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4878" r:id="rId2"/>
  </p:sldMasterIdLst>
  <p:notesMasterIdLst>
    <p:notesMasterId r:id="rId19"/>
  </p:notesMasterIdLst>
  <p:handoutMasterIdLst>
    <p:handoutMasterId r:id="rId20"/>
  </p:handoutMasterIdLst>
  <p:sldIdLst>
    <p:sldId id="388" r:id="rId3"/>
    <p:sldId id="828" r:id="rId4"/>
    <p:sldId id="896" r:id="rId5"/>
    <p:sldId id="883" r:id="rId6"/>
    <p:sldId id="884" r:id="rId7"/>
    <p:sldId id="885" r:id="rId8"/>
    <p:sldId id="886" r:id="rId9"/>
    <p:sldId id="897" r:id="rId10"/>
    <p:sldId id="887" r:id="rId11"/>
    <p:sldId id="890" r:id="rId12"/>
    <p:sldId id="893" r:id="rId13"/>
    <p:sldId id="894" r:id="rId14"/>
    <p:sldId id="895" r:id="rId15"/>
    <p:sldId id="898" r:id="rId16"/>
    <p:sldId id="888" r:id="rId17"/>
    <p:sldId id="889" r:id="rId18"/>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7F2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339" autoAdjust="0"/>
    <p:restoredTop sz="96208" autoAdjust="0"/>
  </p:normalViewPr>
  <p:slideViewPr>
    <p:cSldViewPr>
      <p:cViewPr varScale="1">
        <p:scale>
          <a:sx n="79" d="100"/>
          <a:sy n="79" d="100"/>
        </p:scale>
        <p:origin x="-1086" y="-78"/>
      </p:cViewPr>
      <p:guideLst>
        <p:guide orient="horz" pos="2160"/>
        <p:guide pos="2880"/>
      </p:guideLst>
    </p:cSldViewPr>
  </p:slideViewPr>
  <p:notesTextViewPr>
    <p:cViewPr>
      <p:scale>
        <a:sx n="1" d="1"/>
        <a:sy n="1" d="1"/>
      </p:scale>
      <p:origin x="0" y="0"/>
    </p:cViewPr>
  </p:notesTextViewPr>
  <p:sorterViewPr>
    <p:cViewPr>
      <p:scale>
        <a:sx n="100" d="100"/>
        <a:sy n="100" d="100"/>
      </p:scale>
      <p:origin x="0" y="18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827478A-2852-7F40-8CCC-6E182A98F74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ZA"/>
          </a:p>
        </p:txBody>
      </p:sp>
      <p:sp>
        <p:nvSpPr>
          <p:cNvPr id="3" name="Date Placeholder 2">
            <a:extLst>
              <a:ext uri="{FF2B5EF4-FFF2-40B4-BE49-F238E27FC236}">
                <a16:creationId xmlns:a16="http://schemas.microsoft.com/office/drawing/2014/main" xmlns="" id="{C7A595BD-759A-DD46-890D-59CAEE17DCE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3D887D25-12CB-8342-B14A-4B1F9C984A6E}" type="datetimeFigureOut">
              <a:rPr lang="en-ZA"/>
              <a:pPr>
                <a:defRPr/>
              </a:pPr>
              <a:t>2020/11/05</a:t>
            </a:fld>
            <a:endParaRPr lang="en-ZA" dirty="0"/>
          </a:p>
        </p:txBody>
      </p:sp>
      <p:sp>
        <p:nvSpPr>
          <p:cNvPr id="4" name="Footer Placeholder 3">
            <a:extLst>
              <a:ext uri="{FF2B5EF4-FFF2-40B4-BE49-F238E27FC236}">
                <a16:creationId xmlns:a16="http://schemas.microsoft.com/office/drawing/2014/main" xmlns="" id="{77BDE46B-2753-A14F-8CE2-F4877CDAA65E}"/>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ZA"/>
          </a:p>
        </p:txBody>
      </p:sp>
      <p:sp>
        <p:nvSpPr>
          <p:cNvPr id="5" name="Slide Number Placeholder 4">
            <a:extLst>
              <a:ext uri="{FF2B5EF4-FFF2-40B4-BE49-F238E27FC236}">
                <a16:creationId xmlns:a16="http://schemas.microsoft.com/office/drawing/2014/main" xmlns="" id="{BC11FBCF-9508-1C42-AA7C-659F98804F9F}"/>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21A617D-793A-BB44-8F00-549ECBEE4AB1}" type="slidenum">
              <a:rPr lang="en-ZA" altLang="en-US"/>
              <a:pPr/>
              <a:t>‹#›</a:t>
            </a:fld>
            <a:endParaRPr lang="en-ZA" altLang="en-US"/>
          </a:p>
        </p:txBody>
      </p:sp>
    </p:spTree>
    <p:extLst>
      <p:ext uri="{BB962C8B-B14F-4D97-AF65-F5344CB8AC3E}">
        <p14:creationId xmlns:p14="http://schemas.microsoft.com/office/powerpoint/2010/main" xmlns="" val="2813954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5748CF7-82C1-8845-9D0E-804CBB865D3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ZA"/>
          </a:p>
        </p:txBody>
      </p:sp>
      <p:sp>
        <p:nvSpPr>
          <p:cNvPr id="3" name="Date Placeholder 2">
            <a:extLst>
              <a:ext uri="{FF2B5EF4-FFF2-40B4-BE49-F238E27FC236}">
                <a16:creationId xmlns:a16="http://schemas.microsoft.com/office/drawing/2014/main" xmlns="" id="{01D7B759-DEAC-3A46-B5AD-8617109DB81A}"/>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48DBB16-1EA4-A84A-8078-A6ADCD7A9699}" type="datetimeFigureOut">
              <a:rPr lang="en-ZA"/>
              <a:pPr>
                <a:defRPr/>
              </a:pPr>
              <a:t>2020/11/05</a:t>
            </a:fld>
            <a:endParaRPr lang="en-ZA" dirty="0"/>
          </a:p>
        </p:txBody>
      </p:sp>
      <p:sp>
        <p:nvSpPr>
          <p:cNvPr id="4" name="Slide Image Placeholder 3">
            <a:extLst>
              <a:ext uri="{FF2B5EF4-FFF2-40B4-BE49-F238E27FC236}">
                <a16:creationId xmlns:a16="http://schemas.microsoft.com/office/drawing/2014/main" xmlns="" id="{2D795049-8FAF-C94F-9D37-17610B0AE292}"/>
              </a:ext>
            </a:extLst>
          </p:cNvPr>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a:extLst>
              <a:ext uri="{FF2B5EF4-FFF2-40B4-BE49-F238E27FC236}">
                <a16:creationId xmlns:a16="http://schemas.microsoft.com/office/drawing/2014/main" xmlns="" id="{89C63560-6302-A348-A758-386229ADF344}"/>
              </a:ext>
            </a:extLst>
          </p:cNvPr>
          <p:cNvSpPr>
            <a:spLocks noGrp="1"/>
          </p:cNvSpPr>
          <p:nvPr>
            <p:ph type="body" sz="quarter" idx="3"/>
          </p:nvPr>
        </p:nvSpPr>
        <p:spPr>
          <a:xfrm>
            <a:off x="679450" y="4713288"/>
            <a:ext cx="5438775" cy="44688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a:extLst>
              <a:ext uri="{FF2B5EF4-FFF2-40B4-BE49-F238E27FC236}">
                <a16:creationId xmlns:a16="http://schemas.microsoft.com/office/drawing/2014/main" xmlns="" id="{10C290EA-961C-9B46-ACE1-C491952B8E3C}"/>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ZA"/>
          </a:p>
        </p:txBody>
      </p:sp>
      <p:sp>
        <p:nvSpPr>
          <p:cNvPr id="7" name="Slide Number Placeholder 6">
            <a:extLst>
              <a:ext uri="{FF2B5EF4-FFF2-40B4-BE49-F238E27FC236}">
                <a16:creationId xmlns:a16="http://schemas.microsoft.com/office/drawing/2014/main" xmlns="" id="{571A55B8-F7B4-3F47-9BCC-6634CFFC712D}"/>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EE6768F-7A49-2149-AEE3-AA712C32430F}" type="slidenum">
              <a:rPr lang="en-ZA" altLang="en-US"/>
              <a:pPr/>
              <a:t>‹#›</a:t>
            </a:fld>
            <a:endParaRPr lang="en-ZA" altLang="en-US"/>
          </a:p>
        </p:txBody>
      </p:sp>
    </p:spTree>
    <p:extLst>
      <p:ext uri="{BB962C8B-B14F-4D97-AF65-F5344CB8AC3E}">
        <p14:creationId xmlns:p14="http://schemas.microsoft.com/office/powerpoint/2010/main" xmlns="" val="476951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7F728F09-5E43-8744-94D5-49A1405824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a:extLst>
              <a:ext uri="{FF2B5EF4-FFF2-40B4-BE49-F238E27FC236}">
                <a16:creationId xmlns:a16="http://schemas.microsoft.com/office/drawing/2014/main" xmlns="" id="{F4B238BB-ADFC-2646-8293-4860FBAC289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20484" name="Slide Number Placeholder 3">
            <a:extLst>
              <a:ext uri="{FF2B5EF4-FFF2-40B4-BE49-F238E27FC236}">
                <a16:creationId xmlns:a16="http://schemas.microsoft.com/office/drawing/2014/main" xmlns="" id="{3204F6E7-3E7C-D143-AA00-820EB917BE2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8EC290-09AF-8348-BDD8-3AFA92FA52F8}" type="slidenum">
              <a:rPr lang="en-US" altLang="en-US"/>
              <a:pPr/>
              <a:t>2</a:t>
            </a:fld>
            <a:endParaRPr lang="en-US" altLang="en-US"/>
          </a:p>
        </p:txBody>
      </p:sp>
    </p:spTree>
    <p:extLst>
      <p:ext uri="{BB962C8B-B14F-4D97-AF65-F5344CB8AC3E}">
        <p14:creationId xmlns:p14="http://schemas.microsoft.com/office/powerpoint/2010/main" xmlns="" val="1703966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D34EA1F2-7607-3D45-A117-7D327834E6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a:extLst>
              <a:ext uri="{FF2B5EF4-FFF2-40B4-BE49-F238E27FC236}">
                <a16:creationId xmlns:a16="http://schemas.microsoft.com/office/drawing/2014/main" xmlns="" id="{A275FEBF-947F-CE45-8521-8DF57CEC09A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8916" name="Slide Number Placeholder 3">
            <a:extLst>
              <a:ext uri="{FF2B5EF4-FFF2-40B4-BE49-F238E27FC236}">
                <a16:creationId xmlns:a16="http://schemas.microsoft.com/office/drawing/2014/main" xmlns="" id="{3734763D-8A44-3A44-9A7E-BBD0017B9D7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021EE5-D7E9-A740-AA1A-0F29FF7C40EA}" type="slidenum">
              <a:rPr lang="en-US" altLang="en-US"/>
              <a:pPr/>
              <a:t>11</a:t>
            </a:fld>
            <a:endParaRPr lang="en-US" altLang="en-US"/>
          </a:p>
        </p:txBody>
      </p:sp>
    </p:spTree>
    <p:extLst>
      <p:ext uri="{BB962C8B-B14F-4D97-AF65-F5344CB8AC3E}">
        <p14:creationId xmlns:p14="http://schemas.microsoft.com/office/powerpoint/2010/main" xmlns="" val="13850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1D80702F-E187-804E-91C5-590CBB64A2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a:extLst>
              <a:ext uri="{FF2B5EF4-FFF2-40B4-BE49-F238E27FC236}">
                <a16:creationId xmlns:a16="http://schemas.microsoft.com/office/drawing/2014/main" xmlns="" id="{D39EF1E5-BB21-C24F-89CB-31AD863CB51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40964" name="Slide Number Placeholder 3">
            <a:extLst>
              <a:ext uri="{FF2B5EF4-FFF2-40B4-BE49-F238E27FC236}">
                <a16:creationId xmlns:a16="http://schemas.microsoft.com/office/drawing/2014/main" xmlns="" id="{F68E9EF8-71B4-FF43-9169-D00A850B00E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DDCBA9-1033-2D4E-8240-FB397BF42CBE}" type="slidenum">
              <a:rPr lang="en-US" altLang="en-US"/>
              <a:pPr/>
              <a:t>12</a:t>
            </a:fld>
            <a:endParaRPr lang="en-US" altLang="en-US"/>
          </a:p>
        </p:txBody>
      </p:sp>
    </p:spTree>
    <p:extLst>
      <p:ext uri="{BB962C8B-B14F-4D97-AF65-F5344CB8AC3E}">
        <p14:creationId xmlns:p14="http://schemas.microsoft.com/office/powerpoint/2010/main" xmlns="" val="4038746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564F8EA0-3903-2D4D-A850-CE4BA2EFA5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a:extLst>
              <a:ext uri="{FF2B5EF4-FFF2-40B4-BE49-F238E27FC236}">
                <a16:creationId xmlns:a16="http://schemas.microsoft.com/office/drawing/2014/main" xmlns="" id="{7439B88A-E3BB-BC4F-B571-B15B21B20DB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43012" name="Slide Number Placeholder 3">
            <a:extLst>
              <a:ext uri="{FF2B5EF4-FFF2-40B4-BE49-F238E27FC236}">
                <a16:creationId xmlns:a16="http://schemas.microsoft.com/office/drawing/2014/main" xmlns="" id="{EFB88EC0-0C1F-D04D-9695-46C8E6B61CAA}"/>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2D9583-B0E8-174D-A2FE-4A80A88A9280}" type="slidenum">
              <a:rPr lang="en-US" altLang="en-US"/>
              <a:pPr/>
              <a:t>13</a:t>
            </a:fld>
            <a:endParaRPr lang="en-US" altLang="en-US"/>
          </a:p>
        </p:txBody>
      </p:sp>
    </p:spTree>
    <p:extLst>
      <p:ext uri="{BB962C8B-B14F-4D97-AF65-F5344CB8AC3E}">
        <p14:creationId xmlns:p14="http://schemas.microsoft.com/office/powerpoint/2010/main" xmlns="" val="1631545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56555F6A-234D-9845-8023-4FF334E6E4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Notes Placeholder 2">
            <a:extLst>
              <a:ext uri="{FF2B5EF4-FFF2-40B4-BE49-F238E27FC236}">
                <a16:creationId xmlns:a16="http://schemas.microsoft.com/office/drawing/2014/main" xmlns="" id="{95B6A643-818A-F04E-B828-28C02D63A13B}"/>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45060" name="Slide Number Placeholder 3">
            <a:extLst>
              <a:ext uri="{FF2B5EF4-FFF2-40B4-BE49-F238E27FC236}">
                <a16:creationId xmlns:a16="http://schemas.microsoft.com/office/drawing/2014/main" xmlns="" id="{BDDA9C75-8EA6-C54E-BC4B-85D5114CA20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321368-72CA-324D-9A8E-4E8153D4631D}" type="slidenum">
              <a:rPr lang="en-US" altLang="en-US"/>
              <a:pPr/>
              <a:t>14</a:t>
            </a:fld>
            <a:endParaRPr lang="en-US" altLang="en-US"/>
          </a:p>
        </p:txBody>
      </p:sp>
    </p:spTree>
    <p:extLst>
      <p:ext uri="{BB962C8B-B14F-4D97-AF65-F5344CB8AC3E}">
        <p14:creationId xmlns:p14="http://schemas.microsoft.com/office/powerpoint/2010/main" xmlns="" val="1084430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C94D4574-7C8C-DB43-909F-7AEB055D5B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a:extLst>
              <a:ext uri="{FF2B5EF4-FFF2-40B4-BE49-F238E27FC236}">
                <a16:creationId xmlns:a16="http://schemas.microsoft.com/office/drawing/2014/main" xmlns="" id="{0CBA81EE-28A8-F647-A9D7-538FDD40097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47108" name="Slide Number Placeholder 3">
            <a:extLst>
              <a:ext uri="{FF2B5EF4-FFF2-40B4-BE49-F238E27FC236}">
                <a16:creationId xmlns:a16="http://schemas.microsoft.com/office/drawing/2014/main" xmlns="" id="{80587087-9EB2-774D-AFB3-85C3A40639F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2597F7-FB51-7742-BE35-95B9EA6664C8}" type="slidenum">
              <a:rPr lang="en-US" altLang="en-US"/>
              <a:pPr/>
              <a:t>15</a:t>
            </a:fld>
            <a:endParaRPr lang="en-US" altLang="en-US"/>
          </a:p>
        </p:txBody>
      </p:sp>
    </p:spTree>
    <p:extLst>
      <p:ext uri="{BB962C8B-B14F-4D97-AF65-F5344CB8AC3E}">
        <p14:creationId xmlns:p14="http://schemas.microsoft.com/office/powerpoint/2010/main" xmlns="" val="3399091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10A3922B-C635-7448-9819-F879FA8C18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a:extLst>
              <a:ext uri="{FF2B5EF4-FFF2-40B4-BE49-F238E27FC236}">
                <a16:creationId xmlns:a16="http://schemas.microsoft.com/office/drawing/2014/main" xmlns="" id="{CB3C1AE7-6178-A442-9219-2D5A39668BE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49156" name="Slide Number Placeholder 3">
            <a:extLst>
              <a:ext uri="{FF2B5EF4-FFF2-40B4-BE49-F238E27FC236}">
                <a16:creationId xmlns:a16="http://schemas.microsoft.com/office/drawing/2014/main" xmlns="" id="{D77DC33E-B8F2-D040-B250-A8EE2D09111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00F1CF-D14D-BC49-B654-14D991D33A8B}" type="slidenum">
              <a:rPr lang="en-US" altLang="en-US"/>
              <a:pPr/>
              <a:t>16</a:t>
            </a:fld>
            <a:endParaRPr lang="en-US" altLang="en-US"/>
          </a:p>
        </p:txBody>
      </p:sp>
    </p:spTree>
    <p:extLst>
      <p:ext uri="{BB962C8B-B14F-4D97-AF65-F5344CB8AC3E}">
        <p14:creationId xmlns:p14="http://schemas.microsoft.com/office/powerpoint/2010/main" xmlns="" val="2272992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9FE9EA26-0BCB-4E4B-B63E-17742B46D1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a:extLst>
              <a:ext uri="{FF2B5EF4-FFF2-40B4-BE49-F238E27FC236}">
                <a16:creationId xmlns:a16="http://schemas.microsoft.com/office/drawing/2014/main" xmlns="" id="{D1C213A8-4712-1F43-83C4-3047165BAC2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22532" name="Slide Number Placeholder 3">
            <a:extLst>
              <a:ext uri="{FF2B5EF4-FFF2-40B4-BE49-F238E27FC236}">
                <a16:creationId xmlns:a16="http://schemas.microsoft.com/office/drawing/2014/main" xmlns="" id="{6E5195B1-D807-C948-AFCE-465085B639F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C140EE-A5B3-3644-95B9-488CD5B3B54A}" type="slidenum">
              <a:rPr lang="en-US" altLang="en-US"/>
              <a:pPr/>
              <a:t>3</a:t>
            </a:fld>
            <a:endParaRPr lang="en-US" altLang="en-US"/>
          </a:p>
        </p:txBody>
      </p:sp>
    </p:spTree>
    <p:extLst>
      <p:ext uri="{BB962C8B-B14F-4D97-AF65-F5344CB8AC3E}">
        <p14:creationId xmlns:p14="http://schemas.microsoft.com/office/powerpoint/2010/main" xmlns="" val="2208476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19DB2099-91A7-4F4D-9CD7-6AECD9C85A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a:extLst>
              <a:ext uri="{FF2B5EF4-FFF2-40B4-BE49-F238E27FC236}">
                <a16:creationId xmlns:a16="http://schemas.microsoft.com/office/drawing/2014/main" xmlns="" id="{C2C4737F-8A41-0540-80B5-58A7D24A211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24580" name="Slide Number Placeholder 3">
            <a:extLst>
              <a:ext uri="{FF2B5EF4-FFF2-40B4-BE49-F238E27FC236}">
                <a16:creationId xmlns:a16="http://schemas.microsoft.com/office/drawing/2014/main" xmlns="" id="{D1DCB005-80C1-D249-88A3-957FC2D06726}"/>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31A6A4-BF30-3245-8330-3FFF3134FD84}" type="slidenum">
              <a:rPr lang="en-US" altLang="en-US"/>
              <a:pPr/>
              <a:t>4</a:t>
            </a:fld>
            <a:endParaRPr lang="en-US" altLang="en-US"/>
          </a:p>
        </p:txBody>
      </p:sp>
    </p:spTree>
    <p:extLst>
      <p:ext uri="{BB962C8B-B14F-4D97-AF65-F5344CB8AC3E}">
        <p14:creationId xmlns:p14="http://schemas.microsoft.com/office/powerpoint/2010/main" xmlns="" val="965569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C74FB506-11F3-9E49-A879-13BAF687E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a:extLst>
              <a:ext uri="{FF2B5EF4-FFF2-40B4-BE49-F238E27FC236}">
                <a16:creationId xmlns:a16="http://schemas.microsoft.com/office/drawing/2014/main" xmlns="" id="{CD0EA1F0-A65F-FB4B-84E1-D71BB8F0D407}"/>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26628" name="Slide Number Placeholder 3">
            <a:extLst>
              <a:ext uri="{FF2B5EF4-FFF2-40B4-BE49-F238E27FC236}">
                <a16:creationId xmlns:a16="http://schemas.microsoft.com/office/drawing/2014/main" xmlns="" id="{6D487250-D090-8245-9CE9-8F14A77FAC0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FE5273-C38F-FE47-A8ED-867576633901}" type="slidenum">
              <a:rPr lang="en-US" altLang="en-US"/>
              <a:pPr/>
              <a:t>5</a:t>
            </a:fld>
            <a:endParaRPr lang="en-US" altLang="en-US"/>
          </a:p>
        </p:txBody>
      </p:sp>
    </p:spTree>
    <p:extLst>
      <p:ext uri="{BB962C8B-B14F-4D97-AF65-F5344CB8AC3E}">
        <p14:creationId xmlns:p14="http://schemas.microsoft.com/office/powerpoint/2010/main" xmlns="" val="415940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DC359A25-501B-9844-B20B-3E9360ED2F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a:extLst>
              <a:ext uri="{FF2B5EF4-FFF2-40B4-BE49-F238E27FC236}">
                <a16:creationId xmlns:a16="http://schemas.microsoft.com/office/drawing/2014/main" xmlns="" id="{890F6446-292B-0549-9E4C-3971F54146C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28676" name="Slide Number Placeholder 3">
            <a:extLst>
              <a:ext uri="{FF2B5EF4-FFF2-40B4-BE49-F238E27FC236}">
                <a16:creationId xmlns:a16="http://schemas.microsoft.com/office/drawing/2014/main" xmlns="" id="{8B096EA7-A582-064C-B184-AD668E688AB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991F7F-1E32-FB4F-992E-A6464014F050}" type="slidenum">
              <a:rPr lang="en-US" altLang="en-US"/>
              <a:pPr/>
              <a:t>6</a:t>
            </a:fld>
            <a:endParaRPr lang="en-US" altLang="en-US"/>
          </a:p>
        </p:txBody>
      </p:sp>
    </p:spTree>
    <p:extLst>
      <p:ext uri="{BB962C8B-B14F-4D97-AF65-F5344CB8AC3E}">
        <p14:creationId xmlns:p14="http://schemas.microsoft.com/office/powerpoint/2010/main" xmlns="" val="296992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91DC67BC-30B4-7D4D-ADE1-CC45959973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a:extLst>
              <a:ext uri="{FF2B5EF4-FFF2-40B4-BE49-F238E27FC236}">
                <a16:creationId xmlns:a16="http://schemas.microsoft.com/office/drawing/2014/main" xmlns="" id="{81E19B21-D814-7A41-91A1-3532E700703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0724" name="Slide Number Placeholder 3">
            <a:extLst>
              <a:ext uri="{FF2B5EF4-FFF2-40B4-BE49-F238E27FC236}">
                <a16:creationId xmlns:a16="http://schemas.microsoft.com/office/drawing/2014/main" xmlns="" id="{A57E4C75-3687-4240-A48D-E69015B7C0E4}"/>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7F8556-7E8B-6546-9D45-5C24E7F042B5}" type="slidenum">
              <a:rPr lang="en-US" altLang="en-US"/>
              <a:pPr/>
              <a:t>7</a:t>
            </a:fld>
            <a:endParaRPr lang="en-US" altLang="en-US"/>
          </a:p>
        </p:txBody>
      </p:sp>
    </p:spTree>
    <p:extLst>
      <p:ext uri="{BB962C8B-B14F-4D97-AF65-F5344CB8AC3E}">
        <p14:creationId xmlns:p14="http://schemas.microsoft.com/office/powerpoint/2010/main" xmlns="" val="3824067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DC8079C9-6B4D-7747-A1F8-39D2E41651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a:extLst>
              <a:ext uri="{FF2B5EF4-FFF2-40B4-BE49-F238E27FC236}">
                <a16:creationId xmlns:a16="http://schemas.microsoft.com/office/drawing/2014/main" xmlns="" id="{AB1A896A-6D18-9B43-B37A-1563A079AE1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2772" name="Slide Number Placeholder 3">
            <a:extLst>
              <a:ext uri="{FF2B5EF4-FFF2-40B4-BE49-F238E27FC236}">
                <a16:creationId xmlns:a16="http://schemas.microsoft.com/office/drawing/2014/main" xmlns="" id="{3CF2D23E-B5DA-DE4A-AA6A-E7C8C82BB183}"/>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6A17656-946E-6940-903B-BB3DC8E60904}" type="slidenum">
              <a:rPr lang="en-US" altLang="en-US"/>
              <a:pPr/>
              <a:t>8</a:t>
            </a:fld>
            <a:endParaRPr lang="en-US" altLang="en-US"/>
          </a:p>
        </p:txBody>
      </p:sp>
    </p:spTree>
    <p:extLst>
      <p:ext uri="{BB962C8B-B14F-4D97-AF65-F5344CB8AC3E}">
        <p14:creationId xmlns:p14="http://schemas.microsoft.com/office/powerpoint/2010/main" xmlns="" val="3650837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03EF14A2-FE39-4F4A-B10E-5DEA4887A4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a:extLst>
              <a:ext uri="{FF2B5EF4-FFF2-40B4-BE49-F238E27FC236}">
                <a16:creationId xmlns:a16="http://schemas.microsoft.com/office/drawing/2014/main" xmlns="" id="{FFC64078-2BB0-1B49-B3B2-867BD08AAFA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4820" name="Slide Number Placeholder 3">
            <a:extLst>
              <a:ext uri="{FF2B5EF4-FFF2-40B4-BE49-F238E27FC236}">
                <a16:creationId xmlns:a16="http://schemas.microsoft.com/office/drawing/2014/main" xmlns="" id="{96CE0A14-EA0C-0B45-B7D4-3E44695A742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2CCFCB-92FE-A543-9ED3-8C87237CB53A}" type="slidenum">
              <a:rPr lang="en-US" altLang="en-US"/>
              <a:pPr/>
              <a:t>9</a:t>
            </a:fld>
            <a:endParaRPr lang="en-US" altLang="en-US"/>
          </a:p>
        </p:txBody>
      </p:sp>
    </p:spTree>
    <p:extLst>
      <p:ext uri="{BB962C8B-B14F-4D97-AF65-F5344CB8AC3E}">
        <p14:creationId xmlns:p14="http://schemas.microsoft.com/office/powerpoint/2010/main" xmlns="" val="3784829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DFCFA21F-60E4-F74B-880D-8C191FCE22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a:extLst>
              <a:ext uri="{FF2B5EF4-FFF2-40B4-BE49-F238E27FC236}">
                <a16:creationId xmlns:a16="http://schemas.microsoft.com/office/drawing/2014/main" xmlns="" id="{BBECA45C-26AE-1A42-A520-EEFCA8D5B79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6868" name="Slide Number Placeholder 3">
            <a:extLst>
              <a:ext uri="{FF2B5EF4-FFF2-40B4-BE49-F238E27FC236}">
                <a16:creationId xmlns:a16="http://schemas.microsoft.com/office/drawing/2014/main" xmlns="" id="{E22A0364-74D8-7E43-8515-1BB6CB535D1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0CCB2F-0F2D-9A4A-AE12-F90977C0AFF7}" type="slidenum">
              <a:rPr lang="en-US" altLang="en-US"/>
              <a:pPr/>
              <a:t>10</a:t>
            </a:fld>
            <a:endParaRPr lang="en-US" altLang="en-US"/>
          </a:p>
        </p:txBody>
      </p:sp>
    </p:spTree>
    <p:extLst>
      <p:ext uri="{BB962C8B-B14F-4D97-AF65-F5344CB8AC3E}">
        <p14:creationId xmlns:p14="http://schemas.microsoft.com/office/powerpoint/2010/main" xmlns="" val="21238916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xmlns="" id="{BD9B245A-E57A-4F4E-8A68-AD81B00E3ADC}"/>
              </a:ext>
            </a:extLst>
          </p:cNvPr>
          <p:cNvSpPr>
            <a:spLocks noChangeArrowheads="1"/>
          </p:cNvSpPr>
          <p:nvPr userDrawn="1"/>
        </p:nvSpPr>
        <p:spPr bwMode="auto">
          <a:xfrm>
            <a:off x="0" y="6237288"/>
            <a:ext cx="2268538" cy="62071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endParaRPr lang="en-US" altLang="en-US" dirty="0">
              <a:solidFill>
                <a:srgbClr val="000000"/>
              </a:solidFill>
              <a:cs typeface="+mn-cs"/>
            </a:endParaRPr>
          </a:p>
        </p:txBody>
      </p:sp>
      <p:pic>
        <p:nvPicPr>
          <p:cNvPr id="5" name="Picture 7">
            <a:extLst>
              <a:ext uri="{FF2B5EF4-FFF2-40B4-BE49-F238E27FC236}">
                <a16:creationId xmlns:a16="http://schemas.microsoft.com/office/drawing/2014/main" xmlns="" id="{EDFA2AFB-F2DC-0A4F-AFE4-D070F39EA1BF}"/>
              </a:ext>
            </a:extLst>
          </p:cNvPr>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5740400"/>
            <a:ext cx="2974975"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a:extLst>
              <a:ext uri="{FF2B5EF4-FFF2-40B4-BE49-F238E27FC236}">
                <a16:creationId xmlns:a16="http://schemas.microsoft.com/office/drawing/2014/main" xmlns="" id="{3D195B0F-4134-1C4D-84B2-FB4EC4C5F7D4}"/>
              </a:ext>
            </a:extLst>
          </p:cNvPr>
          <p:cNvPicPr>
            <a:picLocks noChangeAspect="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0" y="5359400"/>
            <a:ext cx="9144000"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a:extLst>
              <a:ext uri="{FF2B5EF4-FFF2-40B4-BE49-F238E27FC236}">
                <a16:creationId xmlns:a16="http://schemas.microsoft.com/office/drawing/2014/main" xmlns="" id="{3CBF7632-9980-5C4F-B130-6081ADCC8256}"/>
              </a:ext>
            </a:extLst>
          </p:cNvPr>
          <p:cNvPicPr>
            <a:picLocks noChangeAspect="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0" y="0"/>
            <a:ext cx="9144000" cy="114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0">
            <a:extLst>
              <a:ext uri="{FF2B5EF4-FFF2-40B4-BE49-F238E27FC236}">
                <a16:creationId xmlns:a16="http://schemas.microsoft.com/office/drawing/2014/main" xmlns="" id="{F378A6D0-668D-A14A-9B43-192D2306D039}"/>
              </a:ext>
            </a:extLst>
          </p:cNvPr>
          <p:cNvPicPr>
            <a:picLocks noChangeAspect="1"/>
          </p:cNvPicPr>
          <p:nvPr userDrawn="1"/>
        </p:nvPicPr>
        <p:blipFill>
          <a:blip r:embed="rId5">
            <a:extLst>
              <a:ext uri="{28A0092B-C50C-407E-A947-70E740481C1C}">
                <a14:useLocalDpi xmlns:a14="http://schemas.microsoft.com/office/drawing/2010/main" xmlns="" val="0"/>
              </a:ext>
            </a:extLst>
          </a:blip>
          <a:srcRect/>
          <a:stretch>
            <a:fillRect/>
          </a:stretch>
        </p:blipFill>
        <p:spPr bwMode="auto">
          <a:xfrm>
            <a:off x="6172200" y="5816600"/>
            <a:ext cx="2530475"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subTitle" idx="1"/>
          </p:nvPr>
        </p:nvSpPr>
        <p:spPr>
          <a:xfrm>
            <a:off x="1134269" y="3300587"/>
            <a:ext cx="6400800" cy="1752600"/>
          </a:xfrm>
        </p:spPr>
        <p:txBody>
          <a:bodyPr lIns="91440" tIns="45720" rIns="91440" bIns="45720" anchor="t"/>
          <a:lstStyle>
            <a:lvl1pPr marL="0" indent="0">
              <a:buFont typeface="Wingdings 2" panose="05020102010507070707" pitchFamily="18" charset="2"/>
              <a:buNone/>
              <a:defRPr/>
            </a:lvl1pPr>
          </a:lstStyle>
          <a:p>
            <a:pPr lvl="0"/>
            <a:r>
              <a:rPr lang="en-GB" altLang="en-US" noProof="0"/>
              <a:t>Click to edit Master subtitle style</a:t>
            </a:r>
          </a:p>
        </p:txBody>
      </p:sp>
      <p:sp>
        <p:nvSpPr>
          <p:cNvPr id="4099" name="Rectangle 3"/>
          <p:cNvSpPr>
            <a:spLocks noGrp="1" noChangeArrowheads="1"/>
          </p:cNvSpPr>
          <p:nvPr>
            <p:ph type="ctrTitle"/>
          </p:nvPr>
        </p:nvSpPr>
        <p:spPr>
          <a:xfrm>
            <a:off x="1134269" y="2149649"/>
            <a:ext cx="7772400" cy="935038"/>
          </a:xfrm>
        </p:spPr>
        <p:txBody>
          <a:bodyPr/>
          <a:lstStyle>
            <a:lvl1pPr>
              <a:defRPr/>
            </a:lvl1pPr>
          </a:lstStyle>
          <a:p>
            <a:pPr lvl="0"/>
            <a:r>
              <a:rPr lang="en-GB" altLang="en-US" noProof="0"/>
              <a:t>Click to edit Master title style</a:t>
            </a:r>
          </a:p>
        </p:txBody>
      </p:sp>
      <p:sp>
        <p:nvSpPr>
          <p:cNvPr id="9" name="Slide Number Placeholder 4">
            <a:extLst>
              <a:ext uri="{FF2B5EF4-FFF2-40B4-BE49-F238E27FC236}">
                <a16:creationId xmlns:a16="http://schemas.microsoft.com/office/drawing/2014/main" xmlns="" id="{BD36B1B6-8EFB-404D-9E37-4C5B8E8155E7}"/>
              </a:ext>
            </a:extLst>
          </p:cNvPr>
          <p:cNvSpPr>
            <a:spLocks noGrp="1" noChangeArrowheads="1"/>
          </p:cNvSpPr>
          <p:nvPr>
            <p:ph type="sldNum" sz="quarter" idx="10"/>
          </p:nvPr>
        </p:nvSpPr>
        <p:spPr>
          <a:xfrm>
            <a:off x="6553200" y="6316663"/>
            <a:ext cx="2133600" cy="430212"/>
          </a:xfrm>
        </p:spPr>
        <p:txBody>
          <a:bodyPr/>
          <a:lstStyle>
            <a:lvl1pPr>
              <a:defRPr/>
            </a:lvl1pPr>
          </a:lstStyle>
          <a:p>
            <a:fld id="{47109758-C0F0-C341-A82A-A4B4B4F63289}" type="slidenum">
              <a:rPr lang="en-US" altLang="en-US"/>
              <a:pPr/>
              <a:t>‹#›</a:t>
            </a:fld>
            <a:r>
              <a:rPr lang="en-US" altLang="en-US"/>
              <a:t>1</a:t>
            </a:r>
          </a:p>
        </p:txBody>
      </p:sp>
      <p:sp>
        <p:nvSpPr>
          <p:cNvPr id="10" name="Date Placeholder 3">
            <a:extLst>
              <a:ext uri="{FF2B5EF4-FFF2-40B4-BE49-F238E27FC236}">
                <a16:creationId xmlns:a16="http://schemas.microsoft.com/office/drawing/2014/main" xmlns="" id="{59B95259-6E74-1640-9EDE-2D86AF1BF052}"/>
              </a:ext>
            </a:extLst>
          </p:cNvPr>
          <p:cNvSpPr>
            <a:spLocks noGrp="1"/>
          </p:cNvSpPr>
          <p:nvPr>
            <p:ph type="dt" sz="half" idx="11"/>
          </p:nvPr>
        </p:nvSpPr>
        <p:spPr>
          <a:xfrm>
            <a:off x="457200" y="6381750"/>
            <a:ext cx="2133600" cy="365125"/>
          </a:xfrm>
          <a:prstGeom prst="rect">
            <a:avLst/>
          </a:prstGeom>
        </p:spPr>
        <p:txBody>
          <a:bodyPr/>
          <a:lstStyle>
            <a:lvl1pPr eaLnBrk="0" hangingPunct="0">
              <a:defRPr sz="1600">
                <a:solidFill>
                  <a:srgbClr val="000000"/>
                </a:solidFill>
                <a:latin typeface="+mn-lt"/>
                <a:cs typeface="+mn-cs"/>
              </a:defRPr>
            </a:lvl1pPr>
          </a:lstStyle>
          <a:p>
            <a:pPr>
              <a:defRPr/>
            </a:pPr>
            <a:fld id="{BF435FC8-E3D2-4815-8B3D-AF08194EFE47}" type="datetime1">
              <a:rPr lang="en-US"/>
              <a:pPr>
                <a:defRPr/>
              </a:pPr>
              <a:t>11/5/2020</a:t>
            </a:fld>
            <a:endParaRPr lang="en-US" dirty="0"/>
          </a:p>
        </p:txBody>
      </p:sp>
      <p:sp>
        <p:nvSpPr>
          <p:cNvPr id="11" name="Footer Placeholder 4">
            <a:extLst>
              <a:ext uri="{FF2B5EF4-FFF2-40B4-BE49-F238E27FC236}">
                <a16:creationId xmlns:a16="http://schemas.microsoft.com/office/drawing/2014/main" xmlns="" id="{F5AE534D-B47E-6B41-8AEE-6BE955CD2827}"/>
              </a:ext>
            </a:extLst>
          </p:cNvPr>
          <p:cNvSpPr>
            <a:spLocks noGrp="1"/>
          </p:cNvSpPr>
          <p:nvPr>
            <p:ph type="ftr" sz="quarter" idx="12"/>
          </p:nvPr>
        </p:nvSpPr>
        <p:spPr>
          <a:xfrm>
            <a:off x="3124200" y="6381750"/>
            <a:ext cx="2895600" cy="365125"/>
          </a:xfrm>
          <a:prstGeom prst="rect">
            <a:avLst/>
          </a:prstGeom>
        </p:spPr>
        <p:txBody>
          <a:bodyPr/>
          <a:lstStyle>
            <a:lvl1pPr eaLnBrk="0" hangingPunct="0">
              <a:defRPr sz="1600">
                <a:solidFill>
                  <a:srgbClr val="000000"/>
                </a:solidFill>
                <a:latin typeface="+mn-lt"/>
                <a:cs typeface="+mn-cs"/>
              </a:defRPr>
            </a:lvl1pPr>
          </a:lstStyle>
          <a:p>
            <a:pPr>
              <a:defRPr/>
            </a:pPr>
            <a:endParaRPr lang="en-US"/>
          </a:p>
        </p:txBody>
      </p:sp>
    </p:spTree>
    <p:extLst>
      <p:ext uri="{BB962C8B-B14F-4D97-AF65-F5344CB8AC3E}">
        <p14:creationId xmlns:p14="http://schemas.microsoft.com/office/powerpoint/2010/main" xmlns="" val="8753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6">
            <a:extLst>
              <a:ext uri="{FF2B5EF4-FFF2-40B4-BE49-F238E27FC236}">
                <a16:creationId xmlns:a16="http://schemas.microsoft.com/office/drawing/2014/main" xmlns="" id="{EB9DB8ED-CAF9-034E-AD33-C617534A5C77}"/>
              </a:ext>
            </a:extLst>
          </p:cNvPr>
          <p:cNvSpPr>
            <a:spLocks noGrp="1" noChangeArrowheads="1"/>
          </p:cNvSpPr>
          <p:nvPr>
            <p:ph type="sldNum" sz="quarter" idx="10"/>
          </p:nvPr>
        </p:nvSpPr>
        <p:spPr>
          <a:ln/>
        </p:spPr>
        <p:txBody>
          <a:bodyPr/>
          <a:lstStyle>
            <a:lvl1pPr>
              <a:defRPr/>
            </a:lvl1pPr>
          </a:lstStyle>
          <a:p>
            <a:fld id="{21BA4114-6809-AA44-BBB2-8F8A4524E097}" type="slidenum">
              <a:rPr lang="en-US" altLang="en-US"/>
              <a:pPr/>
              <a:t>‹#›</a:t>
            </a:fld>
            <a:endParaRPr lang="en-US" altLang="en-US"/>
          </a:p>
        </p:txBody>
      </p:sp>
    </p:spTree>
    <p:extLst>
      <p:ext uri="{BB962C8B-B14F-4D97-AF65-F5344CB8AC3E}">
        <p14:creationId xmlns:p14="http://schemas.microsoft.com/office/powerpoint/2010/main" xmlns="" val="349171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02138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0" y="0"/>
            <a:ext cx="6705600" cy="602138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6">
            <a:extLst>
              <a:ext uri="{FF2B5EF4-FFF2-40B4-BE49-F238E27FC236}">
                <a16:creationId xmlns:a16="http://schemas.microsoft.com/office/drawing/2014/main" xmlns="" id="{395D4A37-2939-EE4F-A6B6-7A0EC08CE030}"/>
              </a:ext>
            </a:extLst>
          </p:cNvPr>
          <p:cNvSpPr>
            <a:spLocks noGrp="1" noChangeArrowheads="1"/>
          </p:cNvSpPr>
          <p:nvPr>
            <p:ph type="sldNum" sz="quarter" idx="10"/>
          </p:nvPr>
        </p:nvSpPr>
        <p:spPr>
          <a:ln/>
        </p:spPr>
        <p:txBody>
          <a:bodyPr/>
          <a:lstStyle>
            <a:lvl1pPr>
              <a:defRPr/>
            </a:lvl1pPr>
          </a:lstStyle>
          <a:p>
            <a:fld id="{3C7DA2B5-01DA-634D-967D-AFB08D2977B9}" type="slidenum">
              <a:rPr lang="en-US" altLang="en-US"/>
              <a:pPr/>
              <a:t>‹#›</a:t>
            </a:fld>
            <a:endParaRPr lang="en-US" altLang="en-US"/>
          </a:p>
        </p:txBody>
      </p:sp>
    </p:spTree>
    <p:extLst>
      <p:ext uri="{BB962C8B-B14F-4D97-AF65-F5344CB8AC3E}">
        <p14:creationId xmlns:p14="http://schemas.microsoft.com/office/powerpoint/2010/main" xmlns="" val="961696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F3C8D5FD-3203-634E-BBA8-44FDB365DFB7}"/>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F86D88AB-210D-2E47-8F93-AFAE31B45B0F}" type="datetimeFigureOut">
              <a:rPr lang="en-ZA"/>
              <a:pPr>
                <a:defRPr/>
              </a:pPr>
              <a:t>2020/11/05</a:t>
            </a:fld>
            <a:endParaRPr lang="en-ZA" dirty="0"/>
          </a:p>
        </p:txBody>
      </p:sp>
      <p:sp>
        <p:nvSpPr>
          <p:cNvPr id="5" name="Footer Placeholder 4">
            <a:extLst>
              <a:ext uri="{FF2B5EF4-FFF2-40B4-BE49-F238E27FC236}">
                <a16:creationId xmlns:a16="http://schemas.microsoft.com/office/drawing/2014/main" xmlns="" id="{4465C8E2-EF66-D149-81C2-EA32C2D92BFD}"/>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6" name="Slide Number Placeholder 5">
            <a:extLst>
              <a:ext uri="{FF2B5EF4-FFF2-40B4-BE49-F238E27FC236}">
                <a16:creationId xmlns:a16="http://schemas.microsoft.com/office/drawing/2014/main" xmlns="" id="{D15C3650-C5F8-2247-9E09-718B0086CEE3}"/>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13F08DAB-0C8A-1E4D-9407-7CD0ADD0F47F}" type="slidenum">
              <a:rPr lang="en-ZA" altLang="en-US"/>
              <a:pPr/>
              <a:t>‹#›</a:t>
            </a:fld>
            <a:endParaRPr lang="en-ZA" altLang="en-US"/>
          </a:p>
        </p:txBody>
      </p:sp>
    </p:spTree>
    <p:extLst>
      <p:ext uri="{BB962C8B-B14F-4D97-AF65-F5344CB8AC3E}">
        <p14:creationId xmlns:p14="http://schemas.microsoft.com/office/powerpoint/2010/main" xmlns="" val="3406711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18F8990C-F83A-504C-8735-B7D0F73C1C4E}"/>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3318A32B-481B-544B-A850-1AEA37F832B3}" type="datetimeFigureOut">
              <a:rPr lang="en-ZA"/>
              <a:pPr>
                <a:defRPr/>
              </a:pPr>
              <a:t>2020/11/05</a:t>
            </a:fld>
            <a:endParaRPr lang="en-ZA" dirty="0"/>
          </a:p>
        </p:txBody>
      </p:sp>
      <p:sp>
        <p:nvSpPr>
          <p:cNvPr id="5" name="Footer Placeholder 4">
            <a:extLst>
              <a:ext uri="{FF2B5EF4-FFF2-40B4-BE49-F238E27FC236}">
                <a16:creationId xmlns:a16="http://schemas.microsoft.com/office/drawing/2014/main" xmlns="" id="{161EDED5-70ED-F746-B7F1-CAF4D53CBAC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6" name="Slide Number Placeholder 5">
            <a:extLst>
              <a:ext uri="{FF2B5EF4-FFF2-40B4-BE49-F238E27FC236}">
                <a16:creationId xmlns:a16="http://schemas.microsoft.com/office/drawing/2014/main" xmlns="" id="{185DC558-BEB0-394B-A81B-E3B585E2654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61FB8110-9315-7E43-97A5-D242A303A44F}" type="slidenum">
              <a:rPr lang="en-ZA" altLang="en-US"/>
              <a:pPr/>
              <a:t>‹#›</a:t>
            </a:fld>
            <a:endParaRPr lang="en-ZA" altLang="en-US"/>
          </a:p>
        </p:txBody>
      </p:sp>
    </p:spTree>
    <p:extLst>
      <p:ext uri="{BB962C8B-B14F-4D97-AF65-F5344CB8AC3E}">
        <p14:creationId xmlns:p14="http://schemas.microsoft.com/office/powerpoint/2010/main" xmlns="" val="2644776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969943D-4E3B-5942-BB55-9FFF81520455}"/>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B502F6C-6AC7-AA4C-AD19-FBAC1F60568A}" type="datetimeFigureOut">
              <a:rPr lang="en-ZA"/>
              <a:pPr>
                <a:defRPr/>
              </a:pPr>
              <a:t>2020/11/05</a:t>
            </a:fld>
            <a:endParaRPr lang="en-ZA" dirty="0"/>
          </a:p>
        </p:txBody>
      </p:sp>
      <p:sp>
        <p:nvSpPr>
          <p:cNvPr id="5" name="Footer Placeholder 4">
            <a:extLst>
              <a:ext uri="{FF2B5EF4-FFF2-40B4-BE49-F238E27FC236}">
                <a16:creationId xmlns:a16="http://schemas.microsoft.com/office/drawing/2014/main" xmlns="" id="{38C862C0-4307-3848-8073-D6D430EE4987}"/>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6" name="Slide Number Placeholder 5">
            <a:extLst>
              <a:ext uri="{FF2B5EF4-FFF2-40B4-BE49-F238E27FC236}">
                <a16:creationId xmlns:a16="http://schemas.microsoft.com/office/drawing/2014/main" xmlns="" id="{204B2333-AA37-0547-B937-ADAAE846CD1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224BD9AF-2DCF-8D42-B271-C75F2F4679BC}" type="slidenum">
              <a:rPr lang="en-ZA" altLang="en-US"/>
              <a:pPr/>
              <a:t>‹#›</a:t>
            </a:fld>
            <a:endParaRPr lang="en-ZA" altLang="en-US"/>
          </a:p>
        </p:txBody>
      </p:sp>
    </p:spTree>
    <p:extLst>
      <p:ext uri="{BB962C8B-B14F-4D97-AF65-F5344CB8AC3E}">
        <p14:creationId xmlns:p14="http://schemas.microsoft.com/office/powerpoint/2010/main" xmlns="" val="49911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FF848AB9-54A2-7D4A-8657-F0A5750759D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75405993-E319-7F4A-AB06-4E576D264EAD}" type="datetimeFigureOut">
              <a:rPr lang="en-ZA"/>
              <a:pPr>
                <a:defRPr/>
              </a:pPr>
              <a:t>2020/11/05</a:t>
            </a:fld>
            <a:endParaRPr lang="en-ZA" dirty="0"/>
          </a:p>
        </p:txBody>
      </p:sp>
      <p:sp>
        <p:nvSpPr>
          <p:cNvPr id="6" name="Footer Placeholder 5">
            <a:extLst>
              <a:ext uri="{FF2B5EF4-FFF2-40B4-BE49-F238E27FC236}">
                <a16:creationId xmlns:a16="http://schemas.microsoft.com/office/drawing/2014/main" xmlns="" id="{5B0F5606-FB51-AB4D-8507-AE6E0FA99C11}"/>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7" name="Slide Number Placeholder 6">
            <a:extLst>
              <a:ext uri="{FF2B5EF4-FFF2-40B4-BE49-F238E27FC236}">
                <a16:creationId xmlns:a16="http://schemas.microsoft.com/office/drawing/2014/main" xmlns="" id="{A984A938-C4CE-CA4F-A7F0-0F668395885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6D9B0A6A-05CE-974A-85AD-EB6243BC928E}" type="slidenum">
              <a:rPr lang="en-ZA" altLang="en-US"/>
              <a:pPr/>
              <a:t>‹#›</a:t>
            </a:fld>
            <a:endParaRPr lang="en-ZA" altLang="en-US"/>
          </a:p>
        </p:txBody>
      </p:sp>
    </p:spTree>
    <p:extLst>
      <p:ext uri="{BB962C8B-B14F-4D97-AF65-F5344CB8AC3E}">
        <p14:creationId xmlns:p14="http://schemas.microsoft.com/office/powerpoint/2010/main" xmlns="" val="4131091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A3A429F9-D456-9F44-A8DA-3CC0EECCE698}"/>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9F932CCD-8322-0E44-A486-AB8EF484D7C2}" type="datetimeFigureOut">
              <a:rPr lang="en-ZA"/>
              <a:pPr>
                <a:defRPr/>
              </a:pPr>
              <a:t>2020/11/05</a:t>
            </a:fld>
            <a:endParaRPr lang="en-ZA" dirty="0"/>
          </a:p>
        </p:txBody>
      </p:sp>
      <p:sp>
        <p:nvSpPr>
          <p:cNvPr id="8" name="Footer Placeholder 7">
            <a:extLst>
              <a:ext uri="{FF2B5EF4-FFF2-40B4-BE49-F238E27FC236}">
                <a16:creationId xmlns:a16="http://schemas.microsoft.com/office/drawing/2014/main" xmlns="" id="{2D21A80C-E502-5F46-BE71-F1DF5BEA141A}"/>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9" name="Slide Number Placeholder 8">
            <a:extLst>
              <a:ext uri="{FF2B5EF4-FFF2-40B4-BE49-F238E27FC236}">
                <a16:creationId xmlns:a16="http://schemas.microsoft.com/office/drawing/2014/main" xmlns="" id="{367FFAB7-C739-744C-9C67-3176F7343D93}"/>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DBFA2234-F361-8A49-8181-6AB156C9AEED}" type="slidenum">
              <a:rPr lang="en-ZA" altLang="en-US"/>
              <a:pPr/>
              <a:t>‹#›</a:t>
            </a:fld>
            <a:endParaRPr lang="en-ZA" altLang="en-US"/>
          </a:p>
        </p:txBody>
      </p:sp>
    </p:spTree>
    <p:extLst>
      <p:ext uri="{BB962C8B-B14F-4D97-AF65-F5344CB8AC3E}">
        <p14:creationId xmlns:p14="http://schemas.microsoft.com/office/powerpoint/2010/main" xmlns="" val="2948522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8C9A8C3C-006B-584A-B515-802483427AD9}"/>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9194C5DC-9061-E84B-94E2-239CDB2A21ED}" type="datetimeFigureOut">
              <a:rPr lang="en-ZA"/>
              <a:pPr>
                <a:defRPr/>
              </a:pPr>
              <a:t>2020/11/05</a:t>
            </a:fld>
            <a:endParaRPr lang="en-ZA" dirty="0"/>
          </a:p>
        </p:txBody>
      </p:sp>
      <p:sp>
        <p:nvSpPr>
          <p:cNvPr id="4" name="Footer Placeholder 3">
            <a:extLst>
              <a:ext uri="{FF2B5EF4-FFF2-40B4-BE49-F238E27FC236}">
                <a16:creationId xmlns:a16="http://schemas.microsoft.com/office/drawing/2014/main" xmlns="" id="{AD020545-4874-9B49-9F95-D6238F2C12D5}"/>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5" name="Slide Number Placeholder 4">
            <a:extLst>
              <a:ext uri="{FF2B5EF4-FFF2-40B4-BE49-F238E27FC236}">
                <a16:creationId xmlns:a16="http://schemas.microsoft.com/office/drawing/2014/main" xmlns="" id="{87BB0BB2-D522-8A45-941C-E1304E5FD3B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E1B9EC2B-F6F6-9B41-87A4-E446C0528143}" type="slidenum">
              <a:rPr lang="en-ZA" altLang="en-US"/>
              <a:pPr/>
              <a:t>‹#›</a:t>
            </a:fld>
            <a:endParaRPr lang="en-ZA" altLang="en-US"/>
          </a:p>
        </p:txBody>
      </p:sp>
    </p:spTree>
    <p:extLst>
      <p:ext uri="{BB962C8B-B14F-4D97-AF65-F5344CB8AC3E}">
        <p14:creationId xmlns:p14="http://schemas.microsoft.com/office/powerpoint/2010/main" xmlns="" val="888093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21AF84F-6A16-5845-BC34-B13B91E68AC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495C432-41FE-F54A-B995-19AAEC339012}" type="datetimeFigureOut">
              <a:rPr lang="en-ZA"/>
              <a:pPr>
                <a:defRPr/>
              </a:pPr>
              <a:t>2020/11/05</a:t>
            </a:fld>
            <a:endParaRPr lang="en-ZA" dirty="0"/>
          </a:p>
        </p:txBody>
      </p:sp>
      <p:sp>
        <p:nvSpPr>
          <p:cNvPr id="3" name="Footer Placeholder 2">
            <a:extLst>
              <a:ext uri="{FF2B5EF4-FFF2-40B4-BE49-F238E27FC236}">
                <a16:creationId xmlns:a16="http://schemas.microsoft.com/office/drawing/2014/main" xmlns="" id="{8573D865-0896-1E45-A5EA-9AD9A5DC18A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4" name="Slide Number Placeholder 3">
            <a:extLst>
              <a:ext uri="{FF2B5EF4-FFF2-40B4-BE49-F238E27FC236}">
                <a16:creationId xmlns:a16="http://schemas.microsoft.com/office/drawing/2014/main" xmlns="" id="{6422944E-9B74-EB47-AFAF-3B41679F71B3}"/>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0DE1BF23-2D52-544E-937C-DB37195779BF}" type="slidenum">
              <a:rPr lang="en-ZA" altLang="en-US"/>
              <a:pPr/>
              <a:t>‹#›</a:t>
            </a:fld>
            <a:endParaRPr lang="en-ZA" altLang="en-US"/>
          </a:p>
        </p:txBody>
      </p:sp>
    </p:spTree>
    <p:extLst>
      <p:ext uri="{BB962C8B-B14F-4D97-AF65-F5344CB8AC3E}">
        <p14:creationId xmlns:p14="http://schemas.microsoft.com/office/powerpoint/2010/main" xmlns="" val="2780694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1924DC0F-8263-6342-9236-B1E88F87624D}"/>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6D5A68F-33F1-1049-B874-BA9E09502E8B}" type="datetimeFigureOut">
              <a:rPr lang="en-ZA"/>
              <a:pPr>
                <a:defRPr/>
              </a:pPr>
              <a:t>2020/11/05</a:t>
            </a:fld>
            <a:endParaRPr lang="en-ZA" dirty="0"/>
          </a:p>
        </p:txBody>
      </p:sp>
      <p:sp>
        <p:nvSpPr>
          <p:cNvPr id="6" name="Footer Placeholder 5">
            <a:extLst>
              <a:ext uri="{FF2B5EF4-FFF2-40B4-BE49-F238E27FC236}">
                <a16:creationId xmlns:a16="http://schemas.microsoft.com/office/drawing/2014/main" xmlns="" id="{E7193A7E-E2E5-6848-8C1A-F543B17D4B08}"/>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7" name="Slide Number Placeholder 6">
            <a:extLst>
              <a:ext uri="{FF2B5EF4-FFF2-40B4-BE49-F238E27FC236}">
                <a16:creationId xmlns:a16="http://schemas.microsoft.com/office/drawing/2014/main" xmlns="" id="{D3C540EF-FCBE-104D-A4AB-4D7C0548C8B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A1C88E45-E9CD-8F4E-9251-CA29C4BA0263}" type="slidenum">
              <a:rPr lang="en-ZA" altLang="en-US"/>
              <a:pPr/>
              <a:t>‹#›</a:t>
            </a:fld>
            <a:endParaRPr lang="en-ZA" altLang="en-US"/>
          </a:p>
        </p:txBody>
      </p:sp>
    </p:spTree>
    <p:extLst>
      <p:ext uri="{BB962C8B-B14F-4D97-AF65-F5344CB8AC3E}">
        <p14:creationId xmlns:p14="http://schemas.microsoft.com/office/powerpoint/2010/main" xmlns="" val="409371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xmlns="" id="{89D8B3A3-9D13-4140-9E1D-A9DF10CB52FE}"/>
              </a:ext>
            </a:extLst>
          </p:cNvPr>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114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a:extLst>
              <a:ext uri="{FF2B5EF4-FFF2-40B4-BE49-F238E27FC236}">
                <a16:creationId xmlns:a16="http://schemas.microsoft.com/office/drawing/2014/main" xmlns="" id="{85A8A42B-756A-8A42-A8F2-D2A7BD57C8CD}"/>
              </a:ext>
            </a:extLst>
          </p:cNvPr>
          <p:cNvPicPr>
            <a:picLocks noChangeAspect="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0" y="6183313"/>
            <a:ext cx="91440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0" y="1139869"/>
            <a:ext cx="9143999" cy="488515"/>
          </a:xfrm>
        </p:spPr>
        <p:txBody>
          <a:bodyPr/>
          <a:lstStyle>
            <a:lvl1pPr algn="ctr">
              <a:defRPr/>
            </a:lvl1pPr>
          </a:lstStyle>
          <a:p>
            <a:r>
              <a:rPr lang="en-US" dirty="0"/>
              <a:t>Click to edit Master title style</a:t>
            </a:r>
            <a:endParaRPr lang="en-ZA" dirty="0"/>
          </a:p>
        </p:txBody>
      </p:sp>
      <p:sp>
        <p:nvSpPr>
          <p:cNvPr id="3" name="Content Placeholder 2"/>
          <p:cNvSpPr>
            <a:spLocks noGrp="1"/>
          </p:cNvSpPr>
          <p:nvPr>
            <p:ph idx="1"/>
          </p:nvPr>
        </p:nvSpPr>
        <p:spPr>
          <a:xfrm>
            <a:off x="369651" y="1691015"/>
            <a:ext cx="8404698" cy="4404986"/>
          </a:xfrm>
        </p:spPr>
        <p:txBody>
          <a:bodyPr/>
          <a:lstStyle>
            <a:lvl1pPr>
              <a:defRPr sz="1600" b="0"/>
            </a:lvl1pPr>
            <a:lvl2pPr marL="628650" indent="-273050">
              <a:tabLst>
                <a:tab pos="628650" algn="l"/>
              </a:tabLst>
              <a:defRPr sz="1600" b="0"/>
            </a:lvl2pPr>
            <a:lvl3pPr marL="903288" indent="-274638">
              <a:defRPr sz="1600" b="0"/>
            </a:lvl3pPr>
            <a:lvl4pPr marL="1163638" indent="-260350">
              <a:buFont typeface="Arial" panose="020B0604020202020204" pitchFamily="34" charset="0"/>
              <a:buChar char="▫"/>
              <a:defRPr sz="1600" b="0"/>
            </a:lvl4pPr>
            <a:lvl5pPr marL="1436688" indent="-273050">
              <a:defRPr lang="en-ZA" sz="1600" b="0" kern="1200" dirty="0">
                <a:solidFill>
                  <a:srgbClr val="663300"/>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Date Placeholder 3">
            <a:extLst>
              <a:ext uri="{FF2B5EF4-FFF2-40B4-BE49-F238E27FC236}">
                <a16:creationId xmlns:a16="http://schemas.microsoft.com/office/drawing/2014/main" xmlns="" id="{52D24E8A-4984-5247-99CE-3BEBB6884E2C}"/>
              </a:ext>
            </a:extLst>
          </p:cNvPr>
          <p:cNvSpPr>
            <a:spLocks noGrp="1"/>
          </p:cNvSpPr>
          <p:nvPr>
            <p:ph type="dt" sz="half" idx="10"/>
          </p:nvPr>
        </p:nvSpPr>
        <p:spPr>
          <a:xfrm>
            <a:off x="457200" y="6456363"/>
            <a:ext cx="2133600" cy="365125"/>
          </a:xfrm>
          <a:prstGeom prst="rect">
            <a:avLst/>
          </a:prstGeom>
        </p:spPr>
        <p:txBody>
          <a:bodyPr/>
          <a:lstStyle>
            <a:lvl1pPr eaLnBrk="0" hangingPunct="0">
              <a:defRPr sz="1100">
                <a:solidFill>
                  <a:srgbClr val="000000"/>
                </a:solidFill>
                <a:latin typeface="+mn-lt"/>
                <a:cs typeface="+mn-cs"/>
              </a:defRPr>
            </a:lvl1pPr>
          </a:lstStyle>
          <a:p>
            <a:pPr>
              <a:defRPr/>
            </a:pPr>
            <a:fld id="{90456D1D-2EAB-45E7-9B33-BF1EF51A1F29}" type="datetime1">
              <a:rPr lang="en-US"/>
              <a:pPr>
                <a:defRPr/>
              </a:pPr>
              <a:t>11/5/2020</a:t>
            </a:fld>
            <a:endParaRPr lang="en-US" dirty="0"/>
          </a:p>
        </p:txBody>
      </p:sp>
      <p:sp>
        <p:nvSpPr>
          <p:cNvPr id="7" name="Footer Placeholder 4">
            <a:extLst>
              <a:ext uri="{FF2B5EF4-FFF2-40B4-BE49-F238E27FC236}">
                <a16:creationId xmlns:a16="http://schemas.microsoft.com/office/drawing/2014/main" xmlns="" id="{32DE38F6-6A88-C741-9777-C008F096A20D}"/>
              </a:ext>
            </a:extLst>
          </p:cNvPr>
          <p:cNvSpPr>
            <a:spLocks noGrp="1"/>
          </p:cNvSpPr>
          <p:nvPr>
            <p:ph type="ftr" sz="quarter" idx="11"/>
          </p:nvPr>
        </p:nvSpPr>
        <p:spPr>
          <a:xfrm>
            <a:off x="3124200" y="6456363"/>
            <a:ext cx="2895600" cy="365125"/>
          </a:xfrm>
          <a:prstGeom prst="rect">
            <a:avLst/>
          </a:prstGeom>
        </p:spPr>
        <p:txBody>
          <a:bodyPr/>
          <a:lstStyle>
            <a:lvl1pPr eaLnBrk="0" hangingPunct="0">
              <a:defRPr sz="1100">
                <a:solidFill>
                  <a:srgbClr val="000000"/>
                </a:solidFill>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xmlns="" id="{79AA225E-27D3-3C4D-8310-0FCF9233C4E5}"/>
              </a:ext>
            </a:extLst>
          </p:cNvPr>
          <p:cNvSpPr>
            <a:spLocks noGrp="1"/>
          </p:cNvSpPr>
          <p:nvPr>
            <p:ph type="sldNum" sz="quarter" idx="12"/>
          </p:nvPr>
        </p:nvSpPr>
        <p:spPr>
          <a:xfrm>
            <a:off x="6691313" y="6456363"/>
            <a:ext cx="2133600" cy="365125"/>
          </a:xfrm>
        </p:spPr>
        <p:txBody>
          <a:bodyPr/>
          <a:lstStyle>
            <a:lvl1pPr>
              <a:buFont typeface="Arial" panose="020B0604020202020204" pitchFamily="34" charset="0"/>
              <a:buNone/>
              <a:defRPr sz="1100"/>
            </a:lvl1pPr>
          </a:lstStyle>
          <a:p>
            <a:fld id="{ED2EE2C7-D8B7-C746-ACF6-4991B6869A09}" type="slidenum">
              <a:rPr lang="en-US" altLang="en-US"/>
              <a:pPr/>
              <a:t>‹#›</a:t>
            </a:fld>
            <a:endParaRPr lang="en-US" altLang="en-US"/>
          </a:p>
        </p:txBody>
      </p:sp>
    </p:spTree>
    <p:extLst>
      <p:ext uri="{BB962C8B-B14F-4D97-AF65-F5344CB8AC3E}">
        <p14:creationId xmlns:p14="http://schemas.microsoft.com/office/powerpoint/2010/main" xmlns="" val="1569082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ZA"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49B22060-ADD4-E645-B673-E6D970171B9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564AE40-B68E-EB4E-849E-C9543B5050D1}" type="datetimeFigureOut">
              <a:rPr lang="en-ZA"/>
              <a:pPr>
                <a:defRPr/>
              </a:pPr>
              <a:t>2020/11/05</a:t>
            </a:fld>
            <a:endParaRPr lang="en-ZA" dirty="0"/>
          </a:p>
        </p:txBody>
      </p:sp>
      <p:sp>
        <p:nvSpPr>
          <p:cNvPr id="6" name="Footer Placeholder 5">
            <a:extLst>
              <a:ext uri="{FF2B5EF4-FFF2-40B4-BE49-F238E27FC236}">
                <a16:creationId xmlns:a16="http://schemas.microsoft.com/office/drawing/2014/main" xmlns="" id="{A60EC82F-493B-7E4C-8141-9A9D395AC501}"/>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7" name="Slide Number Placeholder 6">
            <a:extLst>
              <a:ext uri="{FF2B5EF4-FFF2-40B4-BE49-F238E27FC236}">
                <a16:creationId xmlns:a16="http://schemas.microsoft.com/office/drawing/2014/main" xmlns="" id="{D9A1EF25-0D5C-C749-BCE4-4FD8360EFE2F}"/>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D63F547E-AD28-DA4B-BE3B-839A757884DD}" type="slidenum">
              <a:rPr lang="en-ZA" altLang="en-US"/>
              <a:pPr/>
              <a:t>‹#›</a:t>
            </a:fld>
            <a:endParaRPr lang="en-ZA" altLang="en-US"/>
          </a:p>
        </p:txBody>
      </p:sp>
    </p:spTree>
    <p:extLst>
      <p:ext uri="{BB962C8B-B14F-4D97-AF65-F5344CB8AC3E}">
        <p14:creationId xmlns:p14="http://schemas.microsoft.com/office/powerpoint/2010/main" xmlns="" val="1158270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4811EC9B-4AB7-0840-BD52-CFE011A05E02}"/>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86F86DF-9392-A146-86F6-97816E4F7F01}" type="datetimeFigureOut">
              <a:rPr lang="en-ZA"/>
              <a:pPr>
                <a:defRPr/>
              </a:pPr>
              <a:t>2020/11/05</a:t>
            </a:fld>
            <a:endParaRPr lang="en-ZA" dirty="0"/>
          </a:p>
        </p:txBody>
      </p:sp>
      <p:sp>
        <p:nvSpPr>
          <p:cNvPr id="5" name="Footer Placeholder 4">
            <a:extLst>
              <a:ext uri="{FF2B5EF4-FFF2-40B4-BE49-F238E27FC236}">
                <a16:creationId xmlns:a16="http://schemas.microsoft.com/office/drawing/2014/main" xmlns="" id="{5FBDE980-9E0D-6941-9634-4D598B094235}"/>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6" name="Slide Number Placeholder 5">
            <a:extLst>
              <a:ext uri="{FF2B5EF4-FFF2-40B4-BE49-F238E27FC236}">
                <a16:creationId xmlns:a16="http://schemas.microsoft.com/office/drawing/2014/main" xmlns="" id="{3D1DD487-932A-2B48-BDFD-C131A9A4C09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CD3AC421-02E5-304B-BC92-7F0CD1FBF2AF}" type="slidenum">
              <a:rPr lang="en-ZA" altLang="en-US"/>
              <a:pPr/>
              <a:t>‹#›</a:t>
            </a:fld>
            <a:endParaRPr lang="en-ZA" altLang="en-US"/>
          </a:p>
        </p:txBody>
      </p:sp>
    </p:spTree>
    <p:extLst>
      <p:ext uri="{BB962C8B-B14F-4D97-AF65-F5344CB8AC3E}">
        <p14:creationId xmlns:p14="http://schemas.microsoft.com/office/powerpoint/2010/main" xmlns="" val="2765230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D6A5E826-F0A7-E146-80E0-2B1064F954E7}"/>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D1E2AF9A-6B39-5A46-B920-BAD5546A23F9}" type="datetimeFigureOut">
              <a:rPr lang="en-ZA"/>
              <a:pPr>
                <a:defRPr/>
              </a:pPr>
              <a:t>2020/11/05</a:t>
            </a:fld>
            <a:endParaRPr lang="en-ZA" dirty="0"/>
          </a:p>
        </p:txBody>
      </p:sp>
      <p:sp>
        <p:nvSpPr>
          <p:cNvPr id="5" name="Footer Placeholder 4">
            <a:extLst>
              <a:ext uri="{FF2B5EF4-FFF2-40B4-BE49-F238E27FC236}">
                <a16:creationId xmlns:a16="http://schemas.microsoft.com/office/drawing/2014/main" xmlns="" id="{ABD53FAA-6533-D642-B8CA-3C2E31E3A552}"/>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ZA"/>
          </a:p>
        </p:txBody>
      </p:sp>
      <p:sp>
        <p:nvSpPr>
          <p:cNvPr id="6" name="Slide Number Placeholder 5">
            <a:extLst>
              <a:ext uri="{FF2B5EF4-FFF2-40B4-BE49-F238E27FC236}">
                <a16:creationId xmlns:a16="http://schemas.microsoft.com/office/drawing/2014/main" xmlns="" id="{BB1A1085-5156-9049-AF38-0B540B83900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A8957AAA-6977-3D42-951D-5433AFFBBD67}" type="slidenum">
              <a:rPr lang="en-ZA" altLang="en-US"/>
              <a:pPr/>
              <a:t>‹#›</a:t>
            </a:fld>
            <a:endParaRPr lang="en-ZA" altLang="en-US"/>
          </a:p>
        </p:txBody>
      </p:sp>
    </p:spTree>
    <p:extLst>
      <p:ext uri="{BB962C8B-B14F-4D97-AF65-F5344CB8AC3E}">
        <p14:creationId xmlns:p14="http://schemas.microsoft.com/office/powerpoint/2010/main" xmlns="" val="3413748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6">
            <a:extLst>
              <a:ext uri="{FF2B5EF4-FFF2-40B4-BE49-F238E27FC236}">
                <a16:creationId xmlns:a16="http://schemas.microsoft.com/office/drawing/2014/main" xmlns="" id="{F2AD5C60-0BAF-A940-9777-A9ACA67A697B}"/>
              </a:ext>
            </a:extLst>
          </p:cNvPr>
          <p:cNvSpPr>
            <a:spLocks noGrp="1" noChangeArrowheads="1"/>
          </p:cNvSpPr>
          <p:nvPr>
            <p:ph type="sldNum" sz="quarter" idx="10"/>
          </p:nvPr>
        </p:nvSpPr>
        <p:spPr>
          <a:ln/>
        </p:spPr>
        <p:txBody>
          <a:bodyPr/>
          <a:lstStyle>
            <a:lvl1pPr>
              <a:defRPr/>
            </a:lvl1pPr>
          </a:lstStyle>
          <a:p>
            <a:fld id="{01B3A204-F7F6-A742-8087-3F53ADC52E97}" type="slidenum">
              <a:rPr lang="en-US" altLang="en-US"/>
              <a:pPr/>
              <a:t>‹#›</a:t>
            </a:fld>
            <a:endParaRPr lang="en-US" altLang="en-US"/>
          </a:p>
        </p:txBody>
      </p:sp>
    </p:spTree>
    <p:extLst>
      <p:ext uri="{BB962C8B-B14F-4D97-AF65-F5344CB8AC3E}">
        <p14:creationId xmlns:p14="http://schemas.microsoft.com/office/powerpoint/2010/main" xmlns="" val="307146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100013" y="836613"/>
            <a:ext cx="4373562" cy="5184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25975" y="836613"/>
            <a:ext cx="4375150" cy="5184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16">
            <a:extLst>
              <a:ext uri="{FF2B5EF4-FFF2-40B4-BE49-F238E27FC236}">
                <a16:creationId xmlns:a16="http://schemas.microsoft.com/office/drawing/2014/main" xmlns="" id="{23D92D42-4140-FB47-B958-83DA18CB7646}"/>
              </a:ext>
            </a:extLst>
          </p:cNvPr>
          <p:cNvSpPr>
            <a:spLocks noGrp="1" noChangeArrowheads="1"/>
          </p:cNvSpPr>
          <p:nvPr>
            <p:ph type="sldNum" sz="quarter" idx="10"/>
          </p:nvPr>
        </p:nvSpPr>
        <p:spPr>
          <a:ln/>
        </p:spPr>
        <p:txBody>
          <a:bodyPr/>
          <a:lstStyle>
            <a:lvl1pPr>
              <a:defRPr/>
            </a:lvl1pPr>
          </a:lstStyle>
          <a:p>
            <a:fld id="{EF34D573-A8EB-0548-B6A7-5CAF5A8932E7}" type="slidenum">
              <a:rPr lang="en-US" altLang="en-US"/>
              <a:pPr/>
              <a:t>‹#›</a:t>
            </a:fld>
            <a:endParaRPr lang="en-US" altLang="en-US"/>
          </a:p>
        </p:txBody>
      </p:sp>
    </p:spTree>
    <p:extLst>
      <p:ext uri="{BB962C8B-B14F-4D97-AF65-F5344CB8AC3E}">
        <p14:creationId xmlns:p14="http://schemas.microsoft.com/office/powerpoint/2010/main" xmlns="" val="8408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16">
            <a:extLst>
              <a:ext uri="{FF2B5EF4-FFF2-40B4-BE49-F238E27FC236}">
                <a16:creationId xmlns:a16="http://schemas.microsoft.com/office/drawing/2014/main" xmlns="" id="{3220A745-F8FB-E148-AEF3-3BBF9B823446}"/>
              </a:ext>
            </a:extLst>
          </p:cNvPr>
          <p:cNvSpPr>
            <a:spLocks noGrp="1" noChangeArrowheads="1"/>
          </p:cNvSpPr>
          <p:nvPr>
            <p:ph type="sldNum" sz="quarter" idx="10"/>
          </p:nvPr>
        </p:nvSpPr>
        <p:spPr>
          <a:ln/>
        </p:spPr>
        <p:txBody>
          <a:bodyPr/>
          <a:lstStyle>
            <a:lvl1pPr>
              <a:defRPr/>
            </a:lvl1pPr>
          </a:lstStyle>
          <a:p>
            <a:fld id="{BD014F97-9842-9C49-A5F3-48B8127C64AF}" type="slidenum">
              <a:rPr lang="en-US" altLang="en-US"/>
              <a:pPr/>
              <a:t>‹#›</a:t>
            </a:fld>
            <a:endParaRPr lang="en-US" altLang="en-US"/>
          </a:p>
        </p:txBody>
      </p:sp>
    </p:spTree>
    <p:extLst>
      <p:ext uri="{BB962C8B-B14F-4D97-AF65-F5344CB8AC3E}">
        <p14:creationId xmlns:p14="http://schemas.microsoft.com/office/powerpoint/2010/main" xmlns="" val="287159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16">
            <a:extLst>
              <a:ext uri="{FF2B5EF4-FFF2-40B4-BE49-F238E27FC236}">
                <a16:creationId xmlns:a16="http://schemas.microsoft.com/office/drawing/2014/main" xmlns="" id="{31A9EBB4-F84A-464C-B9B9-F2FAA166EACA}"/>
              </a:ext>
            </a:extLst>
          </p:cNvPr>
          <p:cNvSpPr>
            <a:spLocks noGrp="1" noChangeArrowheads="1"/>
          </p:cNvSpPr>
          <p:nvPr>
            <p:ph type="sldNum" sz="quarter" idx="10"/>
          </p:nvPr>
        </p:nvSpPr>
        <p:spPr>
          <a:ln/>
        </p:spPr>
        <p:txBody>
          <a:bodyPr/>
          <a:lstStyle>
            <a:lvl1pPr>
              <a:defRPr/>
            </a:lvl1pPr>
          </a:lstStyle>
          <a:p>
            <a:fld id="{A0FEFC63-102D-6447-BD16-BB80D29B1E45}" type="slidenum">
              <a:rPr lang="en-US" altLang="en-US"/>
              <a:pPr/>
              <a:t>‹#›</a:t>
            </a:fld>
            <a:endParaRPr lang="en-US" altLang="en-US"/>
          </a:p>
        </p:txBody>
      </p:sp>
    </p:spTree>
    <p:extLst>
      <p:ext uri="{BB962C8B-B14F-4D97-AF65-F5344CB8AC3E}">
        <p14:creationId xmlns:p14="http://schemas.microsoft.com/office/powerpoint/2010/main" xmlns="" val="298898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xmlns="" id="{C936DCC0-ABCA-5F49-A001-0755DF61E19F}"/>
              </a:ext>
            </a:extLst>
          </p:cNvPr>
          <p:cNvSpPr>
            <a:spLocks noGrp="1" noChangeArrowheads="1"/>
          </p:cNvSpPr>
          <p:nvPr>
            <p:ph type="sldNum" sz="quarter" idx="10"/>
          </p:nvPr>
        </p:nvSpPr>
        <p:spPr>
          <a:ln/>
        </p:spPr>
        <p:txBody>
          <a:bodyPr/>
          <a:lstStyle>
            <a:lvl1pPr>
              <a:defRPr/>
            </a:lvl1pPr>
          </a:lstStyle>
          <a:p>
            <a:fld id="{49EB2DDC-3F5C-714E-A9B8-E5F6E7A9E6A9}" type="slidenum">
              <a:rPr lang="en-US" altLang="en-US"/>
              <a:pPr/>
              <a:t>‹#›</a:t>
            </a:fld>
            <a:endParaRPr lang="en-US" altLang="en-US"/>
          </a:p>
        </p:txBody>
      </p:sp>
    </p:spTree>
    <p:extLst>
      <p:ext uri="{BB962C8B-B14F-4D97-AF65-F5344CB8AC3E}">
        <p14:creationId xmlns:p14="http://schemas.microsoft.com/office/powerpoint/2010/main" xmlns="" val="26808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6">
            <a:extLst>
              <a:ext uri="{FF2B5EF4-FFF2-40B4-BE49-F238E27FC236}">
                <a16:creationId xmlns:a16="http://schemas.microsoft.com/office/drawing/2014/main" xmlns="" id="{56684EFD-8141-4244-84C1-39B2EFE67433}"/>
              </a:ext>
            </a:extLst>
          </p:cNvPr>
          <p:cNvSpPr>
            <a:spLocks noGrp="1" noChangeArrowheads="1"/>
          </p:cNvSpPr>
          <p:nvPr>
            <p:ph type="sldNum" sz="quarter" idx="10"/>
          </p:nvPr>
        </p:nvSpPr>
        <p:spPr>
          <a:ln/>
        </p:spPr>
        <p:txBody>
          <a:bodyPr/>
          <a:lstStyle>
            <a:lvl1pPr>
              <a:defRPr/>
            </a:lvl1pPr>
          </a:lstStyle>
          <a:p>
            <a:fld id="{9F93323F-E532-2941-86E9-4E3A81FB4CFF}" type="slidenum">
              <a:rPr lang="en-US" altLang="en-US"/>
              <a:pPr/>
              <a:t>‹#›</a:t>
            </a:fld>
            <a:endParaRPr lang="en-US" altLang="en-US"/>
          </a:p>
        </p:txBody>
      </p:sp>
    </p:spTree>
    <p:extLst>
      <p:ext uri="{BB962C8B-B14F-4D97-AF65-F5344CB8AC3E}">
        <p14:creationId xmlns:p14="http://schemas.microsoft.com/office/powerpoint/2010/main" xmlns="" val="4200024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6">
            <a:extLst>
              <a:ext uri="{FF2B5EF4-FFF2-40B4-BE49-F238E27FC236}">
                <a16:creationId xmlns:a16="http://schemas.microsoft.com/office/drawing/2014/main" xmlns="" id="{8EFBE311-729D-DA46-88B3-EC42BA3C1743}"/>
              </a:ext>
            </a:extLst>
          </p:cNvPr>
          <p:cNvSpPr>
            <a:spLocks noGrp="1" noChangeArrowheads="1"/>
          </p:cNvSpPr>
          <p:nvPr>
            <p:ph type="sldNum" sz="quarter" idx="10"/>
          </p:nvPr>
        </p:nvSpPr>
        <p:spPr>
          <a:ln/>
        </p:spPr>
        <p:txBody>
          <a:bodyPr/>
          <a:lstStyle>
            <a:lvl1pPr>
              <a:defRPr/>
            </a:lvl1pPr>
          </a:lstStyle>
          <a:p>
            <a:fld id="{7D5A7194-73DE-5145-A71D-2659D9470756}" type="slidenum">
              <a:rPr lang="en-US" altLang="en-US"/>
              <a:pPr/>
              <a:t>‹#›</a:t>
            </a:fld>
            <a:endParaRPr lang="en-US" altLang="en-US"/>
          </a:p>
        </p:txBody>
      </p:sp>
    </p:spTree>
    <p:extLst>
      <p:ext uri="{BB962C8B-B14F-4D97-AF65-F5344CB8AC3E}">
        <p14:creationId xmlns:p14="http://schemas.microsoft.com/office/powerpoint/2010/main" xmlns="" val="417892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4">
            <a:extLst>
              <a:ext uri="{FF2B5EF4-FFF2-40B4-BE49-F238E27FC236}">
                <a16:creationId xmlns:a16="http://schemas.microsoft.com/office/drawing/2014/main" xmlns="" id="{B564C0CC-A034-3443-AC27-3BE9A394B6D7}"/>
              </a:ext>
            </a:extLst>
          </p:cNvPr>
          <p:cNvSpPr>
            <a:spLocks noGrp="1" noChangeArrowheads="1"/>
          </p:cNvSpPr>
          <p:nvPr>
            <p:ph type="body" idx="1"/>
          </p:nvPr>
        </p:nvSpPr>
        <p:spPr bwMode="auto">
          <a:xfrm>
            <a:off x="100013" y="836613"/>
            <a:ext cx="8901112" cy="51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8000" tIns="36000" rIns="18000" bIns="3600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7" name="Rectangle 15">
            <a:extLst>
              <a:ext uri="{FF2B5EF4-FFF2-40B4-BE49-F238E27FC236}">
                <a16:creationId xmlns:a16="http://schemas.microsoft.com/office/drawing/2014/main" xmlns="" id="{E2790E70-9882-4F45-B794-37C767B14445}"/>
              </a:ext>
            </a:extLst>
          </p:cNvPr>
          <p:cNvSpPr>
            <a:spLocks noGrp="1" noChangeArrowheads="1"/>
          </p:cNvSpPr>
          <p:nvPr>
            <p:ph type="title"/>
          </p:nvPr>
        </p:nvSpPr>
        <p:spPr bwMode="auto">
          <a:xfrm>
            <a:off x="0" y="0"/>
            <a:ext cx="9144000" cy="68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Rectangle 16">
            <a:extLst>
              <a:ext uri="{FF2B5EF4-FFF2-40B4-BE49-F238E27FC236}">
                <a16:creationId xmlns:a16="http://schemas.microsoft.com/office/drawing/2014/main" xmlns="" id="{7CD7C7DE-1546-3343-8592-804E1F58846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fld id="{CA444287-6937-3440-8EC0-992D94B57B81}" type="slidenum">
              <a:rPr lang="en-US" altLang="en-US"/>
              <a:pPr/>
              <a:t>‹#›</a:t>
            </a:fld>
            <a:endParaRPr lang="en-US" altLang="en-US"/>
          </a:p>
        </p:txBody>
      </p:sp>
      <p:sp>
        <p:nvSpPr>
          <p:cNvPr id="1029" name="Line 17">
            <a:extLst>
              <a:ext uri="{FF2B5EF4-FFF2-40B4-BE49-F238E27FC236}">
                <a16:creationId xmlns:a16="http://schemas.microsoft.com/office/drawing/2014/main" xmlns="" id="{FACBB8F5-70D6-9246-9AA1-63AB394B98DC}"/>
              </a:ext>
            </a:extLst>
          </p:cNvPr>
          <p:cNvSpPr>
            <a:spLocks noChangeShapeType="1"/>
          </p:cNvSpPr>
          <p:nvPr/>
        </p:nvSpPr>
        <p:spPr bwMode="auto">
          <a:xfrm>
            <a:off x="0" y="692150"/>
            <a:ext cx="9144000" cy="0"/>
          </a:xfrm>
          <a:prstGeom prst="line">
            <a:avLst/>
          </a:prstGeom>
          <a:noFill/>
          <a:ln w="38100">
            <a:solidFill>
              <a:srgbClr val="6633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030" name="Rectangle 18">
            <a:extLst>
              <a:ext uri="{FF2B5EF4-FFF2-40B4-BE49-F238E27FC236}">
                <a16:creationId xmlns:a16="http://schemas.microsoft.com/office/drawing/2014/main" xmlns="" id="{7101DCF8-ED19-CE4D-8876-92FCA50611BD}"/>
              </a:ext>
            </a:extLst>
          </p:cNvPr>
          <p:cNvSpPr>
            <a:spLocks noChangeArrowheads="1"/>
          </p:cNvSpPr>
          <p:nvPr/>
        </p:nvSpPr>
        <p:spPr bwMode="auto">
          <a:xfrm>
            <a:off x="0" y="6237288"/>
            <a:ext cx="2268538" cy="62071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endParaRPr lang="en-US" altLang="en-US" dirty="0">
              <a:solidFill>
                <a:srgbClr val="000000"/>
              </a:solidFill>
              <a:cs typeface="+mn-cs"/>
            </a:endParaRPr>
          </a:p>
        </p:txBody>
      </p:sp>
    </p:spTree>
  </p:cSld>
  <p:clrMap bg1="lt1" tx1="dk1" bg2="lt2" tx2="dk2" accent1="accent1" accent2="accent2" accent3="accent3" accent4="accent4" accent5="accent5" accent6="accent6" hlink="hlink" folHlink="folHlink"/>
  <p:sldLayoutIdLst>
    <p:sldLayoutId id="2147485262" r:id="rId1"/>
    <p:sldLayoutId id="2147485263" r:id="rId2"/>
    <p:sldLayoutId id="2147485253" r:id="rId3"/>
    <p:sldLayoutId id="2147485254" r:id="rId4"/>
    <p:sldLayoutId id="2147485255" r:id="rId5"/>
    <p:sldLayoutId id="2147485256" r:id="rId6"/>
    <p:sldLayoutId id="2147485257" r:id="rId7"/>
    <p:sldLayoutId id="2147485258" r:id="rId8"/>
    <p:sldLayoutId id="2147485259" r:id="rId9"/>
    <p:sldLayoutId id="2147485260" r:id="rId10"/>
    <p:sldLayoutId id="2147485261" r:id="rId11"/>
  </p:sldLayoutIdLst>
  <p:hf hdr="0" dt="0"/>
  <p:txStyles>
    <p:titleStyle>
      <a:lvl1pPr algn="l" rtl="0" eaLnBrk="0" fontAlgn="base" hangingPunct="0">
        <a:spcBef>
          <a:spcPct val="0"/>
        </a:spcBef>
        <a:spcAft>
          <a:spcPct val="0"/>
        </a:spcAft>
        <a:defRPr sz="2000" b="1" kern="1200">
          <a:solidFill>
            <a:srgbClr val="663300"/>
          </a:solidFill>
          <a:latin typeface="+mj-lt"/>
          <a:ea typeface="+mj-ea"/>
          <a:cs typeface="+mj-cs"/>
        </a:defRPr>
      </a:lvl1pPr>
      <a:lvl2pPr algn="l" rtl="0" eaLnBrk="0" fontAlgn="base" hangingPunct="0">
        <a:spcBef>
          <a:spcPct val="0"/>
        </a:spcBef>
        <a:spcAft>
          <a:spcPct val="0"/>
        </a:spcAft>
        <a:defRPr sz="2000" b="1">
          <a:solidFill>
            <a:srgbClr val="663300"/>
          </a:solidFill>
          <a:latin typeface="Arial" panose="020B0604020202020204" pitchFamily="34" charset="0"/>
        </a:defRPr>
      </a:lvl2pPr>
      <a:lvl3pPr algn="l" rtl="0" eaLnBrk="0" fontAlgn="base" hangingPunct="0">
        <a:spcBef>
          <a:spcPct val="0"/>
        </a:spcBef>
        <a:spcAft>
          <a:spcPct val="0"/>
        </a:spcAft>
        <a:defRPr sz="2000" b="1">
          <a:solidFill>
            <a:srgbClr val="663300"/>
          </a:solidFill>
          <a:latin typeface="Arial" panose="020B0604020202020204" pitchFamily="34" charset="0"/>
        </a:defRPr>
      </a:lvl3pPr>
      <a:lvl4pPr algn="l" rtl="0" eaLnBrk="0" fontAlgn="base" hangingPunct="0">
        <a:spcBef>
          <a:spcPct val="0"/>
        </a:spcBef>
        <a:spcAft>
          <a:spcPct val="0"/>
        </a:spcAft>
        <a:defRPr sz="2000" b="1">
          <a:solidFill>
            <a:srgbClr val="663300"/>
          </a:solidFill>
          <a:latin typeface="Arial" panose="020B0604020202020204" pitchFamily="34" charset="0"/>
        </a:defRPr>
      </a:lvl4pPr>
      <a:lvl5pPr algn="l" rtl="0" eaLnBrk="0" fontAlgn="base" hangingPunct="0">
        <a:spcBef>
          <a:spcPct val="0"/>
        </a:spcBef>
        <a:spcAft>
          <a:spcPct val="0"/>
        </a:spcAft>
        <a:defRPr sz="2000" b="1">
          <a:solidFill>
            <a:srgbClr val="663300"/>
          </a:solidFill>
          <a:latin typeface="Arial" panose="020B0604020202020204" pitchFamily="34" charset="0"/>
        </a:defRPr>
      </a:lvl5pPr>
      <a:lvl6pPr marL="457200" algn="l" rtl="0" fontAlgn="base">
        <a:spcBef>
          <a:spcPct val="0"/>
        </a:spcBef>
        <a:spcAft>
          <a:spcPct val="0"/>
        </a:spcAft>
        <a:defRPr sz="2000" b="1">
          <a:solidFill>
            <a:srgbClr val="663300"/>
          </a:solidFill>
          <a:latin typeface="Arial" panose="020B0604020202020204" pitchFamily="34" charset="0"/>
        </a:defRPr>
      </a:lvl6pPr>
      <a:lvl7pPr marL="914400" algn="l" rtl="0" fontAlgn="base">
        <a:spcBef>
          <a:spcPct val="0"/>
        </a:spcBef>
        <a:spcAft>
          <a:spcPct val="0"/>
        </a:spcAft>
        <a:defRPr sz="2000" b="1">
          <a:solidFill>
            <a:srgbClr val="663300"/>
          </a:solidFill>
          <a:latin typeface="Arial" panose="020B0604020202020204" pitchFamily="34" charset="0"/>
        </a:defRPr>
      </a:lvl7pPr>
      <a:lvl8pPr marL="1371600" algn="l" rtl="0" fontAlgn="base">
        <a:spcBef>
          <a:spcPct val="0"/>
        </a:spcBef>
        <a:spcAft>
          <a:spcPct val="0"/>
        </a:spcAft>
        <a:defRPr sz="2000" b="1">
          <a:solidFill>
            <a:srgbClr val="663300"/>
          </a:solidFill>
          <a:latin typeface="Arial" panose="020B0604020202020204" pitchFamily="34" charset="0"/>
        </a:defRPr>
      </a:lvl8pPr>
      <a:lvl9pPr marL="1828800" algn="l" rtl="0" fontAlgn="base">
        <a:spcBef>
          <a:spcPct val="0"/>
        </a:spcBef>
        <a:spcAft>
          <a:spcPct val="0"/>
        </a:spcAft>
        <a:defRPr sz="2000" b="1">
          <a:solidFill>
            <a:srgbClr val="663300"/>
          </a:solidFill>
          <a:latin typeface="Arial" panose="020B0604020202020204" pitchFamily="34" charset="0"/>
        </a:defRPr>
      </a:lvl9pPr>
    </p:titleStyle>
    <p:bodyStyle>
      <a:lvl1pPr marL="342900" indent="-342900" algn="l" rtl="0" eaLnBrk="0" fontAlgn="base" hangingPunct="0">
        <a:spcBef>
          <a:spcPct val="20000"/>
        </a:spcBef>
        <a:spcAft>
          <a:spcPct val="20000"/>
        </a:spcAft>
        <a:buFont typeface="Wingdings 2" pitchFamily="2" charset="2"/>
        <a:buChar char="¡"/>
        <a:defRPr b="1" kern="1200">
          <a:solidFill>
            <a:srgbClr val="663300"/>
          </a:solidFill>
          <a:latin typeface="+mn-lt"/>
          <a:ea typeface="+mn-ea"/>
          <a:cs typeface="+mn-cs"/>
        </a:defRPr>
      </a:lvl1pPr>
      <a:lvl2pPr marL="742950" indent="-285750" algn="l" rtl="0" eaLnBrk="0" fontAlgn="base" hangingPunct="0">
        <a:spcBef>
          <a:spcPct val="20000"/>
        </a:spcBef>
        <a:spcAft>
          <a:spcPct val="20000"/>
        </a:spcAft>
        <a:buChar char="–"/>
        <a:defRPr b="1" kern="1200">
          <a:solidFill>
            <a:srgbClr val="663300"/>
          </a:solidFill>
          <a:latin typeface="+mn-lt"/>
          <a:ea typeface="+mn-ea"/>
          <a:cs typeface="+mn-cs"/>
        </a:defRPr>
      </a:lvl2pPr>
      <a:lvl3pPr marL="1143000" indent="-228600" algn="l" rtl="0" eaLnBrk="0" fontAlgn="base" hangingPunct="0">
        <a:spcBef>
          <a:spcPct val="20000"/>
        </a:spcBef>
        <a:spcAft>
          <a:spcPct val="20000"/>
        </a:spcAft>
        <a:buChar char="•"/>
        <a:defRPr b="1" kern="1200">
          <a:solidFill>
            <a:srgbClr val="663300"/>
          </a:solidFill>
          <a:latin typeface="+mn-lt"/>
          <a:ea typeface="+mn-ea"/>
          <a:cs typeface="+mn-cs"/>
        </a:defRPr>
      </a:lvl3pPr>
      <a:lvl4pPr marL="1600200" indent="-228600" algn="l" rtl="0" eaLnBrk="0" fontAlgn="base" hangingPunct="0">
        <a:spcBef>
          <a:spcPct val="20000"/>
        </a:spcBef>
        <a:spcAft>
          <a:spcPct val="20000"/>
        </a:spcAft>
        <a:buChar char="–"/>
        <a:defRPr b="1" kern="1200">
          <a:solidFill>
            <a:srgbClr val="663300"/>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xmlns="" id="{4AC0573B-8118-2D4E-AF7E-2514A854B8EA}"/>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xmlns="" id="{0C6ADBF5-78B9-2542-B3C1-020561730FA4}"/>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A74703EB-965E-A245-B594-F4F5B76990E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black">
                    <a:tint val="75000"/>
                  </a:prstClr>
                </a:solidFill>
                <a:latin typeface="Calibri" panose="020F0502020204030204"/>
                <a:cs typeface="Arial" panose="020B0604020202020204" pitchFamily="34" charset="0"/>
              </a:defRPr>
            </a:lvl1pPr>
          </a:lstStyle>
          <a:p>
            <a:pPr>
              <a:defRPr/>
            </a:pPr>
            <a:fld id="{DDB4846A-FC9F-CE46-BD24-853ACADBB46A}" type="datetimeFigureOut">
              <a:rPr lang="en-ZA"/>
              <a:pPr>
                <a:defRPr/>
              </a:pPr>
              <a:t>2020/11/05</a:t>
            </a:fld>
            <a:endParaRPr lang="en-ZA" dirty="0"/>
          </a:p>
        </p:txBody>
      </p:sp>
      <p:sp>
        <p:nvSpPr>
          <p:cNvPr id="5" name="Footer Placeholder 4">
            <a:extLst>
              <a:ext uri="{FF2B5EF4-FFF2-40B4-BE49-F238E27FC236}">
                <a16:creationId xmlns:a16="http://schemas.microsoft.com/office/drawing/2014/main" xmlns="" id="{0EC3772B-A016-314B-A135-B8FCDA4E136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cs typeface="Arial" panose="020B0604020202020204" pitchFamily="34" charset="0"/>
              </a:defRPr>
            </a:lvl1pPr>
          </a:lstStyle>
          <a:p>
            <a:pPr>
              <a:defRPr/>
            </a:pPr>
            <a:endParaRPr lang="en-ZA"/>
          </a:p>
        </p:txBody>
      </p:sp>
      <p:sp>
        <p:nvSpPr>
          <p:cNvPr id="6" name="Slide Number Placeholder 5">
            <a:extLst>
              <a:ext uri="{FF2B5EF4-FFF2-40B4-BE49-F238E27FC236}">
                <a16:creationId xmlns:a16="http://schemas.microsoft.com/office/drawing/2014/main" xmlns="" id="{42EC0289-B983-CD4D-B32F-DBF8FBBE62D7}"/>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defRPr>
            </a:lvl1pPr>
          </a:lstStyle>
          <a:p>
            <a:fld id="{F4BA3A9D-E7ED-9441-A01A-F1060CC6721C}" type="slidenum">
              <a:rPr lang="en-ZA" altLang="en-US"/>
              <a:pPr/>
              <a:t>‹#›</a:t>
            </a:fld>
            <a:endParaRPr lang="en-ZA" altLang="en-US"/>
          </a:p>
        </p:txBody>
      </p:sp>
    </p:spTree>
  </p:cSld>
  <p:clrMap bg1="lt1" tx1="dk1" bg2="lt2" tx2="dk2" accent1="accent1" accent2="accent2" accent3="accent3" accent4="accent4" accent5="accent5" accent6="accent6" hlink="hlink" folHlink="folHlink"/>
  <p:sldLayoutIdLst>
    <p:sldLayoutId id="2147485264" r:id="rId1"/>
    <p:sldLayoutId id="2147485265" r:id="rId2"/>
    <p:sldLayoutId id="2147485266" r:id="rId3"/>
    <p:sldLayoutId id="2147485267" r:id="rId4"/>
    <p:sldLayoutId id="2147485268" r:id="rId5"/>
    <p:sldLayoutId id="2147485269" r:id="rId6"/>
    <p:sldLayoutId id="2147485270" r:id="rId7"/>
    <p:sldLayoutId id="2147485271" r:id="rId8"/>
    <p:sldLayoutId id="2147485272" r:id="rId9"/>
    <p:sldLayoutId id="2147485273" r:id="rId10"/>
    <p:sldLayoutId id="2147485274"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4EF3D03E-77F5-2D43-AD15-4AF37E5339D6}"/>
              </a:ext>
            </a:extLst>
          </p:cNvPr>
          <p:cNvSpPr>
            <a:spLocks noGrp="1" noChangeArrowheads="1"/>
          </p:cNvSpPr>
          <p:nvPr>
            <p:ph type="ctrTitle"/>
          </p:nvPr>
        </p:nvSpPr>
        <p:spPr>
          <a:xfrm>
            <a:off x="755650" y="2333625"/>
            <a:ext cx="7772400" cy="1455738"/>
          </a:xfrm>
        </p:spPr>
        <p:txBody>
          <a:bodyPr/>
          <a:lstStyle/>
          <a:p>
            <a:pPr eaLnBrk="1" hangingPunct="1"/>
            <a:r>
              <a:rPr lang="en-ZA" altLang="en-US" sz="3600" dirty="0">
                <a:solidFill>
                  <a:srgbClr val="F97F24"/>
                </a:solidFill>
              </a:rPr>
              <a:t>Progress</a:t>
            </a:r>
            <a:r>
              <a:rPr lang="en-ZA" altLang="en-US" sz="3600" dirty="0">
                <a:solidFill>
                  <a:schemeClr val="tx1"/>
                </a:solidFill>
              </a:rPr>
              <a:t> on undertakings made at the NCOP plenary on 27 August 2019</a:t>
            </a:r>
            <a:endParaRPr lang="en-GB" altLang="en-US" sz="3600" dirty="0">
              <a:solidFill>
                <a:schemeClr val="tx1"/>
              </a:solidFill>
            </a:endParaRPr>
          </a:p>
        </p:txBody>
      </p:sp>
      <p:sp>
        <p:nvSpPr>
          <p:cNvPr id="18435" name="TextBox 1">
            <a:extLst>
              <a:ext uri="{FF2B5EF4-FFF2-40B4-BE49-F238E27FC236}">
                <a16:creationId xmlns:a16="http://schemas.microsoft.com/office/drawing/2014/main" xmlns="" id="{0E6A722C-678C-CB4E-BCA8-7C1B59F34FAF}"/>
              </a:ext>
            </a:extLst>
          </p:cNvPr>
          <p:cNvSpPr txBox="1">
            <a:spLocks noChangeArrowheads="1"/>
          </p:cNvSpPr>
          <p:nvPr/>
        </p:nvSpPr>
        <p:spPr bwMode="auto">
          <a:xfrm>
            <a:off x="2640013" y="4221163"/>
            <a:ext cx="6275387"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spcAft>
                <a:spcPct val="0"/>
              </a:spcAft>
              <a:buFontTx/>
              <a:buNone/>
            </a:pPr>
            <a:r>
              <a:rPr lang="en-GB" altLang="en-US" b="0">
                <a:solidFill>
                  <a:schemeClr val="tx1"/>
                </a:solidFill>
              </a:rPr>
              <a:t>Select Committee on Petitions and Executive Undertakings </a:t>
            </a:r>
          </a:p>
          <a:p>
            <a:pPr algn="r">
              <a:spcBef>
                <a:spcPct val="0"/>
              </a:spcBef>
              <a:spcAft>
                <a:spcPct val="0"/>
              </a:spcAft>
              <a:buFontTx/>
              <a:buNone/>
            </a:pPr>
            <a:r>
              <a:rPr lang="en-GB" altLang="en-US" b="0">
                <a:solidFill>
                  <a:schemeClr val="tx1"/>
                </a:solidFill>
              </a:rPr>
              <a:t>04 November 2020</a:t>
            </a:r>
            <a:br>
              <a:rPr lang="en-GB" altLang="en-US" b="0">
                <a:solidFill>
                  <a:schemeClr val="tx1"/>
                </a:solidFill>
              </a:rPr>
            </a:br>
            <a:endParaRPr lang="en-US" altLang="en-US" b="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FA2EDA2-A709-0443-8C5E-89CDDFA979D6}"/>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35843" name="TextBox 5">
            <a:extLst>
              <a:ext uri="{FF2B5EF4-FFF2-40B4-BE49-F238E27FC236}">
                <a16:creationId xmlns:a16="http://schemas.microsoft.com/office/drawing/2014/main" xmlns="" id="{CEA38F67-2571-604A-B5EC-17C188089449}"/>
              </a:ext>
            </a:extLst>
          </p:cNvPr>
          <p:cNvSpPr txBox="1">
            <a:spLocks noChangeArrowheads="1"/>
          </p:cNvSpPr>
          <p:nvPr/>
        </p:nvSpPr>
        <p:spPr bwMode="auto">
          <a:xfrm>
            <a:off x="457200" y="633413"/>
            <a:ext cx="8210550" cy="618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FontTx/>
              <a:buNone/>
            </a:pPr>
            <a:r>
              <a:rPr lang="en-US" altLang="en-US" b="0" dirty="0" smtClean="0">
                <a:solidFill>
                  <a:schemeClr val="tx1"/>
                </a:solidFill>
              </a:rPr>
              <a:t>4.   </a:t>
            </a:r>
            <a:r>
              <a:rPr lang="en-US" altLang="en-US" b="0" dirty="0">
                <a:solidFill>
                  <a:schemeClr val="tx1"/>
                </a:solidFill>
              </a:rPr>
              <a:t>Additional funding of R106,8 million was allocated to the NPA during the 2019 AENE and R1,247 billion over the MTEF period during the 2020 MTEF process, in October 2019. Based on the additional funding, the NPA has started its journey to rebuild the organization by filling vacancies, revitalizing the aspirant prosecutors’ training programme and providing much needed ITC equipment to prosecutors.</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smtClean="0">
                <a:solidFill>
                  <a:schemeClr val="tx1"/>
                </a:solidFill>
              </a:rPr>
              <a:t>5.   </a:t>
            </a:r>
            <a:r>
              <a:rPr lang="en-US" altLang="en-US" b="0" dirty="0">
                <a:solidFill>
                  <a:schemeClr val="tx1"/>
                </a:solidFill>
              </a:rPr>
              <a:t>I have to indicate though that new budget baseline reductions, amounting to R1,046 billion were introduced and implemented by National Treasury during the 2021 MTEF process leaving the NPA in the same financial crisis as before the NDPP’s journey in advocating for additional funding for the NPA.</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smtClean="0">
                <a:solidFill>
                  <a:schemeClr val="tx1"/>
                </a:solidFill>
              </a:rPr>
              <a:t>6.   </a:t>
            </a:r>
            <a:r>
              <a:rPr lang="en-US" altLang="en-US" b="0" dirty="0">
                <a:solidFill>
                  <a:schemeClr val="tx1"/>
                </a:solidFill>
              </a:rPr>
              <a:t>I have been informed that while the NPA can absorb the budget baseline reduction in respect of the current financial year (2020/21) and the 2021/22 financial year, the proposed budget reductions in respect of the outer MTEF years will severely impact on the NPA’s ability to deliver on its mandate as the NPA will not be in a position to pay the newly appointed staff. The NPA will furthermore be unable to recruit to fill vacancies and to build the capacity required to effectively prosecute.  </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  </a:t>
            </a:r>
          </a:p>
        </p:txBody>
      </p:sp>
      <p:sp>
        <p:nvSpPr>
          <p:cNvPr id="35844" name="Rectangle 5">
            <a:extLst>
              <a:ext uri="{FF2B5EF4-FFF2-40B4-BE49-F238E27FC236}">
                <a16:creationId xmlns:a16="http://schemas.microsoft.com/office/drawing/2014/main" xmlns="" id="{E350E664-D41A-C444-BA61-E12C44F81CDB}"/>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35845" name="Title 5">
            <a:extLst>
              <a:ext uri="{FF2B5EF4-FFF2-40B4-BE49-F238E27FC236}">
                <a16:creationId xmlns:a16="http://schemas.microsoft.com/office/drawing/2014/main" xmlns="" id="{2D477967-50C3-D640-A3AE-0F75E42E1638}"/>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5278BB9D-A11F-E24C-82D4-1A8FD2367CFC}"/>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BUDGET PRIORITISATION FOR THE NPA, continued:</a:t>
            </a:r>
          </a:p>
        </p:txBody>
      </p:sp>
      <p:sp>
        <p:nvSpPr>
          <p:cNvPr id="35849" name="Slide Number Placeholder 9">
            <a:extLst>
              <a:ext uri="{FF2B5EF4-FFF2-40B4-BE49-F238E27FC236}">
                <a16:creationId xmlns:a16="http://schemas.microsoft.com/office/drawing/2014/main" xmlns="" id="{9C15EDE6-2C77-DE44-8079-D4EE37A2FBB8}"/>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8DE29370-F6C8-AC4D-8740-93643A24E72E}" type="slidenum">
              <a:rPr lang="en-GB" altLang="en-US" sz="1800" b="0">
                <a:solidFill>
                  <a:schemeClr val="bg1"/>
                </a:solidFill>
              </a:rPr>
              <a:pPr algn="l">
                <a:spcBef>
                  <a:spcPct val="0"/>
                </a:spcBef>
                <a:spcAft>
                  <a:spcPct val="0"/>
                </a:spcAft>
                <a:buFontTx/>
                <a:buNone/>
              </a:pPr>
              <a:t>10</a:t>
            </a:fld>
            <a:endParaRPr lang="en-GB" altLang="en-US" sz="1800" b="0">
              <a:solidFill>
                <a:schemeClr val="bg1"/>
              </a:solidFill>
            </a:endParaRPr>
          </a:p>
        </p:txBody>
      </p:sp>
      <p:sp>
        <p:nvSpPr>
          <p:cNvPr id="35850" name="Footer Placeholder 2">
            <a:extLst>
              <a:ext uri="{FF2B5EF4-FFF2-40B4-BE49-F238E27FC236}">
                <a16:creationId xmlns:a16="http://schemas.microsoft.com/office/drawing/2014/main" xmlns="" id="{4645F96B-6602-364B-BC76-18C7D3DEACB4}"/>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393B69BD-9330-CF4E-82E4-49AB41D89D06}" type="slidenum">
              <a:rPr lang="en-US" altLang="en-US" sz="1400" b="0" smtClean="0">
                <a:solidFill>
                  <a:srgbClr val="000000"/>
                </a:solidFill>
                <a:cs typeface="Arial" panose="020B0604020202020204" pitchFamily="34" charset="0"/>
              </a:rPr>
              <a:pPr>
                <a:spcBef>
                  <a:spcPct val="0"/>
                </a:spcBef>
                <a:spcAft>
                  <a:spcPct val="0"/>
                </a:spcAft>
                <a:buFontTx/>
                <a:buNone/>
              </a:pPr>
              <a:t>10</a:t>
            </a:fld>
            <a:endParaRPr lang="en-US" altLang="en-US" sz="1400" b="0">
              <a:solidFill>
                <a:srgbClr val="000000"/>
              </a:solidFill>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A93D794-DF18-084E-B0FD-5799C4BD75CC}"/>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37891" name="TextBox 5">
            <a:extLst>
              <a:ext uri="{FF2B5EF4-FFF2-40B4-BE49-F238E27FC236}">
                <a16:creationId xmlns:a16="http://schemas.microsoft.com/office/drawing/2014/main" xmlns="" id="{EA0CC60E-B37E-8641-B986-B05789C2713A}"/>
              </a:ext>
            </a:extLst>
          </p:cNvPr>
          <p:cNvSpPr txBox="1">
            <a:spLocks noChangeArrowheads="1"/>
          </p:cNvSpPr>
          <p:nvPr/>
        </p:nvSpPr>
        <p:spPr bwMode="auto">
          <a:xfrm>
            <a:off x="684213" y="633413"/>
            <a:ext cx="7983537" cy="286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FontTx/>
              <a:buNone/>
            </a:pPr>
            <a:r>
              <a:rPr lang="en-US" altLang="en-US" b="0" dirty="0" smtClean="0">
                <a:solidFill>
                  <a:schemeClr val="tx1"/>
                </a:solidFill>
              </a:rPr>
              <a:t>7.   </a:t>
            </a:r>
            <a:r>
              <a:rPr lang="en-US" altLang="en-US" b="0" dirty="0">
                <a:solidFill>
                  <a:schemeClr val="tx1"/>
                </a:solidFill>
              </a:rPr>
              <a:t>Below is the projected Compensation of Employee Costing in line with the 2021 MTEF budget allocation:</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  </a:t>
            </a:r>
          </a:p>
        </p:txBody>
      </p:sp>
      <p:sp>
        <p:nvSpPr>
          <p:cNvPr id="37892" name="Rectangle 5">
            <a:extLst>
              <a:ext uri="{FF2B5EF4-FFF2-40B4-BE49-F238E27FC236}">
                <a16:creationId xmlns:a16="http://schemas.microsoft.com/office/drawing/2014/main" xmlns="" id="{380492F6-E97B-304C-843D-B6EB6559EE1F}"/>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37893" name="Title 5">
            <a:extLst>
              <a:ext uri="{FF2B5EF4-FFF2-40B4-BE49-F238E27FC236}">
                <a16:creationId xmlns:a16="http://schemas.microsoft.com/office/drawing/2014/main" xmlns="" id="{DCFF659A-7CE4-A549-8EEA-477DEE714153}"/>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B38CEEC9-7DEC-CC48-B645-227F771A5B32}"/>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BUDGET PRIORITISATION FOR THE NPA, continued:</a:t>
            </a:r>
          </a:p>
        </p:txBody>
      </p:sp>
      <p:sp>
        <p:nvSpPr>
          <p:cNvPr id="37897" name="Slide Number Placeholder 9">
            <a:extLst>
              <a:ext uri="{FF2B5EF4-FFF2-40B4-BE49-F238E27FC236}">
                <a16:creationId xmlns:a16="http://schemas.microsoft.com/office/drawing/2014/main" xmlns="" id="{D4F3F6AD-68E9-1F41-AFEC-5167640455F4}"/>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635C41B0-ABF2-3A46-BECA-FF63E7D7768E}" type="slidenum">
              <a:rPr lang="en-GB" altLang="en-US" sz="1800" b="0">
                <a:solidFill>
                  <a:schemeClr val="bg1"/>
                </a:solidFill>
              </a:rPr>
              <a:pPr algn="l">
                <a:spcBef>
                  <a:spcPct val="0"/>
                </a:spcBef>
                <a:spcAft>
                  <a:spcPct val="0"/>
                </a:spcAft>
                <a:buFontTx/>
                <a:buNone/>
              </a:pPr>
              <a:t>11</a:t>
            </a:fld>
            <a:endParaRPr lang="en-GB" altLang="en-US" sz="1800" b="0">
              <a:solidFill>
                <a:schemeClr val="bg1"/>
              </a:solidFill>
            </a:endParaRPr>
          </a:p>
        </p:txBody>
      </p:sp>
      <p:sp>
        <p:nvSpPr>
          <p:cNvPr id="37898" name="Footer Placeholder 2">
            <a:extLst>
              <a:ext uri="{FF2B5EF4-FFF2-40B4-BE49-F238E27FC236}">
                <a16:creationId xmlns:a16="http://schemas.microsoft.com/office/drawing/2014/main" xmlns="" id="{1ECDFE87-8426-604E-BC7B-6A002702FA7D}"/>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4F2C5261-41DC-A94B-BB08-EB09807DFA12}" type="slidenum">
              <a:rPr lang="en-US" altLang="en-US" sz="1400" b="0" smtClean="0">
                <a:solidFill>
                  <a:srgbClr val="000000"/>
                </a:solidFill>
                <a:cs typeface="Arial" panose="020B0604020202020204" pitchFamily="34" charset="0"/>
              </a:rPr>
              <a:pPr>
                <a:spcBef>
                  <a:spcPct val="0"/>
                </a:spcBef>
                <a:spcAft>
                  <a:spcPct val="0"/>
                </a:spcAft>
                <a:buFontTx/>
                <a:buNone/>
              </a:pPr>
              <a:t>11</a:t>
            </a:fld>
            <a:endParaRPr lang="en-US" altLang="en-US" sz="1400" b="0">
              <a:solidFill>
                <a:srgbClr val="000000"/>
              </a:solidFill>
              <a:cs typeface="Arial" panose="020B0604020202020204" pitchFamily="34" charset="0"/>
            </a:endParaRPr>
          </a:p>
        </p:txBody>
      </p:sp>
      <p:graphicFrame>
        <p:nvGraphicFramePr>
          <p:cNvPr id="3" name="Table 2">
            <a:extLst>
              <a:ext uri="{FF2B5EF4-FFF2-40B4-BE49-F238E27FC236}">
                <a16:creationId xmlns:a16="http://schemas.microsoft.com/office/drawing/2014/main" xmlns="" id="{584B5E17-916C-5C43-81F9-DA608F0C15E8}"/>
              </a:ext>
            </a:extLst>
          </p:cNvPr>
          <p:cNvGraphicFramePr>
            <a:graphicFrameLocks noGrp="1"/>
          </p:cNvGraphicFramePr>
          <p:nvPr/>
        </p:nvGraphicFramePr>
        <p:xfrm>
          <a:off x="611188" y="1397000"/>
          <a:ext cx="8056564" cy="2671772"/>
        </p:xfrm>
        <a:graphic>
          <a:graphicData uri="http://schemas.openxmlformats.org/drawingml/2006/table">
            <a:tbl>
              <a:tblPr firstRow="1" bandRow="1">
                <a:tableStyleId>{5C22544A-7EE6-4342-B048-85BDC9FD1C3A}</a:tableStyleId>
              </a:tblPr>
              <a:tblGrid>
                <a:gridCol w="2014141">
                  <a:extLst>
                    <a:ext uri="{9D8B030D-6E8A-4147-A177-3AD203B41FA5}">
                      <a16:colId xmlns:a16="http://schemas.microsoft.com/office/drawing/2014/main" xmlns="" val="20000"/>
                    </a:ext>
                  </a:extLst>
                </a:gridCol>
                <a:gridCol w="2014141">
                  <a:extLst>
                    <a:ext uri="{9D8B030D-6E8A-4147-A177-3AD203B41FA5}">
                      <a16:colId xmlns:a16="http://schemas.microsoft.com/office/drawing/2014/main" xmlns="" val="20001"/>
                    </a:ext>
                  </a:extLst>
                </a:gridCol>
                <a:gridCol w="2014141">
                  <a:extLst>
                    <a:ext uri="{9D8B030D-6E8A-4147-A177-3AD203B41FA5}">
                      <a16:colId xmlns:a16="http://schemas.microsoft.com/office/drawing/2014/main" xmlns="" val="20002"/>
                    </a:ext>
                  </a:extLst>
                </a:gridCol>
                <a:gridCol w="2014141">
                  <a:extLst>
                    <a:ext uri="{9D8B030D-6E8A-4147-A177-3AD203B41FA5}">
                      <a16:colId xmlns:a16="http://schemas.microsoft.com/office/drawing/2014/main" xmlns="" val="20003"/>
                    </a:ext>
                  </a:extLst>
                </a:gridCol>
              </a:tblGrid>
              <a:tr h="1188695">
                <a:tc>
                  <a:txBody>
                    <a:bodyPr/>
                    <a:lstStyle/>
                    <a:p>
                      <a:r>
                        <a:rPr lang="en-ZA" sz="1800" dirty="0"/>
                        <a:t>Programme 4: National Prosecuting Authority:</a:t>
                      </a:r>
                      <a:r>
                        <a:rPr lang="en-ZA" sz="1800" baseline="0" dirty="0"/>
                        <a:t> R ‘000</a:t>
                      </a:r>
                      <a:endParaRPr lang="en-ZA" sz="1800" dirty="0"/>
                    </a:p>
                  </a:txBody>
                  <a:tcPr marL="91444" marR="91444" marT="45712" marB="45712"/>
                </a:tc>
                <a:tc>
                  <a:txBody>
                    <a:bodyPr/>
                    <a:lstStyle/>
                    <a:p>
                      <a:r>
                        <a:rPr lang="en-ZA" sz="1800" dirty="0"/>
                        <a:t>2021 MTEF Budget (Adjusted): </a:t>
                      </a:r>
                    </a:p>
                    <a:p>
                      <a:r>
                        <a:rPr lang="en-ZA" sz="1800" dirty="0"/>
                        <a:t>R ‘000</a:t>
                      </a:r>
                    </a:p>
                  </a:txBody>
                  <a:tcPr marL="91444" marR="91444" marT="45712" marB="45712"/>
                </a:tc>
                <a:tc>
                  <a:txBody>
                    <a:bodyPr/>
                    <a:lstStyle/>
                    <a:p>
                      <a:r>
                        <a:rPr lang="en-ZA" sz="1800" dirty="0"/>
                        <a:t>Projected Total Expenditure: </a:t>
                      </a:r>
                    </a:p>
                    <a:p>
                      <a:r>
                        <a:rPr lang="en-ZA" sz="1800" dirty="0"/>
                        <a:t>R ‘000</a:t>
                      </a:r>
                    </a:p>
                  </a:txBody>
                  <a:tcPr marL="91444" marR="91444" marT="45712" marB="45712"/>
                </a:tc>
                <a:tc>
                  <a:txBody>
                    <a:bodyPr/>
                    <a:lstStyle/>
                    <a:p>
                      <a:r>
                        <a:rPr lang="en-ZA" sz="1800" dirty="0"/>
                        <a:t>Variance</a:t>
                      </a:r>
                    </a:p>
                    <a:p>
                      <a:r>
                        <a:rPr lang="en-ZA" sz="1800" dirty="0"/>
                        <a:t>R’ 000</a:t>
                      </a:r>
                    </a:p>
                  </a:txBody>
                  <a:tcPr marL="91444" marR="91444" marT="45712" marB="45712"/>
                </a:tc>
                <a:extLst>
                  <a:ext uri="{0D108BD9-81ED-4DB2-BD59-A6C34878D82A}">
                    <a16:rowId xmlns:a16="http://schemas.microsoft.com/office/drawing/2014/main" xmlns="" val="10000"/>
                  </a:ext>
                </a:extLst>
              </a:tr>
              <a:tr h="370767">
                <a:tc>
                  <a:txBody>
                    <a:bodyPr/>
                    <a:lstStyle/>
                    <a:p>
                      <a:r>
                        <a:rPr lang="en-ZA" sz="1800" dirty="0"/>
                        <a:t>2020/21</a:t>
                      </a:r>
                    </a:p>
                  </a:txBody>
                  <a:tcPr marL="91444" marR="91444" marT="45712" marB="45712"/>
                </a:tc>
                <a:tc>
                  <a:txBody>
                    <a:bodyPr/>
                    <a:lstStyle/>
                    <a:p>
                      <a:r>
                        <a:rPr lang="en-ZA" sz="1800" dirty="0"/>
                        <a:t>3 659 711</a:t>
                      </a:r>
                    </a:p>
                  </a:txBody>
                  <a:tcPr marL="91444" marR="91444" marT="45712" marB="45712"/>
                </a:tc>
                <a:tc>
                  <a:txBody>
                    <a:bodyPr/>
                    <a:lstStyle/>
                    <a:p>
                      <a:r>
                        <a:rPr lang="en-ZA" sz="1800" dirty="0"/>
                        <a:t>3 568 447</a:t>
                      </a:r>
                    </a:p>
                  </a:txBody>
                  <a:tcPr marL="91444" marR="91444" marT="45712" marB="45712"/>
                </a:tc>
                <a:tc>
                  <a:txBody>
                    <a:bodyPr/>
                    <a:lstStyle/>
                    <a:p>
                      <a:r>
                        <a:rPr lang="en-ZA" sz="1800" dirty="0"/>
                        <a:t>91</a:t>
                      </a:r>
                      <a:r>
                        <a:rPr lang="en-ZA" sz="1800" baseline="0" dirty="0"/>
                        <a:t> 264</a:t>
                      </a:r>
                      <a:endParaRPr lang="en-ZA" sz="1800" dirty="0"/>
                    </a:p>
                  </a:txBody>
                  <a:tcPr marL="91444" marR="91444" marT="45712" marB="45712"/>
                </a:tc>
                <a:extLst>
                  <a:ext uri="{0D108BD9-81ED-4DB2-BD59-A6C34878D82A}">
                    <a16:rowId xmlns:a16="http://schemas.microsoft.com/office/drawing/2014/main" xmlns="" val="10001"/>
                  </a:ext>
                </a:extLst>
              </a:tr>
              <a:tr h="370767">
                <a:tc>
                  <a:txBody>
                    <a:bodyPr/>
                    <a:lstStyle/>
                    <a:p>
                      <a:r>
                        <a:rPr lang="en-ZA" sz="1800" dirty="0"/>
                        <a:t>2021/22</a:t>
                      </a:r>
                    </a:p>
                  </a:txBody>
                  <a:tcPr marL="91444" marR="91444" marT="45712" marB="45712"/>
                </a:tc>
                <a:tc>
                  <a:txBody>
                    <a:bodyPr/>
                    <a:lstStyle/>
                    <a:p>
                      <a:r>
                        <a:rPr lang="en-ZA" sz="1800" dirty="0"/>
                        <a:t>3 929 288</a:t>
                      </a:r>
                    </a:p>
                  </a:txBody>
                  <a:tcPr marL="91444" marR="91444" marT="45712" marB="45712"/>
                </a:tc>
                <a:tc>
                  <a:txBody>
                    <a:bodyPr/>
                    <a:lstStyle/>
                    <a:p>
                      <a:r>
                        <a:rPr lang="en-ZA" sz="1800" dirty="0"/>
                        <a:t>3 858 948</a:t>
                      </a:r>
                    </a:p>
                  </a:txBody>
                  <a:tcPr marL="91444" marR="91444" marT="45712" marB="45712"/>
                </a:tc>
                <a:tc>
                  <a:txBody>
                    <a:bodyPr/>
                    <a:lstStyle/>
                    <a:p>
                      <a:r>
                        <a:rPr lang="en-ZA" sz="1800" dirty="0"/>
                        <a:t>70 340</a:t>
                      </a:r>
                    </a:p>
                  </a:txBody>
                  <a:tcPr marL="91444" marR="91444" marT="45712" marB="45712"/>
                </a:tc>
                <a:extLst>
                  <a:ext uri="{0D108BD9-81ED-4DB2-BD59-A6C34878D82A}">
                    <a16:rowId xmlns:a16="http://schemas.microsoft.com/office/drawing/2014/main" xmlns="" val="10002"/>
                  </a:ext>
                </a:extLst>
              </a:tr>
              <a:tr h="370767">
                <a:tc>
                  <a:txBody>
                    <a:bodyPr/>
                    <a:lstStyle/>
                    <a:p>
                      <a:r>
                        <a:rPr lang="en-ZA" sz="1800" dirty="0"/>
                        <a:t>2022/23</a:t>
                      </a:r>
                    </a:p>
                  </a:txBody>
                  <a:tcPr marL="91444" marR="91444" marT="45712" marB="45712"/>
                </a:tc>
                <a:tc>
                  <a:txBody>
                    <a:bodyPr/>
                    <a:lstStyle/>
                    <a:p>
                      <a:r>
                        <a:rPr lang="en-ZA" sz="1800" dirty="0"/>
                        <a:t>4 021 164</a:t>
                      </a:r>
                    </a:p>
                  </a:txBody>
                  <a:tcPr marL="91444" marR="91444" marT="45712" marB="45712"/>
                </a:tc>
                <a:tc>
                  <a:txBody>
                    <a:bodyPr/>
                    <a:lstStyle/>
                    <a:p>
                      <a:r>
                        <a:rPr lang="en-ZA" sz="1800" dirty="0"/>
                        <a:t>4 146 446</a:t>
                      </a:r>
                    </a:p>
                  </a:txBody>
                  <a:tcPr marL="91444" marR="91444" marT="45712" marB="45712"/>
                </a:tc>
                <a:tc>
                  <a:txBody>
                    <a:bodyPr/>
                    <a:lstStyle/>
                    <a:p>
                      <a:r>
                        <a:rPr lang="en-ZA" sz="1800" dirty="0"/>
                        <a:t>-125 282</a:t>
                      </a:r>
                    </a:p>
                  </a:txBody>
                  <a:tcPr marL="91444" marR="91444" marT="45712" marB="45712"/>
                </a:tc>
                <a:extLst>
                  <a:ext uri="{0D108BD9-81ED-4DB2-BD59-A6C34878D82A}">
                    <a16:rowId xmlns:a16="http://schemas.microsoft.com/office/drawing/2014/main" xmlns="" val="10003"/>
                  </a:ext>
                </a:extLst>
              </a:tr>
              <a:tr h="370767">
                <a:tc>
                  <a:txBody>
                    <a:bodyPr/>
                    <a:lstStyle/>
                    <a:p>
                      <a:r>
                        <a:rPr lang="en-ZA" sz="1800" dirty="0"/>
                        <a:t>2023/24</a:t>
                      </a:r>
                    </a:p>
                  </a:txBody>
                  <a:tcPr marL="91444" marR="91444" marT="45712" marB="45712"/>
                </a:tc>
                <a:tc>
                  <a:txBody>
                    <a:bodyPr/>
                    <a:lstStyle/>
                    <a:p>
                      <a:r>
                        <a:rPr lang="en-ZA" sz="1800" dirty="0"/>
                        <a:t>4 198 391</a:t>
                      </a:r>
                    </a:p>
                  </a:txBody>
                  <a:tcPr marL="91444" marR="91444" marT="45712" marB="45712"/>
                </a:tc>
                <a:tc>
                  <a:txBody>
                    <a:bodyPr/>
                    <a:lstStyle/>
                    <a:p>
                      <a:r>
                        <a:rPr lang="en-ZA" sz="1800" dirty="0"/>
                        <a:t>4 478 162</a:t>
                      </a:r>
                    </a:p>
                  </a:txBody>
                  <a:tcPr marL="91444" marR="91444" marT="45712" marB="45712"/>
                </a:tc>
                <a:tc>
                  <a:txBody>
                    <a:bodyPr/>
                    <a:lstStyle/>
                    <a:p>
                      <a:r>
                        <a:rPr lang="en-ZA" sz="1800" dirty="0"/>
                        <a:t>-279 771</a:t>
                      </a:r>
                    </a:p>
                  </a:txBody>
                  <a:tcPr marL="91444" marR="91444" marT="45712" marB="45712"/>
                </a:tc>
                <a:extLst>
                  <a:ext uri="{0D108BD9-81ED-4DB2-BD59-A6C34878D82A}">
                    <a16:rowId xmlns:a16="http://schemas.microsoft.com/office/drawing/2014/main" xmlns=""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7741F69-BF73-804E-9A6C-499048825B50}"/>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39939" name="TextBox 5">
            <a:extLst>
              <a:ext uri="{FF2B5EF4-FFF2-40B4-BE49-F238E27FC236}">
                <a16:creationId xmlns:a16="http://schemas.microsoft.com/office/drawing/2014/main" xmlns="" id="{D217D884-9395-2646-A10C-5AEF88C039E4}"/>
              </a:ext>
            </a:extLst>
          </p:cNvPr>
          <p:cNvSpPr txBox="1">
            <a:spLocks noChangeArrowheads="1"/>
          </p:cNvSpPr>
          <p:nvPr/>
        </p:nvSpPr>
        <p:spPr bwMode="auto">
          <a:xfrm>
            <a:off x="457200" y="633413"/>
            <a:ext cx="8210550" cy="535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FontTx/>
              <a:buNone/>
            </a:pPr>
            <a:r>
              <a:rPr lang="en-US" altLang="en-US" b="0" dirty="0">
                <a:solidFill>
                  <a:schemeClr val="tx1"/>
                </a:solidFill>
              </a:rPr>
              <a:t>8</a:t>
            </a:r>
            <a:r>
              <a:rPr lang="en-US" altLang="en-US" b="0" dirty="0" smtClean="0">
                <a:solidFill>
                  <a:schemeClr val="tx1"/>
                </a:solidFill>
              </a:rPr>
              <a:t>.   </a:t>
            </a:r>
            <a:r>
              <a:rPr lang="en-US" altLang="en-US" b="0" dirty="0">
                <a:solidFill>
                  <a:schemeClr val="tx1"/>
                </a:solidFill>
              </a:rPr>
              <a:t>Given that the NPA has already exhausted all initiatives to curb expenditure and save cost, no additional measures can be implemented. Consideration will have to be given to closing down specialized units. Without maintaining its skills base, the prosecution of cases in court will be severely impacted causing delays in prosecution.</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9</a:t>
            </a:r>
            <a:r>
              <a:rPr lang="en-US" altLang="en-US" b="0" dirty="0" smtClean="0">
                <a:solidFill>
                  <a:schemeClr val="tx1"/>
                </a:solidFill>
              </a:rPr>
              <a:t>.   </a:t>
            </a:r>
            <a:r>
              <a:rPr lang="en-US" altLang="en-US" b="0" dirty="0">
                <a:solidFill>
                  <a:schemeClr val="tx1"/>
                </a:solidFill>
              </a:rPr>
              <a:t>The Covid-19 pandemic has caused the current economic crisis that has been compounded by corrupt activities during Covid-19 procurement. Prosecution of these matters must ensue.</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smtClean="0">
                <a:solidFill>
                  <a:schemeClr val="tx1"/>
                </a:solidFill>
              </a:rPr>
              <a:t>10.   </a:t>
            </a:r>
            <a:r>
              <a:rPr lang="en-US" altLang="en-US" b="0" dirty="0">
                <a:solidFill>
                  <a:schemeClr val="tx1"/>
                </a:solidFill>
              </a:rPr>
              <a:t>Furthermore, the benefit derived from corrupt activities must be returned to state coffers and the NPA has a legal mandate to execute this task. The lack of funding will cripple the NPA’s ability to address corruption and recovery of assets.</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  </a:t>
            </a:r>
          </a:p>
        </p:txBody>
      </p:sp>
      <p:sp>
        <p:nvSpPr>
          <p:cNvPr id="39940" name="Rectangle 5">
            <a:extLst>
              <a:ext uri="{FF2B5EF4-FFF2-40B4-BE49-F238E27FC236}">
                <a16:creationId xmlns:a16="http://schemas.microsoft.com/office/drawing/2014/main" xmlns="" id="{0ECDD71D-CDFE-0245-84A0-5A51DF0C8E40}"/>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39941" name="Title 5">
            <a:extLst>
              <a:ext uri="{FF2B5EF4-FFF2-40B4-BE49-F238E27FC236}">
                <a16:creationId xmlns:a16="http://schemas.microsoft.com/office/drawing/2014/main" xmlns="" id="{307331C3-5D71-0B43-AA76-F9CF9F7F693C}"/>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572EB3E7-6856-BF43-99CC-CD7CBD57911C}"/>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BUDGET PRIORITISATION FOR THE NPA, continued:</a:t>
            </a:r>
          </a:p>
        </p:txBody>
      </p:sp>
      <p:sp>
        <p:nvSpPr>
          <p:cNvPr id="39945" name="Slide Number Placeholder 9">
            <a:extLst>
              <a:ext uri="{FF2B5EF4-FFF2-40B4-BE49-F238E27FC236}">
                <a16:creationId xmlns:a16="http://schemas.microsoft.com/office/drawing/2014/main" xmlns="" id="{E7693660-F74E-E048-84E2-4EB97AC9779E}"/>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CCC4E457-BDF9-ED41-AA4B-6430ACE87FA3}" type="slidenum">
              <a:rPr lang="en-GB" altLang="en-US" sz="1800" b="0">
                <a:solidFill>
                  <a:schemeClr val="bg1"/>
                </a:solidFill>
              </a:rPr>
              <a:pPr algn="l">
                <a:spcBef>
                  <a:spcPct val="0"/>
                </a:spcBef>
                <a:spcAft>
                  <a:spcPct val="0"/>
                </a:spcAft>
                <a:buFontTx/>
                <a:buNone/>
              </a:pPr>
              <a:t>12</a:t>
            </a:fld>
            <a:endParaRPr lang="en-GB" altLang="en-US" sz="1800" b="0">
              <a:solidFill>
                <a:schemeClr val="bg1"/>
              </a:solidFill>
            </a:endParaRPr>
          </a:p>
        </p:txBody>
      </p:sp>
      <p:sp>
        <p:nvSpPr>
          <p:cNvPr id="39946" name="Footer Placeholder 2">
            <a:extLst>
              <a:ext uri="{FF2B5EF4-FFF2-40B4-BE49-F238E27FC236}">
                <a16:creationId xmlns:a16="http://schemas.microsoft.com/office/drawing/2014/main" xmlns="" id="{468CD337-9A3D-ED4F-BDBE-67B55E3FDC1F}"/>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A4C21F79-CD0D-9240-B7D9-8836EB8131CA}" type="slidenum">
              <a:rPr lang="en-US" altLang="en-US" sz="1400" b="0" smtClean="0">
                <a:solidFill>
                  <a:srgbClr val="000000"/>
                </a:solidFill>
                <a:cs typeface="Arial" panose="020B0604020202020204" pitchFamily="34" charset="0"/>
              </a:rPr>
              <a:pPr>
                <a:spcBef>
                  <a:spcPct val="0"/>
                </a:spcBef>
                <a:spcAft>
                  <a:spcPct val="0"/>
                </a:spcAft>
                <a:buFontTx/>
                <a:buNone/>
              </a:pPr>
              <a:t>12</a:t>
            </a:fld>
            <a:endParaRPr lang="en-US" altLang="en-US" sz="1400" b="0">
              <a:solidFill>
                <a:srgbClr val="000000"/>
              </a:solidFill>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6970E3F-C390-5C47-975D-976A6B030395}"/>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1987" name="TextBox 5">
            <a:extLst>
              <a:ext uri="{FF2B5EF4-FFF2-40B4-BE49-F238E27FC236}">
                <a16:creationId xmlns:a16="http://schemas.microsoft.com/office/drawing/2014/main" xmlns="" id="{97D4B77A-161D-E04B-8BC2-15058A90EDE7}"/>
              </a:ext>
            </a:extLst>
          </p:cNvPr>
          <p:cNvSpPr txBox="1">
            <a:spLocks noChangeArrowheads="1"/>
          </p:cNvSpPr>
          <p:nvPr/>
        </p:nvSpPr>
        <p:spPr bwMode="auto">
          <a:xfrm>
            <a:off x="457200" y="633413"/>
            <a:ext cx="8210550"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FontTx/>
              <a:buNone/>
            </a:pPr>
            <a:r>
              <a:rPr lang="en-US" altLang="en-US" b="0" dirty="0" smtClean="0">
                <a:solidFill>
                  <a:schemeClr val="tx1"/>
                </a:solidFill>
              </a:rPr>
              <a:t>11.   </a:t>
            </a:r>
            <a:r>
              <a:rPr lang="en-US" altLang="en-US" b="0" dirty="0">
                <a:solidFill>
                  <a:schemeClr val="tx1"/>
                </a:solidFill>
              </a:rPr>
              <a:t>The Director-General of National Treasury was once again formally urged on 18 September 2020, to not consider any additional budget baseline reductions and to reconsider the current position relating to the outer years. The National Treasury responded on 22 September 2020, that the concerns raised by the NPA have been noted and that it will be processed as part of the MTEF planning process which is currently underway. National Treasury also confirmed their support of the work that the NPA does to realize government’s vision as contained in the National Development Plan.</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  </a:t>
            </a:r>
          </a:p>
        </p:txBody>
      </p:sp>
      <p:sp>
        <p:nvSpPr>
          <p:cNvPr id="41988" name="Rectangle 5">
            <a:extLst>
              <a:ext uri="{FF2B5EF4-FFF2-40B4-BE49-F238E27FC236}">
                <a16:creationId xmlns:a16="http://schemas.microsoft.com/office/drawing/2014/main" xmlns="" id="{F25965C6-74C6-C245-9883-5747C7E7A2FF}"/>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41989" name="Title 5">
            <a:extLst>
              <a:ext uri="{FF2B5EF4-FFF2-40B4-BE49-F238E27FC236}">
                <a16:creationId xmlns:a16="http://schemas.microsoft.com/office/drawing/2014/main" xmlns="" id="{571C32B8-6403-1943-8785-C5ADE2FABBCC}"/>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B22A1971-25B5-B740-966E-199DB721254A}"/>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BUDGET PRIORITISATION FOR THE NPA, continued:</a:t>
            </a:r>
          </a:p>
        </p:txBody>
      </p:sp>
      <p:sp>
        <p:nvSpPr>
          <p:cNvPr id="41993" name="Slide Number Placeholder 9">
            <a:extLst>
              <a:ext uri="{FF2B5EF4-FFF2-40B4-BE49-F238E27FC236}">
                <a16:creationId xmlns:a16="http://schemas.microsoft.com/office/drawing/2014/main" xmlns="" id="{87C76466-E6C9-944B-B882-AE499A3D7DAC}"/>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7E8798ED-DDD6-6E4D-BD11-1FFB679292DE}" type="slidenum">
              <a:rPr lang="en-GB" altLang="en-US" sz="1800" b="0">
                <a:solidFill>
                  <a:schemeClr val="bg1"/>
                </a:solidFill>
              </a:rPr>
              <a:pPr algn="l">
                <a:spcBef>
                  <a:spcPct val="0"/>
                </a:spcBef>
                <a:spcAft>
                  <a:spcPct val="0"/>
                </a:spcAft>
                <a:buFontTx/>
                <a:buNone/>
              </a:pPr>
              <a:t>13</a:t>
            </a:fld>
            <a:endParaRPr lang="en-GB" altLang="en-US" sz="1800" b="0">
              <a:solidFill>
                <a:schemeClr val="bg1"/>
              </a:solidFill>
            </a:endParaRPr>
          </a:p>
        </p:txBody>
      </p:sp>
      <p:sp>
        <p:nvSpPr>
          <p:cNvPr id="41994" name="Footer Placeholder 2">
            <a:extLst>
              <a:ext uri="{FF2B5EF4-FFF2-40B4-BE49-F238E27FC236}">
                <a16:creationId xmlns:a16="http://schemas.microsoft.com/office/drawing/2014/main" xmlns="" id="{6BDF4959-B245-044C-9CFE-00AC4FE83DAF}"/>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5749CA33-E7A0-C24D-AAF5-28EC4500E1E2}" type="slidenum">
              <a:rPr lang="en-US" altLang="en-US" sz="1400" b="0" smtClean="0">
                <a:solidFill>
                  <a:srgbClr val="000000"/>
                </a:solidFill>
                <a:cs typeface="Arial" panose="020B0604020202020204" pitchFamily="34" charset="0"/>
              </a:rPr>
              <a:pPr>
                <a:spcBef>
                  <a:spcPct val="0"/>
                </a:spcBef>
                <a:spcAft>
                  <a:spcPct val="0"/>
                </a:spcAft>
                <a:buFontTx/>
                <a:buNone/>
              </a:pPr>
              <a:t>13</a:t>
            </a:fld>
            <a:endParaRPr lang="en-US" altLang="en-US" sz="1400" b="0">
              <a:solidFill>
                <a:srgbClr val="000000"/>
              </a:solidFill>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A8F2F6C-2CE9-3A4B-A0D4-1D7124C4DD3A}"/>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100" name="TextBox 5">
            <a:extLst>
              <a:ext uri="{FF2B5EF4-FFF2-40B4-BE49-F238E27FC236}">
                <a16:creationId xmlns:a16="http://schemas.microsoft.com/office/drawing/2014/main" xmlns="" id="{095EBCE6-F1BD-B44F-914B-5DCDE332C224}"/>
              </a:ext>
            </a:extLst>
          </p:cNvPr>
          <p:cNvSpPr txBox="1">
            <a:spLocks noChangeArrowheads="1"/>
          </p:cNvSpPr>
          <p:nvPr/>
        </p:nvSpPr>
        <p:spPr bwMode="auto">
          <a:xfrm>
            <a:off x="539750" y="596900"/>
            <a:ext cx="7705725" cy="4524375"/>
          </a:xfrm>
          <a:prstGeom prst="rect">
            <a:avLst/>
          </a:prstGeom>
          <a:noFill/>
          <a:ln>
            <a:noFill/>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eaLnBrk="1" fontAlgn="auto" hangingPunct="1">
              <a:spcBef>
                <a:spcPts val="0"/>
              </a:spcBef>
              <a:spcAft>
                <a:spcPts val="0"/>
              </a:spcAft>
              <a:defRPr/>
            </a:pPr>
            <a:r>
              <a:rPr lang="en-US" b="1" dirty="0">
                <a:latin typeface="Arial" pitchFamily="34" charset="0"/>
              </a:rPr>
              <a:t>Question:</a:t>
            </a:r>
          </a:p>
          <a:p>
            <a:pPr marL="0" indent="0" algn="just" eaLnBrk="1" fontAlgn="auto" hangingPunct="1">
              <a:spcBef>
                <a:spcPts val="0"/>
              </a:spcBef>
              <a:spcAft>
                <a:spcPts val="0"/>
              </a:spcAft>
              <a:defRPr/>
            </a:pPr>
            <a:endParaRPr lang="en-US" dirty="0">
              <a:latin typeface="Arial" pitchFamily="34" charset="0"/>
            </a:endParaRPr>
          </a:p>
          <a:p>
            <a:pPr marL="0" indent="0" algn="just" eaLnBrk="1" fontAlgn="auto" hangingPunct="1">
              <a:spcBef>
                <a:spcPts val="0"/>
              </a:spcBef>
              <a:spcAft>
                <a:spcPts val="0"/>
              </a:spcAft>
              <a:defRPr/>
            </a:pPr>
            <a:r>
              <a:rPr lang="en-US" dirty="0">
                <a:latin typeface="Arial" pitchFamily="34" charset="0"/>
              </a:rPr>
              <a:t>     “Recently, we have seen two former Ministers slapped with cost orders</a:t>
            </a:r>
          </a:p>
          <a:p>
            <a:pPr marL="0" indent="0" algn="just" eaLnBrk="1" fontAlgn="auto" hangingPunct="1">
              <a:spcBef>
                <a:spcPts val="0"/>
              </a:spcBef>
              <a:spcAft>
                <a:spcPts val="0"/>
              </a:spcAft>
              <a:defRPr/>
            </a:pPr>
            <a:r>
              <a:rPr lang="en-US" dirty="0">
                <a:latin typeface="Arial" pitchFamily="34" charset="0"/>
              </a:rPr>
              <a:t>       because they did not implement the court judgment. Now,  </a:t>
            </a:r>
          </a:p>
          <a:p>
            <a:pPr marL="0" indent="0" algn="just" eaLnBrk="1" fontAlgn="auto" hangingPunct="1">
              <a:spcBef>
                <a:spcPts val="0"/>
              </a:spcBef>
              <a:spcAft>
                <a:spcPts val="0"/>
              </a:spcAft>
              <a:defRPr/>
            </a:pPr>
            <a:r>
              <a:rPr lang="en-US" dirty="0">
                <a:latin typeface="Arial" pitchFamily="34" charset="0"/>
              </a:rPr>
              <a:t>       with regard to the last two heads of NPA, the court has ordered </a:t>
            </a:r>
          </a:p>
          <a:p>
            <a:pPr marL="0" indent="0" algn="just" eaLnBrk="1" fontAlgn="auto" hangingPunct="1">
              <a:spcBef>
                <a:spcPts val="0"/>
              </a:spcBef>
              <a:spcAft>
                <a:spcPts val="0"/>
              </a:spcAft>
              <a:defRPr/>
            </a:pPr>
            <a:r>
              <a:rPr lang="en-US" dirty="0">
                <a:latin typeface="Arial" pitchFamily="34" charset="0"/>
              </a:rPr>
              <a:t>       the amendment and it was explicit in terms of what has to be  done.</a:t>
            </a:r>
          </a:p>
          <a:p>
            <a:pPr marL="0" indent="0" algn="just" eaLnBrk="1" fontAlgn="auto" hangingPunct="1">
              <a:spcBef>
                <a:spcPts val="0"/>
              </a:spcBef>
              <a:spcAft>
                <a:spcPts val="0"/>
              </a:spcAft>
              <a:defRPr/>
            </a:pPr>
            <a:r>
              <a:rPr lang="en-US" dirty="0">
                <a:latin typeface="Arial" pitchFamily="34" charset="0"/>
              </a:rPr>
              <a:t>       Has the department put in place the process to address 	</a:t>
            </a:r>
          </a:p>
          <a:p>
            <a:pPr marL="0" indent="0" algn="just" eaLnBrk="1" fontAlgn="auto" hangingPunct="1">
              <a:spcBef>
                <a:spcPts val="0"/>
              </a:spcBef>
              <a:spcAft>
                <a:spcPts val="0"/>
              </a:spcAft>
              <a:defRPr/>
            </a:pPr>
            <a:r>
              <a:rPr lang="en-US" dirty="0">
                <a:latin typeface="Arial" pitchFamily="34" charset="0"/>
              </a:rPr>
              <a:t>       that amendment?”</a:t>
            </a:r>
          </a:p>
          <a:p>
            <a:pPr marL="0" indent="0" algn="just" eaLnBrk="1" fontAlgn="auto" hangingPunct="1">
              <a:spcBef>
                <a:spcPts val="0"/>
              </a:spcBef>
              <a:spcAft>
                <a:spcPts val="0"/>
              </a:spcAft>
              <a:defRPr/>
            </a:pPr>
            <a:endParaRPr lang="en-US" dirty="0">
              <a:latin typeface="Arial" pitchFamily="34" charset="0"/>
            </a:endParaRPr>
          </a:p>
          <a:p>
            <a:pPr algn="just" eaLnBrk="1" hangingPunct="1">
              <a:defRPr/>
            </a:pPr>
            <a:r>
              <a:rPr lang="en-US" altLang="en-US" dirty="0"/>
              <a:t>	I answered on 27 August 2019: “The Department is in the process of putting in place those measures and we are convinced that we will be able to comply with the deadlines as set by the Constitutional Court in that regard which is 2020.”</a:t>
            </a:r>
          </a:p>
          <a:p>
            <a:pPr eaLnBrk="1" hangingPunct="1">
              <a:defRPr/>
            </a:pPr>
            <a:r>
              <a:rPr lang="en-US" altLang="en-US" dirty="0"/>
              <a:t> </a:t>
            </a:r>
          </a:p>
          <a:p>
            <a:pPr marL="0" indent="0" algn="just" eaLnBrk="1" fontAlgn="auto" hangingPunct="1">
              <a:spcBef>
                <a:spcPts val="0"/>
              </a:spcBef>
              <a:spcAft>
                <a:spcPts val="0"/>
              </a:spcAft>
              <a:defRPr/>
            </a:pPr>
            <a:endParaRPr lang="en-US" dirty="0">
              <a:latin typeface="Arial" pitchFamily="34" charset="0"/>
            </a:endParaRPr>
          </a:p>
          <a:p>
            <a:pPr marL="0" indent="0" eaLnBrk="1" fontAlgn="auto" hangingPunct="1">
              <a:spcBef>
                <a:spcPts val="0"/>
              </a:spcBef>
              <a:spcAft>
                <a:spcPts val="0"/>
              </a:spcAft>
              <a:defRPr/>
            </a:pPr>
            <a:r>
              <a:rPr lang="en-US" dirty="0">
                <a:latin typeface="Arial" pitchFamily="34" charset="0"/>
              </a:rPr>
              <a:t>  </a:t>
            </a:r>
          </a:p>
        </p:txBody>
      </p:sp>
      <p:sp>
        <p:nvSpPr>
          <p:cNvPr id="44036" name="Rectangle 5">
            <a:extLst>
              <a:ext uri="{FF2B5EF4-FFF2-40B4-BE49-F238E27FC236}">
                <a16:creationId xmlns:a16="http://schemas.microsoft.com/office/drawing/2014/main" xmlns="" id="{9477BEA4-B6D2-1848-8518-AFEF5C986237}"/>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44037" name="Title 5">
            <a:extLst>
              <a:ext uri="{FF2B5EF4-FFF2-40B4-BE49-F238E27FC236}">
                <a16:creationId xmlns:a16="http://schemas.microsoft.com/office/drawing/2014/main" xmlns="" id="{37A66C1B-F57E-B949-9994-57658F7AAC9C}"/>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17A4EA5E-4713-EC4C-AEBF-51BB78578FB7}"/>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52500" lnSpcReduction="20000"/>
          </a:bodyPr>
          <a:lstStyle/>
          <a:p>
            <a:pPr algn="ctr" eaLnBrk="1" fontAlgn="auto" hangingPunct="1">
              <a:spcBef>
                <a:spcPts val="0"/>
              </a:spcBef>
              <a:spcAft>
                <a:spcPts val="0"/>
              </a:spcAft>
              <a:defRPr/>
            </a:pPr>
            <a:r>
              <a:rPr lang="en-GB" sz="3000" b="1" cap="small" dirty="0">
                <a:solidFill>
                  <a:schemeClr val="bg1"/>
                </a:solidFill>
                <a:latin typeface="+mn-lt"/>
                <a:ea typeface="+mj-ea"/>
              </a:rPr>
              <a:t>REQUESTS BY SELECT COMMITTEE ON PETITIONS AND EXECUTIVE UNDERTAKINGS</a:t>
            </a:r>
          </a:p>
        </p:txBody>
      </p:sp>
      <p:sp>
        <p:nvSpPr>
          <p:cNvPr id="44041" name="Slide Number Placeholder 9">
            <a:extLst>
              <a:ext uri="{FF2B5EF4-FFF2-40B4-BE49-F238E27FC236}">
                <a16:creationId xmlns:a16="http://schemas.microsoft.com/office/drawing/2014/main" xmlns="" id="{E443A412-E0C4-0047-BEFB-9F9131B4F2B4}"/>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ACE2DE34-15E8-A045-811D-7871D200D473}" type="slidenum">
              <a:rPr lang="en-GB" altLang="en-US" sz="1800" b="0">
                <a:solidFill>
                  <a:schemeClr val="bg1"/>
                </a:solidFill>
              </a:rPr>
              <a:pPr algn="l">
                <a:spcBef>
                  <a:spcPct val="0"/>
                </a:spcBef>
                <a:spcAft>
                  <a:spcPct val="0"/>
                </a:spcAft>
                <a:buFontTx/>
                <a:buNone/>
              </a:pPr>
              <a:t>14</a:t>
            </a:fld>
            <a:endParaRPr lang="en-GB" altLang="en-US" sz="1800" b="0">
              <a:solidFill>
                <a:schemeClr val="bg1"/>
              </a:solidFill>
            </a:endParaRPr>
          </a:p>
        </p:txBody>
      </p:sp>
      <p:sp>
        <p:nvSpPr>
          <p:cNvPr id="44042" name="Footer Placeholder 2">
            <a:extLst>
              <a:ext uri="{FF2B5EF4-FFF2-40B4-BE49-F238E27FC236}">
                <a16:creationId xmlns:a16="http://schemas.microsoft.com/office/drawing/2014/main" xmlns="" id="{0B2336FF-14EE-B840-881C-9E0010256C23}"/>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AF1A5C57-9F25-B047-AEDD-A31F824E2E74}" type="slidenum">
              <a:rPr lang="en-US" altLang="en-US" sz="1400" b="0" smtClean="0">
                <a:solidFill>
                  <a:srgbClr val="000000"/>
                </a:solidFill>
                <a:cs typeface="Arial" panose="020B0604020202020204" pitchFamily="34" charset="0"/>
              </a:rPr>
              <a:pPr>
                <a:spcBef>
                  <a:spcPct val="0"/>
                </a:spcBef>
                <a:spcAft>
                  <a:spcPct val="0"/>
                </a:spcAft>
                <a:buFontTx/>
                <a:buNone/>
              </a:pPr>
              <a:t>14</a:t>
            </a:fld>
            <a:endParaRPr lang="en-US" altLang="en-US" sz="1400" b="0">
              <a:solidFill>
                <a:srgbClr val="000000"/>
              </a:solidFill>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9E629D7-61F1-4C4F-A8E8-0627F9FE55DB}"/>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6083" name="TextBox 5">
            <a:extLst>
              <a:ext uri="{FF2B5EF4-FFF2-40B4-BE49-F238E27FC236}">
                <a16:creationId xmlns:a16="http://schemas.microsoft.com/office/drawing/2014/main" xmlns="" id="{D150C9F3-D6DD-964B-AA7B-7551AB1E2F4A}"/>
              </a:ext>
            </a:extLst>
          </p:cNvPr>
          <p:cNvSpPr txBox="1">
            <a:spLocks noChangeArrowheads="1"/>
          </p:cNvSpPr>
          <p:nvPr/>
        </p:nvSpPr>
        <p:spPr bwMode="auto">
          <a:xfrm>
            <a:off x="395288" y="333375"/>
            <a:ext cx="7850187" cy="563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just" eaLnBrk="1" hangingPunct="1">
              <a:lnSpc>
                <a:spcPct val="100000"/>
              </a:lnSpc>
              <a:spcBef>
                <a:spcPct val="0"/>
              </a:spcBef>
              <a:buFontTx/>
              <a:buNone/>
              <a:defRPr/>
            </a:pPr>
            <a:r>
              <a:rPr lang="en-US" altLang="en-US" sz="1800" dirty="0">
                <a:latin typeface="Arial" panose="020B0604020202020204" pitchFamily="34" charset="0"/>
              </a:rPr>
              <a:t/>
            </a:r>
            <a:br>
              <a:rPr lang="en-US" altLang="en-US" sz="1800" dirty="0">
                <a:latin typeface="Arial" panose="020B0604020202020204" pitchFamily="34" charset="0"/>
              </a:rPr>
            </a:br>
            <a:r>
              <a:rPr lang="en-US" altLang="en-US" sz="1800" b="1" dirty="0">
                <a:latin typeface="Arial" panose="020B0604020202020204" pitchFamily="34" charset="0"/>
              </a:rPr>
              <a:t>Progress:</a:t>
            </a:r>
          </a:p>
          <a:p>
            <a:pPr algn="just" eaLnBrk="1" hangingPunct="1">
              <a:lnSpc>
                <a:spcPct val="100000"/>
              </a:lnSpc>
              <a:spcBef>
                <a:spcPct val="0"/>
              </a:spcBef>
              <a:buFontTx/>
              <a:buNone/>
              <a:defRPr/>
            </a:pPr>
            <a:endParaRPr lang="en-US" altLang="en-US" sz="1800" b="1" dirty="0">
              <a:latin typeface="Arial" panose="020B0604020202020204" pitchFamily="34" charset="0"/>
            </a:endParaRPr>
          </a:p>
          <a:p>
            <a:pPr marL="342900" indent="-342900" algn="just" eaLnBrk="1" hangingPunct="1">
              <a:lnSpc>
                <a:spcPct val="100000"/>
              </a:lnSpc>
              <a:spcBef>
                <a:spcPct val="0"/>
              </a:spcBef>
              <a:buFontTx/>
              <a:buAutoNum type="arabicPeriod"/>
              <a:defRPr/>
            </a:pPr>
            <a:r>
              <a:rPr lang="en-US" altLang="en-US" sz="1800" dirty="0">
                <a:latin typeface="Arial" panose="020B0604020202020204" pitchFamily="34" charset="0"/>
              </a:rPr>
              <a:t>In October 2019, the Judicial Matters Amendment Bill was introduced in Parliament.</a:t>
            </a:r>
          </a:p>
          <a:p>
            <a:pPr marL="342900" indent="-342900" algn="just" eaLnBrk="1" hangingPunct="1">
              <a:lnSpc>
                <a:spcPct val="100000"/>
              </a:lnSpc>
              <a:spcBef>
                <a:spcPct val="0"/>
              </a:spcBef>
              <a:buFontTx/>
              <a:buAutoNum type="arabicPeriod"/>
              <a:defRPr/>
            </a:pPr>
            <a:endParaRPr lang="en-US" altLang="en-US" sz="1800" dirty="0">
              <a:latin typeface="Arial" panose="020B0604020202020204" pitchFamily="34" charset="0"/>
            </a:endParaRPr>
          </a:p>
          <a:p>
            <a:pPr marL="342900" indent="-342900" algn="just" eaLnBrk="1" hangingPunct="1">
              <a:lnSpc>
                <a:spcPct val="100000"/>
              </a:lnSpc>
              <a:spcBef>
                <a:spcPct val="0"/>
              </a:spcBef>
              <a:buFontTx/>
              <a:buAutoNum type="arabicPeriod"/>
              <a:defRPr/>
            </a:pPr>
            <a:r>
              <a:rPr lang="en-US" altLang="en-US" sz="1800" dirty="0">
                <a:latin typeface="Arial" panose="020B0604020202020204" pitchFamily="34" charset="0"/>
              </a:rPr>
              <a:t>This amendment dealt with amongst others, Section 12 of the National Prosecuting Authority Act dealing with the term of office of the National Director of Public Prosecutions and Deputy National Director of Public Prosecutions.</a:t>
            </a:r>
          </a:p>
          <a:p>
            <a:pPr marL="342900" indent="-342900" algn="just" eaLnBrk="1" hangingPunct="1">
              <a:lnSpc>
                <a:spcPct val="100000"/>
              </a:lnSpc>
              <a:spcBef>
                <a:spcPct val="0"/>
              </a:spcBef>
              <a:buFontTx/>
              <a:buAutoNum type="arabicPeriod"/>
              <a:defRPr/>
            </a:pPr>
            <a:endParaRPr lang="en-US" altLang="en-US" sz="1800" dirty="0">
              <a:latin typeface="Arial" panose="020B0604020202020204" pitchFamily="34" charset="0"/>
            </a:endParaRPr>
          </a:p>
          <a:p>
            <a:pPr marL="342900" indent="-342900" algn="just" eaLnBrk="1" hangingPunct="1">
              <a:lnSpc>
                <a:spcPct val="100000"/>
              </a:lnSpc>
              <a:spcBef>
                <a:spcPct val="0"/>
              </a:spcBef>
              <a:buFontTx/>
              <a:buAutoNum type="arabicPeriod"/>
              <a:defRPr/>
            </a:pPr>
            <a:r>
              <a:rPr lang="en-US" altLang="en-US" sz="1800" dirty="0">
                <a:latin typeface="Arial" panose="020B0604020202020204" pitchFamily="34" charset="0"/>
              </a:rPr>
              <a:t>It also addresses the extension of office of these office bearers.</a:t>
            </a:r>
          </a:p>
          <a:p>
            <a:pPr marL="342900" indent="-342900" algn="just" eaLnBrk="1" hangingPunct="1">
              <a:lnSpc>
                <a:spcPct val="100000"/>
              </a:lnSpc>
              <a:spcBef>
                <a:spcPct val="0"/>
              </a:spcBef>
              <a:buFontTx/>
              <a:buAutoNum type="arabicPeriod"/>
              <a:defRPr/>
            </a:pPr>
            <a:endParaRPr lang="en-US" altLang="en-US" sz="1800" dirty="0">
              <a:latin typeface="Arial" panose="020B0604020202020204" pitchFamily="34" charset="0"/>
            </a:endParaRPr>
          </a:p>
          <a:p>
            <a:pPr marL="342900" indent="-342900" algn="just" eaLnBrk="1" hangingPunct="1">
              <a:lnSpc>
                <a:spcPct val="100000"/>
              </a:lnSpc>
              <a:spcBef>
                <a:spcPct val="0"/>
              </a:spcBef>
              <a:buFontTx/>
              <a:buAutoNum type="arabicPeriod"/>
              <a:defRPr/>
            </a:pPr>
            <a:r>
              <a:rPr lang="en-US" altLang="en-US" sz="1800" dirty="0">
                <a:latin typeface="Arial" panose="020B0604020202020204" pitchFamily="34" charset="0"/>
              </a:rPr>
              <a:t>The Constitutional Court decision in Corruption Watch vs. the President of the Republic of South Africa (CC) 2018, which declared Section 12(4) and Section 12 (6) of the National </a:t>
            </a:r>
            <a:br>
              <a:rPr lang="en-US" altLang="en-US" sz="1800" dirty="0">
                <a:latin typeface="Arial" panose="020B0604020202020204" pitchFamily="34" charset="0"/>
              </a:rPr>
            </a:br>
            <a:r>
              <a:rPr lang="en-US" altLang="en-US" sz="1800" dirty="0">
                <a:latin typeface="Arial" panose="020B0604020202020204" pitchFamily="34" charset="0"/>
              </a:rPr>
              <a:t>Prosecuting Authority Act, unconstitutional, has been addressed. </a:t>
            </a:r>
          </a:p>
          <a:p>
            <a:pPr marL="342900" indent="-342900" algn="just" eaLnBrk="1" hangingPunct="1">
              <a:lnSpc>
                <a:spcPct val="100000"/>
              </a:lnSpc>
              <a:spcBef>
                <a:spcPct val="0"/>
              </a:spcBef>
              <a:buFontTx/>
              <a:buAutoNum type="arabicPeriod"/>
              <a:defRPr/>
            </a:pPr>
            <a:endParaRPr lang="en-US" altLang="en-US" sz="1800" dirty="0">
              <a:latin typeface="Arial" panose="020B0604020202020204" pitchFamily="34" charset="0"/>
            </a:endParaRPr>
          </a:p>
          <a:p>
            <a:pPr marL="342900" indent="-342900" algn="just" eaLnBrk="1" hangingPunct="1">
              <a:lnSpc>
                <a:spcPct val="100000"/>
              </a:lnSpc>
              <a:spcBef>
                <a:spcPct val="0"/>
              </a:spcBef>
              <a:buFontTx/>
              <a:buAutoNum type="arabicPeriod"/>
              <a:defRPr/>
            </a:pPr>
            <a:r>
              <a:rPr lang="en-US" altLang="en-US" sz="1800" dirty="0">
                <a:latin typeface="Arial" panose="020B0604020202020204" pitchFamily="34" charset="0"/>
              </a:rPr>
              <a:t>The Bill has been approved by Parliament and was sent for assent on 3 September 2020.</a:t>
            </a:r>
          </a:p>
        </p:txBody>
      </p:sp>
      <p:sp>
        <p:nvSpPr>
          <p:cNvPr id="46084" name="Rectangle 5">
            <a:extLst>
              <a:ext uri="{FF2B5EF4-FFF2-40B4-BE49-F238E27FC236}">
                <a16:creationId xmlns:a16="http://schemas.microsoft.com/office/drawing/2014/main" xmlns="" id="{161174A9-0595-4F46-8354-C8E17BBF818C}"/>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ZA" altLang="en-US" u="sng"/>
              <a:t/>
            </a:r>
            <a:br>
              <a:rPr lang="en-ZA" altLang="en-US" u="sng"/>
            </a:br>
            <a:r>
              <a:rPr lang="en-US" altLang="en-US" u="sng">
                <a:solidFill>
                  <a:schemeClr val="tx2"/>
                </a:solidFill>
              </a:rPr>
              <a:t/>
            </a:r>
            <a:br>
              <a:rPr lang="en-US" altLang="en-US" u="sng">
                <a:solidFill>
                  <a:schemeClr val="tx2"/>
                </a:solidFill>
              </a:rPr>
            </a:br>
            <a:endParaRPr lang="en-US" altLang="en-US" u="sng">
              <a:solidFill>
                <a:schemeClr val="tx2"/>
              </a:solidFill>
            </a:endParaRPr>
          </a:p>
        </p:txBody>
      </p:sp>
      <p:sp>
        <p:nvSpPr>
          <p:cNvPr id="46085" name="Title 5">
            <a:extLst>
              <a:ext uri="{FF2B5EF4-FFF2-40B4-BE49-F238E27FC236}">
                <a16:creationId xmlns:a16="http://schemas.microsoft.com/office/drawing/2014/main" xmlns="" id="{80D58A38-0273-6A48-BBE3-1259D2999B40}"/>
              </a:ext>
            </a:extLst>
          </p:cNvPr>
          <p:cNvSpPr>
            <a:spLocks noGrp="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5523C66A-213D-2E4B-90BC-B0B963F444C8}"/>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Amendments to legislation: independence of the npa:</a:t>
            </a:r>
          </a:p>
        </p:txBody>
      </p:sp>
      <p:sp>
        <p:nvSpPr>
          <p:cNvPr id="46089" name="Slide Number Placeholder 9">
            <a:extLst>
              <a:ext uri="{FF2B5EF4-FFF2-40B4-BE49-F238E27FC236}">
                <a16:creationId xmlns:a16="http://schemas.microsoft.com/office/drawing/2014/main" xmlns="" id="{ABA6C071-5B04-4445-93B1-201CC94C2831}"/>
              </a:ext>
            </a:extLst>
          </p:cNvPr>
          <p:cNvSpPr>
            <a:spLocks noGrp="1"/>
          </p:cNvSpPr>
          <p:nvPr>
            <p:ph type="sldNum" sz="quarter" idx="12"/>
          </p:nvPr>
        </p:nvSpPr>
        <p:spPr bwMode="auto">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fld id="{AB04CB2B-AE68-B54F-92BE-8DC20BD33E01}" type="slidenum">
              <a:rPr lang="en-GB" altLang="en-US" sz="1800">
                <a:solidFill>
                  <a:schemeClr val="bg1"/>
                </a:solidFill>
              </a:rPr>
              <a:pPr algn="l"/>
              <a:t>15</a:t>
            </a:fld>
            <a:endParaRPr lang="en-GB" altLang="en-US" sz="1800">
              <a:solidFill>
                <a:schemeClr val="bg1"/>
              </a:solidFill>
            </a:endParaRPr>
          </a:p>
        </p:txBody>
      </p:sp>
      <p:sp>
        <p:nvSpPr>
          <p:cNvPr id="46090" name="Footer Placeholder 2">
            <a:extLst>
              <a:ext uri="{FF2B5EF4-FFF2-40B4-BE49-F238E27FC236}">
                <a16:creationId xmlns:a16="http://schemas.microsoft.com/office/drawing/2014/main" xmlns="" id="{A3B8C254-15B0-8C48-8DDB-F216E5210A75}"/>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CDE0BD-1B91-914F-8CB5-1543E2084AD8}" type="slidenum">
              <a:rPr lang="en-US" altLang="en-US" sz="1400" smtClean="0">
                <a:solidFill>
                  <a:srgbClr val="000000"/>
                </a:solidFill>
              </a:rPr>
              <a:pPr/>
              <a:t>15</a:t>
            </a:fld>
            <a:endParaRPr lang="en-US" altLang="en-US" sz="14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C496ABD-25CB-E14A-99F4-6F39A3291D23}"/>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8131" name="TextBox 5">
            <a:extLst>
              <a:ext uri="{FF2B5EF4-FFF2-40B4-BE49-F238E27FC236}">
                <a16:creationId xmlns:a16="http://schemas.microsoft.com/office/drawing/2014/main" xmlns="" id="{EC26617F-EDEA-2449-B7CC-F3609118E3B9}"/>
              </a:ext>
            </a:extLst>
          </p:cNvPr>
          <p:cNvSpPr txBox="1">
            <a:spLocks noChangeArrowheads="1"/>
          </p:cNvSpPr>
          <p:nvPr/>
        </p:nvSpPr>
        <p:spPr bwMode="auto">
          <a:xfrm>
            <a:off x="539750" y="596900"/>
            <a:ext cx="7705725" cy="3694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en-US" sz="1800">
                <a:latin typeface="Arial" panose="020B0604020202020204" pitchFamily="34" charset="0"/>
              </a:rPr>
              <a:t>As reported above, both the Department of Justice and Constitutional Development as well as the National Prosecuting Authority (NPA), are working extremely hard to ensure that the Criminal Justice System is strengthened.</a:t>
            </a:r>
          </a:p>
          <a:p>
            <a:pPr algn="just" eaLnBrk="1" hangingPunct="1">
              <a:lnSpc>
                <a:spcPct val="100000"/>
              </a:lnSpc>
              <a:spcBef>
                <a:spcPct val="0"/>
              </a:spcBef>
              <a:buFontTx/>
              <a:buNone/>
            </a:pPr>
            <a:endParaRPr lang="en-US" altLang="en-US" sz="1800">
              <a:latin typeface="Arial" panose="020B0604020202020204" pitchFamily="34" charset="0"/>
            </a:endParaRPr>
          </a:p>
          <a:p>
            <a:pPr algn="just" eaLnBrk="1" hangingPunct="1">
              <a:lnSpc>
                <a:spcPct val="100000"/>
              </a:lnSpc>
              <a:spcBef>
                <a:spcPct val="0"/>
              </a:spcBef>
              <a:buFontTx/>
              <a:buNone/>
            </a:pPr>
            <a:r>
              <a:rPr lang="en-US" altLang="en-US" sz="1800">
                <a:latin typeface="Arial" panose="020B0604020202020204" pitchFamily="34" charset="0"/>
              </a:rPr>
              <a:t>The Criminal Justice System and I take matters of justice and the law, extremely seriously and we undertake to work together with this Honourable House as well as members of the public and private spheres, to ensure that justice is not only done, but seen to be done.</a:t>
            </a:r>
          </a:p>
          <a:p>
            <a:pPr algn="just" eaLnBrk="1" hangingPunct="1">
              <a:lnSpc>
                <a:spcPct val="100000"/>
              </a:lnSpc>
              <a:spcBef>
                <a:spcPct val="0"/>
              </a:spcBef>
              <a:buFontTx/>
              <a:buNone/>
            </a:pPr>
            <a:endParaRPr lang="en-US" altLang="en-US" sz="1800">
              <a:latin typeface="Arial" panose="020B0604020202020204" pitchFamily="34" charset="0"/>
            </a:endParaRPr>
          </a:p>
          <a:p>
            <a:pPr algn="just" eaLnBrk="1" hangingPunct="1">
              <a:lnSpc>
                <a:spcPct val="100000"/>
              </a:lnSpc>
              <a:spcBef>
                <a:spcPct val="0"/>
              </a:spcBef>
              <a:buFontTx/>
              <a:buNone/>
            </a:pPr>
            <a:r>
              <a:rPr lang="en-US" altLang="en-US" sz="1800">
                <a:latin typeface="Arial" panose="020B0604020202020204" pitchFamily="34" charset="0"/>
              </a:rPr>
              <a:t>I thank you. </a:t>
            </a:r>
          </a:p>
          <a:p>
            <a:pPr algn="just" eaLnBrk="1" hangingPunct="1">
              <a:lnSpc>
                <a:spcPct val="100000"/>
              </a:lnSpc>
              <a:spcBef>
                <a:spcPct val="0"/>
              </a:spcBef>
              <a:buFontTx/>
              <a:buNone/>
            </a:pPr>
            <a:endParaRPr lang="en-US" altLang="en-US" sz="1800">
              <a:latin typeface="Arial" panose="020B0604020202020204" pitchFamily="34" charset="0"/>
            </a:endParaRPr>
          </a:p>
          <a:p>
            <a:pPr algn="just" eaLnBrk="1" hangingPunct="1">
              <a:lnSpc>
                <a:spcPct val="100000"/>
              </a:lnSpc>
              <a:spcBef>
                <a:spcPct val="0"/>
              </a:spcBef>
              <a:buFontTx/>
              <a:buNone/>
            </a:pPr>
            <a:endParaRPr lang="en-US" altLang="en-US" sz="1800">
              <a:latin typeface="Arial" panose="020B0604020202020204" pitchFamily="34" charset="0"/>
            </a:endParaRPr>
          </a:p>
        </p:txBody>
      </p:sp>
      <p:sp>
        <p:nvSpPr>
          <p:cNvPr id="48132" name="Rectangle 5">
            <a:extLst>
              <a:ext uri="{FF2B5EF4-FFF2-40B4-BE49-F238E27FC236}">
                <a16:creationId xmlns:a16="http://schemas.microsoft.com/office/drawing/2014/main" xmlns="" id="{D4824CEF-37DD-C841-98EB-BDAB454F2BF8}"/>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ZA" altLang="en-US" u="sng"/>
              <a:t/>
            </a:r>
            <a:br>
              <a:rPr lang="en-ZA" altLang="en-US" u="sng"/>
            </a:br>
            <a:r>
              <a:rPr lang="en-US" altLang="en-US" u="sng">
                <a:solidFill>
                  <a:schemeClr val="tx2"/>
                </a:solidFill>
              </a:rPr>
              <a:t/>
            </a:r>
            <a:br>
              <a:rPr lang="en-US" altLang="en-US" u="sng">
                <a:solidFill>
                  <a:schemeClr val="tx2"/>
                </a:solidFill>
              </a:rPr>
            </a:br>
            <a:endParaRPr lang="en-US" altLang="en-US" u="sng">
              <a:solidFill>
                <a:schemeClr val="tx2"/>
              </a:solidFill>
            </a:endParaRPr>
          </a:p>
        </p:txBody>
      </p:sp>
      <p:sp>
        <p:nvSpPr>
          <p:cNvPr id="48133" name="Title 5">
            <a:extLst>
              <a:ext uri="{FF2B5EF4-FFF2-40B4-BE49-F238E27FC236}">
                <a16:creationId xmlns:a16="http://schemas.microsoft.com/office/drawing/2014/main" xmlns="" id="{E8854C7E-6981-DC43-A2A6-B9475B88522E}"/>
              </a:ext>
            </a:extLst>
          </p:cNvPr>
          <p:cNvSpPr>
            <a:spLocks noGrp="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218FC9D5-F22F-C040-8754-6306C0C272C5}"/>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CONCLUSION:</a:t>
            </a:r>
          </a:p>
        </p:txBody>
      </p:sp>
      <p:sp>
        <p:nvSpPr>
          <p:cNvPr id="48137" name="Slide Number Placeholder 9">
            <a:extLst>
              <a:ext uri="{FF2B5EF4-FFF2-40B4-BE49-F238E27FC236}">
                <a16:creationId xmlns:a16="http://schemas.microsoft.com/office/drawing/2014/main" xmlns="" id="{35E31EF8-0D5A-6240-9278-159FAB2939A8}"/>
              </a:ext>
            </a:extLst>
          </p:cNvPr>
          <p:cNvSpPr>
            <a:spLocks noGrp="1"/>
          </p:cNvSpPr>
          <p:nvPr>
            <p:ph type="sldNum" sz="quarter" idx="12"/>
          </p:nvPr>
        </p:nvSpPr>
        <p:spPr bwMode="auto">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fld id="{95E440E7-1816-3B4B-98D3-5C8FABDA8531}" type="slidenum">
              <a:rPr lang="en-GB" altLang="en-US" sz="1800">
                <a:solidFill>
                  <a:schemeClr val="bg1"/>
                </a:solidFill>
              </a:rPr>
              <a:pPr algn="l"/>
              <a:t>16</a:t>
            </a:fld>
            <a:endParaRPr lang="en-GB" altLang="en-US" sz="1800">
              <a:solidFill>
                <a:schemeClr val="bg1"/>
              </a:solidFill>
            </a:endParaRPr>
          </a:p>
        </p:txBody>
      </p:sp>
      <p:sp>
        <p:nvSpPr>
          <p:cNvPr id="48138" name="Footer Placeholder 2">
            <a:extLst>
              <a:ext uri="{FF2B5EF4-FFF2-40B4-BE49-F238E27FC236}">
                <a16:creationId xmlns:a16="http://schemas.microsoft.com/office/drawing/2014/main" xmlns="" id="{281DF53A-10E5-5C46-ADBD-27F11519B711}"/>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D38EDF-7A29-6F4D-98FB-BF6427EB4829}" type="slidenum">
              <a:rPr lang="en-US" altLang="en-US" sz="1400" smtClean="0">
                <a:solidFill>
                  <a:srgbClr val="000000"/>
                </a:solidFill>
              </a:rPr>
              <a:pPr/>
              <a:t>16</a:t>
            </a:fld>
            <a:endParaRPr lang="en-US" altLang="en-US"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BCA8559-C0E7-E041-BC13-27175FA94DD4}"/>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100" name="TextBox 5">
            <a:extLst>
              <a:ext uri="{FF2B5EF4-FFF2-40B4-BE49-F238E27FC236}">
                <a16:creationId xmlns:a16="http://schemas.microsoft.com/office/drawing/2014/main" xmlns="" id="{9DB8B19C-74C2-4648-AE06-10C7FB9DC22D}"/>
              </a:ext>
            </a:extLst>
          </p:cNvPr>
          <p:cNvSpPr txBox="1">
            <a:spLocks noChangeArrowheads="1"/>
          </p:cNvSpPr>
          <p:nvPr/>
        </p:nvSpPr>
        <p:spPr bwMode="auto">
          <a:xfrm>
            <a:off x="539750" y="596900"/>
            <a:ext cx="7705725" cy="3970338"/>
          </a:xfrm>
          <a:prstGeom prst="rect">
            <a:avLst/>
          </a:prstGeom>
          <a:noFill/>
          <a:ln>
            <a:noFill/>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fontAlgn="auto" hangingPunct="1">
              <a:spcBef>
                <a:spcPts val="0"/>
              </a:spcBef>
              <a:spcAft>
                <a:spcPts val="0"/>
              </a:spcAft>
              <a:defRPr/>
            </a:pPr>
            <a:endParaRPr lang="en-US" b="1" dirty="0">
              <a:latin typeface="Arial" pitchFamily="34" charset="0"/>
            </a:endParaRPr>
          </a:p>
          <a:p>
            <a:pPr algn="just" eaLnBrk="1" fontAlgn="auto" hangingPunct="1">
              <a:spcBef>
                <a:spcPts val="0"/>
              </a:spcBef>
              <a:spcAft>
                <a:spcPts val="0"/>
              </a:spcAft>
              <a:buFont typeface="+mj-lt"/>
              <a:buAutoNum type="arabicPeriod"/>
              <a:defRPr/>
            </a:pPr>
            <a:r>
              <a:rPr lang="en-US" dirty="0">
                <a:latin typeface="Arial" pitchFamily="34" charset="0"/>
              </a:rPr>
              <a:t>Introduction;</a:t>
            </a:r>
          </a:p>
          <a:p>
            <a:pPr algn="just" eaLnBrk="1" fontAlgn="auto" hangingPunct="1">
              <a:spcBef>
                <a:spcPts val="0"/>
              </a:spcBef>
              <a:spcAft>
                <a:spcPts val="0"/>
              </a:spcAft>
              <a:buFont typeface="+mj-lt"/>
              <a:buAutoNum type="arabicPeriod"/>
              <a:defRPr/>
            </a:pPr>
            <a:endParaRPr lang="en-US" dirty="0">
              <a:latin typeface="Arial" pitchFamily="34" charset="0"/>
            </a:endParaRPr>
          </a:p>
          <a:p>
            <a:pPr algn="just" eaLnBrk="1" fontAlgn="auto" hangingPunct="1">
              <a:spcBef>
                <a:spcPts val="0"/>
              </a:spcBef>
              <a:spcAft>
                <a:spcPts val="0"/>
              </a:spcAft>
              <a:buFont typeface="+mj-lt"/>
              <a:buAutoNum type="arabicPeriod"/>
              <a:defRPr/>
            </a:pPr>
            <a:r>
              <a:rPr lang="en-US" dirty="0">
                <a:latin typeface="Arial" pitchFamily="34" charset="0"/>
              </a:rPr>
              <a:t>Upgrading of IT infrastructure, also in terms of upgrading as expected by the IJS Programme;</a:t>
            </a:r>
          </a:p>
          <a:p>
            <a:pPr algn="just" eaLnBrk="1" fontAlgn="auto" hangingPunct="1">
              <a:spcBef>
                <a:spcPts val="0"/>
              </a:spcBef>
              <a:spcAft>
                <a:spcPts val="0"/>
              </a:spcAft>
              <a:buFont typeface="+mj-lt"/>
              <a:buAutoNum type="arabicPeriod"/>
              <a:defRPr/>
            </a:pPr>
            <a:endParaRPr lang="en-US" dirty="0">
              <a:latin typeface="Arial" pitchFamily="34" charset="0"/>
            </a:endParaRPr>
          </a:p>
          <a:p>
            <a:pPr algn="just" eaLnBrk="1" fontAlgn="auto" hangingPunct="1">
              <a:spcBef>
                <a:spcPts val="0"/>
              </a:spcBef>
              <a:spcAft>
                <a:spcPts val="0"/>
              </a:spcAft>
              <a:buFont typeface="+mj-lt"/>
              <a:buAutoNum type="arabicPeriod"/>
              <a:defRPr/>
            </a:pPr>
            <a:r>
              <a:rPr lang="en-US" dirty="0">
                <a:latin typeface="Arial" pitchFamily="34" charset="0"/>
              </a:rPr>
              <a:t>Resolutions of budgetary constraints of the NPA, as well as challenges experienced;</a:t>
            </a:r>
          </a:p>
          <a:p>
            <a:pPr algn="just" eaLnBrk="1" fontAlgn="auto" hangingPunct="1">
              <a:spcBef>
                <a:spcPts val="0"/>
              </a:spcBef>
              <a:spcAft>
                <a:spcPts val="0"/>
              </a:spcAft>
              <a:buFont typeface="+mj-lt"/>
              <a:buAutoNum type="arabicPeriod"/>
              <a:defRPr/>
            </a:pPr>
            <a:endParaRPr lang="en-US" dirty="0">
              <a:latin typeface="Arial" pitchFamily="34" charset="0"/>
            </a:endParaRPr>
          </a:p>
          <a:p>
            <a:pPr algn="just" eaLnBrk="1" fontAlgn="auto" hangingPunct="1">
              <a:spcBef>
                <a:spcPts val="0"/>
              </a:spcBef>
              <a:spcAft>
                <a:spcPts val="0"/>
              </a:spcAft>
              <a:buFontTx/>
              <a:buAutoNum type="arabicPeriod" startAt="4"/>
              <a:defRPr/>
            </a:pPr>
            <a:r>
              <a:rPr lang="en-US" dirty="0">
                <a:latin typeface="Arial" pitchFamily="34" charset="0"/>
              </a:rPr>
              <a:t>Amendments of legislation in terms of court orders: independence of the NPA; and</a:t>
            </a:r>
          </a:p>
          <a:p>
            <a:pPr marL="0" indent="0" algn="just" eaLnBrk="1" fontAlgn="auto" hangingPunct="1">
              <a:spcBef>
                <a:spcPts val="0"/>
              </a:spcBef>
              <a:spcAft>
                <a:spcPts val="0"/>
              </a:spcAft>
              <a:defRPr/>
            </a:pPr>
            <a:endParaRPr lang="en-US" b="1" dirty="0">
              <a:latin typeface="Arial" pitchFamily="34" charset="0"/>
            </a:endParaRPr>
          </a:p>
          <a:p>
            <a:pPr marL="0" indent="0" algn="just" eaLnBrk="1" fontAlgn="auto" hangingPunct="1">
              <a:spcBef>
                <a:spcPts val="0"/>
              </a:spcBef>
              <a:spcAft>
                <a:spcPts val="0"/>
              </a:spcAft>
              <a:defRPr/>
            </a:pPr>
            <a:r>
              <a:rPr lang="en-US" dirty="0">
                <a:latin typeface="Arial" pitchFamily="34" charset="0"/>
              </a:rPr>
              <a:t>5.   Conclusion.</a:t>
            </a:r>
            <a:r>
              <a:rPr lang="en-US" b="1" dirty="0">
                <a:latin typeface="Arial" pitchFamily="34" charset="0"/>
              </a:rPr>
              <a:t>	</a:t>
            </a:r>
          </a:p>
          <a:p>
            <a:pPr eaLnBrk="1" fontAlgn="auto" hangingPunct="1">
              <a:spcBef>
                <a:spcPts val="0"/>
              </a:spcBef>
              <a:spcAft>
                <a:spcPts val="0"/>
              </a:spcAft>
              <a:defRPr/>
            </a:pPr>
            <a:r>
              <a:rPr lang="en-US" b="1" dirty="0">
                <a:latin typeface="+mn-lt"/>
                <a:cs typeface="+mn-cs"/>
              </a:rPr>
              <a:t>	</a:t>
            </a:r>
          </a:p>
        </p:txBody>
      </p:sp>
      <p:sp>
        <p:nvSpPr>
          <p:cNvPr id="19460" name="Rectangle 5">
            <a:extLst>
              <a:ext uri="{FF2B5EF4-FFF2-40B4-BE49-F238E27FC236}">
                <a16:creationId xmlns:a16="http://schemas.microsoft.com/office/drawing/2014/main" xmlns="" id="{829375E7-461D-6B43-881F-7C2B369C3EB4}"/>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19461" name="Title 5">
            <a:extLst>
              <a:ext uri="{FF2B5EF4-FFF2-40B4-BE49-F238E27FC236}">
                <a16:creationId xmlns:a16="http://schemas.microsoft.com/office/drawing/2014/main" xmlns="" id="{E5B5EBB6-9536-224D-A173-D04FA24FE62F}"/>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1C9DAF41-A993-9642-998F-E008CC3B10BE}"/>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contents</a:t>
            </a:r>
          </a:p>
        </p:txBody>
      </p:sp>
      <p:sp>
        <p:nvSpPr>
          <p:cNvPr id="19465" name="Slide Number Placeholder 9">
            <a:extLst>
              <a:ext uri="{FF2B5EF4-FFF2-40B4-BE49-F238E27FC236}">
                <a16:creationId xmlns:a16="http://schemas.microsoft.com/office/drawing/2014/main" xmlns="" id="{E8FC3C91-6E62-8B44-B710-CD7B6507473E}"/>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CDACC1BF-B90D-2E47-B717-B21D29014B25}" type="slidenum">
              <a:rPr lang="en-GB" altLang="en-US" sz="1800" b="0">
                <a:solidFill>
                  <a:schemeClr val="bg1"/>
                </a:solidFill>
              </a:rPr>
              <a:pPr algn="l">
                <a:spcBef>
                  <a:spcPct val="0"/>
                </a:spcBef>
                <a:spcAft>
                  <a:spcPct val="0"/>
                </a:spcAft>
                <a:buFontTx/>
                <a:buNone/>
              </a:pPr>
              <a:t>2</a:t>
            </a:fld>
            <a:endParaRPr lang="en-GB" altLang="en-US" sz="1800" b="0">
              <a:solidFill>
                <a:schemeClr val="bg1"/>
              </a:solidFill>
            </a:endParaRPr>
          </a:p>
        </p:txBody>
      </p:sp>
      <p:sp>
        <p:nvSpPr>
          <p:cNvPr id="19466" name="Footer Placeholder 2">
            <a:extLst>
              <a:ext uri="{FF2B5EF4-FFF2-40B4-BE49-F238E27FC236}">
                <a16:creationId xmlns:a16="http://schemas.microsoft.com/office/drawing/2014/main" xmlns="" id="{89226243-8D58-1249-9219-A4FA60AAEA18}"/>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934BC147-2536-704E-8420-B9FFFC1FBE9F}" type="slidenum">
              <a:rPr lang="en-US" altLang="en-US" sz="1400" b="0" smtClean="0">
                <a:solidFill>
                  <a:srgbClr val="000000"/>
                </a:solidFill>
                <a:cs typeface="Arial" panose="020B0604020202020204" pitchFamily="34" charset="0"/>
              </a:rPr>
              <a:pPr>
                <a:spcBef>
                  <a:spcPct val="0"/>
                </a:spcBef>
                <a:spcAft>
                  <a:spcPct val="0"/>
                </a:spcAft>
                <a:buFontTx/>
                <a:buNone/>
              </a:pPr>
              <a:t>2</a:t>
            </a:fld>
            <a:endParaRPr lang="en-US" altLang="en-US" sz="1400" b="0">
              <a:solidFill>
                <a:srgbClr val="000000"/>
              </a:solidFill>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2980F59-244A-D64D-8652-5F568B534C92}"/>
              </a:ext>
            </a:extLst>
          </p:cNvPr>
          <p:cNvSpPr/>
          <p:nvPr/>
        </p:nvSpPr>
        <p:spPr>
          <a:xfrm>
            <a:off x="-107950" y="396"/>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21507" name="TextBox 5">
            <a:extLst>
              <a:ext uri="{FF2B5EF4-FFF2-40B4-BE49-F238E27FC236}">
                <a16:creationId xmlns:a16="http://schemas.microsoft.com/office/drawing/2014/main" xmlns="" id="{DBA557B2-CC5B-B744-9B79-6E6517BD3C93}"/>
              </a:ext>
            </a:extLst>
          </p:cNvPr>
          <p:cNvSpPr txBox="1">
            <a:spLocks noChangeArrowheads="1"/>
          </p:cNvSpPr>
          <p:nvPr/>
        </p:nvSpPr>
        <p:spPr bwMode="auto">
          <a:xfrm>
            <a:off x="539750" y="596900"/>
            <a:ext cx="7705725"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FontTx/>
              <a:buNone/>
            </a:pPr>
            <a:r>
              <a:rPr lang="en-US" altLang="en-US" dirty="0">
                <a:solidFill>
                  <a:schemeClr val="tx1"/>
                </a:solidFill>
              </a:rPr>
              <a:t>Question:</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“With regards to the Information Technology (IT) infrastructure, it is an issue that we are looking into, not only in terms of maintenance, but also in terms of upgrading as expected by the Integrated Justice System (IJS) programme, which we have made a priority area.”</a:t>
            </a:r>
          </a:p>
          <a:p>
            <a:pPr algn="just" eaLnBrk="1" hangingPunct="1">
              <a:spcBef>
                <a:spcPct val="0"/>
              </a:spcBef>
              <a:spcAft>
                <a:spcPct val="0"/>
              </a:spcAft>
              <a:buFontTx/>
              <a:buNone/>
            </a:pPr>
            <a:endParaRPr lang="en-US" altLang="en-US" b="0" dirty="0">
              <a:solidFill>
                <a:schemeClr val="tx1"/>
              </a:solidFill>
            </a:endParaRPr>
          </a:p>
        </p:txBody>
      </p:sp>
      <p:sp>
        <p:nvSpPr>
          <p:cNvPr id="21508" name="Rectangle 5">
            <a:extLst>
              <a:ext uri="{FF2B5EF4-FFF2-40B4-BE49-F238E27FC236}">
                <a16:creationId xmlns:a16="http://schemas.microsoft.com/office/drawing/2014/main" xmlns="" id="{5387C0A9-3F69-7A46-BB6A-5B2125EE1997}"/>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21509" name="Title 5">
            <a:extLst>
              <a:ext uri="{FF2B5EF4-FFF2-40B4-BE49-F238E27FC236}">
                <a16:creationId xmlns:a16="http://schemas.microsoft.com/office/drawing/2014/main" xmlns="" id="{D9C80DB0-5F5E-4141-BC58-5153ACC7E949}"/>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6BADCD1E-84F9-F241-8407-4F41D73B864F}"/>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52500" lnSpcReduction="20000"/>
          </a:bodyPr>
          <a:lstStyle/>
          <a:p>
            <a:pPr algn="ctr" eaLnBrk="1" fontAlgn="auto" hangingPunct="1">
              <a:spcBef>
                <a:spcPts val="0"/>
              </a:spcBef>
              <a:spcAft>
                <a:spcPts val="0"/>
              </a:spcAft>
              <a:defRPr/>
            </a:pPr>
            <a:r>
              <a:rPr lang="en-GB" sz="3000" b="1" cap="small" dirty="0">
                <a:solidFill>
                  <a:schemeClr val="bg1"/>
                </a:solidFill>
                <a:latin typeface="+mn-lt"/>
                <a:ea typeface="+mj-ea"/>
              </a:rPr>
              <a:t>REQUESTS BY SELECT COMMITTEE ON PETITIONS AND EXECUTIVE UNDERTAKINGS</a:t>
            </a:r>
          </a:p>
        </p:txBody>
      </p:sp>
      <p:sp>
        <p:nvSpPr>
          <p:cNvPr id="21513" name="Slide Number Placeholder 9">
            <a:extLst>
              <a:ext uri="{FF2B5EF4-FFF2-40B4-BE49-F238E27FC236}">
                <a16:creationId xmlns:a16="http://schemas.microsoft.com/office/drawing/2014/main" xmlns="" id="{0D5735C5-B6D9-324C-9404-FC15396F7CEF}"/>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CFC8CFDC-6402-DA4A-825E-A2B19A56F390}" type="slidenum">
              <a:rPr lang="en-GB" altLang="en-US" sz="1800" b="0">
                <a:solidFill>
                  <a:schemeClr val="bg1"/>
                </a:solidFill>
              </a:rPr>
              <a:pPr algn="l">
                <a:spcBef>
                  <a:spcPct val="0"/>
                </a:spcBef>
                <a:spcAft>
                  <a:spcPct val="0"/>
                </a:spcAft>
                <a:buFontTx/>
                <a:buNone/>
              </a:pPr>
              <a:t>3</a:t>
            </a:fld>
            <a:endParaRPr lang="en-GB" altLang="en-US" sz="1800" b="0">
              <a:solidFill>
                <a:schemeClr val="bg1"/>
              </a:solidFill>
            </a:endParaRPr>
          </a:p>
        </p:txBody>
      </p:sp>
      <p:sp>
        <p:nvSpPr>
          <p:cNvPr id="21514" name="Footer Placeholder 2">
            <a:extLst>
              <a:ext uri="{FF2B5EF4-FFF2-40B4-BE49-F238E27FC236}">
                <a16:creationId xmlns:a16="http://schemas.microsoft.com/office/drawing/2014/main" xmlns="" id="{231ECB39-88EC-134B-B28C-7D2768AA54F9}"/>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4A15821C-F226-3649-9530-41FC22259285}" type="slidenum">
              <a:rPr lang="en-US" altLang="en-US" sz="1400" b="0" smtClean="0">
                <a:solidFill>
                  <a:srgbClr val="000000"/>
                </a:solidFill>
                <a:cs typeface="Arial" panose="020B0604020202020204" pitchFamily="34" charset="0"/>
              </a:rPr>
              <a:pPr>
                <a:spcBef>
                  <a:spcPct val="0"/>
                </a:spcBef>
                <a:spcAft>
                  <a:spcPct val="0"/>
                </a:spcAft>
                <a:buFontTx/>
                <a:buNone/>
              </a:pPr>
              <a:t>3</a:t>
            </a:fld>
            <a:endParaRPr lang="en-US" altLang="en-US" sz="1400" b="0">
              <a:solidFill>
                <a:srgbClr val="000000"/>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F1CCF70-CFA2-594E-9DD2-54E78A265299}"/>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100" name="TextBox 5">
            <a:extLst>
              <a:ext uri="{FF2B5EF4-FFF2-40B4-BE49-F238E27FC236}">
                <a16:creationId xmlns:a16="http://schemas.microsoft.com/office/drawing/2014/main" xmlns="" id="{97B13878-4E51-5845-815A-0F1C0B595819}"/>
              </a:ext>
            </a:extLst>
          </p:cNvPr>
          <p:cNvSpPr txBox="1">
            <a:spLocks noChangeArrowheads="1"/>
          </p:cNvSpPr>
          <p:nvPr/>
        </p:nvSpPr>
        <p:spPr bwMode="auto">
          <a:xfrm>
            <a:off x="539750" y="596900"/>
            <a:ext cx="8147050" cy="6555641"/>
          </a:xfrm>
          <a:prstGeom prst="rect">
            <a:avLst/>
          </a:prstGeom>
          <a:noFill/>
          <a:ln>
            <a:noFill/>
          </a:ln>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eaLnBrk="1" fontAlgn="auto" hangingPunct="1">
              <a:spcBef>
                <a:spcPts val="0"/>
              </a:spcBef>
              <a:spcAft>
                <a:spcPts val="0"/>
              </a:spcAft>
              <a:defRPr/>
            </a:pPr>
            <a:r>
              <a:rPr lang="en-US" sz="1700" b="1" dirty="0">
                <a:latin typeface="Arial" pitchFamily="34" charset="0"/>
              </a:rPr>
              <a:t>Progress:</a:t>
            </a:r>
          </a:p>
          <a:p>
            <a:pPr marL="0" indent="0" algn="just" eaLnBrk="1" fontAlgn="auto" hangingPunct="1">
              <a:spcBef>
                <a:spcPts val="0"/>
              </a:spcBef>
              <a:spcAft>
                <a:spcPts val="0"/>
              </a:spcAft>
              <a:defRPr/>
            </a:pPr>
            <a:endParaRPr lang="en-US" sz="1700" dirty="0">
              <a:latin typeface="Arial" pitchFamily="34" charset="0"/>
            </a:endParaRPr>
          </a:p>
          <a:p>
            <a:pPr marL="0" indent="0" eaLnBrk="1" fontAlgn="auto" hangingPunct="1">
              <a:spcBef>
                <a:spcPts val="0"/>
              </a:spcBef>
              <a:spcAft>
                <a:spcPts val="0"/>
              </a:spcAft>
              <a:defRPr/>
            </a:pPr>
            <a:r>
              <a:rPr lang="en-US" sz="1700" dirty="0">
                <a:latin typeface="Arial" pitchFamily="34" charset="0"/>
              </a:rPr>
              <a:t>As per the undertaking in August 2019, in the subsequent 12 months the IJS programme has continued with numerous projects to upgrade our IT infrastructure as a prerequisite to modernizing our Criminal Justice System. In each project that the IJS focuses on, maintenance of infrastructure is built into the project deliverables and funding.</a:t>
            </a:r>
          </a:p>
          <a:p>
            <a:pPr marL="0" indent="0" algn="just" eaLnBrk="1" fontAlgn="auto" hangingPunct="1">
              <a:spcBef>
                <a:spcPts val="0"/>
              </a:spcBef>
              <a:spcAft>
                <a:spcPts val="0"/>
              </a:spcAft>
              <a:defRPr/>
            </a:pPr>
            <a:endParaRPr lang="en-US" sz="1700" dirty="0">
              <a:latin typeface="Arial" pitchFamily="34" charset="0"/>
            </a:endParaRPr>
          </a:p>
          <a:p>
            <a:pPr marL="0" indent="0" algn="just" eaLnBrk="1" fontAlgn="auto" hangingPunct="1">
              <a:spcBef>
                <a:spcPts val="0"/>
              </a:spcBef>
              <a:spcAft>
                <a:spcPts val="0"/>
              </a:spcAft>
              <a:defRPr/>
            </a:pPr>
            <a:r>
              <a:rPr lang="en-US" sz="1700" b="1" dirty="0">
                <a:solidFill>
                  <a:srgbClr val="F97F24"/>
                </a:solidFill>
                <a:latin typeface="Arial Narrow" panose="020B0604020202020204" pitchFamily="34" charset="0"/>
                <a:cs typeface="Arial Narrow" panose="020B0604020202020204" pitchFamily="34" charset="0"/>
              </a:rPr>
              <a:t>ICT INFRASTRUCTURE AS A PRIORITY IN CASE INTEGRATION PROJECTS</a:t>
            </a:r>
          </a:p>
          <a:p>
            <a:pPr marL="0" indent="0" algn="just" eaLnBrk="1" fontAlgn="auto" hangingPunct="1">
              <a:spcBef>
                <a:spcPts val="0"/>
              </a:spcBef>
              <a:spcAft>
                <a:spcPts val="0"/>
              </a:spcAft>
              <a:defRPr/>
            </a:pPr>
            <a:r>
              <a:rPr lang="en-US" sz="1700" dirty="0">
                <a:latin typeface="Arial" pitchFamily="34" charset="0"/>
              </a:rPr>
              <a:t>The electronic exchange of Criminal Justice System (CJS) information between SAPS, NPA and </a:t>
            </a:r>
            <a:r>
              <a:rPr lang="en-US" sz="1700" dirty="0" err="1">
                <a:latin typeface="Arial" pitchFamily="34" charset="0"/>
              </a:rPr>
              <a:t>DoJ&amp;CD</a:t>
            </a:r>
            <a:r>
              <a:rPr lang="en-US" sz="1700" dirty="0">
                <a:latin typeface="Arial" pitchFamily="34" charset="0"/>
              </a:rPr>
              <a:t> enables improved tracking and reporting of docket and case related information.</a:t>
            </a:r>
            <a:endParaRPr lang="en-US" sz="1700" b="1" dirty="0">
              <a:latin typeface="Arial Narrow" panose="020B0604020202020204" pitchFamily="34" charset="0"/>
              <a:cs typeface="Arial Narrow" panose="020B0604020202020204" pitchFamily="34" charset="0"/>
            </a:endParaRPr>
          </a:p>
          <a:p>
            <a:pPr marL="0" indent="0" algn="just" eaLnBrk="1" fontAlgn="auto" hangingPunct="1">
              <a:spcBef>
                <a:spcPts val="0"/>
              </a:spcBef>
              <a:spcAft>
                <a:spcPts val="0"/>
              </a:spcAft>
              <a:defRPr/>
            </a:pPr>
            <a:endParaRPr lang="en-US" sz="1700" dirty="0">
              <a:latin typeface="Arial" pitchFamily="34" charset="0"/>
            </a:endParaRPr>
          </a:p>
          <a:p>
            <a:pPr eaLnBrk="1" fontAlgn="auto" hangingPunct="1">
              <a:spcBef>
                <a:spcPts val="0"/>
              </a:spcBef>
              <a:spcAft>
                <a:spcPts val="0"/>
              </a:spcAft>
              <a:buFontTx/>
              <a:buAutoNum type="arabicPeriod"/>
              <a:defRPr/>
            </a:pPr>
            <a:r>
              <a:rPr lang="en-US" sz="1700" b="1" dirty="0">
                <a:latin typeface="Arial" pitchFamily="34" charset="0"/>
              </a:rPr>
              <a:t>EQUIPPING 4,850 PROSECUTORS WITH LAPTOPS </a:t>
            </a:r>
            <a:r>
              <a:rPr lang="en-US" sz="1700" dirty="0">
                <a:latin typeface="Arial" pitchFamily="34" charset="0"/>
              </a:rPr>
              <a:t/>
            </a:r>
            <a:br>
              <a:rPr lang="en-US" sz="1700" dirty="0">
                <a:latin typeface="Arial" pitchFamily="34" charset="0"/>
              </a:rPr>
            </a:br>
            <a:r>
              <a:rPr lang="en-US" sz="1700" dirty="0">
                <a:latin typeface="Arial" pitchFamily="34" charset="0"/>
              </a:rPr>
              <a:t>NPA commenced in December 2019 with the upgrade and rollout of 4 850 laptops to all prosecutors and administrative staff. This will enable improved access to the integrated systems</a:t>
            </a:r>
          </a:p>
          <a:p>
            <a:pPr eaLnBrk="1" fontAlgn="auto" hangingPunct="1">
              <a:spcBef>
                <a:spcPts val="0"/>
              </a:spcBef>
              <a:spcAft>
                <a:spcPts val="0"/>
              </a:spcAft>
              <a:buFontTx/>
              <a:buAutoNum type="arabicPeriod"/>
              <a:defRPr/>
            </a:pPr>
            <a:endParaRPr lang="en-US" sz="1700" dirty="0">
              <a:latin typeface="Arial" pitchFamily="34" charset="0"/>
            </a:endParaRPr>
          </a:p>
          <a:p>
            <a:pPr eaLnBrk="1" fontAlgn="auto" hangingPunct="1">
              <a:spcBef>
                <a:spcPts val="0"/>
              </a:spcBef>
              <a:spcAft>
                <a:spcPts val="0"/>
              </a:spcAft>
              <a:buFontTx/>
              <a:buAutoNum type="arabicPeriod"/>
              <a:defRPr/>
            </a:pPr>
            <a:r>
              <a:rPr lang="en-US" sz="1700" b="1" dirty="0">
                <a:latin typeface="Arial" pitchFamily="34" charset="0"/>
              </a:rPr>
              <a:t>NPA ICT INFRASTRUCTURE SUPPORT AND MAINTENANCE</a:t>
            </a:r>
            <a:r>
              <a:rPr lang="en-US" sz="1700" b="1" dirty="0">
                <a:solidFill>
                  <a:srgbClr val="F97F24"/>
                </a:solidFill>
                <a:latin typeface="Arial" pitchFamily="34" charset="0"/>
              </a:rPr>
              <a:t/>
            </a:r>
            <a:br>
              <a:rPr lang="en-US" sz="1700" b="1" dirty="0">
                <a:solidFill>
                  <a:srgbClr val="F97F24"/>
                </a:solidFill>
                <a:latin typeface="Arial" pitchFamily="34" charset="0"/>
              </a:rPr>
            </a:br>
            <a:r>
              <a:rPr lang="en-US" sz="1700" dirty="0">
                <a:latin typeface="Arial" pitchFamily="34" charset="0"/>
              </a:rPr>
              <a:t>Delivery of essential ICT capacity to support the NPA within the critical area of prosecution services, and as an essential prerequisite to system utilization and adoption within the CJS. Includes ICT infrastructure, application maintenance, support and essential software licenses for 2019/20. </a:t>
            </a:r>
          </a:p>
          <a:p>
            <a:pPr marL="0" indent="0" algn="just" eaLnBrk="1" fontAlgn="auto" hangingPunct="1">
              <a:spcBef>
                <a:spcPts val="0"/>
              </a:spcBef>
              <a:spcAft>
                <a:spcPts val="0"/>
              </a:spcAft>
              <a:defRPr/>
            </a:pPr>
            <a:r>
              <a:rPr lang="en-US" sz="1700" dirty="0">
                <a:latin typeface="Arial" pitchFamily="34" charset="0"/>
              </a:rPr>
              <a:t>  </a:t>
            </a:r>
          </a:p>
        </p:txBody>
      </p:sp>
      <p:sp>
        <p:nvSpPr>
          <p:cNvPr id="23556" name="Rectangle 5">
            <a:extLst>
              <a:ext uri="{FF2B5EF4-FFF2-40B4-BE49-F238E27FC236}">
                <a16:creationId xmlns:a16="http://schemas.microsoft.com/office/drawing/2014/main" xmlns="" id="{904B9559-0C2B-864E-9E04-6F6AE62950B5}"/>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23557" name="Title 5">
            <a:extLst>
              <a:ext uri="{FF2B5EF4-FFF2-40B4-BE49-F238E27FC236}">
                <a16:creationId xmlns:a16="http://schemas.microsoft.com/office/drawing/2014/main" xmlns="" id="{E3104625-AA49-8248-9830-C5184AC479B6}"/>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533BB1FA-960C-1341-B8C5-287E02D28A88}"/>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67500" lnSpcReduction="20000"/>
          </a:bodyPr>
          <a:lstStyle/>
          <a:p>
            <a:pPr algn="ctr" eaLnBrk="1" fontAlgn="auto" hangingPunct="1">
              <a:spcBef>
                <a:spcPts val="0"/>
              </a:spcBef>
              <a:spcAft>
                <a:spcPts val="0"/>
              </a:spcAft>
              <a:defRPr/>
            </a:pPr>
            <a:r>
              <a:rPr lang="en-GB" sz="3000" b="1" cap="small" dirty="0">
                <a:solidFill>
                  <a:schemeClr val="bg1"/>
                </a:solidFill>
                <a:latin typeface="+mn-lt"/>
                <a:ea typeface="+mj-ea"/>
              </a:rPr>
              <a:t>Upgrading it infrastructure as a priority area of the ijs programme:</a:t>
            </a:r>
          </a:p>
        </p:txBody>
      </p:sp>
      <p:sp>
        <p:nvSpPr>
          <p:cNvPr id="23561" name="Slide Number Placeholder 9">
            <a:extLst>
              <a:ext uri="{FF2B5EF4-FFF2-40B4-BE49-F238E27FC236}">
                <a16:creationId xmlns:a16="http://schemas.microsoft.com/office/drawing/2014/main" xmlns="" id="{C0E760D9-C1B7-A346-BF73-65A7441BC65F}"/>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7C4AACE7-6025-2241-B2DF-C0DBB65CCFE3}" type="slidenum">
              <a:rPr lang="en-GB" altLang="en-US" sz="1800" b="0">
                <a:solidFill>
                  <a:schemeClr val="bg1"/>
                </a:solidFill>
              </a:rPr>
              <a:pPr algn="l">
                <a:spcBef>
                  <a:spcPct val="0"/>
                </a:spcBef>
                <a:spcAft>
                  <a:spcPct val="0"/>
                </a:spcAft>
                <a:buFontTx/>
                <a:buNone/>
              </a:pPr>
              <a:t>4</a:t>
            </a:fld>
            <a:endParaRPr lang="en-GB" altLang="en-US" sz="1800" b="0">
              <a:solidFill>
                <a:schemeClr val="bg1"/>
              </a:solidFill>
            </a:endParaRPr>
          </a:p>
        </p:txBody>
      </p:sp>
      <p:sp>
        <p:nvSpPr>
          <p:cNvPr id="23562" name="Footer Placeholder 2">
            <a:extLst>
              <a:ext uri="{FF2B5EF4-FFF2-40B4-BE49-F238E27FC236}">
                <a16:creationId xmlns:a16="http://schemas.microsoft.com/office/drawing/2014/main" xmlns="" id="{0EE5C404-6B80-1D48-BE65-F01C333C45B5}"/>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30E820BB-6DB2-7849-A938-58A4C065EAA8}" type="slidenum">
              <a:rPr lang="en-US" altLang="en-US" sz="1400" b="0" smtClean="0">
                <a:solidFill>
                  <a:srgbClr val="000000"/>
                </a:solidFill>
                <a:cs typeface="Arial" panose="020B0604020202020204" pitchFamily="34" charset="0"/>
              </a:rPr>
              <a:pPr>
                <a:spcBef>
                  <a:spcPct val="0"/>
                </a:spcBef>
                <a:spcAft>
                  <a:spcPct val="0"/>
                </a:spcAft>
                <a:buFontTx/>
                <a:buNone/>
              </a:pPr>
              <a:t>4</a:t>
            </a:fld>
            <a:endParaRPr lang="en-US" altLang="en-US" sz="1400" b="0">
              <a:solidFill>
                <a:srgbClr val="000000"/>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924A8C4-A675-7B4A-929F-8B917D6C2F1A}"/>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25603" name="TextBox 5">
            <a:extLst>
              <a:ext uri="{FF2B5EF4-FFF2-40B4-BE49-F238E27FC236}">
                <a16:creationId xmlns:a16="http://schemas.microsoft.com/office/drawing/2014/main" xmlns="" id="{5B812A48-2FA1-4140-9BAC-B49E5B30658D}"/>
              </a:ext>
            </a:extLst>
          </p:cNvPr>
          <p:cNvSpPr txBox="1">
            <a:spLocks noChangeArrowheads="1"/>
          </p:cNvSpPr>
          <p:nvPr/>
        </p:nvSpPr>
        <p:spPr bwMode="auto">
          <a:xfrm>
            <a:off x="539750" y="596900"/>
            <a:ext cx="8064698" cy="6017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None/>
            </a:pPr>
            <a:r>
              <a:rPr lang="en-US" sz="1750" dirty="0">
                <a:solidFill>
                  <a:srgbClr val="F97F24"/>
                </a:solidFill>
                <a:latin typeface="Arial Narrow" panose="020B0604020202020204" pitchFamily="34" charset="0"/>
                <a:cs typeface="Arial Narrow" panose="020B0604020202020204" pitchFamily="34" charset="0"/>
              </a:rPr>
              <a:t>ELECTRONIC CASE INTEGRATIONS FOR IMPROVED CHILD JUSTICE</a:t>
            </a:r>
          </a:p>
          <a:p>
            <a:pPr algn="just" eaLnBrk="1" hangingPunct="1">
              <a:spcBef>
                <a:spcPct val="0"/>
              </a:spcBef>
              <a:spcAft>
                <a:spcPct val="0"/>
              </a:spcAft>
              <a:buFontTx/>
              <a:buNone/>
            </a:pPr>
            <a:r>
              <a:rPr lang="en-US" altLang="en-US" sz="1750" b="0" dirty="0">
                <a:solidFill>
                  <a:schemeClr val="tx1"/>
                </a:solidFill>
              </a:rPr>
              <a:t>For Child Justice to be effective, all government departments involved need to be united and operate in a cohesive manner. This is especially important at the start of the child justice process, in the first handover interface between SAPS and the Department of Social Development (DSD).</a:t>
            </a:r>
          </a:p>
          <a:p>
            <a:pPr algn="just" eaLnBrk="1" hangingPunct="1">
              <a:spcBef>
                <a:spcPct val="0"/>
              </a:spcBef>
              <a:spcAft>
                <a:spcPct val="0"/>
              </a:spcAft>
              <a:buFontTx/>
              <a:buNone/>
            </a:pPr>
            <a:endParaRPr lang="en-US" altLang="en-US" sz="1750" b="0" dirty="0">
              <a:solidFill>
                <a:schemeClr val="tx1"/>
              </a:solidFill>
            </a:endParaRPr>
          </a:p>
          <a:p>
            <a:pPr marL="342900" indent="-342900" eaLnBrk="1" hangingPunct="1">
              <a:spcBef>
                <a:spcPct val="0"/>
              </a:spcBef>
              <a:spcAft>
                <a:spcPct val="0"/>
              </a:spcAft>
              <a:buFont typeface="+mj-lt"/>
              <a:buAutoNum type="arabicPeriod" startAt="3"/>
            </a:pPr>
            <a:r>
              <a:rPr lang="en-US" altLang="en-US" sz="1750" dirty="0">
                <a:solidFill>
                  <a:schemeClr val="tx1"/>
                </a:solidFill>
              </a:rPr>
              <a:t>CHILD JUSTICE INTEGRATIONS CONNECTING SAPS &amp; DSD</a:t>
            </a:r>
            <a:r>
              <a:rPr lang="en-US" altLang="en-US" sz="1750" b="0" dirty="0">
                <a:solidFill>
                  <a:schemeClr val="tx1"/>
                </a:solidFill>
              </a:rPr>
              <a:t/>
            </a:r>
            <a:br>
              <a:rPr lang="en-US" altLang="en-US" sz="1750" b="0" dirty="0">
                <a:solidFill>
                  <a:schemeClr val="tx1"/>
                </a:solidFill>
              </a:rPr>
            </a:br>
            <a:r>
              <a:rPr lang="en-US" altLang="en-US" sz="1750" b="0" dirty="0">
                <a:solidFill>
                  <a:schemeClr val="tx1"/>
                </a:solidFill>
              </a:rPr>
              <a:t>The IJS and the DSD completed the enhancement of the DSD Mobile Probation Case Management (PCM) application during 2019/20. Enabled by the recent electronic integration with the SAPS, the new mobile application allows DSD supervisors to receive electronic notifications as soon as a child has been apprehended by the SAPS, and it will also help to ensure that there is prompt allocation of the probation officer to assess the child. </a:t>
            </a:r>
          </a:p>
          <a:p>
            <a:pPr marL="342900" indent="-342900" eaLnBrk="1" hangingPunct="1">
              <a:spcBef>
                <a:spcPct val="0"/>
              </a:spcBef>
              <a:spcAft>
                <a:spcPct val="0"/>
              </a:spcAft>
              <a:buFont typeface="+mj-lt"/>
              <a:buAutoNum type="arabicPeriod" startAt="3"/>
            </a:pPr>
            <a:endParaRPr lang="en-US" altLang="en-US" sz="1750" b="0" dirty="0">
              <a:solidFill>
                <a:schemeClr val="tx1"/>
              </a:solidFill>
            </a:endParaRPr>
          </a:p>
          <a:p>
            <a:pPr marL="342900" indent="-342900" eaLnBrk="1" hangingPunct="1">
              <a:spcBef>
                <a:spcPct val="0"/>
              </a:spcBef>
              <a:spcAft>
                <a:spcPct val="0"/>
              </a:spcAft>
              <a:buFont typeface="+mj-lt"/>
              <a:buAutoNum type="arabicPeriod" startAt="3"/>
            </a:pPr>
            <a:r>
              <a:rPr lang="en-US" altLang="en-US" sz="1750" dirty="0">
                <a:solidFill>
                  <a:schemeClr val="tx1"/>
                </a:solidFill>
              </a:rPr>
              <a:t>CONNECTING 1,000 PROBATION CASE MANAGERS</a:t>
            </a:r>
            <a:r>
              <a:rPr lang="en-US" altLang="en-US" sz="1750" b="0" dirty="0">
                <a:solidFill>
                  <a:schemeClr val="tx1"/>
                </a:solidFill>
              </a:rPr>
              <a:t/>
            </a:r>
            <a:br>
              <a:rPr lang="en-US" altLang="en-US" sz="1750" b="0" dirty="0">
                <a:solidFill>
                  <a:schemeClr val="tx1"/>
                </a:solidFill>
              </a:rPr>
            </a:br>
            <a:r>
              <a:rPr lang="en-US" altLang="en-US" sz="1750" b="0" dirty="0">
                <a:solidFill>
                  <a:schemeClr val="tx1"/>
                </a:solidFill>
              </a:rPr>
              <a:t>DSD National and IJS completed the procurement of 1 000 tablets with cellular network connectivity that will enable each and every probation officer to be connected, and to electronically capture their assessment results. The use of low-cost mobile devices has proven successful in this environment, and the further rollout of an additional 2 000 mobile tablets, is planned to support social workers supporting the Victim Empowerment Programme, as well as Child Protection. </a:t>
            </a:r>
          </a:p>
        </p:txBody>
      </p:sp>
      <p:sp>
        <p:nvSpPr>
          <p:cNvPr id="25604" name="Rectangle 5">
            <a:extLst>
              <a:ext uri="{FF2B5EF4-FFF2-40B4-BE49-F238E27FC236}">
                <a16:creationId xmlns:a16="http://schemas.microsoft.com/office/drawing/2014/main" xmlns="" id="{084C3014-3C96-124B-AAEF-206C9D7B3B37}"/>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25605" name="Title 5">
            <a:extLst>
              <a:ext uri="{FF2B5EF4-FFF2-40B4-BE49-F238E27FC236}">
                <a16:creationId xmlns:a16="http://schemas.microsoft.com/office/drawing/2014/main" xmlns="" id="{5FA5E968-A744-AF47-9D1B-8AD257A6D11D}"/>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72287156-19EF-224E-8AC6-BBE2BEC12E7D}"/>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60000" lnSpcReduction="20000"/>
          </a:bodyPr>
          <a:lstStyle/>
          <a:p>
            <a:pPr algn="ctr" eaLnBrk="1" fontAlgn="auto" hangingPunct="1">
              <a:spcBef>
                <a:spcPts val="0"/>
              </a:spcBef>
              <a:spcAft>
                <a:spcPts val="0"/>
              </a:spcAft>
              <a:defRPr/>
            </a:pPr>
            <a:r>
              <a:rPr lang="en-GB" sz="3000" b="1" cap="small" dirty="0">
                <a:solidFill>
                  <a:schemeClr val="bg1"/>
                </a:solidFill>
                <a:latin typeface="+mn-lt"/>
                <a:ea typeface="+mj-ea"/>
              </a:rPr>
              <a:t>Upgrading it infrastructure as a priority area of the ijs programme, continued:</a:t>
            </a:r>
          </a:p>
        </p:txBody>
      </p:sp>
      <p:sp>
        <p:nvSpPr>
          <p:cNvPr id="25609" name="Slide Number Placeholder 9">
            <a:extLst>
              <a:ext uri="{FF2B5EF4-FFF2-40B4-BE49-F238E27FC236}">
                <a16:creationId xmlns:a16="http://schemas.microsoft.com/office/drawing/2014/main" xmlns="" id="{8706E984-6F1F-0643-B9E1-57EFB8EE07A8}"/>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326F0915-1795-0F45-A9F8-A656D0E18291}" type="slidenum">
              <a:rPr lang="en-GB" altLang="en-US" sz="1800" b="0">
                <a:solidFill>
                  <a:schemeClr val="bg1"/>
                </a:solidFill>
              </a:rPr>
              <a:pPr algn="l">
                <a:spcBef>
                  <a:spcPct val="0"/>
                </a:spcBef>
                <a:spcAft>
                  <a:spcPct val="0"/>
                </a:spcAft>
                <a:buFontTx/>
                <a:buNone/>
              </a:pPr>
              <a:t>5</a:t>
            </a:fld>
            <a:endParaRPr lang="en-GB" altLang="en-US" sz="1800" b="0">
              <a:solidFill>
                <a:schemeClr val="bg1"/>
              </a:solidFill>
            </a:endParaRPr>
          </a:p>
        </p:txBody>
      </p:sp>
      <p:sp>
        <p:nvSpPr>
          <p:cNvPr id="25610" name="Footer Placeholder 2">
            <a:extLst>
              <a:ext uri="{FF2B5EF4-FFF2-40B4-BE49-F238E27FC236}">
                <a16:creationId xmlns:a16="http://schemas.microsoft.com/office/drawing/2014/main" xmlns="" id="{C5635DD6-B9AE-C448-AC33-BBB90B36D960}"/>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D983B82D-54E4-BA40-8FE1-62E90D076516}" type="slidenum">
              <a:rPr lang="en-US" altLang="en-US" sz="1400" b="0" smtClean="0">
                <a:solidFill>
                  <a:srgbClr val="000000"/>
                </a:solidFill>
                <a:cs typeface="Arial" panose="020B0604020202020204" pitchFamily="34" charset="0"/>
              </a:rPr>
              <a:pPr>
                <a:spcBef>
                  <a:spcPct val="0"/>
                </a:spcBef>
                <a:spcAft>
                  <a:spcPct val="0"/>
                </a:spcAft>
                <a:buFontTx/>
                <a:buNone/>
              </a:pPr>
              <a:t>5</a:t>
            </a:fld>
            <a:endParaRPr lang="en-US" altLang="en-US" sz="1400" b="0">
              <a:solidFill>
                <a:srgbClr val="000000"/>
              </a:solidFill>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FE60A36-C958-CD4A-93A0-9A658AC80138}"/>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27651" name="TextBox 5">
            <a:extLst>
              <a:ext uri="{FF2B5EF4-FFF2-40B4-BE49-F238E27FC236}">
                <a16:creationId xmlns:a16="http://schemas.microsoft.com/office/drawing/2014/main" xmlns="" id="{ABB9543F-F382-2648-B8ED-32BDA966599E}"/>
              </a:ext>
            </a:extLst>
          </p:cNvPr>
          <p:cNvSpPr txBox="1">
            <a:spLocks noChangeArrowheads="1"/>
          </p:cNvSpPr>
          <p:nvPr/>
        </p:nvSpPr>
        <p:spPr bwMode="auto">
          <a:xfrm>
            <a:off x="611188" y="676275"/>
            <a:ext cx="7993260" cy="5909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None/>
            </a:pPr>
            <a:r>
              <a:rPr lang="en-US" dirty="0">
                <a:solidFill>
                  <a:srgbClr val="F97F24"/>
                </a:solidFill>
                <a:latin typeface="Arial Narrow" panose="020B0604020202020204" pitchFamily="34" charset="0"/>
                <a:cs typeface="Arial Narrow" panose="020B0604020202020204" pitchFamily="34" charset="0"/>
              </a:rPr>
              <a:t>MODERNISATION OF COURT PROCESSES</a:t>
            </a:r>
            <a:endParaRPr lang="en-US" altLang="en-US" b="0" dirty="0">
              <a:solidFill>
                <a:schemeClr val="tx1"/>
              </a:solidFill>
            </a:endParaRPr>
          </a:p>
          <a:p>
            <a:pPr marL="342900" indent="-342900" eaLnBrk="1" hangingPunct="1">
              <a:spcBef>
                <a:spcPct val="0"/>
              </a:spcBef>
              <a:spcAft>
                <a:spcPct val="0"/>
              </a:spcAft>
              <a:buFont typeface="+mj-lt"/>
              <a:buAutoNum type="arabicPeriod" startAt="5"/>
            </a:pPr>
            <a:r>
              <a:rPr lang="en-US" altLang="en-US" dirty="0">
                <a:solidFill>
                  <a:schemeClr val="tx1"/>
                </a:solidFill>
              </a:rPr>
              <a:t>OCJ COURT ONLINE PROJECT</a:t>
            </a:r>
            <a:r>
              <a:rPr lang="en-US" altLang="en-US" b="0" dirty="0">
                <a:solidFill>
                  <a:schemeClr val="tx1"/>
                </a:solidFill>
              </a:rPr>
              <a:t/>
            </a:r>
            <a:br>
              <a:rPr lang="en-US" altLang="en-US" b="0" dirty="0">
                <a:solidFill>
                  <a:schemeClr val="tx1"/>
                </a:solidFill>
              </a:rPr>
            </a:br>
            <a:r>
              <a:rPr lang="en-US" altLang="en-US" b="0" dirty="0">
                <a:solidFill>
                  <a:schemeClr val="tx1"/>
                </a:solidFill>
              </a:rPr>
              <a:t>On 18 July 2019, a key modernization milestone was reached through the undertaking of the first fully paperless case trial simulation. All parties in court were able to use their laptops and mobile tablets (iPads) to access digital versions of case materials. In January 2020, the pilot was operationalized at both Johannesburg High Court and Pretoria High Court. The pilot has highlighted the need to upgrade network infrastructure as a key dependency for expansion of the solution to additional high courts. During the COVID19 pandemic, the solution benefits were proven, and accelerating deployment of necessary infrastructure is a priority for the 2020/21 financial year.</a:t>
            </a:r>
          </a:p>
          <a:p>
            <a:pPr eaLnBrk="1" hangingPunct="1">
              <a:spcBef>
                <a:spcPct val="0"/>
              </a:spcBef>
              <a:spcAft>
                <a:spcPct val="0"/>
              </a:spcAft>
              <a:buNone/>
            </a:pPr>
            <a:endParaRPr lang="en-US" altLang="en-US" b="0" dirty="0">
              <a:solidFill>
                <a:schemeClr val="tx1"/>
              </a:solidFill>
            </a:endParaRPr>
          </a:p>
          <a:p>
            <a:pPr eaLnBrk="1" hangingPunct="1">
              <a:spcBef>
                <a:spcPct val="0"/>
              </a:spcBef>
              <a:spcAft>
                <a:spcPct val="0"/>
              </a:spcAft>
              <a:buNone/>
            </a:pPr>
            <a:r>
              <a:rPr lang="en-US" altLang="en-US" dirty="0">
                <a:solidFill>
                  <a:srgbClr val="F97F24"/>
                </a:solidFill>
                <a:latin typeface="Arial Narrow" panose="020B0604020202020204" pitchFamily="34" charset="0"/>
                <a:cs typeface="Arial Narrow" panose="020B0604020202020204" pitchFamily="34" charset="0"/>
              </a:rPr>
              <a:t>INTEGRATED PERSON MANAGEMENT ACROSS THE CJS</a:t>
            </a:r>
            <a:endParaRPr lang="en-US" altLang="en-US" dirty="0">
              <a:solidFill>
                <a:schemeClr val="tx1"/>
              </a:solidFill>
            </a:endParaRPr>
          </a:p>
          <a:p>
            <a:pPr marL="342900" indent="-342900" eaLnBrk="1" hangingPunct="1">
              <a:spcBef>
                <a:spcPct val="0"/>
              </a:spcBef>
              <a:spcAft>
                <a:spcPct val="0"/>
              </a:spcAft>
              <a:buFont typeface="+mj-lt"/>
              <a:buAutoNum type="arabicPeriod" startAt="6"/>
            </a:pPr>
            <a:r>
              <a:rPr lang="en-US" altLang="en-US" dirty="0">
                <a:solidFill>
                  <a:schemeClr val="tx1"/>
                </a:solidFill>
              </a:rPr>
              <a:t>DHA HANIS UPGRADE</a:t>
            </a:r>
            <a:r>
              <a:rPr lang="en-US" altLang="en-US" b="0" dirty="0">
                <a:solidFill>
                  <a:schemeClr val="tx1"/>
                </a:solidFill>
              </a:rPr>
              <a:t/>
            </a:r>
            <a:br>
              <a:rPr lang="en-US" altLang="en-US" b="0" dirty="0">
                <a:solidFill>
                  <a:schemeClr val="tx1"/>
                </a:solidFill>
              </a:rPr>
            </a:br>
            <a:r>
              <a:rPr lang="en-US" altLang="en-US" b="0" dirty="0">
                <a:solidFill>
                  <a:schemeClr val="tx1"/>
                </a:solidFill>
              </a:rPr>
              <a:t>During 2019/20, the IJS worked with Department of Home Affairs for the upgrade of the legacy HANIS application. The ability to uniquely identify a person within the CJS is essential and made possible by a IJS unique person identifier (UPID). Enabling this UPID requires the upgrade of the Home Affairs National Information System (HANIS), currently underway through the DHA ABIS project. </a:t>
            </a:r>
          </a:p>
        </p:txBody>
      </p:sp>
      <p:sp>
        <p:nvSpPr>
          <p:cNvPr id="27652" name="Rectangle 5">
            <a:extLst>
              <a:ext uri="{FF2B5EF4-FFF2-40B4-BE49-F238E27FC236}">
                <a16:creationId xmlns:a16="http://schemas.microsoft.com/office/drawing/2014/main" xmlns="" id="{127F4066-2067-5A4C-84F0-ADC0BFE371DC}"/>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27653" name="Title 5">
            <a:extLst>
              <a:ext uri="{FF2B5EF4-FFF2-40B4-BE49-F238E27FC236}">
                <a16:creationId xmlns:a16="http://schemas.microsoft.com/office/drawing/2014/main" xmlns="" id="{A13A26AC-500A-8944-B7CA-79439FD1C42C}"/>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DA374F68-4B57-4941-B949-DAC17F9E802C}"/>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60000" lnSpcReduction="20000"/>
          </a:bodyPr>
          <a:lstStyle/>
          <a:p>
            <a:pPr algn="ctr" eaLnBrk="1" fontAlgn="auto" hangingPunct="1">
              <a:spcBef>
                <a:spcPts val="0"/>
              </a:spcBef>
              <a:spcAft>
                <a:spcPts val="0"/>
              </a:spcAft>
              <a:defRPr/>
            </a:pPr>
            <a:r>
              <a:rPr lang="en-GB" sz="3000" b="1" cap="small" dirty="0">
                <a:solidFill>
                  <a:schemeClr val="bg1"/>
                </a:solidFill>
                <a:latin typeface="+mn-lt"/>
                <a:ea typeface="+mj-ea"/>
              </a:rPr>
              <a:t>Upgrading it infrastructure as a priority area of the ijs programme, continued:</a:t>
            </a:r>
          </a:p>
        </p:txBody>
      </p:sp>
      <p:sp>
        <p:nvSpPr>
          <p:cNvPr id="27657" name="Slide Number Placeholder 9">
            <a:extLst>
              <a:ext uri="{FF2B5EF4-FFF2-40B4-BE49-F238E27FC236}">
                <a16:creationId xmlns:a16="http://schemas.microsoft.com/office/drawing/2014/main" xmlns="" id="{533F1734-9573-B64B-BFF6-F3D0D2F7AA31}"/>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7708F469-D9A9-CF41-818D-325CD3C76FEB}" type="slidenum">
              <a:rPr lang="en-GB" altLang="en-US" sz="1800" b="0">
                <a:solidFill>
                  <a:schemeClr val="bg1"/>
                </a:solidFill>
              </a:rPr>
              <a:pPr algn="l">
                <a:spcBef>
                  <a:spcPct val="0"/>
                </a:spcBef>
                <a:spcAft>
                  <a:spcPct val="0"/>
                </a:spcAft>
                <a:buFontTx/>
                <a:buNone/>
              </a:pPr>
              <a:t>6</a:t>
            </a:fld>
            <a:endParaRPr lang="en-GB" altLang="en-US" sz="1800" b="0">
              <a:solidFill>
                <a:schemeClr val="bg1"/>
              </a:solidFill>
            </a:endParaRPr>
          </a:p>
        </p:txBody>
      </p:sp>
      <p:sp>
        <p:nvSpPr>
          <p:cNvPr id="27658" name="Footer Placeholder 2">
            <a:extLst>
              <a:ext uri="{FF2B5EF4-FFF2-40B4-BE49-F238E27FC236}">
                <a16:creationId xmlns:a16="http://schemas.microsoft.com/office/drawing/2014/main" xmlns="" id="{2B78DBBC-044D-7A40-BC63-1FBDAE6C86FE}"/>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5ED80B3C-3D38-7048-A9EF-28ACDD21E3A9}" type="slidenum">
              <a:rPr lang="en-US" altLang="en-US" sz="1400" b="0" smtClean="0">
                <a:solidFill>
                  <a:srgbClr val="000000"/>
                </a:solidFill>
                <a:cs typeface="Arial" panose="020B0604020202020204" pitchFamily="34" charset="0"/>
              </a:rPr>
              <a:pPr>
                <a:spcBef>
                  <a:spcPct val="0"/>
                </a:spcBef>
                <a:spcAft>
                  <a:spcPct val="0"/>
                </a:spcAft>
                <a:buFontTx/>
                <a:buNone/>
              </a:pPr>
              <a:t>6</a:t>
            </a:fld>
            <a:endParaRPr lang="en-US" altLang="en-US" sz="1400" b="0">
              <a:solidFill>
                <a:srgbClr val="000000"/>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AAD5542-1D88-7B4A-BE5A-A49E428B5618}"/>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100" name="TextBox 5">
            <a:extLst>
              <a:ext uri="{FF2B5EF4-FFF2-40B4-BE49-F238E27FC236}">
                <a16:creationId xmlns:a16="http://schemas.microsoft.com/office/drawing/2014/main" xmlns="" id="{39815F62-FF0E-484A-AE94-A8C20EA904CF}"/>
              </a:ext>
            </a:extLst>
          </p:cNvPr>
          <p:cNvSpPr txBox="1">
            <a:spLocks noChangeArrowheads="1"/>
          </p:cNvSpPr>
          <p:nvPr/>
        </p:nvSpPr>
        <p:spPr bwMode="auto">
          <a:xfrm>
            <a:off x="539750" y="596900"/>
            <a:ext cx="7705725" cy="6463308"/>
          </a:xfrm>
          <a:prstGeom prst="rect">
            <a:avLst/>
          </a:prstGeom>
          <a:noFill/>
          <a:ln>
            <a:noFill/>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eaLnBrk="1" fontAlgn="auto" hangingPunct="1">
              <a:spcBef>
                <a:spcPts val="0"/>
              </a:spcBef>
              <a:spcAft>
                <a:spcPts val="0"/>
              </a:spcAft>
              <a:defRPr/>
            </a:pPr>
            <a:r>
              <a:rPr lang="en-US" dirty="0">
                <a:latin typeface="Arial" pitchFamily="34" charset="0"/>
              </a:rPr>
              <a:t>Whilst the programme of modernization and digitization has been at the centre of the IJS programme, the COVID-19 pandemic has impacted the traditional models of service delivery and has necessitated the need for digital platforms and channels to be implemented at an accelerated pace. In light of this, the IJS programme has placed increased focus on delivery of several prioritized projects for delivery in the 2020/21 financial year, which includes:</a:t>
            </a:r>
          </a:p>
          <a:p>
            <a:pPr marL="0" indent="0" algn="just" eaLnBrk="1" fontAlgn="auto" hangingPunct="1">
              <a:spcBef>
                <a:spcPts val="0"/>
              </a:spcBef>
              <a:spcAft>
                <a:spcPts val="0"/>
              </a:spcAft>
              <a:defRPr/>
            </a:pPr>
            <a:endParaRPr lang="en-US" dirty="0">
              <a:latin typeface="Arial" pitchFamily="34" charset="0"/>
            </a:endParaRPr>
          </a:p>
          <a:p>
            <a:pPr eaLnBrk="1" fontAlgn="auto" hangingPunct="1">
              <a:spcBef>
                <a:spcPts val="0"/>
              </a:spcBef>
              <a:spcAft>
                <a:spcPts val="0"/>
              </a:spcAft>
              <a:buFontTx/>
              <a:buAutoNum type="alphaLcParenBoth"/>
              <a:defRPr/>
            </a:pPr>
            <a:r>
              <a:rPr lang="en-US" b="1" dirty="0">
                <a:latin typeface="Arial" pitchFamily="34" charset="0"/>
              </a:rPr>
              <a:t>COURT AUDIO-VISUAL SOLUTION (CAVS) PROJECT</a:t>
            </a:r>
            <a:br>
              <a:rPr lang="en-US" b="1" dirty="0">
                <a:latin typeface="Arial" pitchFamily="34" charset="0"/>
              </a:rPr>
            </a:br>
            <a:r>
              <a:rPr lang="en-US" dirty="0">
                <a:latin typeface="Arial" pitchFamily="34" charset="0"/>
              </a:rPr>
              <a:t>Accelerating Delivery of CAVS for virtual trials, remands &amp; interpreting deployed to 9 Regional Courts, whilst the current audio video remand solution footprint is expanded to 18 additional sites. This also includes the use of the CAVS to enable connection of parties at Thutuzela Care Centres, and use of this technology by the Department of Correctional Services (DCS) to enable virtual offender visits.</a:t>
            </a:r>
          </a:p>
          <a:p>
            <a:pPr algn="just" eaLnBrk="1" fontAlgn="auto" hangingPunct="1">
              <a:spcBef>
                <a:spcPts val="0"/>
              </a:spcBef>
              <a:spcAft>
                <a:spcPts val="0"/>
              </a:spcAft>
              <a:buFontTx/>
              <a:buAutoNum type="alphaLcParenBoth"/>
              <a:defRPr/>
            </a:pPr>
            <a:endParaRPr lang="en-US" dirty="0">
              <a:latin typeface="Arial" pitchFamily="34" charset="0"/>
            </a:endParaRPr>
          </a:p>
          <a:p>
            <a:pPr eaLnBrk="1" fontAlgn="auto" hangingPunct="1">
              <a:spcBef>
                <a:spcPts val="0"/>
              </a:spcBef>
              <a:spcAft>
                <a:spcPts val="0"/>
              </a:spcAft>
              <a:buFontTx/>
              <a:buAutoNum type="alphaLcParenBoth"/>
              <a:defRPr/>
            </a:pPr>
            <a:r>
              <a:rPr lang="en-US" b="1" dirty="0">
                <a:latin typeface="Arial" pitchFamily="34" charset="0"/>
              </a:rPr>
              <a:t>INTEGRATED BAIL PAYMENT PROCESSING PROJECT</a:t>
            </a:r>
            <a:r>
              <a:rPr lang="en-US" dirty="0">
                <a:latin typeface="Arial" pitchFamily="34" charset="0"/>
              </a:rPr>
              <a:t/>
            </a:r>
            <a:br>
              <a:rPr lang="en-US" dirty="0">
                <a:latin typeface="Arial" pitchFamily="34" charset="0"/>
              </a:rPr>
            </a:br>
            <a:r>
              <a:rPr lang="en-US" dirty="0">
                <a:latin typeface="Arial" pitchFamily="34" charset="0"/>
              </a:rPr>
              <a:t>Fast-track of a solution to enable reduced dependency on cash in DoJ&amp;CD courts. Significantly modernizing the bail payment processes, these payments will now enable payment of bail from anywhere by means of electronic channels (electronic funds transfer [EFT]) and payment at banks. </a:t>
            </a:r>
          </a:p>
          <a:p>
            <a:pPr marL="0" indent="0" algn="just" eaLnBrk="1" fontAlgn="auto" hangingPunct="1">
              <a:spcBef>
                <a:spcPts val="0"/>
              </a:spcBef>
              <a:spcAft>
                <a:spcPts val="0"/>
              </a:spcAft>
              <a:defRPr/>
            </a:pPr>
            <a:r>
              <a:rPr lang="en-US" dirty="0">
                <a:latin typeface="Arial" pitchFamily="34" charset="0"/>
              </a:rPr>
              <a:t>  </a:t>
            </a:r>
          </a:p>
        </p:txBody>
      </p:sp>
      <p:sp>
        <p:nvSpPr>
          <p:cNvPr id="29700" name="Rectangle 5">
            <a:extLst>
              <a:ext uri="{FF2B5EF4-FFF2-40B4-BE49-F238E27FC236}">
                <a16:creationId xmlns:a16="http://schemas.microsoft.com/office/drawing/2014/main" xmlns="" id="{A34F5754-CF6C-B144-9498-9D55BFEB7CA9}"/>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29701" name="Title 5">
            <a:extLst>
              <a:ext uri="{FF2B5EF4-FFF2-40B4-BE49-F238E27FC236}">
                <a16:creationId xmlns:a16="http://schemas.microsoft.com/office/drawing/2014/main" xmlns="" id="{E0D1265D-DB4F-3A43-B14E-09E006AAEFCE}"/>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72E2999D-BE5B-6341-B888-B7AE6E4A3D82}"/>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COVID-19 PRIORITY PROJECTS:</a:t>
            </a:r>
          </a:p>
        </p:txBody>
      </p:sp>
      <p:sp>
        <p:nvSpPr>
          <p:cNvPr id="29705" name="Slide Number Placeholder 9">
            <a:extLst>
              <a:ext uri="{FF2B5EF4-FFF2-40B4-BE49-F238E27FC236}">
                <a16:creationId xmlns:a16="http://schemas.microsoft.com/office/drawing/2014/main" xmlns="" id="{D414C42D-1227-5043-9557-6DF92A16D805}"/>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82D18832-FC7D-D643-8661-49A6DC4A5CF9}" type="slidenum">
              <a:rPr lang="en-GB" altLang="en-US" sz="1800" b="0">
                <a:solidFill>
                  <a:schemeClr val="bg1"/>
                </a:solidFill>
              </a:rPr>
              <a:pPr algn="l">
                <a:spcBef>
                  <a:spcPct val="0"/>
                </a:spcBef>
                <a:spcAft>
                  <a:spcPct val="0"/>
                </a:spcAft>
                <a:buFontTx/>
                <a:buNone/>
              </a:pPr>
              <a:t>7</a:t>
            </a:fld>
            <a:endParaRPr lang="en-GB" altLang="en-US" sz="1800" b="0">
              <a:solidFill>
                <a:schemeClr val="bg1"/>
              </a:solidFill>
            </a:endParaRPr>
          </a:p>
        </p:txBody>
      </p:sp>
      <p:sp>
        <p:nvSpPr>
          <p:cNvPr id="29706" name="Footer Placeholder 2">
            <a:extLst>
              <a:ext uri="{FF2B5EF4-FFF2-40B4-BE49-F238E27FC236}">
                <a16:creationId xmlns:a16="http://schemas.microsoft.com/office/drawing/2014/main" xmlns="" id="{B80CC2FD-FF0A-2341-8736-A72D6B48E4F5}"/>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B64A4AC3-EB13-454C-861B-5695BE81543A}" type="slidenum">
              <a:rPr lang="en-US" altLang="en-US" sz="1400" b="0" smtClean="0">
                <a:solidFill>
                  <a:srgbClr val="000000"/>
                </a:solidFill>
                <a:cs typeface="Arial" panose="020B0604020202020204" pitchFamily="34" charset="0"/>
              </a:rPr>
              <a:pPr>
                <a:spcBef>
                  <a:spcPct val="0"/>
                </a:spcBef>
                <a:spcAft>
                  <a:spcPct val="0"/>
                </a:spcAft>
                <a:buFontTx/>
                <a:buNone/>
              </a:pPr>
              <a:t>7</a:t>
            </a:fld>
            <a:endParaRPr lang="en-US" altLang="en-US" sz="1400" b="0">
              <a:solidFill>
                <a:srgbClr val="000000"/>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4866182-C535-AA47-85CB-ACB99D7CEBC1}"/>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4100" name="TextBox 5">
            <a:extLst>
              <a:ext uri="{FF2B5EF4-FFF2-40B4-BE49-F238E27FC236}">
                <a16:creationId xmlns:a16="http://schemas.microsoft.com/office/drawing/2014/main" xmlns="" id="{F12579F4-0797-2F44-AFC9-B8B48FE0B905}"/>
              </a:ext>
            </a:extLst>
          </p:cNvPr>
          <p:cNvSpPr txBox="1">
            <a:spLocks noChangeArrowheads="1"/>
          </p:cNvSpPr>
          <p:nvPr/>
        </p:nvSpPr>
        <p:spPr bwMode="auto">
          <a:xfrm>
            <a:off x="539750" y="596900"/>
            <a:ext cx="7705725" cy="2862263"/>
          </a:xfrm>
          <a:prstGeom prst="rect">
            <a:avLst/>
          </a:prstGeom>
          <a:noFill/>
          <a:ln>
            <a:noFill/>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eaLnBrk="1" fontAlgn="auto" hangingPunct="1">
              <a:spcBef>
                <a:spcPts val="0"/>
              </a:spcBef>
              <a:spcAft>
                <a:spcPts val="0"/>
              </a:spcAft>
              <a:defRPr/>
            </a:pPr>
            <a:r>
              <a:rPr lang="en-US" b="1" dirty="0">
                <a:latin typeface="Arial" pitchFamily="34" charset="0"/>
              </a:rPr>
              <a:t>Question:</a:t>
            </a:r>
          </a:p>
          <a:p>
            <a:pPr marL="0" indent="0" algn="just" eaLnBrk="1" fontAlgn="auto" hangingPunct="1">
              <a:spcBef>
                <a:spcPts val="0"/>
              </a:spcBef>
              <a:spcAft>
                <a:spcPts val="0"/>
              </a:spcAft>
              <a:defRPr/>
            </a:pPr>
            <a:endParaRPr lang="en-US" dirty="0">
              <a:latin typeface="Arial" pitchFamily="34" charset="0"/>
            </a:endParaRPr>
          </a:p>
          <a:p>
            <a:pPr marL="0" indent="0" algn="just" eaLnBrk="1" fontAlgn="auto" hangingPunct="1">
              <a:spcBef>
                <a:spcPts val="0"/>
              </a:spcBef>
              <a:spcAft>
                <a:spcPts val="0"/>
              </a:spcAft>
              <a:defRPr/>
            </a:pPr>
            <a:r>
              <a:rPr lang="en-US" dirty="0">
                <a:latin typeface="Arial" pitchFamily="34" charset="0"/>
              </a:rPr>
              <a:t>“There is an ongoing discussion between the department and the National Treasury which is not yet concluded which is aimed to resolve these challenges of budgetary constraints of the NPA. As and when the discussions have been concluded through the budgetary processes of government, we will be able to make any informed communication to members here and to the public.”</a:t>
            </a:r>
          </a:p>
          <a:p>
            <a:pPr algn="just" eaLnBrk="1" fontAlgn="auto" hangingPunct="1">
              <a:spcBef>
                <a:spcPts val="0"/>
              </a:spcBef>
              <a:spcAft>
                <a:spcPts val="0"/>
              </a:spcAft>
              <a:buFontTx/>
              <a:buAutoNum type="arabicPeriod"/>
              <a:defRPr/>
            </a:pPr>
            <a:endParaRPr lang="en-US" dirty="0">
              <a:latin typeface="Arial" pitchFamily="34" charset="0"/>
            </a:endParaRPr>
          </a:p>
          <a:p>
            <a:pPr marL="0" indent="0" eaLnBrk="1" fontAlgn="auto" hangingPunct="1">
              <a:spcBef>
                <a:spcPts val="0"/>
              </a:spcBef>
              <a:spcAft>
                <a:spcPts val="0"/>
              </a:spcAft>
              <a:defRPr/>
            </a:pPr>
            <a:r>
              <a:rPr lang="en-US" dirty="0">
                <a:latin typeface="Arial" pitchFamily="34" charset="0"/>
              </a:rPr>
              <a:t> </a:t>
            </a:r>
          </a:p>
        </p:txBody>
      </p:sp>
      <p:sp>
        <p:nvSpPr>
          <p:cNvPr id="31748" name="Rectangle 5">
            <a:extLst>
              <a:ext uri="{FF2B5EF4-FFF2-40B4-BE49-F238E27FC236}">
                <a16:creationId xmlns:a16="http://schemas.microsoft.com/office/drawing/2014/main" xmlns="" id="{DF6CA3D8-9EBC-D743-AFDE-FF681584E144}"/>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31749" name="Title 5">
            <a:extLst>
              <a:ext uri="{FF2B5EF4-FFF2-40B4-BE49-F238E27FC236}">
                <a16:creationId xmlns:a16="http://schemas.microsoft.com/office/drawing/2014/main" xmlns="" id="{CECA3E06-6D43-7C44-9DED-9F9EAE9927DF}"/>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8EA168D2-DFD4-F147-81C3-1A2AA07C86A9}"/>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52500" lnSpcReduction="20000"/>
          </a:bodyPr>
          <a:lstStyle/>
          <a:p>
            <a:pPr algn="ctr" eaLnBrk="1" fontAlgn="auto" hangingPunct="1">
              <a:spcBef>
                <a:spcPts val="0"/>
              </a:spcBef>
              <a:spcAft>
                <a:spcPts val="0"/>
              </a:spcAft>
              <a:defRPr/>
            </a:pPr>
            <a:r>
              <a:rPr lang="en-GB" sz="3000" b="1" cap="small" dirty="0">
                <a:solidFill>
                  <a:schemeClr val="bg1"/>
                </a:solidFill>
                <a:latin typeface="+mn-lt"/>
                <a:ea typeface="+mj-ea"/>
              </a:rPr>
              <a:t>REQUESTS BY SELECT COMMITTEE ON PETITIONS AND EXECUTIVE UNDERTAKINGS</a:t>
            </a:r>
          </a:p>
        </p:txBody>
      </p:sp>
      <p:sp>
        <p:nvSpPr>
          <p:cNvPr id="31753" name="Slide Number Placeholder 9">
            <a:extLst>
              <a:ext uri="{FF2B5EF4-FFF2-40B4-BE49-F238E27FC236}">
                <a16:creationId xmlns:a16="http://schemas.microsoft.com/office/drawing/2014/main" xmlns="" id="{4D1BA280-0168-5949-90D4-01E69EFD3E68}"/>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69886332-A7FB-EF40-B921-EABB69E7C2A0}" type="slidenum">
              <a:rPr lang="en-GB" altLang="en-US" sz="1800" b="0">
                <a:solidFill>
                  <a:schemeClr val="bg1"/>
                </a:solidFill>
              </a:rPr>
              <a:pPr algn="l">
                <a:spcBef>
                  <a:spcPct val="0"/>
                </a:spcBef>
                <a:spcAft>
                  <a:spcPct val="0"/>
                </a:spcAft>
                <a:buFontTx/>
                <a:buNone/>
              </a:pPr>
              <a:t>8</a:t>
            </a:fld>
            <a:endParaRPr lang="en-GB" altLang="en-US" sz="1800" b="0">
              <a:solidFill>
                <a:schemeClr val="bg1"/>
              </a:solidFill>
            </a:endParaRPr>
          </a:p>
        </p:txBody>
      </p:sp>
      <p:sp>
        <p:nvSpPr>
          <p:cNvPr id="31754" name="Footer Placeholder 2">
            <a:extLst>
              <a:ext uri="{FF2B5EF4-FFF2-40B4-BE49-F238E27FC236}">
                <a16:creationId xmlns:a16="http://schemas.microsoft.com/office/drawing/2014/main" xmlns="" id="{93E49548-8E8C-734C-9513-ACC6B5FD881F}"/>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EF7CBAA7-6865-114D-9C32-52247EC614C3}" type="slidenum">
              <a:rPr lang="en-US" altLang="en-US" sz="1400" b="0" smtClean="0">
                <a:solidFill>
                  <a:srgbClr val="000000"/>
                </a:solidFill>
                <a:cs typeface="Arial" panose="020B0604020202020204" pitchFamily="34" charset="0"/>
              </a:rPr>
              <a:pPr>
                <a:spcBef>
                  <a:spcPct val="0"/>
                </a:spcBef>
                <a:spcAft>
                  <a:spcPct val="0"/>
                </a:spcAft>
                <a:buFontTx/>
                <a:buNone/>
              </a:pPr>
              <a:t>8</a:t>
            </a:fld>
            <a:endParaRPr lang="en-US" altLang="en-US" sz="1400" b="0">
              <a:solidFill>
                <a:srgbClr val="000000"/>
              </a:solidFill>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B723A16-420F-3847-BC8E-34705231DA4B}"/>
              </a:ext>
            </a:extLst>
          </p:cNvPr>
          <p:cNvSpPr/>
          <p:nvPr/>
        </p:nvSpPr>
        <p:spPr>
          <a:xfrm>
            <a:off x="-107950" y="-30163"/>
            <a:ext cx="9251950" cy="6884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33795" name="TextBox 5">
            <a:extLst>
              <a:ext uri="{FF2B5EF4-FFF2-40B4-BE49-F238E27FC236}">
                <a16:creationId xmlns:a16="http://schemas.microsoft.com/office/drawing/2014/main" xmlns="" id="{9A2E71F6-684E-DE4E-AFA5-34C58C80F59D}"/>
              </a:ext>
            </a:extLst>
          </p:cNvPr>
          <p:cNvSpPr txBox="1">
            <a:spLocks noChangeArrowheads="1"/>
          </p:cNvSpPr>
          <p:nvPr/>
        </p:nvSpPr>
        <p:spPr bwMode="auto">
          <a:xfrm>
            <a:off x="457200" y="633413"/>
            <a:ext cx="8210550" cy="535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0"/>
              </a:spcAft>
              <a:buFontTx/>
              <a:buNone/>
            </a:pPr>
            <a:r>
              <a:rPr lang="en-US" altLang="en-US" dirty="0">
                <a:solidFill>
                  <a:schemeClr val="tx1"/>
                </a:solidFill>
              </a:rPr>
              <a:t>Progress:</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1. During August 2019, I indicated that there is an ongoing discussion between the Department and the National Treasury which is not yet concluded which is aimed to resolve these challenges of budgetary constraints of the NPA. I further indicated that as and when the discussions have been</a:t>
            </a:r>
            <a:r>
              <a:rPr lang="en-US" altLang="en-US" b="0" dirty="0">
                <a:solidFill>
                  <a:srgbClr val="FF0000"/>
                </a:solidFill>
              </a:rPr>
              <a:t> </a:t>
            </a:r>
            <a:r>
              <a:rPr lang="en-US" altLang="en-US" b="0" dirty="0">
                <a:solidFill>
                  <a:schemeClr val="tx1"/>
                </a:solidFill>
              </a:rPr>
              <a:t>concluded through the budgetary processes of government, that I would be able to make any  informed communication to members here and to the public.</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2.   In the meantime, the world and South Africa has been hit by the COVID-19 pandemic, which amongst other matters, caused economic stress and challenges. </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smtClean="0">
                <a:solidFill>
                  <a:schemeClr val="tx1"/>
                </a:solidFill>
              </a:rPr>
              <a:t>3.   </a:t>
            </a:r>
            <a:r>
              <a:rPr lang="en-US" altLang="en-US" b="0" dirty="0">
                <a:solidFill>
                  <a:schemeClr val="tx1"/>
                </a:solidFill>
              </a:rPr>
              <a:t>However, we are all committed to support especially the NPA in terms of its budgetary and resource requirements, to ensure that the law takes its course and that justice is both done, and seen to be done.</a:t>
            </a: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endParaRPr lang="en-US" altLang="en-US" b="0" dirty="0">
              <a:solidFill>
                <a:schemeClr val="tx1"/>
              </a:solidFill>
            </a:endParaRPr>
          </a:p>
          <a:p>
            <a:pPr algn="just" eaLnBrk="1" hangingPunct="1">
              <a:spcBef>
                <a:spcPct val="0"/>
              </a:spcBef>
              <a:spcAft>
                <a:spcPct val="0"/>
              </a:spcAft>
              <a:buFontTx/>
              <a:buNone/>
            </a:pPr>
            <a:r>
              <a:rPr lang="en-US" altLang="en-US" b="0" dirty="0">
                <a:solidFill>
                  <a:schemeClr val="tx1"/>
                </a:solidFill>
              </a:rPr>
              <a:t>  </a:t>
            </a:r>
          </a:p>
        </p:txBody>
      </p:sp>
      <p:sp>
        <p:nvSpPr>
          <p:cNvPr id="33796" name="Rectangle 5">
            <a:extLst>
              <a:ext uri="{FF2B5EF4-FFF2-40B4-BE49-F238E27FC236}">
                <a16:creationId xmlns:a16="http://schemas.microsoft.com/office/drawing/2014/main" xmlns="" id="{FB45A583-DA0D-264B-8F68-3CD68A498B81}"/>
              </a:ext>
            </a:extLst>
          </p:cNvPr>
          <p:cNvSpPr>
            <a:spLocks noChangeArrowheads="1"/>
          </p:cNvSpPr>
          <p:nvPr/>
        </p:nvSpPr>
        <p:spPr bwMode="auto">
          <a:xfrm>
            <a:off x="4859338" y="2349500"/>
            <a:ext cx="1841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r>
              <a:rPr lang="en-ZA" altLang="en-US" b="0" u="sng">
                <a:solidFill>
                  <a:schemeClr val="tx1"/>
                </a:solidFill>
              </a:rPr>
              <a:t/>
            </a:r>
            <a:br>
              <a:rPr lang="en-ZA" altLang="en-US" b="0" u="sng">
                <a:solidFill>
                  <a:schemeClr val="tx1"/>
                </a:solidFill>
              </a:rPr>
            </a:br>
            <a:r>
              <a:rPr lang="en-US" altLang="en-US" b="0" u="sng">
                <a:solidFill>
                  <a:schemeClr val="tx2"/>
                </a:solidFill>
              </a:rPr>
              <a:t/>
            </a:r>
            <a:br>
              <a:rPr lang="en-US" altLang="en-US" b="0" u="sng">
                <a:solidFill>
                  <a:schemeClr val="tx2"/>
                </a:solidFill>
              </a:rPr>
            </a:br>
            <a:endParaRPr lang="en-US" altLang="en-US" b="0" u="sng">
              <a:solidFill>
                <a:schemeClr val="tx2"/>
              </a:solidFill>
            </a:endParaRPr>
          </a:p>
        </p:txBody>
      </p:sp>
      <p:sp>
        <p:nvSpPr>
          <p:cNvPr id="33797" name="Title 5">
            <a:extLst>
              <a:ext uri="{FF2B5EF4-FFF2-40B4-BE49-F238E27FC236}">
                <a16:creationId xmlns:a16="http://schemas.microsoft.com/office/drawing/2014/main" xmlns="" id="{3FE7CF71-3E4B-1E42-92F0-95C9382DA087}"/>
              </a:ext>
            </a:extLst>
          </p:cNvPr>
          <p:cNvSpPr>
            <a:spLocks noGrp="1" noChangeArrowheads="1"/>
          </p:cNvSpPr>
          <p:nvPr>
            <p:ph type="title"/>
          </p:nvPr>
        </p:nvSpPr>
        <p:spPr>
          <a:xfrm>
            <a:off x="158750" y="153988"/>
            <a:ext cx="5492750" cy="417512"/>
          </a:xfrm>
        </p:spPr>
        <p:txBody>
          <a:bodyPr/>
          <a:lstStyle/>
          <a:p>
            <a:r>
              <a:rPr lang="en-ZA" altLang="en-US"/>
              <a:t>CONTENTS</a:t>
            </a:r>
          </a:p>
        </p:txBody>
      </p:sp>
      <p:sp>
        <p:nvSpPr>
          <p:cNvPr id="6" name="Title 1">
            <a:extLst>
              <a:ext uri="{FF2B5EF4-FFF2-40B4-BE49-F238E27FC236}">
                <a16:creationId xmlns:a16="http://schemas.microsoft.com/office/drawing/2014/main" xmlns="" id="{A95D4230-F42B-704B-AE7C-C6C809EF5FCB}"/>
              </a:ext>
            </a:extLst>
          </p:cNvPr>
          <p:cNvSpPr txBox="1">
            <a:spLocks/>
          </p:cNvSpPr>
          <p:nvPr/>
        </p:nvSpPr>
        <p:spPr>
          <a:xfrm>
            <a:off x="-108520" y="-27384"/>
            <a:ext cx="9252520" cy="500062"/>
          </a:xfrm>
          <a:prstGeom prst="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lnSpcReduction="10000"/>
          </a:bodyPr>
          <a:lstStyle/>
          <a:p>
            <a:pPr algn="ctr" eaLnBrk="1" fontAlgn="auto" hangingPunct="1">
              <a:spcBef>
                <a:spcPts val="0"/>
              </a:spcBef>
              <a:spcAft>
                <a:spcPts val="0"/>
              </a:spcAft>
              <a:defRPr/>
            </a:pPr>
            <a:r>
              <a:rPr lang="en-GB" sz="3000" b="1" cap="small" dirty="0">
                <a:solidFill>
                  <a:schemeClr val="bg1"/>
                </a:solidFill>
                <a:latin typeface="+mn-lt"/>
                <a:ea typeface="+mj-ea"/>
              </a:rPr>
              <a:t>BUDGET PRIORITISATION FOR THE NPA:</a:t>
            </a:r>
          </a:p>
        </p:txBody>
      </p:sp>
      <p:sp>
        <p:nvSpPr>
          <p:cNvPr id="33801" name="Slide Number Placeholder 9">
            <a:extLst>
              <a:ext uri="{FF2B5EF4-FFF2-40B4-BE49-F238E27FC236}">
                <a16:creationId xmlns:a16="http://schemas.microsoft.com/office/drawing/2014/main" xmlns="" id="{4C2F4423-41BA-7649-A410-8C2637BAD645}"/>
              </a:ext>
            </a:extLst>
          </p:cNvPr>
          <p:cNvSpPr>
            <a:spLocks noGrp="1"/>
          </p:cNvSpPr>
          <p:nvPr>
            <p:ph type="sldNum" sz="quarter" idx="12"/>
          </p:nvPr>
        </p:nvSpPr>
        <p:spPr>
          <a:xfrm>
            <a:off x="457200" y="64563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a:spcBef>
                <a:spcPct val="0"/>
              </a:spcBef>
              <a:spcAft>
                <a:spcPct val="0"/>
              </a:spcAft>
              <a:buFontTx/>
              <a:buNone/>
            </a:pPr>
            <a:fld id="{A7571BF4-C80E-8544-A78C-80C53ABE21E0}" type="slidenum">
              <a:rPr lang="en-GB" altLang="en-US" sz="1800" b="0">
                <a:solidFill>
                  <a:schemeClr val="bg1"/>
                </a:solidFill>
              </a:rPr>
              <a:pPr algn="l">
                <a:spcBef>
                  <a:spcPct val="0"/>
                </a:spcBef>
                <a:spcAft>
                  <a:spcPct val="0"/>
                </a:spcAft>
                <a:buFontTx/>
                <a:buNone/>
              </a:pPr>
              <a:t>9</a:t>
            </a:fld>
            <a:endParaRPr lang="en-GB" altLang="en-US" sz="1800" b="0">
              <a:solidFill>
                <a:schemeClr val="bg1"/>
              </a:solidFill>
            </a:endParaRPr>
          </a:p>
        </p:txBody>
      </p:sp>
      <p:sp>
        <p:nvSpPr>
          <p:cNvPr id="33802" name="Footer Placeholder 2">
            <a:extLst>
              <a:ext uri="{FF2B5EF4-FFF2-40B4-BE49-F238E27FC236}">
                <a16:creationId xmlns:a16="http://schemas.microsoft.com/office/drawing/2014/main" xmlns="" id="{07B1523B-59AE-574D-A0E4-62F3F3829AC8}"/>
              </a:ext>
            </a:extLst>
          </p:cNvPr>
          <p:cNvSpPr>
            <a:spLocks noGrp="1"/>
          </p:cNvSpPr>
          <p:nvPr>
            <p:ph type="ftr" sz="quarter" idx="11"/>
          </p:nvPr>
        </p:nvSpPr>
        <p:spPr bwMode="auto">
          <a:xfrm>
            <a:off x="8478838" y="6489700"/>
            <a:ext cx="6540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spcAft>
                <a:spcPct val="20000"/>
              </a:spcAft>
              <a:buFont typeface="Wingdings 2" pitchFamily="2" charset="2"/>
              <a:buChar char="¡"/>
              <a:defRPr b="1">
                <a:solidFill>
                  <a:srgbClr val="663300"/>
                </a:solidFill>
                <a:latin typeface="Arial" panose="020B0604020202020204" pitchFamily="34" charset="0"/>
              </a:defRPr>
            </a:lvl1pPr>
            <a:lvl2pPr marL="742950" indent="-285750">
              <a:spcBef>
                <a:spcPct val="20000"/>
              </a:spcBef>
              <a:spcAft>
                <a:spcPct val="20000"/>
              </a:spcAft>
              <a:buChar char="–"/>
              <a:defRPr b="1">
                <a:solidFill>
                  <a:srgbClr val="663300"/>
                </a:solidFill>
                <a:latin typeface="Arial" panose="020B0604020202020204" pitchFamily="34" charset="0"/>
              </a:defRPr>
            </a:lvl2pPr>
            <a:lvl3pPr marL="1143000" indent="-228600">
              <a:spcBef>
                <a:spcPct val="20000"/>
              </a:spcBef>
              <a:spcAft>
                <a:spcPct val="20000"/>
              </a:spcAft>
              <a:buChar char="•"/>
              <a:defRPr b="1">
                <a:solidFill>
                  <a:srgbClr val="663300"/>
                </a:solidFill>
                <a:latin typeface="Arial" panose="020B0604020202020204" pitchFamily="34" charset="0"/>
              </a:defRPr>
            </a:lvl3pPr>
            <a:lvl4pPr marL="1600200" indent="-228600">
              <a:spcBef>
                <a:spcPct val="20000"/>
              </a:spcBef>
              <a:spcAft>
                <a:spcPct val="20000"/>
              </a:spcAft>
              <a:buChar char="–"/>
              <a:defRPr b="1">
                <a:solidFill>
                  <a:srgbClr val="663300"/>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0"/>
              </a:spcAft>
              <a:buFontTx/>
              <a:buNone/>
            </a:pPr>
            <a:fld id="{8364656A-5A76-BE4C-9684-8853AC90B3D2}" type="slidenum">
              <a:rPr lang="en-US" altLang="en-US" sz="1400" b="0" smtClean="0">
                <a:solidFill>
                  <a:srgbClr val="000000"/>
                </a:solidFill>
                <a:cs typeface="Arial" panose="020B0604020202020204" pitchFamily="34" charset="0"/>
              </a:rPr>
              <a:pPr>
                <a:spcBef>
                  <a:spcPct val="0"/>
                </a:spcBef>
                <a:spcAft>
                  <a:spcPct val="0"/>
                </a:spcAft>
                <a:buFontTx/>
                <a:buNone/>
              </a:pPr>
              <a:t>9</a:t>
            </a:fld>
            <a:endParaRPr lang="en-US" altLang="en-US" sz="1400" b="0">
              <a:solidFill>
                <a:srgbClr val="000000"/>
              </a:solidFill>
              <a:cs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29324</TotalTime>
  <Words>1485</Words>
  <Application>Microsoft Office PowerPoint</Application>
  <PresentationFormat>On-screen Show (4:3)</PresentationFormat>
  <Paragraphs>234</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Default Design</vt:lpstr>
      <vt:lpstr>Office Theme</vt:lpstr>
      <vt:lpstr>Progress on undertakings made at the NCOP plenary on 27 August 2019</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 Rand Pieter</dc:creator>
  <cp:lastModifiedBy>USER</cp:lastModifiedBy>
  <cp:revision>891</cp:revision>
  <cp:lastPrinted>2020-10-23T14:26:22Z</cp:lastPrinted>
  <dcterms:created xsi:type="dcterms:W3CDTF">2016-08-14T06:54:42Z</dcterms:created>
  <dcterms:modified xsi:type="dcterms:W3CDTF">2020-11-05T06:34:41Z</dcterms:modified>
</cp:coreProperties>
</file>