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 id="2147483666" r:id="rId2"/>
  </p:sldMasterIdLst>
  <p:notesMasterIdLst>
    <p:notesMasterId r:id="rId25"/>
  </p:notesMasterIdLst>
  <p:handoutMasterIdLst>
    <p:handoutMasterId r:id="rId26"/>
  </p:handoutMasterIdLst>
  <p:sldIdLst>
    <p:sldId id="835" r:id="rId3"/>
    <p:sldId id="870" r:id="rId4"/>
    <p:sldId id="864" r:id="rId5"/>
    <p:sldId id="873" r:id="rId6"/>
    <p:sldId id="866" r:id="rId7"/>
    <p:sldId id="877" r:id="rId8"/>
    <p:sldId id="867" r:id="rId9"/>
    <p:sldId id="868" r:id="rId10"/>
    <p:sldId id="869" r:id="rId11"/>
    <p:sldId id="878" r:id="rId12"/>
    <p:sldId id="879" r:id="rId13"/>
    <p:sldId id="846" r:id="rId14"/>
    <p:sldId id="881" r:id="rId15"/>
    <p:sldId id="854" r:id="rId16"/>
    <p:sldId id="856" r:id="rId17"/>
    <p:sldId id="858" r:id="rId18"/>
    <p:sldId id="860" r:id="rId19"/>
    <p:sldId id="876" r:id="rId20"/>
    <p:sldId id="862" r:id="rId21"/>
    <p:sldId id="880" r:id="rId22"/>
    <p:sldId id="842" r:id="rId23"/>
    <p:sldId id="845" r:id="rId24"/>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68" autoAdjust="0"/>
    <p:restoredTop sz="71269" autoAdjust="0"/>
  </p:normalViewPr>
  <p:slideViewPr>
    <p:cSldViewPr snapToGrid="0" snapToObjects="1">
      <p:cViewPr varScale="1">
        <p:scale>
          <a:sx n="69" d="100"/>
          <a:sy n="69" d="100"/>
        </p:scale>
        <p:origin x="1360" y="44"/>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03DA90-9343-42DA-B5D6-C41D02B690AC}" type="doc">
      <dgm:prSet loTypeId="urn:microsoft.com/office/officeart/2005/8/layout/vList2" loCatId="list" qsTypeId="urn:microsoft.com/office/officeart/2005/8/quickstyle/simple1" qsCatId="simple" csTypeId="urn:microsoft.com/office/officeart/2005/8/colors/accent4_2" csCatId="accent4" phldr="1"/>
      <dgm:spPr/>
      <dgm:t>
        <a:bodyPr/>
        <a:lstStyle/>
        <a:p>
          <a:endParaRPr lang="en-ZA"/>
        </a:p>
      </dgm:t>
    </dgm:pt>
    <dgm:pt modelId="{43F9995B-4234-4958-B685-4914B0AB11AE}">
      <dgm:prSet phldrT="[Text]" custT="1">
        <dgm:style>
          <a:lnRef idx="2">
            <a:schemeClr val="dk1"/>
          </a:lnRef>
          <a:fillRef idx="1">
            <a:schemeClr val="lt1"/>
          </a:fillRef>
          <a:effectRef idx="0">
            <a:schemeClr val="dk1"/>
          </a:effectRef>
          <a:fontRef idx="minor">
            <a:schemeClr val="dk1"/>
          </a:fontRef>
        </dgm:style>
      </dgm:prSet>
      <dgm:spPr>
        <a:xfrm>
          <a:off x="457200" y="709439"/>
          <a:ext cx="6400800" cy="236160"/>
        </a:xfrm>
        <a:ln/>
      </dgm:spPr>
      <dgm:t>
        <a:bodyPr/>
        <a:lstStyle/>
        <a:p>
          <a:pPr algn="l"/>
          <a:r>
            <a:rPr lang="en-ZA" sz="1600" b="0" dirty="0">
              <a:solidFill>
                <a:schemeClr val="tx1"/>
              </a:solidFill>
              <a:latin typeface="Calibri"/>
              <a:ea typeface="+mn-ea"/>
              <a:cs typeface="+mn-cs"/>
            </a:rPr>
            <a:t>Investigative Directorate						9		</a:t>
          </a:r>
        </a:p>
      </dgm:t>
    </dgm:pt>
    <dgm:pt modelId="{758B9CC1-9EFF-4275-835E-9ACB42EC690D}" type="parTrans" cxnId="{E2D38C15-DD44-4357-8AA2-40553A4C3AB1}">
      <dgm:prSet/>
      <dgm:spPr/>
      <dgm:t>
        <a:bodyPr/>
        <a:lstStyle/>
        <a:p>
          <a:pPr algn="l"/>
          <a:endParaRPr lang="en-ZA" sz="3200" b="0">
            <a:solidFill>
              <a:schemeClr val="tx1"/>
            </a:solidFill>
          </a:endParaRPr>
        </a:p>
      </dgm:t>
    </dgm:pt>
    <dgm:pt modelId="{0807ED1C-F8B7-455B-80C1-A1C2187732E3}" type="sibTrans" cxnId="{E2D38C15-DD44-4357-8AA2-40553A4C3AB1}">
      <dgm:prSet/>
      <dgm:spPr/>
      <dgm:t>
        <a:bodyPr/>
        <a:lstStyle/>
        <a:p>
          <a:pPr algn="l"/>
          <a:endParaRPr lang="en-ZA" sz="3200" b="0">
            <a:solidFill>
              <a:schemeClr val="tx1"/>
            </a:solidFill>
          </a:endParaRPr>
        </a:p>
      </dgm:t>
    </dgm:pt>
    <dgm:pt modelId="{D1422033-99D4-44FB-A4FC-A5A2E5C2CA09}">
      <dgm:prSet custT="1">
        <dgm:style>
          <a:lnRef idx="2">
            <a:schemeClr val="dk1"/>
          </a:lnRef>
          <a:fillRef idx="1">
            <a:schemeClr val="lt1"/>
          </a:fillRef>
          <a:effectRef idx="0">
            <a:schemeClr val="dk1"/>
          </a:effectRef>
          <a:fontRef idx="minor">
            <a:schemeClr val="dk1"/>
          </a:fontRef>
        </dgm:style>
      </dgm:prSet>
      <dgm:spPr>
        <a:xfrm>
          <a:off x="457200" y="1435199"/>
          <a:ext cx="6400800" cy="236160"/>
        </a:xfrm>
        <a:ln/>
      </dgm:spPr>
      <dgm:t>
        <a:bodyPr/>
        <a:lstStyle/>
        <a:p>
          <a:pPr algn="l"/>
          <a:r>
            <a:rPr lang="en-ZA" sz="1600" b="0" dirty="0">
              <a:solidFill>
                <a:schemeClr val="tx1"/>
              </a:solidFill>
              <a:latin typeface="Calibri"/>
              <a:ea typeface="+mn-ea"/>
              <a:cs typeface="+mn-cs"/>
            </a:rPr>
            <a:t>Independent Police Investigative Directorate                                             5</a:t>
          </a:r>
        </a:p>
      </dgm:t>
    </dgm:pt>
    <dgm:pt modelId="{012F1DE9-DAD9-4006-8B30-00DA5CD0DC3B}" type="parTrans" cxnId="{613C5330-D10E-43B8-8AC1-474A87C0E19C}">
      <dgm:prSet/>
      <dgm:spPr/>
      <dgm:t>
        <a:bodyPr/>
        <a:lstStyle/>
        <a:p>
          <a:pPr algn="l"/>
          <a:endParaRPr lang="en-ZA" sz="3200" b="0">
            <a:solidFill>
              <a:schemeClr val="tx1"/>
            </a:solidFill>
          </a:endParaRPr>
        </a:p>
      </dgm:t>
    </dgm:pt>
    <dgm:pt modelId="{F7ADE0B3-8EEA-443E-B179-C55B68B8C695}" type="sibTrans" cxnId="{613C5330-D10E-43B8-8AC1-474A87C0E19C}">
      <dgm:prSet/>
      <dgm:spPr/>
      <dgm:t>
        <a:bodyPr/>
        <a:lstStyle/>
        <a:p>
          <a:pPr algn="l"/>
          <a:endParaRPr lang="en-ZA" sz="3200" b="0">
            <a:solidFill>
              <a:schemeClr val="tx1"/>
            </a:solidFill>
          </a:endParaRPr>
        </a:p>
      </dgm:t>
    </dgm:pt>
    <dgm:pt modelId="{07343447-B63D-47B9-AE83-215BBEEDCDB9}">
      <dgm:prSet custT="1"/>
      <dgm:spPr>
        <a:xfrm>
          <a:off x="457200" y="1072319"/>
          <a:ext cx="6400800" cy="236160"/>
        </a:xfrm>
        <a:solidFill>
          <a:srgbClr val="002060"/>
        </a:solidFill>
        <a:ln w="25400" cap="flat" cmpd="sng" algn="ctr">
          <a:solidFill>
            <a:sysClr val="window" lastClr="FFFFFF">
              <a:hueOff val="0"/>
              <a:satOff val="0"/>
              <a:lumOff val="0"/>
              <a:alphaOff val="0"/>
            </a:sysClr>
          </a:solidFill>
          <a:prstDash val="solid"/>
        </a:ln>
        <a:effectLst/>
      </dgm:spPr>
      <dgm:t>
        <a:bodyPr/>
        <a:lstStyle/>
        <a:p>
          <a:r>
            <a:rPr lang="en-ZA" sz="1600" b="0" dirty="0">
              <a:solidFill>
                <a:schemeClr val="bg1"/>
              </a:solidFill>
              <a:latin typeface="Calibri"/>
              <a:ea typeface="+mn-ea"/>
              <a:cs typeface="+mn-cs"/>
            </a:rPr>
            <a:t>TOTAL CORRUPTION CASES 					397</a:t>
          </a:r>
        </a:p>
      </dgm:t>
    </dgm:pt>
    <dgm:pt modelId="{19A0EDA1-FD43-4ACB-9930-A2CEAB83662B}" type="parTrans" cxnId="{88BBD323-7914-4FC0-BCF6-212797A3CB26}">
      <dgm:prSet/>
      <dgm:spPr/>
      <dgm:t>
        <a:bodyPr/>
        <a:lstStyle/>
        <a:p>
          <a:endParaRPr lang="en-US"/>
        </a:p>
      </dgm:t>
    </dgm:pt>
    <dgm:pt modelId="{397546D8-236E-45CA-8BB2-D2957578BCA3}" type="sibTrans" cxnId="{88BBD323-7914-4FC0-BCF6-212797A3CB26}">
      <dgm:prSet/>
      <dgm:spPr/>
      <dgm:t>
        <a:bodyPr/>
        <a:lstStyle/>
        <a:p>
          <a:endParaRPr lang="en-US"/>
        </a:p>
      </dgm:t>
    </dgm:pt>
    <dgm:pt modelId="{1353D267-1237-4A6D-BC70-3A05550A1496}">
      <dgm:prSet custT="1">
        <dgm:style>
          <a:lnRef idx="2">
            <a:schemeClr val="dk1"/>
          </a:lnRef>
          <a:fillRef idx="1">
            <a:schemeClr val="lt1"/>
          </a:fillRef>
          <a:effectRef idx="0">
            <a:schemeClr val="dk1"/>
          </a:effectRef>
          <a:fontRef idx="minor">
            <a:schemeClr val="dk1"/>
          </a:fontRef>
        </dgm:style>
      </dgm:prSet>
      <dgm:spPr>
        <a:xfrm>
          <a:off x="457200" y="1435199"/>
          <a:ext cx="6400800" cy="236160"/>
        </a:xfrm>
        <a:ln/>
      </dgm:spPr>
      <dgm:t>
        <a:bodyPr/>
        <a:lstStyle/>
        <a:p>
          <a:pPr algn="l"/>
          <a:r>
            <a:rPr lang="en-ZA" sz="1600" b="0" dirty="0">
              <a:solidFill>
                <a:schemeClr val="tx1"/>
              </a:solidFill>
              <a:latin typeface="Calibri"/>
              <a:ea typeface="+mn-ea"/>
              <a:cs typeface="+mn-cs"/>
            </a:rPr>
            <a:t>National Anti-Corruption Unit (Detective Services)			237</a:t>
          </a:r>
        </a:p>
      </dgm:t>
    </dgm:pt>
    <dgm:pt modelId="{6EF996CD-F83D-41E2-8987-3D9E0EE84839}" type="parTrans" cxnId="{FB43C5EA-4146-4B2D-B526-17B1B53F716A}">
      <dgm:prSet/>
      <dgm:spPr/>
      <dgm:t>
        <a:bodyPr/>
        <a:lstStyle/>
        <a:p>
          <a:endParaRPr lang="en-US"/>
        </a:p>
      </dgm:t>
    </dgm:pt>
    <dgm:pt modelId="{3C4302D5-04B9-4706-977E-2EC55B232BA0}" type="sibTrans" cxnId="{FB43C5EA-4146-4B2D-B526-17B1B53F716A}">
      <dgm:prSet/>
      <dgm:spPr/>
      <dgm:t>
        <a:bodyPr/>
        <a:lstStyle/>
        <a:p>
          <a:endParaRPr lang="en-US"/>
        </a:p>
      </dgm:t>
    </dgm:pt>
    <dgm:pt modelId="{83B70FC1-FB48-4F7E-9A10-E62D2D152AF1}">
      <dgm:prSet phldrT="[Text]" custT="1">
        <dgm:style>
          <a:lnRef idx="2">
            <a:schemeClr val="dk1"/>
          </a:lnRef>
          <a:fillRef idx="1">
            <a:schemeClr val="lt1"/>
          </a:fillRef>
          <a:effectRef idx="0">
            <a:schemeClr val="dk1"/>
          </a:effectRef>
          <a:fontRef idx="minor">
            <a:schemeClr val="dk1"/>
          </a:fontRef>
        </dgm:style>
      </dgm:prSet>
      <dgm:spPr>
        <a:xfrm>
          <a:off x="457200" y="709439"/>
          <a:ext cx="6400800" cy="236160"/>
        </a:xfrm>
        <a:ln/>
      </dgm:spPr>
      <dgm:t>
        <a:bodyPr/>
        <a:lstStyle/>
        <a:p>
          <a:pPr algn="l"/>
          <a:r>
            <a:rPr lang="en-ZA" sz="1600" b="0" dirty="0">
              <a:solidFill>
                <a:schemeClr val="tx1"/>
              </a:solidFill>
              <a:latin typeface="Calibri"/>
              <a:ea typeface="+mn-ea"/>
              <a:cs typeface="+mn-cs"/>
            </a:rPr>
            <a:t>Directorate for Priority Crime Investigation                                       	146</a:t>
          </a:r>
          <a:r>
            <a:rPr lang="en-ZA" sz="1600" b="0" dirty="0">
              <a:solidFill>
                <a:schemeClr val="bg1"/>
              </a:solidFill>
              <a:latin typeface="Calibri"/>
              <a:ea typeface="+mn-ea"/>
              <a:cs typeface="+mn-cs"/>
            </a:rPr>
            <a:t>	</a:t>
          </a:r>
          <a:endParaRPr lang="en-ZA" sz="1600" b="0" dirty="0">
            <a:solidFill>
              <a:schemeClr val="tx1"/>
            </a:solidFill>
            <a:latin typeface="Calibri"/>
            <a:ea typeface="+mn-ea"/>
            <a:cs typeface="+mn-cs"/>
          </a:endParaRPr>
        </a:p>
      </dgm:t>
    </dgm:pt>
    <dgm:pt modelId="{BE3DBDC7-CC52-4655-B001-80B2EE5DE194}" type="parTrans" cxnId="{09AC93C1-7A64-4AB9-A03F-A0881A8AE0DC}">
      <dgm:prSet/>
      <dgm:spPr/>
      <dgm:t>
        <a:bodyPr/>
        <a:lstStyle/>
        <a:p>
          <a:endParaRPr lang="en-US"/>
        </a:p>
      </dgm:t>
    </dgm:pt>
    <dgm:pt modelId="{6A6AEB47-7A14-4E39-81AD-5D8935A70D7D}" type="sibTrans" cxnId="{09AC93C1-7A64-4AB9-A03F-A0881A8AE0DC}">
      <dgm:prSet/>
      <dgm:spPr/>
      <dgm:t>
        <a:bodyPr/>
        <a:lstStyle/>
        <a:p>
          <a:endParaRPr lang="en-US"/>
        </a:p>
      </dgm:t>
    </dgm:pt>
    <dgm:pt modelId="{B8EEC64E-CE23-41A6-B7F2-C36A019CA67A}" type="pres">
      <dgm:prSet presAssocID="{3603DA90-9343-42DA-B5D6-C41D02B690AC}" presName="linear" presStyleCnt="0">
        <dgm:presLayoutVars>
          <dgm:animLvl val="lvl"/>
          <dgm:resizeHandles val="exact"/>
        </dgm:presLayoutVars>
      </dgm:prSet>
      <dgm:spPr/>
      <dgm:t>
        <a:bodyPr/>
        <a:lstStyle/>
        <a:p>
          <a:endParaRPr lang="en-US"/>
        </a:p>
      </dgm:t>
    </dgm:pt>
    <dgm:pt modelId="{6538D498-1A63-4298-AAE2-A4504D20E09B}" type="pres">
      <dgm:prSet presAssocID="{43F9995B-4234-4958-B685-4914B0AB11AE}" presName="parentText" presStyleLbl="node1" presStyleIdx="0" presStyleCnt="5" custScaleY="63187">
        <dgm:presLayoutVars>
          <dgm:chMax val="0"/>
          <dgm:bulletEnabled val="1"/>
        </dgm:presLayoutVars>
      </dgm:prSet>
      <dgm:spPr/>
      <dgm:t>
        <a:bodyPr/>
        <a:lstStyle/>
        <a:p>
          <a:endParaRPr lang="en-US"/>
        </a:p>
      </dgm:t>
    </dgm:pt>
    <dgm:pt modelId="{9E21E299-5E0B-4632-87BA-8F2D96639ECA}" type="pres">
      <dgm:prSet presAssocID="{0807ED1C-F8B7-455B-80C1-A1C2187732E3}" presName="spacer" presStyleCnt="0"/>
      <dgm:spPr/>
    </dgm:pt>
    <dgm:pt modelId="{E535DDF8-B452-4427-99A8-65EF0EE6205D}" type="pres">
      <dgm:prSet presAssocID="{83B70FC1-FB48-4F7E-9A10-E62D2D152AF1}" presName="parentText" presStyleLbl="node1" presStyleIdx="1" presStyleCnt="5" custScaleY="58355" custLinFactNeighborX="-13173" custLinFactNeighborY="10345">
        <dgm:presLayoutVars>
          <dgm:chMax val="0"/>
          <dgm:bulletEnabled val="1"/>
        </dgm:presLayoutVars>
      </dgm:prSet>
      <dgm:spPr/>
      <dgm:t>
        <a:bodyPr/>
        <a:lstStyle/>
        <a:p>
          <a:endParaRPr lang="en-US"/>
        </a:p>
      </dgm:t>
    </dgm:pt>
    <dgm:pt modelId="{13A80E44-0DE9-4740-9DD5-8FF817608B24}" type="pres">
      <dgm:prSet presAssocID="{6A6AEB47-7A14-4E39-81AD-5D8935A70D7D}" presName="spacer" presStyleCnt="0"/>
      <dgm:spPr/>
    </dgm:pt>
    <dgm:pt modelId="{CEE0F8F5-EA74-453E-A675-607C7190BCED}" type="pres">
      <dgm:prSet presAssocID="{D1422033-99D4-44FB-A4FC-A5A2E5C2CA09}" presName="parentText" presStyleLbl="node1" presStyleIdx="2" presStyleCnt="5" custScaleY="60717">
        <dgm:presLayoutVars>
          <dgm:chMax val="0"/>
          <dgm:bulletEnabled val="1"/>
        </dgm:presLayoutVars>
      </dgm:prSet>
      <dgm:spPr/>
      <dgm:t>
        <a:bodyPr/>
        <a:lstStyle/>
        <a:p>
          <a:endParaRPr lang="en-US"/>
        </a:p>
      </dgm:t>
    </dgm:pt>
    <dgm:pt modelId="{F28FA6C9-C7EC-4AFC-A01C-74B8402DF2CD}" type="pres">
      <dgm:prSet presAssocID="{F7ADE0B3-8EEA-443E-B179-C55B68B8C695}" presName="spacer" presStyleCnt="0"/>
      <dgm:spPr/>
    </dgm:pt>
    <dgm:pt modelId="{502C4478-5C1F-46EE-98C7-B16FBFD6334E}" type="pres">
      <dgm:prSet presAssocID="{1353D267-1237-4A6D-BC70-3A05550A1496}" presName="parentText" presStyleLbl="node1" presStyleIdx="3" presStyleCnt="5" custScaleY="59577">
        <dgm:presLayoutVars>
          <dgm:chMax val="0"/>
          <dgm:bulletEnabled val="1"/>
        </dgm:presLayoutVars>
      </dgm:prSet>
      <dgm:spPr/>
      <dgm:t>
        <a:bodyPr/>
        <a:lstStyle/>
        <a:p>
          <a:endParaRPr lang="en-US"/>
        </a:p>
      </dgm:t>
    </dgm:pt>
    <dgm:pt modelId="{35EAE714-7893-4F48-BD39-0ECB1AB68417}" type="pres">
      <dgm:prSet presAssocID="{3C4302D5-04B9-4706-977E-2EC55B232BA0}" presName="spacer" presStyleCnt="0"/>
      <dgm:spPr/>
    </dgm:pt>
    <dgm:pt modelId="{C9190492-5061-4650-A827-6E6DEE384653}" type="pres">
      <dgm:prSet presAssocID="{07343447-B63D-47B9-AE83-215BBEEDCDB9}" presName="parentText" presStyleLbl="node1" presStyleIdx="4" presStyleCnt="5">
        <dgm:presLayoutVars>
          <dgm:chMax val="0"/>
          <dgm:bulletEnabled val="1"/>
        </dgm:presLayoutVars>
      </dgm:prSet>
      <dgm:spPr/>
      <dgm:t>
        <a:bodyPr/>
        <a:lstStyle/>
        <a:p>
          <a:endParaRPr lang="en-US"/>
        </a:p>
      </dgm:t>
    </dgm:pt>
  </dgm:ptLst>
  <dgm:cxnLst>
    <dgm:cxn modelId="{16CF165E-75E2-4786-B8D8-351AF0EB63C9}" type="presOf" srcId="{1353D267-1237-4A6D-BC70-3A05550A1496}" destId="{502C4478-5C1F-46EE-98C7-B16FBFD6334E}" srcOrd="0" destOrd="0" presId="urn:microsoft.com/office/officeart/2005/8/layout/vList2"/>
    <dgm:cxn modelId="{E2D38C15-DD44-4357-8AA2-40553A4C3AB1}" srcId="{3603DA90-9343-42DA-B5D6-C41D02B690AC}" destId="{43F9995B-4234-4958-B685-4914B0AB11AE}" srcOrd="0" destOrd="0" parTransId="{758B9CC1-9EFF-4275-835E-9ACB42EC690D}" sibTransId="{0807ED1C-F8B7-455B-80C1-A1C2187732E3}"/>
    <dgm:cxn modelId="{05C177F2-2AB8-405E-8C5C-927BC667E760}" type="presOf" srcId="{07343447-B63D-47B9-AE83-215BBEEDCDB9}" destId="{C9190492-5061-4650-A827-6E6DEE384653}" srcOrd="0" destOrd="0" presId="urn:microsoft.com/office/officeart/2005/8/layout/vList2"/>
    <dgm:cxn modelId="{09AC93C1-7A64-4AB9-A03F-A0881A8AE0DC}" srcId="{3603DA90-9343-42DA-B5D6-C41D02B690AC}" destId="{83B70FC1-FB48-4F7E-9A10-E62D2D152AF1}" srcOrd="1" destOrd="0" parTransId="{BE3DBDC7-CC52-4655-B001-80B2EE5DE194}" sibTransId="{6A6AEB47-7A14-4E39-81AD-5D8935A70D7D}"/>
    <dgm:cxn modelId="{D3DE35AF-C700-4A7F-9AFF-BF4DE95EB7CB}" type="presOf" srcId="{83B70FC1-FB48-4F7E-9A10-E62D2D152AF1}" destId="{E535DDF8-B452-4427-99A8-65EF0EE6205D}" srcOrd="0" destOrd="0" presId="urn:microsoft.com/office/officeart/2005/8/layout/vList2"/>
    <dgm:cxn modelId="{5F2DAD26-CFE8-4FB9-B571-12376A18A788}" type="presOf" srcId="{43F9995B-4234-4958-B685-4914B0AB11AE}" destId="{6538D498-1A63-4298-AAE2-A4504D20E09B}" srcOrd="0" destOrd="0" presId="urn:microsoft.com/office/officeart/2005/8/layout/vList2"/>
    <dgm:cxn modelId="{88BBD323-7914-4FC0-BCF6-212797A3CB26}" srcId="{3603DA90-9343-42DA-B5D6-C41D02B690AC}" destId="{07343447-B63D-47B9-AE83-215BBEEDCDB9}" srcOrd="4" destOrd="0" parTransId="{19A0EDA1-FD43-4ACB-9930-A2CEAB83662B}" sibTransId="{397546D8-236E-45CA-8BB2-D2957578BCA3}"/>
    <dgm:cxn modelId="{8ADC5F62-5235-45A9-B4AA-32445BA1816F}" type="presOf" srcId="{3603DA90-9343-42DA-B5D6-C41D02B690AC}" destId="{B8EEC64E-CE23-41A6-B7F2-C36A019CA67A}" srcOrd="0" destOrd="0" presId="urn:microsoft.com/office/officeart/2005/8/layout/vList2"/>
    <dgm:cxn modelId="{9C22B8C4-EAFA-43F0-90D6-E98D289DADDF}" type="presOf" srcId="{D1422033-99D4-44FB-A4FC-A5A2E5C2CA09}" destId="{CEE0F8F5-EA74-453E-A675-607C7190BCED}" srcOrd="0" destOrd="0" presId="urn:microsoft.com/office/officeart/2005/8/layout/vList2"/>
    <dgm:cxn modelId="{FB43C5EA-4146-4B2D-B526-17B1B53F716A}" srcId="{3603DA90-9343-42DA-B5D6-C41D02B690AC}" destId="{1353D267-1237-4A6D-BC70-3A05550A1496}" srcOrd="3" destOrd="0" parTransId="{6EF996CD-F83D-41E2-8987-3D9E0EE84839}" sibTransId="{3C4302D5-04B9-4706-977E-2EC55B232BA0}"/>
    <dgm:cxn modelId="{613C5330-D10E-43B8-8AC1-474A87C0E19C}" srcId="{3603DA90-9343-42DA-B5D6-C41D02B690AC}" destId="{D1422033-99D4-44FB-A4FC-A5A2E5C2CA09}" srcOrd="2" destOrd="0" parTransId="{012F1DE9-DAD9-4006-8B30-00DA5CD0DC3B}" sibTransId="{F7ADE0B3-8EEA-443E-B179-C55B68B8C695}"/>
    <dgm:cxn modelId="{69759794-00FE-4113-BA0C-F71C8168A3F9}" type="presParOf" srcId="{B8EEC64E-CE23-41A6-B7F2-C36A019CA67A}" destId="{6538D498-1A63-4298-AAE2-A4504D20E09B}" srcOrd="0" destOrd="0" presId="urn:microsoft.com/office/officeart/2005/8/layout/vList2"/>
    <dgm:cxn modelId="{A862A00F-70B1-4B4F-AB05-078F61869ACB}" type="presParOf" srcId="{B8EEC64E-CE23-41A6-B7F2-C36A019CA67A}" destId="{9E21E299-5E0B-4632-87BA-8F2D96639ECA}" srcOrd="1" destOrd="0" presId="urn:microsoft.com/office/officeart/2005/8/layout/vList2"/>
    <dgm:cxn modelId="{C43BA793-BBCB-4485-A677-6507E572ABD0}" type="presParOf" srcId="{B8EEC64E-CE23-41A6-B7F2-C36A019CA67A}" destId="{E535DDF8-B452-4427-99A8-65EF0EE6205D}" srcOrd="2" destOrd="0" presId="urn:microsoft.com/office/officeart/2005/8/layout/vList2"/>
    <dgm:cxn modelId="{63F67753-7858-44C1-8842-41E92CBF66C5}" type="presParOf" srcId="{B8EEC64E-CE23-41A6-B7F2-C36A019CA67A}" destId="{13A80E44-0DE9-4740-9DD5-8FF817608B24}" srcOrd="3" destOrd="0" presId="urn:microsoft.com/office/officeart/2005/8/layout/vList2"/>
    <dgm:cxn modelId="{3772493B-1476-4E7C-9845-95B9599C6492}" type="presParOf" srcId="{B8EEC64E-CE23-41A6-B7F2-C36A019CA67A}" destId="{CEE0F8F5-EA74-453E-A675-607C7190BCED}" srcOrd="4" destOrd="0" presId="urn:microsoft.com/office/officeart/2005/8/layout/vList2"/>
    <dgm:cxn modelId="{3A44A631-955F-49D2-B64C-0FFB76BE714A}" type="presParOf" srcId="{B8EEC64E-CE23-41A6-B7F2-C36A019CA67A}" destId="{F28FA6C9-C7EC-4AFC-A01C-74B8402DF2CD}" srcOrd="5" destOrd="0" presId="urn:microsoft.com/office/officeart/2005/8/layout/vList2"/>
    <dgm:cxn modelId="{5F59C83A-3144-4885-A079-574E6F7B7D88}" type="presParOf" srcId="{B8EEC64E-CE23-41A6-B7F2-C36A019CA67A}" destId="{502C4478-5C1F-46EE-98C7-B16FBFD6334E}" srcOrd="6" destOrd="0" presId="urn:microsoft.com/office/officeart/2005/8/layout/vList2"/>
    <dgm:cxn modelId="{C1152BC2-9C39-4877-B6E4-210EFD2CB8AC}" type="presParOf" srcId="{B8EEC64E-CE23-41A6-B7F2-C36A019CA67A}" destId="{35EAE714-7893-4F48-BD39-0ECB1AB68417}" srcOrd="7" destOrd="0" presId="urn:microsoft.com/office/officeart/2005/8/layout/vList2"/>
    <dgm:cxn modelId="{A1E0256B-26D4-47C1-BF9E-ACEA576692EE}" type="presParOf" srcId="{B8EEC64E-CE23-41A6-B7F2-C36A019CA67A}" destId="{C9190492-5061-4650-A827-6E6DEE384653}"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03DA90-9343-42DA-B5D6-C41D02B690AC}" type="doc">
      <dgm:prSet loTypeId="urn:microsoft.com/office/officeart/2005/8/layout/vList2" loCatId="list" qsTypeId="urn:microsoft.com/office/officeart/2005/8/quickstyle/simple1" qsCatId="simple" csTypeId="urn:microsoft.com/office/officeart/2005/8/colors/accent4_2" csCatId="accent4" phldr="1"/>
      <dgm:spPr/>
      <dgm:t>
        <a:bodyPr/>
        <a:lstStyle/>
        <a:p>
          <a:endParaRPr lang="en-ZA"/>
        </a:p>
      </dgm:t>
    </dgm:pt>
    <dgm:pt modelId="{43F9995B-4234-4958-B685-4914B0AB11AE}">
      <dgm:prSet phldrT="[Text]" custT="1">
        <dgm:style>
          <a:lnRef idx="2">
            <a:schemeClr val="dk1"/>
          </a:lnRef>
          <a:fillRef idx="1">
            <a:schemeClr val="lt1"/>
          </a:fillRef>
          <a:effectRef idx="0">
            <a:schemeClr val="dk1"/>
          </a:effectRef>
          <a:fontRef idx="minor">
            <a:schemeClr val="dk1"/>
          </a:fontRef>
        </dgm:style>
      </dgm:prSet>
      <dgm:spPr>
        <a:xfrm>
          <a:off x="457200" y="709439"/>
          <a:ext cx="6400800" cy="236160"/>
        </a:xfrm>
        <a:ln/>
      </dgm:spPr>
      <dgm:t>
        <a:bodyPr/>
        <a:lstStyle/>
        <a:p>
          <a:pPr algn="l"/>
          <a:r>
            <a:rPr lang="en-ZA" sz="1600" b="0" dirty="0">
              <a:solidFill>
                <a:schemeClr val="tx1"/>
              </a:solidFill>
              <a:latin typeface="Calibri"/>
              <a:ea typeface="+mn-ea"/>
              <a:cs typeface="+mn-cs"/>
            </a:rPr>
            <a:t>CORRUPTION CASES UNDER INVESTIGATION                                                                           29					                                     </a:t>
          </a:r>
        </a:p>
      </dgm:t>
    </dgm:pt>
    <dgm:pt modelId="{758B9CC1-9EFF-4275-835E-9ACB42EC690D}" type="parTrans" cxnId="{E2D38C15-DD44-4357-8AA2-40553A4C3AB1}">
      <dgm:prSet/>
      <dgm:spPr/>
      <dgm:t>
        <a:bodyPr/>
        <a:lstStyle/>
        <a:p>
          <a:pPr algn="l"/>
          <a:endParaRPr lang="en-ZA" sz="3200" b="0">
            <a:solidFill>
              <a:schemeClr val="tx1"/>
            </a:solidFill>
          </a:endParaRPr>
        </a:p>
      </dgm:t>
    </dgm:pt>
    <dgm:pt modelId="{0807ED1C-F8B7-455B-80C1-A1C2187732E3}" type="sibTrans" cxnId="{E2D38C15-DD44-4357-8AA2-40553A4C3AB1}">
      <dgm:prSet/>
      <dgm:spPr/>
      <dgm:t>
        <a:bodyPr/>
        <a:lstStyle/>
        <a:p>
          <a:pPr algn="l"/>
          <a:endParaRPr lang="en-ZA" sz="3200" b="0">
            <a:solidFill>
              <a:schemeClr val="tx1"/>
            </a:solidFill>
          </a:endParaRPr>
        </a:p>
      </dgm:t>
    </dgm:pt>
    <dgm:pt modelId="{D1422033-99D4-44FB-A4FC-A5A2E5C2CA09}">
      <dgm:prSet custT="1">
        <dgm:style>
          <a:lnRef idx="2">
            <a:schemeClr val="dk1"/>
          </a:lnRef>
          <a:fillRef idx="1">
            <a:schemeClr val="lt1"/>
          </a:fillRef>
          <a:effectRef idx="0">
            <a:schemeClr val="dk1"/>
          </a:effectRef>
          <a:fontRef idx="minor">
            <a:schemeClr val="dk1"/>
          </a:fontRef>
        </dgm:style>
      </dgm:prSet>
      <dgm:spPr>
        <a:xfrm>
          <a:off x="457200" y="1435199"/>
          <a:ext cx="6400800" cy="236160"/>
        </a:xfrm>
        <a:ln/>
      </dgm:spPr>
      <dgm:t>
        <a:bodyPr/>
        <a:lstStyle/>
        <a:p>
          <a:pPr algn="l"/>
          <a:r>
            <a:rPr lang="en-ZA" sz="1600" b="0" dirty="0">
              <a:solidFill>
                <a:schemeClr val="tx1"/>
              </a:solidFill>
              <a:latin typeface="Calibri"/>
              <a:ea typeface="+mn-ea"/>
              <a:cs typeface="+mn-cs"/>
            </a:rPr>
            <a:t>CORRUPTION CASES (ARRESTED) AT COURT				             178</a:t>
          </a:r>
        </a:p>
      </dgm:t>
    </dgm:pt>
    <dgm:pt modelId="{012F1DE9-DAD9-4006-8B30-00DA5CD0DC3B}" type="parTrans" cxnId="{613C5330-D10E-43B8-8AC1-474A87C0E19C}">
      <dgm:prSet/>
      <dgm:spPr/>
      <dgm:t>
        <a:bodyPr/>
        <a:lstStyle/>
        <a:p>
          <a:pPr algn="l"/>
          <a:endParaRPr lang="en-ZA" sz="3200" b="0">
            <a:solidFill>
              <a:schemeClr val="tx1"/>
            </a:solidFill>
          </a:endParaRPr>
        </a:p>
      </dgm:t>
    </dgm:pt>
    <dgm:pt modelId="{F7ADE0B3-8EEA-443E-B179-C55B68B8C695}" type="sibTrans" cxnId="{613C5330-D10E-43B8-8AC1-474A87C0E19C}">
      <dgm:prSet/>
      <dgm:spPr/>
      <dgm:t>
        <a:bodyPr/>
        <a:lstStyle/>
        <a:p>
          <a:pPr algn="l"/>
          <a:endParaRPr lang="en-ZA" sz="3200" b="0">
            <a:solidFill>
              <a:schemeClr val="tx1"/>
            </a:solidFill>
          </a:endParaRPr>
        </a:p>
      </dgm:t>
    </dgm:pt>
    <dgm:pt modelId="{EAB04320-94AE-4466-A0A8-158E0E49AC26}">
      <dgm:prSet custT="1"/>
      <dgm:spPr>
        <a:xfrm>
          <a:off x="457200" y="1072319"/>
          <a:ext cx="6400800" cy="236160"/>
        </a:xfrm>
        <a:solidFill>
          <a:srgbClr val="002060"/>
        </a:solidFill>
        <a:ln w="25400" cap="flat" cmpd="sng" algn="ctr">
          <a:solidFill>
            <a:sysClr val="window" lastClr="FFFFFF">
              <a:hueOff val="0"/>
              <a:satOff val="0"/>
              <a:lumOff val="0"/>
              <a:alphaOff val="0"/>
            </a:sysClr>
          </a:solidFill>
          <a:prstDash val="solid"/>
        </a:ln>
        <a:effectLst/>
      </dgm:spPr>
      <dgm:t>
        <a:bodyPr/>
        <a:lstStyle/>
        <a:p>
          <a:pPr algn="l"/>
          <a:r>
            <a:rPr lang="en-ZA" sz="1600" b="0" dirty="0">
              <a:solidFill>
                <a:schemeClr val="bg1"/>
              </a:solidFill>
              <a:latin typeface="Calibri"/>
              <a:ea typeface="+mn-ea"/>
              <a:cs typeface="+mn-cs"/>
            </a:rPr>
            <a:t>CORRUPTION CASES PENDING DECISION (NPA)					30</a:t>
          </a:r>
        </a:p>
      </dgm:t>
    </dgm:pt>
    <dgm:pt modelId="{024D62AD-7E7D-4582-84ED-A27C5791AFFE}" type="parTrans" cxnId="{A8644ACA-3BA2-4796-AB92-FFBA65FE58E4}">
      <dgm:prSet/>
      <dgm:spPr/>
      <dgm:t>
        <a:bodyPr/>
        <a:lstStyle/>
        <a:p>
          <a:pPr algn="l"/>
          <a:endParaRPr lang="en-ZA">
            <a:solidFill>
              <a:schemeClr val="tx1"/>
            </a:solidFill>
          </a:endParaRPr>
        </a:p>
      </dgm:t>
    </dgm:pt>
    <dgm:pt modelId="{611215C1-8A49-41D0-9CED-C6BC06D6F6FF}" type="sibTrans" cxnId="{A8644ACA-3BA2-4796-AB92-FFBA65FE58E4}">
      <dgm:prSet/>
      <dgm:spPr/>
      <dgm:t>
        <a:bodyPr/>
        <a:lstStyle/>
        <a:p>
          <a:pPr algn="l"/>
          <a:endParaRPr lang="en-ZA">
            <a:solidFill>
              <a:schemeClr val="tx1"/>
            </a:solidFill>
          </a:endParaRPr>
        </a:p>
      </dgm:t>
    </dgm:pt>
    <dgm:pt modelId="{07343447-B63D-47B9-AE83-215BBEEDCDB9}">
      <dgm:prSet custT="1"/>
      <dgm:spPr>
        <a:xfrm>
          <a:off x="457200" y="1072319"/>
          <a:ext cx="6400800" cy="236160"/>
        </a:xfrm>
        <a:solidFill>
          <a:srgbClr val="002060"/>
        </a:solidFill>
        <a:ln w="25400" cap="flat" cmpd="sng" algn="ctr">
          <a:solidFill>
            <a:sysClr val="window" lastClr="FFFFFF">
              <a:hueOff val="0"/>
              <a:satOff val="0"/>
              <a:lumOff val="0"/>
              <a:alphaOff val="0"/>
            </a:sysClr>
          </a:solidFill>
          <a:prstDash val="solid"/>
        </a:ln>
        <a:effectLst/>
      </dgm:spPr>
      <dgm:t>
        <a:bodyPr/>
        <a:lstStyle/>
        <a:p>
          <a:r>
            <a:rPr lang="en-ZA" sz="1600" b="0" dirty="0">
              <a:solidFill>
                <a:schemeClr val="bg1"/>
              </a:solidFill>
              <a:latin typeface="Calibri"/>
              <a:ea typeface="+mn-ea"/>
              <a:cs typeface="+mn-cs"/>
            </a:rPr>
            <a:t>TOTAL CORRUPTION CASES 					                           237</a:t>
          </a:r>
        </a:p>
      </dgm:t>
    </dgm:pt>
    <dgm:pt modelId="{19A0EDA1-FD43-4ACB-9930-A2CEAB83662B}" type="parTrans" cxnId="{88BBD323-7914-4FC0-BCF6-212797A3CB26}">
      <dgm:prSet/>
      <dgm:spPr/>
      <dgm:t>
        <a:bodyPr/>
        <a:lstStyle/>
        <a:p>
          <a:endParaRPr lang="en-US"/>
        </a:p>
      </dgm:t>
    </dgm:pt>
    <dgm:pt modelId="{397546D8-236E-45CA-8BB2-D2957578BCA3}" type="sibTrans" cxnId="{88BBD323-7914-4FC0-BCF6-212797A3CB26}">
      <dgm:prSet/>
      <dgm:spPr/>
      <dgm:t>
        <a:bodyPr/>
        <a:lstStyle/>
        <a:p>
          <a:endParaRPr lang="en-US"/>
        </a:p>
      </dgm:t>
    </dgm:pt>
    <dgm:pt modelId="{B8EEC64E-CE23-41A6-B7F2-C36A019CA67A}" type="pres">
      <dgm:prSet presAssocID="{3603DA90-9343-42DA-B5D6-C41D02B690AC}" presName="linear" presStyleCnt="0">
        <dgm:presLayoutVars>
          <dgm:animLvl val="lvl"/>
          <dgm:resizeHandles val="exact"/>
        </dgm:presLayoutVars>
      </dgm:prSet>
      <dgm:spPr/>
      <dgm:t>
        <a:bodyPr/>
        <a:lstStyle/>
        <a:p>
          <a:endParaRPr lang="en-US"/>
        </a:p>
      </dgm:t>
    </dgm:pt>
    <dgm:pt modelId="{6538D498-1A63-4298-AAE2-A4504D20E09B}" type="pres">
      <dgm:prSet presAssocID="{43F9995B-4234-4958-B685-4914B0AB11AE}" presName="parentText" presStyleLbl="node1" presStyleIdx="0" presStyleCnt="4">
        <dgm:presLayoutVars>
          <dgm:chMax val="0"/>
          <dgm:bulletEnabled val="1"/>
        </dgm:presLayoutVars>
      </dgm:prSet>
      <dgm:spPr/>
      <dgm:t>
        <a:bodyPr/>
        <a:lstStyle/>
        <a:p>
          <a:endParaRPr lang="en-US"/>
        </a:p>
      </dgm:t>
    </dgm:pt>
    <dgm:pt modelId="{9E21E299-5E0B-4632-87BA-8F2D96639ECA}" type="pres">
      <dgm:prSet presAssocID="{0807ED1C-F8B7-455B-80C1-A1C2187732E3}" presName="spacer" presStyleCnt="0"/>
      <dgm:spPr/>
    </dgm:pt>
    <dgm:pt modelId="{C8D75261-19C7-47AF-AB90-94BAFB302D24}" type="pres">
      <dgm:prSet presAssocID="{EAB04320-94AE-4466-A0A8-158E0E49AC26}" presName="parentText" presStyleLbl="node1" presStyleIdx="1" presStyleCnt="4">
        <dgm:presLayoutVars>
          <dgm:chMax val="0"/>
          <dgm:bulletEnabled val="1"/>
        </dgm:presLayoutVars>
      </dgm:prSet>
      <dgm:spPr/>
      <dgm:t>
        <a:bodyPr/>
        <a:lstStyle/>
        <a:p>
          <a:endParaRPr lang="en-US"/>
        </a:p>
      </dgm:t>
    </dgm:pt>
    <dgm:pt modelId="{2DDB342C-4607-4492-A0A4-CC284BFED0B7}" type="pres">
      <dgm:prSet presAssocID="{611215C1-8A49-41D0-9CED-C6BC06D6F6FF}" presName="spacer" presStyleCnt="0"/>
      <dgm:spPr/>
    </dgm:pt>
    <dgm:pt modelId="{CEE0F8F5-EA74-453E-A675-607C7190BCED}" type="pres">
      <dgm:prSet presAssocID="{D1422033-99D4-44FB-A4FC-A5A2E5C2CA09}" presName="parentText" presStyleLbl="node1" presStyleIdx="2" presStyleCnt="4">
        <dgm:presLayoutVars>
          <dgm:chMax val="0"/>
          <dgm:bulletEnabled val="1"/>
        </dgm:presLayoutVars>
      </dgm:prSet>
      <dgm:spPr/>
      <dgm:t>
        <a:bodyPr/>
        <a:lstStyle/>
        <a:p>
          <a:endParaRPr lang="en-US"/>
        </a:p>
      </dgm:t>
    </dgm:pt>
    <dgm:pt modelId="{F28FA6C9-C7EC-4AFC-A01C-74B8402DF2CD}" type="pres">
      <dgm:prSet presAssocID="{F7ADE0B3-8EEA-443E-B179-C55B68B8C695}" presName="spacer" presStyleCnt="0"/>
      <dgm:spPr/>
    </dgm:pt>
    <dgm:pt modelId="{C9190492-5061-4650-A827-6E6DEE384653}" type="pres">
      <dgm:prSet presAssocID="{07343447-B63D-47B9-AE83-215BBEEDCDB9}" presName="parentText" presStyleLbl="node1" presStyleIdx="3" presStyleCnt="4">
        <dgm:presLayoutVars>
          <dgm:chMax val="0"/>
          <dgm:bulletEnabled val="1"/>
        </dgm:presLayoutVars>
      </dgm:prSet>
      <dgm:spPr/>
      <dgm:t>
        <a:bodyPr/>
        <a:lstStyle/>
        <a:p>
          <a:endParaRPr lang="en-US"/>
        </a:p>
      </dgm:t>
    </dgm:pt>
  </dgm:ptLst>
  <dgm:cxnLst>
    <dgm:cxn modelId="{A8644ACA-3BA2-4796-AB92-FFBA65FE58E4}" srcId="{3603DA90-9343-42DA-B5D6-C41D02B690AC}" destId="{EAB04320-94AE-4466-A0A8-158E0E49AC26}" srcOrd="1" destOrd="0" parTransId="{024D62AD-7E7D-4582-84ED-A27C5791AFFE}" sibTransId="{611215C1-8A49-41D0-9CED-C6BC06D6F6FF}"/>
    <dgm:cxn modelId="{E2D38C15-DD44-4357-8AA2-40553A4C3AB1}" srcId="{3603DA90-9343-42DA-B5D6-C41D02B690AC}" destId="{43F9995B-4234-4958-B685-4914B0AB11AE}" srcOrd="0" destOrd="0" parTransId="{758B9CC1-9EFF-4275-835E-9ACB42EC690D}" sibTransId="{0807ED1C-F8B7-455B-80C1-A1C2187732E3}"/>
    <dgm:cxn modelId="{B89136AB-E169-43FD-9BEB-4D2E2CC03368}" type="presOf" srcId="{EAB04320-94AE-4466-A0A8-158E0E49AC26}" destId="{C8D75261-19C7-47AF-AB90-94BAFB302D24}" srcOrd="0" destOrd="0" presId="urn:microsoft.com/office/officeart/2005/8/layout/vList2"/>
    <dgm:cxn modelId="{05C177F2-2AB8-405E-8C5C-927BC667E760}" type="presOf" srcId="{07343447-B63D-47B9-AE83-215BBEEDCDB9}" destId="{C9190492-5061-4650-A827-6E6DEE384653}" srcOrd="0" destOrd="0" presId="urn:microsoft.com/office/officeart/2005/8/layout/vList2"/>
    <dgm:cxn modelId="{5F2DAD26-CFE8-4FB9-B571-12376A18A788}" type="presOf" srcId="{43F9995B-4234-4958-B685-4914B0AB11AE}" destId="{6538D498-1A63-4298-AAE2-A4504D20E09B}" srcOrd="0" destOrd="0" presId="urn:microsoft.com/office/officeart/2005/8/layout/vList2"/>
    <dgm:cxn modelId="{8ADC5F62-5235-45A9-B4AA-32445BA1816F}" type="presOf" srcId="{3603DA90-9343-42DA-B5D6-C41D02B690AC}" destId="{B8EEC64E-CE23-41A6-B7F2-C36A019CA67A}" srcOrd="0" destOrd="0" presId="urn:microsoft.com/office/officeart/2005/8/layout/vList2"/>
    <dgm:cxn modelId="{88BBD323-7914-4FC0-BCF6-212797A3CB26}" srcId="{3603DA90-9343-42DA-B5D6-C41D02B690AC}" destId="{07343447-B63D-47B9-AE83-215BBEEDCDB9}" srcOrd="3" destOrd="0" parTransId="{19A0EDA1-FD43-4ACB-9930-A2CEAB83662B}" sibTransId="{397546D8-236E-45CA-8BB2-D2957578BCA3}"/>
    <dgm:cxn modelId="{9C22B8C4-EAFA-43F0-90D6-E98D289DADDF}" type="presOf" srcId="{D1422033-99D4-44FB-A4FC-A5A2E5C2CA09}" destId="{CEE0F8F5-EA74-453E-A675-607C7190BCED}" srcOrd="0" destOrd="0" presId="urn:microsoft.com/office/officeart/2005/8/layout/vList2"/>
    <dgm:cxn modelId="{613C5330-D10E-43B8-8AC1-474A87C0E19C}" srcId="{3603DA90-9343-42DA-B5D6-C41D02B690AC}" destId="{D1422033-99D4-44FB-A4FC-A5A2E5C2CA09}" srcOrd="2" destOrd="0" parTransId="{012F1DE9-DAD9-4006-8B30-00DA5CD0DC3B}" sibTransId="{F7ADE0B3-8EEA-443E-B179-C55B68B8C695}"/>
    <dgm:cxn modelId="{69759794-00FE-4113-BA0C-F71C8168A3F9}" type="presParOf" srcId="{B8EEC64E-CE23-41A6-B7F2-C36A019CA67A}" destId="{6538D498-1A63-4298-AAE2-A4504D20E09B}" srcOrd="0" destOrd="0" presId="urn:microsoft.com/office/officeart/2005/8/layout/vList2"/>
    <dgm:cxn modelId="{A862A00F-70B1-4B4F-AB05-078F61869ACB}" type="presParOf" srcId="{B8EEC64E-CE23-41A6-B7F2-C36A019CA67A}" destId="{9E21E299-5E0B-4632-87BA-8F2D96639ECA}" srcOrd="1" destOrd="0" presId="urn:microsoft.com/office/officeart/2005/8/layout/vList2"/>
    <dgm:cxn modelId="{0AF10B59-8C39-4E63-93A0-76D2582466AC}" type="presParOf" srcId="{B8EEC64E-CE23-41A6-B7F2-C36A019CA67A}" destId="{C8D75261-19C7-47AF-AB90-94BAFB302D24}" srcOrd="2" destOrd="0" presId="urn:microsoft.com/office/officeart/2005/8/layout/vList2"/>
    <dgm:cxn modelId="{46F40F4C-144F-4002-AFA6-E666AC4E2F00}" type="presParOf" srcId="{B8EEC64E-CE23-41A6-B7F2-C36A019CA67A}" destId="{2DDB342C-4607-4492-A0A4-CC284BFED0B7}" srcOrd="3" destOrd="0" presId="urn:microsoft.com/office/officeart/2005/8/layout/vList2"/>
    <dgm:cxn modelId="{3772493B-1476-4E7C-9845-95B9599C6492}" type="presParOf" srcId="{B8EEC64E-CE23-41A6-B7F2-C36A019CA67A}" destId="{CEE0F8F5-EA74-453E-A675-607C7190BCED}" srcOrd="4" destOrd="0" presId="urn:microsoft.com/office/officeart/2005/8/layout/vList2"/>
    <dgm:cxn modelId="{3A44A631-955F-49D2-B64C-0FFB76BE714A}" type="presParOf" srcId="{B8EEC64E-CE23-41A6-B7F2-C36A019CA67A}" destId="{F28FA6C9-C7EC-4AFC-A01C-74B8402DF2CD}" srcOrd="5" destOrd="0" presId="urn:microsoft.com/office/officeart/2005/8/layout/vList2"/>
    <dgm:cxn modelId="{A1E0256B-26D4-47C1-BF9E-ACEA576692EE}" type="presParOf" srcId="{B8EEC64E-CE23-41A6-B7F2-C36A019CA67A}" destId="{C9190492-5061-4650-A827-6E6DEE384653}"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F9D1B8B-3A4A-4BB7-BB8B-4701D1AD5169}" type="doc">
      <dgm:prSet loTypeId="urn:microsoft.com/office/officeart/2005/8/layout/funnel1" loCatId="relationship" qsTypeId="urn:microsoft.com/office/officeart/2005/8/quickstyle/simple1" qsCatId="simple" csTypeId="urn:microsoft.com/office/officeart/2005/8/colors/colorful5" csCatId="colorful" phldr="1"/>
      <dgm:spPr/>
      <dgm:t>
        <a:bodyPr/>
        <a:lstStyle/>
        <a:p>
          <a:endParaRPr lang="en-ZA"/>
        </a:p>
      </dgm:t>
    </dgm:pt>
    <dgm:pt modelId="{1BAA5E54-8378-4F04-9FE0-FAF8E017AF36}">
      <dgm:prSet phldrT="[Text]" custT="1"/>
      <dgm:spPr>
        <a:xfrm>
          <a:off x="2868745" y="354100"/>
          <a:ext cx="1134312" cy="991682"/>
        </a:xfrm>
        <a:solidFill>
          <a:schemeClr val="accent6">
            <a:lumMod val="60000"/>
            <a:lumOff val="40000"/>
          </a:schemeClr>
        </a:solidFill>
        <a:ln w="25400" cap="flat" cmpd="sng" algn="ctr">
          <a:solidFill>
            <a:sysClr val="window" lastClr="FFFFFF">
              <a:hueOff val="0"/>
              <a:satOff val="0"/>
              <a:lumOff val="0"/>
              <a:alphaOff val="0"/>
            </a:sysClr>
          </a:solidFill>
          <a:prstDash val="solid"/>
        </a:ln>
        <a:effectLst/>
      </dgm:spPr>
      <dgm:t>
        <a:bodyPr/>
        <a:lstStyle/>
        <a:p>
          <a:r>
            <a:rPr lang="en-ZA" sz="1800" dirty="0">
              <a:solidFill>
                <a:sysClr val="window" lastClr="FFFFFF"/>
              </a:solidFill>
              <a:latin typeface="Calibri"/>
              <a:ea typeface="+mn-ea"/>
              <a:cs typeface="+mn-cs"/>
            </a:rPr>
            <a:t>HO</a:t>
          </a:r>
        </a:p>
        <a:p>
          <a:r>
            <a:rPr lang="en-ZA" sz="1800" dirty="0">
              <a:solidFill>
                <a:sysClr val="window" lastClr="FFFFFF"/>
              </a:solidFill>
              <a:latin typeface="Calibri"/>
              <a:ea typeface="+mn-ea"/>
              <a:cs typeface="+mn-cs"/>
            </a:rPr>
            <a:t>1</a:t>
          </a:r>
        </a:p>
      </dgm:t>
    </dgm:pt>
    <dgm:pt modelId="{0D9E3B67-28A2-485A-9C9A-F45241CB6EB5}" type="parTrans" cxnId="{7A0A7103-75A1-4A2C-A6C5-36D4A4F75D78}">
      <dgm:prSet/>
      <dgm:spPr/>
      <dgm:t>
        <a:bodyPr/>
        <a:lstStyle/>
        <a:p>
          <a:endParaRPr lang="en-ZA"/>
        </a:p>
      </dgm:t>
    </dgm:pt>
    <dgm:pt modelId="{C929C7B1-5CA1-4664-8964-79E108CDA0E8}" type="sibTrans" cxnId="{7A0A7103-75A1-4A2C-A6C5-36D4A4F75D78}">
      <dgm:prSet/>
      <dgm:spPr/>
      <dgm:t>
        <a:bodyPr/>
        <a:lstStyle/>
        <a:p>
          <a:endParaRPr lang="en-ZA"/>
        </a:p>
      </dgm:t>
    </dgm:pt>
    <dgm:pt modelId="{33365312-210A-4103-9284-CD524F2FEE00}">
      <dgm:prSet phldrT="[Text]" custT="1"/>
      <dgm:spPr>
        <a:xfrm>
          <a:off x="3415492" y="1328980"/>
          <a:ext cx="1056730" cy="1163223"/>
        </a:xfrm>
        <a:solidFill>
          <a:schemeClr val="accent3"/>
        </a:solidFill>
        <a:ln w="25400" cap="flat" cmpd="sng" algn="ctr">
          <a:solidFill>
            <a:sysClr val="window" lastClr="FFFFFF">
              <a:hueOff val="0"/>
              <a:satOff val="0"/>
              <a:lumOff val="0"/>
              <a:alphaOff val="0"/>
            </a:sysClr>
          </a:solidFill>
          <a:prstDash val="solid"/>
        </a:ln>
        <a:effectLst/>
      </dgm:spPr>
      <dgm:t>
        <a:bodyPr/>
        <a:lstStyle/>
        <a:p>
          <a:r>
            <a:rPr lang="en-ZA" sz="1800" dirty="0">
              <a:solidFill>
                <a:sysClr val="window" lastClr="FFFFFF"/>
              </a:solidFill>
              <a:latin typeface="Calibri"/>
              <a:ea typeface="+mn-ea"/>
              <a:cs typeface="+mn-cs"/>
            </a:rPr>
            <a:t>GP</a:t>
          </a:r>
        </a:p>
        <a:p>
          <a:r>
            <a:rPr lang="en-ZA" sz="1800" dirty="0">
              <a:solidFill>
                <a:sysClr val="window" lastClr="FFFFFF"/>
              </a:solidFill>
              <a:latin typeface="Calibri"/>
              <a:ea typeface="+mn-ea"/>
              <a:cs typeface="+mn-cs"/>
            </a:rPr>
            <a:t>5</a:t>
          </a:r>
        </a:p>
      </dgm:t>
    </dgm:pt>
    <dgm:pt modelId="{E7361A79-FF13-48D4-B4F7-F20061AA6551}" type="parTrans" cxnId="{2CC34464-AA58-4248-A94A-767BBDDBE55A}">
      <dgm:prSet/>
      <dgm:spPr/>
      <dgm:t>
        <a:bodyPr/>
        <a:lstStyle/>
        <a:p>
          <a:endParaRPr lang="en-ZA"/>
        </a:p>
      </dgm:t>
    </dgm:pt>
    <dgm:pt modelId="{910A545F-1386-4721-B386-DAA18DF5DC8B}" type="sibTrans" cxnId="{2CC34464-AA58-4248-A94A-767BBDDBE55A}">
      <dgm:prSet/>
      <dgm:spPr/>
      <dgm:t>
        <a:bodyPr/>
        <a:lstStyle/>
        <a:p>
          <a:endParaRPr lang="en-ZA"/>
        </a:p>
      </dgm:t>
    </dgm:pt>
    <dgm:pt modelId="{75FC4082-8203-416C-8E11-50346D0FE72E}">
      <dgm:prSet custT="1"/>
      <dgm:spPr>
        <a:xfrm>
          <a:off x="4023610" y="269203"/>
          <a:ext cx="1162537" cy="1147505"/>
        </a:xfrm>
        <a:solidFill>
          <a:schemeClr val="accent5">
            <a:lumMod val="60000"/>
            <a:lumOff val="40000"/>
          </a:schemeClr>
        </a:solidFill>
        <a:ln w="25400" cap="flat" cmpd="sng" algn="ctr">
          <a:solidFill>
            <a:sysClr val="window" lastClr="FFFFFF">
              <a:hueOff val="0"/>
              <a:satOff val="0"/>
              <a:lumOff val="0"/>
              <a:alphaOff val="0"/>
            </a:sysClr>
          </a:solidFill>
          <a:prstDash val="solid"/>
        </a:ln>
        <a:effectLst/>
      </dgm:spPr>
      <dgm:t>
        <a:bodyPr/>
        <a:lstStyle/>
        <a:p>
          <a:r>
            <a:rPr lang="en-ZA" sz="1800" dirty="0">
              <a:solidFill>
                <a:sysClr val="window" lastClr="FFFFFF"/>
              </a:solidFill>
              <a:latin typeface="Calibri"/>
              <a:ea typeface="+mn-ea"/>
              <a:cs typeface="+mn-cs"/>
            </a:rPr>
            <a:t>EC</a:t>
          </a:r>
        </a:p>
        <a:p>
          <a:r>
            <a:rPr lang="en-ZA" sz="1800" dirty="0">
              <a:solidFill>
                <a:sysClr val="window" lastClr="FFFFFF"/>
              </a:solidFill>
              <a:latin typeface="Calibri"/>
              <a:ea typeface="+mn-ea"/>
              <a:cs typeface="+mn-cs"/>
            </a:rPr>
            <a:t>7</a:t>
          </a:r>
        </a:p>
      </dgm:t>
    </dgm:pt>
    <dgm:pt modelId="{E7049FC0-AB58-4C24-9F28-7F501B046BF9}" type="parTrans" cxnId="{BE8751EF-CA62-4A3A-99F9-371F208E2811}">
      <dgm:prSet/>
      <dgm:spPr/>
      <dgm:t>
        <a:bodyPr/>
        <a:lstStyle/>
        <a:p>
          <a:endParaRPr lang="en-ZA"/>
        </a:p>
      </dgm:t>
    </dgm:pt>
    <dgm:pt modelId="{6F41D26F-12B2-4B44-ABA6-F1E45E06EE54}" type="sibTrans" cxnId="{BE8751EF-CA62-4A3A-99F9-371F208E2811}">
      <dgm:prSet/>
      <dgm:spPr/>
      <dgm:t>
        <a:bodyPr/>
        <a:lstStyle/>
        <a:p>
          <a:endParaRPr lang="en-ZA"/>
        </a:p>
      </dgm:t>
    </dgm:pt>
    <dgm:pt modelId="{74ACDA6B-2076-4EA0-9755-1A05BDE60320}">
      <dgm:prSet/>
      <dgm:spPr/>
      <dgm:t>
        <a:bodyPr/>
        <a:lstStyle/>
        <a:p>
          <a:endParaRPr lang="en-ZA"/>
        </a:p>
      </dgm:t>
    </dgm:pt>
    <dgm:pt modelId="{1F145910-F2CE-4E3A-BCD1-FDD6BA56F299}" type="parTrans" cxnId="{C2F96AF3-A3FE-45FD-91B5-BBD8F931536C}">
      <dgm:prSet/>
      <dgm:spPr/>
      <dgm:t>
        <a:bodyPr/>
        <a:lstStyle/>
        <a:p>
          <a:endParaRPr lang="en-ZA"/>
        </a:p>
      </dgm:t>
    </dgm:pt>
    <dgm:pt modelId="{9C8C0FEB-AFB8-4AEB-8463-240A72504A9D}" type="sibTrans" cxnId="{C2F96AF3-A3FE-45FD-91B5-BBD8F931536C}">
      <dgm:prSet/>
      <dgm:spPr/>
      <dgm:t>
        <a:bodyPr/>
        <a:lstStyle/>
        <a:p>
          <a:endParaRPr lang="en-ZA"/>
        </a:p>
      </dgm:t>
    </dgm:pt>
    <dgm:pt modelId="{200EDFE8-0703-4A23-92D9-22E085AE1106}">
      <dgm:prSet custScaleX="86536" custScaleY="85417" custLinFactY="-9253" custLinFactNeighborX="17065" custLinFactNeighborY="-100000"/>
      <dgm:spPr/>
      <dgm:t>
        <a:bodyPr/>
        <a:lstStyle/>
        <a:p>
          <a:endParaRPr lang="en-ZA"/>
        </a:p>
      </dgm:t>
    </dgm:pt>
    <dgm:pt modelId="{DFA22C1E-63B4-4EC6-BDC9-B7316548434F}" type="parTrans" cxnId="{DE0476C0-094F-4216-AEF5-7824B76717B8}">
      <dgm:prSet/>
      <dgm:spPr/>
      <dgm:t>
        <a:bodyPr/>
        <a:lstStyle/>
        <a:p>
          <a:endParaRPr lang="en-ZA"/>
        </a:p>
      </dgm:t>
    </dgm:pt>
    <dgm:pt modelId="{84FCBF89-AC74-4ACE-981A-B4DE37ED77CA}" type="sibTrans" cxnId="{DE0476C0-094F-4216-AEF5-7824B76717B8}">
      <dgm:prSet/>
      <dgm:spPr/>
      <dgm:t>
        <a:bodyPr/>
        <a:lstStyle/>
        <a:p>
          <a:endParaRPr lang="en-ZA"/>
        </a:p>
      </dgm:t>
    </dgm:pt>
    <dgm:pt modelId="{DD46341E-6D44-4250-97D5-C2812D8BE1F7}">
      <dgm:prSet custScaleX="86536" custScaleY="85417" custLinFactY="-9253" custLinFactNeighborX="17065" custLinFactNeighborY="-100000"/>
      <dgm:spPr/>
      <dgm:t>
        <a:bodyPr/>
        <a:lstStyle/>
        <a:p>
          <a:endParaRPr lang="en-ZA"/>
        </a:p>
      </dgm:t>
    </dgm:pt>
    <dgm:pt modelId="{54EBE231-6197-433B-9F3E-3B95A51BA171}" type="parTrans" cxnId="{B4C0475A-9170-4E44-B6CB-98B253E7B61A}">
      <dgm:prSet/>
      <dgm:spPr/>
      <dgm:t>
        <a:bodyPr/>
        <a:lstStyle/>
        <a:p>
          <a:endParaRPr lang="en-ZA"/>
        </a:p>
      </dgm:t>
    </dgm:pt>
    <dgm:pt modelId="{C1720BE6-C21F-4E3C-9D64-2EF33F9FA0EB}" type="sibTrans" cxnId="{B4C0475A-9170-4E44-B6CB-98B253E7B61A}">
      <dgm:prSet/>
      <dgm:spPr/>
      <dgm:t>
        <a:bodyPr/>
        <a:lstStyle/>
        <a:p>
          <a:endParaRPr lang="en-ZA"/>
        </a:p>
      </dgm:t>
    </dgm:pt>
    <dgm:pt modelId="{54073FC7-7018-4302-8AE5-FE4CEAF4BACC}">
      <dgm:prSet custScaleX="86536" custScaleY="85417" custLinFactY="-9253" custLinFactNeighborX="17065" custLinFactNeighborY="-100000"/>
      <dgm:spPr/>
      <dgm:t>
        <a:bodyPr/>
        <a:lstStyle/>
        <a:p>
          <a:endParaRPr lang="en-ZA"/>
        </a:p>
      </dgm:t>
    </dgm:pt>
    <dgm:pt modelId="{1F8B0138-98AE-46A0-B5EA-5E69CEB7C609}" type="parTrans" cxnId="{17F23478-B19C-455C-9476-DA387F1F6FF0}">
      <dgm:prSet/>
      <dgm:spPr/>
      <dgm:t>
        <a:bodyPr/>
        <a:lstStyle/>
        <a:p>
          <a:endParaRPr lang="en-ZA"/>
        </a:p>
      </dgm:t>
    </dgm:pt>
    <dgm:pt modelId="{A46684FE-00E9-45F9-B240-C526672F81B0}" type="sibTrans" cxnId="{17F23478-B19C-455C-9476-DA387F1F6FF0}">
      <dgm:prSet/>
      <dgm:spPr/>
      <dgm:t>
        <a:bodyPr/>
        <a:lstStyle/>
        <a:p>
          <a:endParaRPr lang="en-ZA"/>
        </a:p>
      </dgm:t>
    </dgm:pt>
    <dgm:pt modelId="{E97ABB57-8C0B-4D92-8589-6851166D930B}">
      <dgm:prSet phldrT="[Text]" custScaleX="78660" custScaleY="86587" custLinFactNeighborX="60767" custLinFactNeighborY="64575"/>
      <dgm:spPr/>
      <dgm:t>
        <a:bodyPr/>
        <a:lstStyle/>
        <a:p>
          <a:endParaRPr lang="en-ZA" dirty="0"/>
        </a:p>
      </dgm:t>
    </dgm:pt>
    <dgm:pt modelId="{48F9BE04-FC38-4B56-8CD7-223BC3D12898}" type="parTrans" cxnId="{F3BBC33A-BD45-42B2-8555-51866BE7B752}">
      <dgm:prSet/>
      <dgm:spPr/>
      <dgm:t>
        <a:bodyPr/>
        <a:lstStyle/>
        <a:p>
          <a:endParaRPr lang="en-ZA"/>
        </a:p>
      </dgm:t>
    </dgm:pt>
    <dgm:pt modelId="{8FAEFC95-9FA9-4DAF-BDE3-0A74C82BBF6E}" type="sibTrans" cxnId="{F3BBC33A-BD45-42B2-8555-51866BE7B752}">
      <dgm:prSet/>
      <dgm:spPr/>
      <dgm:t>
        <a:bodyPr/>
        <a:lstStyle/>
        <a:p>
          <a:endParaRPr lang="en-ZA"/>
        </a:p>
      </dgm:t>
    </dgm:pt>
    <dgm:pt modelId="{0FF55B3C-FD6F-43F6-B9DB-DBD6C1F86692}">
      <dgm:prSet custScaleX="86536" custScaleY="85417" custLinFactY="-10868" custLinFactNeighborX="-7997" custLinFactNeighborY="-100000"/>
      <dgm:spPr/>
      <dgm:t>
        <a:bodyPr/>
        <a:lstStyle/>
        <a:p>
          <a:endParaRPr lang="en-ZA"/>
        </a:p>
      </dgm:t>
    </dgm:pt>
    <dgm:pt modelId="{A6E2745F-ACB4-435B-9620-E38FB2F2AA3D}" type="parTrans" cxnId="{4274A5CC-7117-4F5F-ABD2-B7FD26C0236F}">
      <dgm:prSet/>
      <dgm:spPr/>
      <dgm:t>
        <a:bodyPr/>
        <a:lstStyle/>
        <a:p>
          <a:endParaRPr lang="en-ZA"/>
        </a:p>
      </dgm:t>
    </dgm:pt>
    <dgm:pt modelId="{17159254-3472-48A6-A6CF-AA24A4BA9291}" type="sibTrans" cxnId="{4274A5CC-7117-4F5F-ABD2-B7FD26C0236F}">
      <dgm:prSet/>
      <dgm:spPr/>
      <dgm:t>
        <a:bodyPr/>
        <a:lstStyle/>
        <a:p>
          <a:endParaRPr lang="en-ZA"/>
        </a:p>
      </dgm:t>
    </dgm:pt>
    <dgm:pt modelId="{50581E85-BBF8-4F2A-BADE-D624C3C1EBE9}" type="pres">
      <dgm:prSet presAssocID="{3F9D1B8B-3A4A-4BB7-BB8B-4701D1AD5169}" presName="Name0" presStyleCnt="0">
        <dgm:presLayoutVars>
          <dgm:chMax val="4"/>
          <dgm:resizeHandles val="exact"/>
        </dgm:presLayoutVars>
      </dgm:prSet>
      <dgm:spPr/>
      <dgm:t>
        <a:bodyPr/>
        <a:lstStyle/>
        <a:p>
          <a:endParaRPr lang="en-US"/>
        </a:p>
      </dgm:t>
    </dgm:pt>
    <dgm:pt modelId="{DFEEBF7E-BA17-4864-A59D-0E70239416EB}" type="pres">
      <dgm:prSet presAssocID="{3F9D1B8B-3A4A-4BB7-BB8B-4701D1AD5169}" presName="ellipse" presStyleLbl="trBgShp" presStyleIdx="0" presStyleCnt="1" custScaleX="110150" custScaleY="102810" custLinFactNeighborX="-5834" custLinFactNeighborY="-1053"/>
      <dgm:spPr>
        <a:xfrm>
          <a:off x="2640467" y="219927"/>
          <a:ext cx="3851124" cy="1337444"/>
        </a:xfrm>
        <a:prstGeom prst="ellipse">
          <a:avLst/>
        </a:prstGeom>
        <a:solidFill>
          <a:srgbClr val="C1DBE5">
            <a:alpha val="40000"/>
          </a:srgbClr>
        </a:solidFill>
        <a:ln>
          <a:noFill/>
        </a:ln>
        <a:effectLst/>
      </dgm:spPr>
    </dgm:pt>
    <dgm:pt modelId="{17F32C52-FE31-4676-A616-D3410B254D0D}" type="pres">
      <dgm:prSet presAssocID="{3F9D1B8B-3A4A-4BB7-BB8B-4701D1AD5169}" presName="arrow1" presStyleLbl="fgShp" presStyleIdx="0" presStyleCnt="1" custLinFactNeighborX="-30904" custLinFactNeighborY="1566"/>
      <dgm:spPr>
        <a:xfrm>
          <a:off x="4198829" y="3451743"/>
          <a:ext cx="746341" cy="477658"/>
        </a:xfrm>
        <a:prstGeom prst="downArrow">
          <a:avLst/>
        </a:prstGeom>
        <a:solidFill>
          <a:srgbClr val="4BACC6">
            <a:tint val="40000"/>
            <a:hueOff val="0"/>
            <a:satOff val="0"/>
            <a:lumOff val="0"/>
            <a:alphaOff val="0"/>
          </a:srgbClr>
        </a:solidFill>
        <a:ln w="25400" cap="flat" cmpd="sng" algn="ctr">
          <a:solidFill>
            <a:srgbClr val="C1DBE5"/>
          </a:solidFill>
          <a:prstDash val="solid"/>
        </a:ln>
        <a:effectLst/>
      </dgm:spPr>
    </dgm:pt>
    <dgm:pt modelId="{C21BFADD-69DE-44FB-BB60-79174636AAA4}" type="pres">
      <dgm:prSet presAssocID="{3F9D1B8B-3A4A-4BB7-BB8B-4701D1AD5169}" presName="rectangle" presStyleLbl="revTx" presStyleIdx="0" presStyleCnt="1" custScaleX="115392" custScaleY="75514" custLinFactY="-9253" custLinFactNeighborX="-6708" custLinFactNeighborY="19119">
        <dgm:presLayoutVars>
          <dgm:bulletEnabled val="1"/>
        </dgm:presLayoutVars>
      </dgm:prSet>
      <dgm:spPr>
        <a:prstGeom prst="ribbon2">
          <a:avLst/>
        </a:prstGeom>
      </dgm:spPr>
      <dgm:t>
        <a:bodyPr/>
        <a:lstStyle/>
        <a:p>
          <a:endParaRPr lang="en-US"/>
        </a:p>
      </dgm:t>
    </dgm:pt>
    <dgm:pt modelId="{217A5001-7827-4C3C-884A-218FA3526FFD}" type="pres">
      <dgm:prSet presAssocID="{33365312-210A-4103-9284-CD524F2FEE00}" presName="item1" presStyleLbl="node1" presStyleIdx="0" presStyleCnt="3" custScaleX="74084" custScaleY="65348" custLinFactY="-24438" custLinFactNeighborX="-27453" custLinFactNeighborY="-100000">
        <dgm:presLayoutVars>
          <dgm:bulletEnabled val="1"/>
        </dgm:presLayoutVars>
      </dgm:prSet>
      <dgm:spPr>
        <a:prstGeom prst="ellipse">
          <a:avLst/>
        </a:prstGeom>
      </dgm:spPr>
      <dgm:t>
        <a:bodyPr/>
        <a:lstStyle/>
        <a:p>
          <a:endParaRPr lang="en-US"/>
        </a:p>
      </dgm:t>
    </dgm:pt>
    <dgm:pt modelId="{2F4470F8-3747-4750-B05D-A2A439A5E232}" type="pres">
      <dgm:prSet presAssocID="{75FC4082-8203-416C-8E11-50346D0FE72E}" presName="item2" presStyleLbl="node1" presStyleIdx="1" presStyleCnt="3" custScaleX="68076" custScaleY="69063" custLinFactNeighborX="-21532" custLinFactNeighborY="53683">
        <dgm:presLayoutVars>
          <dgm:bulletEnabled val="1"/>
        </dgm:presLayoutVars>
      </dgm:prSet>
      <dgm:spPr>
        <a:prstGeom prst="ellipse">
          <a:avLst/>
        </a:prstGeom>
      </dgm:spPr>
      <dgm:t>
        <a:bodyPr/>
        <a:lstStyle/>
        <a:p>
          <a:endParaRPr lang="en-US"/>
        </a:p>
      </dgm:t>
    </dgm:pt>
    <dgm:pt modelId="{EB80A6CE-D6BA-4F71-83AA-B94B4D494D97}" type="pres">
      <dgm:prSet presAssocID="{74ACDA6B-2076-4EA0-9755-1A05BDE60320}" presName="item3" presStyleLbl="node1" presStyleIdx="2" presStyleCnt="3" custScaleX="73102" custScaleY="65804" custLinFactX="-30656" custLinFactNeighborX="-100000" custLinFactNeighborY="-10314">
        <dgm:presLayoutVars>
          <dgm:bulletEnabled val="1"/>
        </dgm:presLayoutVars>
      </dgm:prSet>
      <dgm:spPr/>
      <dgm:t>
        <a:bodyPr/>
        <a:lstStyle/>
        <a:p>
          <a:endParaRPr lang="en-US"/>
        </a:p>
      </dgm:t>
    </dgm:pt>
    <dgm:pt modelId="{1B01E9A6-C072-4A17-93C7-D9EC37FEAD2C}" type="pres">
      <dgm:prSet presAssocID="{3F9D1B8B-3A4A-4BB7-BB8B-4701D1AD5169}" presName="funnel" presStyleLbl="trAlignAcc1" presStyleIdx="0" presStyleCnt="1" custScaleX="110068" custScaleY="101480" custLinFactNeighborX="-5833" custLinFactNeighborY="777"/>
      <dgm:spPr>
        <a:xfrm>
          <a:off x="2482242" y="25873"/>
          <a:ext cx="4179514" cy="3343611"/>
        </a:xfrm>
        <a:prstGeom prst="funnel">
          <a:avLst/>
        </a:prstGeom>
        <a:solidFill>
          <a:sysClr val="window" lastClr="FFFFFF">
            <a:alpha val="40000"/>
            <a:hueOff val="0"/>
            <a:satOff val="0"/>
            <a:lumOff val="0"/>
            <a:alphaOff val="0"/>
          </a:sysClr>
        </a:solidFill>
        <a:ln w="9525" cap="flat" cmpd="sng" algn="ctr">
          <a:solidFill>
            <a:srgbClr val="4BACC6">
              <a:hueOff val="0"/>
              <a:satOff val="0"/>
              <a:lumOff val="0"/>
              <a:alphaOff val="0"/>
            </a:srgbClr>
          </a:solidFill>
          <a:prstDash val="solid"/>
        </a:ln>
        <a:effectLst/>
      </dgm:spPr>
    </dgm:pt>
  </dgm:ptLst>
  <dgm:cxnLst>
    <dgm:cxn modelId="{BE8751EF-CA62-4A3A-99F9-371F208E2811}" srcId="{3F9D1B8B-3A4A-4BB7-BB8B-4701D1AD5169}" destId="{75FC4082-8203-416C-8E11-50346D0FE72E}" srcOrd="2" destOrd="0" parTransId="{E7049FC0-AB58-4C24-9F28-7F501B046BF9}" sibTransId="{6F41D26F-12B2-4B44-ABA6-F1E45E06EE54}"/>
    <dgm:cxn modelId="{7A0A7103-75A1-4A2C-A6C5-36D4A4F75D78}" srcId="{3F9D1B8B-3A4A-4BB7-BB8B-4701D1AD5169}" destId="{1BAA5E54-8378-4F04-9FE0-FAF8E017AF36}" srcOrd="0" destOrd="0" parTransId="{0D9E3B67-28A2-485A-9C9A-F45241CB6EB5}" sibTransId="{C929C7B1-5CA1-4664-8964-79E108CDA0E8}"/>
    <dgm:cxn modelId="{DE0476C0-094F-4216-AEF5-7824B76717B8}" srcId="{3F9D1B8B-3A4A-4BB7-BB8B-4701D1AD5169}" destId="{200EDFE8-0703-4A23-92D9-22E085AE1106}" srcOrd="4" destOrd="0" parTransId="{DFA22C1E-63B4-4EC6-BDC9-B7316548434F}" sibTransId="{84FCBF89-AC74-4ACE-981A-B4DE37ED77CA}"/>
    <dgm:cxn modelId="{EC0E0A88-72E7-4E2D-A83E-DCB0935B5D81}" type="presOf" srcId="{1BAA5E54-8378-4F04-9FE0-FAF8E017AF36}" destId="{EB80A6CE-D6BA-4F71-83AA-B94B4D494D97}" srcOrd="0" destOrd="0" presId="urn:microsoft.com/office/officeart/2005/8/layout/funnel1"/>
    <dgm:cxn modelId="{2CC34464-AA58-4248-A94A-767BBDDBE55A}" srcId="{3F9D1B8B-3A4A-4BB7-BB8B-4701D1AD5169}" destId="{33365312-210A-4103-9284-CD524F2FEE00}" srcOrd="1" destOrd="0" parTransId="{E7361A79-FF13-48D4-B4F7-F20061AA6551}" sibTransId="{910A545F-1386-4721-B386-DAA18DF5DC8B}"/>
    <dgm:cxn modelId="{B4C0475A-9170-4E44-B6CB-98B253E7B61A}" srcId="{3F9D1B8B-3A4A-4BB7-BB8B-4701D1AD5169}" destId="{DD46341E-6D44-4250-97D5-C2812D8BE1F7}" srcOrd="5" destOrd="0" parTransId="{54EBE231-6197-433B-9F3E-3B95A51BA171}" sibTransId="{C1720BE6-C21F-4E3C-9D64-2EF33F9FA0EB}"/>
    <dgm:cxn modelId="{F3BBC33A-BD45-42B2-8555-51866BE7B752}" srcId="{3F9D1B8B-3A4A-4BB7-BB8B-4701D1AD5169}" destId="{E97ABB57-8C0B-4D92-8589-6851166D930B}" srcOrd="7" destOrd="0" parTransId="{48F9BE04-FC38-4B56-8CD7-223BC3D12898}" sibTransId="{8FAEFC95-9FA9-4DAF-BDE3-0A74C82BBF6E}"/>
    <dgm:cxn modelId="{55938F3A-E0C7-4F67-8429-4B8E7CEDEF49}" type="presOf" srcId="{75FC4082-8203-416C-8E11-50346D0FE72E}" destId="{217A5001-7827-4C3C-884A-218FA3526FFD}" srcOrd="0" destOrd="0" presId="urn:microsoft.com/office/officeart/2005/8/layout/funnel1"/>
    <dgm:cxn modelId="{4274A5CC-7117-4F5F-ABD2-B7FD26C0236F}" srcId="{3F9D1B8B-3A4A-4BB7-BB8B-4701D1AD5169}" destId="{0FF55B3C-FD6F-43F6-B9DB-DBD6C1F86692}" srcOrd="8" destOrd="0" parTransId="{A6E2745F-ACB4-435B-9620-E38FB2F2AA3D}" sibTransId="{17159254-3472-48A6-A6CF-AA24A4BA9291}"/>
    <dgm:cxn modelId="{17F23478-B19C-455C-9476-DA387F1F6FF0}" srcId="{3F9D1B8B-3A4A-4BB7-BB8B-4701D1AD5169}" destId="{54073FC7-7018-4302-8AE5-FE4CEAF4BACC}" srcOrd="6" destOrd="0" parTransId="{1F8B0138-98AE-46A0-B5EA-5E69CEB7C609}" sibTransId="{A46684FE-00E9-45F9-B240-C526672F81B0}"/>
    <dgm:cxn modelId="{78FA2CF8-741A-40F1-B239-D998DE4E3735}" type="presOf" srcId="{3F9D1B8B-3A4A-4BB7-BB8B-4701D1AD5169}" destId="{50581E85-BBF8-4F2A-BADE-D624C3C1EBE9}" srcOrd="0" destOrd="0" presId="urn:microsoft.com/office/officeart/2005/8/layout/funnel1"/>
    <dgm:cxn modelId="{C2F96AF3-A3FE-45FD-91B5-BBD8F931536C}" srcId="{3F9D1B8B-3A4A-4BB7-BB8B-4701D1AD5169}" destId="{74ACDA6B-2076-4EA0-9755-1A05BDE60320}" srcOrd="3" destOrd="0" parTransId="{1F145910-F2CE-4E3A-BCD1-FDD6BA56F299}" sibTransId="{9C8C0FEB-AFB8-4AEB-8463-240A72504A9D}"/>
    <dgm:cxn modelId="{F1D7C901-0CC8-4FD5-A10A-BA791CB11FA5}" type="presOf" srcId="{33365312-210A-4103-9284-CD524F2FEE00}" destId="{2F4470F8-3747-4750-B05D-A2A439A5E232}" srcOrd="0" destOrd="0" presId="urn:microsoft.com/office/officeart/2005/8/layout/funnel1"/>
    <dgm:cxn modelId="{8CA5908C-7E32-4F55-9D2D-B9CFE44D5112}" type="presOf" srcId="{74ACDA6B-2076-4EA0-9755-1A05BDE60320}" destId="{C21BFADD-69DE-44FB-BB60-79174636AAA4}" srcOrd="0" destOrd="0" presId="urn:microsoft.com/office/officeart/2005/8/layout/funnel1"/>
    <dgm:cxn modelId="{844DE800-7203-4BE4-93B0-D6A5E84CDFF0}" type="presParOf" srcId="{50581E85-BBF8-4F2A-BADE-D624C3C1EBE9}" destId="{DFEEBF7E-BA17-4864-A59D-0E70239416EB}" srcOrd="0" destOrd="0" presId="urn:microsoft.com/office/officeart/2005/8/layout/funnel1"/>
    <dgm:cxn modelId="{021723A8-1EB3-486A-9D33-AD657AED23A4}" type="presParOf" srcId="{50581E85-BBF8-4F2A-BADE-D624C3C1EBE9}" destId="{17F32C52-FE31-4676-A616-D3410B254D0D}" srcOrd="1" destOrd="0" presId="urn:microsoft.com/office/officeart/2005/8/layout/funnel1"/>
    <dgm:cxn modelId="{B6EFE7C1-4088-46B3-912F-6C02564A1754}" type="presParOf" srcId="{50581E85-BBF8-4F2A-BADE-D624C3C1EBE9}" destId="{C21BFADD-69DE-44FB-BB60-79174636AAA4}" srcOrd="2" destOrd="0" presId="urn:microsoft.com/office/officeart/2005/8/layout/funnel1"/>
    <dgm:cxn modelId="{50C436DD-6F74-4606-AC44-40B293A391E3}" type="presParOf" srcId="{50581E85-BBF8-4F2A-BADE-D624C3C1EBE9}" destId="{217A5001-7827-4C3C-884A-218FA3526FFD}" srcOrd="3" destOrd="0" presId="urn:microsoft.com/office/officeart/2005/8/layout/funnel1"/>
    <dgm:cxn modelId="{8BBABE9C-1755-473F-B42C-55C86802F96D}" type="presParOf" srcId="{50581E85-BBF8-4F2A-BADE-D624C3C1EBE9}" destId="{2F4470F8-3747-4750-B05D-A2A439A5E232}" srcOrd="4" destOrd="0" presId="urn:microsoft.com/office/officeart/2005/8/layout/funnel1"/>
    <dgm:cxn modelId="{B80A41E0-31B6-4AF2-AF79-EA20A4EB759A}" type="presParOf" srcId="{50581E85-BBF8-4F2A-BADE-D624C3C1EBE9}" destId="{EB80A6CE-D6BA-4F71-83AA-B94B4D494D97}" srcOrd="5" destOrd="0" presId="urn:microsoft.com/office/officeart/2005/8/layout/funnel1"/>
    <dgm:cxn modelId="{285AE482-71F6-41E3-997E-BB068E44DA29}" type="presParOf" srcId="{50581E85-BBF8-4F2A-BADE-D624C3C1EBE9}" destId="{1B01E9A6-C072-4A17-93C7-D9EC37FEAD2C}" srcOrd="6" destOrd="0" presId="urn:microsoft.com/office/officeart/2005/8/layout/funnel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CC49613-8480-40EE-BE66-B04EC4F90510}" type="doc">
      <dgm:prSet loTypeId="urn:microsoft.com/office/officeart/2005/8/layout/radial4" loCatId="relationship" qsTypeId="urn:microsoft.com/office/officeart/2005/8/quickstyle/3d3" qsCatId="3D" csTypeId="urn:microsoft.com/office/officeart/2005/8/colors/colorful1" csCatId="colorful" phldr="1"/>
      <dgm:spPr/>
      <dgm:t>
        <a:bodyPr/>
        <a:lstStyle/>
        <a:p>
          <a:endParaRPr lang="en-ZA"/>
        </a:p>
      </dgm:t>
    </dgm:pt>
    <dgm:pt modelId="{034A5B5B-96AA-4981-BFDA-17E0ACF9C3BC}">
      <dgm:prSet phldrT="[Text]"/>
      <dgm:spPr>
        <a:solidFill>
          <a:schemeClr val="tx2">
            <a:lumMod val="50000"/>
          </a:schemeClr>
        </a:solidFill>
      </dgm:spPr>
      <dgm:t>
        <a:bodyPr/>
        <a:lstStyle/>
        <a:p>
          <a:r>
            <a:rPr lang="en-ZA" b="1" dirty="0"/>
            <a:t>NATIONAL TOTAL</a:t>
          </a:r>
        </a:p>
        <a:p>
          <a:r>
            <a:rPr lang="en-ZA" b="1" dirty="0"/>
            <a:t>30</a:t>
          </a:r>
        </a:p>
      </dgm:t>
    </dgm:pt>
    <dgm:pt modelId="{4EEE66E0-4C5E-4260-9C0A-BBFB65A62A4D}" type="parTrans" cxnId="{FBFA3777-287F-4816-9EE1-90C64A1705D3}">
      <dgm:prSet/>
      <dgm:spPr/>
      <dgm:t>
        <a:bodyPr/>
        <a:lstStyle/>
        <a:p>
          <a:endParaRPr lang="en-ZA"/>
        </a:p>
      </dgm:t>
    </dgm:pt>
    <dgm:pt modelId="{85C9F10D-C300-43CA-81A9-B53DC46D14AA}" type="sibTrans" cxnId="{FBFA3777-287F-4816-9EE1-90C64A1705D3}">
      <dgm:prSet/>
      <dgm:spPr/>
      <dgm:t>
        <a:bodyPr/>
        <a:lstStyle/>
        <a:p>
          <a:endParaRPr lang="en-ZA"/>
        </a:p>
      </dgm:t>
    </dgm:pt>
    <dgm:pt modelId="{93A07913-F3F9-4E6C-A141-1FAE7B50F9DD}">
      <dgm:prSet phldrT="[Text]"/>
      <dgm:spPr>
        <a:solidFill>
          <a:schemeClr val="accent3">
            <a:lumMod val="75000"/>
          </a:schemeClr>
        </a:solidFill>
      </dgm:spPr>
      <dgm:t>
        <a:bodyPr/>
        <a:lstStyle/>
        <a:p>
          <a:r>
            <a:rPr lang="en-ZA" b="1" dirty="0"/>
            <a:t>EC</a:t>
          </a:r>
        </a:p>
        <a:p>
          <a:r>
            <a:rPr lang="en-ZA" b="1" dirty="0"/>
            <a:t>9</a:t>
          </a:r>
        </a:p>
      </dgm:t>
    </dgm:pt>
    <dgm:pt modelId="{674FB37B-ECC9-43A7-A58F-634F39983765}" type="parTrans" cxnId="{E833EFC7-363A-4CCC-8111-19E574559D3E}">
      <dgm:prSet/>
      <dgm:spPr>
        <a:solidFill>
          <a:schemeClr val="accent3">
            <a:lumMod val="75000"/>
          </a:schemeClr>
        </a:solidFill>
      </dgm:spPr>
      <dgm:t>
        <a:bodyPr/>
        <a:lstStyle/>
        <a:p>
          <a:endParaRPr lang="en-ZA"/>
        </a:p>
      </dgm:t>
    </dgm:pt>
    <dgm:pt modelId="{FD78C4F3-A044-40FD-A972-3A425ED7BDE2}" type="sibTrans" cxnId="{E833EFC7-363A-4CCC-8111-19E574559D3E}">
      <dgm:prSet/>
      <dgm:spPr/>
      <dgm:t>
        <a:bodyPr/>
        <a:lstStyle/>
        <a:p>
          <a:endParaRPr lang="en-ZA"/>
        </a:p>
      </dgm:t>
    </dgm:pt>
    <dgm:pt modelId="{8C6DBB04-6C4C-4D95-909C-10AE84982E80}">
      <dgm:prSet phldrT="[Text]"/>
      <dgm:spPr>
        <a:solidFill>
          <a:schemeClr val="accent4">
            <a:lumMod val="75000"/>
          </a:schemeClr>
        </a:solidFill>
      </dgm:spPr>
      <dgm:t>
        <a:bodyPr/>
        <a:lstStyle/>
        <a:p>
          <a:r>
            <a:rPr lang="en-ZA" b="1" dirty="0"/>
            <a:t>FS</a:t>
          </a:r>
        </a:p>
        <a:p>
          <a:r>
            <a:rPr lang="en-ZA" b="1" dirty="0"/>
            <a:t>4</a:t>
          </a:r>
        </a:p>
      </dgm:t>
    </dgm:pt>
    <dgm:pt modelId="{1721FF18-C9BE-42AE-A4C7-2AA1D33E4ECB}" type="parTrans" cxnId="{C1A336EF-B925-4349-BB0F-C6871307237A}">
      <dgm:prSet/>
      <dgm:spPr>
        <a:solidFill>
          <a:schemeClr val="accent4">
            <a:lumMod val="75000"/>
          </a:schemeClr>
        </a:solidFill>
      </dgm:spPr>
      <dgm:t>
        <a:bodyPr/>
        <a:lstStyle/>
        <a:p>
          <a:endParaRPr lang="en-ZA"/>
        </a:p>
      </dgm:t>
    </dgm:pt>
    <dgm:pt modelId="{96B3D8CC-C824-4E07-B24F-A33BCA71C5F2}" type="sibTrans" cxnId="{C1A336EF-B925-4349-BB0F-C6871307237A}">
      <dgm:prSet/>
      <dgm:spPr/>
      <dgm:t>
        <a:bodyPr/>
        <a:lstStyle/>
        <a:p>
          <a:endParaRPr lang="en-ZA"/>
        </a:p>
      </dgm:t>
    </dgm:pt>
    <dgm:pt modelId="{945B6AA9-179D-44B1-A245-6F94D9444793}">
      <dgm:prSet phldrT="[Text]"/>
      <dgm:spPr>
        <a:solidFill>
          <a:schemeClr val="accent5">
            <a:lumMod val="50000"/>
          </a:schemeClr>
        </a:solidFill>
      </dgm:spPr>
      <dgm:t>
        <a:bodyPr/>
        <a:lstStyle/>
        <a:p>
          <a:r>
            <a:rPr lang="en-ZA" b="1" dirty="0"/>
            <a:t>KZN</a:t>
          </a:r>
        </a:p>
        <a:p>
          <a:r>
            <a:rPr lang="en-ZA" b="1" dirty="0"/>
            <a:t>1</a:t>
          </a:r>
        </a:p>
      </dgm:t>
    </dgm:pt>
    <dgm:pt modelId="{514319AC-28BC-45C6-A50B-A2A994016642}" type="parTrans" cxnId="{8ABF5818-4D3C-4BDA-BC55-3F4A31AF575E}">
      <dgm:prSet/>
      <dgm:spPr>
        <a:solidFill>
          <a:schemeClr val="accent5">
            <a:lumMod val="50000"/>
          </a:schemeClr>
        </a:solidFill>
      </dgm:spPr>
      <dgm:t>
        <a:bodyPr/>
        <a:lstStyle/>
        <a:p>
          <a:endParaRPr lang="en-ZA"/>
        </a:p>
      </dgm:t>
    </dgm:pt>
    <dgm:pt modelId="{09DD6BA7-F590-42AF-92A4-554294C73FB4}" type="sibTrans" cxnId="{8ABF5818-4D3C-4BDA-BC55-3F4A31AF575E}">
      <dgm:prSet/>
      <dgm:spPr/>
      <dgm:t>
        <a:bodyPr/>
        <a:lstStyle/>
        <a:p>
          <a:endParaRPr lang="en-ZA"/>
        </a:p>
      </dgm:t>
    </dgm:pt>
    <dgm:pt modelId="{E8B48D59-C3B4-48EB-A3BD-4DFDFA5565B1}">
      <dgm:prSet/>
      <dgm:spPr>
        <a:solidFill>
          <a:schemeClr val="accent6">
            <a:lumMod val="50000"/>
          </a:schemeClr>
        </a:solidFill>
      </dgm:spPr>
      <dgm:t>
        <a:bodyPr/>
        <a:lstStyle/>
        <a:p>
          <a:r>
            <a:rPr lang="en-ZA" b="1" dirty="0"/>
            <a:t>MP</a:t>
          </a:r>
        </a:p>
        <a:p>
          <a:r>
            <a:rPr lang="en-ZA" b="1" dirty="0"/>
            <a:t>8</a:t>
          </a:r>
        </a:p>
      </dgm:t>
    </dgm:pt>
    <dgm:pt modelId="{240BDD88-F9EB-48AF-B7D9-EB8AE7CF6EDC}" type="parTrans" cxnId="{F6436934-6D74-4483-80F3-4CA6DB84C9FD}">
      <dgm:prSet/>
      <dgm:spPr>
        <a:solidFill>
          <a:schemeClr val="accent6">
            <a:lumMod val="50000"/>
          </a:schemeClr>
        </a:solidFill>
      </dgm:spPr>
      <dgm:t>
        <a:bodyPr/>
        <a:lstStyle/>
        <a:p>
          <a:endParaRPr lang="en-ZA"/>
        </a:p>
      </dgm:t>
    </dgm:pt>
    <dgm:pt modelId="{B68837F2-7BBD-4665-8546-D2EAF0B1DD85}" type="sibTrans" cxnId="{F6436934-6D74-4483-80F3-4CA6DB84C9FD}">
      <dgm:prSet/>
      <dgm:spPr/>
      <dgm:t>
        <a:bodyPr/>
        <a:lstStyle/>
        <a:p>
          <a:endParaRPr lang="en-ZA"/>
        </a:p>
      </dgm:t>
    </dgm:pt>
    <dgm:pt modelId="{229C18EC-E454-43EE-962C-41158F37144A}">
      <dgm:prSet/>
      <dgm:spPr>
        <a:solidFill>
          <a:schemeClr val="accent2">
            <a:lumMod val="75000"/>
          </a:schemeClr>
        </a:solidFill>
      </dgm:spPr>
      <dgm:t>
        <a:bodyPr/>
        <a:lstStyle/>
        <a:p>
          <a:r>
            <a:rPr lang="en-ZA" b="1" dirty="0"/>
            <a:t>NW</a:t>
          </a:r>
        </a:p>
        <a:p>
          <a:r>
            <a:rPr lang="en-ZA" b="1" dirty="0"/>
            <a:t>3</a:t>
          </a:r>
        </a:p>
      </dgm:t>
    </dgm:pt>
    <dgm:pt modelId="{4C49C3B6-22A7-4CE0-844A-EB7B935E5360}" type="parTrans" cxnId="{88DCC90E-B773-4E89-9628-522C144E8A5C}">
      <dgm:prSet/>
      <dgm:spPr>
        <a:solidFill>
          <a:schemeClr val="accent2">
            <a:lumMod val="75000"/>
          </a:schemeClr>
        </a:solidFill>
      </dgm:spPr>
      <dgm:t>
        <a:bodyPr/>
        <a:lstStyle/>
        <a:p>
          <a:endParaRPr lang="en-ZA"/>
        </a:p>
      </dgm:t>
    </dgm:pt>
    <dgm:pt modelId="{C8689C98-7F32-4F3D-B9F1-FC74C3E53F41}" type="sibTrans" cxnId="{88DCC90E-B773-4E89-9628-522C144E8A5C}">
      <dgm:prSet/>
      <dgm:spPr/>
      <dgm:t>
        <a:bodyPr/>
        <a:lstStyle/>
        <a:p>
          <a:endParaRPr lang="en-ZA"/>
        </a:p>
      </dgm:t>
    </dgm:pt>
    <dgm:pt modelId="{84994487-CE59-44A1-B3C7-F651FC5B9837}">
      <dgm:prSet/>
      <dgm:spPr>
        <a:solidFill>
          <a:schemeClr val="accent2">
            <a:lumMod val="75000"/>
          </a:schemeClr>
        </a:solidFill>
      </dgm:spPr>
      <dgm:t>
        <a:bodyPr/>
        <a:lstStyle/>
        <a:p>
          <a:r>
            <a:rPr lang="en-ZA" dirty="0"/>
            <a:t>HO</a:t>
          </a:r>
        </a:p>
        <a:p>
          <a:r>
            <a:rPr lang="en-ZA" dirty="0"/>
            <a:t>4</a:t>
          </a:r>
        </a:p>
      </dgm:t>
    </dgm:pt>
    <dgm:pt modelId="{BAC1384B-335C-4FBF-B408-D660030EC568}" type="parTrans" cxnId="{BB171531-67B5-459E-9E89-190D08C73C6A}">
      <dgm:prSet/>
      <dgm:spPr>
        <a:solidFill>
          <a:schemeClr val="accent2">
            <a:lumMod val="75000"/>
          </a:schemeClr>
        </a:solidFill>
      </dgm:spPr>
      <dgm:t>
        <a:bodyPr/>
        <a:lstStyle/>
        <a:p>
          <a:endParaRPr lang="en-ZA"/>
        </a:p>
      </dgm:t>
    </dgm:pt>
    <dgm:pt modelId="{11AFC67F-40AA-4A2D-B0E1-F91F3DE5EE21}" type="sibTrans" cxnId="{BB171531-67B5-459E-9E89-190D08C73C6A}">
      <dgm:prSet/>
      <dgm:spPr/>
      <dgm:t>
        <a:bodyPr/>
        <a:lstStyle/>
        <a:p>
          <a:endParaRPr lang="en-ZA"/>
        </a:p>
      </dgm:t>
    </dgm:pt>
    <dgm:pt modelId="{607CC028-9F57-4EC0-B806-8F8789633067}">
      <dgm:prSet/>
      <dgm:spPr>
        <a:solidFill>
          <a:schemeClr val="accent3">
            <a:lumMod val="75000"/>
          </a:schemeClr>
        </a:solidFill>
      </dgm:spPr>
      <dgm:t>
        <a:bodyPr/>
        <a:lstStyle/>
        <a:p>
          <a:r>
            <a:rPr lang="en-ZA" b="1" dirty="0"/>
            <a:t>NC</a:t>
          </a:r>
        </a:p>
        <a:p>
          <a:r>
            <a:rPr lang="en-ZA" b="1" dirty="0"/>
            <a:t>1</a:t>
          </a:r>
        </a:p>
      </dgm:t>
    </dgm:pt>
    <dgm:pt modelId="{8298151D-0977-49FB-8039-BCDDF6D55526}" type="sibTrans" cxnId="{B5AF60BE-6738-4A14-B105-2CC216055C5E}">
      <dgm:prSet/>
      <dgm:spPr/>
      <dgm:t>
        <a:bodyPr/>
        <a:lstStyle/>
        <a:p>
          <a:endParaRPr lang="en-ZA"/>
        </a:p>
      </dgm:t>
    </dgm:pt>
    <dgm:pt modelId="{76D90F5E-D5AB-4B08-8477-E7EE30AFBBD2}" type="parTrans" cxnId="{B5AF60BE-6738-4A14-B105-2CC216055C5E}">
      <dgm:prSet/>
      <dgm:spPr>
        <a:solidFill>
          <a:schemeClr val="accent3">
            <a:lumMod val="75000"/>
          </a:schemeClr>
        </a:solidFill>
      </dgm:spPr>
      <dgm:t>
        <a:bodyPr/>
        <a:lstStyle/>
        <a:p>
          <a:endParaRPr lang="en-ZA"/>
        </a:p>
      </dgm:t>
    </dgm:pt>
    <dgm:pt modelId="{B95F5829-E13F-44EF-B7D9-6DA5277FCC39}" type="pres">
      <dgm:prSet presAssocID="{1CC49613-8480-40EE-BE66-B04EC4F90510}" presName="cycle" presStyleCnt="0">
        <dgm:presLayoutVars>
          <dgm:chMax val="1"/>
          <dgm:dir/>
          <dgm:animLvl val="ctr"/>
          <dgm:resizeHandles val="exact"/>
        </dgm:presLayoutVars>
      </dgm:prSet>
      <dgm:spPr/>
      <dgm:t>
        <a:bodyPr/>
        <a:lstStyle/>
        <a:p>
          <a:endParaRPr lang="en-US"/>
        </a:p>
      </dgm:t>
    </dgm:pt>
    <dgm:pt modelId="{C441148A-D30E-4CA9-B150-3EABF4CBA09E}" type="pres">
      <dgm:prSet presAssocID="{034A5B5B-96AA-4981-BFDA-17E0ACF9C3BC}" presName="centerShape" presStyleLbl="node0" presStyleIdx="0" presStyleCnt="1"/>
      <dgm:spPr/>
      <dgm:t>
        <a:bodyPr/>
        <a:lstStyle/>
        <a:p>
          <a:endParaRPr lang="en-US"/>
        </a:p>
      </dgm:t>
    </dgm:pt>
    <dgm:pt modelId="{2293F284-D5AB-4778-87EC-8C0F6315ED12}" type="pres">
      <dgm:prSet presAssocID="{BAC1384B-335C-4FBF-B408-D660030EC568}" presName="parTrans" presStyleLbl="bgSibTrans2D1" presStyleIdx="0" presStyleCnt="7"/>
      <dgm:spPr/>
      <dgm:t>
        <a:bodyPr/>
        <a:lstStyle/>
        <a:p>
          <a:endParaRPr lang="en-US"/>
        </a:p>
      </dgm:t>
    </dgm:pt>
    <dgm:pt modelId="{E45E3EEE-D7EE-4188-84C7-D9939B89962E}" type="pres">
      <dgm:prSet presAssocID="{84994487-CE59-44A1-B3C7-F651FC5B9837}" presName="node" presStyleLbl="node1" presStyleIdx="0" presStyleCnt="7">
        <dgm:presLayoutVars>
          <dgm:bulletEnabled val="1"/>
        </dgm:presLayoutVars>
      </dgm:prSet>
      <dgm:spPr/>
      <dgm:t>
        <a:bodyPr/>
        <a:lstStyle/>
        <a:p>
          <a:endParaRPr lang="en-US"/>
        </a:p>
      </dgm:t>
    </dgm:pt>
    <dgm:pt modelId="{432BB467-281E-47AF-B8D7-68016D03033D}" type="pres">
      <dgm:prSet presAssocID="{674FB37B-ECC9-43A7-A58F-634F39983765}" presName="parTrans" presStyleLbl="bgSibTrans2D1" presStyleIdx="1" presStyleCnt="7"/>
      <dgm:spPr/>
      <dgm:t>
        <a:bodyPr/>
        <a:lstStyle/>
        <a:p>
          <a:endParaRPr lang="en-US"/>
        </a:p>
      </dgm:t>
    </dgm:pt>
    <dgm:pt modelId="{194E5162-F1CC-412D-ACC2-695076EEE24E}" type="pres">
      <dgm:prSet presAssocID="{93A07913-F3F9-4E6C-A141-1FAE7B50F9DD}" presName="node" presStyleLbl="node1" presStyleIdx="1" presStyleCnt="7">
        <dgm:presLayoutVars>
          <dgm:bulletEnabled val="1"/>
        </dgm:presLayoutVars>
      </dgm:prSet>
      <dgm:spPr/>
      <dgm:t>
        <a:bodyPr/>
        <a:lstStyle/>
        <a:p>
          <a:endParaRPr lang="en-US"/>
        </a:p>
      </dgm:t>
    </dgm:pt>
    <dgm:pt modelId="{2FEA44B3-4106-413D-8699-6537DC136A61}" type="pres">
      <dgm:prSet presAssocID="{1721FF18-C9BE-42AE-A4C7-2AA1D33E4ECB}" presName="parTrans" presStyleLbl="bgSibTrans2D1" presStyleIdx="2" presStyleCnt="7"/>
      <dgm:spPr/>
      <dgm:t>
        <a:bodyPr/>
        <a:lstStyle/>
        <a:p>
          <a:endParaRPr lang="en-US"/>
        </a:p>
      </dgm:t>
    </dgm:pt>
    <dgm:pt modelId="{418F5A50-016A-4A73-824A-FDA828DCAC6E}" type="pres">
      <dgm:prSet presAssocID="{8C6DBB04-6C4C-4D95-909C-10AE84982E80}" presName="node" presStyleLbl="node1" presStyleIdx="2" presStyleCnt="7">
        <dgm:presLayoutVars>
          <dgm:bulletEnabled val="1"/>
        </dgm:presLayoutVars>
      </dgm:prSet>
      <dgm:spPr/>
      <dgm:t>
        <a:bodyPr/>
        <a:lstStyle/>
        <a:p>
          <a:endParaRPr lang="en-US"/>
        </a:p>
      </dgm:t>
    </dgm:pt>
    <dgm:pt modelId="{4D39EADF-892A-452F-8FEB-4F8DE013CE96}" type="pres">
      <dgm:prSet presAssocID="{514319AC-28BC-45C6-A50B-A2A994016642}" presName="parTrans" presStyleLbl="bgSibTrans2D1" presStyleIdx="3" presStyleCnt="7"/>
      <dgm:spPr/>
      <dgm:t>
        <a:bodyPr/>
        <a:lstStyle/>
        <a:p>
          <a:endParaRPr lang="en-US"/>
        </a:p>
      </dgm:t>
    </dgm:pt>
    <dgm:pt modelId="{C25FC42E-2378-4A90-B519-DC78197DDD5F}" type="pres">
      <dgm:prSet presAssocID="{945B6AA9-179D-44B1-A245-6F94D9444793}" presName="node" presStyleLbl="node1" presStyleIdx="3" presStyleCnt="7">
        <dgm:presLayoutVars>
          <dgm:bulletEnabled val="1"/>
        </dgm:presLayoutVars>
      </dgm:prSet>
      <dgm:spPr/>
      <dgm:t>
        <a:bodyPr/>
        <a:lstStyle/>
        <a:p>
          <a:endParaRPr lang="en-US"/>
        </a:p>
      </dgm:t>
    </dgm:pt>
    <dgm:pt modelId="{9A8B9461-4736-49C6-BF3D-6C1FF97CAF8D}" type="pres">
      <dgm:prSet presAssocID="{240BDD88-F9EB-48AF-B7D9-EB8AE7CF6EDC}" presName="parTrans" presStyleLbl="bgSibTrans2D1" presStyleIdx="4" presStyleCnt="7" custLinFactNeighborX="1735" custLinFactNeighborY="-2696"/>
      <dgm:spPr/>
      <dgm:t>
        <a:bodyPr/>
        <a:lstStyle/>
        <a:p>
          <a:endParaRPr lang="en-US"/>
        </a:p>
      </dgm:t>
    </dgm:pt>
    <dgm:pt modelId="{5651591F-A8C5-4692-B4FA-F83EC1DCEB32}" type="pres">
      <dgm:prSet presAssocID="{E8B48D59-C3B4-48EB-A3BD-4DFDFA5565B1}" presName="node" presStyleLbl="node1" presStyleIdx="4" presStyleCnt="7">
        <dgm:presLayoutVars>
          <dgm:bulletEnabled val="1"/>
        </dgm:presLayoutVars>
      </dgm:prSet>
      <dgm:spPr/>
      <dgm:t>
        <a:bodyPr/>
        <a:lstStyle/>
        <a:p>
          <a:endParaRPr lang="en-US"/>
        </a:p>
      </dgm:t>
    </dgm:pt>
    <dgm:pt modelId="{A0A642C1-3C8A-46E6-ABCE-B661BCF75F27}" type="pres">
      <dgm:prSet presAssocID="{4C49C3B6-22A7-4CE0-844A-EB7B935E5360}" presName="parTrans" presStyleLbl="bgSibTrans2D1" presStyleIdx="5" presStyleCnt="7"/>
      <dgm:spPr/>
      <dgm:t>
        <a:bodyPr/>
        <a:lstStyle/>
        <a:p>
          <a:endParaRPr lang="en-US"/>
        </a:p>
      </dgm:t>
    </dgm:pt>
    <dgm:pt modelId="{DF65095E-04AF-4A86-8203-52DECF0AE4A7}" type="pres">
      <dgm:prSet presAssocID="{229C18EC-E454-43EE-962C-41158F37144A}" presName="node" presStyleLbl="node1" presStyleIdx="5" presStyleCnt="7">
        <dgm:presLayoutVars>
          <dgm:bulletEnabled val="1"/>
        </dgm:presLayoutVars>
      </dgm:prSet>
      <dgm:spPr/>
      <dgm:t>
        <a:bodyPr/>
        <a:lstStyle/>
        <a:p>
          <a:endParaRPr lang="en-US"/>
        </a:p>
      </dgm:t>
    </dgm:pt>
    <dgm:pt modelId="{B2556F6C-9FD9-487A-9737-E78385890395}" type="pres">
      <dgm:prSet presAssocID="{76D90F5E-D5AB-4B08-8477-E7EE30AFBBD2}" presName="parTrans" presStyleLbl="bgSibTrans2D1" presStyleIdx="6" presStyleCnt="7"/>
      <dgm:spPr/>
      <dgm:t>
        <a:bodyPr/>
        <a:lstStyle/>
        <a:p>
          <a:endParaRPr lang="en-US"/>
        </a:p>
      </dgm:t>
    </dgm:pt>
    <dgm:pt modelId="{4D53BA0C-8E4A-464B-B1E8-58013326C5B3}" type="pres">
      <dgm:prSet presAssocID="{607CC028-9F57-4EC0-B806-8F8789633067}" presName="node" presStyleLbl="node1" presStyleIdx="6" presStyleCnt="7">
        <dgm:presLayoutVars>
          <dgm:bulletEnabled val="1"/>
        </dgm:presLayoutVars>
      </dgm:prSet>
      <dgm:spPr/>
      <dgm:t>
        <a:bodyPr/>
        <a:lstStyle/>
        <a:p>
          <a:endParaRPr lang="en-US"/>
        </a:p>
      </dgm:t>
    </dgm:pt>
  </dgm:ptLst>
  <dgm:cxnLst>
    <dgm:cxn modelId="{DBA28D0C-265A-48D0-B9DE-EE4F526A3A7B}" type="presOf" srcId="{BAC1384B-335C-4FBF-B408-D660030EC568}" destId="{2293F284-D5AB-4778-87EC-8C0F6315ED12}" srcOrd="0" destOrd="0" presId="urn:microsoft.com/office/officeart/2005/8/layout/radial4"/>
    <dgm:cxn modelId="{5AEE780A-4813-43A5-96C4-C093CA301222}" type="presOf" srcId="{8C6DBB04-6C4C-4D95-909C-10AE84982E80}" destId="{418F5A50-016A-4A73-824A-FDA828DCAC6E}" srcOrd="0" destOrd="0" presId="urn:microsoft.com/office/officeart/2005/8/layout/radial4"/>
    <dgm:cxn modelId="{E833EFC7-363A-4CCC-8111-19E574559D3E}" srcId="{034A5B5B-96AA-4981-BFDA-17E0ACF9C3BC}" destId="{93A07913-F3F9-4E6C-A141-1FAE7B50F9DD}" srcOrd="1" destOrd="0" parTransId="{674FB37B-ECC9-43A7-A58F-634F39983765}" sibTransId="{FD78C4F3-A044-40FD-A972-3A425ED7BDE2}"/>
    <dgm:cxn modelId="{3B3070A5-8C5F-4054-AC78-37BBEE6414C4}" type="presOf" srcId="{93A07913-F3F9-4E6C-A141-1FAE7B50F9DD}" destId="{194E5162-F1CC-412D-ACC2-695076EEE24E}" srcOrd="0" destOrd="0" presId="urn:microsoft.com/office/officeart/2005/8/layout/radial4"/>
    <dgm:cxn modelId="{88DCC90E-B773-4E89-9628-522C144E8A5C}" srcId="{034A5B5B-96AA-4981-BFDA-17E0ACF9C3BC}" destId="{229C18EC-E454-43EE-962C-41158F37144A}" srcOrd="5" destOrd="0" parTransId="{4C49C3B6-22A7-4CE0-844A-EB7B935E5360}" sibTransId="{C8689C98-7F32-4F3D-B9F1-FC74C3E53F41}"/>
    <dgm:cxn modelId="{D660EE5D-2AB4-49D8-A5AD-C2BF0E58CD6D}" type="presOf" srcId="{034A5B5B-96AA-4981-BFDA-17E0ACF9C3BC}" destId="{C441148A-D30E-4CA9-B150-3EABF4CBA09E}" srcOrd="0" destOrd="0" presId="urn:microsoft.com/office/officeart/2005/8/layout/radial4"/>
    <dgm:cxn modelId="{52157123-17B0-4711-B4D0-3E26F65788CD}" type="presOf" srcId="{4C49C3B6-22A7-4CE0-844A-EB7B935E5360}" destId="{A0A642C1-3C8A-46E6-ABCE-B661BCF75F27}" srcOrd="0" destOrd="0" presId="urn:microsoft.com/office/officeart/2005/8/layout/radial4"/>
    <dgm:cxn modelId="{C1A336EF-B925-4349-BB0F-C6871307237A}" srcId="{034A5B5B-96AA-4981-BFDA-17E0ACF9C3BC}" destId="{8C6DBB04-6C4C-4D95-909C-10AE84982E80}" srcOrd="2" destOrd="0" parTransId="{1721FF18-C9BE-42AE-A4C7-2AA1D33E4ECB}" sibTransId="{96B3D8CC-C824-4E07-B24F-A33BCA71C5F2}"/>
    <dgm:cxn modelId="{1E0673F6-78DA-438F-94BB-F902A6B6B55C}" type="presOf" srcId="{674FB37B-ECC9-43A7-A58F-634F39983765}" destId="{432BB467-281E-47AF-B8D7-68016D03033D}" srcOrd="0" destOrd="0" presId="urn:microsoft.com/office/officeart/2005/8/layout/radial4"/>
    <dgm:cxn modelId="{BB171531-67B5-459E-9E89-190D08C73C6A}" srcId="{034A5B5B-96AA-4981-BFDA-17E0ACF9C3BC}" destId="{84994487-CE59-44A1-B3C7-F651FC5B9837}" srcOrd="0" destOrd="0" parTransId="{BAC1384B-335C-4FBF-B408-D660030EC568}" sibTransId="{11AFC67F-40AA-4A2D-B0E1-F91F3DE5EE21}"/>
    <dgm:cxn modelId="{EF6B55D6-68A9-40D0-98D8-D71EB5F3775D}" type="presOf" srcId="{1721FF18-C9BE-42AE-A4C7-2AA1D33E4ECB}" destId="{2FEA44B3-4106-413D-8699-6537DC136A61}" srcOrd="0" destOrd="0" presId="urn:microsoft.com/office/officeart/2005/8/layout/radial4"/>
    <dgm:cxn modelId="{6935FB23-4B37-4D2E-BD26-7B14B22ACA72}" type="presOf" srcId="{1CC49613-8480-40EE-BE66-B04EC4F90510}" destId="{B95F5829-E13F-44EF-B7D9-6DA5277FCC39}" srcOrd="0" destOrd="0" presId="urn:microsoft.com/office/officeart/2005/8/layout/radial4"/>
    <dgm:cxn modelId="{8ABF5818-4D3C-4BDA-BC55-3F4A31AF575E}" srcId="{034A5B5B-96AA-4981-BFDA-17E0ACF9C3BC}" destId="{945B6AA9-179D-44B1-A245-6F94D9444793}" srcOrd="3" destOrd="0" parTransId="{514319AC-28BC-45C6-A50B-A2A994016642}" sibTransId="{09DD6BA7-F590-42AF-92A4-554294C73FB4}"/>
    <dgm:cxn modelId="{B5AF60BE-6738-4A14-B105-2CC216055C5E}" srcId="{034A5B5B-96AA-4981-BFDA-17E0ACF9C3BC}" destId="{607CC028-9F57-4EC0-B806-8F8789633067}" srcOrd="6" destOrd="0" parTransId="{76D90F5E-D5AB-4B08-8477-E7EE30AFBBD2}" sibTransId="{8298151D-0977-49FB-8039-BCDDF6D55526}"/>
    <dgm:cxn modelId="{BC74D9A6-FE22-4C7A-BDF0-6B6D48A3B80D}" type="presOf" srcId="{E8B48D59-C3B4-48EB-A3BD-4DFDFA5565B1}" destId="{5651591F-A8C5-4692-B4FA-F83EC1DCEB32}" srcOrd="0" destOrd="0" presId="urn:microsoft.com/office/officeart/2005/8/layout/radial4"/>
    <dgm:cxn modelId="{FDC45A1B-EAF6-4423-8333-5E6635E0BB53}" type="presOf" srcId="{76D90F5E-D5AB-4B08-8477-E7EE30AFBBD2}" destId="{B2556F6C-9FD9-487A-9737-E78385890395}" srcOrd="0" destOrd="0" presId="urn:microsoft.com/office/officeart/2005/8/layout/radial4"/>
    <dgm:cxn modelId="{FBFA3777-287F-4816-9EE1-90C64A1705D3}" srcId="{1CC49613-8480-40EE-BE66-B04EC4F90510}" destId="{034A5B5B-96AA-4981-BFDA-17E0ACF9C3BC}" srcOrd="0" destOrd="0" parTransId="{4EEE66E0-4C5E-4260-9C0A-BBFB65A62A4D}" sibTransId="{85C9F10D-C300-43CA-81A9-B53DC46D14AA}"/>
    <dgm:cxn modelId="{F6436934-6D74-4483-80F3-4CA6DB84C9FD}" srcId="{034A5B5B-96AA-4981-BFDA-17E0ACF9C3BC}" destId="{E8B48D59-C3B4-48EB-A3BD-4DFDFA5565B1}" srcOrd="4" destOrd="0" parTransId="{240BDD88-F9EB-48AF-B7D9-EB8AE7CF6EDC}" sibTransId="{B68837F2-7BBD-4665-8546-D2EAF0B1DD85}"/>
    <dgm:cxn modelId="{61CED820-5ED8-4F1D-AC5F-8257A651B18E}" type="presOf" srcId="{240BDD88-F9EB-48AF-B7D9-EB8AE7CF6EDC}" destId="{9A8B9461-4736-49C6-BF3D-6C1FF97CAF8D}" srcOrd="0" destOrd="0" presId="urn:microsoft.com/office/officeart/2005/8/layout/radial4"/>
    <dgm:cxn modelId="{10170680-FABE-4CE3-ACE5-9D4AFA576B2C}" type="presOf" srcId="{945B6AA9-179D-44B1-A245-6F94D9444793}" destId="{C25FC42E-2378-4A90-B519-DC78197DDD5F}" srcOrd="0" destOrd="0" presId="urn:microsoft.com/office/officeart/2005/8/layout/radial4"/>
    <dgm:cxn modelId="{418982B8-0D20-432A-BAEB-28A368D02E8D}" type="presOf" srcId="{229C18EC-E454-43EE-962C-41158F37144A}" destId="{DF65095E-04AF-4A86-8203-52DECF0AE4A7}" srcOrd="0" destOrd="0" presId="urn:microsoft.com/office/officeart/2005/8/layout/radial4"/>
    <dgm:cxn modelId="{5B4993D2-52F4-49F5-8F9A-56F3D01FF420}" type="presOf" srcId="{84994487-CE59-44A1-B3C7-F651FC5B9837}" destId="{E45E3EEE-D7EE-4188-84C7-D9939B89962E}" srcOrd="0" destOrd="0" presId="urn:microsoft.com/office/officeart/2005/8/layout/radial4"/>
    <dgm:cxn modelId="{7854FBDB-E020-4A34-B458-FC1C5BCF74D1}" type="presOf" srcId="{607CC028-9F57-4EC0-B806-8F8789633067}" destId="{4D53BA0C-8E4A-464B-B1E8-58013326C5B3}" srcOrd="0" destOrd="0" presId="urn:microsoft.com/office/officeart/2005/8/layout/radial4"/>
    <dgm:cxn modelId="{0436ADF6-81CD-4448-92A4-B8C49DB6A356}" type="presOf" srcId="{514319AC-28BC-45C6-A50B-A2A994016642}" destId="{4D39EADF-892A-452F-8FEB-4F8DE013CE96}" srcOrd="0" destOrd="0" presId="urn:microsoft.com/office/officeart/2005/8/layout/radial4"/>
    <dgm:cxn modelId="{9BE9B208-5B43-482A-9467-BE925ECB9DD1}" type="presParOf" srcId="{B95F5829-E13F-44EF-B7D9-6DA5277FCC39}" destId="{C441148A-D30E-4CA9-B150-3EABF4CBA09E}" srcOrd="0" destOrd="0" presId="urn:microsoft.com/office/officeart/2005/8/layout/radial4"/>
    <dgm:cxn modelId="{924CEF7F-7B25-4305-9B83-5CE6264DD081}" type="presParOf" srcId="{B95F5829-E13F-44EF-B7D9-6DA5277FCC39}" destId="{2293F284-D5AB-4778-87EC-8C0F6315ED12}" srcOrd="1" destOrd="0" presId="urn:microsoft.com/office/officeart/2005/8/layout/radial4"/>
    <dgm:cxn modelId="{BC6CDA05-3807-4398-AAC6-8F900F880BCD}" type="presParOf" srcId="{B95F5829-E13F-44EF-B7D9-6DA5277FCC39}" destId="{E45E3EEE-D7EE-4188-84C7-D9939B89962E}" srcOrd="2" destOrd="0" presId="urn:microsoft.com/office/officeart/2005/8/layout/radial4"/>
    <dgm:cxn modelId="{69ADCBEF-00FB-469D-BB9A-FECF5FE83186}" type="presParOf" srcId="{B95F5829-E13F-44EF-B7D9-6DA5277FCC39}" destId="{432BB467-281E-47AF-B8D7-68016D03033D}" srcOrd="3" destOrd="0" presId="urn:microsoft.com/office/officeart/2005/8/layout/radial4"/>
    <dgm:cxn modelId="{8C73411F-F52F-450A-9503-C5C081CDB9D2}" type="presParOf" srcId="{B95F5829-E13F-44EF-B7D9-6DA5277FCC39}" destId="{194E5162-F1CC-412D-ACC2-695076EEE24E}" srcOrd="4" destOrd="0" presId="urn:microsoft.com/office/officeart/2005/8/layout/radial4"/>
    <dgm:cxn modelId="{C581C5CF-102E-48B8-BAAA-37075B4C7052}" type="presParOf" srcId="{B95F5829-E13F-44EF-B7D9-6DA5277FCC39}" destId="{2FEA44B3-4106-413D-8699-6537DC136A61}" srcOrd="5" destOrd="0" presId="urn:microsoft.com/office/officeart/2005/8/layout/radial4"/>
    <dgm:cxn modelId="{4924F779-07C4-4193-A186-62F809A14009}" type="presParOf" srcId="{B95F5829-E13F-44EF-B7D9-6DA5277FCC39}" destId="{418F5A50-016A-4A73-824A-FDA828DCAC6E}" srcOrd="6" destOrd="0" presId="urn:microsoft.com/office/officeart/2005/8/layout/radial4"/>
    <dgm:cxn modelId="{D0F9C0E3-48FB-455A-9847-950C27CEC153}" type="presParOf" srcId="{B95F5829-E13F-44EF-B7D9-6DA5277FCC39}" destId="{4D39EADF-892A-452F-8FEB-4F8DE013CE96}" srcOrd="7" destOrd="0" presId="urn:microsoft.com/office/officeart/2005/8/layout/radial4"/>
    <dgm:cxn modelId="{9DD9AEFC-5A49-46C1-B692-2DF9528AD62F}" type="presParOf" srcId="{B95F5829-E13F-44EF-B7D9-6DA5277FCC39}" destId="{C25FC42E-2378-4A90-B519-DC78197DDD5F}" srcOrd="8" destOrd="0" presId="urn:microsoft.com/office/officeart/2005/8/layout/radial4"/>
    <dgm:cxn modelId="{0940A376-D36C-41B5-886B-88A10A5618C3}" type="presParOf" srcId="{B95F5829-E13F-44EF-B7D9-6DA5277FCC39}" destId="{9A8B9461-4736-49C6-BF3D-6C1FF97CAF8D}" srcOrd="9" destOrd="0" presId="urn:microsoft.com/office/officeart/2005/8/layout/radial4"/>
    <dgm:cxn modelId="{C9D81470-0D7E-4A41-A704-973AA4B43945}" type="presParOf" srcId="{B95F5829-E13F-44EF-B7D9-6DA5277FCC39}" destId="{5651591F-A8C5-4692-B4FA-F83EC1DCEB32}" srcOrd="10" destOrd="0" presId="urn:microsoft.com/office/officeart/2005/8/layout/radial4"/>
    <dgm:cxn modelId="{D79F1312-1DA2-4147-809B-7058600F0F16}" type="presParOf" srcId="{B95F5829-E13F-44EF-B7D9-6DA5277FCC39}" destId="{A0A642C1-3C8A-46E6-ABCE-B661BCF75F27}" srcOrd="11" destOrd="0" presId="urn:microsoft.com/office/officeart/2005/8/layout/radial4"/>
    <dgm:cxn modelId="{9E1FFB58-E83E-4FAA-8935-7AACFCFCECF2}" type="presParOf" srcId="{B95F5829-E13F-44EF-B7D9-6DA5277FCC39}" destId="{DF65095E-04AF-4A86-8203-52DECF0AE4A7}" srcOrd="12" destOrd="0" presId="urn:microsoft.com/office/officeart/2005/8/layout/radial4"/>
    <dgm:cxn modelId="{1A7363BF-E07E-4DC4-8F9C-7D1CE7B0106D}" type="presParOf" srcId="{B95F5829-E13F-44EF-B7D9-6DA5277FCC39}" destId="{B2556F6C-9FD9-487A-9737-E78385890395}" srcOrd="13" destOrd="0" presId="urn:microsoft.com/office/officeart/2005/8/layout/radial4"/>
    <dgm:cxn modelId="{18FCCD55-CD7D-4157-B33F-C4ABC78A4226}" type="presParOf" srcId="{B95F5829-E13F-44EF-B7D9-6DA5277FCC39}" destId="{4D53BA0C-8E4A-464B-B1E8-58013326C5B3}" srcOrd="14"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CC49613-8480-40EE-BE66-B04EC4F90510}" type="doc">
      <dgm:prSet loTypeId="urn:microsoft.com/office/officeart/2005/8/layout/radial5" loCatId="cycle" qsTypeId="urn:microsoft.com/office/officeart/2005/8/quickstyle/3d9" qsCatId="3D" csTypeId="urn:microsoft.com/office/officeart/2005/8/colors/colorful3" csCatId="colorful" phldr="1"/>
      <dgm:spPr>
        <a:scene3d>
          <a:camera prst="perspectiveRelaxedModerately"/>
          <a:lightRig rig="soft" dir="t"/>
          <a:backdrop>
            <a:anchor x="0" y="0" z="-210000"/>
            <a:norm dx="0" dy="0" dz="914400"/>
            <a:up dx="0" dy="914400" dz="0"/>
          </a:backdrop>
        </a:scene3d>
      </dgm:spPr>
      <dgm:t>
        <a:bodyPr/>
        <a:lstStyle/>
        <a:p>
          <a:endParaRPr lang="en-ZA"/>
        </a:p>
      </dgm:t>
    </dgm:pt>
    <dgm:pt modelId="{034A5B5B-96AA-4981-BFDA-17E0ACF9C3BC}">
      <dgm:prSet phldrT="[Text]"/>
      <dgm:spPr/>
      <dgm:t>
        <a:bodyPr/>
        <a:lstStyle/>
        <a:p>
          <a:r>
            <a:rPr lang="en-ZA" b="1" dirty="0"/>
            <a:t>NATIONAL TOTAL</a:t>
          </a:r>
        </a:p>
        <a:p>
          <a:r>
            <a:rPr lang="en-ZA" b="1" dirty="0"/>
            <a:t>178</a:t>
          </a:r>
        </a:p>
      </dgm:t>
    </dgm:pt>
    <dgm:pt modelId="{4EEE66E0-4C5E-4260-9C0A-BBFB65A62A4D}" type="parTrans" cxnId="{FBFA3777-287F-4816-9EE1-90C64A1705D3}">
      <dgm:prSet/>
      <dgm:spPr/>
      <dgm:t>
        <a:bodyPr/>
        <a:lstStyle/>
        <a:p>
          <a:endParaRPr lang="en-ZA">
            <a:solidFill>
              <a:schemeClr val="bg1"/>
            </a:solidFill>
          </a:endParaRPr>
        </a:p>
      </dgm:t>
    </dgm:pt>
    <dgm:pt modelId="{85C9F10D-C300-43CA-81A9-B53DC46D14AA}" type="sibTrans" cxnId="{FBFA3777-287F-4816-9EE1-90C64A1705D3}">
      <dgm:prSet/>
      <dgm:spPr/>
      <dgm:t>
        <a:bodyPr/>
        <a:lstStyle/>
        <a:p>
          <a:endParaRPr lang="en-ZA">
            <a:solidFill>
              <a:schemeClr val="bg1"/>
            </a:solidFill>
          </a:endParaRPr>
        </a:p>
      </dgm:t>
    </dgm:pt>
    <dgm:pt modelId="{93A07913-F3F9-4E6C-A141-1FAE7B50F9DD}">
      <dgm:prSet phldrT="[Text]"/>
      <dgm:spPr/>
      <dgm:t>
        <a:bodyPr/>
        <a:lstStyle/>
        <a:p>
          <a:r>
            <a:rPr lang="en-ZA" b="1" dirty="0"/>
            <a:t>FS </a:t>
          </a:r>
        </a:p>
        <a:p>
          <a:r>
            <a:rPr lang="en-ZA" b="1" dirty="0"/>
            <a:t>23</a:t>
          </a:r>
        </a:p>
      </dgm:t>
    </dgm:pt>
    <dgm:pt modelId="{674FB37B-ECC9-43A7-A58F-634F39983765}" type="parTrans" cxnId="{E833EFC7-363A-4CCC-8111-19E574559D3E}">
      <dgm:prSet/>
      <dgm:spPr/>
      <dgm:t>
        <a:bodyPr/>
        <a:lstStyle/>
        <a:p>
          <a:endParaRPr lang="en-ZA">
            <a:solidFill>
              <a:schemeClr val="bg1"/>
            </a:solidFill>
          </a:endParaRPr>
        </a:p>
      </dgm:t>
    </dgm:pt>
    <dgm:pt modelId="{FD78C4F3-A044-40FD-A972-3A425ED7BDE2}" type="sibTrans" cxnId="{E833EFC7-363A-4CCC-8111-19E574559D3E}">
      <dgm:prSet/>
      <dgm:spPr/>
      <dgm:t>
        <a:bodyPr/>
        <a:lstStyle/>
        <a:p>
          <a:endParaRPr lang="en-ZA">
            <a:solidFill>
              <a:schemeClr val="bg1"/>
            </a:solidFill>
          </a:endParaRPr>
        </a:p>
      </dgm:t>
    </dgm:pt>
    <dgm:pt modelId="{8C6DBB04-6C4C-4D95-909C-10AE84982E80}">
      <dgm:prSet phldrT="[Text]"/>
      <dgm:spPr/>
      <dgm:t>
        <a:bodyPr/>
        <a:lstStyle/>
        <a:p>
          <a:r>
            <a:rPr lang="en-ZA" b="1" dirty="0"/>
            <a:t>GP</a:t>
          </a:r>
        </a:p>
        <a:p>
          <a:r>
            <a:rPr lang="en-ZA" b="1" dirty="0"/>
            <a:t>25</a:t>
          </a:r>
        </a:p>
      </dgm:t>
    </dgm:pt>
    <dgm:pt modelId="{1721FF18-C9BE-42AE-A4C7-2AA1D33E4ECB}" type="parTrans" cxnId="{C1A336EF-B925-4349-BB0F-C6871307237A}">
      <dgm:prSet/>
      <dgm:spPr/>
      <dgm:t>
        <a:bodyPr/>
        <a:lstStyle/>
        <a:p>
          <a:endParaRPr lang="en-ZA">
            <a:solidFill>
              <a:schemeClr val="bg1"/>
            </a:solidFill>
          </a:endParaRPr>
        </a:p>
      </dgm:t>
    </dgm:pt>
    <dgm:pt modelId="{96B3D8CC-C824-4E07-B24F-A33BCA71C5F2}" type="sibTrans" cxnId="{C1A336EF-B925-4349-BB0F-C6871307237A}">
      <dgm:prSet/>
      <dgm:spPr/>
      <dgm:t>
        <a:bodyPr/>
        <a:lstStyle/>
        <a:p>
          <a:endParaRPr lang="en-ZA">
            <a:solidFill>
              <a:schemeClr val="bg1"/>
            </a:solidFill>
          </a:endParaRPr>
        </a:p>
      </dgm:t>
    </dgm:pt>
    <dgm:pt modelId="{945B6AA9-179D-44B1-A245-6F94D9444793}">
      <dgm:prSet phldrT="[Text]"/>
      <dgm:spPr>
        <a:solidFill>
          <a:srgbClr val="5EB099"/>
        </a:solidFill>
      </dgm:spPr>
      <dgm:t>
        <a:bodyPr/>
        <a:lstStyle/>
        <a:p>
          <a:r>
            <a:rPr lang="en-ZA" b="1" dirty="0"/>
            <a:t>KZN</a:t>
          </a:r>
        </a:p>
        <a:p>
          <a:r>
            <a:rPr lang="en-ZA" b="1" dirty="0"/>
            <a:t>13</a:t>
          </a:r>
        </a:p>
      </dgm:t>
    </dgm:pt>
    <dgm:pt modelId="{514319AC-28BC-45C6-A50B-A2A994016642}" type="parTrans" cxnId="{8ABF5818-4D3C-4BDA-BC55-3F4A31AF575E}">
      <dgm:prSet/>
      <dgm:spPr/>
      <dgm:t>
        <a:bodyPr/>
        <a:lstStyle/>
        <a:p>
          <a:endParaRPr lang="en-ZA">
            <a:solidFill>
              <a:schemeClr val="bg1"/>
            </a:solidFill>
          </a:endParaRPr>
        </a:p>
      </dgm:t>
    </dgm:pt>
    <dgm:pt modelId="{09DD6BA7-F590-42AF-92A4-554294C73FB4}" type="sibTrans" cxnId="{8ABF5818-4D3C-4BDA-BC55-3F4A31AF575E}">
      <dgm:prSet/>
      <dgm:spPr/>
      <dgm:t>
        <a:bodyPr/>
        <a:lstStyle/>
        <a:p>
          <a:endParaRPr lang="en-ZA">
            <a:solidFill>
              <a:schemeClr val="bg1"/>
            </a:solidFill>
          </a:endParaRPr>
        </a:p>
      </dgm:t>
    </dgm:pt>
    <dgm:pt modelId="{E8B48D59-C3B4-48EB-A3BD-4DFDFA5565B1}">
      <dgm:prSet/>
      <dgm:spPr/>
      <dgm:t>
        <a:bodyPr/>
        <a:lstStyle/>
        <a:p>
          <a:r>
            <a:rPr lang="en-ZA" b="1"/>
            <a:t>LIMP</a:t>
          </a:r>
        </a:p>
        <a:p>
          <a:r>
            <a:rPr lang="en-ZA" b="1"/>
            <a:t>6</a:t>
          </a:r>
          <a:endParaRPr lang="en-ZA" b="1" dirty="0"/>
        </a:p>
      </dgm:t>
    </dgm:pt>
    <dgm:pt modelId="{240BDD88-F9EB-48AF-B7D9-EB8AE7CF6EDC}" type="parTrans" cxnId="{F6436934-6D74-4483-80F3-4CA6DB84C9FD}">
      <dgm:prSet/>
      <dgm:spPr/>
      <dgm:t>
        <a:bodyPr/>
        <a:lstStyle/>
        <a:p>
          <a:endParaRPr lang="en-ZA">
            <a:solidFill>
              <a:schemeClr val="bg1"/>
            </a:solidFill>
          </a:endParaRPr>
        </a:p>
      </dgm:t>
    </dgm:pt>
    <dgm:pt modelId="{B68837F2-7BBD-4665-8546-D2EAF0B1DD85}" type="sibTrans" cxnId="{F6436934-6D74-4483-80F3-4CA6DB84C9FD}">
      <dgm:prSet/>
      <dgm:spPr/>
      <dgm:t>
        <a:bodyPr/>
        <a:lstStyle/>
        <a:p>
          <a:endParaRPr lang="en-ZA">
            <a:solidFill>
              <a:schemeClr val="bg1"/>
            </a:solidFill>
          </a:endParaRPr>
        </a:p>
      </dgm:t>
    </dgm:pt>
    <dgm:pt modelId="{229C18EC-E454-43EE-962C-41158F37144A}">
      <dgm:prSet/>
      <dgm:spPr/>
      <dgm:t>
        <a:bodyPr/>
        <a:lstStyle/>
        <a:p>
          <a:r>
            <a:rPr lang="en-ZA" b="1" dirty="0"/>
            <a:t>MP</a:t>
          </a:r>
        </a:p>
        <a:p>
          <a:r>
            <a:rPr lang="en-ZA" b="1" dirty="0"/>
            <a:t>19</a:t>
          </a:r>
        </a:p>
      </dgm:t>
    </dgm:pt>
    <dgm:pt modelId="{4C49C3B6-22A7-4CE0-844A-EB7B935E5360}" type="parTrans" cxnId="{88DCC90E-B773-4E89-9628-522C144E8A5C}">
      <dgm:prSet/>
      <dgm:spPr/>
      <dgm:t>
        <a:bodyPr/>
        <a:lstStyle/>
        <a:p>
          <a:endParaRPr lang="en-ZA">
            <a:solidFill>
              <a:schemeClr val="bg1"/>
            </a:solidFill>
          </a:endParaRPr>
        </a:p>
      </dgm:t>
    </dgm:pt>
    <dgm:pt modelId="{C8689C98-7F32-4F3D-B9F1-FC74C3E53F41}" type="sibTrans" cxnId="{88DCC90E-B773-4E89-9628-522C144E8A5C}">
      <dgm:prSet/>
      <dgm:spPr/>
      <dgm:t>
        <a:bodyPr/>
        <a:lstStyle/>
        <a:p>
          <a:endParaRPr lang="en-ZA">
            <a:solidFill>
              <a:schemeClr val="bg1"/>
            </a:solidFill>
          </a:endParaRPr>
        </a:p>
      </dgm:t>
    </dgm:pt>
    <dgm:pt modelId="{607CC028-9F57-4EC0-B806-8F8789633067}">
      <dgm:prSet/>
      <dgm:spPr>
        <a:solidFill>
          <a:srgbClr val="6172A8"/>
        </a:solidFill>
      </dgm:spPr>
      <dgm:t>
        <a:bodyPr/>
        <a:lstStyle/>
        <a:p>
          <a:r>
            <a:rPr lang="en-ZA" b="1" dirty="0"/>
            <a:t>NW</a:t>
          </a:r>
        </a:p>
        <a:p>
          <a:r>
            <a:rPr lang="en-ZA" b="1" dirty="0"/>
            <a:t>19</a:t>
          </a:r>
        </a:p>
      </dgm:t>
    </dgm:pt>
    <dgm:pt modelId="{76D90F5E-D5AB-4B08-8477-E7EE30AFBBD2}" type="parTrans" cxnId="{B5AF60BE-6738-4A14-B105-2CC216055C5E}">
      <dgm:prSet/>
      <dgm:spPr/>
      <dgm:t>
        <a:bodyPr/>
        <a:lstStyle/>
        <a:p>
          <a:endParaRPr lang="en-ZA">
            <a:solidFill>
              <a:schemeClr val="bg1"/>
            </a:solidFill>
          </a:endParaRPr>
        </a:p>
      </dgm:t>
    </dgm:pt>
    <dgm:pt modelId="{8298151D-0977-49FB-8039-BCDDF6D55526}" type="sibTrans" cxnId="{B5AF60BE-6738-4A14-B105-2CC216055C5E}">
      <dgm:prSet/>
      <dgm:spPr/>
      <dgm:t>
        <a:bodyPr/>
        <a:lstStyle/>
        <a:p>
          <a:endParaRPr lang="en-ZA">
            <a:solidFill>
              <a:schemeClr val="bg1"/>
            </a:solidFill>
          </a:endParaRPr>
        </a:p>
      </dgm:t>
    </dgm:pt>
    <dgm:pt modelId="{D8A43232-EE76-4AA5-A6B5-FE3B6FDF330A}">
      <dgm:prSet/>
      <dgm:spPr/>
      <dgm:t>
        <a:bodyPr/>
        <a:lstStyle/>
        <a:p>
          <a:r>
            <a:rPr lang="en-ZA" b="1" dirty="0"/>
            <a:t>NC</a:t>
          </a:r>
        </a:p>
        <a:p>
          <a:r>
            <a:rPr lang="en-ZA" b="1" dirty="0"/>
            <a:t>2</a:t>
          </a:r>
        </a:p>
      </dgm:t>
    </dgm:pt>
    <dgm:pt modelId="{F4E0851B-ED9C-4266-8453-67F0DF428C1F}" type="parTrans" cxnId="{61729927-56BB-42E2-B637-49C5505765B7}">
      <dgm:prSet/>
      <dgm:spPr/>
      <dgm:t>
        <a:bodyPr/>
        <a:lstStyle/>
        <a:p>
          <a:endParaRPr lang="en-ZA">
            <a:solidFill>
              <a:schemeClr val="bg1"/>
            </a:solidFill>
          </a:endParaRPr>
        </a:p>
      </dgm:t>
    </dgm:pt>
    <dgm:pt modelId="{27CE4129-9960-4570-A57C-EC5CCD32888D}" type="sibTrans" cxnId="{61729927-56BB-42E2-B637-49C5505765B7}">
      <dgm:prSet/>
      <dgm:spPr/>
      <dgm:t>
        <a:bodyPr/>
        <a:lstStyle/>
        <a:p>
          <a:endParaRPr lang="en-ZA">
            <a:solidFill>
              <a:schemeClr val="bg1"/>
            </a:solidFill>
          </a:endParaRPr>
        </a:p>
      </dgm:t>
    </dgm:pt>
    <dgm:pt modelId="{3D3BF79E-AE9F-4093-A369-9AF38F795568}">
      <dgm:prSet/>
      <dgm:spPr/>
      <dgm:t>
        <a:bodyPr/>
        <a:lstStyle/>
        <a:p>
          <a:r>
            <a:rPr lang="en-ZA" b="1" dirty="0"/>
            <a:t>WC</a:t>
          </a:r>
        </a:p>
        <a:p>
          <a:r>
            <a:rPr lang="en-ZA" b="1" dirty="0"/>
            <a:t>45</a:t>
          </a:r>
        </a:p>
      </dgm:t>
    </dgm:pt>
    <dgm:pt modelId="{C9EFECBA-FF12-44AE-AF7B-40455BF24168}" type="parTrans" cxnId="{DE2760DB-8AAE-477F-AB7B-BB938BE97973}">
      <dgm:prSet/>
      <dgm:spPr/>
      <dgm:t>
        <a:bodyPr/>
        <a:lstStyle/>
        <a:p>
          <a:endParaRPr lang="en-ZA">
            <a:solidFill>
              <a:schemeClr val="bg1"/>
            </a:solidFill>
          </a:endParaRPr>
        </a:p>
      </dgm:t>
    </dgm:pt>
    <dgm:pt modelId="{C221516A-86DB-43EE-9490-FEFC643432A6}" type="sibTrans" cxnId="{DE2760DB-8AAE-477F-AB7B-BB938BE97973}">
      <dgm:prSet/>
      <dgm:spPr/>
      <dgm:t>
        <a:bodyPr/>
        <a:lstStyle/>
        <a:p>
          <a:endParaRPr lang="en-ZA">
            <a:solidFill>
              <a:schemeClr val="bg1"/>
            </a:solidFill>
          </a:endParaRPr>
        </a:p>
      </dgm:t>
    </dgm:pt>
    <dgm:pt modelId="{5BB93ADC-14B9-40CA-800C-2EE446A2AE08}">
      <dgm:prSet/>
      <dgm:spPr/>
      <dgm:t>
        <a:bodyPr/>
        <a:lstStyle/>
        <a:p>
          <a:r>
            <a:rPr lang="en-US" b="1" dirty="0"/>
            <a:t>HO</a:t>
          </a:r>
        </a:p>
        <a:p>
          <a:r>
            <a:rPr lang="en-US" b="1" dirty="0"/>
            <a:t>13</a:t>
          </a:r>
        </a:p>
      </dgm:t>
    </dgm:pt>
    <dgm:pt modelId="{C5F7DBFE-7142-47B5-B860-C44CED0638B6}" type="parTrans" cxnId="{C5B95023-480D-4EB6-9324-6FDBA05EE4D5}">
      <dgm:prSet/>
      <dgm:spPr/>
      <dgm:t>
        <a:bodyPr/>
        <a:lstStyle/>
        <a:p>
          <a:endParaRPr lang="en-US">
            <a:solidFill>
              <a:schemeClr val="bg1"/>
            </a:solidFill>
          </a:endParaRPr>
        </a:p>
      </dgm:t>
    </dgm:pt>
    <dgm:pt modelId="{42B8E0D0-103A-4902-8FCA-DDC16240A5A6}" type="sibTrans" cxnId="{C5B95023-480D-4EB6-9324-6FDBA05EE4D5}">
      <dgm:prSet/>
      <dgm:spPr/>
      <dgm:t>
        <a:bodyPr/>
        <a:lstStyle/>
        <a:p>
          <a:endParaRPr lang="en-US">
            <a:solidFill>
              <a:schemeClr val="bg1"/>
            </a:solidFill>
          </a:endParaRPr>
        </a:p>
      </dgm:t>
    </dgm:pt>
    <dgm:pt modelId="{6C5FC865-8460-499B-8A0A-DEB298F2D7D2}">
      <dgm:prSet/>
      <dgm:spPr/>
      <dgm:t>
        <a:bodyPr/>
        <a:lstStyle/>
        <a:p>
          <a:r>
            <a:rPr lang="en-US" b="1" dirty="0"/>
            <a:t>EC</a:t>
          </a:r>
        </a:p>
        <a:p>
          <a:r>
            <a:rPr lang="en-US" b="1" dirty="0"/>
            <a:t>13</a:t>
          </a:r>
        </a:p>
      </dgm:t>
    </dgm:pt>
    <dgm:pt modelId="{00D8ADA7-6A52-4C90-B28E-04E6A1D5C551}" type="parTrans" cxnId="{AA4D7975-EA9E-4480-8C10-611712A0D7BF}">
      <dgm:prSet/>
      <dgm:spPr/>
      <dgm:t>
        <a:bodyPr/>
        <a:lstStyle/>
        <a:p>
          <a:endParaRPr lang="en-US">
            <a:solidFill>
              <a:schemeClr val="bg1"/>
            </a:solidFill>
          </a:endParaRPr>
        </a:p>
      </dgm:t>
    </dgm:pt>
    <dgm:pt modelId="{9E01FB36-0A1D-4DE1-B1E2-1E6725D48556}" type="sibTrans" cxnId="{AA4D7975-EA9E-4480-8C10-611712A0D7BF}">
      <dgm:prSet/>
      <dgm:spPr/>
      <dgm:t>
        <a:bodyPr/>
        <a:lstStyle/>
        <a:p>
          <a:endParaRPr lang="en-US">
            <a:solidFill>
              <a:schemeClr val="bg1"/>
            </a:solidFill>
          </a:endParaRPr>
        </a:p>
      </dgm:t>
    </dgm:pt>
    <dgm:pt modelId="{85152D01-3B3D-4755-9E03-0B05CF33BD5C}" type="pres">
      <dgm:prSet presAssocID="{1CC49613-8480-40EE-BE66-B04EC4F90510}" presName="Name0" presStyleCnt="0">
        <dgm:presLayoutVars>
          <dgm:chMax val="1"/>
          <dgm:dir/>
          <dgm:animLvl val="ctr"/>
          <dgm:resizeHandles val="exact"/>
        </dgm:presLayoutVars>
      </dgm:prSet>
      <dgm:spPr/>
      <dgm:t>
        <a:bodyPr/>
        <a:lstStyle/>
        <a:p>
          <a:endParaRPr lang="en-US"/>
        </a:p>
      </dgm:t>
    </dgm:pt>
    <dgm:pt modelId="{97E11EC4-C8B2-49E1-8ADA-99C4C5108013}" type="pres">
      <dgm:prSet presAssocID="{034A5B5B-96AA-4981-BFDA-17E0ACF9C3BC}" presName="centerShape" presStyleLbl="node0" presStyleIdx="0" presStyleCnt="1"/>
      <dgm:spPr/>
      <dgm:t>
        <a:bodyPr/>
        <a:lstStyle/>
        <a:p>
          <a:endParaRPr lang="en-US"/>
        </a:p>
      </dgm:t>
    </dgm:pt>
    <dgm:pt modelId="{E1824810-DAA2-4F30-AAFD-CB3FD2D79944}" type="pres">
      <dgm:prSet presAssocID="{C5F7DBFE-7142-47B5-B860-C44CED0638B6}" presName="parTrans" presStyleLbl="sibTrans2D1" presStyleIdx="0" presStyleCnt="10"/>
      <dgm:spPr/>
      <dgm:t>
        <a:bodyPr/>
        <a:lstStyle/>
        <a:p>
          <a:endParaRPr lang="en-US"/>
        </a:p>
      </dgm:t>
    </dgm:pt>
    <dgm:pt modelId="{C807DE2E-7599-495B-A6AD-702693CBD819}" type="pres">
      <dgm:prSet presAssocID="{C5F7DBFE-7142-47B5-B860-C44CED0638B6}" presName="connectorText" presStyleLbl="sibTrans2D1" presStyleIdx="0" presStyleCnt="10"/>
      <dgm:spPr/>
      <dgm:t>
        <a:bodyPr/>
        <a:lstStyle/>
        <a:p>
          <a:endParaRPr lang="en-US"/>
        </a:p>
      </dgm:t>
    </dgm:pt>
    <dgm:pt modelId="{3F8B42B1-6B4E-47A1-BE6F-EEC6694FC90C}" type="pres">
      <dgm:prSet presAssocID="{5BB93ADC-14B9-40CA-800C-2EE446A2AE08}" presName="node" presStyleLbl="node1" presStyleIdx="0" presStyleCnt="10">
        <dgm:presLayoutVars>
          <dgm:bulletEnabled val="1"/>
        </dgm:presLayoutVars>
      </dgm:prSet>
      <dgm:spPr/>
      <dgm:t>
        <a:bodyPr/>
        <a:lstStyle/>
        <a:p>
          <a:endParaRPr lang="en-US"/>
        </a:p>
      </dgm:t>
    </dgm:pt>
    <dgm:pt modelId="{E4115047-04E2-48D2-ABC8-1AC271B403A5}" type="pres">
      <dgm:prSet presAssocID="{00D8ADA7-6A52-4C90-B28E-04E6A1D5C551}" presName="parTrans" presStyleLbl="sibTrans2D1" presStyleIdx="1" presStyleCnt="10"/>
      <dgm:spPr/>
      <dgm:t>
        <a:bodyPr/>
        <a:lstStyle/>
        <a:p>
          <a:endParaRPr lang="en-US"/>
        </a:p>
      </dgm:t>
    </dgm:pt>
    <dgm:pt modelId="{92FB4FA5-0085-4FE4-B295-7D70EDACD21A}" type="pres">
      <dgm:prSet presAssocID="{00D8ADA7-6A52-4C90-B28E-04E6A1D5C551}" presName="connectorText" presStyleLbl="sibTrans2D1" presStyleIdx="1" presStyleCnt="10"/>
      <dgm:spPr/>
      <dgm:t>
        <a:bodyPr/>
        <a:lstStyle/>
        <a:p>
          <a:endParaRPr lang="en-US"/>
        </a:p>
      </dgm:t>
    </dgm:pt>
    <dgm:pt modelId="{63468B12-B357-4396-8DAA-1F2508A12D45}" type="pres">
      <dgm:prSet presAssocID="{6C5FC865-8460-499B-8A0A-DEB298F2D7D2}" presName="node" presStyleLbl="node1" presStyleIdx="1" presStyleCnt="10">
        <dgm:presLayoutVars>
          <dgm:bulletEnabled val="1"/>
        </dgm:presLayoutVars>
      </dgm:prSet>
      <dgm:spPr/>
      <dgm:t>
        <a:bodyPr/>
        <a:lstStyle/>
        <a:p>
          <a:endParaRPr lang="en-US"/>
        </a:p>
      </dgm:t>
    </dgm:pt>
    <dgm:pt modelId="{F6A4B677-3E87-4AFE-B6E0-714E7C07D3BD}" type="pres">
      <dgm:prSet presAssocID="{674FB37B-ECC9-43A7-A58F-634F39983765}" presName="parTrans" presStyleLbl="sibTrans2D1" presStyleIdx="2" presStyleCnt="10"/>
      <dgm:spPr/>
      <dgm:t>
        <a:bodyPr/>
        <a:lstStyle/>
        <a:p>
          <a:endParaRPr lang="en-US"/>
        </a:p>
      </dgm:t>
    </dgm:pt>
    <dgm:pt modelId="{6B2E175B-7D08-4D10-AE31-9732F6A2AF41}" type="pres">
      <dgm:prSet presAssocID="{674FB37B-ECC9-43A7-A58F-634F39983765}" presName="connectorText" presStyleLbl="sibTrans2D1" presStyleIdx="2" presStyleCnt="10"/>
      <dgm:spPr/>
      <dgm:t>
        <a:bodyPr/>
        <a:lstStyle/>
        <a:p>
          <a:endParaRPr lang="en-US"/>
        </a:p>
      </dgm:t>
    </dgm:pt>
    <dgm:pt modelId="{D535E904-749B-440A-9B7C-E3294A12579C}" type="pres">
      <dgm:prSet presAssocID="{93A07913-F3F9-4E6C-A141-1FAE7B50F9DD}" presName="node" presStyleLbl="node1" presStyleIdx="2" presStyleCnt="10">
        <dgm:presLayoutVars>
          <dgm:bulletEnabled val="1"/>
        </dgm:presLayoutVars>
      </dgm:prSet>
      <dgm:spPr/>
      <dgm:t>
        <a:bodyPr/>
        <a:lstStyle/>
        <a:p>
          <a:endParaRPr lang="en-US"/>
        </a:p>
      </dgm:t>
    </dgm:pt>
    <dgm:pt modelId="{1A1A07A2-5353-4777-A54F-343F44D4D997}" type="pres">
      <dgm:prSet presAssocID="{1721FF18-C9BE-42AE-A4C7-2AA1D33E4ECB}" presName="parTrans" presStyleLbl="sibTrans2D1" presStyleIdx="3" presStyleCnt="10"/>
      <dgm:spPr/>
      <dgm:t>
        <a:bodyPr/>
        <a:lstStyle/>
        <a:p>
          <a:endParaRPr lang="en-US"/>
        </a:p>
      </dgm:t>
    </dgm:pt>
    <dgm:pt modelId="{FB28B463-8524-4BB3-B084-C1801F0F6CD6}" type="pres">
      <dgm:prSet presAssocID="{1721FF18-C9BE-42AE-A4C7-2AA1D33E4ECB}" presName="connectorText" presStyleLbl="sibTrans2D1" presStyleIdx="3" presStyleCnt="10"/>
      <dgm:spPr/>
      <dgm:t>
        <a:bodyPr/>
        <a:lstStyle/>
        <a:p>
          <a:endParaRPr lang="en-US"/>
        </a:p>
      </dgm:t>
    </dgm:pt>
    <dgm:pt modelId="{97E29F64-F945-4B6B-8B59-F13A1079A616}" type="pres">
      <dgm:prSet presAssocID="{8C6DBB04-6C4C-4D95-909C-10AE84982E80}" presName="node" presStyleLbl="node1" presStyleIdx="3" presStyleCnt="10">
        <dgm:presLayoutVars>
          <dgm:bulletEnabled val="1"/>
        </dgm:presLayoutVars>
      </dgm:prSet>
      <dgm:spPr/>
      <dgm:t>
        <a:bodyPr/>
        <a:lstStyle/>
        <a:p>
          <a:endParaRPr lang="en-US"/>
        </a:p>
      </dgm:t>
    </dgm:pt>
    <dgm:pt modelId="{4A2F1C11-B3E6-4451-B44B-81570B65E24A}" type="pres">
      <dgm:prSet presAssocID="{514319AC-28BC-45C6-A50B-A2A994016642}" presName="parTrans" presStyleLbl="sibTrans2D1" presStyleIdx="4" presStyleCnt="10"/>
      <dgm:spPr/>
      <dgm:t>
        <a:bodyPr/>
        <a:lstStyle/>
        <a:p>
          <a:endParaRPr lang="en-US"/>
        </a:p>
      </dgm:t>
    </dgm:pt>
    <dgm:pt modelId="{12B1FFB6-34FA-494A-B297-A2BCC3C353D6}" type="pres">
      <dgm:prSet presAssocID="{514319AC-28BC-45C6-A50B-A2A994016642}" presName="connectorText" presStyleLbl="sibTrans2D1" presStyleIdx="4" presStyleCnt="10"/>
      <dgm:spPr/>
      <dgm:t>
        <a:bodyPr/>
        <a:lstStyle/>
        <a:p>
          <a:endParaRPr lang="en-US"/>
        </a:p>
      </dgm:t>
    </dgm:pt>
    <dgm:pt modelId="{83C1F996-A6F6-4251-AF15-BD7EF5348110}" type="pres">
      <dgm:prSet presAssocID="{945B6AA9-179D-44B1-A245-6F94D9444793}" presName="node" presStyleLbl="node1" presStyleIdx="4" presStyleCnt="10">
        <dgm:presLayoutVars>
          <dgm:bulletEnabled val="1"/>
        </dgm:presLayoutVars>
      </dgm:prSet>
      <dgm:spPr/>
      <dgm:t>
        <a:bodyPr/>
        <a:lstStyle/>
        <a:p>
          <a:endParaRPr lang="en-US"/>
        </a:p>
      </dgm:t>
    </dgm:pt>
    <dgm:pt modelId="{A269474F-20DE-461E-AEB9-F8255685AA93}" type="pres">
      <dgm:prSet presAssocID="{240BDD88-F9EB-48AF-B7D9-EB8AE7CF6EDC}" presName="parTrans" presStyleLbl="sibTrans2D1" presStyleIdx="5" presStyleCnt="10"/>
      <dgm:spPr/>
      <dgm:t>
        <a:bodyPr/>
        <a:lstStyle/>
        <a:p>
          <a:endParaRPr lang="en-US"/>
        </a:p>
      </dgm:t>
    </dgm:pt>
    <dgm:pt modelId="{1FC26EEB-FFD1-48D8-9433-BC668A17F6C7}" type="pres">
      <dgm:prSet presAssocID="{240BDD88-F9EB-48AF-B7D9-EB8AE7CF6EDC}" presName="connectorText" presStyleLbl="sibTrans2D1" presStyleIdx="5" presStyleCnt="10"/>
      <dgm:spPr/>
      <dgm:t>
        <a:bodyPr/>
        <a:lstStyle/>
        <a:p>
          <a:endParaRPr lang="en-US"/>
        </a:p>
      </dgm:t>
    </dgm:pt>
    <dgm:pt modelId="{D12579B2-671D-44D1-94B0-63A70DC14780}" type="pres">
      <dgm:prSet presAssocID="{E8B48D59-C3B4-48EB-A3BD-4DFDFA5565B1}" presName="node" presStyleLbl="node1" presStyleIdx="5" presStyleCnt="10">
        <dgm:presLayoutVars>
          <dgm:bulletEnabled val="1"/>
        </dgm:presLayoutVars>
      </dgm:prSet>
      <dgm:spPr/>
      <dgm:t>
        <a:bodyPr/>
        <a:lstStyle/>
        <a:p>
          <a:endParaRPr lang="en-US"/>
        </a:p>
      </dgm:t>
    </dgm:pt>
    <dgm:pt modelId="{54321338-B39D-4414-807E-C8CA9EB3C5A6}" type="pres">
      <dgm:prSet presAssocID="{4C49C3B6-22A7-4CE0-844A-EB7B935E5360}" presName="parTrans" presStyleLbl="sibTrans2D1" presStyleIdx="6" presStyleCnt="10"/>
      <dgm:spPr/>
      <dgm:t>
        <a:bodyPr/>
        <a:lstStyle/>
        <a:p>
          <a:endParaRPr lang="en-US"/>
        </a:p>
      </dgm:t>
    </dgm:pt>
    <dgm:pt modelId="{8FDDC456-3171-4253-87E2-92F11CE50CD1}" type="pres">
      <dgm:prSet presAssocID="{4C49C3B6-22A7-4CE0-844A-EB7B935E5360}" presName="connectorText" presStyleLbl="sibTrans2D1" presStyleIdx="6" presStyleCnt="10"/>
      <dgm:spPr/>
      <dgm:t>
        <a:bodyPr/>
        <a:lstStyle/>
        <a:p>
          <a:endParaRPr lang="en-US"/>
        </a:p>
      </dgm:t>
    </dgm:pt>
    <dgm:pt modelId="{24F61D4B-073A-4167-8E10-01120F85E998}" type="pres">
      <dgm:prSet presAssocID="{229C18EC-E454-43EE-962C-41158F37144A}" presName="node" presStyleLbl="node1" presStyleIdx="6" presStyleCnt="10">
        <dgm:presLayoutVars>
          <dgm:bulletEnabled val="1"/>
        </dgm:presLayoutVars>
      </dgm:prSet>
      <dgm:spPr/>
      <dgm:t>
        <a:bodyPr/>
        <a:lstStyle/>
        <a:p>
          <a:endParaRPr lang="en-US"/>
        </a:p>
      </dgm:t>
    </dgm:pt>
    <dgm:pt modelId="{C49241DF-32DB-4F91-A0DB-8300C3FC49AE}" type="pres">
      <dgm:prSet presAssocID="{76D90F5E-D5AB-4B08-8477-E7EE30AFBBD2}" presName="parTrans" presStyleLbl="sibTrans2D1" presStyleIdx="7" presStyleCnt="10"/>
      <dgm:spPr/>
      <dgm:t>
        <a:bodyPr/>
        <a:lstStyle/>
        <a:p>
          <a:endParaRPr lang="en-US"/>
        </a:p>
      </dgm:t>
    </dgm:pt>
    <dgm:pt modelId="{8E63C489-BFC5-41E3-84C3-8C1B5E82F7C8}" type="pres">
      <dgm:prSet presAssocID="{76D90F5E-D5AB-4B08-8477-E7EE30AFBBD2}" presName="connectorText" presStyleLbl="sibTrans2D1" presStyleIdx="7" presStyleCnt="10"/>
      <dgm:spPr/>
      <dgm:t>
        <a:bodyPr/>
        <a:lstStyle/>
        <a:p>
          <a:endParaRPr lang="en-US"/>
        </a:p>
      </dgm:t>
    </dgm:pt>
    <dgm:pt modelId="{E3AE5ABC-608B-45BC-8692-B743495DABD8}" type="pres">
      <dgm:prSet presAssocID="{607CC028-9F57-4EC0-B806-8F8789633067}" presName="node" presStyleLbl="node1" presStyleIdx="7" presStyleCnt="10">
        <dgm:presLayoutVars>
          <dgm:bulletEnabled val="1"/>
        </dgm:presLayoutVars>
      </dgm:prSet>
      <dgm:spPr/>
      <dgm:t>
        <a:bodyPr/>
        <a:lstStyle/>
        <a:p>
          <a:endParaRPr lang="en-US"/>
        </a:p>
      </dgm:t>
    </dgm:pt>
    <dgm:pt modelId="{85B4D9B8-B5E2-4CB4-9A7A-B6E4D0D4FFE8}" type="pres">
      <dgm:prSet presAssocID="{F4E0851B-ED9C-4266-8453-67F0DF428C1F}" presName="parTrans" presStyleLbl="sibTrans2D1" presStyleIdx="8" presStyleCnt="10"/>
      <dgm:spPr/>
      <dgm:t>
        <a:bodyPr/>
        <a:lstStyle/>
        <a:p>
          <a:endParaRPr lang="en-US"/>
        </a:p>
      </dgm:t>
    </dgm:pt>
    <dgm:pt modelId="{31D518E1-3E54-44F5-8CEB-2C91FE54F5F7}" type="pres">
      <dgm:prSet presAssocID="{F4E0851B-ED9C-4266-8453-67F0DF428C1F}" presName="connectorText" presStyleLbl="sibTrans2D1" presStyleIdx="8" presStyleCnt="10"/>
      <dgm:spPr/>
      <dgm:t>
        <a:bodyPr/>
        <a:lstStyle/>
        <a:p>
          <a:endParaRPr lang="en-US"/>
        </a:p>
      </dgm:t>
    </dgm:pt>
    <dgm:pt modelId="{9D17B94D-DA98-4EC2-A3E4-6D945E1BACDC}" type="pres">
      <dgm:prSet presAssocID="{D8A43232-EE76-4AA5-A6B5-FE3B6FDF330A}" presName="node" presStyleLbl="node1" presStyleIdx="8" presStyleCnt="10">
        <dgm:presLayoutVars>
          <dgm:bulletEnabled val="1"/>
        </dgm:presLayoutVars>
      </dgm:prSet>
      <dgm:spPr/>
      <dgm:t>
        <a:bodyPr/>
        <a:lstStyle/>
        <a:p>
          <a:endParaRPr lang="en-US"/>
        </a:p>
      </dgm:t>
    </dgm:pt>
    <dgm:pt modelId="{D1B1AEC4-04A1-43BE-A0FD-DBF3DF86785D}" type="pres">
      <dgm:prSet presAssocID="{C9EFECBA-FF12-44AE-AF7B-40455BF24168}" presName="parTrans" presStyleLbl="sibTrans2D1" presStyleIdx="9" presStyleCnt="10"/>
      <dgm:spPr/>
      <dgm:t>
        <a:bodyPr/>
        <a:lstStyle/>
        <a:p>
          <a:endParaRPr lang="en-US"/>
        </a:p>
      </dgm:t>
    </dgm:pt>
    <dgm:pt modelId="{3B7B96EC-F6B0-4603-BE3F-3DE81C0C3932}" type="pres">
      <dgm:prSet presAssocID="{C9EFECBA-FF12-44AE-AF7B-40455BF24168}" presName="connectorText" presStyleLbl="sibTrans2D1" presStyleIdx="9" presStyleCnt="10"/>
      <dgm:spPr/>
      <dgm:t>
        <a:bodyPr/>
        <a:lstStyle/>
        <a:p>
          <a:endParaRPr lang="en-US"/>
        </a:p>
      </dgm:t>
    </dgm:pt>
    <dgm:pt modelId="{D1C81104-7EFE-403A-8FBA-5CE3E0309C03}" type="pres">
      <dgm:prSet presAssocID="{3D3BF79E-AE9F-4093-A369-9AF38F795568}" presName="node" presStyleLbl="node1" presStyleIdx="9" presStyleCnt="10">
        <dgm:presLayoutVars>
          <dgm:bulletEnabled val="1"/>
        </dgm:presLayoutVars>
      </dgm:prSet>
      <dgm:spPr/>
      <dgm:t>
        <a:bodyPr/>
        <a:lstStyle/>
        <a:p>
          <a:endParaRPr lang="en-US"/>
        </a:p>
      </dgm:t>
    </dgm:pt>
  </dgm:ptLst>
  <dgm:cxnLst>
    <dgm:cxn modelId="{C1A336EF-B925-4349-BB0F-C6871307237A}" srcId="{034A5B5B-96AA-4981-BFDA-17E0ACF9C3BC}" destId="{8C6DBB04-6C4C-4D95-909C-10AE84982E80}" srcOrd="3" destOrd="0" parTransId="{1721FF18-C9BE-42AE-A4C7-2AA1D33E4ECB}" sibTransId="{96B3D8CC-C824-4E07-B24F-A33BCA71C5F2}"/>
    <dgm:cxn modelId="{21719F0D-9513-4744-B32D-07FB4FC4C911}" type="presOf" srcId="{8C6DBB04-6C4C-4D95-909C-10AE84982E80}" destId="{97E29F64-F945-4B6B-8B59-F13A1079A616}" srcOrd="0" destOrd="0" presId="urn:microsoft.com/office/officeart/2005/8/layout/radial5"/>
    <dgm:cxn modelId="{4096BDB0-585C-492B-9804-AED1F59CC553}" type="presOf" srcId="{229C18EC-E454-43EE-962C-41158F37144A}" destId="{24F61D4B-073A-4167-8E10-01120F85E998}" srcOrd="0" destOrd="0" presId="urn:microsoft.com/office/officeart/2005/8/layout/radial5"/>
    <dgm:cxn modelId="{69A0F994-8194-4F7A-8A84-D3F9723CF189}" type="presOf" srcId="{F4E0851B-ED9C-4266-8453-67F0DF428C1F}" destId="{31D518E1-3E54-44F5-8CEB-2C91FE54F5F7}" srcOrd="1" destOrd="0" presId="urn:microsoft.com/office/officeart/2005/8/layout/radial5"/>
    <dgm:cxn modelId="{587907FB-F77C-4D5D-A352-6DA82E0910B1}" type="presOf" srcId="{034A5B5B-96AA-4981-BFDA-17E0ACF9C3BC}" destId="{97E11EC4-C8B2-49E1-8ADA-99C4C5108013}" srcOrd="0" destOrd="0" presId="urn:microsoft.com/office/officeart/2005/8/layout/radial5"/>
    <dgm:cxn modelId="{0DC79614-6C07-4CF8-B6EE-2BD0F2A7C388}" type="presOf" srcId="{514319AC-28BC-45C6-A50B-A2A994016642}" destId="{4A2F1C11-B3E6-4451-B44B-81570B65E24A}" srcOrd="0" destOrd="0" presId="urn:microsoft.com/office/officeart/2005/8/layout/radial5"/>
    <dgm:cxn modelId="{6ED1B01C-6FF9-4639-B6E9-551B56D9CB57}" type="presOf" srcId="{514319AC-28BC-45C6-A50B-A2A994016642}" destId="{12B1FFB6-34FA-494A-B297-A2BCC3C353D6}" srcOrd="1" destOrd="0" presId="urn:microsoft.com/office/officeart/2005/8/layout/radial5"/>
    <dgm:cxn modelId="{F9D1C5CD-03E3-45FF-89EA-056275A42286}" type="presOf" srcId="{240BDD88-F9EB-48AF-B7D9-EB8AE7CF6EDC}" destId="{A269474F-20DE-461E-AEB9-F8255685AA93}" srcOrd="0" destOrd="0" presId="urn:microsoft.com/office/officeart/2005/8/layout/radial5"/>
    <dgm:cxn modelId="{447076A4-F5F7-4D2C-A598-3EE613728E3C}" type="presOf" srcId="{1721FF18-C9BE-42AE-A4C7-2AA1D33E4ECB}" destId="{1A1A07A2-5353-4777-A54F-343F44D4D997}" srcOrd="0" destOrd="0" presId="urn:microsoft.com/office/officeart/2005/8/layout/radial5"/>
    <dgm:cxn modelId="{4449C675-B162-403C-A77B-B598DAEF8C06}" type="presOf" srcId="{240BDD88-F9EB-48AF-B7D9-EB8AE7CF6EDC}" destId="{1FC26EEB-FFD1-48D8-9433-BC668A17F6C7}" srcOrd="1" destOrd="0" presId="urn:microsoft.com/office/officeart/2005/8/layout/radial5"/>
    <dgm:cxn modelId="{80C6F65A-36B1-43E5-86F4-3935E5D56739}" type="presOf" srcId="{674FB37B-ECC9-43A7-A58F-634F39983765}" destId="{F6A4B677-3E87-4AFE-B6E0-714E7C07D3BD}" srcOrd="0" destOrd="0" presId="urn:microsoft.com/office/officeart/2005/8/layout/radial5"/>
    <dgm:cxn modelId="{E2CC3BDD-F04B-4C08-A56C-DCAE30BB4501}" type="presOf" srcId="{00D8ADA7-6A52-4C90-B28E-04E6A1D5C551}" destId="{E4115047-04E2-48D2-ABC8-1AC271B403A5}" srcOrd="0" destOrd="0" presId="urn:microsoft.com/office/officeart/2005/8/layout/radial5"/>
    <dgm:cxn modelId="{CD87E9D1-EEF5-4B9F-8357-9BEAD7970B2A}" type="presOf" srcId="{607CC028-9F57-4EC0-B806-8F8789633067}" destId="{E3AE5ABC-608B-45BC-8692-B743495DABD8}" srcOrd="0" destOrd="0" presId="urn:microsoft.com/office/officeart/2005/8/layout/radial5"/>
    <dgm:cxn modelId="{C2AE1F57-F579-4C44-9051-DD0E72FC6E4F}" type="presOf" srcId="{C5F7DBFE-7142-47B5-B860-C44CED0638B6}" destId="{C807DE2E-7599-495B-A6AD-702693CBD819}" srcOrd="1" destOrd="0" presId="urn:microsoft.com/office/officeart/2005/8/layout/radial5"/>
    <dgm:cxn modelId="{5A8A5635-3797-4618-9C22-3CB07AAB5659}" type="presOf" srcId="{4C49C3B6-22A7-4CE0-844A-EB7B935E5360}" destId="{54321338-B39D-4414-807E-C8CA9EB3C5A6}" srcOrd="0" destOrd="0" presId="urn:microsoft.com/office/officeart/2005/8/layout/radial5"/>
    <dgm:cxn modelId="{8ABF5818-4D3C-4BDA-BC55-3F4A31AF575E}" srcId="{034A5B5B-96AA-4981-BFDA-17E0ACF9C3BC}" destId="{945B6AA9-179D-44B1-A245-6F94D9444793}" srcOrd="4" destOrd="0" parTransId="{514319AC-28BC-45C6-A50B-A2A994016642}" sibTransId="{09DD6BA7-F590-42AF-92A4-554294C73FB4}"/>
    <dgm:cxn modelId="{79D94647-D4E2-4E10-8397-97872FFB601A}" type="presOf" srcId="{76D90F5E-D5AB-4B08-8477-E7EE30AFBBD2}" destId="{C49241DF-32DB-4F91-A0DB-8300C3FC49AE}" srcOrd="0" destOrd="0" presId="urn:microsoft.com/office/officeart/2005/8/layout/radial5"/>
    <dgm:cxn modelId="{FBFA3777-287F-4816-9EE1-90C64A1705D3}" srcId="{1CC49613-8480-40EE-BE66-B04EC4F90510}" destId="{034A5B5B-96AA-4981-BFDA-17E0ACF9C3BC}" srcOrd="0" destOrd="0" parTransId="{4EEE66E0-4C5E-4260-9C0A-BBFB65A62A4D}" sibTransId="{85C9F10D-C300-43CA-81A9-B53DC46D14AA}"/>
    <dgm:cxn modelId="{F6436934-6D74-4483-80F3-4CA6DB84C9FD}" srcId="{034A5B5B-96AA-4981-BFDA-17E0ACF9C3BC}" destId="{E8B48D59-C3B4-48EB-A3BD-4DFDFA5565B1}" srcOrd="5" destOrd="0" parTransId="{240BDD88-F9EB-48AF-B7D9-EB8AE7CF6EDC}" sibTransId="{B68837F2-7BBD-4665-8546-D2EAF0B1DD85}"/>
    <dgm:cxn modelId="{0E30893D-73C9-4704-B466-614371315F75}" type="presOf" srcId="{C9EFECBA-FF12-44AE-AF7B-40455BF24168}" destId="{3B7B96EC-F6B0-4603-BE3F-3DE81C0C3932}" srcOrd="1" destOrd="0" presId="urn:microsoft.com/office/officeart/2005/8/layout/radial5"/>
    <dgm:cxn modelId="{D7852565-1B13-406E-A4E2-EB9C9E8702B8}" type="presOf" srcId="{1CC49613-8480-40EE-BE66-B04EC4F90510}" destId="{85152D01-3B3D-4755-9E03-0B05CF33BD5C}" srcOrd="0" destOrd="0" presId="urn:microsoft.com/office/officeart/2005/8/layout/radial5"/>
    <dgm:cxn modelId="{352D1E0A-8130-4DEA-8C3D-9C40176BDF68}" type="presOf" srcId="{1721FF18-C9BE-42AE-A4C7-2AA1D33E4ECB}" destId="{FB28B463-8524-4BB3-B084-C1801F0F6CD6}" srcOrd="1" destOrd="0" presId="urn:microsoft.com/office/officeart/2005/8/layout/radial5"/>
    <dgm:cxn modelId="{436DDD88-3A22-4835-8425-44ABB7F230F1}" type="presOf" srcId="{93A07913-F3F9-4E6C-A141-1FAE7B50F9DD}" destId="{D535E904-749B-440A-9B7C-E3294A12579C}" srcOrd="0" destOrd="0" presId="urn:microsoft.com/office/officeart/2005/8/layout/radial5"/>
    <dgm:cxn modelId="{4E6CE7FA-18F0-4F9F-9512-16837E268DE2}" type="presOf" srcId="{76D90F5E-D5AB-4B08-8477-E7EE30AFBBD2}" destId="{8E63C489-BFC5-41E3-84C3-8C1B5E82F7C8}" srcOrd="1" destOrd="0" presId="urn:microsoft.com/office/officeart/2005/8/layout/radial5"/>
    <dgm:cxn modelId="{33C302DD-390D-4AD7-8365-87996A540EA5}" type="presOf" srcId="{3D3BF79E-AE9F-4093-A369-9AF38F795568}" destId="{D1C81104-7EFE-403A-8FBA-5CE3E0309C03}" srcOrd="0" destOrd="0" presId="urn:microsoft.com/office/officeart/2005/8/layout/radial5"/>
    <dgm:cxn modelId="{C5B95023-480D-4EB6-9324-6FDBA05EE4D5}" srcId="{034A5B5B-96AA-4981-BFDA-17E0ACF9C3BC}" destId="{5BB93ADC-14B9-40CA-800C-2EE446A2AE08}" srcOrd="0" destOrd="0" parTransId="{C5F7DBFE-7142-47B5-B860-C44CED0638B6}" sibTransId="{42B8E0D0-103A-4902-8FCA-DDC16240A5A6}"/>
    <dgm:cxn modelId="{C253F2A8-DE6E-447B-9115-E927A979D4DF}" type="presOf" srcId="{F4E0851B-ED9C-4266-8453-67F0DF428C1F}" destId="{85B4D9B8-B5E2-4CB4-9A7A-B6E4D0D4FFE8}" srcOrd="0" destOrd="0" presId="urn:microsoft.com/office/officeart/2005/8/layout/radial5"/>
    <dgm:cxn modelId="{34F7D6F1-2046-4381-8875-118E3F49CDE0}" type="presOf" srcId="{6C5FC865-8460-499B-8A0A-DEB298F2D7D2}" destId="{63468B12-B357-4396-8DAA-1F2508A12D45}" srcOrd="0" destOrd="0" presId="urn:microsoft.com/office/officeart/2005/8/layout/radial5"/>
    <dgm:cxn modelId="{3941F460-D4A0-4237-AC2D-7FFB87CD9D02}" type="presOf" srcId="{00D8ADA7-6A52-4C90-B28E-04E6A1D5C551}" destId="{92FB4FA5-0085-4FE4-B295-7D70EDACD21A}" srcOrd="1" destOrd="0" presId="urn:microsoft.com/office/officeart/2005/8/layout/radial5"/>
    <dgm:cxn modelId="{61729927-56BB-42E2-B637-49C5505765B7}" srcId="{034A5B5B-96AA-4981-BFDA-17E0ACF9C3BC}" destId="{D8A43232-EE76-4AA5-A6B5-FE3B6FDF330A}" srcOrd="8" destOrd="0" parTransId="{F4E0851B-ED9C-4266-8453-67F0DF428C1F}" sibTransId="{27CE4129-9960-4570-A57C-EC5CCD32888D}"/>
    <dgm:cxn modelId="{D0D2A0F9-137A-4124-820F-0F8B4D724BF1}" type="presOf" srcId="{C5F7DBFE-7142-47B5-B860-C44CED0638B6}" destId="{E1824810-DAA2-4F30-AAFD-CB3FD2D79944}" srcOrd="0" destOrd="0" presId="urn:microsoft.com/office/officeart/2005/8/layout/radial5"/>
    <dgm:cxn modelId="{DF437969-4F12-4235-8F93-8148E82DD65D}" type="presOf" srcId="{4C49C3B6-22A7-4CE0-844A-EB7B935E5360}" destId="{8FDDC456-3171-4253-87E2-92F11CE50CD1}" srcOrd="1" destOrd="0" presId="urn:microsoft.com/office/officeart/2005/8/layout/radial5"/>
    <dgm:cxn modelId="{CED32214-43FC-4C23-8C8B-56F0704E283C}" type="presOf" srcId="{945B6AA9-179D-44B1-A245-6F94D9444793}" destId="{83C1F996-A6F6-4251-AF15-BD7EF5348110}" srcOrd="0" destOrd="0" presId="urn:microsoft.com/office/officeart/2005/8/layout/radial5"/>
    <dgm:cxn modelId="{EF473A87-A668-4CF8-A999-DD1AA58353E3}" type="presOf" srcId="{E8B48D59-C3B4-48EB-A3BD-4DFDFA5565B1}" destId="{D12579B2-671D-44D1-94B0-63A70DC14780}" srcOrd="0" destOrd="0" presId="urn:microsoft.com/office/officeart/2005/8/layout/radial5"/>
    <dgm:cxn modelId="{D504BF23-8D2A-4D6C-8EF3-C678630F23C9}" type="presOf" srcId="{D8A43232-EE76-4AA5-A6B5-FE3B6FDF330A}" destId="{9D17B94D-DA98-4EC2-A3E4-6D945E1BACDC}" srcOrd="0" destOrd="0" presId="urn:microsoft.com/office/officeart/2005/8/layout/radial5"/>
    <dgm:cxn modelId="{E833EFC7-363A-4CCC-8111-19E574559D3E}" srcId="{034A5B5B-96AA-4981-BFDA-17E0ACF9C3BC}" destId="{93A07913-F3F9-4E6C-A141-1FAE7B50F9DD}" srcOrd="2" destOrd="0" parTransId="{674FB37B-ECC9-43A7-A58F-634F39983765}" sibTransId="{FD78C4F3-A044-40FD-A972-3A425ED7BDE2}"/>
    <dgm:cxn modelId="{88DCC90E-B773-4E89-9628-522C144E8A5C}" srcId="{034A5B5B-96AA-4981-BFDA-17E0ACF9C3BC}" destId="{229C18EC-E454-43EE-962C-41158F37144A}" srcOrd="6" destOrd="0" parTransId="{4C49C3B6-22A7-4CE0-844A-EB7B935E5360}" sibTransId="{C8689C98-7F32-4F3D-B9F1-FC74C3E53F41}"/>
    <dgm:cxn modelId="{F772F338-A5F8-41CE-8D64-31AE6E86B3B5}" type="presOf" srcId="{5BB93ADC-14B9-40CA-800C-2EE446A2AE08}" destId="{3F8B42B1-6B4E-47A1-BE6F-EEC6694FC90C}" srcOrd="0" destOrd="0" presId="urn:microsoft.com/office/officeart/2005/8/layout/radial5"/>
    <dgm:cxn modelId="{E35BD54C-611E-489E-86E4-F92066F18FED}" type="presOf" srcId="{C9EFECBA-FF12-44AE-AF7B-40455BF24168}" destId="{D1B1AEC4-04A1-43BE-A0FD-DBF3DF86785D}" srcOrd="0" destOrd="0" presId="urn:microsoft.com/office/officeart/2005/8/layout/radial5"/>
    <dgm:cxn modelId="{AA4D7975-EA9E-4480-8C10-611712A0D7BF}" srcId="{034A5B5B-96AA-4981-BFDA-17E0ACF9C3BC}" destId="{6C5FC865-8460-499B-8A0A-DEB298F2D7D2}" srcOrd="1" destOrd="0" parTransId="{00D8ADA7-6A52-4C90-B28E-04E6A1D5C551}" sibTransId="{9E01FB36-0A1D-4DE1-B1E2-1E6725D48556}"/>
    <dgm:cxn modelId="{73F15A13-34B8-4AFA-9244-826CE24441C3}" type="presOf" srcId="{674FB37B-ECC9-43A7-A58F-634F39983765}" destId="{6B2E175B-7D08-4D10-AE31-9732F6A2AF41}" srcOrd="1" destOrd="0" presId="urn:microsoft.com/office/officeart/2005/8/layout/radial5"/>
    <dgm:cxn modelId="{B5AF60BE-6738-4A14-B105-2CC216055C5E}" srcId="{034A5B5B-96AA-4981-BFDA-17E0ACF9C3BC}" destId="{607CC028-9F57-4EC0-B806-8F8789633067}" srcOrd="7" destOrd="0" parTransId="{76D90F5E-D5AB-4B08-8477-E7EE30AFBBD2}" sibTransId="{8298151D-0977-49FB-8039-BCDDF6D55526}"/>
    <dgm:cxn modelId="{DE2760DB-8AAE-477F-AB7B-BB938BE97973}" srcId="{034A5B5B-96AA-4981-BFDA-17E0ACF9C3BC}" destId="{3D3BF79E-AE9F-4093-A369-9AF38F795568}" srcOrd="9" destOrd="0" parTransId="{C9EFECBA-FF12-44AE-AF7B-40455BF24168}" sibTransId="{C221516A-86DB-43EE-9490-FEFC643432A6}"/>
    <dgm:cxn modelId="{2A223740-8EF1-49E6-BA98-A9597FA5C28E}" type="presParOf" srcId="{85152D01-3B3D-4755-9E03-0B05CF33BD5C}" destId="{97E11EC4-C8B2-49E1-8ADA-99C4C5108013}" srcOrd="0" destOrd="0" presId="urn:microsoft.com/office/officeart/2005/8/layout/radial5"/>
    <dgm:cxn modelId="{EA4C0346-B65E-4CAA-A905-7E6FD904CFF8}" type="presParOf" srcId="{85152D01-3B3D-4755-9E03-0B05CF33BD5C}" destId="{E1824810-DAA2-4F30-AAFD-CB3FD2D79944}" srcOrd="1" destOrd="0" presId="urn:microsoft.com/office/officeart/2005/8/layout/radial5"/>
    <dgm:cxn modelId="{52F6817A-3943-4F8F-8324-CE41D59475F7}" type="presParOf" srcId="{E1824810-DAA2-4F30-AAFD-CB3FD2D79944}" destId="{C807DE2E-7599-495B-A6AD-702693CBD819}" srcOrd="0" destOrd="0" presId="urn:microsoft.com/office/officeart/2005/8/layout/radial5"/>
    <dgm:cxn modelId="{D7B2E2B8-BC56-4E03-AF10-801B28446286}" type="presParOf" srcId="{85152D01-3B3D-4755-9E03-0B05CF33BD5C}" destId="{3F8B42B1-6B4E-47A1-BE6F-EEC6694FC90C}" srcOrd="2" destOrd="0" presId="urn:microsoft.com/office/officeart/2005/8/layout/radial5"/>
    <dgm:cxn modelId="{3A06EC03-9F08-45C0-91E4-963B8E453F49}" type="presParOf" srcId="{85152D01-3B3D-4755-9E03-0B05CF33BD5C}" destId="{E4115047-04E2-48D2-ABC8-1AC271B403A5}" srcOrd="3" destOrd="0" presId="urn:microsoft.com/office/officeart/2005/8/layout/radial5"/>
    <dgm:cxn modelId="{A64A8268-7073-43ED-8735-D942E67BC828}" type="presParOf" srcId="{E4115047-04E2-48D2-ABC8-1AC271B403A5}" destId="{92FB4FA5-0085-4FE4-B295-7D70EDACD21A}" srcOrd="0" destOrd="0" presId="urn:microsoft.com/office/officeart/2005/8/layout/radial5"/>
    <dgm:cxn modelId="{D1ACB1BB-6976-4121-A8DA-18F5F41C503F}" type="presParOf" srcId="{85152D01-3B3D-4755-9E03-0B05CF33BD5C}" destId="{63468B12-B357-4396-8DAA-1F2508A12D45}" srcOrd="4" destOrd="0" presId="urn:microsoft.com/office/officeart/2005/8/layout/radial5"/>
    <dgm:cxn modelId="{8207CAB5-1676-44B9-A2DA-2345EF2315D4}" type="presParOf" srcId="{85152D01-3B3D-4755-9E03-0B05CF33BD5C}" destId="{F6A4B677-3E87-4AFE-B6E0-714E7C07D3BD}" srcOrd="5" destOrd="0" presId="urn:microsoft.com/office/officeart/2005/8/layout/radial5"/>
    <dgm:cxn modelId="{0B5CB901-496D-4E10-BE59-A339F72A8B12}" type="presParOf" srcId="{F6A4B677-3E87-4AFE-B6E0-714E7C07D3BD}" destId="{6B2E175B-7D08-4D10-AE31-9732F6A2AF41}" srcOrd="0" destOrd="0" presId="urn:microsoft.com/office/officeart/2005/8/layout/radial5"/>
    <dgm:cxn modelId="{227EF405-B0B0-43EC-8E09-44F9D663B469}" type="presParOf" srcId="{85152D01-3B3D-4755-9E03-0B05CF33BD5C}" destId="{D535E904-749B-440A-9B7C-E3294A12579C}" srcOrd="6" destOrd="0" presId="urn:microsoft.com/office/officeart/2005/8/layout/radial5"/>
    <dgm:cxn modelId="{01B30D55-F31A-4E1C-932C-24105E383C34}" type="presParOf" srcId="{85152D01-3B3D-4755-9E03-0B05CF33BD5C}" destId="{1A1A07A2-5353-4777-A54F-343F44D4D997}" srcOrd="7" destOrd="0" presId="urn:microsoft.com/office/officeart/2005/8/layout/radial5"/>
    <dgm:cxn modelId="{0021ABB9-4E9D-4EEF-A71F-3B3E17AF52E1}" type="presParOf" srcId="{1A1A07A2-5353-4777-A54F-343F44D4D997}" destId="{FB28B463-8524-4BB3-B084-C1801F0F6CD6}" srcOrd="0" destOrd="0" presId="urn:microsoft.com/office/officeart/2005/8/layout/radial5"/>
    <dgm:cxn modelId="{A54374A6-7377-48B0-8A0E-E856D5E69E4D}" type="presParOf" srcId="{85152D01-3B3D-4755-9E03-0B05CF33BD5C}" destId="{97E29F64-F945-4B6B-8B59-F13A1079A616}" srcOrd="8" destOrd="0" presId="urn:microsoft.com/office/officeart/2005/8/layout/radial5"/>
    <dgm:cxn modelId="{A89D452C-52F7-43E5-A070-879173EE5D8D}" type="presParOf" srcId="{85152D01-3B3D-4755-9E03-0B05CF33BD5C}" destId="{4A2F1C11-B3E6-4451-B44B-81570B65E24A}" srcOrd="9" destOrd="0" presId="urn:microsoft.com/office/officeart/2005/8/layout/radial5"/>
    <dgm:cxn modelId="{AB73A194-9C3C-452F-BB66-4D6B99808505}" type="presParOf" srcId="{4A2F1C11-B3E6-4451-B44B-81570B65E24A}" destId="{12B1FFB6-34FA-494A-B297-A2BCC3C353D6}" srcOrd="0" destOrd="0" presId="urn:microsoft.com/office/officeart/2005/8/layout/radial5"/>
    <dgm:cxn modelId="{38DCA213-4A40-41C9-B84D-7BFB63497689}" type="presParOf" srcId="{85152D01-3B3D-4755-9E03-0B05CF33BD5C}" destId="{83C1F996-A6F6-4251-AF15-BD7EF5348110}" srcOrd="10" destOrd="0" presId="urn:microsoft.com/office/officeart/2005/8/layout/radial5"/>
    <dgm:cxn modelId="{DF0D58EF-1392-4326-BF32-FCC6E7A201BE}" type="presParOf" srcId="{85152D01-3B3D-4755-9E03-0B05CF33BD5C}" destId="{A269474F-20DE-461E-AEB9-F8255685AA93}" srcOrd="11" destOrd="0" presId="urn:microsoft.com/office/officeart/2005/8/layout/radial5"/>
    <dgm:cxn modelId="{DC48744C-F750-4BA1-8480-559497DB6F77}" type="presParOf" srcId="{A269474F-20DE-461E-AEB9-F8255685AA93}" destId="{1FC26EEB-FFD1-48D8-9433-BC668A17F6C7}" srcOrd="0" destOrd="0" presId="urn:microsoft.com/office/officeart/2005/8/layout/radial5"/>
    <dgm:cxn modelId="{DEFAD11C-87FB-481E-AA7B-338F6CCDAA9C}" type="presParOf" srcId="{85152D01-3B3D-4755-9E03-0B05CF33BD5C}" destId="{D12579B2-671D-44D1-94B0-63A70DC14780}" srcOrd="12" destOrd="0" presId="urn:microsoft.com/office/officeart/2005/8/layout/radial5"/>
    <dgm:cxn modelId="{B5E5FDEE-C021-4671-87B4-CBE3CDB8BA12}" type="presParOf" srcId="{85152D01-3B3D-4755-9E03-0B05CF33BD5C}" destId="{54321338-B39D-4414-807E-C8CA9EB3C5A6}" srcOrd="13" destOrd="0" presId="urn:microsoft.com/office/officeart/2005/8/layout/radial5"/>
    <dgm:cxn modelId="{99458FE7-34F8-444E-8584-E47F88C43D36}" type="presParOf" srcId="{54321338-B39D-4414-807E-C8CA9EB3C5A6}" destId="{8FDDC456-3171-4253-87E2-92F11CE50CD1}" srcOrd="0" destOrd="0" presId="urn:microsoft.com/office/officeart/2005/8/layout/radial5"/>
    <dgm:cxn modelId="{A9DA3D51-8B6E-4F3D-B839-31E1880E2462}" type="presParOf" srcId="{85152D01-3B3D-4755-9E03-0B05CF33BD5C}" destId="{24F61D4B-073A-4167-8E10-01120F85E998}" srcOrd="14" destOrd="0" presId="urn:microsoft.com/office/officeart/2005/8/layout/radial5"/>
    <dgm:cxn modelId="{33DC91F3-5AA1-4645-B9CF-12D45128B49A}" type="presParOf" srcId="{85152D01-3B3D-4755-9E03-0B05CF33BD5C}" destId="{C49241DF-32DB-4F91-A0DB-8300C3FC49AE}" srcOrd="15" destOrd="0" presId="urn:microsoft.com/office/officeart/2005/8/layout/radial5"/>
    <dgm:cxn modelId="{62CB291E-CBCD-475C-A92C-4CBF0B97DC9F}" type="presParOf" srcId="{C49241DF-32DB-4F91-A0DB-8300C3FC49AE}" destId="{8E63C489-BFC5-41E3-84C3-8C1B5E82F7C8}" srcOrd="0" destOrd="0" presId="urn:microsoft.com/office/officeart/2005/8/layout/radial5"/>
    <dgm:cxn modelId="{D27F86E3-35CF-491E-88B3-D7CF5B8A6634}" type="presParOf" srcId="{85152D01-3B3D-4755-9E03-0B05CF33BD5C}" destId="{E3AE5ABC-608B-45BC-8692-B743495DABD8}" srcOrd="16" destOrd="0" presId="urn:microsoft.com/office/officeart/2005/8/layout/radial5"/>
    <dgm:cxn modelId="{075F578F-2196-4CFE-96F4-91DAD9A54A06}" type="presParOf" srcId="{85152D01-3B3D-4755-9E03-0B05CF33BD5C}" destId="{85B4D9B8-B5E2-4CB4-9A7A-B6E4D0D4FFE8}" srcOrd="17" destOrd="0" presId="urn:microsoft.com/office/officeart/2005/8/layout/radial5"/>
    <dgm:cxn modelId="{3F4F3554-C0EA-40FA-BE9E-D8228113AED7}" type="presParOf" srcId="{85B4D9B8-B5E2-4CB4-9A7A-B6E4D0D4FFE8}" destId="{31D518E1-3E54-44F5-8CEB-2C91FE54F5F7}" srcOrd="0" destOrd="0" presId="urn:microsoft.com/office/officeart/2005/8/layout/radial5"/>
    <dgm:cxn modelId="{4D5CE559-8F3D-4BF4-9F3C-F9C4AFC1C237}" type="presParOf" srcId="{85152D01-3B3D-4755-9E03-0B05CF33BD5C}" destId="{9D17B94D-DA98-4EC2-A3E4-6D945E1BACDC}" srcOrd="18" destOrd="0" presId="urn:microsoft.com/office/officeart/2005/8/layout/radial5"/>
    <dgm:cxn modelId="{A3BBD374-A8F0-4FC7-828F-02C428D6A650}" type="presParOf" srcId="{85152D01-3B3D-4755-9E03-0B05CF33BD5C}" destId="{D1B1AEC4-04A1-43BE-A0FD-DBF3DF86785D}" srcOrd="19" destOrd="0" presId="urn:microsoft.com/office/officeart/2005/8/layout/radial5"/>
    <dgm:cxn modelId="{6BD507CB-C5F6-4715-8218-1AAE01100F54}" type="presParOf" srcId="{D1B1AEC4-04A1-43BE-A0FD-DBF3DF86785D}" destId="{3B7B96EC-F6B0-4603-BE3F-3DE81C0C3932}" srcOrd="0" destOrd="0" presId="urn:microsoft.com/office/officeart/2005/8/layout/radial5"/>
    <dgm:cxn modelId="{82BE7173-13AB-427B-85B0-A89DF2BFAD91}" type="presParOf" srcId="{85152D01-3B3D-4755-9E03-0B05CF33BD5C}" destId="{D1C81104-7EFE-403A-8FBA-5CE3E0309C03}" srcOrd="20"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CC49613-8480-40EE-BE66-B04EC4F90510}" type="doc">
      <dgm:prSet loTypeId="urn:microsoft.com/office/officeart/2005/8/layout/radial5" loCatId="cycle" qsTypeId="urn:microsoft.com/office/officeart/2005/8/quickstyle/3d9" qsCatId="3D" csTypeId="urn:microsoft.com/office/officeart/2005/8/colors/colorful3" csCatId="colorful" phldr="1"/>
      <dgm:spPr>
        <a:scene3d>
          <a:camera prst="perspectiveRelaxedModerately"/>
          <a:lightRig rig="soft" dir="t"/>
          <a:backdrop>
            <a:anchor x="0" y="0" z="-210000"/>
            <a:norm dx="0" dy="0" dz="914400"/>
            <a:up dx="0" dy="914400" dz="0"/>
          </a:backdrop>
        </a:scene3d>
      </dgm:spPr>
      <dgm:t>
        <a:bodyPr/>
        <a:lstStyle/>
        <a:p>
          <a:endParaRPr lang="en-ZA"/>
        </a:p>
      </dgm:t>
    </dgm:pt>
    <dgm:pt modelId="{034A5B5B-96AA-4981-BFDA-17E0ACF9C3BC}">
      <dgm:prSet phldrT="[Text]"/>
      <dgm:spPr/>
      <dgm:t>
        <a:bodyPr/>
        <a:lstStyle/>
        <a:p>
          <a:r>
            <a:rPr lang="en-ZA" b="1" dirty="0"/>
            <a:t>NATIONAL TOTAL</a:t>
          </a:r>
        </a:p>
        <a:p>
          <a:r>
            <a:rPr lang="en-ZA" b="1" dirty="0"/>
            <a:t>257</a:t>
          </a:r>
        </a:p>
      </dgm:t>
    </dgm:pt>
    <dgm:pt modelId="{4EEE66E0-4C5E-4260-9C0A-BBFB65A62A4D}" type="parTrans" cxnId="{FBFA3777-287F-4816-9EE1-90C64A1705D3}">
      <dgm:prSet/>
      <dgm:spPr/>
      <dgm:t>
        <a:bodyPr/>
        <a:lstStyle/>
        <a:p>
          <a:endParaRPr lang="en-ZA">
            <a:solidFill>
              <a:schemeClr val="bg1"/>
            </a:solidFill>
          </a:endParaRPr>
        </a:p>
      </dgm:t>
    </dgm:pt>
    <dgm:pt modelId="{85C9F10D-C300-43CA-81A9-B53DC46D14AA}" type="sibTrans" cxnId="{FBFA3777-287F-4816-9EE1-90C64A1705D3}">
      <dgm:prSet/>
      <dgm:spPr/>
      <dgm:t>
        <a:bodyPr/>
        <a:lstStyle/>
        <a:p>
          <a:endParaRPr lang="en-ZA">
            <a:solidFill>
              <a:schemeClr val="bg1"/>
            </a:solidFill>
          </a:endParaRPr>
        </a:p>
      </dgm:t>
    </dgm:pt>
    <dgm:pt modelId="{8C6DBB04-6C4C-4D95-909C-10AE84982E80}">
      <dgm:prSet phldrT="[Text]"/>
      <dgm:spPr/>
      <dgm:t>
        <a:bodyPr/>
        <a:lstStyle/>
        <a:p>
          <a:r>
            <a:rPr lang="en-ZA" b="1" dirty="0"/>
            <a:t>Lt. Colonel</a:t>
          </a:r>
        </a:p>
        <a:p>
          <a:r>
            <a:rPr lang="en-ZA" b="1" dirty="0"/>
            <a:t>3</a:t>
          </a:r>
        </a:p>
      </dgm:t>
    </dgm:pt>
    <dgm:pt modelId="{1721FF18-C9BE-42AE-A4C7-2AA1D33E4ECB}" type="parTrans" cxnId="{C1A336EF-B925-4349-BB0F-C6871307237A}">
      <dgm:prSet/>
      <dgm:spPr/>
      <dgm:t>
        <a:bodyPr/>
        <a:lstStyle/>
        <a:p>
          <a:endParaRPr lang="en-ZA">
            <a:solidFill>
              <a:schemeClr val="bg1"/>
            </a:solidFill>
          </a:endParaRPr>
        </a:p>
      </dgm:t>
    </dgm:pt>
    <dgm:pt modelId="{96B3D8CC-C824-4E07-B24F-A33BCA71C5F2}" type="sibTrans" cxnId="{C1A336EF-B925-4349-BB0F-C6871307237A}">
      <dgm:prSet/>
      <dgm:spPr/>
      <dgm:t>
        <a:bodyPr/>
        <a:lstStyle/>
        <a:p>
          <a:endParaRPr lang="en-ZA">
            <a:solidFill>
              <a:schemeClr val="bg1"/>
            </a:solidFill>
          </a:endParaRPr>
        </a:p>
      </dgm:t>
    </dgm:pt>
    <dgm:pt modelId="{945B6AA9-179D-44B1-A245-6F94D9444793}">
      <dgm:prSet phldrT="[Text]"/>
      <dgm:spPr>
        <a:solidFill>
          <a:srgbClr val="5EB099"/>
        </a:solidFill>
      </dgm:spPr>
      <dgm:t>
        <a:bodyPr/>
        <a:lstStyle/>
        <a:p>
          <a:r>
            <a:rPr lang="en-ZA" b="1" dirty="0"/>
            <a:t>Captain</a:t>
          </a:r>
        </a:p>
        <a:p>
          <a:r>
            <a:rPr lang="en-ZA" b="1" dirty="0"/>
            <a:t>5</a:t>
          </a:r>
        </a:p>
      </dgm:t>
    </dgm:pt>
    <dgm:pt modelId="{514319AC-28BC-45C6-A50B-A2A994016642}" type="parTrans" cxnId="{8ABF5818-4D3C-4BDA-BC55-3F4A31AF575E}">
      <dgm:prSet/>
      <dgm:spPr/>
      <dgm:t>
        <a:bodyPr/>
        <a:lstStyle/>
        <a:p>
          <a:endParaRPr lang="en-ZA">
            <a:solidFill>
              <a:schemeClr val="bg1"/>
            </a:solidFill>
          </a:endParaRPr>
        </a:p>
      </dgm:t>
    </dgm:pt>
    <dgm:pt modelId="{09DD6BA7-F590-42AF-92A4-554294C73FB4}" type="sibTrans" cxnId="{8ABF5818-4D3C-4BDA-BC55-3F4A31AF575E}">
      <dgm:prSet/>
      <dgm:spPr/>
      <dgm:t>
        <a:bodyPr/>
        <a:lstStyle/>
        <a:p>
          <a:endParaRPr lang="en-ZA">
            <a:solidFill>
              <a:schemeClr val="bg1"/>
            </a:solidFill>
          </a:endParaRPr>
        </a:p>
      </dgm:t>
    </dgm:pt>
    <dgm:pt modelId="{E8B48D59-C3B4-48EB-A3BD-4DFDFA5565B1}">
      <dgm:prSet/>
      <dgm:spPr/>
      <dgm:t>
        <a:bodyPr/>
        <a:lstStyle/>
        <a:p>
          <a:r>
            <a:rPr lang="en-ZA" b="1" dirty="0"/>
            <a:t>Warrant Officer</a:t>
          </a:r>
        </a:p>
        <a:p>
          <a:r>
            <a:rPr lang="en-ZA" b="1" dirty="0"/>
            <a:t>33</a:t>
          </a:r>
        </a:p>
      </dgm:t>
    </dgm:pt>
    <dgm:pt modelId="{240BDD88-F9EB-48AF-B7D9-EB8AE7CF6EDC}" type="parTrans" cxnId="{F6436934-6D74-4483-80F3-4CA6DB84C9FD}">
      <dgm:prSet/>
      <dgm:spPr/>
      <dgm:t>
        <a:bodyPr/>
        <a:lstStyle/>
        <a:p>
          <a:endParaRPr lang="en-ZA">
            <a:solidFill>
              <a:schemeClr val="bg1"/>
            </a:solidFill>
          </a:endParaRPr>
        </a:p>
      </dgm:t>
    </dgm:pt>
    <dgm:pt modelId="{B68837F2-7BBD-4665-8546-D2EAF0B1DD85}" type="sibTrans" cxnId="{F6436934-6D74-4483-80F3-4CA6DB84C9FD}">
      <dgm:prSet/>
      <dgm:spPr/>
      <dgm:t>
        <a:bodyPr/>
        <a:lstStyle/>
        <a:p>
          <a:endParaRPr lang="en-ZA">
            <a:solidFill>
              <a:schemeClr val="bg1"/>
            </a:solidFill>
          </a:endParaRPr>
        </a:p>
      </dgm:t>
    </dgm:pt>
    <dgm:pt modelId="{229C18EC-E454-43EE-962C-41158F37144A}">
      <dgm:prSet/>
      <dgm:spPr/>
      <dgm:t>
        <a:bodyPr/>
        <a:lstStyle/>
        <a:p>
          <a:r>
            <a:rPr lang="en-ZA" b="1" dirty="0"/>
            <a:t>Sergeant</a:t>
          </a:r>
        </a:p>
        <a:p>
          <a:r>
            <a:rPr lang="en-ZA" b="1" dirty="0"/>
            <a:t>83</a:t>
          </a:r>
        </a:p>
      </dgm:t>
    </dgm:pt>
    <dgm:pt modelId="{4C49C3B6-22A7-4CE0-844A-EB7B935E5360}" type="parTrans" cxnId="{88DCC90E-B773-4E89-9628-522C144E8A5C}">
      <dgm:prSet/>
      <dgm:spPr/>
      <dgm:t>
        <a:bodyPr/>
        <a:lstStyle/>
        <a:p>
          <a:endParaRPr lang="en-ZA">
            <a:solidFill>
              <a:schemeClr val="bg1"/>
            </a:solidFill>
          </a:endParaRPr>
        </a:p>
      </dgm:t>
    </dgm:pt>
    <dgm:pt modelId="{C8689C98-7F32-4F3D-B9F1-FC74C3E53F41}" type="sibTrans" cxnId="{88DCC90E-B773-4E89-9628-522C144E8A5C}">
      <dgm:prSet/>
      <dgm:spPr/>
      <dgm:t>
        <a:bodyPr/>
        <a:lstStyle/>
        <a:p>
          <a:endParaRPr lang="en-ZA">
            <a:solidFill>
              <a:schemeClr val="bg1"/>
            </a:solidFill>
          </a:endParaRPr>
        </a:p>
      </dgm:t>
    </dgm:pt>
    <dgm:pt modelId="{607CC028-9F57-4EC0-B806-8F8789633067}">
      <dgm:prSet/>
      <dgm:spPr>
        <a:solidFill>
          <a:srgbClr val="6172A8"/>
        </a:solidFill>
      </dgm:spPr>
      <dgm:t>
        <a:bodyPr/>
        <a:lstStyle/>
        <a:p>
          <a:r>
            <a:rPr lang="en-ZA" b="1" dirty="0"/>
            <a:t>Constable</a:t>
          </a:r>
        </a:p>
        <a:p>
          <a:r>
            <a:rPr lang="en-ZA" b="1" dirty="0"/>
            <a:t>124</a:t>
          </a:r>
        </a:p>
      </dgm:t>
    </dgm:pt>
    <dgm:pt modelId="{76D90F5E-D5AB-4B08-8477-E7EE30AFBBD2}" type="parTrans" cxnId="{B5AF60BE-6738-4A14-B105-2CC216055C5E}">
      <dgm:prSet/>
      <dgm:spPr/>
      <dgm:t>
        <a:bodyPr/>
        <a:lstStyle/>
        <a:p>
          <a:endParaRPr lang="en-ZA">
            <a:solidFill>
              <a:schemeClr val="bg1"/>
            </a:solidFill>
          </a:endParaRPr>
        </a:p>
      </dgm:t>
    </dgm:pt>
    <dgm:pt modelId="{8298151D-0977-49FB-8039-BCDDF6D55526}" type="sibTrans" cxnId="{B5AF60BE-6738-4A14-B105-2CC216055C5E}">
      <dgm:prSet/>
      <dgm:spPr/>
      <dgm:t>
        <a:bodyPr/>
        <a:lstStyle/>
        <a:p>
          <a:endParaRPr lang="en-ZA">
            <a:solidFill>
              <a:schemeClr val="bg1"/>
            </a:solidFill>
          </a:endParaRPr>
        </a:p>
      </dgm:t>
    </dgm:pt>
    <dgm:pt modelId="{D8A43232-EE76-4AA5-A6B5-FE3B6FDF330A}">
      <dgm:prSet/>
      <dgm:spPr/>
      <dgm:t>
        <a:bodyPr/>
        <a:lstStyle/>
        <a:p>
          <a:r>
            <a:rPr lang="en-ZA" b="1" dirty="0"/>
            <a:t>Public Service Act</a:t>
          </a:r>
        </a:p>
        <a:p>
          <a:r>
            <a:rPr lang="en-ZA" b="1" dirty="0"/>
            <a:t>3</a:t>
          </a:r>
        </a:p>
      </dgm:t>
    </dgm:pt>
    <dgm:pt modelId="{F4E0851B-ED9C-4266-8453-67F0DF428C1F}" type="parTrans" cxnId="{61729927-56BB-42E2-B637-49C5505765B7}">
      <dgm:prSet/>
      <dgm:spPr/>
      <dgm:t>
        <a:bodyPr/>
        <a:lstStyle/>
        <a:p>
          <a:endParaRPr lang="en-ZA">
            <a:solidFill>
              <a:schemeClr val="bg1"/>
            </a:solidFill>
          </a:endParaRPr>
        </a:p>
      </dgm:t>
    </dgm:pt>
    <dgm:pt modelId="{27CE4129-9960-4570-A57C-EC5CCD32888D}" type="sibTrans" cxnId="{61729927-56BB-42E2-B637-49C5505765B7}">
      <dgm:prSet/>
      <dgm:spPr/>
      <dgm:t>
        <a:bodyPr/>
        <a:lstStyle/>
        <a:p>
          <a:endParaRPr lang="en-ZA">
            <a:solidFill>
              <a:schemeClr val="bg1"/>
            </a:solidFill>
          </a:endParaRPr>
        </a:p>
      </dgm:t>
    </dgm:pt>
    <dgm:pt modelId="{3D3BF79E-AE9F-4093-A369-9AF38F795568}">
      <dgm:prSet/>
      <dgm:spPr/>
      <dgm:t>
        <a:bodyPr/>
        <a:lstStyle/>
        <a:p>
          <a:r>
            <a:rPr lang="en-ZA" b="1" dirty="0"/>
            <a:t>Reservist</a:t>
          </a:r>
        </a:p>
        <a:p>
          <a:r>
            <a:rPr lang="en-ZA" b="1" dirty="0"/>
            <a:t>3</a:t>
          </a:r>
        </a:p>
      </dgm:t>
    </dgm:pt>
    <dgm:pt modelId="{C9EFECBA-FF12-44AE-AF7B-40455BF24168}" type="parTrans" cxnId="{DE2760DB-8AAE-477F-AB7B-BB938BE97973}">
      <dgm:prSet/>
      <dgm:spPr/>
      <dgm:t>
        <a:bodyPr/>
        <a:lstStyle/>
        <a:p>
          <a:endParaRPr lang="en-ZA">
            <a:solidFill>
              <a:schemeClr val="bg1"/>
            </a:solidFill>
          </a:endParaRPr>
        </a:p>
      </dgm:t>
    </dgm:pt>
    <dgm:pt modelId="{C221516A-86DB-43EE-9490-FEFC643432A6}" type="sibTrans" cxnId="{DE2760DB-8AAE-477F-AB7B-BB938BE97973}">
      <dgm:prSet/>
      <dgm:spPr/>
      <dgm:t>
        <a:bodyPr/>
        <a:lstStyle/>
        <a:p>
          <a:endParaRPr lang="en-ZA">
            <a:solidFill>
              <a:schemeClr val="bg1"/>
            </a:solidFill>
          </a:endParaRPr>
        </a:p>
      </dgm:t>
    </dgm:pt>
    <dgm:pt modelId="{5BB93ADC-14B9-40CA-800C-2EE446A2AE08}">
      <dgm:prSet custT="1"/>
      <dgm:spPr/>
      <dgm:t>
        <a:bodyPr/>
        <a:lstStyle/>
        <a:p>
          <a:r>
            <a:rPr lang="en-US" sz="1200" b="1" dirty="0"/>
            <a:t>Maj. General</a:t>
          </a:r>
        </a:p>
        <a:p>
          <a:r>
            <a:rPr lang="en-US" sz="1200" b="1" dirty="0"/>
            <a:t>1</a:t>
          </a:r>
        </a:p>
      </dgm:t>
    </dgm:pt>
    <dgm:pt modelId="{C5F7DBFE-7142-47B5-B860-C44CED0638B6}" type="parTrans" cxnId="{C5B95023-480D-4EB6-9324-6FDBA05EE4D5}">
      <dgm:prSet/>
      <dgm:spPr/>
      <dgm:t>
        <a:bodyPr/>
        <a:lstStyle/>
        <a:p>
          <a:endParaRPr lang="en-US">
            <a:solidFill>
              <a:schemeClr val="bg1"/>
            </a:solidFill>
          </a:endParaRPr>
        </a:p>
      </dgm:t>
    </dgm:pt>
    <dgm:pt modelId="{42B8E0D0-103A-4902-8FCA-DDC16240A5A6}" type="sibTrans" cxnId="{C5B95023-480D-4EB6-9324-6FDBA05EE4D5}">
      <dgm:prSet/>
      <dgm:spPr/>
      <dgm:t>
        <a:bodyPr/>
        <a:lstStyle/>
        <a:p>
          <a:endParaRPr lang="en-US">
            <a:solidFill>
              <a:schemeClr val="bg1"/>
            </a:solidFill>
          </a:endParaRPr>
        </a:p>
      </dgm:t>
    </dgm:pt>
    <dgm:pt modelId="{6C5FC865-8460-499B-8A0A-DEB298F2D7D2}">
      <dgm:prSet/>
      <dgm:spPr/>
      <dgm:t>
        <a:bodyPr/>
        <a:lstStyle/>
        <a:p>
          <a:r>
            <a:rPr lang="en-US" b="1" dirty="0"/>
            <a:t>Brigadier</a:t>
          </a:r>
        </a:p>
        <a:p>
          <a:r>
            <a:rPr lang="en-US" b="1" dirty="0"/>
            <a:t>2</a:t>
          </a:r>
        </a:p>
      </dgm:t>
    </dgm:pt>
    <dgm:pt modelId="{00D8ADA7-6A52-4C90-B28E-04E6A1D5C551}" type="parTrans" cxnId="{AA4D7975-EA9E-4480-8C10-611712A0D7BF}">
      <dgm:prSet/>
      <dgm:spPr/>
      <dgm:t>
        <a:bodyPr/>
        <a:lstStyle/>
        <a:p>
          <a:endParaRPr lang="en-US">
            <a:solidFill>
              <a:schemeClr val="bg1"/>
            </a:solidFill>
          </a:endParaRPr>
        </a:p>
      </dgm:t>
    </dgm:pt>
    <dgm:pt modelId="{9E01FB36-0A1D-4DE1-B1E2-1E6725D48556}" type="sibTrans" cxnId="{AA4D7975-EA9E-4480-8C10-611712A0D7BF}">
      <dgm:prSet/>
      <dgm:spPr/>
      <dgm:t>
        <a:bodyPr/>
        <a:lstStyle/>
        <a:p>
          <a:endParaRPr lang="en-US">
            <a:solidFill>
              <a:schemeClr val="bg1"/>
            </a:solidFill>
          </a:endParaRPr>
        </a:p>
      </dgm:t>
    </dgm:pt>
    <dgm:pt modelId="{85152D01-3B3D-4755-9E03-0B05CF33BD5C}" type="pres">
      <dgm:prSet presAssocID="{1CC49613-8480-40EE-BE66-B04EC4F90510}" presName="Name0" presStyleCnt="0">
        <dgm:presLayoutVars>
          <dgm:chMax val="1"/>
          <dgm:dir/>
          <dgm:animLvl val="ctr"/>
          <dgm:resizeHandles val="exact"/>
        </dgm:presLayoutVars>
      </dgm:prSet>
      <dgm:spPr/>
      <dgm:t>
        <a:bodyPr/>
        <a:lstStyle/>
        <a:p>
          <a:endParaRPr lang="en-US"/>
        </a:p>
      </dgm:t>
    </dgm:pt>
    <dgm:pt modelId="{97E11EC4-C8B2-49E1-8ADA-99C4C5108013}" type="pres">
      <dgm:prSet presAssocID="{034A5B5B-96AA-4981-BFDA-17E0ACF9C3BC}" presName="centerShape" presStyleLbl="node0" presStyleIdx="0" presStyleCnt="1"/>
      <dgm:spPr/>
      <dgm:t>
        <a:bodyPr/>
        <a:lstStyle/>
        <a:p>
          <a:endParaRPr lang="en-US"/>
        </a:p>
      </dgm:t>
    </dgm:pt>
    <dgm:pt modelId="{E1824810-DAA2-4F30-AAFD-CB3FD2D79944}" type="pres">
      <dgm:prSet presAssocID="{C5F7DBFE-7142-47B5-B860-C44CED0638B6}" presName="parTrans" presStyleLbl="sibTrans2D1" presStyleIdx="0" presStyleCnt="9"/>
      <dgm:spPr/>
      <dgm:t>
        <a:bodyPr/>
        <a:lstStyle/>
        <a:p>
          <a:endParaRPr lang="en-US"/>
        </a:p>
      </dgm:t>
    </dgm:pt>
    <dgm:pt modelId="{C807DE2E-7599-495B-A6AD-702693CBD819}" type="pres">
      <dgm:prSet presAssocID="{C5F7DBFE-7142-47B5-B860-C44CED0638B6}" presName="connectorText" presStyleLbl="sibTrans2D1" presStyleIdx="0" presStyleCnt="9"/>
      <dgm:spPr/>
      <dgm:t>
        <a:bodyPr/>
        <a:lstStyle/>
        <a:p>
          <a:endParaRPr lang="en-US"/>
        </a:p>
      </dgm:t>
    </dgm:pt>
    <dgm:pt modelId="{3F8B42B1-6B4E-47A1-BE6F-EEC6694FC90C}" type="pres">
      <dgm:prSet presAssocID="{5BB93ADC-14B9-40CA-800C-2EE446A2AE08}" presName="node" presStyleLbl="node1" presStyleIdx="0" presStyleCnt="9">
        <dgm:presLayoutVars>
          <dgm:bulletEnabled val="1"/>
        </dgm:presLayoutVars>
      </dgm:prSet>
      <dgm:spPr/>
      <dgm:t>
        <a:bodyPr/>
        <a:lstStyle/>
        <a:p>
          <a:endParaRPr lang="en-US"/>
        </a:p>
      </dgm:t>
    </dgm:pt>
    <dgm:pt modelId="{E4115047-04E2-48D2-ABC8-1AC271B403A5}" type="pres">
      <dgm:prSet presAssocID="{00D8ADA7-6A52-4C90-B28E-04E6A1D5C551}" presName="parTrans" presStyleLbl="sibTrans2D1" presStyleIdx="1" presStyleCnt="9"/>
      <dgm:spPr/>
      <dgm:t>
        <a:bodyPr/>
        <a:lstStyle/>
        <a:p>
          <a:endParaRPr lang="en-US"/>
        </a:p>
      </dgm:t>
    </dgm:pt>
    <dgm:pt modelId="{92FB4FA5-0085-4FE4-B295-7D70EDACD21A}" type="pres">
      <dgm:prSet presAssocID="{00D8ADA7-6A52-4C90-B28E-04E6A1D5C551}" presName="connectorText" presStyleLbl="sibTrans2D1" presStyleIdx="1" presStyleCnt="9"/>
      <dgm:spPr/>
      <dgm:t>
        <a:bodyPr/>
        <a:lstStyle/>
        <a:p>
          <a:endParaRPr lang="en-US"/>
        </a:p>
      </dgm:t>
    </dgm:pt>
    <dgm:pt modelId="{63468B12-B357-4396-8DAA-1F2508A12D45}" type="pres">
      <dgm:prSet presAssocID="{6C5FC865-8460-499B-8A0A-DEB298F2D7D2}" presName="node" presStyleLbl="node1" presStyleIdx="1" presStyleCnt="9">
        <dgm:presLayoutVars>
          <dgm:bulletEnabled val="1"/>
        </dgm:presLayoutVars>
      </dgm:prSet>
      <dgm:spPr/>
      <dgm:t>
        <a:bodyPr/>
        <a:lstStyle/>
        <a:p>
          <a:endParaRPr lang="en-US"/>
        </a:p>
      </dgm:t>
    </dgm:pt>
    <dgm:pt modelId="{1A1A07A2-5353-4777-A54F-343F44D4D997}" type="pres">
      <dgm:prSet presAssocID="{1721FF18-C9BE-42AE-A4C7-2AA1D33E4ECB}" presName="parTrans" presStyleLbl="sibTrans2D1" presStyleIdx="2" presStyleCnt="9"/>
      <dgm:spPr/>
      <dgm:t>
        <a:bodyPr/>
        <a:lstStyle/>
        <a:p>
          <a:endParaRPr lang="en-US"/>
        </a:p>
      </dgm:t>
    </dgm:pt>
    <dgm:pt modelId="{FB28B463-8524-4BB3-B084-C1801F0F6CD6}" type="pres">
      <dgm:prSet presAssocID="{1721FF18-C9BE-42AE-A4C7-2AA1D33E4ECB}" presName="connectorText" presStyleLbl="sibTrans2D1" presStyleIdx="2" presStyleCnt="9"/>
      <dgm:spPr/>
      <dgm:t>
        <a:bodyPr/>
        <a:lstStyle/>
        <a:p>
          <a:endParaRPr lang="en-US"/>
        </a:p>
      </dgm:t>
    </dgm:pt>
    <dgm:pt modelId="{97E29F64-F945-4B6B-8B59-F13A1079A616}" type="pres">
      <dgm:prSet presAssocID="{8C6DBB04-6C4C-4D95-909C-10AE84982E80}" presName="node" presStyleLbl="node1" presStyleIdx="2" presStyleCnt="9">
        <dgm:presLayoutVars>
          <dgm:bulletEnabled val="1"/>
        </dgm:presLayoutVars>
      </dgm:prSet>
      <dgm:spPr/>
      <dgm:t>
        <a:bodyPr/>
        <a:lstStyle/>
        <a:p>
          <a:endParaRPr lang="en-US"/>
        </a:p>
      </dgm:t>
    </dgm:pt>
    <dgm:pt modelId="{4A2F1C11-B3E6-4451-B44B-81570B65E24A}" type="pres">
      <dgm:prSet presAssocID="{514319AC-28BC-45C6-A50B-A2A994016642}" presName="parTrans" presStyleLbl="sibTrans2D1" presStyleIdx="3" presStyleCnt="9"/>
      <dgm:spPr/>
      <dgm:t>
        <a:bodyPr/>
        <a:lstStyle/>
        <a:p>
          <a:endParaRPr lang="en-US"/>
        </a:p>
      </dgm:t>
    </dgm:pt>
    <dgm:pt modelId="{12B1FFB6-34FA-494A-B297-A2BCC3C353D6}" type="pres">
      <dgm:prSet presAssocID="{514319AC-28BC-45C6-A50B-A2A994016642}" presName="connectorText" presStyleLbl="sibTrans2D1" presStyleIdx="3" presStyleCnt="9"/>
      <dgm:spPr/>
      <dgm:t>
        <a:bodyPr/>
        <a:lstStyle/>
        <a:p>
          <a:endParaRPr lang="en-US"/>
        </a:p>
      </dgm:t>
    </dgm:pt>
    <dgm:pt modelId="{83C1F996-A6F6-4251-AF15-BD7EF5348110}" type="pres">
      <dgm:prSet presAssocID="{945B6AA9-179D-44B1-A245-6F94D9444793}" presName="node" presStyleLbl="node1" presStyleIdx="3" presStyleCnt="9">
        <dgm:presLayoutVars>
          <dgm:bulletEnabled val="1"/>
        </dgm:presLayoutVars>
      </dgm:prSet>
      <dgm:spPr/>
      <dgm:t>
        <a:bodyPr/>
        <a:lstStyle/>
        <a:p>
          <a:endParaRPr lang="en-US"/>
        </a:p>
      </dgm:t>
    </dgm:pt>
    <dgm:pt modelId="{A269474F-20DE-461E-AEB9-F8255685AA93}" type="pres">
      <dgm:prSet presAssocID="{240BDD88-F9EB-48AF-B7D9-EB8AE7CF6EDC}" presName="parTrans" presStyleLbl="sibTrans2D1" presStyleIdx="4" presStyleCnt="9"/>
      <dgm:spPr/>
      <dgm:t>
        <a:bodyPr/>
        <a:lstStyle/>
        <a:p>
          <a:endParaRPr lang="en-US"/>
        </a:p>
      </dgm:t>
    </dgm:pt>
    <dgm:pt modelId="{1FC26EEB-FFD1-48D8-9433-BC668A17F6C7}" type="pres">
      <dgm:prSet presAssocID="{240BDD88-F9EB-48AF-B7D9-EB8AE7CF6EDC}" presName="connectorText" presStyleLbl="sibTrans2D1" presStyleIdx="4" presStyleCnt="9"/>
      <dgm:spPr/>
      <dgm:t>
        <a:bodyPr/>
        <a:lstStyle/>
        <a:p>
          <a:endParaRPr lang="en-US"/>
        </a:p>
      </dgm:t>
    </dgm:pt>
    <dgm:pt modelId="{D12579B2-671D-44D1-94B0-63A70DC14780}" type="pres">
      <dgm:prSet presAssocID="{E8B48D59-C3B4-48EB-A3BD-4DFDFA5565B1}" presName="node" presStyleLbl="node1" presStyleIdx="4" presStyleCnt="9">
        <dgm:presLayoutVars>
          <dgm:bulletEnabled val="1"/>
        </dgm:presLayoutVars>
      </dgm:prSet>
      <dgm:spPr/>
      <dgm:t>
        <a:bodyPr/>
        <a:lstStyle/>
        <a:p>
          <a:endParaRPr lang="en-US"/>
        </a:p>
      </dgm:t>
    </dgm:pt>
    <dgm:pt modelId="{54321338-B39D-4414-807E-C8CA9EB3C5A6}" type="pres">
      <dgm:prSet presAssocID="{4C49C3B6-22A7-4CE0-844A-EB7B935E5360}" presName="parTrans" presStyleLbl="sibTrans2D1" presStyleIdx="5" presStyleCnt="9"/>
      <dgm:spPr/>
      <dgm:t>
        <a:bodyPr/>
        <a:lstStyle/>
        <a:p>
          <a:endParaRPr lang="en-US"/>
        </a:p>
      </dgm:t>
    </dgm:pt>
    <dgm:pt modelId="{8FDDC456-3171-4253-87E2-92F11CE50CD1}" type="pres">
      <dgm:prSet presAssocID="{4C49C3B6-22A7-4CE0-844A-EB7B935E5360}" presName="connectorText" presStyleLbl="sibTrans2D1" presStyleIdx="5" presStyleCnt="9"/>
      <dgm:spPr/>
      <dgm:t>
        <a:bodyPr/>
        <a:lstStyle/>
        <a:p>
          <a:endParaRPr lang="en-US"/>
        </a:p>
      </dgm:t>
    </dgm:pt>
    <dgm:pt modelId="{24F61D4B-073A-4167-8E10-01120F85E998}" type="pres">
      <dgm:prSet presAssocID="{229C18EC-E454-43EE-962C-41158F37144A}" presName="node" presStyleLbl="node1" presStyleIdx="5" presStyleCnt="9">
        <dgm:presLayoutVars>
          <dgm:bulletEnabled val="1"/>
        </dgm:presLayoutVars>
      </dgm:prSet>
      <dgm:spPr/>
      <dgm:t>
        <a:bodyPr/>
        <a:lstStyle/>
        <a:p>
          <a:endParaRPr lang="en-US"/>
        </a:p>
      </dgm:t>
    </dgm:pt>
    <dgm:pt modelId="{C49241DF-32DB-4F91-A0DB-8300C3FC49AE}" type="pres">
      <dgm:prSet presAssocID="{76D90F5E-D5AB-4B08-8477-E7EE30AFBBD2}" presName="parTrans" presStyleLbl="sibTrans2D1" presStyleIdx="6" presStyleCnt="9"/>
      <dgm:spPr/>
      <dgm:t>
        <a:bodyPr/>
        <a:lstStyle/>
        <a:p>
          <a:endParaRPr lang="en-US"/>
        </a:p>
      </dgm:t>
    </dgm:pt>
    <dgm:pt modelId="{8E63C489-BFC5-41E3-84C3-8C1B5E82F7C8}" type="pres">
      <dgm:prSet presAssocID="{76D90F5E-D5AB-4B08-8477-E7EE30AFBBD2}" presName="connectorText" presStyleLbl="sibTrans2D1" presStyleIdx="6" presStyleCnt="9"/>
      <dgm:spPr/>
      <dgm:t>
        <a:bodyPr/>
        <a:lstStyle/>
        <a:p>
          <a:endParaRPr lang="en-US"/>
        </a:p>
      </dgm:t>
    </dgm:pt>
    <dgm:pt modelId="{E3AE5ABC-608B-45BC-8692-B743495DABD8}" type="pres">
      <dgm:prSet presAssocID="{607CC028-9F57-4EC0-B806-8F8789633067}" presName="node" presStyleLbl="node1" presStyleIdx="6" presStyleCnt="9">
        <dgm:presLayoutVars>
          <dgm:bulletEnabled val="1"/>
        </dgm:presLayoutVars>
      </dgm:prSet>
      <dgm:spPr/>
      <dgm:t>
        <a:bodyPr/>
        <a:lstStyle/>
        <a:p>
          <a:endParaRPr lang="en-US"/>
        </a:p>
      </dgm:t>
    </dgm:pt>
    <dgm:pt modelId="{85B4D9B8-B5E2-4CB4-9A7A-B6E4D0D4FFE8}" type="pres">
      <dgm:prSet presAssocID="{F4E0851B-ED9C-4266-8453-67F0DF428C1F}" presName="parTrans" presStyleLbl="sibTrans2D1" presStyleIdx="7" presStyleCnt="9"/>
      <dgm:spPr/>
      <dgm:t>
        <a:bodyPr/>
        <a:lstStyle/>
        <a:p>
          <a:endParaRPr lang="en-US"/>
        </a:p>
      </dgm:t>
    </dgm:pt>
    <dgm:pt modelId="{31D518E1-3E54-44F5-8CEB-2C91FE54F5F7}" type="pres">
      <dgm:prSet presAssocID="{F4E0851B-ED9C-4266-8453-67F0DF428C1F}" presName="connectorText" presStyleLbl="sibTrans2D1" presStyleIdx="7" presStyleCnt="9"/>
      <dgm:spPr/>
      <dgm:t>
        <a:bodyPr/>
        <a:lstStyle/>
        <a:p>
          <a:endParaRPr lang="en-US"/>
        </a:p>
      </dgm:t>
    </dgm:pt>
    <dgm:pt modelId="{9D17B94D-DA98-4EC2-A3E4-6D945E1BACDC}" type="pres">
      <dgm:prSet presAssocID="{D8A43232-EE76-4AA5-A6B5-FE3B6FDF330A}" presName="node" presStyleLbl="node1" presStyleIdx="7" presStyleCnt="9">
        <dgm:presLayoutVars>
          <dgm:bulletEnabled val="1"/>
        </dgm:presLayoutVars>
      </dgm:prSet>
      <dgm:spPr/>
      <dgm:t>
        <a:bodyPr/>
        <a:lstStyle/>
        <a:p>
          <a:endParaRPr lang="en-US"/>
        </a:p>
      </dgm:t>
    </dgm:pt>
    <dgm:pt modelId="{D1B1AEC4-04A1-43BE-A0FD-DBF3DF86785D}" type="pres">
      <dgm:prSet presAssocID="{C9EFECBA-FF12-44AE-AF7B-40455BF24168}" presName="parTrans" presStyleLbl="sibTrans2D1" presStyleIdx="8" presStyleCnt="9"/>
      <dgm:spPr/>
      <dgm:t>
        <a:bodyPr/>
        <a:lstStyle/>
        <a:p>
          <a:endParaRPr lang="en-US"/>
        </a:p>
      </dgm:t>
    </dgm:pt>
    <dgm:pt modelId="{3B7B96EC-F6B0-4603-BE3F-3DE81C0C3932}" type="pres">
      <dgm:prSet presAssocID="{C9EFECBA-FF12-44AE-AF7B-40455BF24168}" presName="connectorText" presStyleLbl="sibTrans2D1" presStyleIdx="8" presStyleCnt="9"/>
      <dgm:spPr/>
      <dgm:t>
        <a:bodyPr/>
        <a:lstStyle/>
        <a:p>
          <a:endParaRPr lang="en-US"/>
        </a:p>
      </dgm:t>
    </dgm:pt>
    <dgm:pt modelId="{D1C81104-7EFE-403A-8FBA-5CE3E0309C03}" type="pres">
      <dgm:prSet presAssocID="{3D3BF79E-AE9F-4093-A369-9AF38F795568}" presName="node" presStyleLbl="node1" presStyleIdx="8" presStyleCnt="9">
        <dgm:presLayoutVars>
          <dgm:bulletEnabled val="1"/>
        </dgm:presLayoutVars>
      </dgm:prSet>
      <dgm:spPr/>
      <dgm:t>
        <a:bodyPr/>
        <a:lstStyle/>
        <a:p>
          <a:endParaRPr lang="en-US"/>
        </a:p>
      </dgm:t>
    </dgm:pt>
  </dgm:ptLst>
  <dgm:cxnLst>
    <dgm:cxn modelId="{C1A336EF-B925-4349-BB0F-C6871307237A}" srcId="{034A5B5B-96AA-4981-BFDA-17E0ACF9C3BC}" destId="{8C6DBB04-6C4C-4D95-909C-10AE84982E80}" srcOrd="2" destOrd="0" parTransId="{1721FF18-C9BE-42AE-A4C7-2AA1D33E4ECB}" sibTransId="{96B3D8CC-C824-4E07-B24F-A33BCA71C5F2}"/>
    <dgm:cxn modelId="{21719F0D-9513-4744-B32D-07FB4FC4C911}" type="presOf" srcId="{8C6DBB04-6C4C-4D95-909C-10AE84982E80}" destId="{97E29F64-F945-4B6B-8B59-F13A1079A616}" srcOrd="0" destOrd="0" presId="urn:microsoft.com/office/officeart/2005/8/layout/radial5"/>
    <dgm:cxn modelId="{4096BDB0-585C-492B-9804-AED1F59CC553}" type="presOf" srcId="{229C18EC-E454-43EE-962C-41158F37144A}" destId="{24F61D4B-073A-4167-8E10-01120F85E998}" srcOrd="0" destOrd="0" presId="urn:microsoft.com/office/officeart/2005/8/layout/radial5"/>
    <dgm:cxn modelId="{69A0F994-8194-4F7A-8A84-D3F9723CF189}" type="presOf" srcId="{F4E0851B-ED9C-4266-8453-67F0DF428C1F}" destId="{31D518E1-3E54-44F5-8CEB-2C91FE54F5F7}" srcOrd="1" destOrd="0" presId="urn:microsoft.com/office/officeart/2005/8/layout/radial5"/>
    <dgm:cxn modelId="{587907FB-F77C-4D5D-A352-6DA82E0910B1}" type="presOf" srcId="{034A5B5B-96AA-4981-BFDA-17E0ACF9C3BC}" destId="{97E11EC4-C8B2-49E1-8ADA-99C4C5108013}" srcOrd="0" destOrd="0" presId="urn:microsoft.com/office/officeart/2005/8/layout/radial5"/>
    <dgm:cxn modelId="{0DC79614-6C07-4CF8-B6EE-2BD0F2A7C388}" type="presOf" srcId="{514319AC-28BC-45C6-A50B-A2A994016642}" destId="{4A2F1C11-B3E6-4451-B44B-81570B65E24A}" srcOrd="0" destOrd="0" presId="urn:microsoft.com/office/officeart/2005/8/layout/radial5"/>
    <dgm:cxn modelId="{6ED1B01C-6FF9-4639-B6E9-551B56D9CB57}" type="presOf" srcId="{514319AC-28BC-45C6-A50B-A2A994016642}" destId="{12B1FFB6-34FA-494A-B297-A2BCC3C353D6}" srcOrd="1" destOrd="0" presId="urn:microsoft.com/office/officeart/2005/8/layout/radial5"/>
    <dgm:cxn modelId="{F9D1C5CD-03E3-45FF-89EA-056275A42286}" type="presOf" srcId="{240BDD88-F9EB-48AF-B7D9-EB8AE7CF6EDC}" destId="{A269474F-20DE-461E-AEB9-F8255685AA93}" srcOrd="0" destOrd="0" presId="urn:microsoft.com/office/officeart/2005/8/layout/radial5"/>
    <dgm:cxn modelId="{447076A4-F5F7-4D2C-A598-3EE613728E3C}" type="presOf" srcId="{1721FF18-C9BE-42AE-A4C7-2AA1D33E4ECB}" destId="{1A1A07A2-5353-4777-A54F-343F44D4D997}" srcOrd="0" destOrd="0" presId="urn:microsoft.com/office/officeart/2005/8/layout/radial5"/>
    <dgm:cxn modelId="{4449C675-B162-403C-A77B-B598DAEF8C06}" type="presOf" srcId="{240BDD88-F9EB-48AF-B7D9-EB8AE7CF6EDC}" destId="{1FC26EEB-FFD1-48D8-9433-BC668A17F6C7}" srcOrd="1" destOrd="0" presId="urn:microsoft.com/office/officeart/2005/8/layout/radial5"/>
    <dgm:cxn modelId="{E2CC3BDD-F04B-4C08-A56C-DCAE30BB4501}" type="presOf" srcId="{00D8ADA7-6A52-4C90-B28E-04E6A1D5C551}" destId="{E4115047-04E2-48D2-ABC8-1AC271B403A5}" srcOrd="0" destOrd="0" presId="urn:microsoft.com/office/officeart/2005/8/layout/radial5"/>
    <dgm:cxn modelId="{CD87E9D1-EEF5-4B9F-8357-9BEAD7970B2A}" type="presOf" srcId="{607CC028-9F57-4EC0-B806-8F8789633067}" destId="{E3AE5ABC-608B-45BC-8692-B743495DABD8}" srcOrd="0" destOrd="0" presId="urn:microsoft.com/office/officeart/2005/8/layout/radial5"/>
    <dgm:cxn modelId="{C2AE1F57-F579-4C44-9051-DD0E72FC6E4F}" type="presOf" srcId="{C5F7DBFE-7142-47B5-B860-C44CED0638B6}" destId="{C807DE2E-7599-495B-A6AD-702693CBD819}" srcOrd="1" destOrd="0" presId="urn:microsoft.com/office/officeart/2005/8/layout/radial5"/>
    <dgm:cxn modelId="{5A8A5635-3797-4618-9C22-3CB07AAB5659}" type="presOf" srcId="{4C49C3B6-22A7-4CE0-844A-EB7B935E5360}" destId="{54321338-B39D-4414-807E-C8CA9EB3C5A6}" srcOrd="0" destOrd="0" presId="urn:microsoft.com/office/officeart/2005/8/layout/radial5"/>
    <dgm:cxn modelId="{8ABF5818-4D3C-4BDA-BC55-3F4A31AF575E}" srcId="{034A5B5B-96AA-4981-BFDA-17E0ACF9C3BC}" destId="{945B6AA9-179D-44B1-A245-6F94D9444793}" srcOrd="3" destOrd="0" parTransId="{514319AC-28BC-45C6-A50B-A2A994016642}" sibTransId="{09DD6BA7-F590-42AF-92A4-554294C73FB4}"/>
    <dgm:cxn modelId="{79D94647-D4E2-4E10-8397-97872FFB601A}" type="presOf" srcId="{76D90F5E-D5AB-4B08-8477-E7EE30AFBBD2}" destId="{C49241DF-32DB-4F91-A0DB-8300C3FC49AE}" srcOrd="0" destOrd="0" presId="urn:microsoft.com/office/officeart/2005/8/layout/radial5"/>
    <dgm:cxn modelId="{FBFA3777-287F-4816-9EE1-90C64A1705D3}" srcId="{1CC49613-8480-40EE-BE66-B04EC4F90510}" destId="{034A5B5B-96AA-4981-BFDA-17E0ACF9C3BC}" srcOrd="0" destOrd="0" parTransId="{4EEE66E0-4C5E-4260-9C0A-BBFB65A62A4D}" sibTransId="{85C9F10D-C300-43CA-81A9-B53DC46D14AA}"/>
    <dgm:cxn modelId="{F6436934-6D74-4483-80F3-4CA6DB84C9FD}" srcId="{034A5B5B-96AA-4981-BFDA-17E0ACF9C3BC}" destId="{E8B48D59-C3B4-48EB-A3BD-4DFDFA5565B1}" srcOrd="4" destOrd="0" parTransId="{240BDD88-F9EB-48AF-B7D9-EB8AE7CF6EDC}" sibTransId="{B68837F2-7BBD-4665-8546-D2EAF0B1DD85}"/>
    <dgm:cxn modelId="{0E30893D-73C9-4704-B466-614371315F75}" type="presOf" srcId="{C9EFECBA-FF12-44AE-AF7B-40455BF24168}" destId="{3B7B96EC-F6B0-4603-BE3F-3DE81C0C3932}" srcOrd="1" destOrd="0" presId="urn:microsoft.com/office/officeart/2005/8/layout/radial5"/>
    <dgm:cxn modelId="{D7852565-1B13-406E-A4E2-EB9C9E8702B8}" type="presOf" srcId="{1CC49613-8480-40EE-BE66-B04EC4F90510}" destId="{85152D01-3B3D-4755-9E03-0B05CF33BD5C}" srcOrd="0" destOrd="0" presId="urn:microsoft.com/office/officeart/2005/8/layout/radial5"/>
    <dgm:cxn modelId="{352D1E0A-8130-4DEA-8C3D-9C40176BDF68}" type="presOf" srcId="{1721FF18-C9BE-42AE-A4C7-2AA1D33E4ECB}" destId="{FB28B463-8524-4BB3-B084-C1801F0F6CD6}" srcOrd="1" destOrd="0" presId="urn:microsoft.com/office/officeart/2005/8/layout/radial5"/>
    <dgm:cxn modelId="{4E6CE7FA-18F0-4F9F-9512-16837E268DE2}" type="presOf" srcId="{76D90F5E-D5AB-4B08-8477-E7EE30AFBBD2}" destId="{8E63C489-BFC5-41E3-84C3-8C1B5E82F7C8}" srcOrd="1" destOrd="0" presId="urn:microsoft.com/office/officeart/2005/8/layout/radial5"/>
    <dgm:cxn modelId="{33C302DD-390D-4AD7-8365-87996A540EA5}" type="presOf" srcId="{3D3BF79E-AE9F-4093-A369-9AF38F795568}" destId="{D1C81104-7EFE-403A-8FBA-5CE3E0309C03}" srcOrd="0" destOrd="0" presId="urn:microsoft.com/office/officeart/2005/8/layout/radial5"/>
    <dgm:cxn modelId="{C5B95023-480D-4EB6-9324-6FDBA05EE4D5}" srcId="{034A5B5B-96AA-4981-BFDA-17E0ACF9C3BC}" destId="{5BB93ADC-14B9-40CA-800C-2EE446A2AE08}" srcOrd="0" destOrd="0" parTransId="{C5F7DBFE-7142-47B5-B860-C44CED0638B6}" sibTransId="{42B8E0D0-103A-4902-8FCA-DDC16240A5A6}"/>
    <dgm:cxn modelId="{C253F2A8-DE6E-447B-9115-E927A979D4DF}" type="presOf" srcId="{F4E0851B-ED9C-4266-8453-67F0DF428C1F}" destId="{85B4D9B8-B5E2-4CB4-9A7A-B6E4D0D4FFE8}" srcOrd="0" destOrd="0" presId="urn:microsoft.com/office/officeart/2005/8/layout/radial5"/>
    <dgm:cxn modelId="{34F7D6F1-2046-4381-8875-118E3F49CDE0}" type="presOf" srcId="{6C5FC865-8460-499B-8A0A-DEB298F2D7D2}" destId="{63468B12-B357-4396-8DAA-1F2508A12D45}" srcOrd="0" destOrd="0" presId="urn:microsoft.com/office/officeart/2005/8/layout/radial5"/>
    <dgm:cxn modelId="{3941F460-D4A0-4237-AC2D-7FFB87CD9D02}" type="presOf" srcId="{00D8ADA7-6A52-4C90-B28E-04E6A1D5C551}" destId="{92FB4FA5-0085-4FE4-B295-7D70EDACD21A}" srcOrd="1" destOrd="0" presId="urn:microsoft.com/office/officeart/2005/8/layout/radial5"/>
    <dgm:cxn modelId="{61729927-56BB-42E2-B637-49C5505765B7}" srcId="{034A5B5B-96AA-4981-BFDA-17E0ACF9C3BC}" destId="{D8A43232-EE76-4AA5-A6B5-FE3B6FDF330A}" srcOrd="7" destOrd="0" parTransId="{F4E0851B-ED9C-4266-8453-67F0DF428C1F}" sibTransId="{27CE4129-9960-4570-A57C-EC5CCD32888D}"/>
    <dgm:cxn modelId="{D0D2A0F9-137A-4124-820F-0F8B4D724BF1}" type="presOf" srcId="{C5F7DBFE-7142-47B5-B860-C44CED0638B6}" destId="{E1824810-DAA2-4F30-AAFD-CB3FD2D79944}" srcOrd="0" destOrd="0" presId="urn:microsoft.com/office/officeart/2005/8/layout/radial5"/>
    <dgm:cxn modelId="{DF437969-4F12-4235-8F93-8148E82DD65D}" type="presOf" srcId="{4C49C3B6-22A7-4CE0-844A-EB7B935E5360}" destId="{8FDDC456-3171-4253-87E2-92F11CE50CD1}" srcOrd="1" destOrd="0" presId="urn:microsoft.com/office/officeart/2005/8/layout/radial5"/>
    <dgm:cxn modelId="{CED32214-43FC-4C23-8C8B-56F0704E283C}" type="presOf" srcId="{945B6AA9-179D-44B1-A245-6F94D9444793}" destId="{83C1F996-A6F6-4251-AF15-BD7EF5348110}" srcOrd="0" destOrd="0" presId="urn:microsoft.com/office/officeart/2005/8/layout/radial5"/>
    <dgm:cxn modelId="{EF473A87-A668-4CF8-A999-DD1AA58353E3}" type="presOf" srcId="{E8B48D59-C3B4-48EB-A3BD-4DFDFA5565B1}" destId="{D12579B2-671D-44D1-94B0-63A70DC14780}" srcOrd="0" destOrd="0" presId="urn:microsoft.com/office/officeart/2005/8/layout/radial5"/>
    <dgm:cxn modelId="{D504BF23-8D2A-4D6C-8EF3-C678630F23C9}" type="presOf" srcId="{D8A43232-EE76-4AA5-A6B5-FE3B6FDF330A}" destId="{9D17B94D-DA98-4EC2-A3E4-6D945E1BACDC}" srcOrd="0" destOrd="0" presId="urn:microsoft.com/office/officeart/2005/8/layout/radial5"/>
    <dgm:cxn modelId="{88DCC90E-B773-4E89-9628-522C144E8A5C}" srcId="{034A5B5B-96AA-4981-BFDA-17E0ACF9C3BC}" destId="{229C18EC-E454-43EE-962C-41158F37144A}" srcOrd="5" destOrd="0" parTransId="{4C49C3B6-22A7-4CE0-844A-EB7B935E5360}" sibTransId="{C8689C98-7F32-4F3D-B9F1-FC74C3E53F41}"/>
    <dgm:cxn modelId="{F772F338-A5F8-41CE-8D64-31AE6E86B3B5}" type="presOf" srcId="{5BB93ADC-14B9-40CA-800C-2EE446A2AE08}" destId="{3F8B42B1-6B4E-47A1-BE6F-EEC6694FC90C}" srcOrd="0" destOrd="0" presId="urn:microsoft.com/office/officeart/2005/8/layout/radial5"/>
    <dgm:cxn modelId="{E35BD54C-611E-489E-86E4-F92066F18FED}" type="presOf" srcId="{C9EFECBA-FF12-44AE-AF7B-40455BF24168}" destId="{D1B1AEC4-04A1-43BE-A0FD-DBF3DF86785D}" srcOrd="0" destOrd="0" presId="urn:microsoft.com/office/officeart/2005/8/layout/radial5"/>
    <dgm:cxn modelId="{AA4D7975-EA9E-4480-8C10-611712A0D7BF}" srcId="{034A5B5B-96AA-4981-BFDA-17E0ACF9C3BC}" destId="{6C5FC865-8460-499B-8A0A-DEB298F2D7D2}" srcOrd="1" destOrd="0" parTransId="{00D8ADA7-6A52-4C90-B28E-04E6A1D5C551}" sibTransId="{9E01FB36-0A1D-4DE1-B1E2-1E6725D48556}"/>
    <dgm:cxn modelId="{B5AF60BE-6738-4A14-B105-2CC216055C5E}" srcId="{034A5B5B-96AA-4981-BFDA-17E0ACF9C3BC}" destId="{607CC028-9F57-4EC0-B806-8F8789633067}" srcOrd="6" destOrd="0" parTransId="{76D90F5E-D5AB-4B08-8477-E7EE30AFBBD2}" sibTransId="{8298151D-0977-49FB-8039-BCDDF6D55526}"/>
    <dgm:cxn modelId="{DE2760DB-8AAE-477F-AB7B-BB938BE97973}" srcId="{034A5B5B-96AA-4981-BFDA-17E0ACF9C3BC}" destId="{3D3BF79E-AE9F-4093-A369-9AF38F795568}" srcOrd="8" destOrd="0" parTransId="{C9EFECBA-FF12-44AE-AF7B-40455BF24168}" sibTransId="{C221516A-86DB-43EE-9490-FEFC643432A6}"/>
    <dgm:cxn modelId="{2A223740-8EF1-49E6-BA98-A9597FA5C28E}" type="presParOf" srcId="{85152D01-3B3D-4755-9E03-0B05CF33BD5C}" destId="{97E11EC4-C8B2-49E1-8ADA-99C4C5108013}" srcOrd="0" destOrd="0" presId="urn:microsoft.com/office/officeart/2005/8/layout/radial5"/>
    <dgm:cxn modelId="{EA4C0346-B65E-4CAA-A905-7E6FD904CFF8}" type="presParOf" srcId="{85152D01-3B3D-4755-9E03-0B05CF33BD5C}" destId="{E1824810-DAA2-4F30-AAFD-CB3FD2D79944}" srcOrd="1" destOrd="0" presId="urn:microsoft.com/office/officeart/2005/8/layout/radial5"/>
    <dgm:cxn modelId="{52F6817A-3943-4F8F-8324-CE41D59475F7}" type="presParOf" srcId="{E1824810-DAA2-4F30-AAFD-CB3FD2D79944}" destId="{C807DE2E-7599-495B-A6AD-702693CBD819}" srcOrd="0" destOrd="0" presId="urn:microsoft.com/office/officeart/2005/8/layout/radial5"/>
    <dgm:cxn modelId="{D7B2E2B8-BC56-4E03-AF10-801B28446286}" type="presParOf" srcId="{85152D01-3B3D-4755-9E03-0B05CF33BD5C}" destId="{3F8B42B1-6B4E-47A1-BE6F-EEC6694FC90C}" srcOrd="2" destOrd="0" presId="urn:microsoft.com/office/officeart/2005/8/layout/radial5"/>
    <dgm:cxn modelId="{3A06EC03-9F08-45C0-91E4-963B8E453F49}" type="presParOf" srcId="{85152D01-3B3D-4755-9E03-0B05CF33BD5C}" destId="{E4115047-04E2-48D2-ABC8-1AC271B403A5}" srcOrd="3" destOrd="0" presId="urn:microsoft.com/office/officeart/2005/8/layout/radial5"/>
    <dgm:cxn modelId="{A64A8268-7073-43ED-8735-D942E67BC828}" type="presParOf" srcId="{E4115047-04E2-48D2-ABC8-1AC271B403A5}" destId="{92FB4FA5-0085-4FE4-B295-7D70EDACD21A}" srcOrd="0" destOrd="0" presId="urn:microsoft.com/office/officeart/2005/8/layout/radial5"/>
    <dgm:cxn modelId="{D1ACB1BB-6976-4121-A8DA-18F5F41C503F}" type="presParOf" srcId="{85152D01-3B3D-4755-9E03-0B05CF33BD5C}" destId="{63468B12-B357-4396-8DAA-1F2508A12D45}" srcOrd="4" destOrd="0" presId="urn:microsoft.com/office/officeart/2005/8/layout/radial5"/>
    <dgm:cxn modelId="{01B30D55-F31A-4E1C-932C-24105E383C34}" type="presParOf" srcId="{85152D01-3B3D-4755-9E03-0B05CF33BD5C}" destId="{1A1A07A2-5353-4777-A54F-343F44D4D997}" srcOrd="5" destOrd="0" presId="urn:microsoft.com/office/officeart/2005/8/layout/radial5"/>
    <dgm:cxn modelId="{0021ABB9-4E9D-4EEF-A71F-3B3E17AF52E1}" type="presParOf" srcId="{1A1A07A2-5353-4777-A54F-343F44D4D997}" destId="{FB28B463-8524-4BB3-B084-C1801F0F6CD6}" srcOrd="0" destOrd="0" presId="urn:microsoft.com/office/officeart/2005/8/layout/radial5"/>
    <dgm:cxn modelId="{A54374A6-7377-48B0-8A0E-E856D5E69E4D}" type="presParOf" srcId="{85152D01-3B3D-4755-9E03-0B05CF33BD5C}" destId="{97E29F64-F945-4B6B-8B59-F13A1079A616}" srcOrd="6" destOrd="0" presId="urn:microsoft.com/office/officeart/2005/8/layout/radial5"/>
    <dgm:cxn modelId="{A89D452C-52F7-43E5-A070-879173EE5D8D}" type="presParOf" srcId="{85152D01-3B3D-4755-9E03-0B05CF33BD5C}" destId="{4A2F1C11-B3E6-4451-B44B-81570B65E24A}" srcOrd="7" destOrd="0" presId="urn:microsoft.com/office/officeart/2005/8/layout/radial5"/>
    <dgm:cxn modelId="{AB73A194-9C3C-452F-BB66-4D6B99808505}" type="presParOf" srcId="{4A2F1C11-B3E6-4451-B44B-81570B65E24A}" destId="{12B1FFB6-34FA-494A-B297-A2BCC3C353D6}" srcOrd="0" destOrd="0" presId="urn:microsoft.com/office/officeart/2005/8/layout/radial5"/>
    <dgm:cxn modelId="{38DCA213-4A40-41C9-B84D-7BFB63497689}" type="presParOf" srcId="{85152D01-3B3D-4755-9E03-0B05CF33BD5C}" destId="{83C1F996-A6F6-4251-AF15-BD7EF5348110}" srcOrd="8" destOrd="0" presId="urn:microsoft.com/office/officeart/2005/8/layout/radial5"/>
    <dgm:cxn modelId="{DF0D58EF-1392-4326-BF32-FCC6E7A201BE}" type="presParOf" srcId="{85152D01-3B3D-4755-9E03-0B05CF33BD5C}" destId="{A269474F-20DE-461E-AEB9-F8255685AA93}" srcOrd="9" destOrd="0" presId="urn:microsoft.com/office/officeart/2005/8/layout/radial5"/>
    <dgm:cxn modelId="{DC48744C-F750-4BA1-8480-559497DB6F77}" type="presParOf" srcId="{A269474F-20DE-461E-AEB9-F8255685AA93}" destId="{1FC26EEB-FFD1-48D8-9433-BC668A17F6C7}" srcOrd="0" destOrd="0" presId="urn:microsoft.com/office/officeart/2005/8/layout/radial5"/>
    <dgm:cxn modelId="{DEFAD11C-87FB-481E-AA7B-338F6CCDAA9C}" type="presParOf" srcId="{85152D01-3B3D-4755-9E03-0B05CF33BD5C}" destId="{D12579B2-671D-44D1-94B0-63A70DC14780}" srcOrd="10" destOrd="0" presId="urn:microsoft.com/office/officeart/2005/8/layout/radial5"/>
    <dgm:cxn modelId="{B5E5FDEE-C021-4671-87B4-CBE3CDB8BA12}" type="presParOf" srcId="{85152D01-3B3D-4755-9E03-0B05CF33BD5C}" destId="{54321338-B39D-4414-807E-C8CA9EB3C5A6}" srcOrd="11" destOrd="0" presId="urn:microsoft.com/office/officeart/2005/8/layout/radial5"/>
    <dgm:cxn modelId="{99458FE7-34F8-444E-8584-E47F88C43D36}" type="presParOf" srcId="{54321338-B39D-4414-807E-C8CA9EB3C5A6}" destId="{8FDDC456-3171-4253-87E2-92F11CE50CD1}" srcOrd="0" destOrd="0" presId="urn:microsoft.com/office/officeart/2005/8/layout/radial5"/>
    <dgm:cxn modelId="{A9DA3D51-8B6E-4F3D-B839-31E1880E2462}" type="presParOf" srcId="{85152D01-3B3D-4755-9E03-0B05CF33BD5C}" destId="{24F61D4B-073A-4167-8E10-01120F85E998}" srcOrd="12" destOrd="0" presId="urn:microsoft.com/office/officeart/2005/8/layout/radial5"/>
    <dgm:cxn modelId="{33DC91F3-5AA1-4645-B9CF-12D45128B49A}" type="presParOf" srcId="{85152D01-3B3D-4755-9E03-0B05CF33BD5C}" destId="{C49241DF-32DB-4F91-A0DB-8300C3FC49AE}" srcOrd="13" destOrd="0" presId="urn:microsoft.com/office/officeart/2005/8/layout/radial5"/>
    <dgm:cxn modelId="{62CB291E-CBCD-475C-A92C-4CBF0B97DC9F}" type="presParOf" srcId="{C49241DF-32DB-4F91-A0DB-8300C3FC49AE}" destId="{8E63C489-BFC5-41E3-84C3-8C1B5E82F7C8}" srcOrd="0" destOrd="0" presId="urn:microsoft.com/office/officeart/2005/8/layout/radial5"/>
    <dgm:cxn modelId="{D27F86E3-35CF-491E-88B3-D7CF5B8A6634}" type="presParOf" srcId="{85152D01-3B3D-4755-9E03-0B05CF33BD5C}" destId="{E3AE5ABC-608B-45BC-8692-B743495DABD8}" srcOrd="14" destOrd="0" presId="urn:microsoft.com/office/officeart/2005/8/layout/radial5"/>
    <dgm:cxn modelId="{075F578F-2196-4CFE-96F4-91DAD9A54A06}" type="presParOf" srcId="{85152D01-3B3D-4755-9E03-0B05CF33BD5C}" destId="{85B4D9B8-B5E2-4CB4-9A7A-B6E4D0D4FFE8}" srcOrd="15" destOrd="0" presId="urn:microsoft.com/office/officeart/2005/8/layout/radial5"/>
    <dgm:cxn modelId="{3F4F3554-C0EA-40FA-BE9E-D8228113AED7}" type="presParOf" srcId="{85B4D9B8-B5E2-4CB4-9A7A-B6E4D0D4FFE8}" destId="{31D518E1-3E54-44F5-8CEB-2C91FE54F5F7}" srcOrd="0" destOrd="0" presId="urn:microsoft.com/office/officeart/2005/8/layout/radial5"/>
    <dgm:cxn modelId="{4D5CE559-8F3D-4BF4-9F3C-F9C4AFC1C237}" type="presParOf" srcId="{85152D01-3B3D-4755-9E03-0B05CF33BD5C}" destId="{9D17B94D-DA98-4EC2-A3E4-6D945E1BACDC}" srcOrd="16" destOrd="0" presId="urn:microsoft.com/office/officeart/2005/8/layout/radial5"/>
    <dgm:cxn modelId="{A3BBD374-A8F0-4FC7-828F-02C428D6A650}" type="presParOf" srcId="{85152D01-3B3D-4755-9E03-0B05CF33BD5C}" destId="{D1B1AEC4-04A1-43BE-A0FD-DBF3DF86785D}" srcOrd="17" destOrd="0" presId="urn:microsoft.com/office/officeart/2005/8/layout/radial5"/>
    <dgm:cxn modelId="{6BD507CB-C5F6-4715-8218-1AAE01100F54}" type="presParOf" srcId="{D1B1AEC4-04A1-43BE-A0FD-DBF3DF86785D}" destId="{3B7B96EC-F6B0-4603-BE3F-3DE81C0C3932}" srcOrd="0" destOrd="0" presId="urn:microsoft.com/office/officeart/2005/8/layout/radial5"/>
    <dgm:cxn modelId="{82BE7173-13AB-427B-85B0-A89DF2BFAD91}" type="presParOf" srcId="{85152D01-3B3D-4755-9E03-0B05CF33BD5C}" destId="{D1C81104-7EFE-403A-8FBA-5CE3E0309C03}" srcOrd="1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38D498-1A63-4298-AAE2-A4504D20E09B}">
      <dsp:nvSpPr>
        <dsp:cNvPr id="0" name=""/>
        <dsp:cNvSpPr/>
      </dsp:nvSpPr>
      <dsp:spPr>
        <a:xfrm>
          <a:off x="0" y="271416"/>
          <a:ext cx="7572756" cy="768859"/>
        </a:xfrm>
        <a:prstGeom prst="round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ZA" sz="1600" b="0" kern="1200" dirty="0">
              <a:solidFill>
                <a:schemeClr val="tx1"/>
              </a:solidFill>
              <a:latin typeface="Calibri"/>
              <a:ea typeface="+mn-ea"/>
              <a:cs typeface="+mn-cs"/>
            </a:rPr>
            <a:t>Investigative Directorate						9		</a:t>
          </a:r>
        </a:p>
      </dsp:txBody>
      <dsp:txXfrm>
        <a:off x="37533" y="308949"/>
        <a:ext cx="7497690" cy="693793"/>
      </dsp:txXfrm>
    </dsp:sp>
    <dsp:sp modelId="{E535DDF8-B452-4427-99A8-65EF0EE6205D}">
      <dsp:nvSpPr>
        <dsp:cNvPr id="0" name=""/>
        <dsp:cNvSpPr/>
      </dsp:nvSpPr>
      <dsp:spPr>
        <a:xfrm>
          <a:off x="0" y="1246842"/>
          <a:ext cx="7572756" cy="710063"/>
        </a:xfrm>
        <a:prstGeom prst="round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ZA" sz="1600" b="0" kern="1200" dirty="0">
              <a:solidFill>
                <a:schemeClr val="tx1"/>
              </a:solidFill>
              <a:latin typeface="Calibri"/>
              <a:ea typeface="+mn-ea"/>
              <a:cs typeface="+mn-cs"/>
            </a:rPr>
            <a:t>Directorate for Priority Crime Investigation                                       	146</a:t>
          </a:r>
          <a:r>
            <a:rPr lang="en-ZA" sz="1600" b="0" kern="1200" dirty="0">
              <a:solidFill>
                <a:schemeClr val="bg1"/>
              </a:solidFill>
              <a:latin typeface="Calibri"/>
              <a:ea typeface="+mn-ea"/>
              <a:cs typeface="+mn-cs"/>
            </a:rPr>
            <a:t>	</a:t>
          </a:r>
          <a:endParaRPr lang="en-ZA" sz="1600" b="0" kern="1200" dirty="0">
            <a:solidFill>
              <a:schemeClr val="tx1"/>
            </a:solidFill>
            <a:latin typeface="Calibri"/>
            <a:ea typeface="+mn-ea"/>
            <a:cs typeface="+mn-cs"/>
          </a:endParaRPr>
        </a:p>
      </dsp:txBody>
      <dsp:txXfrm>
        <a:off x="34662" y="1281504"/>
        <a:ext cx="7503432" cy="640739"/>
      </dsp:txXfrm>
    </dsp:sp>
    <dsp:sp modelId="{CEE0F8F5-EA74-453E-A675-607C7190BCED}">
      <dsp:nvSpPr>
        <dsp:cNvPr id="0" name=""/>
        <dsp:cNvSpPr/>
      </dsp:nvSpPr>
      <dsp:spPr>
        <a:xfrm>
          <a:off x="0" y="2124739"/>
          <a:ext cx="7572756" cy="738804"/>
        </a:xfrm>
        <a:prstGeom prst="round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ZA" sz="1600" b="0" kern="1200" dirty="0">
              <a:solidFill>
                <a:schemeClr val="tx1"/>
              </a:solidFill>
              <a:latin typeface="Calibri"/>
              <a:ea typeface="+mn-ea"/>
              <a:cs typeface="+mn-cs"/>
            </a:rPr>
            <a:t>Independent Police Investigative Directorate                                             5</a:t>
          </a:r>
        </a:p>
      </dsp:txBody>
      <dsp:txXfrm>
        <a:off x="36065" y="2160804"/>
        <a:ext cx="7500626" cy="666674"/>
      </dsp:txXfrm>
    </dsp:sp>
    <dsp:sp modelId="{502C4478-5C1F-46EE-98C7-B16FBFD6334E}">
      <dsp:nvSpPr>
        <dsp:cNvPr id="0" name=""/>
        <dsp:cNvSpPr/>
      </dsp:nvSpPr>
      <dsp:spPr>
        <a:xfrm>
          <a:off x="0" y="3050744"/>
          <a:ext cx="7572756" cy="724932"/>
        </a:xfrm>
        <a:prstGeom prst="round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ZA" sz="1600" b="0" kern="1200" dirty="0">
              <a:solidFill>
                <a:schemeClr val="tx1"/>
              </a:solidFill>
              <a:latin typeface="Calibri"/>
              <a:ea typeface="+mn-ea"/>
              <a:cs typeface="+mn-cs"/>
            </a:rPr>
            <a:t>National Anti-Corruption Unit (Detective Services)			237</a:t>
          </a:r>
        </a:p>
      </dsp:txBody>
      <dsp:txXfrm>
        <a:off x="35388" y="3086132"/>
        <a:ext cx="7501980" cy="654156"/>
      </dsp:txXfrm>
    </dsp:sp>
    <dsp:sp modelId="{C9190492-5061-4650-A827-6E6DEE384653}">
      <dsp:nvSpPr>
        <dsp:cNvPr id="0" name=""/>
        <dsp:cNvSpPr/>
      </dsp:nvSpPr>
      <dsp:spPr>
        <a:xfrm>
          <a:off x="0" y="3962877"/>
          <a:ext cx="7572756" cy="1216800"/>
        </a:xfrm>
        <a:prstGeom prst="roundRect">
          <a:avLst/>
        </a:prstGeom>
        <a:solidFill>
          <a:srgbClr val="00206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ZA" sz="1600" b="0" kern="1200" dirty="0">
              <a:solidFill>
                <a:schemeClr val="bg1"/>
              </a:solidFill>
              <a:latin typeface="Calibri"/>
              <a:ea typeface="+mn-ea"/>
              <a:cs typeface="+mn-cs"/>
            </a:rPr>
            <a:t>TOTAL CORRUPTION CASES 					397</a:t>
          </a:r>
        </a:p>
      </dsp:txBody>
      <dsp:txXfrm>
        <a:off x="59399" y="4022276"/>
        <a:ext cx="7453958" cy="10980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38D498-1A63-4298-AAE2-A4504D20E09B}">
      <dsp:nvSpPr>
        <dsp:cNvPr id="0" name=""/>
        <dsp:cNvSpPr/>
      </dsp:nvSpPr>
      <dsp:spPr>
        <a:xfrm>
          <a:off x="0" y="11146"/>
          <a:ext cx="7572756" cy="1216800"/>
        </a:xfrm>
        <a:prstGeom prst="round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ZA" sz="1600" b="0" kern="1200" dirty="0">
              <a:solidFill>
                <a:schemeClr val="tx1"/>
              </a:solidFill>
              <a:latin typeface="Calibri"/>
              <a:ea typeface="+mn-ea"/>
              <a:cs typeface="+mn-cs"/>
            </a:rPr>
            <a:t>CORRUPTION CASES UNDER INVESTIGATION                                                                           29					                                     </a:t>
          </a:r>
        </a:p>
      </dsp:txBody>
      <dsp:txXfrm>
        <a:off x="59399" y="70545"/>
        <a:ext cx="7453958" cy="1098002"/>
      </dsp:txXfrm>
    </dsp:sp>
    <dsp:sp modelId="{C8D75261-19C7-47AF-AB90-94BAFB302D24}">
      <dsp:nvSpPr>
        <dsp:cNvPr id="0" name=""/>
        <dsp:cNvSpPr/>
      </dsp:nvSpPr>
      <dsp:spPr>
        <a:xfrm>
          <a:off x="0" y="1415147"/>
          <a:ext cx="7572756" cy="1216800"/>
        </a:xfrm>
        <a:prstGeom prst="roundRect">
          <a:avLst/>
        </a:prstGeom>
        <a:solidFill>
          <a:srgbClr val="00206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ZA" sz="1600" b="0" kern="1200" dirty="0">
              <a:solidFill>
                <a:schemeClr val="bg1"/>
              </a:solidFill>
              <a:latin typeface="Calibri"/>
              <a:ea typeface="+mn-ea"/>
              <a:cs typeface="+mn-cs"/>
            </a:rPr>
            <a:t>CORRUPTION CASES PENDING DECISION (NPA)					30</a:t>
          </a:r>
        </a:p>
      </dsp:txBody>
      <dsp:txXfrm>
        <a:off x="59399" y="1474546"/>
        <a:ext cx="7453958" cy="1098002"/>
      </dsp:txXfrm>
    </dsp:sp>
    <dsp:sp modelId="{CEE0F8F5-EA74-453E-A675-607C7190BCED}">
      <dsp:nvSpPr>
        <dsp:cNvPr id="0" name=""/>
        <dsp:cNvSpPr/>
      </dsp:nvSpPr>
      <dsp:spPr>
        <a:xfrm>
          <a:off x="0" y="2819147"/>
          <a:ext cx="7572756" cy="1216800"/>
        </a:xfrm>
        <a:prstGeom prst="round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ZA" sz="1600" b="0" kern="1200" dirty="0">
              <a:solidFill>
                <a:schemeClr val="tx1"/>
              </a:solidFill>
              <a:latin typeface="Calibri"/>
              <a:ea typeface="+mn-ea"/>
              <a:cs typeface="+mn-cs"/>
            </a:rPr>
            <a:t>CORRUPTION CASES (ARRESTED) AT COURT				             178</a:t>
          </a:r>
        </a:p>
      </dsp:txBody>
      <dsp:txXfrm>
        <a:off x="59399" y="2878546"/>
        <a:ext cx="7453958" cy="1098002"/>
      </dsp:txXfrm>
    </dsp:sp>
    <dsp:sp modelId="{C9190492-5061-4650-A827-6E6DEE384653}">
      <dsp:nvSpPr>
        <dsp:cNvPr id="0" name=""/>
        <dsp:cNvSpPr/>
      </dsp:nvSpPr>
      <dsp:spPr>
        <a:xfrm>
          <a:off x="0" y="4223147"/>
          <a:ext cx="7572756" cy="1216800"/>
        </a:xfrm>
        <a:prstGeom prst="roundRect">
          <a:avLst/>
        </a:prstGeom>
        <a:solidFill>
          <a:srgbClr val="00206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ZA" sz="1600" b="0" kern="1200" dirty="0">
              <a:solidFill>
                <a:schemeClr val="bg1"/>
              </a:solidFill>
              <a:latin typeface="Calibri"/>
              <a:ea typeface="+mn-ea"/>
              <a:cs typeface="+mn-cs"/>
            </a:rPr>
            <a:t>TOTAL CORRUPTION CASES 					                           237</a:t>
          </a:r>
        </a:p>
      </dsp:txBody>
      <dsp:txXfrm>
        <a:off x="59399" y="4282546"/>
        <a:ext cx="7453958" cy="10980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EEBF7E-BA17-4864-A59D-0E70239416EB}">
      <dsp:nvSpPr>
        <dsp:cNvPr id="0" name=""/>
        <dsp:cNvSpPr/>
      </dsp:nvSpPr>
      <dsp:spPr>
        <a:xfrm>
          <a:off x="1420425" y="269200"/>
          <a:ext cx="5000433" cy="1620864"/>
        </a:xfrm>
        <a:prstGeom prst="ellipse">
          <a:avLst/>
        </a:prstGeom>
        <a:solidFill>
          <a:srgbClr val="C1DBE5">
            <a:alpha val="40000"/>
          </a:srgbClr>
        </a:solidFill>
        <a:ln>
          <a:noFill/>
        </a:ln>
        <a:effectLst/>
      </dsp:spPr>
      <dsp:style>
        <a:lnRef idx="0">
          <a:scrgbClr r="0" g="0" b="0"/>
        </a:lnRef>
        <a:fillRef idx="1">
          <a:scrgbClr r="0" g="0" b="0"/>
        </a:fillRef>
        <a:effectRef idx="0">
          <a:scrgbClr r="0" g="0" b="0"/>
        </a:effectRef>
        <a:fontRef idx="minor"/>
      </dsp:style>
    </dsp:sp>
    <dsp:sp modelId="{17F32C52-FE31-4676-A616-D3410B254D0D}">
      <dsp:nvSpPr>
        <dsp:cNvPr id="0" name=""/>
        <dsp:cNvSpPr/>
      </dsp:nvSpPr>
      <dsp:spPr>
        <a:xfrm>
          <a:off x="3480747" y="4177239"/>
          <a:ext cx="879778" cy="563058"/>
        </a:xfrm>
        <a:prstGeom prst="downArrow">
          <a:avLst/>
        </a:prstGeom>
        <a:solidFill>
          <a:srgbClr val="4BACC6">
            <a:tint val="40000"/>
            <a:hueOff val="0"/>
            <a:satOff val="0"/>
            <a:lumOff val="0"/>
            <a:alphaOff val="0"/>
          </a:srgbClr>
        </a:solidFill>
        <a:ln w="25400" cap="flat" cmpd="sng" algn="ctr">
          <a:solidFill>
            <a:srgbClr val="C1DBE5"/>
          </a:solidFill>
          <a:prstDash val="solid"/>
        </a:ln>
        <a:effectLst/>
      </dsp:spPr>
      <dsp:style>
        <a:lnRef idx="2">
          <a:scrgbClr r="0" g="0" b="0"/>
        </a:lnRef>
        <a:fillRef idx="1">
          <a:scrgbClr r="0" g="0" b="0"/>
        </a:fillRef>
        <a:effectRef idx="0">
          <a:scrgbClr r="0" g="0" b="0"/>
        </a:effectRef>
        <a:fontRef idx="minor"/>
      </dsp:style>
    </dsp:sp>
    <dsp:sp modelId="{C21BFADD-69DE-44FB-BB60-79174636AAA4}">
      <dsp:nvSpPr>
        <dsp:cNvPr id="0" name=""/>
        <dsp:cNvSpPr/>
      </dsp:nvSpPr>
      <dsp:spPr>
        <a:xfrm>
          <a:off x="1472783" y="4833356"/>
          <a:ext cx="4872932" cy="797227"/>
        </a:xfrm>
        <a:prstGeom prst="ribbon2">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endParaRPr lang="en-ZA" sz="2300" kern="1200"/>
        </a:p>
      </dsp:txBody>
      <dsp:txXfrm>
        <a:off x="2691016" y="4833356"/>
        <a:ext cx="2436466" cy="664353"/>
      </dsp:txXfrm>
    </dsp:sp>
    <dsp:sp modelId="{217A5001-7827-4C3C-884A-218FA3526FFD}">
      <dsp:nvSpPr>
        <dsp:cNvPr id="0" name=""/>
        <dsp:cNvSpPr/>
      </dsp:nvSpPr>
      <dsp:spPr>
        <a:xfrm>
          <a:off x="3336578" y="310049"/>
          <a:ext cx="1173195" cy="1034852"/>
        </a:xfrm>
        <a:prstGeom prst="ellipse">
          <a:avLst/>
        </a:prstGeom>
        <a:solidFill>
          <a:schemeClr val="accent5">
            <a:lumMod val="60000"/>
            <a:lumOff val="40000"/>
          </a:scheme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ZA" sz="1800" kern="1200" dirty="0">
              <a:solidFill>
                <a:sysClr val="window" lastClr="FFFFFF"/>
              </a:solidFill>
              <a:latin typeface="Calibri"/>
              <a:ea typeface="+mn-ea"/>
              <a:cs typeface="+mn-cs"/>
            </a:rPr>
            <a:t>EC</a:t>
          </a:r>
        </a:p>
        <a:p>
          <a:pPr lvl="0" algn="ctr" defTabSz="800100">
            <a:lnSpc>
              <a:spcPct val="90000"/>
            </a:lnSpc>
            <a:spcBef>
              <a:spcPct val="0"/>
            </a:spcBef>
            <a:spcAft>
              <a:spcPct val="35000"/>
            </a:spcAft>
          </a:pPr>
          <a:r>
            <a:rPr lang="en-ZA" sz="1800" kern="1200" dirty="0">
              <a:solidFill>
                <a:sysClr val="window" lastClr="FFFFFF"/>
              </a:solidFill>
              <a:latin typeface="Calibri"/>
              <a:ea typeface="+mn-ea"/>
              <a:cs typeface="+mn-cs"/>
            </a:rPr>
            <a:t>7</a:t>
          </a:r>
        </a:p>
      </dsp:txBody>
      <dsp:txXfrm>
        <a:off x="3508388" y="461600"/>
        <a:ext cx="829575" cy="731750"/>
      </dsp:txXfrm>
    </dsp:sp>
    <dsp:sp modelId="{2F4470F8-3747-4750-B05D-A2A439A5E232}">
      <dsp:nvSpPr>
        <dsp:cNvPr id="0" name=""/>
        <dsp:cNvSpPr/>
      </dsp:nvSpPr>
      <dsp:spPr>
        <a:xfrm>
          <a:off x="2344759" y="1913308"/>
          <a:ext cx="1078052" cy="1093682"/>
        </a:xfrm>
        <a:prstGeom prst="ellipse">
          <a:avLst/>
        </a:prstGeom>
        <a:solidFill>
          <a:schemeClr val="accent3"/>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ZA" sz="1800" kern="1200" dirty="0">
              <a:solidFill>
                <a:sysClr val="window" lastClr="FFFFFF"/>
              </a:solidFill>
              <a:latin typeface="Calibri"/>
              <a:ea typeface="+mn-ea"/>
              <a:cs typeface="+mn-cs"/>
            </a:rPr>
            <a:t>GP</a:t>
          </a:r>
        </a:p>
        <a:p>
          <a:pPr lvl="0" algn="ctr" defTabSz="800100">
            <a:lnSpc>
              <a:spcPct val="90000"/>
            </a:lnSpc>
            <a:spcBef>
              <a:spcPct val="0"/>
            </a:spcBef>
            <a:spcAft>
              <a:spcPct val="35000"/>
            </a:spcAft>
          </a:pPr>
          <a:r>
            <a:rPr lang="en-ZA" sz="1800" kern="1200" dirty="0">
              <a:solidFill>
                <a:sysClr val="window" lastClr="FFFFFF"/>
              </a:solidFill>
              <a:latin typeface="Calibri"/>
              <a:ea typeface="+mn-ea"/>
              <a:cs typeface="+mn-cs"/>
            </a:rPr>
            <a:t>5</a:t>
          </a:r>
        </a:p>
      </dsp:txBody>
      <dsp:txXfrm>
        <a:off x="2502636" y="2073474"/>
        <a:ext cx="762298" cy="773350"/>
      </dsp:txXfrm>
    </dsp:sp>
    <dsp:sp modelId="{EB80A6CE-D6BA-4F71-83AA-B94B4D494D97}">
      <dsp:nvSpPr>
        <dsp:cNvPr id="0" name=""/>
        <dsp:cNvSpPr/>
      </dsp:nvSpPr>
      <dsp:spPr>
        <a:xfrm>
          <a:off x="2195667" y="542775"/>
          <a:ext cx="1157644" cy="1042073"/>
        </a:xfrm>
        <a:prstGeom prst="ellipse">
          <a:avLst/>
        </a:prstGeom>
        <a:solidFill>
          <a:schemeClr val="accent6">
            <a:lumMod val="60000"/>
            <a:lumOff val="40000"/>
          </a:scheme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ZA" sz="1800" kern="1200" dirty="0">
              <a:solidFill>
                <a:sysClr val="window" lastClr="FFFFFF"/>
              </a:solidFill>
              <a:latin typeface="Calibri"/>
              <a:ea typeface="+mn-ea"/>
              <a:cs typeface="+mn-cs"/>
            </a:rPr>
            <a:t>HO</a:t>
          </a:r>
        </a:p>
        <a:p>
          <a:pPr lvl="0" algn="ctr" defTabSz="800100">
            <a:lnSpc>
              <a:spcPct val="90000"/>
            </a:lnSpc>
            <a:spcBef>
              <a:spcPct val="0"/>
            </a:spcBef>
            <a:spcAft>
              <a:spcPct val="35000"/>
            </a:spcAft>
          </a:pPr>
          <a:r>
            <a:rPr lang="en-ZA" sz="1800" kern="1200" dirty="0">
              <a:solidFill>
                <a:sysClr val="window" lastClr="FFFFFF"/>
              </a:solidFill>
              <a:latin typeface="Calibri"/>
              <a:ea typeface="+mn-ea"/>
              <a:cs typeface="+mn-cs"/>
            </a:rPr>
            <a:t>1</a:t>
          </a:r>
        </a:p>
      </dsp:txBody>
      <dsp:txXfrm>
        <a:off x="2365200" y="695383"/>
        <a:ext cx="818578" cy="736857"/>
      </dsp:txXfrm>
    </dsp:sp>
    <dsp:sp modelId="{1B01E9A6-C072-4A17-93C7-D9EC37FEAD2C}">
      <dsp:nvSpPr>
        <dsp:cNvPr id="0" name=""/>
        <dsp:cNvSpPr/>
      </dsp:nvSpPr>
      <dsp:spPr>
        <a:xfrm>
          <a:off x="1193752" y="115859"/>
          <a:ext cx="5422787" cy="3999741"/>
        </a:xfrm>
        <a:prstGeom prst="funnel">
          <a:avLst/>
        </a:prstGeom>
        <a:solidFill>
          <a:sysClr val="window" lastClr="FFFFFF">
            <a:alpha val="40000"/>
            <a:hueOff val="0"/>
            <a:satOff val="0"/>
            <a:lumOff val="0"/>
            <a:alphaOff val="0"/>
          </a:sysClr>
        </a:solidFill>
        <a:ln w="9525" cap="flat" cmpd="sng" algn="ctr">
          <a:solidFill>
            <a:srgbClr val="4BACC6">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41148A-D30E-4CA9-B150-3EABF4CBA09E}">
      <dsp:nvSpPr>
        <dsp:cNvPr id="0" name=""/>
        <dsp:cNvSpPr/>
      </dsp:nvSpPr>
      <dsp:spPr>
        <a:xfrm>
          <a:off x="3545829" y="2545950"/>
          <a:ext cx="1759732" cy="1759732"/>
        </a:xfrm>
        <a:prstGeom prst="ellipse">
          <a:avLst/>
        </a:prstGeom>
        <a:solidFill>
          <a:schemeClr val="tx2">
            <a:lumMod val="5000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ZA" sz="2200" b="1" kern="1200" dirty="0"/>
            <a:t>NATIONAL TOTAL</a:t>
          </a:r>
        </a:p>
        <a:p>
          <a:pPr lvl="0" algn="ctr" defTabSz="977900">
            <a:lnSpc>
              <a:spcPct val="90000"/>
            </a:lnSpc>
            <a:spcBef>
              <a:spcPct val="0"/>
            </a:spcBef>
            <a:spcAft>
              <a:spcPct val="35000"/>
            </a:spcAft>
          </a:pPr>
          <a:r>
            <a:rPr lang="en-ZA" sz="2200" b="1" kern="1200" dirty="0"/>
            <a:t>30</a:t>
          </a:r>
        </a:p>
      </dsp:txBody>
      <dsp:txXfrm>
        <a:off x="3803536" y="2803657"/>
        <a:ext cx="1244318" cy="1244318"/>
      </dsp:txXfrm>
    </dsp:sp>
    <dsp:sp modelId="{2293F284-D5AB-4778-87EC-8C0F6315ED12}">
      <dsp:nvSpPr>
        <dsp:cNvPr id="0" name=""/>
        <dsp:cNvSpPr/>
      </dsp:nvSpPr>
      <dsp:spPr>
        <a:xfrm rot="10800000">
          <a:off x="1493745" y="3175055"/>
          <a:ext cx="1939219" cy="501523"/>
        </a:xfrm>
        <a:prstGeom prst="leftArrow">
          <a:avLst>
            <a:gd name="adj1" fmla="val 60000"/>
            <a:gd name="adj2" fmla="val 50000"/>
          </a:avLst>
        </a:prstGeom>
        <a:solidFill>
          <a:schemeClr val="accent2">
            <a:lumMod val="75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E45E3EEE-D7EE-4188-84C7-D9939B89962E}">
      <dsp:nvSpPr>
        <dsp:cNvPr id="0" name=""/>
        <dsp:cNvSpPr/>
      </dsp:nvSpPr>
      <dsp:spPr>
        <a:xfrm>
          <a:off x="877838" y="2933091"/>
          <a:ext cx="1231812" cy="985450"/>
        </a:xfrm>
        <a:prstGeom prst="roundRect">
          <a:avLst>
            <a:gd name="adj" fmla="val 10000"/>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ZA" sz="2400" kern="1200" dirty="0"/>
            <a:t>HO</a:t>
          </a:r>
        </a:p>
        <a:p>
          <a:pPr lvl="0" algn="ctr" defTabSz="1066800">
            <a:lnSpc>
              <a:spcPct val="90000"/>
            </a:lnSpc>
            <a:spcBef>
              <a:spcPct val="0"/>
            </a:spcBef>
            <a:spcAft>
              <a:spcPct val="35000"/>
            </a:spcAft>
          </a:pPr>
          <a:r>
            <a:rPr lang="en-ZA" sz="2400" kern="1200" dirty="0"/>
            <a:t>4</a:t>
          </a:r>
        </a:p>
      </dsp:txBody>
      <dsp:txXfrm>
        <a:off x="906701" y="2961954"/>
        <a:ext cx="1174086" cy="927724"/>
      </dsp:txXfrm>
    </dsp:sp>
    <dsp:sp modelId="{432BB467-281E-47AF-B8D7-68016D03033D}">
      <dsp:nvSpPr>
        <dsp:cNvPr id="0" name=""/>
        <dsp:cNvSpPr/>
      </dsp:nvSpPr>
      <dsp:spPr>
        <a:xfrm rot="12600000">
          <a:off x="1756649" y="2193884"/>
          <a:ext cx="1939219" cy="501523"/>
        </a:xfrm>
        <a:prstGeom prst="leftArrow">
          <a:avLst>
            <a:gd name="adj1" fmla="val 60000"/>
            <a:gd name="adj2" fmla="val 50000"/>
          </a:avLst>
        </a:prstGeom>
        <a:solidFill>
          <a:schemeClr val="accent3">
            <a:lumMod val="75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194E5162-F1CC-412D-ACC2-695076EEE24E}">
      <dsp:nvSpPr>
        <dsp:cNvPr id="0" name=""/>
        <dsp:cNvSpPr/>
      </dsp:nvSpPr>
      <dsp:spPr>
        <a:xfrm>
          <a:off x="1270645" y="1467116"/>
          <a:ext cx="1231812" cy="985450"/>
        </a:xfrm>
        <a:prstGeom prst="roundRect">
          <a:avLst>
            <a:gd name="adj" fmla="val 10000"/>
          </a:avLst>
        </a:prstGeom>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ZA" sz="2400" b="1" kern="1200" dirty="0"/>
            <a:t>EC</a:t>
          </a:r>
        </a:p>
        <a:p>
          <a:pPr lvl="0" algn="ctr" defTabSz="1066800">
            <a:lnSpc>
              <a:spcPct val="90000"/>
            </a:lnSpc>
            <a:spcBef>
              <a:spcPct val="0"/>
            </a:spcBef>
            <a:spcAft>
              <a:spcPct val="35000"/>
            </a:spcAft>
          </a:pPr>
          <a:r>
            <a:rPr lang="en-ZA" sz="2400" b="1" kern="1200" dirty="0"/>
            <a:t>9</a:t>
          </a:r>
        </a:p>
      </dsp:txBody>
      <dsp:txXfrm>
        <a:off x="1299508" y="1495979"/>
        <a:ext cx="1174086" cy="927724"/>
      </dsp:txXfrm>
    </dsp:sp>
    <dsp:sp modelId="{2FEA44B3-4106-413D-8699-6537DC136A61}">
      <dsp:nvSpPr>
        <dsp:cNvPr id="0" name=""/>
        <dsp:cNvSpPr/>
      </dsp:nvSpPr>
      <dsp:spPr>
        <a:xfrm rot="14400000">
          <a:off x="2474915" y="1475618"/>
          <a:ext cx="1939219" cy="501523"/>
        </a:xfrm>
        <a:prstGeom prst="leftArrow">
          <a:avLst>
            <a:gd name="adj1" fmla="val 60000"/>
            <a:gd name="adj2" fmla="val 50000"/>
          </a:avLst>
        </a:prstGeom>
        <a:solidFill>
          <a:schemeClr val="accent4">
            <a:lumMod val="75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418F5A50-016A-4A73-824A-FDA828DCAC6E}">
      <dsp:nvSpPr>
        <dsp:cNvPr id="0" name=""/>
        <dsp:cNvSpPr/>
      </dsp:nvSpPr>
      <dsp:spPr>
        <a:xfrm>
          <a:off x="2343814" y="393948"/>
          <a:ext cx="1231812" cy="985450"/>
        </a:xfrm>
        <a:prstGeom prst="roundRect">
          <a:avLst>
            <a:gd name="adj" fmla="val 10000"/>
          </a:avLst>
        </a:prstGeom>
        <a:solidFill>
          <a:schemeClr val="accent4">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ZA" sz="2400" b="1" kern="1200" dirty="0"/>
            <a:t>FS</a:t>
          </a:r>
        </a:p>
        <a:p>
          <a:pPr lvl="0" algn="ctr" defTabSz="1066800">
            <a:lnSpc>
              <a:spcPct val="90000"/>
            </a:lnSpc>
            <a:spcBef>
              <a:spcPct val="0"/>
            </a:spcBef>
            <a:spcAft>
              <a:spcPct val="35000"/>
            </a:spcAft>
          </a:pPr>
          <a:r>
            <a:rPr lang="en-ZA" sz="2400" b="1" kern="1200" dirty="0"/>
            <a:t>4</a:t>
          </a:r>
        </a:p>
      </dsp:txBody>
      <dsp:txXfrm>
        <a:off x="2372677" y="422811"/>
        <a:ext cx="1174086" cy="927724"/>
      </dsp:txXfrm>
    </dsp:sp>
    <dsp:sp modelId="{4D39EADF-892A-452F-8FEB-4F8DE013CE96}">
      <dsp:nvSpPr>
        <dsp:cNvPr id="0" name=""/>
        <dsp:cNvSpPr/>
      </dsp:nvSpPr>
      <dsp:spPr>
        <a:xfrm rot="16200000">
          <a:off x="3456085" y="1212714"/>
          <a:ext cx="1939219" cy="501523"/>
        </a:xfrm>
        <a:prstGeom prst="leftArrow">
          <a:avLst>
            <a:gd name="adj1" fmla="val 60000"/>
            <a:gd name="adj2" fmla="val 50000"/>
          </a:avLst>
        </a:prstGeom>
        <a:solidFill>
          <a:schemeClr val="accent5">
            <a:lumMod val="5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C25FC42E-2378-4A90-B519-DC78197DDD5F}">
      <dsp:nvSpPr>
        <dsp:cNvPr id="0" name=""/>
        <dsp:cNvSpPr/>
      </dsp:nvSpPr>
      <dsp:spPr>
        <a:xfrm>
          <a:off x="3809789" y="1141"/>
          <a:ext cx="1231812" cy="985450"/>
        </a:xfrm>
        <a:prstGeom prst="roundRect">
          <a:avLst>
            <a:gd name="adj" fmla="val 10000"/>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ZA" sz="2400" b="1" kern="1200" dirty="0"/>
            <a:t>KZN</a:t>
          </a:r>
        </a:p>
        <a:p>
          <a:pPr lvl="0" algn="ctr" defTabSz="1066800">
            <a:lnSpc>
              <a:spcPct val="90000"/>
            </a:lnSpc>
            <a:spcBef>
              <a:spcPct val="0"/>
            </a:spcBef>
            <a:spcAft>
              <a:spcPct val="35000"/>
            </a:spcAft>
          </a:pPr>
          <a:r>
            <a:rPr lang="en-ZA" sz="2400" b="1" kern="1200" dirty="0"/>
            <a:t>1</a:t>
          </a:r>
        </a:p>
      </dsp:txBody>
      <dsp:txXfrm>
        <a:off x="3838652" y="30004"/>
        <a:ext cx="1174086" cy="927724"/>
      </dsp:txXfrm>
    </dsp:sp>
    <dsp:sp modelId="{9A8B9461-4736-49C6-BF3D-6C1FF97CAF8D}">
      <dsp:nvSpPr>
        <dsp:cNvPr id="0" name=""/>
        <dsp:cNvSpPr/>
      </dsp:nvSpPr>
      <dsp:spPr>
        <a:xfrm rot="18000000">
          <a:off x="4470901" y="1462097"/>
          <a:ext cx="1939219" cy="501523"/>
        </a:xfrm>
        <a:prstGeom prst="leftArrow">
          <a:avLst>
            <a:gd name="adj1" fmla="val 60000"/>
            <a:gd name="adj2" fmla="val 50000"/>
          </a:avLst>
        </a:prstGeom>
        <a:solidFill>
          <a:schemeClr val="accent6">
            <a:lumMod val="5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651591F-A8C5-4692-B4FA-F83EC1DCEB32}">
      <dsp:nvSpPr>
        <dsp:cNvPr id="0" name=""/>
        <dsp:cNvSpPr/>
      </dsp:nvSpPr>
      <dsp:spPr>
        <a:xfrm>
          <a:off x="5275764" y="393948"/>
          <a:ext cx="1231812" cy="985450"/>
        </a:xfrm>
        <a:prstGeom prst="roundRect">
          <a:avLst>
            <a:gd name="adj" fmla="val 10000"/>
          </a:avLst>
        </a:prstGeom>
        <a:solidFill>
          <a:schemeClr val="accent6">
            <a:lumMod val="5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ZA" sz="2400" b="1" kern="1200" dirty="0"/>
            <a:t>MP</a:t>
          </a:r>
        </a:p>
        <a:p>
          <a:pPr lvl="0" algn="ctr" defTabSz="1066800">
            <a:lnSpc>
              <a:spcPct val="90000"/>
            </a:lnSpc>
            <a:spcBef>
              <a:spcPct val="0"/>
            </a:spcBef>
            <a:spcAft>
              <a:spcPct val="35000"/>
            </a:spcAft>
          </a:pPr>
          <a:r>
            <a:rPr lang="en-ZA" sz="2400" b="1" kern="1200" dirty="0"/>
            <a:t>8</a:t>
          </a:r>
        </a:p>
      </dsp:txBody>
      <dsp:txXfrm>
        <a:off x="5304627" y="422811"/>
        <a:ext cx="1174086" cy="927724"/>
      </dsp:txXfrm>
    </dsp:sp>
    <dsp:sp modelId="{A0A642C1-3C8A-46E6-ABCE-B661BCF75F27}">
      <dsp:nvSpPr>
        <dsp:cNvPr id="0" name=""/>
        <dsp:cNvSpPr/>
      </dsp:nvSpPr>
      <dsp:spPr>
        <a:xfrm rot="19800000">
          <a:off x="5155522" y="2193884"/>
          <a:ext cx="1939219" cy="501523"/>
        </a:xfrm>
        <a:prstGeom prst="leftArrow">
          <a:avLst>
            <a:gd name="adj1" fmla="val 60000"/>
            <a:gd name="adj2" fmla="val 50000"/>
          </a:avLst>
        </a:prstGeom>
        <a:solidFill>
          <a:schemeClr val="accent2">
            <a:lumMod val="75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DF65095E-04AF-4A86-8203-52DECF0AE4A7}">
      <dsp:nvSpPr>
        <dsp:cNvPr id="0" name=""/>
        <dsp:cNvSpPr/>
      </dsp:nvSpPr>
      <dsp:spPr>
        <a:xfrm>
          <a:off x="6348932" y="1467116"/>
          <a:ext cx="1231812" cy="985450"/>
        </a:xfrm>
        <a:prstGeom prst="roundRect">
          <a:avLst>
            <a:gd name="adj" fmla="val 10000"/>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ZA" sz="2400" b="1" kern="1200" dirty="0"/>
            <a:t>NW</a:t>
          </a:r>
        </a:p>
        <a:p>
          <a:pPr lvl="0" algn="ctr" defTabSz="1066800">
            <a:lnSpc>
              <a:spcPct val="90000"/>
            </a:lnSpc>
            <a:spcBef>
              <a:spcPct val="0"/>
            </a:spcBef>
            <a:spcAft>
              <a:spcPct val="35000"/>
            </a:spcAft>
          </a:pPr>
          <a:r>
            <a:rPr lang="en-ZA" sz="2400" b="1" kern="1200" dirty="0"/>
            <a:t>3</a:t>
          </a:r>
        </a:p>
      </dsp:txBody>
      <dsp:txXfrm>
        <a:off x="6377795" y="1495979"/>
        <a:ext cx="1174086" cy="927724"/>
      </dsp:txXfrm>
    </dsp:sp>
    <dsp:sp modelId="{B2556F6C-9FD9-487A-9737-E78385890395}">
      <dsp:nvSpPr>
        <dsp:cNvPr id="0" name=""/>
        <dsp:cNvSpPr/>
      </dsp:nvSpPr>
      <dsp:spPr>
        <a:xfrm>
          <a:off x="5418426" y="3175055"/>
          <a:ext cx="1939219" cy="501523"/>
        </a:xfrm>
        <a:prstGeom prst="leftArrow">
          <a:avLst>
            <a:gd name="adj1" fmla="val 60000"/>
            <a:gd name="adj2" fmla="val 50000"/>
          </a:avLst>
        </a:prstGeom>
        <a:solidFill>
          <a:schemeClr val="accent3">
            <a:lumMod val="75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4D53BA0C-8E4A-464B-B1E8-58013326C5B3}">
      <dsp:nvSpPr>
        <dsp:cNvPr id="0" name=""/>
        <dsp:cNvSpPr/>
      </dsp:nvSpPr>
      <dsp:spPr>
        <a:xfrm>
          <a:off x="6741739" y="2933091"/>
          <a:ext cx="1231812" cy="985450"/>
        </a:xfrm>
        <a:prstGeom prst="roundRect">
          <a:avLst>
            <a:gd name="adj" fmla="val 10000"/>
          </a:avLst>
        </a:prstGeom>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ZA" sz="2400" b="1" kern="1200" dirty="0"/>
            <a:t>NC</a:t>
          </a:r>
        </a:p>
        <a:p>
          <a:pPr lvl="0" algn="ctr" defTabSz="1066800">
            <a:lnSpc>
              <a:spcPct val="90000"/>
            </a:lnSpc>
            <a:spcBef>
              <a:spcPct val="0"/>
            </a:spcBef>
            <a:spcAft>
              <a:spcPct val="35000"/>
            </a:spcAft>
          </a:pPr>
          <a:r>
            <a:rPr lang="en-ZA" sz="2400" b="1" kern="1200" dirty="0"/>
            <a:t>1</a:t>
          </a:r>
        </a:p>
      </dsp:txBody>
      <dsp:txXfrm>
        <a:off x="6770602" y="2961954"/>
        <a:ext cx="1174086" cy="9277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E11EC4-C8B2-49E1-8ADA-99C4C5108013}">
      <dsp:nvSpPr>
        <dsp:cNvPr id="0" name=""/>
        <dsp:cNvSpPr/>
      </dsp:nvSpPr>
      <dsp:spPr>
        <a:xfrm>
          <a:off x="4097196" y="2004299"/>
          <a:ext cx="1251610" cy="1251610"/>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perspectiveRelaxedModerately"/>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sp3d extrusionH="28000" prstMaterial="matte"/>
        </a:bodyPr>
        <a:lstStyle/>
        <a:p>
          <a:pPr lvl="0" algn="ctr" defTabSz="666750">
            <a:lnSpc>
              <a:spcPct val="90000"/>
            </a:lnSpc>
            <a:spcBef>
              <a:spcPct val="0"/>
            </a:spcBef>
            <a:spcAft>
              <a:spcPct val="35000"/>
            </a:spcAft>
          </a:pPr>
          <a:r>
            <a:rPr lang="en-ZA" sz="1500" b="1" kern="1200" dirty="0"/>
            <a:t>NATIONAL TOTAL</a:t>
          </a:r>
        </a:p>
        <a:p>
          <a:pPr lvl="0" algn="ctr" defTabSz="666750">
            <a:lnSpc>
              <a:spcPct val="90000"/>
            </a:lnSpc>
            <a:spcBef>
              <a:spcPct val="0"/>
            </a:spcBef>
            <a:spcAft>
              <a:spcPct val="35000"/>
            </a:spcAft>
          </a:pPr>
          <a:r>
            <a:rPr lang="en-ZA" sz="1500" b="1" kern="1200" dirty="0"/>
            <a:t>178</a:t>
          </a:r>
        </a:p>
      </dsp:txBody>
      <dsp:txXfrm>
        <a:off x="4280490" y="2187593"/>
        <a:ext cx="885022" cy="885022"/>
      </dsp:txXfrm>
    </dsp:sp>
    <dsp:sp modelId="{E1824810-DAA2-4F30-AAFD-CB3FD2D79944}">
      <dsp:nvSpPr>
        <dsp:cNvPr id="0" name=""/>
        <dsp:cNvSpPr/>
      </dsp:nvSpPr>
      <dsp:spPr>
        <a:xfrm rot="16200000">
          <a:off x="4462525" y="1314804"/>
          <a:ext cx="520953" cy="425547"/>
        </a:xfrm>
        <a:prstGeom prst="rightArrow">
          <a:avLst>
            <a:gd name="adj1" fmla="val 60000"/>
            <a:gd name="adj2" fmla="val 50000"/>
          </a:avLst>
        </a:prstGeom>
        <a:solidFill>
          <a:schemeClr val="accent3">
            <a:hueOff val="0"/>
            <a:satOff val="0"/>
            <a:lumOff val="0"/>
            <a:alphaOff val="0"/>
          </a:schemeClr>
        </a:solidFill>
        <a:ln>
          <a:noFill/>
        </a:ln>
        <a:effectLst/>
        <a:scene3d>
          <a:camera prst="perspectiveRelaxedModerately"/>
          <a:lightRig rig="soft" dir="t"/>
          <a:backdrop>
            <a:anchor x="0" y="0" z="-210000"/>
            <a:norm dx="0" dy="0" dz="914400"/>
            <a:up dx="0" dy="914400" dz="0"/>
          </a:backdrop>
        </a:scene3d>
        <a:sp3d z="-227350" prstMaterial="matte"/>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solidFill>
              <a:schemeClr val="bg1"/>
            </a:solidFill>
          </a:endParaRPr>
        </a:p>
      </dsp:txBody>
      <dsp:txXfrm>
        <a:off x="4526357" y="1463745"/>
        <a:ext cx="393289" cy="255329"/>
      </dsp:txXfrm>
    </dsp:sp>
    <dsp:sp modelId="{3F8B42B1-6B4E-47A1-BE6F-EEC6694FC90C}">
      <dsp:nvSpPr>
        <dsp:cNvPr id="0" name=""/>
        <dsp:cNvSpPr/>
      </dsp:nvSpPr>
      <dsp:spPr>
        <a:xfrm>
          <a:off x="4222357" y="20080"/>
          <a:ext cx="1001288" cy="1001288"/>
        </a:xfrm>
        <a:prstGeom prst="ellipse">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perspectiveRelaxedModerately"/>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sp3d extrusionH="28000" prstMaterial="matte"/>
        </a:bodyPr>
        <a:lstStyle/>
        <a:p>
          <a:pPr lvl="0" algn="ctr" defTabSz="666750">
            <a:lnSpc>
              <a:spcPct val="90000"/>
            </a:lnSpc>
            <a:spcBef>
              <a:spcPct val="0"/>
            </a:spcBef>
            <a:spcAft>
              <a:spcPct val="35000"/>
            </a:spcAft>
          </a:pPr>
          <a:r>
            <a:rPr lang="en-US" sz="1500" b="1" kern="1200" dirty="0"/>
            <a:t>HO</a:t>
          </a:r>
        </a:p>
        <a:p>
          <a:pPr lvl="0" algn="ctr" defTabSz="666750">
            <a:lnSpc>
              <a:spcPct val="90000"/>
            </a:lnSpc>
            <a:spcBef>
              <a:spcPct val="0"/>
            </a:spcBef>
            <a:spcAft>
              <a:spcPct val="35000"/>
            </a:spcAft>
          </a:pPr>
          <a:r>
            <a:rPr lang="en-US" sz="1500" b="1" kern="1200" dirty="0"/>
            <a:t>13</a:t>
          </a:r>
        </a:p>
      </dsp:txBody>
      <dsp:txXfrm>
        <a:off x="4368992" y="166715"/>
        <a:ext cx="708018" cy="708018"/>
      </dsp:txXfrm>
    </dsp:sp>
    <dsp:sp modelId="{E4115047-04E2-48D2-ABC8-1AC271B403A5}">
      <dsp:nvSpPr>
        <dsp:cNvPr id="0" name=""/>
        <dsp:cNvSpPr/>
      </dsp:nvSpPr>
      <dsp:spPr>
        <a:xfrm rot="18360000">
          <a:off x="5110574" y="1525367"/>
          <a:ext cx="520953" cy="425547"/>
        </a:xfrm>
        <a:prstGeom prst="rightArrow">
          <a:avLst>
            <a:gd name="adj1" fmla="val 60000"/>
            <a:gd name="adj2" fmla="val 50000"/>
          </a:avLst>
        </a:prstGeom>
        <a:solidFill>
          <a:schemeClr val="accent3">
            <a:hueOff val="1250029"/>
            <a:satOff val="-1876"/>
            <a:lumOff val="-305"/>
            <a:alphaOff val="0"/>
          </a:schemeClr>
        </a:solidFill>
        <a:ln>
          <a:noFill/>
        </a:ln>
        <a:effectLst/>
        <a:scene3d>
          <a:camera prst="perspectiveRelaxedModerately"/>
          <a:lightRig rig="soft" dir="t"/>
          <a:backdrop>
            <a:anchor x="0" y="0" z="-210000"/>
            <a:norm dx="0" dy="0" dz="914400"/>
            <a:up dx="0" dy="914400" dz="0"/>
          </a:backdrop>
        </a:scene3d>
        <a:sp3d z="-227350" prstMaterial="matte"/>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solidFill>
              <a:schemeClr val="bg1"/>
            </a:solidFill>
          </a:endParaRPr>
        </a:p>
      </dsp:txBody>
      <dsp:txXfrm>
        <a:off x="5136886" y="1662117"/>
        <a:ext cx="393289" cy="255329"/>
      </dsp:txXfrm>
    </dsp:sp>
    <dsp:sp modelId="{63468B12-B357-4396-8DAA-1F2508A12D45}">
      <dsp:nvSpPr>
        <dsp:cNvPr id="0" name=""/>
        <dsp:cNvSpPr/>
      </dsp:nvSpPr>
      <dsp:spPr>
        <a:xfrm>
          <a:off x="5462220" y="422935"/>
          <a:ext cx="1001288" cy="1001288"/>
        </a:xfrm>
        <a:prstGeom prst="ellipse">
          <a:avLst/>
        </a:prstGeom>
        <a:solidFill>
          <a:schemeClr val="accent3">
            <a:hueOff val="1250029"/>
            <a:satOff val="-1876"/>
            <a:lumOff val="-305"/>
            <a:alphaOff val="0"/>
          </a:schemeClr>
        </a:solidFill>
        <a:ln>
          <a:noFill/>
        </a:ln>
        <a:effectLst>
          <a:outerShdw blurRad="40000" dist="23000" dir="5400000" rotWithShape="0">
            <a:srgbClr val="000000">
              <a:alpha val="35000"/>
            </a:srgbClr>
          </a:outerShdw>
        </a:effectLst>
        <a:scene3d>
          <a:camera prst="perspectiveRelaxedModerately"/>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sp3d extrusionH="28000" prstMaterial="matte"/>
        </a:bodyPr>
        <a:lstStyle/>
        <a:p>
          <a:pPr lvl="0" algn="ctr" defTabSz="666750">
            <a:lnSpc>
              <a:spcPct val="90000"/>
            </a:lnSpc>
            <a:spcBef>
              <a:spcPct val="0"/>
            </a:spcBef>
            <a:spcAft>
              <a:spcPct val="35000"/>
            </a:spcAft>
          </a:pPr>
          <a:r>
            <a:rPr lang="en-US" sz="1500" b="1" kern="1200" dirty="0"/>
            <a:t>EC</a:t>
          </a:r>
        </a:p>
        <a:p>
          <a:pPr lvl="0" algn="ctr" defTabSz="666750">
            <a:lnSpc>
              <a:spcPct val="90000"/>
            </a:lnSpc>
            <a:spcBef>
              <a:spcPct val="0"/>
            </a:spcBef>
            <a:spcAft>
              <a:spcPct val="35000"/>
            </a:spcAft>
          </a:pPr>
          <a:r>
            <a:rPr lang="en-US" sz="1500" b="1" kern="1200" dirty="0"/>
            <a:t>13</a:t>
          </a:r>
        </a:p>
      </dsp:txBody>
      <dsp:txXfrm>
        <a:off x="5608855" y="569570"/>
        <a:ext cx="708018" cy="708018"/>
      </dsp:txXfrm>
    </dsp:sp>
    <dsp:sp modelId="{F6A4B677-3E87-4AFE-B6E0-714E7C07D3BD}">
      <dsp:nvSpPr>
        <dsp:cNvPr id="0" name=""/>
        <dsp:cNvSpPr/>
      </dsp:nvSpPr>
      <dsp:spPr>
        <a:xfrm rot="20520000">
          <a:off x="5511090" y="2076631"/>
          <a:ext cx="520953" cy="425547"/>
        </a:xfrm>
        <a:prstGeom prst="rightArrow">
          <a:avLst>
            <a:gd name="adj1" fmla="val 60000"/>
            <a:gd name="adj2" fmla="val 50000"/>
          </a:avLst>
        </a:prstGeom>
        <a:solidFill>
          <a:schemeClr val="accent3">
            <a:hueOff val="2500059"/>
            <a:satOff val="-3751"/>
            <a:lumOff val="-610"/>
            <a:alphaOff val="0"/>
          </a:schemeClr>
        </a:solidFill>
        <a:ln>
          <a:noFill/>
        </a:ln>
        <a:effectLst/>
        <a:scene3d>
          <a:camera prst="perspectiveRelaxedModerately"/>
          <a:lightRig rig="soft" dir="t"/>
          <a:backdrop>
            <a:anchor x="0" y="0" z="-210000"/>
            <a:norm dx="0" dy="0" dz="914400"/>
            <a:up dx="0" dy="914400" dz="0"/>
          </a:backdrop>
        </a:scene3d>
        <a:sp3d z="-227350" prstMaterial="matte"/>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ZA" sz="1200" kern="1200">
            <a:solidFill>
              <a:schemeClr val="bg1"/>
            </a:solidFill>
          </a:endParaRPr>
        </a:p>
      </dsp:txBody>
      <dsp:txXfrm>
        <a:off x="5514214" y="2181465"/>
        <a:ext cx="393289" cy="255329"/>
      </dsp:txXfrm>
    </dsp:sp>
    <dsp:sp modelId="{D535E904-749B-440A-9B7C-E3294A12579C}">
      <dsp:nvSpPr>
        <dsp:cNvPr id="0" name=""/>
        <dsp:cNvSpPr/>
      </dsp:nvSpPr>
      <dsp:spPr>
        <a:xfrm>
          <a:off x="6228497" y="1477625"/>
          <a:ext cx="1001288" cy="1001288"/>
        </a:xfrm>
        <a:prstGeom prst="ellipse">
          <a:avLst/>
        </a:prstGeom>
        <a:solidFill>
          <a:schemeClr val="accent3">
            <a:hueOff val="2500059"/>
            <a:satOff val="-3751"/>
            <a:lumOff val="-610"/>
            <a:alphaOff val="0"/>
          </a:schemeClr>
        </a:solidFill>
        <a:ln>
          <a:noFill/>
        </a:ln>
        <a:effectLst>
          <a:outerShdw blurRad="40000" dist="23000" dir="5400000" rotWithShape="0">
            <a:srgbClr val="000000">
              <a:alpha val="35000"/>
            </a:srgbClr>
          </a:outerShdw>
        </a:effectLst>
        <a:scene3d>
          <a:camera prst="perspectiveRelaxedModerately"/>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sp3d extrusionH="28000" prstMaterial="matte"/>
        </a:bodyPr>
        <a:lstStyle/>
        <a:p>
          <a:pPr lvl="0" algn="ctr" defTabSz="666750">
            <a:lnSpc>
              <a:spcPct val="90000"/>
            </a:lnSpc>
            <a:spcBef>
              <a:spcPct val="0"/>
            </a:spcBef>
            <a:spcAft>
              <a:spcPct val="35000"/>
            </a:spcAft>
          </a:pPr>
          <a:r>
            <a:rPr lang="en-ZA" sz="1500" b="1" kern="1200" dirty="0"/>
            <a:t>FS </a:t>
          </a:r>
        </a:p>
        <a:p>
          <a:pPr lvl="0" algn="ctr" defTabSz="666750">
            <a:lnSpc>
              <a:spcPct val="90000"/>
            </a:lnSpc>
            <a:spcBef>
              <a:spcPct val="0"/>
            </a:spcBef>
            <a:spcAft>
              <a:spcPct val="35000"/>
            </a:spcAft>
          </a:pPr>
          <a:r>
            <a:rPr lang="en-ZA" sz="1500" b="1" kern="1200" dirty="0"/>
            <a:t>23</a:t>
          </a:r>
        </a:p>
      </dsp:txBody>
      <dsp:txXfrm>
        <a:off x="6375132" y="1624260"/>
        <a:ext cx="708018" cy="708018"/>
      </dsp:txXfrm>
    </dsp:sp>
    <dsp:sp modelId="{1A1A07A2-5353-4777-A54F-343F44D4D997}">
      <dsp:nvSpPr>
        <dsp:cNvPr id="0" name=""/>
        <dsp:cNvSpPr/>
      </dsp:nvSpPr>
      <dsp:spPr>
        <a:xfrm rot="1080000">
          <a:off x="5511090" y="2758030"/>
          <a:ext cx="520953" cy="425547"/>
        </a:xfrm>
        <a:prstGeom prst="rightArrow">
          <a:avLst>
            <a:gd name="adj1" fmla="val 60000"/>
            <a:gd name="adj2" fmla="val 50000"/>
          </a:avLst>
        </a:prstGeom>
        <a:solidFill>
          <a:schemeClr val="accent3">
            <a:hueOff val="3750088"/>
            <a:satOff val="-5627"/>
            <a:lumOff val="-915"/>
            <a:alphaOff val="0"/>
          </a:schemeClr>
        </a:solidFill>
        <a:ln>
          <a:noFill/>
        </a:ln>
        <a:effectLst/>
        <a:scene3d>
          <a:camera prst="perspectiveRelaxedModerately"/>
          <a:lightRig rig="soft" dir="t"/>
          <a:backdrop>
            <a:anchor x="0" y="0" z="-210000"/>
            <a:norm dx="0" dy="0" dz="914400"/>
            <a:up dx="0" dy="914400" dz="0"/>
          </a:backdrop>
        </a:scene3d>
        <a:sp3d z="-227350" prstMaterial="matte"/>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ZA" sz="1200" kern="1200">
            <a:solidFill>
              <a:schemeClr val="bg1"/>
            </a:solidFill>
          </a:endParaRPr>
        </a:p>
      </dsp:txBody>
      <dsp:txXfrm>
        <a:off x="5514214" y="2823414"/>
        <a:ext cx="393289" cy="255329"/>
      </dsp:txXfrm>
    </dsp:sp>
    <dsp:sp modelId="{97E29F64-F945-4B6B-8B59-F13A1079A616}">
      <dsp:nvSpPr>
        <dsp:cNvPr id="0" name=""/>
        <dsp:cNvSpPr/>
      </dsp:nvSpPr>
      <dsp:spPr>
        <a:xfrm>
          <a:off x="6228497" y="2781294"/>
          <a:ext cx="1001288" cy="1001288"/>
        </a:xfrm>
        <a:prstGeom prst="ellipse">
          <a:avLst/>
        </a:prstGeom>
        <a:solidFill>
          <a:schemeClr val="accent3">
            <a:hueOff val="3750088"/>
            <a:satOff val="-5627"/>
            <a:lumOff val="-915"/>
            <a:alphaOff val="0"/>
          </a:schemeClr>
        </a:solidFill>
        <a:ln>
          <a:noFill/>
        </a:ln>
        <a:effectLst>
          <a:outerShdw blurRad="40000" dist="23000" dir="5400000" rotWithShape="0">
            <a:srgbClr val="000000">
              <a:alpha val="35000"/>
            </a:srgbClr>
          </a:outerShdw>
        </a:effectLst>
        <a:scene3d>
          <a:camera prst="perspectiveRelaxedModerately"/>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sp3d extrusionH="28000" prstMaterial="matte"/>
        </a:bodyPr>
        <a:lstStyle/>
        <a:p>
          <a:pPr lvl="0" algn="ctr" defTabSz="666750">
            <a:lnSpc>
              <a:spcPct val="90000"/>
            </a:lnSpc>
            <a:spcBef>
              <a:spcPct val="0"/>
            </a:spcBef>
            <a:spcAft>
              <a:spcPct val="35000"/>
            </a:spcAft>
          </a:pPr>
          <a:r>
            <a:rPr lang="en-ZA" sz="1500" b="1" kern="1200" dirty="0"/>
            <a:t>GP</a:t>
          </a:r>
        </a:p>
        <a:p>
          <a:pPr lvl="0" algn="ctr" defTabSz="666750">
            <a:lnSpc>
              <a:spcPct val="90000"/>
            </a:lnSpc>
            <a:spcBef>
              <a:spcPct val="0"/>
            </a:spcBef>
            <a:spcAft>
              <a:spcPct val="35000"/>
            </a:spcAft>
          </a:pPr>
          <a:r>
            <a:rPr lang="en-ZA" sz="1500" b="1" kern="1200" dirty="0"/>
            <a:t>25</a:t>
          </a:r>
        </a:p>
      </dsp:txBody>
      <dsp:txXfrm>
        <a:off x="6375132" y="2927929"/>
        <a:ext cx="708018" cy="708018"/>
      </dsp:txXfrm>
    </dsp:sp>
    <dsp:sp modelId="{4A2F1C11-B3E6-4451-B44B-81570B65E24A}">
      <dsp:nvSpPr>
        <dsp:cNvPr id="0" name=""/>
        <dsp:cNvSpPr/>
      </dsp:nvSpPr>
      <dsp:spPr>
        <a:xfrm rot="3240000">
          <a:off x="5110574" y="3309293"/>
          <a:ext cx="520953" cy="425547"/>
        </a:xfrm>
        <a:prstGeom prst="rightArrow">
          <a:avLst>
            <a:gd name="adj1" fmla="val 60000"/>
            <a:gd name="adj2" fmla="val 50000"/>
          </a:avLst>
        </a:prstGeom>
        <a:solidFill>
          <a:schemeClr val="accent3">
            <a:hueOff val="5000117"/>
            <a:satOff val="-7502"/>
            <a:lumOff val="-1220"/>
            <a:alphaOff val="0"/>
          </a:schemeClr>
        </a:solidFill>
        <a:ln>
          <a:noFill/>
        </a:ln>
        <a:effectLst/>
        <a:scene3d>
          <a:camera prst="perspectiveRelaxedModerately"/>
          <a:lightRig rig="soft" dir="t"/>
          <a:backdrop>
            <a:anchor x="0" y="0" z="-210000"/>
            <a:norm dx="0" dy="0" dz="914400"/>
            <a:up dx="0" dy="914400" dz="0"/>
          </a:backdrop>
        </a:scene3d>
        <a:sp3d z="-227350" prstMaterial="matte"/>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ZA" sz="1200" kern="1200">
            <a:solidFill>
              <a:schemeClr val="bg1"/>
            </a:solidFill>
          </a:endParaRPr>
        </a:p>
      </dsp:txBody>
      <dsp:txXfrm>
        <a:off x="5136886" y="3342761"/>
        <a:ext cx="393289" cy="255329"/>
      </dsp:txXfrm>
    </dsp:sp>
    <dsp:sp modelId="{83C1F996-A6F6-4251-AF15-BD7EF5348110}">
      <dsp:nvSpPr>
        <dsp:cNvPr id="0" name=""/>
        <dsp:cNvSpPr/>
      </dsp:nvSpPr>
      <dsp:spPr>
        <a:xfrm>
          <a:off x="5462220" y="3835984"/>
          <a:ext cx="1001288" cy="1001288"/>
        </a:xfrm>
        <a:prstGeom prst="ellipse">
          <a:avLst/>
        </a:prstGeom>
        <a:solidFill>
          <a:srgbClr val="5EB099"/>
        </a:solidFill>
        <a:ln>
          <a:noFill/>
        </a:ln>
        <a:effectLst>
          <a:outerShdw blurRad="40000" dist="23000" dir="5400000" rotWithShape="0">
            <a:srgbClr val="000000">
              <a:alpha val="35000"/>
            </a:srgbClr>
          </a:outerShdw>
        </a:effectLst>
        <a:scene3d>
          <a:camera prst="perspectiveRelaxedModerately"/>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sp3d extrusionH="28000" prstMaterial="matte"/>
        </a:bodyPr>
        <a:lstStyle/>
        <a:p>
          <a:pPr lvl="0" algn="ctr" defTabSz="666750">
            <a:lnSpc>
              <a:spcPct val="90000"/>
            </a:lnSpc>
            <a:spcBef>
              <a:spcPct val="0"/>
            </a:spcBef>
            <a:spcAft>
              <a:spcPct val="35000"/>
            </a:spcAft>
          </a:pPr>
          <a:r>
            <a:rPr lang="en-ZA" sz="1500" b="1" kern="1200" dirty="0"/>
            <a:t>KZN</a:t>
          </a:r>
        </a:p>
        <a:p>
          <a:pPr lvl="0" algn="ctr" defTabSz="666750">
            <a:lnSpc>
              <a:spcPct val="90000"/>
            </a:lnSpc>
            <a:spcBef>
              <a:spcPct val="0"/>
            </a:spcBef>
            <a:spcAft>
              <a:spcPct val="35000"/>
            </a:spcAft>
          </a:pPr>
          <a:r>
            <a:rPr lang="en-ZA" sz="1500" b="1" kern="1200" dirty="0"/>
            <a:t>13</a:t>
          </a:r>
        </a:p>
      </dsp:txBody>
      <dsp:txXfrm>
        <a:off x="5608855" y="3982619"/>
        <a:ext cx="708018" cy="708018"/>
      </dsp:txXfrm>
    </dsp:sp>
    <dsp:sp modelId="{A269474F-20DE-461E-AEB9-F8255685AA93}">
      <dsp:nvSpPr>
        <dsp:cNvPr id="0" name=""/>
        <dsp:cNvSpPr/>
      </dsp:nvSpPr>
      <dsp:spPr>
        <a:xfrm rot="5400000">
          <a:off x="4462525" y="3519857"/>
          <a:ext cx="520953" cy="425547"/>
        </a:xfrm>
        <a:prstGeom prst="rightArrow">
          <a:avLst>
            <a:gd name="adj1" fmla="val 60000"/>
            <a:gd name="adj2" fmla="val 50000"/>
          </a:avLst>
        </a:prstGeom>
        <a:solidFill>
          <a:schemeClr val="accent3">
            <a:hueOff val="6250147"/>
            <a:satOff val="-9378"/>
            <a:lumOff val="-1525"/>
            <a:alphaOff val="0"/>
          </a:schemeClr>
        </a:solidFill>
        <a:ln>
          <a:noFill/>
        </a:ln>
        <a:effectLst/>
        <a:scene3d>
          <a:camera prst="perspectiveRelaxedModerately"/>
          <a:lightRig rig="soft" dir="t"/>
          <a:backdrop>
            <a:anchor x="0" y="0" z="-210000"/>
            <a:norm dx="0" dy="0" dz="914400"/>
            <a:up dx="0" dy="914400" dz="0"/>
          </a:backdrop>
        </a:scene3d>
        <a:sp3d z="-227350" prstMaterial="matte"/>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ZA" sz="1200" kern="1200">
            <a:solidFill>
              <a:schemeClr val="bg1"/>
            </a:solidFill>
          </a:endParaRPr>
        </a:p>
      </dsp:txBody>
      <dsp:txXfrm>
        <a:off x="4526357" y="3541134"/>
        <a:ext cx="393289" cy="255329"/>
      </dsp:txXfrm>
    </dsp:sp>
    <dsp:sp modelId="{D12579B2-671D-44D1-94B0-63A70DC14780}">
      <dsp:nvSpPr>
        <dsp:cNvPr id="0" name=""/>
        <dsp:cNvSpPr/>
      </dsp:nvSpPr>
      <dsp:spPr>
        <a:xfrm>
          <a:off x="4222357" y="4238840"/>
          <a:ext cx="1001288" cy="1001288"/>
        </a:xfrm>
        <a:prstGeom prst="ellipse">
          <a:avLst/>
        </a:prstGeom>
        <a:solidFill>
          <a:schemeClr val="accent3">
            <a:hueOff val="6250147"/>
            <a:satOff val="-9378"/>
            <a:lumOff val="-1525"/>
            <a:alphaOff val="0"/>
          </a:schemeClr>
        </a:solidFill>
        <a:ln>
          <a:noFill/>
        </a:ln>
        <a:effectLst>
          <a:outerShdw blurRad="40000" dist="23000" dir="5400000" rotWithShape="0">
            <a:srgbClr val="000000">
              <a:alpha val="35000"/>
            </a:srgbClr>
          </a:outerShdw>
        </a:effectLst>
        <a:scene3d>
          <a:camera prst="perspectiveRelaxedModerately"/>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sp3d extrusionH="28000" prstMaterial="matte"/>
        </a:bodyPr>
        <a:lstStyle/>
        <a:p>
          <a:pPr lvl="0" algn="ctr" defTabSz="666750">
            <a:lnSpc>
              <a:spcPct val="90000"/>
            </a:lnSpc>
            <a:spcBef>
              <a:spcPct val="0"/>
            </a:spcBef>
            <a:spcAft>
              <a:spcPct val="35000"/>
            </a:spcAft>
          </a:pPr>
          <a:r>
            <a:rPr lang="en-ZA" sz="1500" b="1" kern="1200"/>
            <a:t>LIMP</a:t>
          </a:r>
        </a:p>
        <a:p>
          <a:pPr lvl="0" algn="ctr" defTabSz="666750">
            <a:lnSpc>
              <a:spcPct val="90000"/>
            </a:lnSpc>
            <a:spcBef>
              <a:spcPct val="0"/>
            </a:spcBef>
            <a:spcAft>
              <a:spcPct val="35000"/>
            </a:spcAft>
          </a:pPr>
          <a:r>
            <a:rPr lang="en-ZA" sz="1500" b="1" kern="1200"/>
            <a:t>6</a:t>
          </a:r>
          <a:endParaRPr lang="en-ZA" sz="1500" b="1" kern="1200" dirty="0"/>
        </a:p>
      </dsp:txBody>
      <dsp:txXfrm>
        <a:off x="4368992" y="4385475"/>
        <a:ext cx="708018" cy="708018"/>
      </dsp:txXfrm>
    </dsp:sp>
    <dsp:sp modelId="{54321338-B39D-4414-807E-C8CA9EB3C5A6}">
      <dsp:nvSpPr>
        <dsp:cNvPr id="0" name=""/>
        <dsp:cNvSpPr/>
      </dsp:nvSpPr>
      <dsp:spPr>
        <a:xfrm rot="7560000">
          <a:off x="3814476" y="3309293"/>
          <a:ext cx="520953" cy="425547"/>
        </a:xfrm>
        <a:prstGeom prst="rightArrow">
          <a:avLst>
            <a:gd name="adj1" fmla="val 60000"/>
            <a:gd name="adj2" fmla="val 50000"/>
          </a:avLst>
        </a:prstGeom>
        <a:solidFill>
          <a:schemeClr val="accent3">
            <a:hueOff val="7500176"/>
            <a:satOff val="-11253"/>
            <a:lumOff val="-1830"/>
            <a:alphaOff val="0"/>
          </a:schemeClr>
        </a:solidFill>
        <a:ln>
          <a:noFill/>
        </a:ln>
        <a:effectLst/>
        <a:scene3d>
          <a:camera prst="perspectiveRelaxedModerately"/>
          <a:lightRig rig="soft" dir="t"/>
          <a:backdrop>
            <a:anchor x="0" y="0" z="-210000"/>
            <a:norm dx="0" dy="0" dz="914400"/>
            <a:up dx="0" dy="914400" dz="0"/>
          </a:backdrop>
        </a:scene3d>
        <a:sp3d z="-227350" prstMaterial="matte"/>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ZA" sz="1200" kern="1200">
            <a:solidFill>
              <a:schemeClr val="bg1"/>
            </a:solidFill>
          </a:endParaRPr>
        </a:p>
      </dsp:txBody>
      <dsp:txXfrm rot="10800000">
        <a:off x="3915828" y="3342761"/>
        <a:ext cx="393289" cy="255329"/>
      </dsp:txXfrm>
    </dsp:sp>
    <dsp:sp modelId="{24F61D4B-073A-4167-8E10-01120F85E998}">
      <dsp:nvSpPr>
        <dsp:cNvPr id="0" name=""/>
        <dsp:cNvSpPr/>
      </dsp:nvSpPr>
      <dsp:spPr>
        <a:xfrm>
          <a:off x="2982495" y="3835984"/>
          <a:ext cx="1001288" cy="1001288"/>
        </a:xfrm>
        <a:prstGeom prst="ellipse">
          <a:avLst/>
        </a:prstGeom>
        <a:solidFill>
          <a:schemeClr val="accent3">
            <a:hueOff val="7500176"/>
            <a:satOff val="-11253"/>
            <a:lumOff val="-1830"/>
            <a:alphaOff val="0"/>
          </a:schemeClr>
        </a:solidFill>
        <a:ln>
          <a:noFill/>
        </a:ln>
        <a:effectLst>
          <a:outerShdw blurRad="40000" dist="23000" dir="5400000" rotWithShape="0">
            <a:srgbClr val="000000">
              <a:alpha val="35000"/>
            </a:srgbClr>
          </a:outerShdw>
        </a:effectLst>
        <a:scene3d>
          <a:camera prst="perspectiveRelaxedModerately"/>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sp3d extrusionH="28000" prstMaterial="matte"/>
        </a:bodyPr>
        <a:lstStyle/>
        <a:p>
          <a:pPr lvl="0" algn="ctr" defTabSz="666750">
            <a:lnSpc>
              <a:spcPct val="90000"/>
            </a:lnSpc>
            <a:spcBef>
              <a:spcPct val="0"/>
            </a:spcBef>
            <a:spcAft>
              <a:spcPct val="35000"/>
            </a:spcAft>
          </a:pPr>
          <a:r>
            <a:rPr lang="en-ZA" sz="1500" b="1" kern="1200" dirty="0"/>
            <a:t>MP</a:t>
          </a:r>
        </a:p>
        <a:p>
          <a:pPr lvl="0" algn="ctr" defTabSz="666750">
            <a:lnSpc>
              <a:spcPct val="90000"/>
            </a:lnSpc>
            <a:spcBef>
              <a:spcPct val="0"/>
            </a:spcBef>
            <a:spcAft>
              <a:spcPct val="35000"/>
            </a:spcAft>
          </a:pPr>
          <a:r>
            <a:rPr lang="en-ZA" sz="1500" b="1" kern="1200" dirty="0"/>
            <a:t>19</a:t>
          </a:r>
        </a:p>
      </dsp:txBody>
      <dsp:txXfrm>
        <a:off x="3129130" y="3982619"/>
        <a:ext cx="708018" cy="708018"/>
      </dsp:txXfrm>
    </dsp:sp>
    <dsp:sp modelId="{C49241DF-32DB-4F91-A0DB-8300C3FC49AE}">
      <dsp:nvSpPr>
        <dsp:cNvPr id="0" name=""/>
        <dsp:cNvSpPr/>
      </dsp:nvSpPr>
      <dsp:spPr>
        <a:xfrm rot="9720000">
          <a:off x="3413960" y="2758030"/>
          <a:ext cx="520953" cy="425547"/>
        </a:xfrm>
        <a:prstGeom prst="rightArrow">
          <a:avLst>
            <a:gd name="adj1" fmla="val 60000"/>
            <a:gd name="adj2" fmla="val 50000"/>
          </a:avLst>
        </a:prstGeom>
        <a:solidFill>
          <a:schemeClr val="accent3">
            <a:hueOff val="8750205"/>
            <a:satOff val="-13129"/>
            <a:lumOff val="-2135"/>
            <a:alphaOff val="0"/>
          </a:schemeClr>
        </a:solidFill>
        <a:ln>
          <a:noFill/>
        </a:ln>
        <a:effectLst/>
        <a:scene3d>
          <a:camera prst="perspectiveRelaxedModerately"/>
          <a:lightRig rig="soft" dir="t"/>
          <a:backdrop>
            <a:anchor x="0" y="0" z="-210000"/>
            <a:norm dx="0" dy="0" dz="914400"/>
            <a:up dx="0" dy="914400" dz="0"/>
          </a:backdrop>
        </a:scene3d>
        <a:sp3d z="-227350" prstMaterial="matte"/>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ZA" sz="1200" kern="1200">
            <a:solidFill>
              <a:schemeClr val="bg1"/>
            </a:solidFill>
          </a:endParaRPr>
        </a:p>
      </dsp:txBody>
      <dsp:txXfrm rot="10800000">
        <a:off x="3538500" y="2823414"/>
        <a:ext cx="393289" cy="255329"/>
      </dsp:txXfrm>
    </dsp:sp>
    <dsp:sp modelId="{E3AE5ABC-608B-45BC-8692-B743495DABD8}">
      <dsp:nvSpPr>
        <dsp:cNvPr id="0" name=""/>
        <dsp:cNvSpPr/>
      </dsp:nvSpPr>
      <dsp:spPr>
        <a:xfrm>
          <a:off x="2216218" y="2781294"/>
          <a:ext cx="1001288" cy="1001288"/>
        </a:xfrm>
        <a:prstGeom prst="ellipse">
          <a:avLst/>
        </a:prstGeom>
        <a:solidFill>
          <a:srgbClr val="6172A8"/>
        </a:solidFill>
        <a:ln>
          <a:noFill/>
        </a:ln>
        <a:effectLst>
          <a:outerShdw blurRad="40000" dist="23000" dir="5400000" rotWithShape="0">
            <a:srgbClr val="000000">
              <a:alpha val="35000"/>
            </a:srgbClr>
          </a:outerShdw>
        </a:effectLst>
        <a:scene3d>
          <a:camera prst="perspectiveRelaxedModerately"/>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sp3d extrusionH="28000" prstMaterial="matte"/>
        </a:bodyPr>
        <a:lstStyle/>
        <a:p>
          <a:pPr lvl="0" algn="ctr" defTabSz="666750">
            <a:lnSpc>
              <a:spcPct val="90000"/>
            </a:lnSpc>
            <a:spcBef>
              <a:spcPct val="0"/>
            </a:spcBef>
            <a:spcAft>
              <a:spcPct val="35000"/>
            </a:spcAft>
          </a:pPr>
          <a:r>
            <a:rPr lang="en-ZA" sz="1500" b="1" kern="1200" dirty="0"/>
            <a:t>NW</a:t>
          </a:r>
        </a:p>
        <a:p>
          <a:pPr lvl="0" algn="ctr" defTabSz="666750">
            <a:lnSpc>
              <a:spcPct val="90000"/>
            </a:lnSpc>
            <a:spcBef>
              <a:spcPct val="0"/>
            </a:spcBef>
            <a:spcAft>
              <a:spcPct val="35000"/>
            </a:spcAft>
          </a:pPr>
          <a:r>
            <a:rPr lang="en-ZA" sz="1500" b="1" kern="1200" dirty="0"/>
            <a:t>19</a:t>
          </a:r>
        </a:p>
      </dsp:txBody>
      <dsp:txXfrm>
        <a:off x="2362853" y="2927929"/>
        <a:ext cx="708018" cy="708018"/>
      </dsp:txXfrm>
    </dsp:sp>
    <dsp:sp modelId="{85B4D9B8-B5E2-4CB4-9A7A-B6E4D0D4FFE8}">
      <dsp:nvSpPr>
        <dsp:cNvPr id="0" name=""/>
        <dsp:cNvSpPr/>
      </dsp:nvSpPr>
      <dsp:spPr>
        <a:xfrm rot="11880000">
          <a:off x="3413960" y="2076631"/>
          <a:ext cx="520953" cy="425547"/>
        </a:xfrm>
        <a:prstGeom prst="rightArrow">
          <a:avLst>
            <a:gd name="adj1" fmla="val 60000"/>
            <a:gd name="adj2" fmla="val 50000"/>
          </a:avLst>
        </a:prstGeom>
        <a:solidFill>
          <a:schemeClr val="accent3">
            <a:hueOff val="10000235"/>
            <a:satOff val="-15004"/>
            <a:lumOff val="-2440"/>
            <a:alphaOff val="0"/>
          </a:schemeClr>
        </a:solidFill>
        <a:ln>
          <a:noFill/>
        </a:ln>
        <a:effectLst/>
        <a:scene3d>
          <a:camera prst="perspectiveRelaxedModerately"/>
          <a:lightRig rig="soft" dir="t"/>
          <a:backdrop>
            <a:anchor x="0" y="0" z="-210000"/>
            <a:norm dx="0" dy="0" dz="914400"/>
            <a:up dx="0" dy="914400" dz="0"/>
          </a:backdrop>
        </a:scene3d>
        <a:sp3d z="-227350" prstMaterial="matte"/>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ZA" sz="1200" kern="1200">
            <a:solidFill>
              <a:schemeClr val="bg1"/>
            </a:solidFill>
          </a:endParaRPr>
        </a:p>
      </dsp:txBody>
      <dsp:txXfrm rot="10800000">
        <a:off x="3538500" y="2181465"/>
        <a:ext cx="393289" cy="255329"/>
      </dsp:txXfrm>
    </dsp:sp>
    <dsp:sp modelId="{9D17B94D-DA98-4EC2-A3E4-6D945E1BACDC}">
      <dsp:nvSpPr>
        <dsp:cNvPr id="0" name=""/>
        <dsp:cNvSpPr/>
      </dsp:nvSpPr>
      <dsp:spPr>
        <a:xfrm>
          <a:off x="2216218" y="1477625"/>
          <a:ext cx="1001288" cy="1001288"/>
        </a:xfrm>
        <a:prstGeom prst="ellipse">
          <a:avLst/>
        </a:prstGeom>
        <a:solidFill>
          <a:schemeClr val="accent3">
            <a:hueOff val="10000235"/>
            <a:satOff val="-15004"/>
            <a:lumOff val="-2440"/>
            <a:alphaOff val="0"/>
          </a:schemeClr>
        </a:solidFill>
        <a:ln>
          <a:noFill/>
        </a:ln>
        <a:effectLst>
          <a:outerShdw blurRad="40000" dist="23000" dir="5400000" rotWithShape="0">
            <a:srgbClr val="000000">
              <a:alpha val="35000"/>
            </a:srgbClr>
          </a:outerShdw>
        </a:effectLst>
        <a:scene3d>
          <a:camera prst="perspectiveRelaxedModerately"/>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sp3d extrusionH="28000" prstMaterial="matte"/>
        </a:bodyPr>
        <a:lstStyle/>
        <a:p>
          <a:pPr lvl="0" algn="ctr" defTabSz="666750">
            <a:lnSpc>
              <a:spcPct val="90000"/>
            </a:lnSpc>
            <a:spcBef>
              <a:spcPct val="0"/>
            </a:spcBef>
            <a:spcAft>
              <a:spcPct val="35000"/>
            </a:spcAft>
          </a:pPr>
          <a:r>
            <a:rPr lang="en-ZA" sz="1500" b="1" kern="1200" dirty="0"/>
            <a:t>NC</a:t>
          </a:r>
        </a:p>
        <a:p>
          <a:pPr lvl="0" algn="ctr" defTabSz="666750">
            <a:lnSpc>
              <a:spcPct val="90000"/>
            </a:lnSpc>
            <a:spcBef>
              <a:spcPct val="0"/>
            </a:spcBef>
            <a:spcAft>
              <a:spcPct val="35000"/>
            </a:spcAft>
          </a:pPr>
          <a:r>
            <a:rPr lang="en-ZA" sz="1500" b="1" kern="1200" dirty="0"/>
            <a:t>2</a:t>
          </a:r>
        </a:p>
      </dsp:txBody>
      <dsp:txXfrm>
        <a:off x="2362853" y="1624260"/>
        <a:ext cx="708018" cy="708018"/>
      </dsp:txXfrm>
    </dsp:sp>
    <dsp:sp modelId="{D1B1AEC4-04A1-43BE-A0FD-DBF3DF86785D}">
      <dsp:nvSpPr>
        <dsp:cNvPr id="0" name=""/>
        <dsp:cNvSpPr/>
      </dsp:nvSpPr>
      <dsp:spPr>
        <a:xfrm rot="14040000">
          <a:off x="3814476" y="1525367"/>
          <a:ext cx="520953" cy="425547"/>
        </a:xfrm>
        <a:prstGeom prst="rightArrow">
          <a:avLst>
            <a:gd name="adj1" fmla="val 60000"/>
            <a:gd name="adj2" fmla="val 50000"/>
          </a:avLst>
        </a:prstGeom>
        <a:solidFill>
          <a:schemeClr val="accent3">
            <a:hueOff val="11250264"/>
            <a:satOff val="-16880"/>
            <a:lumOff val="-2745"/>
            <a:alphaOff val="0"/>
          </a:schemeClr>
        </a:solidFill>
        <a:ln>
          <a:noFill/>
        </a:ln>
        <a:effectLst/>
        <a:scene3d>
          <a:camera prst="perspectiveRelaxedModerately"/>
          <a:lightRig rig="soft" dir="t"/>
          <a:backdrop>
            <a:anchor x="0" y="0" z="-210000"/>
            <a:norm dx="0" dy="0" dz="914400"/>
            <a:up dx="0" dy="914400" dz="0"/>
          </a:backdrop>
        </a:scene3d>
        <a:sp3d z="-227350" prstMaterial="matte"/>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ZA" sz="1200" kern="1200">
            <a:solidFill>
              <a:schemeClr val="bg1"/>
            </a:solidFill>
          </a:endParaRPr>
        </a:p>
      </dsp:txBody>
      <dsp:txXfrm rot="10800000">
        <a:off x="3915828" y="1662117"/>
        <a:ext cx="393289" cy="255329"/>
      </dsp:txXfrm>
    </dsp:sp>
    <dsp:sp modelId="{D1C81104-7EFE-403A-8FBA-5CE3E0309C03}">
      <dsp:nvSpPr>
        <dsp:cNvPr id="0" name=""/>
        <dsp:cNvSpPr/>
      </dsp:nvSpPr>
      <dsp:spPr>
        <a:xfrm>
          <a:off x="2982495" y="422935"/>
          <a:ext cx="1001288" cy="1001288"/>
        </a:xfrm>
        <a:prstGeom prst="ellipse">
          <a:avLst/>
        </a:prstGeom>
        <a:solidFill>
          <a:schemeClr val="accent3">
            <a:hueOff val="11250264"/>
            <a:satOff val="-16880"/>
            <a:lumOff val="-2745"/>
            <a:alphaOff val="0"/>
          </a:schemeClr>
        </a:solidFill>
        <a:ln>
          <a:noFill/>
        </a:ln>
        <a:effectLst>
          <a:outerShdw blurRad="40000" dist="23000" dir="5400000" rotWithShape="0">
            <a:srgbClr val="000000">
              <a:alpha val="35000"/>
            </a:srgbClr>
          </a:outerShdw>
        </a:effectLst>
        <a:scene3d>
          <a:camera prst="perspectiveRelaxedModerately"/>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sp3d extrusionH="28000" prstMaterial="matte"/>
        </a:bodyPr>
        <a:lstStyle/>
        <a:p>
          <a:pPr lvl="0" algn="ctr" defTabSz="666750">
            <a:lnSpc>
              <a:spcPct val="90000"/>
            </a:lnSpc>
            <a:spcBef>
              <a:spcPct val="0"/>
            </a:spcBef>
            <a:spcAft>
              <a:spcPct val="35000"/>
            </a:spcAft>
          </a:pPr>
          <a:r>
            <a:rPr lang="en-ZA" sz="1500" b="1" kern="1200" dirty="0"/>
            <a:t>WC</a:t>
          </a:r>
        </a:p>
        <a:p>
          <a:pPr lvl="0" algn="ctr" defTabSz="666750">
            <a:lnSpc>
              <a:spcPct val="90000"/>
            </a:lnSpc>
            <a:spcBef>
              <a:spcPct val="0"/>
            </a:spcBef>
            <a:spcAft>
              <a:spcPct val="35000"/>
            </a:spcAft>
          </a:pPr>
          <a:r>
            <a:rPr lang="en-ZA" sz="1500" b="1" kern="1200" dirty="0"/>
            <a:t>45</a:t>
          </a:r>
        </a:p>
      </dsp:txBody>
      <dsp:txXfrm>
        <a:off x="3129130" y="569570"/>
        <a:ext cx="708018" cy="70801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E11EC4-C8B2-49E1-8ADA-99C4C5108013}">
      <dsp:nvSpPr>
        <dsp:cNvPr id="0" name=""/>
        <dsp:cNvSpPr/>
      </dsp:nvSpPr>
      <dsp:spPr>
        <a:xfrm>
          <a:off x="4796739" y="2199396"/>
          <a:ext cx="1544528" cy="1544528"/>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perspectiveRelaxedModerately"/>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4130" tIns="24130" rIns="24130" bIns="24130" numCol="1" spcCol="1270" anchor="ctr" anchorCtr="0">
          <a:noAutofit/>
          <a:sp3d extrusionH="28000" prstMaterial="matte"/>
        </a:bodyPr>
        <a:lstStyle/>
        <a:p>
          <a:pPr lvl="0" algn="ctr" defTabSz="844550">
            <a:lnSpc>
              <a:spcPct val="90000"/>
            </a:lnSpc>
            <a:spcBef>
              <a:spcPct val="0"/>
            </a:spcBef>
            <a:spcAft>
              <a:spcPct val="35000"/>
            </a:spcAft>
          </a:pPr>
          <a:r>
            <a:rPr lang="en-ZA" sz="1900" b="1" kern="1200" dirty="0"/>
            <a:t>NATIONAL TOTAL</a:t>
          </a:r>
        </a:p>
        <a:p>
          <a:pPr lvl="0" algn="ctr" defTabSz="844550">
            <a:lnSpc>
              <a:spcPct val="90000"/>
            </a:lnSpc>
            <a:spcBef>
              <a:spcPct val="0"/>
            </a:spcBef>
            <a:spcAft>
              <a:spcPct val="35000"/>
            </a:spcAft>
          </a:pPr>
          <a:r>
            <a:rPr lang="en-ZA" sz="1900" b="1" kern="1200" dirty="0"/>
            <a:t>257</a:t>
          </a:r>
        </a:p>
      </dsp:txBody>
      <dsp:txXfrm>
        <a:off x="5022930" y="2425587"/>
        <a:ext cx="1092146" cy="1092146"/>
      </dsp:txXfrm>
    </dsp:sp>
    <dsp:sp modelId="{E1824810-DAA2-4F30-AAFD-CB3FD2D79944}">
      <dsp:nvSpPr>
        <dsp:cNvPr id="0" name=""/>
        <dsp:cNvSpPr/>
      </dsp:nvSpPr>
      <dsp:spPr>
        <a:xfrm rot="16200000">
          <a:off x="5314404" y="1470862"/>
          <a:ext cx="509198" cy="525139"/>
        </a:xfrm>
        <a:prstGeom prst="rightArrow">
          <a:avLst>
            <a:gd name="adj1" fmla="val 60000"/>
            <a:gd name="adj2" fmla="val 50000"/>
          </a:avLst>
        </a:prstGeom>
        <a:solidFill>
          <a:schemeClr val="accent3">
            <a:hueOff val="0"/>
            <a:satOff val="0"/>
            <a:lumOff val="0"/>
            <a:alphaOff val="0"/>
          </a:schemeClr>
        </a:solidFill>
        <a:ln>
          <a:noFill/>
        </a:ln>
        <a:effectLst/>
        <a:scene3d>
          <a:camera prst="perspectiveRelaxedModerately"/>
          <a:lightRig rig="soft" dir="t"/>
          <a:backdrop>
            <a:anchor x="0" y="0" z="-210000"/>
            <a:norm dx="0" dy="0" dz="914400"/>
            <a:up dx="0" dy="914400" dz="0"/>
          </a:backdrop>
        </a:scene3d>
        <a:sp3d z="-227350" prstMaterial="matte"/>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solidFill>
              <a:schemeClr val="bg1"/>
            </a:solidFill>
          </a:endParaRPr>
        </a:p>
      </dsp:txBody>
      <dsp:txXfrm>
        <a:off x="5390784" y="1652270"/>
        <a:ext cx="356439" cy="315083"/>
      </dsp:txXfrm>
    </dsp:sp>
    <dsp:sp modelId="{3F8B42B1-6B4E-47A1-BE6F-EEC6694FC90C}">
      <dsp:nvSpPr>
        <dsp:cNvPr id="0" name=""/>
        <dsp:cNvSpPr/>
      </dsp:nvSpPr>
      <dsp:spPr>
        <a:xfrm>
          <a:off x="4951192" y="3023"/>
          <a:ext cx="1235622" cy="1235622"/>
        </a:xfrm>
        <a:prstGeom prst="ellipse">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perspectiveRelaxedModerately"/>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sp3d extrusionH="28000" prstMaterial="matte"/>
        </a:bodyPr>
        <a:lstStyle/>
        <a:p>
          <a:pPr lvl="0" algn="ctr" defTabSz="533400">
            <a:lnSpc>
              <a:spcPct val="90000"/>
            </a:lnSpc>
            <a:spcBef>
              <a:spcPct val="0"/>
            </a:spcBef>
            <a:spcAft>
              <a:spcPct val="35000"/>
            </a:spcAft>
          </a:pPr>
          <a:r>
            <a:rPr lang="en-US" sz="1200" b="1" kern="1200" dirty="0"/>
            <a:t>Maj. General</a:t>
          </a:r>
        </a:p>
        <a:p>
          <a:pPr lvl="0" algn="ctr" defTabSz="533400">
            <a:lnSpc>
              <a:spcPct val="90000"/>
            </a:lnSpc>
            <a:spcBef>
              <a:spcPct val="0"/>
            </a:spcBef>
            <a:spcAft>
              <a:spcPct val="35000"/>
            </a:spcAft>
          </a:pPr>
          <a:r>
            <a:rPr lang="en-US" sz="1200" b="1" kern="1200" dirty="0"/>
            <a:t>1</a:t>
          </a:r>
        </a:p>
      </dsp:txBody>
      <dsp:txXfrm>
        <a:off x="5132145" y="183976"/>
        <a:ext cx="873716" cy="873716"/>
      </dsp:txXfrm>
    </dsp:sp>
    <dsp:sp modelId="{E4115047-04E2-48D2-ABC8-1AC271B403A5}">
      <dsp:nvSpPr>
        <dsp:cNvPr id="0" name=""/>
        <dsp:cNvSpPr/>
      </dsp:nvSpPr>
      <dsp:spPr>
        <a:xfrm rot="18600000">
          <a:off x="6110322" y="1760553"/>
          <a:ext cx="509198" cy="525139"/>
        </a:xfrm>
        <a:prstGeom prst="rightArrow">
          <a:avLst>
            <a:gd name="adj1" fmla="val 60000"/>
            <a:gd name="adj2" fmla="val 50000"/>
          </a:avLst>
        </a:prstGeom>
        <a:solidFill>
          <a:schemeClr val="accent3">
            <a:hueOff val="1406283"/>
            <a:satOff val="-2110"/>
            <a:lumOff val="-343"/>
            <a:alphaOff val="0"/>
          </a:schemeClr>
        </a:solidFill>
        <a:ln>
          <a:noFill/>
        </a:ln>
        <a:effectLst/>
        <a:scene3d>
          <a:camera prst="perspectiveRelaxedModerately"/>
          <a:lightRig rig="soft" dir="t"/>
          <a:backdrop>
            <a:anchor x="0" y="0" z="-210000"/>
            <a:norm dx="0" dy="0" dz="914400"/>
            <a:up dx="0" dy="914400" dz="0"/>
          </a:backdrop>
        </a:scene3d>
        <a:sp3d z="-227350" prstMaterial="matte"/>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solidFill>
              <a:schemeClr val="bg1"/>
            </a:solidFill>
          </a:endParaRPr>
        </a:p>
      </dsp:txBody>
      <dsp:txXfrm>
        <a:off x="6137606" y="1924091"/>
        <a:ext cx="356439" cy="315083"/>
      </dsp:txXfrm>
    </dsp:sp>
    <dsp:sp modelId="{63468B12-B357-4396-8DAA-1F2508A12D45}">
      <dsp:nvSpPr>
        <dsp:cNvPr id="0" name=""/>
        <dsp:cNvSpPr/>
      </dsp:nvSpPr>
      <dsp:spPr>
        <a:xfrm>
          <a:off x="6462274" y="553012"/>
          <a:ext cx="1235622" cy="1235622"/>
        </a:xfrm>
        <a:prstGeom prst="ellipse">
          <a:avLst/>
        </a:prstGeom>
        <a:solidFill>
          <a:schemeClr val="accent3">
            <a:hueOff val="1406283"/>
            <a:satOff val="-2110"/>
            <a:lumOff val="-343"/>
            <a:alphaOff val="0"/>
          </a:schemeClr>
        </a:solidFill>
        <a:ln>
          <a:noFill/>
        </a:ln>
        <a:effectLst>
          <a:outerShdw blurRad="40000" dist="23000" dir="5400000" rotWithShape="0">
            <a:srgbClr val="000000">
              <a:alpha val="35000"/>
            </a:srgbClr>
          </a:outerShdw>
        </a:effectLst>
        <a:scene3d>
          <a:camera prst="perspectiveRelaxedModerately"/>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sp3d extrusionH="28000" prstMaterial="matte"/>
        </a:bodyPr>
        <a:lstStyle/>
        <a:p>
          <a:pPr lvl="0" algn="ctr" defTabSz="622300">
            <a:lnSpc>
              <a:spcPct val="90000"/>
            </a:lnSpc>
            <a:spcBef>
              <a:spcPct val="0"/>
            </a:spcBef>
            <a:spcAft>
              <a:spcPct val="35000"/>
            </a:spcAft>
          </a:pPr>
          <a:r>
            <a:rPr lang="en-US" sz="1400" b="1" kern="1200" dirty="0"/>
            <a:t>Brigadier</a:t>
          </a:r>
        </a:p>
        <a:p>
          <a:pPr lvl="0" algn="ctr" defTabSz="622300">
            <a:lnSpc>
              <a:spcPct val="90000"/>
            </a:lnSpc>
            <a:spcBef>
              <a:spcPct val="0"/>
            </a:spcBef>
            <a:spcAft>
              <a:spcPct val="35000"/>
            </a:spcAft>
          </a:pPr>
          <a:r>
            <a:rPr lang="en-US" sz="1400" b="1" kern="1200" dirty="0"/>
            <a:t>2</a:t>
          </a:r>
        </a:p>
      </dsp:txBody>
      <dsp:txXfrm>
        <a:off x="6643227" y="733965"/>
        <a:ext cx="873716" cy="873716"/>
      </dsp:txXfrm>
    </dsp:sp>
    <dsp:sp modelId="{1A1A07A2-5353-4777-A54F-343F44D4D997}">
      <dsp:nvSpPr>
        <dsp:cNvPr id="0" name=""/>
        <dsp:cNvSpPr/>
      </dsp:nvSpPr>
      <dsp:spPr>
        <a:xfrm rot="21000000">
          <a:off x="6533821" y="2494075"/>
          <a:ext cx="509198" cy="525139"/>
        </a:xfrm>
        <a:prstGeom prst="rightArrow">
          <a:avLst>
            <a:gd name="adj1" fmla="val 60000"/>
            <a:gd name="adj2" fmla="val 50000"/>
          </a:avLst>
        </a:prstGeom>
        <a:solidFill>
          <a:schemeClr val="accent3">
            <a:hueOff val="2812566"/>
            <a:satOff val="-4220"/>
            <a:lumOff val="-686"/>
            <a:alphaOff val="0"/>
          </a:schemeClr>
        </a:solidFill>
        <a:ln>
          <a:noFill/>
        </a:ln>
        <a:effectLst/>
        <a:scene3d>
          <a:camera prst="perspectiveRelaxedModerately"/>
          <a:lightRig rig="soft" dir="t"/>
          <a:backdrop>
            <a:anchor x="0" y="0" z="-210000"/>
            <a:norm dx="0" dy="0" dz="914400"/>
            <a:up dx="0" dy="914400" dz="0"/>
          </a:backdrop>
        </a:scene3d>
        <a:sp3d z="-227350" prstMaterial="matte"/>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ZA" sz="1400" kern="1200">
            <a:solidFill>
              <a:schemeClr val="bg1"/>
            </a:solidFill>
          </a:endParaRPr>
        </a:p>
      </dsp:txBody>
      <dsp:txXfrm>
        <a:off x="6534981" y="2612366"/>
        <a:ext cx="356439" cy="315083"/>
      </dsp:txXfrm>
    </dsp:sp>
    <dsp:sp modelId="{97E29F64-F945-4B6B-8B59-F13A1079A616}">
      <dsp:nvSpPr>
        <dsp:cNvPr id="0" name=""/>
        <dsp:cNvSpPr/>
      </dsp:nvSpPr>
      <dsp:spPr>
        <a:xfrm>
          <a:off x="7266304" y="1945633"/>
          <a:ext cx="1235622" cy="1235622"/>
        </a:xfrm>
        <a:prstGeom prst="ellipse">
          <a:avLst/>
        </a:prstGeom>
        <a:solidFill>
          <a:schemeClr val="accent3">
            <a:hueOff val="2812566"/>
            <a:satOff val="-4220"/>
            <a:lumOff val="-686"/>
            <a:alphaOff val="0"/>
          </a:schemeClr>
        </a:solidFill>
        <a:ln>
          <a:noFill/>
        </a:ln>
        <a:effectLst>
          <a:outerShdw blurRad="40000" dist="23000" dir="5400000" rotWithShape="0">
            <a:srgbClr val="000000">
              <a:alpha val="35000"/>
            </a:srgbClr>
          </a:outerShdw>
        </a:effectLst>
        <a:scene3d>
          <a:camera prst="perspectiveRelaxedModerately"/>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sp3d extrusionH="28000" prstMaterial="matte"/>
        </a:bodyPr>
        <a:lstStyle/>
        <a:p>
          <a:pPr lvl="0" algn="ctr" defTabSz="622300">
            <a:lnSpc>
              <a:spcPct val="90000"/>
            </a:lnSpc>
            <a:spcBef>
              <a:spcPct val="0"/>
            </a:spcBef>
            <a:spcAft>
              <a:spcPct val="35000"/>
            </a:spcAft>
          </a:pPr>
          <a:r>
            <a:rPr lang="en-ZA" sz="1400" b="1" kern="1200" dirty="0"/>
            <a:t>Lt. Colonel</a:t>
          </a:r>
        </a:p>
        <a:p>
          <a:pPr lvl="0" algn="ctr" defTabSz="622300">
            <a:lnSpc>
              <a:spcPct val="90000"/>
            </a:lnSpc>
            <a:spcBef>
              <a:spcPct val="0"/>
            </a:spcBef>
            <a:spcAft>
              <a:spcPct val="35000"/>
            </a:spcAft>
          </a:pPr>
          <a:r>
            <a:rPr lang="en-ZA" sz="1400" b="1" kern="1200" dirty="0"/>
            <a:t>3</a:t>
          </a:r>
        </a:p>
      </dsp:txBody>
      <dsp:txXfrm>
        <a:off x="7447257" y="2126586"/>
        <a:ext cx="873716" cy="873716"/>
      </dsp:txXfrm>
    </dsp:sp>
    <dsp:sp modelId="{4A2F1C11-B3E6-4451-B44B-81570B65E24A}">
      <dsp:nvSpPr>
        <dsp:cNvPr id="0" name=""/>
        <dsp:cNvSpPr/>
      </dsp:nvSpPr>
      <dsp:spPr>
        <a:xfrm rot="1800000">
          <a:off x="6386741" y="3328205"/>
          <a:ext cx="509198" cy="525139"/>
        </a:xfrm>
        <a:prstGeom prst="rightArrow">
          <a:avLst>
            <a:gd name="adj1" fmla="val 60000"/>
            <a:gd name="adj2" fmla="val 50000"/>
          </a:avLst>
        </a:prstGeom>
        <a:solidFill>
          <a:schemeClr val="accent3">
            <a:hueOff val="4218849"/>
            <a:satOff val="-6330"/>
            <a:lumOff val="-1029"/>
            <a:alphaOff val="0"/>
          </a:schemeClr>
        </a:solidFill>
        <a:ln>
          <a:noFill/>
        </a:ln>
        <a:effectLst/>
        <a:scene3d>
          <a:camera prst="perspectiveRelaxedModerately"/>
          <a:lightRig rig="soft" dir="t"/>
          <a:backdrop>
            <a:anchor x="0" y="0" z="-210000"/>
            <a:norm dx="0" dy="0" dz="914400"/>
            <a:up dx="0" dy="914400" dz="0"/>
          </a:backdrop>
        </a:scene3d>
        <a:sp3d z="-227350" prstMaterial="matte"/>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ZA" sz="1400" kern="1200">
            <a:solidFill>
              <a:schemeClr val="bg1"/>
            </a:solidFill>
          </a:endParaRPr>
        </a:p>
      </dsp:txBody>
      <dsp:txXfrm>
        <a:off x="6396974" y="3395043"/>
        <a:ext cx="356439" cy="315083"/>
      </dsp:txXfrm>
    </dsp:sp>
    <dsp:sp modelId="{83C1F996-A6F6-4251-AF15-BD7EF5348110}">
      <dsp:nvSpPr>
        <dsp:cNvPr id="0" name=""/>
        <dsp:cNvSpPr/>
      </dsp:nvSpPr>
      <dsp:spPr>
        <a:xfrm>
          <a:off x="6987067" y="3529263"/>
          <a:ext cx="1235622" cy="1235622"/>
        </a:xfrm>
        <a:prstGeom prst="ellipse">
          <a:avLst/>
        </a:prstGeom>
        <a:solidFill>
          <a:srgbClr val="5EB099"/>
        </a:solidFill>
        <a:ln>
          <a:noFill/>
        </a:ln>
        <a:effectLst>
          <a:outerShdw blurRad="40000" dist="23000" dir="5400000" rotWithShape="0">
            <a:srgbClr val="000000">
              <a:alpha val="35000"/>
            </a:srgbClr>
          </a:outerShdw>
        </a:effectLst>
        <a:scene3d>
          <a:camera prst="perspectiveRelaxedModerately"/>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sp3d extrusionH="28000" prstMaterial="matte"/>
        </a:bodyPr>
        <a:lstStyle/>
        <a:p>
          <a:pPr lvl="0" algn="ctr" defTabSz="622300">
            <a:lnSpc>
              <a:spcPct val="90000"/>
            </a:lnSpc>
            <a:spcBef>
              <a:spcPct val="0"/>
            </a:spcBef>
            <a:spcAft>
              <a:spcPct val="35000"/>
            </a:spcAft>
          </a:pPr>
          <a:r>
            <a:rPr lang="en-ZA" sz="1400" b="1" kern="1200" dirty="0"/>
            <a:t>Captain</a:t>
          </a:r>
        </a:p>
        <a:p>
          <a:pPr lvl="0" algn="ctr" defTabSz="622300">
            <a:lnSpc>
              <a:spcPct val="90000"/>
            </a:lnSpc>
            <a:spcBef>
              <a:spcPct val="0"/>
            </a:spcBef>
            <a:spcAft>
              <a:spcPct val="35000"/>
            </a:spcAft>
          </a:pPr>
          <a:r>
            <a:rPr lang="en-ZA" sz="1400" b="1" kern="1200" dirty="0"/>
            <a:t>5</a:t>
          </a:r>
        </a:p>
      </dsp:txBody>
      <dsp:txXfrm>
        <a:off x="7168020" y="3710216"/>
        <a:ext cx="873716" cy="873716"/>
      </dsp:txXfrm>
    </dsp:sp>
    <dsp:sp modelId="{A269474F-20DE-461E-AEB9-F8255685AA93}">
      <dsp:nvSpPr>
        <dsp:cNvPr id="0" name=""/>
        <dsp:cNvSpPr/>
      </dsp:nvSpPr>
      <dsp:spPr>
        <a:xfrm rot="4200000">
          <a:off x="5737903" y="3872645"/>
          <a:ext cx="509198" cy="525139"/>
        </a:xfrm>
        <a:prstGeom prst="rightArrow">
          <a:avLst>
            <a:gd name="adj1" fmla="val 60000"/>
            <a:gd name="adj2" fmla="val 50000"/>
          </a:avLst>
        </a:prstGeom>
        <a:solidFill>
          <a:schemeClr val="accent3">
            <a:hueOff val="5625132"/>
            <a:satOff val="-8440"/>
            <a:lumOff val="-1373"/>
            <a:alphaOff val="0"/>
          </a:schemeClr>
        </a:solidFill>
        <a:ln>
          <a:noFill/>
        </a:ln>
        <a:effectLst/>
        <a:scene3d>
          <a:camera prst="perspectiveRelaxedModerately"/>
          <a:lightRig rig="soft" dir="t"/>
          <a:backdrop>
            <a:anchor x="0" y="0" z="-210000"/>
            <a:norm dx="0" dy="0" dz="914400"/>
            <a:up dx="0" dy="914400" dz="0"/>
          </a:backdrop>
        </a:scene3d>
        <a:sp3d z="-227350" prstMaterial="matte"/>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ZA" sz="1400" kern="1200">
            <a:solidFill>
              <a:schemeClr val="bg1"/>
            </a:solidFill>
          </a:endParaRPr>
        </a:p>
      </dsp:txBody>
      <dsp:txXfrm>
        <a:off x="5788159" y="3905900"/>
        <a:ext cx="356439" cy="315083"/>
      </dsp:txXfrm>
    </dsp:sp>
    <dsp:sp modelId="{D12579B2-671D-44D1-94B0-63A70DC14780}">
      <dsp:nvSpPr>
        <dsp:cNvPr id="0" name=""/>
        <dsp:cNvSpPr/>
      </dsp:nvSpPr>
      <dsp:spPr>
        <a:xfrm>
          <a:off x="5755222" y="4562904"/>
          <a:ext cx="1235622" cy="1235622"/>
        </a:xfrm>
        <a:prstGeom prst="ellipse">
          <a:avLst/>
        </a:prstGeom>
        <a:solidFill>
          <a:schemeClr val="accent3">
            <a:hueOff val="5625132"/>
            <a:satOff val="-8440"/>
            <a:lumOff val="-1373"/>
            <a:alphaOff val="0"/>
          </a:schemeClr>
        </a:solidFill>
        <a:ln>
          <a:noFill/>
        </a:ln>
        <a:effectLst>
          <a:outerShdw blurRad="40000" dist="23000" dir="5400000" rotWithShape="0">
            <a:srgbClr val="000000">
              <a:alpha val="35000"/>
            </a:srgbClr>
          </a:outerShdw>
        </a:effectLst>
        <a:scene3d>
          <a:camera prst="perspectiveRelaxedModerately"/>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sp3d extrusionH="28000" prstMaterial="matte"/>
        </a:bodyPr>
        <a:lstStyle/>
        <a:p>
          <a:pPr lvl="0" algn="ctr" defTabSz="622300">
            <a:lnSpc>
              <a:spcPct val="90000"/>
            </a:lnSpc>
            <a:spcBef>
              <a:spcPct val="0"/>
            </a:spcBef>
            <a:spcAft>
              <a:spcPct val="35000"/>
            </a:spcAft>
          </a:pPr>
          <a:r>
            <a:rPr lang="en-ZA" sz="1400" b="1" kern="1200" dirty="0"/>
            <a:t>Warrant Officer</a:t>
          </a:r>
        </a:p>
        <a:p>
          <a:pPr lvl="0" algn="ctr" defTabSz="622300">
            <a:lnSpc>
              <a:spcPct val="90000"/>
            </a:lnSpc>
            <a:spcBef>
              <a:spcPct val="0"/>
            </a:spcBef>
            <a:spcAft>
              <a:spcPct val="35000"/>
            </a:spcAft>
          </a:pPr>
          <a:r>
            <a:rPr lang="en-ZA" sz="1400" b="1" kern="1200" dirty="0"/>
            <a:t>33</a:t>
          </a:r>
        </a:p>
      </dsp:txBody>
      <dsp:txXfrm>
        <a:off x="5936175" y="4743857"/>
        <a:ext cx="873716" cy="873716"/>
      </dsp:txXfrm>
    </dsp:sp>
    <dsp:sp modelId="{54321338-B39D-4414-807E-C8CA9EB3C5A6}">
      <dsp:nvSpPr>
        <dsp:cNvPr id="0" name=""/>
        <dsp:cNvSpPr/>
      </dsp:nvSpPr>
      <dsp:spPr>
        <a:xfrm rot="6600000">
          <a:off x="4890905" y="3872645"/>
          <a:ext cx="509198" cy="525139"/>
        </a:xfrm>
        <a:prstGeom prst="rightArrow">
          <a:avLst>
            <a:gd name="adj1" fmla="val 60000"/>
            <a:gd name="adj2" fmla="val 50000"/>
          </a:avLst>
        </a:prstGeom>
        <a:solidFill>
          <a:schemeClr val="accent3">
            <a:hueOff val="7031415"/>
            <a:satOff val="-10550"/>
            <a:lumOff val="-1716"/>
            <a:alphaOff val="0"/>
          </a:schemeClr>
        </a:solidFill>
        <a:ln>
          <a:noFill/>
        </a:ln>
        <a:effectLst/>
        <a:scene3d>
          <a:camera prst="perspectiveRelaxedModerately"/>
          <a:lightRig rig="soft" dir="t"/>
          <a:backdrop>
            <a:anchor x="0" y="0" z="-210000"/>
            <a:norm dx="0" dy="0" dz="914400"/>
            <a:up dx="0" dy="914400" dz="0"/>
          </a:backdrop>
        </a:scene3d>
        <a:sp3d z="-227350" prstMaterial="matte"/>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ZA" sz="1400" kern="1200">
            <a:solidFill>
              <a:schemeClr val="bg1"/>
            </a:solidFill>
          </a:endParaRPr>
        </a:p>
      </dsp:txBody>
      <dsp:txXfrm rot="10800000">
        <a:off x="4993408" y="3905900"/>
        <a:ext cx="356439" cy="315083"/>
      </dsp:txXfrm>
    </dsp:sp>
    <dsp:sp modelId="{24F61D4B-073A-4167-8E10-01120F85E998}">
      <dsp:nvSpPr>
        <dsp:cNvPr id="0" name=""/>
        <dsp:cNvSpPr/>
      </dsp:nvSpPr>
      <dsp:spPr>
        <a:xfrm>
          <a:off x="4147162" y="4562904"/>
          <a:ext cx="1235622" cy="1235622"/>
        </a:xfrm>
        <a:prstGeom prst="ellipse">
          <a:avLst/>
        </a:prstGeom>
        <a:solidFill>
          <a:schemeClr val="accent3">
            <a:hueOff val="7031415"/>
            <a:satOff val="-10550"/>
            <a:lumOff val="-1716"/>
            <a:alphaOff val="0"/>
          </a:schemeClr>
        </a:solidFill>
        <a:ln>
          <a:noFill/>
        </a:ln>
        <a:effectLst>
          <a:outerShdw blurRad="40000" dist="23000" dir="5400000" rotWithShape="0">
            <a:srgbClr val="000000">
              <a:alpha val="35000"/>
            </a:srgbClr>
          </a:outerShdw>
        </a:effectLst>
        <a:scene3d>
          <a:camera prst="perspectiveRelaxedModerately"/>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sp3d extrusionH="28000" prstMaterial="matte"/>
        </a:bodyPr>
        <a:lstStyle/>
        <a:p>
          <a:pPr lvl="0" algn="ctr" defTabSz="622300">
            <a:lnSpc>
              <a:spcPct val="90000"/>
            </a:lnSpc>
            <a:spcBef>
              <a:spcPct val="0"/>
            </a:spcBef>
            <a:spcAft>
              <a:spcPct val="35000"/>
            </a:spcAft>
          </a:pPr>
          <a:r>
            <a:rPr lang="en-ZA" sz="1400" b="1" kern="1200" dirty="0"/>
            <a:t>Sergeant</a:t>
          </a:r>
        </a:p>
        <a:p>
          <a:pPr lvl="0" algn="ctr" defTabSz="622300">
            <a:lnSpc>
              <a:spcPct val="90000"/>
            </a:lnSpc>
            <a:spcBef>
              <a:spcPct val="0"/>
            </a:spcBef>
            <a:spcAft>
              <a:spcPct val="35000"/>
            </a:spcAft>
          </a:pPr>
          <a:r>
            <a:rPr lang="en-ZA" sz="1400" b="1" kern="1200" dirty="0"/>
            <a:t>83</a:t>
          </a:r>
        </a:p>
      </dsp:txBody>
      <dsp:txXfrm>
        <a:off x="4328115" y="4743857"/>
        <a:ext cx="873716" cy="873716"/>
      </dsp:txXfrm>
    </dsp:sp>
    <dsp:sp modelId="{C49241DF-32DB-4F91-A0DB-8300C3FC49AE}">
      <dsp:nvSpPr>
        <dsp:cNvPr id="0" name=""/>
        <dsp:cNvSpPr/>
      </dsp:nvSpPr>
      <dsp:spPr>
        <a:xfrm rot="9000000">
          <a:off x="4242067" y="3328205"/>
          <a:ext cx="509198" cy="525139"/>
        </a:xfrm>
        <a:prstGeom prst="rightArrow">
          <a:avLst>
            <a:gd name="adj1" fmla="val 60000"/>
            <a:gd name="adj2" fmla="val 50000"/>
          </a:avLst>
        </a:prstGeom>
        <a:solidFill>
          <a:schemeClr val="accent3">
            <a:hueOff val="8437698"/>
            <a:satOff val="-12660"/>
            <a:lumOff val="-2059"/>
            <a:alphaOff val="0"/>
          </a:schemeClr>
        </a:solidFill>
        <a:ln>
          <a:noFill/>
        </a:ln>
        <a:effectLst/>
        <a:scene3d>
          <a:camera prst="perspectiveRelaxedModerately"/>
          <a:lightRig rig="soft" dir="t"/>
          <a:backdrop>
            <a:anchor x="0" y="0" z="-210000"/>
            <a:norm dx="0" dy="0" dz="914400"/>
            <a:up dx="0" dy="914400" dz="0"/>
          </a:backdrop>
        </a:scene3d>
        <a:sp3d z="-227350" prstMaterial="matte"/>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ZA" sz="1400" kern="1200">
            <a:solidFill>
              <a:schemeClr val="bg1"/>
            </a:solidFill>
          </a:endParaRPr>
        </a:p>
      </dsp:txBody>
      <dsp:txXfrm rot="10800000">
        <a:off x="4384593" y="3395043"/>
        <a:ext cx="356439" cy="315083"/>
      </dsp:txXfrm>
    </dsp:sp>
    <dsp:sp modelId="{E3AE5ABC-608B-45BC-8692-B743495DABD8}">
      <dsp:nvSpPr>
        <dsp:cNvPr id="0" name=""/>
        <dsp:cNvSpPr/>
      </dsp:nvSpPr>
      <dsp:spPr>
        <a:xfrm>
          <a:off x="2915316" y="3529263"/>
          <a:ext cx="1235622" cy="1235622"/>
        </a:xfrm>
        <a:prstGeom prst="ellipse">
          <a:avLst/>
        </a:prstGeom>
        <a:solidFill>
          <a:srgbClr val="6172A8"/>
        </a:solidFill>
        <a:ln>
          <a:noFill/>
        </a:ln>
        <a:effectLst>
          <a:outerShdw blurRad="40000" dist="23000" dir="5400000" rotWithShape="0">
            <a:srgbClr val="000000">
              <a:alpha val="35000"/>
            </a:srgbClr>
          </a:outerShdw>
        </a:effectLst>
        <a:scene3d>
          <a:camera prst="perspectiveRelaxedModerately"/>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sp3d extrusionH="28000" prstMaterial="matte"/>
        </a:bodyPr>
        <a:lstStyle/>
        <a:p>
          <a:pPr lvl="0" algn="ctr" defTabSz="622300">
            <a:lnSpc>
              <a:spcPct val="90000"/>
            </a:lnSpc>
            <a:spcBef>
              <a:spcPct val="0"/>
            </a:spcBef>
            <a:spcAft>
              <a:spcPct val="35000"/>
            </a:spcAft>
          </a:pPr>
          <a:r>
            <a:rPr lang="en-ZA" sz="1400" b="1" kern="1200" dirty="0"/>
            <a:t>Constable</a:t>
          </a:r>
        </a:p>
        <a:p>
          <a:pPr lvl="0" algn="ctr" defTabSz="622300">
            <a:lnSpc>
              <a:spcPct val="90000"/>
            </a:lnSpc>
            <a:spcBef>
              <a:spcPct val="0"/>
            </a:spcBef>
            <a:spcAft>
              <a:spcPct val="35000"/>
            </a:spcAft>
          </a:pPr>
          <a:r>
            <a:rPr lang="en-ZA" sz="1400" b="1" kern="1200" dirty="0"/>
            <a:t>124</a:t>
          </a:r>
        </a:p>
      </dsp:txBody>
      <dsp:txXfrm>
        <a:off x="3096269" y="3710216"/>
        <a:ext cx="873716" cy="873716"/>
      </dsp:txXfrm>
    </dsp:sp>
    <dsp:sp modelId="{85B4D9B8-B5E2-4CB4-9A7A-B6E4D0D4FFE8}">
      <dsp:nvSpPr>
        <dsp:cNvPr id="0" name=""/>
        <dsp:cNvSpPr/>
      </dsp:nvSpPr>
      <dsp:spPr>
        <a:xfrm rot="11400000">
          <a:off x="4094987" y="2494075"/>
          <a:ext cx="509198" cy="525139"/>
        </a:xfrm>
        <a:prstGeom prst="rightArrow">
          <a:avLst>
            <a:gd name="adj1" fmla="val 60000"/>
            <a:gd name="adj2" fmla="val 50000"/>
          </a:avLst>
        </a:prstGeom>
        <a:solidFill>
          <a:schemeClr val="accent3">
            <a:hueOff val="9843981"/>
            <a:satOff val="-14770"/>
            <a:lumOff val="-2402"/>
            <a:alphaOff val="0"/>
          </a:schemeClr>
        </a:solidFill>
        <a:ln>
          <a:noFill/>
        </a:ln>
        <a:effectLst/>
        <a:scene3d>
          <a:camera prst="perspectiveRelaxedModerately"/>
          <a:lightRig rig="soft" dir="t"/>
          <a:backdrop>
            <a:anchor x="0" y="0" z="-210000"/>
            <a:norm dx="0" dy="0" dz="914400"/>
            <a:up dx="0" dy="914400" dz="0"/>
          </a:backdrop>
        </a:scene3d>
        <a:sp3d z="-227350" prstMaterial="matte"/>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ZA" sz="1400" kern="1200">
            <a:solidFill>
              <a:schemeClr val="bg1"/>
            </a:solidFill>
          </a:endParaRPr>
        </a:p>
      </dsp:txBody>
      <dsp:txXfrm rot="10800000">
        <a:off x="4246586" y="2612366"/>
        <a:ext cx="356439" cy="315083"/>
      </dsp:txXfrm>
    </dsp:sp>
    <dsp:sp modelId="{9D17B94D-DA98-4EC2-A3E4-6D945E1BACDC}">
      <dsp:nvSpPr>
        <dsp:cNvPr id="0" name=""/>
        <dsp:cNvSpPr/>
      </dsp:nvSpPr>
      <dsp:spPr>
        <a:xfrm>
          <a:off x="2636079" y="1945633"/>
          <a:ext cx="1235622" cy="1235622"/>
        </a:xfrm>
        <a:prstGeom prst="ellipse">
          <a:avLst/>
        </a:prstGeom>
        <a:solidFill>
          <a:schemeClr val="accent3">
            <a:hueOff val="9843981"/>
            <a:satOff val="-14770"/>
            <a:lumOff val="-2402"/>
            <a:alphaOff val="0"/>
          </a:schemeClr>
        </a:solidFill>
        <a:ln>
          <a:noFill/>
        </a:ln>
        <a:effectLst>
          <a:outerShdw blurRad="40000" dist="23000" dir="5400000" rotWithShape="0">
            <a:srgbClr val="000000">
              <a:alpha val="35000"/>
            </a:srgbClr>
          </a:outerShdw>
        </a:effectLst>
        <a:scene3d>
          <a:camera prst="perspectiveRelaxedModerately"/>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sp3d extrusionH="28000" prstMaterial="matte"/>
        </a:bodyPr>
        <a:lstStyle/>
        <a:p>
          <a:pPr lvl="0" algn="ctr" defTabSz="622300">
            <a:lnSpc>
              <a:spcPct val="90000"/>
            </a:lnSpc>
            <a:spcBef>
              <a:spcPct val="0"/>
            </a:spcBef>
            <a:spcAft>
              <a:spcPct val="35000"/>
            </a:spcAft>
          </a:pPr>
          <a:r>
            <a:rPr lang="en-ZA" sz="1400" b="1" kern="1200" dirty="0"/>
            <a:t>Public Service Act</a:t>
          </a:r>
        </a:p>
        <a:p>
          <a:pPr lvl="0" algn="ctr" defTabSz="622300">
            <a:lnSpc>
              <a:spcPct val="90000"/>
            </a:lnSpc>
            <a:spcBef>
              <a:spcPct val="0"/>
            </a:spcBef>
            <a:spcAft>
              <a:spcPct val="35000"/>
            </a:spcAft>
          </a:pPr>
          <a:r>
            <a:rPr lang="en-ZA" sz="1400" b="1" kern="1200" dirty="0"/>
            <a:t>3</a:t>
          </a:r>
        </a:p>
      </dsp:txBody>
      <dsp:txXfrm>
        <a:off x="2817032" y="2126586"/>
        <a:ext cx="873716" cy="873716"/>
      </dsp:txXfrm>
    </dsp:sp>
    <dsp:sp modelId="{D1B1AEC4-04A1-43BE-A0FD-DBF3DF86785D}">
      <dsp:nvSpPr>
        <dsp:cNvPr id="0" name=""/>
        <dsp:cNvSpPr/>
      </dsp:nvSpPr>
      <dsp:spPr>
        <a:xfrm rot="13800000">
          <a:off x="4518486" y="1760553"/>
          <a:ext cx="509198" cy="525139"/>
        </a:xfrm>
        <a:prstGeom prst="rightArrow">
          <a:avLst>
            <a:gd name="adj1" fmla="val 60000"/>
            <a:gd name="adj2" fmla="val 50000"/>
          </a:avLst>
        </a:prstGeom>
        <a:solidFill>
          <a:schemeClr val="accent3">
            <a:hueOff val="11250264"/>
            <a:satOff val="-16880"/>
            <a:lumOff val="-2745"/>
            <a:alphaOff val="0"/>
          </a:schemeClr>
        </a:solidFill>
        <a:ln>
          <a:noFill/>
        </a:ln>
        <a:effectLst/>
        <a:scene3d>
          <a:camera prst="perspectiveRelaxedModerately"/>
          <a:lightRig rig="soft" dir="t"/>
          <a:backdrop>
            <a:anchor x="0" y="0" z="-210000"/>
            <a:norm dx="0" dy="0" dz="914400"/>
            <a:up dx="0" dy="914400" dz="0"/>
          </a:backdrop>
        </a:scene3d>
        <a:sp3d z="-227350" prstMaterial="matte"/>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ZA" sz="1400" kern="1200">
            <a:solidFill>
              <a:schemeClr val="bg1"/>
            </a:solidFill>
          </a:endParaRPr>
        </a:p>
      </dsp:txBody>
      <dsp:txXfrm rot="10800000">
        <a:off x="4643961" y="1924091"/>
        <a:ext cx="356439" cy="315083"/>
      </dsp:txXfrm>
    </dsp:sp>
    <dsp:sp modelId="{D1C81104-7EFE-403A-8FBA-5CE3E0309C03}">
      <dsp:nvSpPr>
        <dsp:cNvPr id="0" name=""/>
        <dsp:cNvSpPr/>
      </dsp:nvSpPr>
      <dsp:spPr>
        <a:xfrm>
          <a:off x="3440110" y="553012"/>
          <a:ext cx="1235622" cy="1235622"/>
        </a:xfrm>
        <a:prstGeom prst="ellipse">
          <a:avLst/>
        </a:prstGeom>
        <a:solidFill>
          <a:schemeClr val="accent3">
            <a:hueOff val="11250264"/>
            <a:satOff val="-16880"/>
            <a:lumOff val="-2745"/>
            <a:alphaOff val="0"/>
          </a:schemeClr>
        </a:solidFill>
        <a:ln>
          <a:noFill/>
        </a:ln>
        <a:effectLst>
          <a:outerShdw blurRad="40000" dist="23000" dir="5400000" rotWithShape="0">
            <a:srgbClr val="000000">
              <a:alpha val="35000"/>
            </a:srgbClr>
          </a:outerShdw>
        </a:effectLst>
        <a:scene3d>
          <a:camera prst="perspectiveRelaxedModerately"/>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sp3d extrusionH="28000" prstMaterial="matte"/>
        </a:bodyPr>
        <a:lstStyle/>
        <a:p>
          <a:pPr lvl="0" algn="ctr" defTabSz="622300">
            <a:lnSpc>
              <a:spcPct val="90000"/>
            </a:lnSpc>
            <a:spcBef>
              <a:spcPct val="0"/>
            </a:spcBef>
            <a:spcAft>
              <a:spcPct val="35000"/>
            </a:spcAft>
          </a:pPr>
          <a:r>
            <a:rPr lang="en-ZA" sz="1400" b="1" kern="1200" dirty="0"/>
            <a:t>Reservist</a:t>
          </a:r>
        </a:p>
        <a:p>
          <a:pPr lvl="0" algn="ctr" defTabSz="622300">
            <a:lnSpc>
              <a:spcPct val="90000"/>
            </a:lnSpc>
            <a:spcBef>
              <a:spcPct val="0"/>
            </a:spcBef>
            <a:spcAft>
              <a:spcPct val="35000"/>
            </a:spcAft>
          </a:pPr>
          <a:r>
            <a:rPr lang="en-ZA" sz="1400" b="1" kern="1200" dirty="0"/>
            <a:t>3</a:t>
          </a:r>
        </a:p>
      </dsp:txBody>
      <dsp:txXfrm>
        <a:off x="3621063" y="733965"/>
        <a:ext cx="873716" cy="87371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302D566C-4D17-F74E-8102-C6C6D3E20635}" type="datetimeFigureOut">
              <a:rPr lang="en-US" smtClean="0"/>
              <a:t>11/1/2020</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C17DEE1C-B947-224A-8C01-750ADAD63F67}" type="slidenum">
              <a:rPr lang="en-US" smtClean="0"/>
              <a:t>‹#›</a:t>
            </a:fld>
            <a:endParaRPr lang="en-US"/>
          </a:p>
        </p:txBody>
      </p:sp>
    </p:spTree>
    <p:extLst>
      <p:ext uri="{BB962C8B-B14F-4D97-AF65-F5344CB8AC3E}">
        <p14:creationId xmlns:p14="http://schemas.microsoft.com/office/powerpoint/2010/main" val="36484332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F3B7137-E44C-B74B-AA9F-620C92954721}" type="datetimeFigureOut">
              <a:rPr lang="en-US" smtClean="0"/>
              <a:t>11/1/2020</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7AF07FFC-EFBE-F547-87E8-99FFEF294192}" type="slidenum">
              <a:rPr lang="en-US" smtClean="0"/>
              <a:t>‹#›</a:t>
            </a:fld>
            <a:endParaRPr lang="en-US"/>
          </a:p>
        </p:txBody>
      </p:sp>
    </p:spTree>
    <p:extLst>
      <p:ext uri="{BB962C8B-B14F-4D97-AF65-F5344CB8AC3E}">
        <p14:creationId xmlns:p14="http://schemas.microsoft.com/office/powerpoint/2010/main" val="132476718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file://localhost/Users/deidreprins/Jobs/2019/Powerpoint%20presentation/Presentation%201.jpg" TargetMode="External"/><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jpe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11.pn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resentation 1.jpg" descr="/Users/deidreprins/Jobs/2019/Powerpoint presentation/Presentation 1.jp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9810" y="0"/>
            <a:ext cx="9153810" cy="6858000"/>
          </a:xfrm>
          <a:prstGeom prst="rect">
            <a:avLst/>
          </a:prstGeom>
          <a:noFill/>
          <a:ln>
            <a:noFill/>
          </a:ln>
        </p:spPr>
      </p:pic>
      <p:sp>
        <p:nvSpPr>
          <p:cNvPr id="2" name="Title 1"/>
          <p:cNvSpPr>
            <a:spLocks noGrp="1"/>
          </p:cNvSpPr>
          <p:nvPr>
            <p:ph type="ctrTitle"/>
          </p:nvPr>
        </p:nvSpPr>
        <p:spPr>
          <a:xfrm>
            <a:off x="2840962" y="913472"/>
            <a:ext cx="5996032" cy="1381348"/>
          </a:xfrm>
          <a:solidFill>
            <a:schemeClr val="bg1"/>
          </a:solidFill>
        </p:spPr>
        <p:txBody>
          <a:bodyPr/>
          <a:lstStyle>
            <a:lvl1pPr algn="r">
              <a:defRPr/>
            </a:lvl1pPr>
          </a:lstStyle>
          <a:p>
            <a:r>
              <a:rPr lang="en-US" dirty="0"/>
              <a:t>Click to edit Master title style</a:t>
            </a:r>
          </a:p>
        </p:txBody>
      </p:sp>
      <p:sp>
        <p:nvSpPr>
          <p:cNvPr id="3" name="Subtitle 2"/>
          <p:cNvSpPr>
            <a:spLocks noGrp="1"/>
          </p:cNvSpPr>
          <p:nvPr>
            <p:ph type="subTitle" idx="1"/>
          </p:nvPr>
        </p:nvSpPr>
        <p:spPr>
          <a:xfrm>
            <a:off x="4400706" y="3886200"/>
            <a:ext cx="4436288" cy="1082195"/>
          </a:xfrm>
        </p:spPr>
        <p:txBody>
          <a:bodyPr>
            <a:normAutofit/>
          </a:bodyPr>
          <a:lstStyle>
            <a:lvl1pPr marL="0" indent="0" algn="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Subtitle 2"/>
          <p:cNvSpPr txBox="1">
            <a:spLocks/>
          </p:cNvSpPr>
          <p:nvPr userDrawn="1"/>
        </p:nvSpPr>
        <p:spPr>
          <a:xfrm>
            <a:off x="4400706" y="2484197"/>
            <a:ext cx="4436288" cy="1221831"/>
          </a:xfrm>
          <a:prstGeom prst="rect">
            <a:avLst/>
          </a:prstGeom>
        </p:spPr>
        <p:txBody>
          <a:bodyPr vert="horz" lIns="91440" tIns="45720" rIns="91440" bIns="45720" rtlCol="0">
            <a:normAutofit/>
          </a:bodyPr>
          <a:lstStyle>
            <a:lvl1pPr marL="0" indent="0" algn="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3600"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1013834" y="1600200"/>
            <a:ext cx="7672966" cy="4525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CE3E3E-AAEA-2C4F-AAAF-D5D0D3B13C3A}" type="slidenum">
              <a:rPr lang="en-US" smtClean="0"/>
              <a:pPr/>
              <a:t>‹#›</a:t>
            </a:fld>
            <a:endParaRPr lang="en-US"/>
          </a:p>
        </p:txBody>
      </p:sp>
      <p:sp>
        <p:nvSpPr>
          <p:cNvPr id="7" name="Title 1"/>
          <p:cNvSpPr>
            <a:spLocks noGrp="1"/>
          </p:cNvSpPr>
          <p:nvPr>
            <p:ph type="title"/>
          </p:nvPr>
        </p:nvSpPr>
        <p:spPr>
          <a:xfrm>
            <a:off x="1871693" y="274638"/>
            <a:ext cx="6083002" cy="950751"/>
          </a:xfrm>
        </p:spPr>
        <p:txBody>
          <a:bodyPr>
            <a:normAutofit/>
          </a:bodyPr>
          <a:lstStyle>
            <a:lvl1pPr algn="ctr">
              <a:defRPr sz="3600"/>
            </a:lvl1pPr>
          </a:lstStyle>
          <a:p>
            <a:r>
              <a:rPr lang="en-US" dirty="0"/>
              <a:t>Click to edit Master title style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47928"/>
            <a:ext cx="2057400" cy="477823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1036116" y="1347928"/>
            <a:ext cx="5440884" cy="477823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CE3E3E-AAEA-2C4F-AAAF-D5D0D3B13C3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5" name="Picture 4" descr="Img019.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763720"/>
            <a:ext cx="9144000" cy="6094280"/>
          </a:xfrm>
          <a:prstGeom prst="rect">
            <a:avLst/>
          </a:prstGeom>
        </p:spPr>
      </p:pic>
      <p:sp>
        <p:nvSpPr>
          <p:cNvPr id="12" name="Rectangle 11"/>
          <p:cNvSpPr/>
          <p:nvPr userDrawn="1"/>
        </p:nvSpPr>
        <p:spPr>
          <a:xfrm>
            <a:off x="0" y="4965229"/>
            <a:ext cx="9144000" cy="1892771"/>
          </a:xfrm>
          <a:prstGeom prst="rect">
            <a:avLst/>
          </a:prstGeom>
          <a:solidFill>
            <a:srgbClr val="1343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0" y="0"/>
            <a:ext cx="9144000" cy="2109216"/>
          </a:xfrm>
          <a:prstGeom prst="rect">
            <a:avLst/>
          </a:prstGeom>
          <a:solidFill>
            <a:srgbClr val="1343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44300" y="5095631"/>
            <a:ext cx="7331300" cy="539865"/>
          </a:xfrm>
        </p:spPr>
        <p:txBody>
          <a:bodyPr anchor="t">
            <a:normAutofit/>
          </a:bodyPr>
          <a:lstStyle>
            <a:lvl1pPr algn="l">
              <a:defRPr sz="3000">
                <a:solidFill>
                  <a:schemeClr val="bg1"/>
                </a:solidFill>
                <a:latin typeface="Arial"/>
                <a:cs typeface="Arial"/>
              </a:defRPr>
            </a:lvl1pPr>
          </a:lstStyle>
          <a:p>
            <a:r>
              <a:rPr lang="en-US" dirty="0"/>
              <a:t>Click to edit Master title style</a:t>
            </a:r>
          </a:p>
        </p:txBody>
      </p:sp>
      <p:pic>
        <p:nvPicPr>
          <p:cNvPr id="9" name="Picture 8" descr="5002823B_ SAPS_Back to basics Powerpoint-17.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754967" y="567267"/>
            <a:ext cx="4895088" cy="1359408"/>
          </a:xfrm>
          <a:prstGeom prst="rect">
            <a:avLst/>
          </a:prstGeom>
        </p:spPr>
      </p:pic>
      <p:pic>
        <p:nvPicPr>
          <p:cNvPr id="3" name="Picture 2" descr="5002823B_ SAPS_Back to basics Powerpoint_01-27.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951429" y="6308717"/>
            <a:ext cx="1676400" cy="310896"/>
          </a:xfrm>
          <a:prstGeom prst="rect">
            <a:avLst/>
          </a:prstGeom>
        </p:spPr>
      </p:pic>
    </p:spTree>
    <p:extLst>
      <p:ext uri="{BB962C8B-B14F-4D97-AF65-F5344CB8AC3E}">
        <p14:creationId xmlns:p14="http://schemas.microsoft.com/office/powerpoint/2010/main" val="5224695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pic>
        <p:nvPicPr>
          <p:cNvPr id="12" name="Picture 11" descr="Const Masilela and Const Jasson.JPG"/>
          <p:cNvPicPr>
            <a:picLocks noChangeAspect="1"/>
          </p:cNvPicPr>
          <p:nvPr userDrawn="1"/>
        </p:nvPicPr>
        <p:blipFill>
          <a:blip r:embed="rId2" cstate="email">
            <a:duotone>
              <a:prstClr val="black"/>
              <a:schemeClr val="accent1">
                <a:tint val="45000"/>
                <a:satMod val="400000"/>
              </a:schemeClr>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flipH="1">
            <a:off x="-1" y="748013"/>
            <a:ext cx="9169401" cy="6109987"/>
          </a:xfrm>
          <a:prstGeom prst="rect">
            <a:avLst/>
          </a:prstGeom>
        </p:spPr>
      </p:pic>
      <p:sp>
        <p:nvSpPr>
          <p:cNvPr id="10" name="Rectangle 9"/>
          <p:cNvSpPr/>
          <p:nvPr userDrawn="1"/>
        </p:nvSpPr>
        <p:spPr>
          <a:xfrm>
            <a:off x="0" y="0"/>
            <a:ext cx="9144000" cy="2109216"/>
          </a:xfrm>
          <a:prstGeom prst="rect">
            <a:avLst/>
          </a:prstGeom>
          <a:solidFill>
            <a:srgbClr val="1343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 Placeholder 3"/>
          <p:cNvSpPr>
            <a:spLocks noGrp="1"/>
          </p:cNvSpPr>
          <p:nvPr>
            <p:ph type="body" sz="half" idx="2"/>
          </p:nvPr>
        </p:nvSpPr>
        <p:spPr>
          <a:xfrm>
            <a:off x="1896533" y="2109216"/>
            <a:ext cx="6984999" cy="2789772"/>
          </a:xfrm>
        </p:spPr>
        <p:txBody>
          <a:bodyPr anchor="t">
            <a:noAutofit/>
          </a:bodyPr>
          <a:lstStyle>
            <a:lvl1pPr marL="0" indent="0" algn="r">
              <a:lnSpc>
                <a:spcPct val="100000"/>
              </a:lnSpc>
              <a:buNone/>
              <a:defRPr sz="22000">
                <a:solidFill>
                  <a:srgbClr val="B0973D"/>
                </a:solidFill>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a:t>
            </a:r>
          </a:p>
        </p:txBody>
      </p:sp>
      <p:pic>
        <p:nvPicPr>
          <p:cNvPr id="8" name="Picture 7" descr="5002823B_ SAPS_Back to basics Powerpoint_01-11.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511800" y="554567"/>
            <a:ext cx="3139440" cy="871728"/>
          </a:xfrm>
          <a:prstGeom prst="rect">
            <a:avLst/>
          </a:prstGeom>
        </p:spPr>
      </p:pic>
      <p:sp>
        <p:nvSpPr>
          <p:cNvPr id="4" name="Slide Number Placeholder 3"/>
          <p:cNvSpPr>
            <a:spLocks noGrp="1"/>
          </p:cNvSpPr>
          <p:nvPr>
            <p:ph type="sldNum" sz="quarter" idx="10"/>
          </p:nvPr>
        </p:nvSpPr>
        <p:spPr/>
        <p:txBody>
          <a:bodyPr/>
          <a:lstStyle/>
          <a:p>
            <a:fld id="{6E5F179B-226C-B04F-A3DC-7E00019F350A}" type="slidenum">
              <a:rPr lang="en-US" smtClean="0"/>
              <a:pPr/>
              <a:t>‹#›</a:t>
            </a:fld>
            <a:endParaRPr lang="en-US" dirty="0"/>
          </a:p>
        </p:txBody>
      </p:sp>
      <p:sp>
        <p:nvSpPr>
          <p:cNvPr id="13" name="Title 1"/>
          <p:cNvSpPr>
            <a:spLocks noGrp="1"/>
          </p:cNvSpPr>
          <p:nvPr>
            <p:ph type="ctrTitle"/>
          </p:nvPr>
        </p:nvSpPr>
        <p:spPr>
          <a:xfrm>
            <a:off x="4851403" y="2375279"/>
            <a:ext cx="3843864" cy="571120"/>
          </a:xfrm>
        </p:spPr>
        <p:txBody>
          <a:bodyPr anchor="t">
            <a:normAutofit/>
          </a:bodyPr>
          <a:lstStyle>
            <a:lvl1pPr algn="r">
              <a:defRPr sz="2000">
                <a:solidFill>
                  <a:schemeClr val="bg1"/>
                </a:solidFill>
                <a:latin typeface="Arial"/>
                <a:cs typeface="Arial"/>
              </a:defRPr>
            </a:lvl1pPr>
          </a:lstStyle>
          <a:p>
            <a:r>
              <a:rPr lang="en-US" dirty="0"/>
              <a:t>Click to edit Master title style</a:t>
            </a:r>
          </a:p>
        </p:txBody>
      </p:sp>
      <p:sp>
        <p:nvSpPr>
          <p:cNvPr id="17" name="Subtitle 2"/>
          <p:cNvSpPr>
            <a:spLocks noGrp="1"/>
          </p:cNvSpPr>
          <p:nvPr>
            <p:ph type="subTitle" idx="1"/>
          </p:nvPr>
        </p:nvSpPr>
        <p:spPr>
          <a:xfrm>
            <a:off x="2294457" y="5024961"/>
            <a:ext cx="6400800" cy="694267"/>
          </a:xfrm>
        </p:spPr>
        <p:txBody>
          <a:bodyPr anchor="t"/>
          <a:lstStyle>
            <a:lvl1pPr marL="0" indent="0" algn="r">
              <a:buNone/>
              <a:defRPr>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4" name="Picture 13" descr="5002823B_ SAPS_Back to basics Powerpoint_01-27.pn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951429" y="6308717"/>
            <a:ext cx="1676400" cy="310896"/>
          </a:xfrm>
          <a:prstGeom prst="rect">
            <a:avLst/>
          </a:prstGeom>
        </p:spPr>
      </p:pic>
    </p:spTree>
    <p:extLst>
      <p:ext uri="{BB962C8B-B14F-4D97-AF65-F5344CB8AC3E}">
        <p14:creationId xmlns:p14="http://schemas.microsoft.com/office/powerpoint/2010/main" val="12213164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Rectangle 6"/>
          <p:cNvSpPr/>
          <p:nvPr userDrawn="1"/>
        </p:nvSpPr>
        <p:spPr>
          <a:xfrm>
            <a:off x="0" y="0"/>
            <a:ext cx="9144000" cy="1097280"/>
          </a:xfrm>
          <a:prstGeom prst="rect">
            <a:avLst/>
          </a:prstGeom>
          <a:solidFill>
            <a:srgbClr val="1343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5002823B_ SAPS_Back to basics Powerpoint_01-13.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51064" y="203201"/>
            <a:ext cx="707136" cy="707136"/>
          </a:xfrm>
          <a:prstGeom prst="rect">
            <a:avLst/>
          </a:prstGeom>
        </p:spPr>
      </p:pic>
      <p:sp>
        <p:nvSpPr>
          <p:cNvPr id="3" name="Content Placeholder 2"/>
          <p:cNvSpPr>
            <a:spLocks noGrp="1"/>
          </p:cNvSpPr>
          <p:nvPr>
            <p:ph idx="1"/>
          </p:nvPr>
        </p:nvSpPr>
        <p:spPr>
          <a:xfrm>
            <a:off x="457200" y="2015207"/>
            <a:ext cx="8229600" cy="4290343"/>
          </a:xfrm>
        </p:spPr>
        <p:txBody>
          <a:bodyPr>
            <a:normAutofit/>
          </a:bodyPr>
          <a:lstStyle>
            <a:lvl1pPr>
              <a:buClr>
                <a:srgbClr val="023F88"/>
              </a:buClr>
              <a:defRPr sz="1400">
                <a:solidFill>
                  <a:srgbClr val="777777"/>
                </a:solidFill>
                <a:latin typeface="Arial"/>
                <a:cs typeface="Arial"/>
              </a:defRPr>
            </a:lvl1pPr>
            <a:lvl2pPr>
              <a:buClr>
                <a:srgbClr val="023F88"/>
              </a:buClr>
              <a:defRPr sz="1400">
                <a:solidFill>
                  <a:srgbClr val="777777"/>
                </a:solidFill>
                <a:latin typeface="Arial"/>
                <a:cs typeface="Arial"/>
              </a:defRPr>
            </a:lvl2pPr>
            <a:lvl3pPr marL="1143000" indent="-228600">
              <a:buClr>
                <a:srgbClr val="023F88"/>
              </a:buClr>
              <a:buFont typeface="Arial"/>
              <a:buChar char="•"/>
              <a:defRPr sz="1400">
                <a:solidFill>
                  <a:srgbClr val="777777"/>
                </a:solidFill>
                <a:latin typeface="Arial"/>
                <a:cs typeface="Arial"/>
              </a:defRPr>
            </a:lvl3pPr>
            <a:lvl4pPr>
              <a:buClr>
                <a:srgbClr val="023F88"/>
              </a:buClr>
              <a:defRPr sz="1400">
                <a:solidFill>
                  <a:srgbClr val="777777"/>
                </a:solidFill>
                <a:latin typeface="Arial"/>
                <a:cs typeface="Arial"/>
              </a:defRPr>
            </a:lvl4pPr>
            <a:lvl5pPr>
              <a:buClr>
                <a:srgbClr val="023F88"/>
              </a:buClr>
              <a:defRPr sz="1400">
                <a:solidFill>
                  <a:srgbClr val="777777"/>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
          <p:cNvSpPr>
            <a:spLocks noGrp="1"/>
          </p:cNvSpPr>
          <p:nvPr>
            <p:ph type="title"/>
          </p:nvPr>
        </p:nvSpPr>
        <p:spPr>
          <a:xfrm>
            <a:off x="382667" y="364068"/>
            <a:ext cx="8229600" cy="599946"/>
          </a:xfrm>
        </p:spPr>
        <p:txBody>
          <a:bodyPr>
            <a:normAutofit/>
          </a:bodyPr>
          <a:lstStyle>
            <a:lvl1pPr algn="l">
              <a:defRPr sz="2100" b="1">
                <a:solidFill>
                  <a:schemeClr val="bg1"/>
                </a:solidFill>
                <a:latin typeface="Arial"/>
                <a:cs typeface="Arial"/>
              </a:defRPr>
            </a:lvl1pPr>
          </a:lstStyle>
          <a:p>
            <a:r>
              <a:rPr lang="en-US" dirty="0"/>
              <a:t>Click to edit Master title style</a:t>
            </a:r>
          </a:p>
        </p:txBody>
      </p:sp>
      <p:sp>
        <p:nvSpPr>
          <p:cNvPr id="8" name="Slide Number Placeholder 5"/>
          <p:cNvSpPr>
            <a:spLocks noGrp="1"/>
          </p:cNvSpPr>
          <p:nvPr>
            <p:ph type="sldNum" sz="quarter" idx="4"/>
          </p:nvPr>
        </p:nvSpPr>
        <p:spPr>
          <a:xfrm>
            <a:off x="3762031" y="6345767"/>
            <a:ext cx="1603005" cy="365125"/>
          </a:xfrm>
          <a:prstGeom prst="rect">
            <a:avLst/>
          </a:prstGeom>
        </p:spPr>
        <p:txBody>
          <a:bodyPr vert="horz" lIns="91440" tIns="45720" rIns="91440" bIns="45720" rtlCol="0" anchor="ctr"/>
          <a:lstStyle>
            <a:lvl1pPr algn="ctr">
              <a:defRPr sz="1200">
                <a:solidFill>
                  <a:srgbClr val="023F88"/>
                </a:solidFill>
              </a:defRPr>
            </a:lvl1pPr>
          </a:lstStyle>
          <a:p>
            <a:fld id="{6E5F179B-226C-B04F-A3DC-7E00019F350A}" type="slidenum">
              <a:rPr lang="en-US" smtClean="0"/>
              <a:pPr/>
              <a:t>‹#›</a:t>
            </a:fld>
            <a:endParaRPr lang="en-US" dirty="0"/>
          </a:p>
        </p:txBody>
      </p:sp>
    </p:spTree>
    <p:extLst>
      <p:ext uri="{BB962C8B-B14F-4D97-AF65-F5344CB8AC3E}">
        <p14:creationId xmlns:p14="http://schemas.microsoft.com/office/powerpoint/2010/main" val="10118510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5" name="Picture 4" descr="Img019.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763720"/>
            <a:ext cx="9144000" cy="6094280"/>
          </a:xfrm>
          <a:prstGeom prst="rect">
            <a:avLst/>
          </a:prstGeom>
        </p:spPr>
      </p:pic>
      <p:sp>
        <p:nvSpPr>
          <p:cNvPr id="12" name="Rectangle 11"/>
          <p:cNvSpPr/>
          <p:nvPr userDrawn="1"/>
        </p:nvSpPr>
        <p:spPr>
          <a:xfrm>
            <a:off x="0" y="4965229"/>
            <a:ext cx="9144000" cy="1892771"/>
          </a:xfrm>
          <a:prstGeom prst="rect">
            <a:avLst/>
          </a:prstGeom>
          <a:solidFill>
            <a:srgbClr val="1343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0" y="0"/>
            <a:ext cx="9144000" cy="2109216"/>
          </a:xfrm>
          <a:prstGeom prst="rect">
            <a:avLst/>
          </a:prstGeom>
          <a:solidFill>
            <a:srgbClr val="1343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44300" y="5095631"/>
            <a:ext cx="7331300" cy="539865"/>
          </a:xfrm>
        </p:spPr>
        <p:txBody>
          <a:bodyPr anchor="t">
            <a:normAutofit/>
          </a:bodyPr>
          <a:lstStyle>
            <a:lvl1pPr algn="l">
              <a:defRPr sz="3000">
                <a:solidFill>
                  <a:schemeClr val="bg1"/>
                </a:solidFill>
                <a:latin typeface="Arial"/>
                <a:cs typeface="Arial"/>
              </a:defRPr>
            </a:lvl1pPr>
          </a:lstStyle>
          <a:p>
            <a:r>
              <a:rPr lang="en-US" dirty="0"/>
              <a:t>Click to edit Master title style</a:t>
            </a:r>
          </a:p>
        </p:txBody>
      </p:sp>
      <p:pic>
        <p:nvPicPr>
          <p:cNvPr id="9" name="Picture 8" descr="5002823B_ SAPS_Back to basics Powerpoint-17.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754967" y="567267"/>
            <a:ext cx="4895088" cy="1359408"/>
          </a:xfrm>
          <a:prstGeom prst="rect">
            <a:avLst/>
          </a:prstGeom>
        </p:spPr>
      </p:pic>
      <p:pic>
        <p:nvPicPr>
          <p:cNvPr id="3" name="Picture 2" descr="5002823B_ SAPS_Back to basics Powerpoint_01-27.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951429" y="6308717"/>
            <a:ext cx="1676400" cy="310896"/>
          </a:xfrm>
          <a:prstGeom prst="rect">
            <a:avLst/>
          </a:prstGeom>
        </p:spPr>
      </p:pic>
    </p:spTree>
    <p:extLst>
      <p:ext uri="{BB962C8B-B14F-4D97-AF65-F5344CB8AC3E}">
        <p14:creationId xmlns:p14="http://schemas.microsoft.com/office/powerpoint/2010/main" val="19146590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6" name="Picture 5" descr="Img020.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flipH="1">
            <a:off x="-755" y="-2565401"/>
            <a:ext cx="9144754" cy="13721003"/>
          </a:xfrm>
          <a:prstGeom prst="rect">
            <a:avLst/>
          </a:prstGeom>
        </p:spPr>
      </p:pic>
      <p:sp>
        <p:nvSpPr>
          <p:cNvPr id="8" name="Rectangle 7"/>
          <p:cNvSpPr/>
          <p:nvPr userDrawn="1"/>
        </p:nvSpPr>
        <p:spPr>
          <a:xfrm>
            <a:off x="0" y="4965229"/>
            <a:ext cx="9144000" cy="1892771"/>
          </a:xfrm>
          <a:prstGeom prst="rect">
            <a:avLst/>
          </a:prstGeom>
          <a:solidFill>
            <a:srgbClr val="1343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0" y="0"/>
            <a:ext cx="9144000" cy="2109216"/>
          </a:xfrm>
          <a:prstGeom prst="rect">
            <a:avLst/>
          </a:prstGeom>
          <a:solidFill>
            <a:srgbClr val="1343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44300" y="5095631"/>
            <a:ext cx="7331300" cy="539865"/>
          </a:xfrm>
        </p:spPr>
        <p:txBody>
          <a:bodyPr anchor="t">
            <a:normAutofit/>
          </a:bodyPr>
          <a:lstStyle>
            <a:lvl1pPr algn="l">
              <a:defRPr sz="3000">
                <a:solidFill>
                  <a:schemeClr val="bg1"/>
                </a:solidFill>
                <a:latin typeface="Arial"/>
                <a:cs typeface="Arial"/>
              </a:defRPr>
            </a:lvl1pPr>
          </a:lstStyle>
          <a:p>
            <a:r>
              <a:rPr lang="en-US" dirty="0"/>
              <a:t>Click to edit Master title style</a:t>
            </a:r>
          </a:p>
        </p:txBody>
      </p:sp>
      <p:pic>
        <p:nvPicPr>
          <p:cNvPr id="9" name="Picture 8" descr="5002823B_ SAPS_Back to basics Powerpoint-17.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754967" y="567267"/>
            <a:ext cx="4895088" cy="1359408"/>
          </a:xfrm>
          <a:prstGeom prst="rect">
            <a:avLst/>
          </a:prstGeom>
        </p:spPr>
      </p:pic>
      <p:pic>
        <p:nvPicPr>
          <p:cNvPr id="10" name="Picture 9" descr="5002823B_ SAPS_Back to basics Powerpoint_01-27.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951429" y="6308717"/>
            <a:ext cx="1676400" cy="310896"/>
          </a:xfrm>
          <a:prstGeom prst="rect">
            <a:avLst/>
          </a:prstGeom>
        </p:spPr>
      </p:pic>
    </p:spTree>
    <p:extLst>
      <p:ext uri="{BB962C8B-B14F-4D97-AF65-F5344CB8AC3E}">
        <p14:creationId xmlns:p14="http://schemas.microsoft.com/office/powerpoint/2010/main" val="9553501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2109216"/>
          </a:xfrm>
          <a:prstGeom prst="rect">
            <a:avLst/>
          </a:prstGeom>
          <a:solidFill>
            <a:srgbClr val="1343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1500" y="1106076"/>
            <a:ext cx="8229600" cy="1143000"/>
          </a:xfrm>
        </p:spPr>
        <p:txBody>
          <a:bodyPr>
            <a:normAutofit/>
          </a:bodyPr>
          <a:lstStyle>
            <a:lvl1pPr algn="l">
              <a:defRPr sz="3000">
                <a:solidFill>
                  <a:srgbClr val="023F88"/>
                </a:solidFill>
                <a:latin typeface="Arial"/>
                <a:cs typeface="Arial"/>
              </a:defRPr>
            </a:lvl1pPr>
          </a:lstStyle>
          <a:p>
            <a:r>
              <a:rPr lang="en-US" dirty="0"/>
              <a:t>Click to edit Master title style</a:t>
            </a:r>
          </a:p>
        </p:txBody>
      </p:sp>
      <p:sp>
        <p:nvSpPr>
          <p:cNvPr id="3" name="Content Placeholder 2"/>
          <p:cNvSpPr>
            <a:spLocks noGrp="1"/>
          </p:cNvSpPr>
          <p:nvPr>
            <p:ph idx="1"/>
          </p:nvPr>
        </p:nvSpPr>
        <p:spPr>
          <a:xfrm>
            <a:off x="631500" y="2554301"/>
            <a:ext cx="8229600" cy="3738550"/>
          </a:xfrm>
        </p:spPr>
        <p:txBody>
          <a:bodyPr>
            <a:normAutofit/>
          </a:bodyPr>
          <a:lstStyle>
            <a:lvl1pPr>
              <a:lnSpc>
                <a:spcPct val="130000"/>
              </a:lnSpc>
              <a:defRPr sz="2100">
                <a:solidFill>
                  <a:srgbClr val="023F88"/>
                </a:solidFill>
                <a:latin typeface="Arial"/>
                <a:cs typeface="Arial"/>
              </a:defRPr>
            </a:lvl1pPr>
            <a:lvl2pPr>
              <a:lnSpc>
                <a:spcPct val="130000"/>
              </a:lnSpc>
              <a:defRPr sz="2100">
                <a:solidFill>
                  <a:srgbClr val="023F88"/>
                </a:solidFill>
                <a:latin typeface="Arial"/>
                <a:cs typeface="Arial"/>
              </a:defRPr>
            </a:lvl2pPr>
            <a:lvl3pPr>
              <a:lnSpc>
                <a:spcPct val="130000"/>
              </a:lnSpc>
              <a:defRPr sz="2100">
                <a:solidFill>
                  <a:srgbClr val="023F88"/>
                </a:solidFill>
                <a:latin typeface="Arial"/>
                <a:cs typeface="Arial"/>
              </a:defRPr>
            </a:lvl3pPr>
            <a:lvl4pPr>
              <a:lnSpc>
                <a:spcPct val="130000"/>
              </a:lnSpc>
              <a:defRPr sz="2100">
                <a:solidFill>
                  <a:srgbClr val="023F88"/>
                </a:solidFill>
                <a:latin typeface="Arial"/>
                <a:cs typeface="Arial"/>
              </a:defRPr>
            </a:lvl4pPr>
            <a:lvl5pPr>
              <a:lnSpc>
                <a:spcPct val="130000"/>
              </a:lnSpc>
              <a:defRPr sz="2100">
                <a:solidFill>
                  <a:srgbClr val="023F88"/>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3762031" y="6345767"/>
            <a:ext cx="1603005" cy="365125"/>
          </a:xfrm>
          <a:prstGeom prst="rect">
            <a:avLst/>
          </a:prstGeom>
        </p:spPr>
        <p:txBody>
          <a:bodyPr vert="horz" lIns="91440" tIns="45720" rIns="91440" bIns="45720" rtlCol="0" anchor="ctr"/>
          <a:lstStyle>
            <a:lvl1pPr algn="ctr">
              <a:defRPr sz="1200">
                <a:solidFill>
                  <a:schemeClr val="bg1"/>
                </a:solidFill>
              </a:defRPr>
            </a:lvl1pPr>
          </a:lstStyle>
          <a:p>
            <a:fld id="{6E5F179B-226C-B04F-A3DC-7E00019F350A}" type="slidenum">
              <a:rPr lang="en-US" smtClean="0"/>
              <a:pPr/>
              <a:t>‹#›</a:t>
            </a:fld>
            <a:endParaRPr lang="en-US" dirty="0"/>
          </a:p>
        </p:txBody>
      </p:sp>
      <p:pic>
        <p:nvPicPr>
          <p:cNvPr id="8" name="Picture 7" descr="5002823B_ SAPS_Back to basics Powerpoint_01-1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511800" y="554567"/>
            <a:ext cx="3139440" cy="871728"/>
          </a:xfrm>
          <a:prstGeom prst="rect">
            <a:avLst/>
          </a:prstGeom>
        </p:spPr>
      </p:pic>
    </p:spTree>
    <p:extLst>
      <p:ext uri="{BB962C8B-B14F-4D97-AF65-F5344CB8AC3E}">
        <p14:creationId xmlns:p14="http://schemas.microsoft.com/office/powerpoint/2010/main" val="26973142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2" name="Picture 11" descr="Const Masilela and Const Jasson.JPG"/>
          <p:cNvPicPr>
            <a:picLocks noChangeAspect="1"/>
          </p:cNvPicPr>
          <p:nvPr userDrawn="1"/>
        </p:nvPicPr>
        <p:blipFill>
          <a:blip r:embed="rId2" cstate="email">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flipH="1">
            <a:off x="-1" y="748013"/>
            <a:ext cx="9169401" cy="6109987"/>
          </a:xfrm>
          <a:prstGeom prst="rect">
            <a:avLst/>
          </a:prstGeom>
        </p:spPr>
      </p:pic>
      <p:sp>
        <p:nvSpPr>
          <p:cNvPr id="10" name="Rectangle 9"/>
          <p:cNvSpPr/>
          <p:nvPr userDrawn="1"/>
        </p:nvSpPr>
        <p:spPr>
          <a:xfrm>
            <a:off x="0" y="0"/>
            <a:ext cx="9144000" cy="2109216"/>
          </a:xfrm>
          <a:prstGeom prst="rect">
            <a:avLst/>
          </a:prstGeom>
          <a:solidFill>
            <a:srgbClr val="1343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 Placeholder 3"/>
          <p:cNvSpPr>
            <a:spLocks noGrp="1"/>
          </p:cNvSpPr>
          <p:nvPr>
            <p:ph type="body" sz="half" idx="2"/>
          </p:nvPr>
        </p:nvSpPr>
        <p:spPr>
          <a:xfrm>
            <a:off x="1896533" y="2109216"/>
            <a:ext cx="6984999" cy="2789772"/>
          </a:xfrm>
        </p:spPr>
        <p:txBody>
          <a:bodyPr anchor="t">
            <a:noAutofit/>
          </a:bodyPr>
          <a:lstStyle>
            <a:lvl1pPr marL="0" indent="0" algn="r">
              <a:lnSpc>
                <a:spcPct val="100000"/>
              </a:lnSpc>
              <a:buNone/>
              <a:defRPr sz="22000">
                <a:solidFill>
                  <a:srgbClr val="B0973D"/>
                </a:solidFill>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a:t>
            </a:r>
          </a:p>
        </p:txBody>
      </p:sp>
      <p:pic>
        <p:nvPicPr>
          <p:cNvPr id="8" name="Picture 7" descr="5002823B_ SAPS_Back to basics Powerpoint_01-11.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511800" y="554567"/>
            <a:ext cx="3139440" cy="871728"/>
          </a:xfrm>
          <a:prstGeom prst="rect">
            <a:avLst/>
          </a:prstGeom>
        </p:spPr>
      </p:pic>
      <p:sp>
        <p:nvSpPr>
          <p:cNvPr id="4" name="Slide Number Placeholder 3"/>
          <p:cNvSpPr>
            <a:spLocks noGrp="1"/>
          </p:cNvSpPr>
          <p:nvPr>
            <p:ph type="sldNum" sz="quarter" idx="10"/>
          </p:nvPr>
        </p:nvSpPr>
        <p:spPr/>
        <p:txBody>
          <a:bodyPr/>
          <a:lstStyle/>
          <a:p>
            <a:fld id="{6E5F179B-226C-B04F-A3DC-7E00019F350A}" type="slidenum">
              <a:rPr lang="en-US" smtClean="0"/>
              <a:pPr/>
              <a:t>‹#›</a:t>
            </a:fld>
            <a:endParaRPr lang="en-US" dirty="0"/>
          </a:p>
        </p:txBody>
      </p:sp>
      <p:sp>
        <p:nvSpPr>
          <p:cNvPr id="13" name="Title 1"/>
          <p:cNvSpPr>
            <a:spLocks noGrp="1"/>
          </p:cNvSpPr>
          <p:nvPr>
            <p:ph type="ctrTitle"/>
          </p:nvPr>
        </p:nvSpPr>
        <p:spPr>
          <a:xfrm>
            <a:off x="4851403" y="2375279"/>
            <a:ext cx="3843864" cy="571120"/>
          </a:xfrm>
        </p:spPr>
        <p:txBody>
          <a:bodyPr anchor="t">
            <a:normAutofit/>
          </a:bodyPr>
          <a:lstStyle>
            <a:lvl1pPr algn="r">
              <a:defRPr sz="2000">
                <a:solidFill>
                  <a:schemeClr val="bg1"/>
                </a:solidFill>
                <a:latin typeface="Arial"/>
                <a:cs typeface="Arial"/>
              </a:defRPr>
            </a:lvl1pPr>
          </a:lstStyle>
          <a:p>
            <a:r>
              <a:rPr lang="en-US" dirty="0"/>
              <a:t>Click to edit Master title style</a:t>
            </a:r>
          </a:p>
        </p:txBody>
      </p:sp>
      <p:sp>
        <p:nvSpPr>
          <p:cNvPr id="17" name="Subtitle 2"/>
          <p:cNvSpPr>
            <a:spLocks noGrp="1"/>
          </p:cNvSpPr>
          <p:nvPr>
            <p:ph type="subTitle" idx="1"/>
          </p:nvPr>
        </p:nvSpPr>
        <p:spPr>
          <a:xfrm>
            <a:off x="2294457" y="5024961"/>
            <a:ext cx="6400800" cy="694267"/>
          </a:xfrm>
        </p:spPr>
        <p:txBody>
          <a:bodyPr anchor="t"/>
          <a:lstStyle>
            <a:lvl1pPr marL="0" indent="0" algn="r">
              <a:buNone/>
              <a:defRPr>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4" name="Picture 13" descr="5002823B_ SAPS_Back to basics Powerpoint_01-27.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951429" y="6308717"/>
            <a:ext cx="1676400" cy="310896"/>
          </a:xfrm>
          <a:prstGeom prst="rect">
            <a:avLst/>
          </a:prstGeom>
        </p:spPr>
      </p:pic>
    </p:spTree>
    <p:extLst>
      <p:ext uri="{BB962C8B-B14F-4D97-AF65-F5344CB8AC3E}">
        <p14:creationId xmlns:p14="http://schemas.microsoft.com/office/powerpoint/2010/main" val="9044484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 descr="_DSC3092.jpg"/>
          <p:cNvPicPr>
            <a:picLocks noChangeAspect="1"/>
          </p:cNvPicPr>
          <p:nvPr userDrawn="1"/>
        </p:nvPicPr>
        <p:blipFill>
          <a:blip r:embed="rId2" cstate="email">
            <a:duotone>
              <a:prstClr val="black"/>
              <a:schemeClr val="accent1">
                <a:tint val="45000"/>
                <a:satMod val="400000"/>
              </a:schemeClr>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0" y="784746"/>
            <a:ext cx="9144000" cy="6073254"/>
          </a:xfrm>
          <a:prstGeom prst="rect">
            <a:avLst/>
          </a:prstGeom>
        </p:spPr>
      </p:pic>
      <p:sp>
        <p:nvSpPr>
          <p:cNvPr id="13" name="Rectangle 12"/>
          <p:cNvSpPr/>
          <p:nvPr userDrawn="1"/>
        </p:nvSpPr>
        <p:spPr>
          <a:xfrm>
            <a:off x="0" y="0"/>
            <a:ext cx="9144000" cy="2109216"/>
          </a:xfrm>
          <a:prstGeom prst="rect">
            <a:avLst/>
          </a:prstGeom>
          <a:solidFill>
            <a:srgbClr val="1343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5002823B_ SAPS_Back to basics Powerpoint_01-11.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511800" y="554567"/>
            <a:ext cx="3139440" cy="871728"/>
          </a:xfrm>
          <a:prstGeom prst="rect">
            <a:avLst/>
          </a:prstGeom>
        </p:spPr>
      </p:pic>
      <p:pic>
        <p:nvPicPr>
          <p:cNvPr id="11" name="Picture 10" descr="5002823B_ SAPS_Back to basics Powerpoint_01-20.pn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049684" y="6108691"/>
            <a:ext cx="1603248" cy="310896"/>
          </a:xfrm>
          <a:prstGeom prst="rect">
            <a:avLst/>
          </a:prstGeom>
        </p:spPr>
      </p:pic>
      <p:sp>
        <p:nvSpPr>
          <p:cNvPr id="4" name="Slide Number Placeholder 3"/>
          <p:cNvSpPr>
            <a:spLocks noGrp="1"/>
          </p:cNvSpPr>
          <p:nvPr>
            <p:ph type="sldNum" sz="quarter" idx="10"/>
          </p:nvPr>
        </p:nvSpPr>
        <p:spPr/>
        <p:txBody>
          <a:bodyPr/>
          <a:lstStyle/>
          <a:p>
            <a:fld id="{6E5F179B-226C-B04F-A3DC-7E00019F350A}" type="slidenum">
              <a:rPr lang="en-US" smtClean="0"/>
              <a:pPr/>
              <a:t>‹#›</a:t>
            </a:fld>
            <a:endParaRPr lang="en-US" dirty="0"/>
          </a:p>
        </p:txBody>
      </p:sp>
      <p:sp>
        <p:nvSpPr>
          <p:cNvPr id="9" name="Text Placeholder 3"/>
          <p:cNvSpPr>
            <a:spLocks noGrp="1"/>
          </p:cNvSpPr>
          <p:nvPr>
            <p:ph type="body" sz="half" idx="2"/>
          </p:nvPr>
        </p:nvSpPr>
        <p:spPr>
          <a:xfrm>
            <a:off x="1896533" y="2109216"/>
            <a:ext cx="6984999" cy="2789772"/>
          </a:xfrm>
        </p:spPr>
        <p:txBody>
          <a:bodyPr anchor="t">
            <a:noAutofit/>
          </a:bodyPr>
          <a:lstStyle>
            <a:lvl1pPr marL="0" indent="0" algn="r">
              <a:lnSpc>
                <a:spcPct val="100000"/>
              </a:lnSpc>
              <a:buNone/>
              <a:defRPr sz="22000">
                <a:solidFill>
                  <a:srgbClr val="B0973D"/>
                </a:solidFill>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a:t>
            </a:r>
          </a:p>
        </p:txBody>
      </p:sp>
      <p:sp>
        <p:nvSpPr>
          <p:cNvPr id="10" name="Title 1"/>
          <p:cNvSpPr>
            <a:spLocks noGrp="1"/>
          </p:cNvSpPr>
          <p:nvPr>
            <p:ph type="ctrTitle"/>
          </p:nvPr>
        </p:nvSpPr>
        <p:spPr>
          <a:xfrm>
            <a:off x="4851403" y="2375279"/>
            <a:ext cx="3843864" cy="571120"/>
          </a:xfrm>
        </p:spPr>
        <p:txBody>
          <a:bodyPr anchor="t">
            <a:normAutofit/>
          </a:bodyPr>
          <a:lstStyle>
            <a:lvl1pPr algn="r">
              <a:defRPr sz="2000">
                <a:solidFill>
                  <a:schemeClr val="bg1"/>
                </a:solidFill>
                <a:latin typeface="Arial"/>
                <a:cs typeface="Arial"/>
              </a:defRPr>
            </a:lvl1pPr>
          </a:lstStyle>
          <a:p>
            <a:r>
              <a:rPr lang="en-US" dirty="0"/>
              <a:t>Click to edit Master title style</a:t>
            </a:r>
          </a:p>
        </p:txBody>
      </p:sp>
      <p:sp>
        <p:nvSpPr>
          <p:cNvPr id="12" name="Subtitle 2"/>
          <p:cNvSpPr>
            <a:spLocks noGrp="1"/>
          </p:cNvSpPr>
          <p:nvPr>
            <p:ph type="subTitle" idx="1"/>
          </p:nvPr>
        </p:nvSpPr>
        <p:spPr>
          <a:xfrm>
            <a:off x="2294457" y="5024961"/>
            <a:ext cx="6400800" cy="694267"/>
          </a:xfrm>
        </p:spPr>
        <p:txBody>
          <a:bodyPr anchor="t"/>
          <a:lstStyle>
            <a:lvl1pPr marL="0" indent="0" algn="r">
              <a:buNone/>
              <a:defRPr>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4" name="Picture 13" descr="5002823B_ SAPS_Back to basics Powerpoint_01-27.png"/>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6951429" y="6308717"/>
            <a:ext cx="1676400" cy="310896"/>
          </a:xfrm>
          <a:prstGeom prst="rect">
            <a:avLst/>
          </a:prstGeom>
        </p:spPr>
      </p:pic>
    </p:spTree>
    <p:extLst>
      <p:ext uri="{BB962C8B-B14F-4D97-AF65-F5344CB8AC3E}">
        <p14:creationId xmlns:p14="http://schemas.microsoft.com/office/powerpoint/2010/main" val="1886793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71693" y="274638"/>
            <a:ext cx="6083002" cy="950751"/>
          </a:xfrm>
        </p:spPr>
        <p:txBody>
          <a:bodyPr>
            <a:normAutofit/>
          </a:bodyPr>
          <a:lstStyle>
            <a:lvl1pPr algn="ctr">
              <a:defRPr sz="3600"/>
            </a:lvl1pPr>
          </a:lstStyle>
          <a:p>
            <a:r>
              <a:rPr lang="en-US" dirty="0"/>
              <a:t>Click to edit Master title style</a:t>
            </a:r>
          </a:p>
        </p:txBody>
      </p:sp>
      <p:sp>
        <p:nvSpPr>
          <p:cNvPr id="3" name="Content Placeholder 2"/>
          <p:cNvSpPr>
            <a:spLocks noGrp="1"/>
          </p:cNvSpPr>
          <p:nvPr>
            <p:ph idx="1"/>
          </p:nvPr>
        </p:nvSpPr>
        <p:spPr>
          <a:xfrm>
            <a:off x="1002692" y="1600200"/>
            <a:ext cx="7684107"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CE3E3E-AAEA-2C4F-AAAF-D5D0D3B13C3A}"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3" name="Picture 2" descr="DSC_5021_01.jpg"/>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0" y="1213422"/>
            <a:ext cx="9144000" cy="5644578"/>
          </a:xfrm>
          <a:prstGeom prst="rect">
            <a:avLst/>
          </a:prstGeom>
        </p:spPr>
      </p:pic>
      <p:sp>
        <p:nvSpPr>
          <p:cNvPr id="13" name="Rectangle 12"/>
          <p:cNvSpPr/>
          <p:nvPr userDrawn="1"/>
        </p:nvSpPr>
        <p:spPr>
          <a:xfrm>
            <a:off x="0" y="0"/>
            <a:ext cx="9144000" cy="2109216"/>
          </a:xfrm>
          <a:prstGeom prst="rect">
            <a:avLst/>
          </a:prstGeom>
          <a:solidFill>
            <a:srgbClr val="1343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5002823B_ SAPS_Back to basics Powerpoint_01-11.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511800" y="554567"/>
            <a:ext cx="3139440" cy="871728"/>
          </a:xfrm>
          <a:prstGeom prst="rect">
            <a:avLst/>
          </a:prstGeom>
        </p:spPr>
      </p:pic>
      <p:sp>
        <p:nvSpPr>
          <p:cNvPr id="4" name="Slide Number Placeholder 3"/>
          <p:cNvSpPr>
            <a:spLocks noGrp="1"/>
          </p:cNvSpPr>
          <p:nvPr>
            <p:ph type="sldNum" sz="quarter" idx="10"/>
          </p:nvPr>
        </p:nvSpPr>
        <p:spPr/>
        <p:txBody>
          <a:bodyPr/>
          <a:lstStyle/>
          <a:p>
            <a:fld id="{6E5F179B-226C-B04F-A3DC-7E00019F350A}" type="slidenum">
              <a:rPr lang="en-US" smtClean="0"/>
              <a:pPr/>
              <a:t>‹#›</a:t>
            </a:fld>
            <a:endParaRPr lang="en-US" dirty="0"/>
          </a:p>
        </p:txBody>
      </p:sp>
      <p:sp>
        <p:nvSpPr>
          <p:cNvPr id="9" name="Text Placeholder 3"/>
          <p:cNvSpPr>
            <a:spLocks noGrp="1"/>
          </p:cNvSpPr>
          <p:nvPr>
            <p:ph type="body" sz="half" idx="2"/>
          </p:nvPr>
        </p:nvSpPr>
        <p:spPr>
          <a:xfrm>
            <a:off x="1896533" y="2109216"/>
            <a:ext cx="6984999" cy="2789772"/>
          </a:xfrm>
        </p:spPr>
        <p:txBody>
          <a:bodyPr anchor="t">
            <a:noAutofit/>
          </a:bodyPr>
          <a:lstStyle>
            <a:lvl1pPr marL="0" indent="0" algn="r">
              <a:lnSpc>
                <a:spcPct val="100000"/>
              </a:lnSpc>
              <a:buNone/>
              <a:defRPr sz="22000">
                <a:solidFill>
                  <a:srgbClr val="B0973D"/>
                </a:solidFill>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a:t>
            </a:r>
          </a:p>
        </p:txBody>
      </p:sp>
      <p:sp>
        <p:nvSpPr>
          <p:cNvPr id="10" name="Title 1"/>
          <p:cNvSpPr>
            <a:spLocks noGrp="1"/>
          </p:cNvSpPr>
          <p:nvPr>
            <p:ph type="ctrTitle"/>
          </p:nvPr>
        </p:nvSpPr>
        <p:spPr>
          <a:xfrm>
            <a:off x="4851403" y="2375279"/>
            <a:ext cx="3843864" cy="571120"/>
          </a:xfrm>
        </p:spPr>
        <p:txBody>
          <a:bodyPr anchor="t">
            <a:normAutofit/>
          </a:bodyPr>
          <a:lstStyle>
            <a:lvl1pPr algn="r">
              <a:defRPr sz="2000">
                <a:solidFill>
                  <a:schemeClr val="bg1"/>
                </a:solidFill>
                <a:latin typeface="Arial"/>
                <a:cs typeface="Arial"/>
              </a:defRPr>
            </a:lvl1pPr>
          </a:lstStyle>
          <a:p>
            <a:r>
              <a:rPr lang="en-US" dirty="0"/>
              <a:t>Click to edit Master title style</a:t>
            </a:r>
          </a:p>
        </p:txBody>
      </p:sp>
      <p:sp>
        <p:nvSpPr>
          <p:cNvPr id="12" name="Subtitle 2"/>
          <p:cNvSpPr>
            <a:spLocks noGrp="1"/>
          </p:cNvSpPr>
          <p:nvPr>
            <p:ph type="subTitle" idx="1"/>
          </p:nvPr>
        </p:nvSpPr>
        <p:spPr>
          <a:xfrm>
            <a:off x="2294457" y="5024961"/>
            <a:ext cx="6400800" cy="694267"/>
          </a:xfrm>
        </p:spPr>
        <p:txBody>
          <a:bodyPr anchor="t"/>
          <a:lstStyle>
            <a:lvl1pPr marL="0" indent="0" algn="r">
              <a:buNone/>
              <a:defRPr>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4" name="Picture 13" descr="5002823B_ SAPS_Back to basics Powerpoint_01-27.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951429" y="6308717"/>
            <a:ext cx="1676400" cy="310896"/>
          </a:xfrm>
          <a:prstGeom prst="rect">
            <a:avLst/>
          </a:prstGeom>
        </p:spPr>
      </p:pic>
    </p:spTree>
    <p:extLst>
      <p:ext uri="{BB962C8B-B14F-4D97-AF65-F5344CB8AC3E}">
        <p14:creationId xmlns:p14="http://schemas.microsoft.com/office/powerpoint/2010/main" val="30854037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5" name="Picture 4" descr="DSC_5021_02.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870" y="1223095"/>
            <a:ext cx="9153869" cy="5650670"/>
          </a:xfrm>
          <a:prstGeom prst="rect">
            <a:avLst/>
          </a:prstGeom>
        </p:spPr>
      </p:pic>
      <p:sp>
        <p:nvSpPr>
          <p:cNvPr id="13" name="Rectangle 12"/>
          <p:cNvSpPr/>
          <p:nvPr userDrawn="1"/>
        </p:nvSpPr>
        <p:spPr>
          <a:xfrm>
            <a:off x="0" y="0"/>
            <a:ext cx="9144000" cy="2109216"/>
          </a:xfrm>
          <a:prstGeom prst="rect">
            <a:avLst/>
          </a:prstGeom>
          <a:solidFill>
            <a:srgbClr val="134395"/>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5002823B_ SAPS_Back to basics Powerpoint_01-11.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511800" y="554567"/>
            <a:ext cx="3139440" cy="871728"/>
          </a:xfrm>
          <a:prstGeom prst="rect">
            <a:avLst/>
          </a:prstGeom>
        </p:spPr>
      </p:pic>
      <p:sp>
        <p:nvSpPr>
          <p:cNvPr id="4" name="Slide Number Placeholder 3"/>
          <p:cNvSpPr>
            <a:spLocks noGrp="1"/>
          </p:cNvSpPr>
          <p:nvPr>
            <p:ph type="sldNum" sz="quarter" idx="10"/>
          </p:nvPr>
        </p:nvSpPr>
        <p:spPr/>
        <p:txBody>
          <a:bodyPr/>
          <a:lstStyle/>
          <a:p>
            <a:fld id="{6E5F179B-226C-B04F-A3DC-7E00019F350A}" type="slidenum">
              <a:rPr lang="en-US" smtClean="0"/>
              <a:pPr/>
              <a:t>‹#›</a:t>
            </a:fld>
            <a:endParaRPr lang="en-US" dirty="0"/>
          </a:p>
        </p:txBody>
      </p:sp>
      <p:sp>
        <p:nvSpPr>
          <p:cNvPr id="9" name="Text Placeholder 3"/>
          <p:cNvSpPr>
            <a:spLocks noGrp="1"/>
          </p:cNvSpPr>
          <p:nvPr>
            <p:ph type="body" sz="half" idx="2"/>
          </p:nvPr>
        </p:nvSpPr>
        <p:spPr>
          <a:xfrm>
            <a:off x="1896533" y="2109216"/>
            <a:ext cx="6984999" cy="2789772"/>
          </a:xfrm>
        </p:spPr>
        <p:txBody>
          <a:bodyPr anchor="t">
            <a:noAutofit/>
          </a:bodyPr>
          <a:lstStyle>
            <a:lvl1pPr marL="0" indent="0" algn="r">
              <a:lnSpc>
                <a:spcPct val="100000"/>
              </a:lnSpc>
              <a:buNone/>
              <a:defRPr sz="22000">
                <a:solidFill>
                  <a:srgbClr val="B0973D"/>
                </a:solidFill>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a:t>
            </a:r>
          </a:p>
        </p:txBody>
      </p:sp>
      <p:sp>
        <p:nvSpPr>
          <p:cNvPr id="10" name="Title 1"/>
          <p:cNvSpPr>
            <a:spLocks noGrp="1"/>
          </p:cNvSpPr>
          <p:nvPr>
            <p:ph type="ctrTitle"/>
          </p:nvPr>
        </p:nvSpPr>
        <p:spPr>
          <a:xfrm>
            <a:off x="4851403" y="2375279"/>
            <a:ext cx="3843864" cy="571120"/>
          </a:xfrm>
        </p:spPr>
        <p:txBody>
          <a:bodyPr anchor="t">
            <a:normAutofit/>
          </a:bodyPr>
          <a:lstStyle>
            <a:lvl1pPr algn="r">
              <a:defRPr sz="2000">
                <a:solidFill>
                  <a:schemeClr val="bg1"/>
                </a:solidFill>
                <a:latin typeface="Arial"/>
                <a:cs typeface="Arial"/>
              </a:defRPr>
            </a:lvl1pPr>
          </a:lstStyle>
          <a:p>
            <a:r>
              <a:rPr lang="en-US" dirty="0"/>
              <a:t>Click to edit Master title style</a:t>
            </a:r>
          </a:p>
        </p:txBody>
      </p:sp>
      <p:sp>
        <p:nvSpPr>
          <p:cNvPr id="12" name="Subtitle 2"/>
          <p:cNvSpPr>
            <a:spLocks noGrp="1"/>
          </p:cNvSpPr>
          <p:nvPr>
            <p:ph type="subTitle" idx="1"/>
          </p:nvPr>
        </p:nvSpPr>
        <p:spPr>
          <a:xfrm>
            <a:off x="2294457" y="5024961"/>
            <a:ext cx="6400800" cy="694267"/>
          </a:xfrm>
        </p:spPr>
        <p:txBody>
          <a:bodyPr anchor="t"/>
          <a:lstStyle>
            <a:lvl1pPr marL="0" indent="0" algn="r">
              <a:buNone/>
              <a:defRPr>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4" name="Picture 13" descr="5002823B_ SAPS_Back to basics Powerpoint_01-27.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951429" y="6308717"/>
            <a:ext cx="1676400" cy="310896"/>
          </a:xfrm>
          <a:prstGeom prst="rect">
            <a:avLst/>
          </a:prstGeom>
        </p:spPr>
      </p:pic>
    </p:spTree>
    <p:extLst>
      <p:ext uri="{BB962C8B-B14F-4D97-AF65-F5344CB8AC3E}">
        <p14:creationId xmlns:p14="http://schemas.microsoft.com/office/powerpoint/2010/main" val="6798372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7" name="Picture 6" descr="DSC_5021_03.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838200"/>
            <a:ext cx="9144000" cy="6019800"/>
          </a:xfrm>
          <a:prstGeom prst="rect">
            <a:avLst/>
          </a:prstGeom>
        </p:spPr>
      </p:pic>
      <p:sp>
        <p:nvSpPr>
          <p:cNvPr id="3" name="Rectangle 2"/>
          <p:cNvSpPr/>
          <p:nvPr userDrawn="1"/>
        </p:nvSpPr>
        <p:spPr>
          <a:xfrm>
            <a:off x="0" y="0"/>
            <a:ext cx="9144000" cy="2109216"/>
          </a:xfrm>
          <a:prstGeom prst="rect">
            <a:avLst/>
          </a:prstGeom>
          <a:solidFill>
            <a:srgbClr val="1343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5002823B_ SAPS_Back to basics Powerpoint_01-11.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511800" y="554567"/>
            <a:ext cx="3139440" cy="871728"/>
          </a:xfrm>
          <a:prstGeom prst="rect">
            <a:avLst/>
          </a:prstGeom>
        </p:spPr>
      </p:pic>
      <p:sp>
        <p:nvSpPr>
          <p:cNvPr id="4" name="Slide Number Placeholder 3"/>
          <p:cNvSpPr>
            <a:spLocks noGrp="1"/>
          </p:cNvSpPr>
          <p:nvPr>
            <p:ph type="sldNum" sz="quarter" idx="10"/>
          </p:nvPr>
        </p:nvSpPr>
        <p:spPr/>
        <p:txBody>
          <a:bodyPr/>
          <a:lstStyle/>
          <a:p>
            <a:fld id="{6E5F179B-226C-B04F-A3DC-7E00019F350A}" type="slidenum">
              <a:rPr lang="en-US" smtClean="0"/>
              <a:pPr/>
              <a:t>‹#›</a:t>
            </a:fld>
            <a:endParaRPr lang="en-US" dirty="0"/>
          </a:p>
        </p:txBody>
      </p:sp>
      <p:sp>
        <p:nvSpPr>
          <p:cNvPr id="9" name="Text Placeholder 3"/>
          <p:cNvSpPr>
            <a:spLocks noGrp="1"/>
          </p:cNvSpPr>
          <p:nvPr>
            <p:ph type="body" sz="half" idx="2"/>
          </p:nvPr>
        </p:nvSpPr>
        <p:spPr>
          <a:xfrm>
            <a:off x="1896533" y="2109216"/>
            <a:ext cx="6984999" cy="2789772"/>
          </a:xfrm>
        </p:spPr>
        <p:txBody>
          <a:bodyPr anchor="t">
            <a:noAutofit/>
          </a:bodyPr>
          <a:lstStyle>
            <a:lvl1pPr marL="0" indent="0" algn="r">
              <a:lnSpc>
                <a:spcPct val="100000"/>
              </a:lnSpc>
              <a:buNone/>
              <a:defRPr sz="22000">
                <a:solidFill>
                  <a:srgbClr val="B0973D"/>
                </a:solidFill>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a:t>
            </a:r>
          </a:p>
        </p:txBody>
      </p:sp>
      <p:sp>
        <p:nvSpPr>
          <p:cNvPr id="10" name="Title 1"/>
          <p:cNvSpPr>
            <a:spLocks noGrp="1"/>
          </p:cNvSpPr>
          <p:nvPr>
            <p:ph type="ctrTitle"/>
          </p:nvPr>
        </p:nvSpPr>
        <p:spPr>
          <a:xfrm>
            <a:off x="4851403" y="2375279"/>
            <a:ext cx="3843864" cy="571120"/>
          </a:xfrm>
        </p:spPr>
        <p:txBody>
          <a:bodyPr anchor="t">
            <a:normAutofit/>
          </a:bodyPr>
          <a:lstStyle>
            <a:lvl1pPr algn="r">
              <a:defRPr sz="2000">
                <a:solidFill>
                  <a:schemeClr val="bg1"/>
                </a:solidFill>
                <a:latin typeface="Arial"/>
                <a:cs typeface="Arial"/>
              </a:defRPr>
            </a:lvl1pPr>
          </a:lstStyle>
          <a:p>
            <a:r>
              <a:rPr lang="en-US" dirty="0"/>
              <a:t>Click to edit Master title style</a:t>
            </a:r>
          </a:p>
        </p:txBody>
      </p:sp>
      <p:sp>
        <p:nvSpPr>
          <p:cNvPr id="12" name="Subtitle 2"/>
          <p:cNvSpPr>
            <a:spLocks noGrp="1"/>
          </p:cNvSpPr>
          <p:nvPr>
            <p:ph type="subTitle" idx="1"/>
          </p:nvPr>
        </p:nvSpPr>
        <p:spPr>
          <a:xfrm>
            <a:off x="2294457" y="5024961"/>
            <a:ext cx="6400800" cy="694267"/>
          </a:xfrm>
        </p:spPr>
        <p:txBody>
          <a:bodyPr anchor="t"/>
          <a:lstStyle>
            <a:lvl1pPr marL="0" indent="0" algn="r">
              <a:buNone/>
              <a:defRPr>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3" name="Picture 12" descr="5002823B_ SAPS_Back to basics Powerpoint_01-27.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951429" y="6308717"/>
            <a:ext cx="1676400" cy="310896"/>
          </a:xfrm>
          <a:prstGeom prst="rect">
            <a:avLst/>
          </a:prstGeom>
        </p:spPr>
      </p:pic>
    </p:spTree>
    <p:extLst>
      <p:ext uri="{BB962C8B-B14F-4D97-AF65-F5344CB8AC3E}">
        <p14:creationId xmlns:p14="http://schemas.microsoft.com/office/powerpoint/2010/main" val="41193585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p:cNvSpPr/>
          <p:nvPr userDrawn="1"/>
        </p:nvSpPr>
        <p:spPr>
          <a:xfrm>
            <a:off x="0" y="0"/>
            <a:ext cx="9144000" cy="1097280"/>
          </a:xfrm>
          <a:prstGeom prst="rect">
            <a:avLst/>
          </a:prstGeom>
          <a:solidFill>
            <a:srgbClr val="1343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5002823B_ SAPS_Back to basics Powerpoint_01-13.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51064" y="203201"/>
            <a:ext cx="707136" cy="707136"/>
          </a:xfrm>
          <a:prstGeom prst="rect">
            <a:avLst/>
          </a:prstGeom>
        </p:spPr>
      </p:pic>
      <p:sp>
        <p:nvSpPr>
          <p:cNvPr id="3" name="Content Placeholder 2"/>
          <p:cNvSpPr>
            <a:spLocks noGrp="1"/>
          </p:cNvSpPr>
          <p:nvPr>
            <p:ph idx="1"/>
          </p:nvPr>
        </p:nvSpPr>
        <p:spPr>
          <a:xfrm>
            <a:off x="457200" y="2015207"/>
            <a:ext cx="8229600" cy="4290343"/>
          </a:xfrm>
        </p:spPr>
        <p:txBody>
          <a:bodyPr>
            <a:normAutofit/>
          </a:bodyPr>
          <a:lstStyle>
            <a:lvl1pPr>
              <a:buClr>
                <a:srgbClr val="023F88"/>
              </a:buClr>
              <a:defRPr sz="1400">
                <a:solidFill>
                  <a:srgbClr val="777777"/>
                </a:solidFill>
                <a:latin typeface="Arial"/>
                <a:cs typeface="Arial"/>
              </a:defRPr>
            </a:lvl1pPr>
            <a:lvl2pPr>
              <a:buClr>
                <a:srgbClr val="023F88"/>
              </a:buClr>
              <a:defRPr sz="1400">
                <a:solidFill>
                  <a:srgbClr val="777777"/>
                </a:solidFill>
                <a:latin typeface="Arial"/>
                <a:cs typeface="Arial"/>
              </a:defRPr>
            </a:lvl2pPr>
            <a:lvl3pPr marL="1143000" indent="-228600">
              <a:buClr>
                <a:srgbClr val="023F88"/>
              </a:buClr>
              <a:buFont typeface="Arial"/>
              <a:buChar char="•"/>
              <a:defRPr sz="1400">
                <a:solidFill>
                  <a:srgbClr val="777777"/>
                </a:solidFill>
                <a:latin typeface="Arial"/>
                <a:cs typeface="Arial"/>
              </a:defRPr>
            </a:lvl3pPr>
            <a:lvl4pPr>
              <a:buClr>
                <a:srgbClr val="023F88"/>
              </a:buClr>
              <a:defRPr sz="1400">
                <a:solidFill>
                  <a:srgbClr val="777777"/>
                </a:solidFill>
                <a:latin typeface="Arial"/>
                <a:cs typeface="Arial"/>
              </a:defRPr>
            </a:lvl4pPr>
            <a:lvl5pPr>
              <a:buClr>
                <a:srgbClr val="023F88"/>
              </a:buClr>
              <a:defRPr sz="1400">
                <a:solidFill>
                  <a:srgbClr val="777777"/>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
          <p:cNvSpPr>
            <a:spLocks noGrp="1"/>
          </p:cNvSpPr>
          <p:nvPr>
            <p:ph type="title"/>
          </p:nvPr>
        </p:nvSpPr>
        <p:spPr>
          <a:xfrm>
            <a:off x="382667" y="364068"/>
            <a:ext cx="8229600" cy="599946"/>
          </a:xfrm>
        </p:spPr>
        <p:txBody>
          <a:bodyPr>
            <a:normAutofit/>
          </a:bodyPr>
          <a:lstStyle>
            <a:lvl1pPr algn="l">
              <a:defRPr sz="2100" b="1">
                <a:solidFill>
                  <a:schemeClr val="bg1"/>
                </a:solidFill>
                <a:latin typeface="Arial"/>
                <a:cs typeface="Arial"/>
              </a:defRPr>
            </a:lvl1pPr>
          </a:lstStyle>
          <a:p>
            <a:r>
              <a:rPr lang="en-US" dirty="0"/>
              <a:t>Click to edit Master title style</a:t>
            </a:r>
          </a:p>
        </p:txBody>
      </p:sp>
      <p:sp>
        <p:nvSpPr>
          <p:cNvPr id="8" name="Slide Number Placeholder 5"/>
          <p:cNvSpPr>
            <a:spLocks noGrp="1"/>
          </p:cNvSpPr>
          <p:nvPr>
            <p:ph type="sldNum" sz="quarter" idx="4"/>
          </p:nvPr>
        </p:nvSpPr>
        <p:spPr>
          <a:xfrm>
            <a:off x="3762031" y="6345767"/>
            <a:ext cx="1603005" cy="365125"/>
          </a:xfrm>
          <a:prstGeom prst="rect">
            <a:avLst/>
          </a:prstGeom>
        </p:spPr>
        <p:txBody>
          <a:bodyPr vert="horz" lIns="91440" tIns="45720" rIns="91440" bIns="45720" rtlCol="0" anchor="ctr"/>
          <a:lstStyle>
            <a:lvl1pPr algn="ctr">
              <a:defRPr sz="1200">
                <a:solidFill>
                  <a:srgbClr val="023F88"/>
                </a:solidFill>
              </a:defRPr>
            </a:lvl1pPr>
          </a:lstStyle>
          <a:p>
            <a:fld id="{6E5F179B-226C-B04F-A3DC-7E00019F350A}" type="slidenum">
              <a:rPr lang="en-US" smtClean="0"/>
              <a:pPr/>
              <a:t>‹#›</a:t>
            </a:fld>
            <a:endParaRPr lang="en-US" dirty="0"/>
          </a:p>
        </p:txBody>
      </p:sp>
    </p:spTree>
    <p:extLst>
      <p:ext uri="{BB962C8B-B14F-4D97-AF65-F5344CB8AC3E}">
        <p14:creationId xmlns:p14="http://schemas.microsoft.com/office/powerpoint/2010/main" val="17061441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9" name="Rectangle 8"/>
          <p:cNvSpPr/>
          <p:nvPr userDrawn="1"/>
        </p:nvSpPr>
        <p:spPr>
          <a:xfrm>
            <a:off x="0" y="0"/>
            <a:ext cx="9144000" cy="1097280"/>
          </a:xfrm>
          <a:prstGeom prst="rect">
            <a:avLst/>
          </a:prstGeom>
          <a:solidFill>
            <a:srgbClr val="1343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Subtitle 2"/>
          <p:cNvSpPr>
            <a:spLocks noGrp="1"/>
          </p:cNvSpPr>
          <p:nvPr>
            <p:ph type="subTitle" idx="10" hasCustomPrompt="1"/>
          </p:nvPr>
        </p:nvSpPr>
        <p:spPr>
          <a:xfrm>
            <a:off x="382668" y="1143515"/>
            <a:ext cx="6483800" cy="532885"/>
          </a:xfrm>
        </p:spPr>
        <p:txBody>
          <a:bodyPr>
            <a:normAutofit/>
          </a:bodyPr>
          <a:lstStyle>
            <a:lvl1pPr marL="0" indent="0" algn="l">
              <a:buNone/>
              <a:defRPr sz="1600">
                <a:solidFill>
                  <a:srgbClr val="023F88"/>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8" name="Content Placeholder 2"/>
          <p:cNvSpPr>
            <a:spLocks noGrp="1"/>
          </p:cNvSpPr>
          <p:nvPr>
            <p:ph idx="1"/>
          </p:nvPr>
        </p:nvSpPr>
        <p:spPr>
          <a:xfrm>
            <a:off x="457200" y="2015207"/>
            <a:ext cx="8229600" cy="4271293"/>
          </a:xfrm>
        </p:spPr>
        <p:txBody>
          <a:bodyPr>
            <a:normAutofit/>
          </a:bodyPr>
          <a:lstStyle>
            <a:lvl1pPr>
              <a:buClr>
                <a:srgbClr val="023F88"/>
              </a:buClr>
              <a:defRPr sz="1400">
                <a:solidFill>
                  <a:srgbClr val="777777"/>
                </a:solidFill>
                <a:latin typeface="Arial"/>
                <a:cs typeface="Arial"/>
              </a:defRPr>
            </a:lvl1pPr>
            <a:lvl2pPr>
              <a:buClr>
                <a:srgbClr val="023F88"/>
              </a:buClr>
              <a:defRPr sz="1400">
                <a:solidFill>
                  <a:srgbClr val="777777"/>
                </a:solidFill>
                <a:latin typeface="Arial"/>
                <a:cs typeface="Arial"/>
              </a:defRPr>
            </a:lvl2pPr>
            <a:lvl3pPr marL="1143000" indent="-228600">
              <a:buClr>
                <a:srgbClr val="023F88"/>
              </a:buClr>
              <a:buFont typeface="Arial"/>
              <a:buChar char="•"/>
              <a:defRPr sz="1400">
                <a:solidFill>
                  <a:srgbClr val="777777"/>
                </a:solidFill>
                <a:latin typeface="Arial"/>
                <a:cs typeface="Arial"/>
              </a:defRPr>
            </a:lvl3pPr>
            <a:lvl4pPr>
              <a:buClr>
                <a:srgbClr val="023F88"/>
              </a:buClr>
              <a:defRPr sz="1400">
                <a:solidFill>
                  <a:srgbClr val="777777"/>
                </a:solidFill>
                <a:latin typeface="Arial"/>
                <a:cs typeface="Arial"/>
              </a:defRPr>
            </a:lvl4pPr>
            <a:lvl5pPr>
              <a:buClr>
                <a:srgbClr val="023F88"/>
              </a:buClr>
              <a:defRPr sz="1400">
                <a:solidFill>
                  <a:srgbClr val="777777"/>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itle 1"/>
          <p:cNvSpPr>
            <a:spLocks noGrp="1"/>
          </p:cNvSpPr>
          <p:nvPr>
            <p:ph type="title"/>
          </p:nvPr>
        </p:nvSpPr>
        <p:spPr>
          <a:xfrm>
            <a:off x="382667" y="364068"/>
            <a:ext cx="8229600" cy="599946"/>
          </a:xfrm>
        </p:spPr>
        <p:txBody>
          <a:bodyPr>
            <a:normAutofit/>
          </a:bodyPr>
          <a:lstStyle>
            <a:lvl1pPr algn="l">
              <a:defRPr sz="2100" b="1">
                <a:solidFill>
                  <a:schemeClr val="bg1"/>
                </a:solidFill>
                <a:latin typeface="Arial"/>
                <a:cs typeface="Arial"/>
              </a:defRPr>
            </a:lvl1pPr>
          </a:lstStyle>
          <a:p>
            <a:r>
              <a:rPr lang="en-US" dirty="0"/>
              <a:t>Click to edit Master title style</a:t>
            </a:r>
          </a:p>
        </p:txBody>
      </p:sp>
      <p:sp>
        <p:nvSpPr>
          <p:cNvPr id="8" name="Slide Number Placeholder 5"/>
          <p:cNvSpPr>
            <a:spLocks noGrp="1"/>
          </p:cNvSpPr>
          <p:nvPr>
            <p:ph type="sldNum" sz="quarter" idx="4"/>
          </p:nvPr>
        </p:nvSpPr>
        <p:spPr>
          <a:xfrm>
            <a:off x="3762031" y="6345767"/>
            <a:ext cx="1603005" cy="365125"/>
          </a:xfrm>
          <a:prstGeom prst="rect">
            <a:avLst/>
          </a:prstGeom>
        </p:spPr>
        <p:txBody>
          <a:bodyPr vert="horz" lIns="91440" tIns="45720" rIns="91440" bIns="45720" rtlCol="0" anchor="ctr"/>
          <a:lstStyle>
            <a:lvl1pPr algn="ctr">
              <a:defRPr sz="1200">
                <a:solidFill>
                  <a:srgbClr val="023F88"/>
                </a:solidFill>
              </a:defRPr>
            </a:lvl1pPr>
          </a:lstStyle>
          <a:p>
            <a:fld id="{6E5F179B-226C-B04F-A3DC-7E00019F350A}" type="slidenum">
              <a:rPr lang="en-US" smtClean="0"/>
              <a:pPr/>
              <a:t>‹#›</a:t>
            </a:fld>
            <a:endParaRPr lang="en-US" dirty="0"/>
          </a:p>
        </p:txBody>
      </p:sp>
      <p:pic>
        <p:nvPicPr>
          <p:cNvPr id="3" name="Picture 2" descr="5002823B_ SAPS_Back to basics Powerpoint_01-13.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51064" y="203201"/>
            <a:ext cx="707136" cy="707136"/>
          </a:xfrm>
          <a:prstGeom prst="rect">
            <a:avLst/>
          </a:prstGeom>
        </p:spPr>
      </p:pic>
    </p:spTree>
    <p:extLst>
      <p:ext uri="{BB962C8B-B14F-4D97-AF65-F5344CB8AC3E}">
        <p14:creationId xmlns:p14="http://schemas.microsoft.com/office/powerpoint/2010/main" val="15447599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p:cNvSpPr/>
          <p:nvPr userDrawn="1"/>
        </p:nvSpPr>
        <p:spPr>
          <a:xfrm>
            <a:off x="0" y="0"/>
            <a:ext cx="9144000" cy="1097280"/>
          </a:xfrm>
          <a:prstGeom prst="rect">
            <a:avLst/>
          </a:prstGeom>
          <a:solidFill>
            <a:srgbClr val="1343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5002823B_ SAPS_Back to basics Powerpoint_01-13.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51064" y="203201"/>
            <a:ext cx="707136" cy="707136"/>
          </a:xfrm>
          <a:prstGeom prst="rect">
            <a:avLst/>
          </a:prstGeom>
        </p:spPr>
      </p:pic>
      <p:sp>
        <p:nvSpPr>
          <p:cNvPr id="14" name="Content Placeholder 2"/>
          <p:cNvSpPr>
            <a:spLocks noGrp="1"/>
          </p:cNvSpPr>
          <p:nvPr>
            <p:ph idx="10"/>
          </p:nvPr>
        </p:nvSpPr>
        <p:spPr>
          <a:xfrm>
            <a:off x="3361690" y="2163957"/>
            <a:ext cx="5325110" cy="4141593"/>
          </a:xfrm>
        </p:spPr>
        <p:txBody>
          <a:bodyPr>
            <a:normAutofit/>
          </a:bodyPr>
          <a:lstStyle>
            <a:lvl1pPr>
              <a:buClr>
                <a:srgbClr val="023F88"/>
              </a:buClr>
              <a:defRPr sz="1400">
                <a:solidFill>
                  <a:srgbClr val="777777"/>
                </a:solidFill>
                <a:latin typeface="Arial"/>
                <a:cs typeface="Arial"/>
              </a:defRPr>
            </a:lvl1pPr>
            <a:lvl2pPr>
              <a:buClr>
                <a:srgbClr val="023F88"/>
              </a:buClr>
              <a:defRPr sz="1400">
                <a:solidFill>
                  <a:srgbClr val="777777"/>
                </a:solidFill>
                <a:latin typeface="Arial"/>
                <a:cs typeface="Arial"/>
              </a:defRPr>
            </a:lvl2pPr>
            <a:lvl3pPr marL="1143000" indent="-228600">
              <a:buClr>
                <a:srgbClr val="023F88"/>
              </a:buClr>
              <a:buFont typeface="Arial"/>
              <a:buChar char="•"/>
              <a:defRPr sz="1400">
                <a:solidFill>
                  <a:srgbClr val="777777"/>
                </a:solidFill>
                <a:latin typeface="Arial"/>
                <a:cs typeface="Arial"/>
              </a:defRPr>
            </a:lvl3pPr>
            <a:lvl4pPr>
              <a:buClr>
                <a:srgbClr val="023F88"/>
              </a:buClr>
              <a:defRPr sz="1400">
                <a:solidFill>
                  <a:srgbClr val="777777"/>
                </a:solidFill>
                <a:latin typeface="Arial"/>
                <a:cs typeface="Arial"/>
              </a:defRPr>
            </a:lvl4pPr>
            <a:lvl5pPr>
              <a:buClr>
                <a:srgbClr val="023F88"/>
              </a:buClr>
              <a:defRPr sz="1400">
                <a:solidFill>
                  <a:srgbClr val="777777"/>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
          <p:cNvSpPr>
            <a:spLocks noGrp="1"/>
          </p:cNvSpPr>
          <p:nvPr>
            <p:ph type="title"/>
          </p:nvPr>
        </p:nvSpPr>
        <p:spPr>
          <a:xfrm>
            <a:off x="382667" y="364068"/>
            <a:ext cx="8229600" cy="599946"/>
          </a:xfrm>
        </p:spPr>
        <p:txBody>
          <a:bodyPr>
            <a:normAutofit/>
          </a:bodyPr>
          <a:lstStyle>
            <a:lvl1pPr algn="l">
              <a:defRPr sz="2100" b="1">
                <a:solidFill>
                  <a:schemeClr val="bg1"/>
                </a:solidFill>
                <a:latin typeface="Arial"/>
                <a:cs typeface="Arial"/>
              </a:defRPr>
            </a:lvl1pPr>
          </a:lstStyle>
          <a:p>
            <a:r>
              <a:rPr lang="en-US" dirty="0"/>
              <a:t>Click to edit Master title style</a:t>
            </a:r>
          </a:p>
        </p:txBody>
      </p:sp>
      <p:sp>
        <p:nvSpPr>
          <p:cNvPr id="8" name="Slide Number Placeholder 5"/>
          <p:cNvSpPr>
            <a:spLocks noGrp="1"/>
          </p:cNvSpPr>
          <p:nvPr>
            <p:ph type="sldNum" sz="quarter" idx="4"/>
          </p:nvPr>
        </p:nvSpPr>
        <p:spPr>
          <a:xfrm>
            <a:off x="3762031" y="6345767"/>
            <a:ext cx="1603005" cy="365125"/>
          </a:xfrm>
          <a:prstGeom prst="rect">
            <a:avLst/>
          </a:prstGeom>
        </p:spPr>
        <p:txBody>
          <a:bodyPr vert="horz" lIns="91440" tIns="45720" rIns="91440" bIns="45720" rtlCol="0" anchor="ctr"/>
          <a:lstStyle>
            <a:lvl1pPr algn="ctr">
              <a:defRPr sz="1200">
                <a:solidFill>
                  <a:srgbClr val="023F88"/>
                </a:solidFill>
              </a:defRPr>
            </a:lvl1pPr>
          </a:lstStyle>
          <a:p>
            <a:fld id="{6E5F179B-226C-B04F-A3DC-7E00019F350A}" type="slidenum">
              <a:rPr lang="en-US" smtClean="0"/>
              <a:pPr/>
              <a:t>‹#›</a:t>
            </a:fld>
            <a:endParaRPr lang="en-US" dirty="0"/>
          </a:p>
        </p:txBody>
      </p:sp>
    </p:spTree>
    <p:extLst>
      <p:ext uri="{BB962C8B-B14F-4D97-AF65-F5344CB8AC3E}">
        <p14:creationId xmlns:p14="http://schemas.microsoft.com/office/powerpoint/2010/main" val="26606039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Rectangle 7"/>
          <p:cNvSpPr/>
          <p:nvPr userDrawn="1"/>
        </p:nvSpPr>
        <p:spPr>
          <a:xfrm>
            <a:off x="0" y="0"/>
            <a:ext cx="9144000" cy="1097280"/>
          </a:xfrm>
          <a:prstGeom prst="rect">
            <a:avLst/>
          </a:prstGeom>
          <a:solidFill>
            <a:srgbClr val="1343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5002823B_ SAPS_Back to basics Powerpoint_01-13.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51064" y="203201"/>
            <a:ext cx="707136" cy="707136"/>
          </a:xfrm>
          <a:prstGeom prst="rect">
            <a:avLst/>
          </a:prstGeom>
        </p:spPr>
      </p:pic>
      <p:sp>
        <p:nvSpPr>
          <p:cNvPr id="18" name="Title 1"/>
          <p:cNvSpPr>
            <a:spLocks noGrp="1"/>
          </p:cNvSpPr>
          <p:nvPr>
            <p:ph type="title"/>
          </p:nvPr>
        </p:nvSpPr>
        <p:spPr>
          <a:xfrm>
            <a:off x="382667" y="364068"/>
            <a:ext cx="8229600" cy="599946"/>
          </a:xfrm>
        </p:spPr>
        <p:txBody>
          <a:bodyPr>
            <a:normAutofit/>
          </a:bodyPr>
          <a:lstStyle>
            <a:lvl1pPr algn="l">
              <a:defRPr sz="2100" b="1">
                <a:solidFill>
                  <a:schemeClr val="bg1"/>
                </a:solidFill>
                <a:latin typeface="Arial"/>
                <a:cs typeface="Arial"/>
              </a:defRPr>
            </a:lvl1pPr>
          </a:lstStyle>
          <a:p>
            <a:r>
              <a:rPr lang="en-US" dirty="0"/>
              <a:t>Click to edit Master title style</a:t>
            </a:r>
          </a:p>
        </p:txBody>
      </p:sp>
      <p:sp>
        <p:nvSpPr>
          <p:cNvPr id="5" name="Slide Number Placeholder 5"/>
          <p:cNvSpPr>
            <a:spLocks noGrp="1"/>
          </p:cNvSpPr>
          <p:nvPr>
            <p:ph type="sldNum" sz="quarter" idx="4"/>
          </p:nvPr>
        </p:nvSpPr>
        <p:spPr>
          <a:xfrm>
            <a:off x="3762031" y="6345767"/>
            <a:ext cx="1603005" cy="365125"/>
          </a:xfrm>
          <a:prstGeom prst="rect">
            <a:avLst/>
          </a:prstGeom>
        </p:spPr>
        <p:txBody>
          <a:bodyPr vert="horz" lIns="91440" tIns="45720" rIns="91440" bIns="45720" rtlCol="0" anchor="ctr"/>
          <a:lstStyle>
            <a:lvl1pPr algn="ctr">
              <a:defRPr sz="1200">
                <a:solidFill>
                  <a:srgbClr val="023F88"/>
                </a:solidFill>
              </a:defRPr>
            </a:lvl1pPr>
          </a:lstStyle>
          <a:p>
            <a:fld id="{6E5F179B-226C-B04F-A3DC-7E00019F350A}" type="slidenum">
              <a:rPr lang="en-US" smtClean="0"/>
              <a:pPr/>
              <a:t>‹#›</a:t>
            </a:fld>
            <a:endParaRPr lang="en-US" dirty="0"/>
          </a:p>
        </p:txBody>
      </p:sp>
    </p:spTree>
    <p:extLst>
      <p:ext uri="{BB962C8B-B14F-4D97-AF65-F5344CB8AC3E}">
        <p14:creationId xmlns:p14="http://schemas.microsoft.com/office/powerpoint/2010/main" val="21416461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Rectangle 1"/>
          <p:cNvSpPr/>
          <p:nvPr userDrawn="1"/>
        </p:nvSpPr>
        <p:spPr>
          <a:xfrm>
            <a:off x="0" y="0"/>
            <a:ext cx="9144000" cy="1097280"/>
          </a:xfrm>
          <a:prstGeom prst="rect">
            <a:avLst/>
          </a:prstGeom>
          <a:solidFill>
            <a:srgbClr val="1343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5002823B_ SAPS_Back to basics Powerpoint_01-13.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51064" y="203201"/>
            <a:ext cx="707136" cy="707136"/>
          </a:xfrm>
          <a:prstGeom prst="rect">
            <a:avLst/>
          </a:prstGeom>
        </p:spPr>
      </p:pic>
      <p:sp>
        <p:nvSpPr>
          <p:cNvPr id="18" name="Title 1"/>
          <p:cNvSpPr>
            <a:spLocks noGrp="1"/>
          </p:cNvSpPr>
          <p:nvPr>
            <p:ph type="title"/>
          </p:nvPr>
        </p:nvSpPr>
        <p:spPr>
          <a:xfrm>
            <a:off x="382667" y="364068"/>
            <a:ext cx="8229600" cy="599946"/>
          </a:xfrm>
        </p:spPr>
        <p:txBody>
          <a:bodyPr>
            <a:normAutofit/>
          </a:bodyPr>
          <a:lstStyle>
            <a:lvl1pPr algn="l">
              <a:defRPr sz="2100" b="1">
                <a:solidFill>
                  <a:schemeClr val="bg1"/>
                </a:solidFill>
                <a:latin typeface="Arial"/>
                <a:cs typeface="Arial"/>
              </a:defRPr>
            </a:lvl1pPr>
          </a:lstStyle>
          <a:p>
            <a:r>
              <a:rPr lang="en-US" dirty="0"/>
              <a:t>Click to edit Master title style</a:t>
            </a:r>
          </a:p>
        </p:txBody>
      </p:sp>
      <p:sp>
        <p:nvSpPr>
          <p:cNvPr id="5" name="Slide Number Placeholder 5"/>
          <p:cNvSpPr>
            <a:spLocks noGrp="1"/>
          </p:cNvSpPr>
          <p:nvPr>
            <p:ph type="sldNum" sz="quarter" idx="4"/>
          </p:nvPr>
        </p:nvSpPr>
        <p:spPr>
          <a:xfrm>
            <a:off x="3762031" y="6345767"/>
            <a:ext cx="1603005" cy="365125"/>
          </a:xfrm>
          <a:prstGeom prst="rect">
            <a:avLst/>
          </a:prstGeom>
        </p:spPr>
        <p:txBody>
          <a:bodyPr vert="horz" lIns="91440" tIns="45720" rIns="91440" bIns="45720" rtlCol="0" anchor="ctr"/>
          <a:lstStyle>
            <a:lvl1pPr algn="ctr">
              <a:defRPr sz="1200">
                <a:solidFill>
                  <a:srgbClr val="023F88"/>
                </a:solidFill>
              </a:defRPr>
            </a:lvl1pPr>
          </a:lstStyle>
          <a:p>
            <a:fld id="{6E5F179B-226C-B04F-A3DC-7E00019F350A}" type="slidenum">
              <a:rPr lang="en-US" smtClean="0"/>
              <a:pPr/>
              <a:t>‹#›</a:t>
            </a:fld>
            <a:endParaRPr lang="en-US" dirty="0"/>
          </a:p>
        </p:txBody>
      </p:sp>
    </p:spTree>
    <p:extLst>
      <p:ext uri="{BB962C8B-B14F-4D97-AF65-F5344CB8AC3E}">
        <p14:creationId xmlns:p14="http://schemas.microsoft.com/office/powerpoint/2010/main" val="18828727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1343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1"/>
          <p:cNvSpPr>
            <a:spLocks noGrp="1"/>
          </p:cNvSpPr>
          <p:nvPr>
            <p:ph type="title"/>
          </p:nvPr>
        </p:nvSpPr>
        <p:spPr>
          <a:xfrm>
            <a:off x="606606" y="4350011"/>
            <a:ext cx="8229600" cy="1143000"/>
          </a:xfrm>
        </p:spPr>
        <p:txBody>
          <a:bodyPr>
            <a:normAutofit/>
          </a:bodyPr>
          <a:lstStyle>
            <a:lvl1pPr algn="l">
              <a:defRPr sz="3000">
                <a:solidFill>
                  <a:schemeClr val="bg1"/>
                </a:solidFill>
                <a:latin typeface="Arial"/>
                <a:cs typeface="Arial"/>
              </a:defRPr>
            </a:lvl1pPr>
          </a:lstStyle>
          <a:p>
            <a:r>
              <a:rPr lang="en-US" dirty="0"/>
              <a:t>Click to edit Master title style</a:t>
            </a:r>
          </a:p>
        </p:txBody>
      </p:sp>
      <p:pic>
        <p:nvPicPr>
          <p:cNvPr id="6" name="Picture 5" descr="5002823B_ SAPS_Back to basics Powerpoint_01-1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511800" y="554567"/>
            <a:ext cx="3139440" cy="871728"/>
          </a:xfrm>
          <a:prstGeom prst="rect">
            <a:avLst/>
          </a:prstGeom>
        </p:spPr>
      </p:pic>
      <p:pic>
        <p:nvPicPr>
          <p:cNvPr id="7" name="Picture 6" descr="1.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2438400"/>
            <a:ext cx="2164080" cy="1962912"/>
          </a:xfrm>
          <a:prstGeom prst="rect">
            <a:avLst/>
          </a:prstGeom>
        </p:spPr>
      </p:pic>
      <p:pic>
        <p:nvPicPr>
          <p:cNvPr id="8" name="Picture 7" descr="2.jp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330024" y="2438400"/>
            <a:ext cx="2164080" cy="1962912"/>
          </a:xfrm>
          <a:prstGeom prst="rect">
            <a:avLst/>
          </a:prstGeom>
        </p:spPr>
      </p:pic>
      <p:pic>
        <p:nvPicPr>
          <p:cNvPr id="9" name="Picture 8" descr="3.jp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656661" y="2438400"/>
            <a:ext cx="2164080" cy="1962912"/>
          </a:xfrm>
          <a:prstGeom prst="rect">
            <a:avLst/>
          </a:prstGeom>
        </p:spPr>
      </p:pic>
      <p:pic>
        <p:nvPicPr>
          <p:cNvPr id="10" name="Picture 9" descr="4.jpg"/>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6979920" y="2438400"/>
            <a:ext cx="2164080" cy="1962912"/>
          </a:xfrm>
          <a:prstGeom prst="rect">
            <a:avLst/>
          </a:prstGeom>
        </p:spPr>
      </p:pic>
      <p:pic>
        <p:nvPicPr>
          <p:cNvPr id="12" name="Picture 11" descr="5002823B_ SAPS_Back to basics Powerpoint_01-27.png"/>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6951429" y="6308717"/>
            <a:ext cx="1676400" cy="310896"/>
          </a:xfrm>
          <a:prstGeom prst="rect">
            <a:avLst/>
          </a:prstGeom>
        </p:spPr>
      </p:pic>
    </p:spTree>
    <p:extLst>
      <p:ext uri="{BB962C8B-B14F-4D97-AF65-F5344CB8AC3E}">
        <p14:creationId xmlns:p14="http://schemas.microsoft.com/office/powerpoint/2010/main" val="3440233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CE3E3E-AAEA-2C4F-AAAF-D5D0D3B13C3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138861"/>
            <a:ext cx="4038600" cy="39873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138861"/>
            <a:ext cx="4038600" cy="39873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CE3E3E-AAEA-2C4F-AAAF-D5D0D3B13C3A}" type="slidenum">
              <a:rPr lang="en-US" smtClean="0"/>
              <a:pPr/>
              <a:t>‹#›</a:t>
            </a:fld>
            <a:endParaRPr lang="en-US"/>
          </a:p>
        </p:txBody>
      </p:sp>
      <p:sp>
        <p:nvSpPr>
          <p:cNvPr id="8" name="Title 1"/>
          <p:cNvSpPr>
            <a:spLocks noGrp="1"/>
          </p:cNvSpPr>
          <p:nvPr>
            <p:ph type="title"/>
          </p:nvPr>
        </p:nvSpPr>
        <p:spPr>
          <a:xfrm>
            <a:off x="1871693" y="274638"/>
            <a:ext cx="6083002" cy="950751"/>
          </a:xfrm>
        </p:spPr>
        <p:txBody>
          <a:bodyPr>
            <a:normAutofit/>
          </a:bodyPr>
          <a:lstStyle>
            <a:lvl1pPr algn="ctr">
              <a:defRPr sz="3600"/>
            </a:lvl1pPr>
          </a:lstStyle>
          <a:p>
            <a:r>
              <a:rPr lang="en-US" dirty="0"/>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815803"/>
            <a:ext cx="4040188" cy="66839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584455"/>
            <a:ext cx="4040188" cy="354170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815803"/>
            <a:ext cx="4041775" cy="66839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584455"/>
            <a:ext cx="4041775" cy="354170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CE3E3E-AAEA-2C4F-AAAF-D5D0D3B13C3A}" type="slidenum">
              <a:rPr lang="en-US" smtClean="0"/>
              <a:pPr/>
              <a:t>‹#›</a:t>
            </a:fld>
            <a:endParaRPr lang="en-US"/>
          </a:p>
        </p:txBody>
      </p:sp>
      <p:sp>
        <p:nvSpPr>
          <p:cNvPr id="10" name="Title 1"/>
          <p:cNvSpPr>
            <a:spLocks noGrp="1"/>
          </p:cNvSpPr>
          <p:nvPr>
            <p:ph type="title"/>
          </p:nvPr>
        </p:nvSpPr>
        <p:spPr>
          <a:xfrm>
            <a:off x="1871693" y="274638"/>
            <a:ext cx="6083002" cy="950751"/>
          </a:xfrm>
        </p:spPr>
        <p:txBody>
          <a:bodyPr>
            <a:normAutofit/>
          </a:bodyPr>
          <a:lstStyle>
            <a:lvl1pPr algn="ctr">
              <a:defRPr sz="3600"/>
            </a:lvl1pPr>
          </a:lstStyle>
          <a:p>
            <a:r>
              <a:rPr lang="en-US" dirty="0"/>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CE3E3E-AAEA-2C4F-AAAF-D5D0D3B13C3A}" type="slidenum">
              <a:rPr lang="en-US" smtClean="0"/>
              <a:pPr/>
              <a:t>‹#›</a:t>
            </a:fld>
            <a:endParaRPr lang="en-US"/>
          </a:p>
        </p:txBody>
      </p:sp>
      <p:sp>
        <p:nvSpPr>
          <p:cNvPr id="6" name="Title 1"/>
          <p:cNvSpPr>
            <a:spLocks noGrp="1"/>
          </p:cNvSpPr>
          <p:nvPr>
            <p:ph type="title"/>
          </p:nvPr>
        </p:nvSpPr>
        <p:spPr>
          <a:xfrm>
            <a:off x="1871693" y="274638"/>
            <a:ext cx="6083002" cy="950751"/>
          </a:xfrm>
        </p:spPr>
        <p:txBody>
          <a:bodyPr>
            <a:normAutofit/>
          </a:bodyPr>
          <a:lstStyle>
            <a:lvl1pPr algn="ctr">
              <a:defRPr sz="3600"/>
            </a:lvl1pPr>
          </a:lstStyle>
          <a:p>
            <a:r>
              <a:rPr lang="en-US" dirty="0"/>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CE3E3E-AAEA-2C4F-AAAF-D5D0D3B13C3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435100"/>
            <a:ext cx="3008313" cy="1037956"/>
          </a:xfrm>
        </p:spPr>
        <p:txBody>
          <a:bodyPr anchor="b"/>
          <a:lstStyle>
            <a:lvl1pPr algn="r">
              <a:defRPr sz="2000" b="1"/>
            </a:lvl1pPr>
          </a:lstStyle>
          <a:p>
            <a:r>
              <a:rPr lang="en-US" dirty="0"/>
              <a:t>Click to edit Master </a:t>
            </a:r>
            <a:br>
              <a:rPr lang="en-US" dirty="0"/>
            </a:br>
            <a:r>
              <a:rPr lang="en-US" dirty="0"/>
              <a:t>title style</a:t>
            </a:r>
          </a:p>
        </p:txBody>
      </p:sp>
      <p:sp>
        <p:nvSpPr>
          <p:cNvPr id="3" name="Content Placeholder 2"/>
          <p:cNvSpPr>
            <a:spLocks noGrp="1"/>
          </p:cNvSpPr>
          <p:nvPr>
            <p:ph idx="1"/>
          </p:nvPr>
        </p:nvSpPr>
        <p:spPr>
          <a:xfrm>
            <a:off x="3575050" y="1435100"/>
            <a:ext cx="5111750" cy="46910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562177"/>
            <a:ext cx="3008313" cy="356398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CE3E3E-AAEA-2C4F-AAAF-D5D0D3B13C3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303367"/>
            <a:ext cx="5486400" cy="342420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CE3E3E-AAEA-2C4F-AAAF-D5D0D3B13C3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file://localhost/Users/deidreprins/Jobs/2019/Powerpoint%20presentation/Presentation2.jpg" TargetMode="Externa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resentation 1.jpg"/>
          <p:cNvPicPr>
            <a:picLocks noChangeAspect="1"/>
          </p:cNvPicPr>
          <p:nvPr userDrawn="1"/>
        </p:nvPicPr>
        <p:blipFill>
          <a:blip r:embed="rId16" r:link="rId17">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CE3E3E-AAEA-2C4F-AAAF-D5D0D3B13C3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5" r:id="rId13"/>
    <p:sldLayoutId id="2147483681" r:id="rId14"/>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4"/>
          </p:nvPr>
        </p:nvSpPr>
        <p:spPr>
          <a:xfrm>
            <a:off x="3762031" y="6345767"/>
            <a:ext cx="1603005" cy="365125"/>
          </a:xfrm>
          <a:prstGeom prst="rect">
            <a:avLst/>
          </a:prstGeom>
        </p:spPr>
        <p:txBody>
          <a:bodyPr vert="horz" lIns="91440" tIns="45720" rIns="91440" bIns="45720" rtlCol="0" anchor="ctr"/>
          <a:lstStyle>
            <a:lvl1pPr algn="ctr">
              <a:defRPr sz="1200">
                <a:solidFill>
                  <a:srgbClr val="023F88"/>
                </a:solidFill>
              </a:defRPr>
            </a:lvl1pPr>
          </a:lstStyle>
          <a:p>
            <a:fld id="{6E5F179B-226C-B04F-A3DC-7E00019F350A}" type="slidenum">
              <a:rPr lang="en-US" smtClean="0"/>
              <a:pPr/>
              <a:t>‹#›</a:t>
            </a:fld>
            <a:endParaRPr lang="en-US" dirty="0"/>
          </a:p>
        </p:txBody>
      </p:sp>
    </p:spTree>
    <p:extLst>
      <p:ext uri="{BB962C8B-B14F-4D97-AF65-F5344CB8AC3E}">
        <p14:creationId xmlns:p14="http://schemas.microsoft.com/office/powerpoint/2010/main" val="77499426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40962" y="913472"/>
            <a:ext cx="5996032" cy="2753272"/>
          </a:xfrm>
        </p:spPr>
        <p:txBody>
          <a:bodyPr/>
          <a:lstStyle/>
          <a:p>
            <a:r>
              <a:rPr lang="en-US" b="1" dirty="0"/>
              <a:t>SCOPA PRESENTATION </a:t>
            </a:r>
          </a:p>
        </p:txBody>
      </p:sp>
      <p:sp>
        <p:nvSpPr>
          <p:cNvPr id="3" name="Subtitle 2"/>
          <p:cNvSpPr>
            <a:spLocks noGrp="1"/>
          </p:cNvSpPr>
          <p:nvPr>
            <p:ph type="subTitle" idx="1"/>
          </p:nvPr>
        </p:nvSpPr>
        <p:spPr>
          <a:xfrm>
            <a:off x="3805382" y="3886200"/>
            <a:ext cx="5031612" cy="1082195"/>
          </a:xfrm>
        </p:spPr>
        <p:txBody>
          <a:bodyPr>
            <a:normAutofit/>
          </a:bodyPr>
          <a:lstStyle/>
          <a:p>
            <a:pPr algn="ctr"/>
            <a:r>
              <a:rPr lang="en-US" b="1" dirty="0"/>
              <a:t>CORRUPTION RELATED CASES –</a:t>
            </a:r>
          </a:p>
          <a:p>
            <a:pPr algn="ctr"/>
            <a:r>
              <a:rPr lang="en-US" b="1" dirty="0"/>
              <a:t>3 NOVEMBER 2020</a:t>
            </a:r>
          </a:p>
        </p:txBody>
      </p:sp>
    </p:spTree>
    <p:extLst>
      <p:ext uri="{BB962C8B-B14F-4D97-AF65-F5344CB8AC3E}">
        <p14:creationId xmlns:p14="http://schemas.microsoft.com/office/powerpoint/2010/main" val="3604874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nvPr>
        </p:nvGraphicFramePr>
        <p:xfrm>
          <a:off x="-824114" y="941383"/>
          <a:ext cx="11138007" cy="5801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4"/>
          <p:cNvSpPr txBox="1">
            <a:spLocks noGrp="1"/>
          </p:cNvSpPr>
          <p:nvPr>
            <p:ph type="title"/>
          </p:nvPr>
        </p:nvSpPr>
        <p:spPr>
          <a:xfrm>
            <a:off x="1739671" y="500616"/>
            <a:ext cx="6010435" cy="400110"/>
          </a:xfrm>
          <a:prstGeom prst="rect">
            <a:avLst/>
          </a:prstGeom>
          <a:solidFill>
            <a:srgbClr val="002060"/>
          </a:solidFill>
          <a:effectLst>
            <a:glow rad="101600">
              <a:schemeClr val="accent1">
                <a:satMod val="175000"/>
                <a:alpha val="40000"/>
              </a:schemeClr>
            </a:glow>
          </a:effectLst>
          <a:scene3d>
            <a:camera prst="orthographicFront"/>
            <a:lightRig rig="threePt" dir="t"/>
          </a:scene3d>
          <a:sp3d>
            <a:bevelT prst="angle"/>
          </a:sp3d>
        </p:spPr>
        <p:txBody>
          <a:bodyPr vert="horz" wrap="square" lIns="91440" tIns="45720" rIns="91440" bIns="4572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defTabSz="457200" rtl="0" eaLnBrk="1" fontAlgn="auto" latinLnBrk="0" hangingPunct="1">
              <a:lnSpc>
                <a:spcPct val="100000"/>
              </a:lnSpc>
              <a:spcBef>
                <a:spcPct val="0"/>
              </a:spcBef>
              <a:spcAft>
                <a:spcPts val="0"/>
              </a:spcAft>
              <a:buClrTx/>
              <a:buSzTx/>
              <a:buFontTx/>
              <a:buNone/>
              <a:tabLst/>
              <a:defRPr/>
            </a:pPr>
            <a:r>
              <a:rPr kumimoji="0" lang="en-ZA" sz="2000" b="1" i="0" u="none" strike="noStrike" kern="1200" cap="none" spc="0" normalizeH="0" baseline="0" noProof="0" dirty="0">
                <a:ln>
                  <a:noFill/>
                </a:ln>
                <a:solidFill>
                  <a:schemeClr val="bg1"/>
                </a:solidFill>
                <a:effectLst/>
                <a:uLnTx/>
                <a:uFillTx/>
                <a:ea typeface="+mj-ea"/>
                <a:cs typeface="Arial"/>
              </a:rPr>
              <a:t>NUMBER OF PERSONNEL ARRESTED </a:t>
            </a:r>
            <a:endParaRPr kumimoji="0" lang="en-ZA" sz="2000" b="1" i="0" u="none" strike="noStrike" kern="1200" cap="none" spc="0" normalizeH="0" baseline="0" noProof="0" dirty="0">
              <a:ln>
                <a:noFill/>
              </a:ln>
              <a:solidFill>
                <a:schemeClr val="bg1"/>
              </a:solidFill>
              <a:effectLst/>
              <a:uLnTx/>
              <a:uFillTx/>
              <a:ea typeface="+mj-ea"/>
            </a:endParaRPr>
          </a:p>
        </p:txBody>
      </p:sp>
      <p:sp>
        <p:nvSpPr>
          <p:cNvPr id="2" name="TextBox 1"/>
          <p:cNvSpPr txBox="1"/>
          <p:nvPr/>
        </p:nvSpPr>
        <p:spPr>
          <a:xfrm>
            <a:off x="175491" y="6132946"/>
            <a:ext cx="3011054" cy="461665"/>
          </a:xfrm>
          <a:prstGeom prst="rect">
            <a:avLst/>
          </a:prstGeom>
          <a:noFill/>
        </p:spPr>
        <p:txBody>
          <a:bodyPr wrap="square" rtlCol="0">
            <a:spAutoFit/>
          </a:bodyPr>
          <a:lstStyle/>
          <a:p>
            <a:r>
              <a:rPr lang="en-ZA" sz="1200" b="1" dirty="0"/>
              <a:t>NB: 1 CASE MAY HAVE MORE THAN 1 EMPLOYEE</a:t>
            </a:r>
          </a:p>
        </p:txBody>
      </p:sp>
    </p:spTree>
    <p:extLst>
      <p:ext uri="{BB962C8B-B14F-4D97-AF65-F5344CB8AC3E}">
        <p14:creationId xmlns:p14="http://schemas.microsoft.com/office/powerpoint/2010/main" val="3450717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12800" y="2524036"/>
            <a:ext cx="7305964" cy="1846659"/>
          </a:xfrm>
          <a:prstGeom prst="rect">
            <a:avLst/>
          </a:prstGeom>
        </p:spPr>
        <p:txBody>
          <a:bodyPr wrap="square">
            <a:spAutoFit/>
          </a:bodyPr>
          <a:lstStyle/>
          <a:p>
            <a:pPr algn="ctr"/>
            <a:r>
              <a:rPr lang="en-ZA" sz="3200" b="1" dirty="0">
                <a:solidFill>
                  <a:srgbClr val="002060"/>
                </a:solidFill>
              </a:rPr>
              <a:t>CONSEQUENCE MANAGEMENT (CORRUPTION AND OTHER CASES - DEPARTMENTAL PROCEEDINGS)</a:t>
            </a:r>
            <a:r>
              <a:rPr lang="en-ZA" b="1" dirty="0">
                <a:solidFill>
                  <a:srgbClr val="002060"/>
                </a:solidFill>
              </a:rPr>
              <a:t/>
            </a:r>
            <a:br>
              <a:rPr lang="en-ZA" b="1" dirty="0">
                <a:solidFill>
                  <a:srgbClr val="002060"/>
                </a:solidFill>
              </a:rPr>
            </a:br>
            <a:endParaRPr lang="en-ZA" dirty="0"/>
          </a:p>
        </p:txBody>
      </p:sp>
    </p:spTree>
    <p:extLst>
      <p:ext uri="{BB962C8B-B14F-4D97-AF65-F5344CB8AC3E}">
        <p14:creationId xmlns:p14="http://schemas.microsoft.com/office/powerpoint/2010/main" val="1229439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34291" y="180474"/>
            <a:ext cx="7877976" cy="783540"/>
          </a:xfrm>
        </p:spPr>
        <p:txBody>
          <a:bodyPr>
            <a:normAutofit/>
          </a:bodyPr>
          <a:lstStyle/>
          <a:p>
            <a:pPr algn="ctr"/>
            <a:r>
              <a:rPr lang="en-ZA" sz="2000" dirty="0">
                <a:solidFill>
                  <a:schemeClr val="bg2"/>
                </a:solidFill>
                <a:effectLst>
                  <a:outerShdw blurRad="38100" dist="38100" dir="2700000" algn="tl">
                    <a:srgbClr val="000000">
                      <a:alpha val="43137"/>
                    </a:srgbClr>
                  </a:outerShdw>
                </a:effectLst>
              </a:rPr>
              <a:t>CORRUPTION RELATED CASES </a:t>
            </a:r>
            <a:endParaRPr lang="en-ZA" sz="2000" dirty="0"/>
          </a:p>
        </p:txBody>
      </p:sp>
      <p:sp>
        <p:nvSpPr>
          <p:cNvPr id="6" name="Content Placeholder 5"/>
          <p:cNvSpPr>
            <a:spLocks noGrp="1"/>
          </p:cNvSpPr>
          <p:nvPr>
            <p:ph idx="1"/>
          </p:nvPr>
        </p:nvSpPr>
        <p:spPr>
          <a:xfrm>
            <a:off x="734291" y="1579417"/>
            <a:ext cx="8229600" cy="3943928"/>
          </a:xfrm>
        </p:spPr>
        <p:txBody>
          <a:bodyPr>
            <a:normAutofit fontScale="92500" lnSpcReduction="10000"/>
          </a:bodyPr>
          <a:lstStyle/>
          <a:p>
            <a:pPr marL="0" indent="0" algn="just">
              <a:buNone/>
            </a:pPr>
            <a:r>
              <a:rPr lang="en-ZA" sz="1600" dirty="0">
                <a:solidFill>
                  <a:schemeClr val="tx1"/>
                </a:solidFill>
                <a:latin typeface="Calibri" panose="020F0502020204030204" pitchFamily="34" charset="0"/>
                <a:cs typeface="Calibri" panose="020F0502020204030204" pitchFamily="34" charset="0"/>
              </a:rPr>
              <a:t>Consequence to an arrest and upon allegations of corrupt activities by SAPS employees, management has the responsibility to institute parallel disciplinary proceedings in terms of SAPS Discipline Regulations, 2016. </a:t>
            </a:r>
          </a:p>
          <a:p>
            <a:pPr marL="0" indent="0" algn="just">
              <a:buNone/>
            </a:pPr>
            <a:r>
              <a:rPr lang="en-ZA" sz="1600" dirty="0">
                <a:solidFill>
                  <a:schemeClr val="tx1"/>
                </a:solidFill>
                <a:latin typeface="Calibri" panose="020F0502020204030204" pitchFamily="34" charset="0"/>
                <a:cs typeface="Calibri" panose="020F0502020204030204" pitchFamily="34" charset="0"/>
              </a:rPr>
              <a:t>As soon as SAPS is informed of allegations of corrupt activities, the necessary disciplinary proceedings are immediately initiated. Corruption cases listed below are for example contravention of the Disaster Management Act, taking bribes, defeating the ends of justice, aiding an escapee, extortion, fraud et</a:t>
            </a:r>
            <a:r>
              <a:rPr lang="en-ZA" dirty="0">
                <a:solidFill>
                  <a:schemeClr val="tx1"/>
                </a:solidFill>
              </a:rPr>
              <a:t>c. </a:t>
            </a:r>
          </a:p>
          <a:p>
            <a:pPr marL="0" indent="0">
              <a:buNone/>
            </a:pPr>
            <a:endParaRPr lang="en-ZA" dirty="0">
              <a:solidFill>
                <a:schemeClr val="tx1"/>
              </a:solidFill>
            </a:endParaRPr>
          </a:p>
          <a:p>
            <a:pPr marL="0" indent="0">
              <a:buNone/>
            </a:pPr>
            <a:endParaRPr lang="en-ZA" dirty="0">
              <a:solidFill>
                <a:schemeClr val="tx1"/>
              </a:solidFill>
            </a:endParaRPr>
          </a:p>
          <a:p>
            <a:pPr marL="0" indent="0">
              <a:buNone/>
            </a:pPr>
            <a:endParaRPr lang="en-ZA" dirty="0">
              <a:solidFill>
                <a:schemeClr val="tx1"/>
              </a:solidFill>
            </a:endParaRPr>
          </a:p>
          <a:p>
            <a:pPr marL="0" indent="0">
              <a:buNone/>
            </a:pPr>
            <a:endParaRPr lang="en-ZA" dirty="0">
              <a:solidFill>
                <a:schemeClr val="tx1"/>
              </a:solidFill>
            </a:endParaRPr>
          </a:p>
          <a:p>
            <a:pPr marL="0" indent="0">
              <a:buNone/>
            </a:pPr>
            <a:endParaRPr lang="en-ZA" dirty="0">
              <a:solidFill>
                <a:schemeClr val="tx1"/>
              </a:solidFill>
            </a:endParaRPr>
          </a:p>
          <a:p>
            <a:pPr marL="0" indent="0">
              <a:buNone/>
            </a:pPr>
            <a:endParaRPr lang="en-ZA" dirty="0">
              <a:solidFill>
                <a:schemeClr val="tx1"/>
              </a:solidFill>
            </a:endParaRPr>
          </a:p>
          <a:p>
            <a:pPr marL="0" indent="0" algn="just">
              <a:buNone/>
            </a:pPr>
            <a:r>
              <a:rPr lang="en-ZA" sz="1700" dirty="0">
                <a:solidFill>
                  <a:schemeClr val="tx1"/>
                </a:solidFill>
                <a:latin typeface="Calibri" panose="020F0502020204030204" pitchFamily="34" charset="0"/>
                <a:cs typeface="Calibri" panose="020F0502020204030204" pitchFamily="34" charset="0"/>
              </a:rPr>
              <a:t>Disciplinary proceedings have been instituted against these employees and some of them have been suspended from the Service as a precautionary measure. Of the 286 cases, a total of 216 have been finalised. </a:t>
            </a:r>
          </a:p>
          <a:p>
            <a:pPr marL="0" indent="0">
              <a:buNone/>
            </a:pPr>
            <a:endParaRPr lang="en-ZA" sz="1700" dirty="0">
              <a:solidFill>
                <a:schemeClr val="tx1"/>
              </a:solidFill>
              <a:latin typeface="Calibri" panose="020F0502020204030204" pitchFamily="34" charset="0"/>
              <a:cs typeface="Calibri" panose="020F0502020204030204" pitchFamily="34" charset="0"/>
            </a:endParaRPr>
          </a:p>
          <a:p>
            <a:pPr marL="0" indent="0">
              <a:buNone/>
            </a:pPr>
            <a:r>
              <a:rPr lang="en-ZA" sz="1700" dirty="0">
                <a:solidFill>
                  <a:schemeClr val="tx1"/>
                </a:solidFill>
                <a:latin typeface="Calibri" panose="020F0502020204030204" pitchFamily="34" charset="0"/>
                <a:cs typeface="Calibri" panose="020F0502020204030204" pitchFamily="34" charset="0"/>
              </a:rPr>
              <a:t>The disciplinary proceedings were finalised as follows: </a:t>
            </a:r>
          </a:p>
          <a:p>
            <a:pPr marL="0" indent="0">
              <a:buNone/>
            </a:pPr>
            <a:endParaRPr lang="en-ZA" dirty="0">
              <a:solidFill>
                <a:schemeClr val="tx1"/>
              </a:solidFill>
            </a:endParaRPr>
          </a:p>
          <a:p>
            <a:pPr marL="0" indent="0">
              <a:buNone/>
            </a:pPr>
            <a:endParaRPr lang="en-ZA" dirty="0">
              <a:solidFill>
                <a:schemeClr val="tx1"/>
              </a:solidFill>
            </a:endParaRPr>
          </a:p>
          <a:p>
            <a:endParaRPr lang="en-ZA" dirty="0">
              <a:solidFill>
                <a:schemeClr val="tx1"/>
              </a:solidFill>
            </a:endParaRPr>
          </a:p>
        </p:txBody>
      </p:sp>
      <p:sp>
        <p:nvSpPr>
          <p:cNvPr id="2" name="Slide Number Placeholder 1"/>
          <p:cNvSpPr>
            <a:spLocks noGrp="1"/>
          </p:cNvSpPr>
          <p:nvPr>
            <p:ph type="sldNum" sz="quarter" idx="4"/>
          </p:nvPr>
        </p:nvSpPr>
        <p:spPr/>
        <p:txBody>
          <a:bodyPr/>
          <a:lstStyle/>
          <a:p>
            <a:fld id="{6E5F179B-226C-B04F-A3DC-7E00019F350A}" type="slidenum">
              <a:rPr lang="en-US" smtClean="0"/>
              <a:pPr/>
              <a:t>11</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617407656"/>
              </p:ext>
            </p:extLst>
          </p:nvPr>
        </p:nvGraphicFramePr>
        <p:xfrm>
          <a:off x="858979" y="2941781"/>
          <a:ext cx="7980219" cy="1219200"/>
        </p:xfrm>
        <a:graphic>
          <a:graphicData uri="http://schemas.openxmlformats.org/drawingml/2006/table">
            <a:tbl>
              <a:tblPr firstRow="1" bandRow="1">
                <a:tableStyleId>{5C22544A-7EE6-4342-B048-85BDC9FD1C3A}</a:tableStyleId>
              </a:tblPr>
              <a:tblGrid>
                <a:gridCol w="2660073">
                  <a:extLst>
                    <a:ext uri="{9D8B030D-6E8A-4147-A177-3AD203B41FA5}">
                      <a16:colId xmlns:a16="http://schemas.microsoft.com/office/drawing/2014/main" val="3625396110"/>
                    </a:ext>
                  </a:extLst>
                </a:gridCol>
                <a:gridCol w="2660073">
                  <a:extLst>
                    <a:ext uri="{9D8B030D-6E8A-4147-A177-3AD203B41FA5}">
                      <a16:colId xmlns:a16="http://schemas.microsoft.com/office/drawing/2014/main" val="3076355830"/>
                    </a:ext>
                  </a:extLst>
                </a:gridCol>
                <a:gridCol w="2660073">
                  <a:extLst>
                    <a:ext uri="{9D8B030D-6E8A-4147-A177-3AD203B41FA5}">
                      <a16:colId xmlns:a16="http://schemas.microsoft.com/office/drawing/2014/main" val="2720563771"/>
                    </a:ext>
                  </a:extLst>
                </a:gridCol>
              </a:tblGrid>
              <a:tr h="0">
                <a:tc>
                  <a:txBody>
                    <a:bodyPr/>
                    <a:lstStyle/>
                    <a:p>
                      <a:pPr algn="ctr"/>
                      <a:r>
                        <a:rPr lang="en-ZA" sz="1000" dirty="0"/>
                        <a:t>TOTAL CASES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ZA" sz="1000" dirty="0"/>
                        <a:t>EMPLOYEES INVOLVED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ZA" sz="1000" dirty="0"/>
                        <a:t>RANKS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25179392"/>
                  </a:ext>
                </a:extLst>
              </a:tr>
              <a:tr h="242455">
                <a:tc rowSpan="4">
                  <a:txBody>
                    <a:bodyPr/>
                    <a:lstStyle/>
                    <a:p>
                      <a:pPr algn="ctr"/>
                      <a:r>
                        <a:rPr lang="en-ZA" sz="1000" dirty="0"/>
                        <a:t>286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4">
                  <a:txBody>
                    <a:bodyPr/>
                    <a:lstStyle/>
                    <a:p>
                      <a:pPr algn="ctr"/>
                      <a:r>
                        <a:rPr lang="en-ZA" sz="1000" dirty="0"/>
                        <a:t>546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ZA" sz="1000" dirty="0"/>
                        <a:t>2</a:t>
                      </a:r>
                      <a:r>
                        <a:rPr lang="en-ZA" sz="1000" baseline="0" dirty="0"/>
                        <a:t> X LT GENERALS</a:t>
                      </a:r>
                      <a:endParaRPr lang="en-ZA"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22389773"/>
                  </a:ext>
                </a:extLst>
              </a:tr>
              <a:tr h="242455">
                <a:tc vMerge="1">
                  <a:txBody>
                    <a:bodyPr/>
                    <a:lstStyle/>
                    <a:p>
                      <a:endParaRPr lang="en-ZA" dirty="0"/>
                    </a:p>
                  </a:txBody>
                  <a:tcPr/>
                </a:tc>
                <a:tc vMerge="1">
                  <a:txBody>
                    <a:bodyPr/>
                    <a:lstStyle/>
                    <a:p>
                      <a:endParaRPr lang="en-ZA" dirty="0"/>
                    </a:p>
                  </a:txBody>
                  <a:tcPr/>
                </a:tc>
                <a:tc>
                  <a:txBody>
                    <a:bodyPr/>
                    <a:lstStyle/>
                    <a:p>
                      <a:pPr algn="ctr"/>
                      <a:r>
                        <a:rPr lang="en-ZA" sz="1000" dirty="0"/>
                        <a:t>3X MAJOR</a:t>
                      </a:r>
                      <a:r>
                        <a:rPr lang="en-ZA" sz="1000" baseline="0" dirty="0"/>
                        <a:t> GENERALS</a:t>
                      </a:r>
                      <a:endParaRPr lang="en-ZA"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5343628"/>
                  </a:ext>
                </a:extLst>
              </a:tr>
              <a:tr h="242455">
                <a:tc vMerge="1">
                  <a:txBody>
                    <a:bodyPr/>
                    <a:lstStyle/>
                    <a:p>
                      <a:endParaRPr lang="en-ZA" dirty="0"/>
                    </a:p>
                  </a:txBody>
                  <a:tcPr/>
                </a:tc>
                <a:tc vMerge="1">
                  <a:txBody>
                    <a:bodyPr/>
                    <a:lstStyle/>
                    <a:p>
                      <a:endParaRPr lang="en-ZA" dirty="0"/>
                    </a:p>
                  </a:txBody>
                  <a:tcPr/>
                </a:tc>
                <a:tc>
                  <a:txBody>
                    <a:bodyPr/>
                    <a:lstStyle/>
                    <a:p>
                      <a:pPr algn="ctr"/>
                      <a:r>
                        <a:rPr lang="en-ZA" sz="1000" dirty="0"/>
                        <a:t>8</a:t>
                      </a:r>
                      <a:r>
                        <a:rPr lang="en-ZA" sz="1000" baseline="0" dirty="0"/>
                        <a:t> X BRIGADIERS</a:t>
                      </a:r>
                      <a:endParaRPr lang="en-ZA"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9490742"/>
                  </a:ext>
                </a:extLst>
              </a:tr>
              <a:tr h="242455">
                <a:tc vMerge="1">
                  <a:txBody>
                    <a:bodyPr/>
                    <a:lstStyle/>
                    <a:p>
                      <a:endParaRPr lang="en-ZA" dirty="0"/>
                    </a:p>
                  </a:txBody>
                  <a:tcPr/>
                </a:tc>
                <a:tc vMerge="1">
                  <a:txBody>
                    <a:bodyPr/>
                    <a:lstStyle/>
                    <a:p>
                      <a:endParaRPr lang="en-ZA" dirty="0"/>
                    </a:p>
                  </a:txBody>
                  <a:tcPr/>
                </a:tc>
                <a:tc>
                  <a:txBody>
                    <a:bodyPr/>
                    <a:lstStyle/>
                    <a:p>
                      <a:pPr algn="ctr"/>
                      <a:r>
                        <a:rPr lang="en-ZA" sz="1000" dirty="0"/>
                        <a:t>533</a:t>
                      </a:r>
                      <a:r>
                        <a:rPr lang="en-ZA" sz="1000" baseline="0" dirty="0"/>
                        <a:t> X OTHER</a:t>
                      </a:r>
                      <a:endParaRPr lang="en-ZA"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5979407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111585"/>
              </p:ext>
            </p:extLst>
          </p:nvPr>
        </p:nvGraphicFramePr>
        <p:xfrm>
          <a:off x="858979" y="5437447"/>
          <a:ext cx="7980220" cy="767080"/>
        </p:xfrm>
        <a:graphic>
          <a:graphicData uri="http://schemas.openxmlformats.org/drawingml/2006/table">
            <a:tbl>
              <a:tblPr firstRow="1" bandRow="1">
                <a:tableStyleId>{5C22544A-7EE6-4342-B048-85BDC9FD1C3A}</a:tableStyleId>
              </a:tblPr>
              <a:tblGrid>
                <a:gridCol w="1596044">
                  <a:extLst>
                    <a:ext uri="{9D8B030D-6E8A-4147-A177-3AD203B41FA5}">
                      <a16:colId xmlns:a16="http://schemas.microsoft.com/office/drawing/2014/main" val="2901885211"/>
                    </a:ext>
                  </a:extLst>
                </a:gridCol>
                <a:gridCol w="1596044">
                  <a:extLst>
                    <a:ext uri="{9D8B030D-6E8A-4147-A177-3AD203B41FA5}">
                      <a16:colId xmlns:a16="http://schemas.microsoft.com/office/drawing/2014/main" val="1659122957"/>
                    </a:ext>
                  </a:extLst>
                </a:gridCol>
                <a:gridCol w="1596044">
                  <a:extLst>
                    <a:ext uri="{9D8B030D-6E8A-4147-A177-3AD203B41FA5}">
                      <a16:colId xmlns:a16="http://schemas.microsoft.com/office/drawing/2014/main" val="2056921627"/>
                    </a:ext>
                  </a:extLst>
                </a:gridCol>
                <a:gridCol w="1596044">
                  <a:extLst>
                    <a:ext uri="{9D8B030D-6E8A-4147-A177-3AD203B41FA5}">
                      <a16:colId xmlns:a16="http://schemas.microsoft.com/office/drawing/2014/main" val="2638620164"/>
                    </a:ext>
                  </a:extLst>
                </a:gridCol>
                <a:gridCol w="1596044">
                  <a:extLst>
                    <a:ext uri="{9D8B030D-6E8A-4147-A177-3AD203B41FA5}">
                      <a16:colId xmlns:a16="http://schemas.microsoft.com/office/drawing/2014/main" val="1919145609"/>
                    </a:ext>
                  </a:extLst>
                </a:gridCol>
              </a:tblGrid>
              <a:tr h="370840">
                <a:tc>
                  <a:txBody>
                    <a:bodyPr/>
                    <a:lstStyle/>
                    <a:p>
                      <a:pPr algn="ctr"/>
                      <a:r>
                        <a:rPr lang="en-ZA" sz="1000" dirty="0"/>
                        <a:t>DISMISSAL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000" dirty="0"/>
                        <a:t>SERVICE TERMINATIONS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000" dirty="0"/>
                        <a:t>WITHDRAWN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000" dirty="0"/>
                        <a:t>NO PRIMA FACIE CASE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000" dirty="0"/>
                        <a:t>SANCTION SHORT OF DISMISSAL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5207111"/>
                  </a:ext>
                </a:extLst>
              </a:tr>
              <a:tr h="370840">
                <a:tc>
                  <a:txBody>
                    <a:bodyPr/>
                    <a:lstStyle/>
                    <a:p>
                      <a:pPr algn="ctr"/>
                      <a:r>
                        <a:rPr lang="en-ZA" sz="1000" dirty="0"/>
                        <a:t>77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000" dirty="0"/>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000" dirty="0"/>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000" dirty="0"/>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000" dirty="0"/>
                        <a:t>113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7758830"/>
                  </a:ext>
                </a:extLst>
              </a:tr>
            </a:tbl>
          </a:graphicData>
        </a:graphic>
      </p:graphicFrame>
    </p:spTree>
    <p:extLst>
      <p:ext uri="{BB962C8B-B14F-4D97-AF65-F5344CB8AC3E}">
        <p14:creationId xmlns:p14="http://schemas.microsoft.com/office/powerpoint/2010/main" val="3034963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34291" y="180474"/>
            <a:ext cx="7877976" cy="783540"/>
          </a:xfrm>
        </p:spPr>
        <p:txBody>
          <a:bodyPr>
            <a:normAutofit/>
          </a:bodyPr>
          <a:lstStyle/>
          <a:p>
            <a:pPr algn="ctr"/>
            <a:r>
              <a:rPr lang="en-ZA" sz="2000" dirty="0">
                <a:solidFill>
                  <a:schemeClr val="bg2"/>
                </a:solidFill>
                <a:effectLst>
                  <a:outerShdw blurRad="38100" dist="38100" dir="2700000" algn="tl">
                    <a:srgbClr val="000000">
                      <a:alpha val="43137"/>
                    </a:srgbClr>
                  </a:outerShdw>
                </a:effectLst>
              </a:rPr>
              <a:t>CORRUPTION RELATED CASES: BREAKDOWN </a:t>
            </a:r>
            <a:endParaRPr lang="en-ZA" sz="2000" dirty="0"/>
          </a:p>
        </p:txBody>
      </p:sp>
      <p:sp>
        <p:nvSpPr>
          <p:cNvPr id="6" name="Content Placeholder 5"/>
          <p:cNvSpPr>
            <a:spLocks noGrp="1"/>
          </p:cNvSpPr>
          <p:nvPr>
            <p:ph idx="1"/>
          </p:nvPr>
        </p:nvSpPr>
        <p:spPr>
          <a:xfrm>
            <a:off x="734291" y="1579417"/>
            <a:ext cx="8229600" cy="4858328"/>
          </a:xfrm>
        </p:spPr>
        <p:txBody>
          <a:bodyPr>
            <a:normAutofit/>
          </a:bodyPr>
          <a:lstStyle/>
          <a:p>
            <a:pPr marL="0" indent="0" algn="just">
              <a:buNone/>
            </a:pPr>
            <a:endParaRPr lang="en-ZA" dirty="0">
              <a:solidFill>
                <a:schemeClr val="tx1"/>
              </a:solidFill>
            </a:endParaRPr>
          </a:p>
          <a:p>
            <a:pPr marL="0" indent="0">
              <a:buNone/>
            </a:pPr>
            <a:endParaRPr lang="en-ZA" dirty="0">
              <a:solidFill>
                <a:schemeClr val="tx1"/>
              </a:solidFill>
            </a:endParaRPr>
          </a:p>
          <a:p>
            <a:pPr marL="0" indent="0">
              <a:buNone/>
            </a:pPr>
            <a:endParaRPr lang="en-ZA" dirty="0">
              <a:solidFill>
                <a:schemeClr val="tx1"/>
              </a:solidFill>
            </a:endParaRPr>
          </a:p>
          <a:p>
            <a:pPr marL="0" indent="0">
              <a:buNone/>
            </a:pPr>
            <a:endParaRPr lang="en-ZA" dirty="0">
              <a:solidFill>
                <a:schemeClr val="tx1"/>
              </a:solidFill>
            </a:endParaRPr>
          </a:p>
          <a:p>
            <a:pPr marL="0" indent="0">
              <a:buNone/>
            </a:pPr>
            <a:endParaRPr lang="en-ZA" dirty="0">
              <a:solidFill>
                <a:schemeClr val="tx1"/>
              </a:solidFill>
            </a:endParaRPr>
          </a:p>
          <a:p>
            <a:pPr marL="0" indent="0">
              <a:buNone/>
            </a:pPr>
            <a:endParaRPr lang="en-ZA" dirty="0">
              <a:solidFill>
                <a:schemeClr val="tx1"/>
              </a:solidFill>
            </a:endParaRPr>
          </a:p>
          <a:p>
            <a:pPr marL="0" indent="0">
              <a:buNone/>
            </a:pPr>
            <a:endParaRPr lang="en-ZA" dirty="0">
              <a:solidFill>
                <a:schemeClr val="tx1"/>
              </a:solidFill>
            </a:endParaRPr>
          </a:p>
          <a:p>
            <a:pPr marL="0" indent="0" algn="just">
              <a:buNone/>
            </a:pPr>
            <a:endParaRPr lang="en-ZA" sz="1700" dirty="0">
              <a:solidFill>
                <a:schemeClr val="tx1"/>
              </a:solidFill>
              <a:latin typeface="Calibri" panose="020F0502020204030204" pitchFamily="34" charset="0"/>
              <a:cs typeface="Calibri" panose="020F0502020204030204" pitchFamily="34" charset="0"/>
            </a:endParaRPr>
          </a:p>
          <a:p>
            <a:pPr marL="0" indent="0" algn="just">
              <a:buNone/>
            </a:pPr>
            <a:r>
              <a:rPr lang="en-ZA" sz="1700" dirty="0">
                <a:solidFill>
                  <a:schemeClr val="tx1"/>
                </a:solidFill>
                <a:latin typeface="Calibri" panose="020F0502020204030204" pitchFamily="34" charset="0"/>
                <a:cs typeface="Calibri" panose="020F0502020204030204" pitchFamily="34" charset="0"/>
              </a:rPr>
              <a:t>The above reflected total </a:t>
            </a:r>
            <a:r>
              <a:rPr lang="en-ZA" sz="1700">
                <a:solidFill>
                  <a:schemeClr val="tx1"/>
                </a:solidFill>
                <a:latin typeface="Calibri" panose="020F0502020204030204" pitchFamily="34" charset="0"/>
                <a:cs typeface="Calibri" panose="020F0502020204030204" pitchFamily="34" charset="0"/>
              </a:rPr>
              <a:t>number of cases </a:t>
            </a:r>
            <a:r>
              <a:rPr lang="en-ZA" sz="1700" dirty="0">
                <a:solidFill>
                  <a:schemeClr val="tx1"/>
                </a:solidFill>
                <a:latin typeface="Calibri" panose="020F0502020204030204" pitchFamily="34" charset="0"/>
                <a:cs typeface="Calibri" panose="020F0502020204030204" pitchFamily="34" charset="0"/>
              </a:rPr>
              <a:t>are classified as follows;</a:t>
            </a:r>
          </a:p>
          <a:p>
            <a:pPr marL="0" indent="0" algn="just">
              <a:buNone/>
            </a:pPr>
            <a:r>
              <a:rPr lang="en-ZA" sz="1700" dirty="0">
                <a:solidFill>
                  <a:schemeClr val="tx1"/>
                </a:solidFill>
                <a:latin typeface="Calibri" panose="020F0502020204030204" pitchFamily="34" charset="0"/>
                <a:cs typeface="Calibri" panose="020F0502020204030204" pitchFamily="34" charset="0"/>
              </a:rPr>
              <a:t>DMA related cases: 136</a:t>
            </a:r>
          </a:p>
          <a:p>
            <a:pPr marL="0" indent="0" algn="just">
              <a:buNone/>
            </a:pPr>
            <a:r>
              <a:rPr lang="en-ZA" sz="1700" dirty="0">
                <a:solidFill>
                  <a:schemeClr val="tx1"/>
                </a:solidFill>
                <a:latin typeface="Calibri" panose="020F0502020204030204" pitchFamily="34" charset="0"/>
                <a:cs typeface="Calibri" panose="020F0502020204030204" pitchFamily="34" charset="0"/>
              </a:rPr>
              <a:t>Aiding an Escapee: 14</a:t>
            </a:r>
          </a:p>
          <a:p>
            <a:pPr marL="0" indent="0" algn="just">
              <a:buNone/>
            </a:pPr>
            <a:r>
              <a:rPr lang="en-ZA" sz="1700" dirty="0">
                <a:solidFill>
                  <a:schemeClr val="tx1"/>
                </a:solidFill>
                <a:latin typeface="Calibri" panose="020F0502020204030204" pitchFamily="34" charset="0"/>
                <a:cs typeface="Calibri" panose="020F0502020204030204" pitchFamily="34" charset="0"/>
              </a:rPr>
              <a:t>Defeating the ends of justice: 38</a:t>
            </a:r>
          </a:p>
          <a:p>
            <a:pPr marL="0" indent="0" algn="just">
              <a:buNone/>
            </a:pPr>
            <a:r>
              <a:rPr lang="en-ZA" sz="1700" dirty="0">
                <a:solidFill>
                  <a:schemeClr val="tx1"/>
                </a:solidFill>
                <a:latin typeface="Calibri" panose="020F0502020204030204" pitchFamily="34" charset="0"/>
                <a:cs typeface="Calibri" panose="020F0502020204030204" pitchFamily="34" charset="0"/>
              </a:rPr>
              <a:t>Fraud: 8</a:t>
            </a:r>
          </a:p>
          <a:p>
            <a:pPr marL="0" indent="0" algn="just">
              <a:buNone/>
            </a:pPr>
            <a:r>
              <a:rPr lang="en-ZA" sz="1700" dirty="0">
                <a:solidFill>
                  <a:schemeClr val="tx1"/>
                </a:solidFill>
                <a:latin typeface="Calibri" panose="020F0502020204030204" pitchFamily="34" charset="0"/>
                <a:cs typeface="Calibri" panose="020F0502020204030204" pitchFamily="34" charset="0"/>
              </a:rPr>
              <a:t>Theft: 55</a:t>
            </a:r>
          </a:p>
          <a:p>
            <a:pPr marL="0" indent="0" algn="just">
              <a:buNone/>
            </a:pPr>
            <a:r>
              <a:rPr lang="en-ZA" sz="1700" dirty="0">
                <a:solidFill>
                  <a:schemeClr val="tx1"/>
                </a:solidFill>
                <a:latin typeface="Calibri" panose="020F0502020204030204" pitchFamily="34" charset="0"/>
                <a:cs typeface="Calibri" panose="020F0502020204030204" pitchFamily="34" charset="0"/>
              </a:rPr>
              <a:t>Extortion: 35</a:t>
            </a:r>
          </a:p>
          <a:p>
            <a:pPr marL="0" indent="0" algn="just">
              <a:buNone/>
            </a:pPr>
            <a:endParaRPr lang="en-ZA" sz="1700" dirty="0">
              <a:solidFill>
                <a:schemeClr val="tx1"/>
              </a:solidFill>
              <a:latin typeface="Calibri" panose="020F0502020204030204" pitchFamily="34" charset="0"/>
              <a:cs typeface="Calibri" panose="020F0502020204030204" pitchFamily="34" charset="0"/>
            </a:endParaRPr>
          </a:p>
          <a:p>
            <a:pPr marL="0" indent="0" algn="just">
              <a:buNone/>
            </a:pPr>
            <a:endParaRPr lang="en-ZA" sz="1700" dirty="0">
              <a:solidFill>
                <a:schemeClr val="tx1"/>
              </a:solidFill>
              <a:latin typeface="Calibri" panose="020F0502020204030204" pitchFamily="34" charset="0"/>
              <a:cs typeface="Calibri" panose="020F0502020204030204" pitchFamily="34" charset="0"/>
            </a:endParaRPr>
          </a:p>
          <a:p>
            <a:pPr marL="0" indent="0">
              <a:buNone/>
            </a:pPr>
            <a:endParaRPr lang="en-ZA" sz="1700" dirty="0">
              <a:solidFill>
                <a:schemeClr val="tx1"/>
              </a:solidFill>
              <a:latin typeface="Calibri" panose="020F0502020204030204" pitchFamily="34" charset="0"/>
              <a:cs typeface="Calibri" panose="020F0502020204030204" pitchFamily="34" charset="0"/>
            </a:endParaRPr>
          </a:p>
          <a:p>
            <a:pPr marL="0" indent="0">
              <a:buNone/>
            </a:pPr>
            <a:endParaRPr lang="en-ZA" dirty="0">
              <a:solidFill>
                <a:schemeClr val="tx1"/>
              </a:solidFill>
            </a:endParaRPr>
          </a:p>
          <a:p>
            <a:endParaRPr lang="en-ZA" dirty="0">
              <a:solidFill>
                <a:schemeClr val="tx1"/>
              </a:solidFill>
            </a:endParaRPr>
          </a:p>
        </p:txBody>
      </p:sp>
      <p:sp>
        <p:nvSpPr>
          <p:cNvPr id="2" name="Slide Number Placeholder 1"/>
          <p:cNvSpPr>
            <a:spLocks noGrp="1"/>
          </p:cNvSpPr>
          <p:nvPr>
            <p:ph type="sldNum" sz="quarter" idx="4"/>
          </p:nvPr>
        </p:nvSpPr>
        <p:spPr/>
        <p:txBody>
          <a:bodyPr/>
          <a:lstStyle/>
          <a:p>
            <a:fld id="{6E5F179B-226C-B04F-A3DC-7E00019F350A}" type="slidenum">
              <a:rPr lang="en-US" smtClean="0"/>
              <a:pPr/>
              <a:t>12</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350352968"/>
              </p:ext>
            </p:extLst>
          </p:nvPr>
        </p:nvGraphicFramePr>
        <p:xfrm>
          <a:off x="829207" y="1442594"/>
          <a:ext cx="8009991" cy="1874238"/>
        </p:xfrm>
        <a:graphic>
          <a:graphicData uri="http://schemas.openxmlformats.org/drawingml/2006/table">
            <a:tbl>
              <a:tblPr firstRow="1" bandRow="1">
                <a:tableStyleId>{5C22544A-7EE6-4342-B048-85BDC9FD1C3A}</a:tableStyleId>
              </a:tblPr>
              <a:tblGrid>
                <a:gridCol w="2669997">
                  <a:extLst>
                    <a:ext uri="{9D8B030D-6E8A-4147-A177-3AD203B41FA5}">
                      <a16:colId xmlns:a16="http://schemas.microsoft.com/office/drawing/2014/main" val="3625396110"/>
                    </a:ext>
                  </a:extLst>
                </a:gridCol>
                <a:gridCol w="2669997">
                  <a:extLst>
                    <a:ext uri="{9D8B030D-6E8A-4147-A177-3AD203B41FA5}">
                      <a16:colId xmlns:a16="http://schemas.microsoft.com/office/drawing/2014/main" val="3076355830"/>
                    </a:ext>
                  </a:extLst>
                </a:gridCol>
                <a:gridCol w="2669997">
                  <a:extLst>
                    <a:ext uri="{9D8B030D-6E8A-4147-A177-3AD203B41FA5}">
                      <a16:colId xmlns:a16="http://schemas.microsoft.com/office/drawing/2014/main" val="2720563771"/>
                    </a:ext>
                  </a:extLst>
                </a:gridCol>
              </a:tblGrid>
              <a:tr h="778714">
                <a:tc>
                  <a:txBody>
                    <a:bodyPr/>
                    <a:lstStyle/>
                    <a:p>
                      <a:pPr algn="ctr"/>
                      <a:r>
                        <a:rPr lang="en-ZA" sz="1000" dirty="0"/>
                        <a:t>TOTAL CASES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ZA" sz="1000" dirty="0"/>
                        <a:t>EMPLOYEES INVOLVED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ZA" sz="1000" dirty="0"/>
                        <a:t>RANKS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25179392"/>
                  </a:ext>
                </a:extLst>
              </a:tr>
              <a:tr h="273881">
                <a:tc rowSpan="4">
                  <a:txBody>
                    <a:bodyPr/>
                    <a:lstStyle/>
                    <a:p>
                      <a:pPr algn="ctr"/>
                      <a:r>
                        <a:rPr lang="en-ZA" sz="1000" dirty="0"/>
                        <a:t>286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4">
                  <a:txBody>
                    <a:bodyPr/>
                    <a:lstStyle/>
                    <a:p>
                      <a:pPr algn="ctr"/>
                      <a:r>
                        <a:rPr lang="en-ZA" sz="1000" dirty="0"/>
                        <a:t>546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ZA" sz="1000" dirty="0"/>
                        <a:t>2</a:t>
                      </a:r>
                      <a:r>
                        <a:rPr lang="en-ZA" sz="1000" baseline="0" dirty="0"/>
                        <a:t> X LT GENERALS</a:t>
                      </a:r>
                      <a:endParaRPr lang="en-ZA"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22389773"/>
                  </a:ext>
                </a:extLst>
              </a:tr>
              <a:tr h="273881">
                <a:tc vMerge="1">
                  <a:txBody>
                    <a:bodyPr/>
                    <a:lstStyle/>
                    <a:p>
                      <a:endParaRPr lang="en-ZA" dirty="0"/>
                    </a:p>
                  </a:txBody>
                  <a:tcPr/>
                </a:tc>
                <a:tc vMerge="1">
                  <a:txBody>
                    <a:bodyPr/>
                    <a:lstStyle/>
                    <a:p>
                      <a:endParaRPr lang="en-ZA" dirty="0"/>
                    </a:p>
                  </a:txBody>
                  <a:tcPr/>
                </a:tc>
                <a:tc>
                  <a:txBody>
                    <a:bodyPr/>
                    <a:lstStyle/>
                    <a:p>
                      <a:pPr algn="ctr"/>
                      <a:r>
                        <a:rPr lang="en-ZA" sz="1000" dirty="0"/>
                        <a:t>3X MAJOR</a:t>
                      </a:r>
                      <a:r>
                        <a:rPr lang="en-ZA" sz="1000" baseline="0" dirty="0"/>
                        <a:t> GENERALS</a:t>
                      </a:r>
                      <a:endParaRPr lang="en-ZA"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5343628"/>
                  </a:ext>
                </a:extLst>
              </a:tr>
              <a:tr h="273881">
                <a:tc vMerge="1">
                  <a:txBody>
                    <a:bodyPr/>
                    <a:lstStyle/>
                    <a:p>
                      <a:endParaRPr lang="en-ZA" dirty="0"/>
                    </a:p>
                  </a:txBody>
                  <a:tcPr/>
                </a:tc>
                <a:tc vMerge="1">
                  <a:txBody>
                    <a:bodyPr/>
                    <a:lstStyle/>
                    <a:p>
                      <a:endParaRPr lang="en-ZA" dirty="0"/>
                    </a:p>
                  </a:txBody>
                  <a:tcPr/>
                </a:tc>
                <a:tc>
                  <a:txBody>
                    <a:bodyPr/>
                    <a:lstStyle/>
                    <a:p>
                      <a:pPr algn="ctr"/>
                      <a:r>
                        <a:rPr lang="en-ZA" sz="1000" dirty="0"/>
                        <a:t>8</a:t>
                      </a:r>
                      <a:r>
                        <a:rPr lang="en-ZA" sz="1000" baseline="0" dirty="0"/>
                        <a:t> X BRIGADIERS</a:t>
                      </a:r>
                      <a:endParaRPr lang="en-ZA"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9490742"/>
                  </a:ext>
                </a:extLst>
              </a:tr>
              <a:tr h="273881">
                <a:tc vMerge="1">
                  <a:txBody>
                    <a:bodyPr/>
                    <a:lstStyle/>
                    <a:p>
                      <a:endParaRPr lang="en-ZA" dirty="0"/>
                    </a:p>
                  </a:txBody>
                  <a:tcPr/>
                </a:tc>
                <a:tc vMerge="1">
                  <a:txBody>
                    <a:bodyPr/>
                    <a:lstStyle/>
                    <a:p>
                      <a:endParaRPr lang="en-ZA" dirty="0"/>
                    </a:p>
                  </a:txBody>
                  <a:tcPr/>
                </a:tc>
                <a:tc>
                  <a:txBody>
                    <a:bodyPr/>
                    <a:lstStyle/>
                    <a:p>
                      <a:pPr algn="ctr"/>
                      <a:r>
                        <a:rPr lang="en-ZA" sz="1000" dirty="0"/>
                        <a:t>533</a:t>
                      </a:r>
                      <a:r>
                        <a:rPr lang="en-ZA" sz="1000" baseline="0" dirty="0"/>
                        <a:t> X OTHER</a:t>
                      </a:r>
                      <a:endParaRPr lang="en-ZA"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5979407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526363103"/>
              </p:ext>
            </p:extLst>
          </p:nvPr>
        </p:nvGraphicFramePr>
        <p:xfrm>
          <a:off x="7797799" y="8177047"/>
          <a:ext cx="1041400" cy="429768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2901885211"/>
                    </a:ext>
                  </a:extLst>
                </a:gridCol>
                <a:gridCol w="208280">
                  <a:extLst>
                    <a:ext uri="{9D8B030D-6E8A-4147-A177-3AD203B41FA5}">
                      <a16:colId xmlns:a16="http://schemas.microsoft.com/office/drawing/2014/main" val="1659122957"/>
                    </a:ext>
                  </a:extLst>
                </a:gridCol>
                <a:gridCol w="208280">
                  <a:extLst>
                    <a:ext uri="{9D8B030D-6E8A-4147-A177-3AD203B41FA5}">
                      <a16:colId xmlns:a16="http://schemas.microsoft.com/office/drawing/2014/main" val="2056921627"/>
                    </a:ext>
                  </a:extLst>
                </a:gridCol>
                <a:gridCol w="208280">
                  <a:extLst>
                    <a:ext uri="{9D8B030D-6E8A-4147-A177-3AD203B41FA5}">
                      <a16:colId xmlns:a16="http://schemas.microsoft.com/office/drawing/2014/main" val="2638620164"/>
                    </a:ext>
                  </a:extLst>
                </a:gridCol>
                <a:gridCol w="208280">
                  <a:extLst>
                    <a:ext uri="{9D8B030D-6E8A-4147-A177-3AD203B41FA5}">
                      <a16:colId xmlns:a16="http://schemas.microsoft.com/office/drawing/2014/main" val="1919145609"/>
                    </a:ext>
                  </a:extLst>
                </a:gridCol>
              </a:tblGrid>
              <a:tr h="1548576">
                <a:tc>
                  <a:txBody>
                    <a:bodyPr/>
                    <a:lstStyle/>
                    <a:p>
                      <a:pPr algn="ctr"/>
                      <a:r>
                        <a:rPr lang="en-ZA" sz="1000" dirty="0"/>
                        <a:t>DISMISSAL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ZA" sz="1000" dirty="0"/>
                    </a:p>
                    <a:p>
                      <a:pPr algn="ctr"/>
                      <a:endParaRPr lang="en-ZA" sz="1000" dirty="0"/>
                    </a:p>
                    <a:p>
                      <a:pPr algn="ctr"/>
                      <a:endParaRPr lang="en-ZA" sz="1000" dirty="0"/>
                    </a:p>
                    <a:p>
                      <a:pPr algn="ctr"/>
                      <a:endParaRPr lang="en-ZA"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000" dirty="0"/>
                        <a:t>WITHDRAWN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000" dirty="0"/>
                        <a:t>NO PRIMA FACIE CASE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000" dirty="0"/>
                        <a:t>SANCTION SHORT OF DISMISSAL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5207111"/>
                  </a:ext>
                </a:extLst>
              </a:tr>
              <a:tr h="226621">
                <a:tc>
                  <a:txBody>
                    <a:bodyPr/>
                    <a:lstStyle/>
                    <a:p>
                      <a:pPr algn="ctr"/>
                      <a:r>
                        <a:rPr lang="en-ZA" sz="1000" dirty="0"/>
                        <a:t>77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000" dirty="0"/>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000" dirty="0"/>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000" dirty="0"/>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000" dirty="0"/>
                        <a:t>113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7758830"/>
                  </a:ext>
                </a:extLst>
              </a:tr>
            </a:tbl>
          </a:graphicData>
        </a:graphic>
      </p:graphicFrame>
    </p:spTree>
    <p:extLst>
      <p:ext uri="{BB962C8B-B14F-4D97-AF65-F5344CB8AC3E}">
        <p14:creationId xmlns:p14="http://schemas.microsoft.com/office/powerpoint/2010/main" val="3970302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2667" y="180474"/>
            <a:ext cx="8229600" cy="783540"/>
          </a:xfrm>
        </p:spPr>
        <p:txBody>
          <a:bodyPr>
            <a:normAutofit/>
          </a:bodyPr>
          <a:lstStyle/>
          <a:p>
            <a:pPr algn="ctr"/>
            <a:r>
              <a:rPr lang="en-ZA" sz="2400" dirty="0">
                <a:solidFill>
                  <a:schemeClr val="bg2"/>
                </a:solidFill>
                <a:effectLst>
                  <a:outerShdw blurRad="38100" dist="38100" dir="2700000" algn="tl">
                    <a:srgbClr val="000000">
                      <a:alpha val="43137"/>
                    </a:srgbClr>
                  </a:outerShdw>
                </a:effectLst>
              </a:rPr>
              <a:t>HIGH PROFILE CASES</a:t>
            </a:r>
            <a:endParaRPr lang="en-ZA" dirty="0"/>
          </a:p>
        </p:txBody>
      </p:sp>
      <p:sp>
        <p:nvSpPr>
          <p:cNvPr id="2" name="Content Placeholder 1"/>
          <p:cNvSpPr>
            <a:spLocks noGrp="1"/>
          </p:cNvSpPr>
          <p:nvPr>
            <p:ph idx="1"/>
          </p:nvPr>
        </p:nvSpPr>
        <p:spPr>
          <a:xfrm>
            <a:off x="669635" y="1653893"/>
            <a:ext cx="8229600" cy="973764"/>
          </a:xfrm>
        </p:spPr>
        <p:txBody>
          <a:bodyPr>
            <a:normAutofit fontScale="85000" lnSpcReduction="20000"/>
          </a:bodyPr>
          <a:lstStyle/>
          <a:p>
            <a:pPr algn="just"/>
            <a:r>
              <a:rPr lang="en-ZA" sz="1900" dirty="0">
                <a:solidFill>
                  <a:schemeClr val="tx1"/>
                </a:solidFill>
                <a:latin typeface="+mn-lt"/>
              </a:rPr>
              <a:t>High Profile Cases are cases of high priority which involve senior managers and cases that the management prioritized due to media attention.</a:t>
            </a:r>
          </a:p>
          <a:p>
            <a:pPr algn="just"/>
            <a:endParaRPr lang="en-ZA" sz="1900" dirty="0">
              <a:solidFill>
                <a:schemeClr val="tx1"/>
              </a:solidFill>
              <a:latin typeface="+mn-lt"/>
            </a:endParaRPr>
          </a:p>
          <a:p>
            <a:pPr algn="just"/>
            <a:r>
              <a:rPr lang="en-ZA" sz="1900" dirty="0">
                <a:solidFill>
                  <a:schemeClr val="tx1"/>
                </a:solidFill>
                <a:latin typeface="+mn-lt"/>
              </a:rPr>
              <a:t>As of 01 April 2020 to date:</a:t>
            </a:r>
          </a:p>
          <a:p>
            <a:endParaRPr lang="en-ZA" dirty="0">
              <a:solidFill>
                <a:schemeClr val="tx1"/>
              </a:solidFill>
            </a:endParaRPr>
          </a:p>
          <a:p>
            <a:endParaRPr lang="en-ZA" dirty="0">
              <a:solidFill>
                <a:schemeClr val="tx1"/>
              </a:solidFill>
            </a:endParaRPr>
          </a:p>
          <a:p>
            <a:endParaRPr lang="en-ZA" dirty="0">
              <a:solidFill>
                <a:schemeClr val="tx1"/>
              </a:solidFill>
            </a:endParaRPr>
          </a:p>
          <a:p>
            <a:endParaRPr lang="en-ZA" dirty="0">
              <a:solidFill>
                <a:schemeClr val="tx1"/>
              </a:solidFill>
            </a:endParaRPr>
          </a:p>
          <a:p>
            <a:endParaRPr lang="en-ZA" dirty="0">
              <a:solidFill>
                <a:schemeClr val="tx1"/>
              </a:solidFill>
            </a:endParaRPr>
          </a:p>
          <a:p>
            <a:endParaRPr lang="en-ZA" dirty="0">
              <a:solidFill>
                <a:schemeClr val="tx1"/>
              </a:solidFill>
            </a:endParaRPr>
          </a:p>
          <a:p>
            <a:endParaRPr lang="en-ZA" dirty="0">
              <a:solidFill>
                <a:schemeClr val="tx1"/>
              </a:solidFill>
            </a:endParaRPr>
          </a:p>
        </p:txBody>
      </p:sp>
      <p:sp>
        <p:nvSpPr>
          <p:cNvPr id="4" name="Slide Number Placeholder 3"/>
          <p:cNvSpPr>
            <a:spLocks noGrp="1"/>
          </p:cNvSpPr>
          <p:nvPr>
            <p:ph type="sldNum" sz="quarter" idx="4"/>
          </p:nvPr>
        </p:nvSpPr>
        <p:spPr/>
        <p:txBody>
          <a:bodyPr/>
          <a:lstStyle/>
          <a:p>
            <a:fld id="{6E5F179B-226C-B04F-A3DC-7E00019F350A}" type="slidenum">
              <a:rPr lang="en-US" smtClean="0"/>
              <a:pPr/>
              <a:t>13</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36170950"/>
              </p:ext>
            </p:extLst>
          </p:nvPr>
        </p:nvGraphicFramePr>
        <p:xfrm>
          <a:off x="794326" y="2691248"/>
          <a:ext cx="7980219" cy="1219200"/>
        </p:xfrm>
        <a:graphic>
          <a:graphicData uri="http://schemas.openxmlformats.org/drawingml/2006/table">
            <a:tbl>
              <a:tblPr firstRow="1" bandRow="1">
                <a:tableStyleId>{5C22544A-7EE6-4342-B048-85BDC9FD1C3A}</a:tableStyleId>
              </a:tblPr>
              <a:tblGrid>
                <a:gridCol w="2660073">
                  <a:extLst>
                    <a:ext uri="{9D8B030D-6E8A-4147-A177-3AD203B41FA5}">
                      <a16:colId xmlns:a16="http://schemas.microsoft.com/office/drawing/2014/main" val="3625396110"/>
                    </a:ext>
                  </a:extLst>
                </a:gridCol>
                <a:gridCol w="2660073">
                  <a:extLst>
                    <a:ext uri="{9D8B030D-6E8A-4147-A177-3AD203B41FA5}">
                      <a16:colId xmlns:a16="http://schemas.microsoft.com/office/drawing/2014/main" val="3076355830"/>
                    </a:ext>
                  </a:extLst>
                </a:gridCol>
                <a:gridCol w="2660073">
                  <a:extLst>
                    <a:ext uri="{9D8B030D-6E8A-4147-A177-3AD203B41FA5}">
                      <a16:colId xmlns:a16="http://schemas.microsoft.com/office/drawing/2014/main" val="2720563771"/>
                    </a:ext>
                  </a:extLst>
                </a:gridCol>
              </a:tblGrid>
              <a:tr h="242455">
                <a:tc>
                  <a:txBody>
                    <a:bodyPr/>
                    <a:lstStyle/>
                    <a:p>
                      <a:pPr algn="ctr"/>
                      <a:r>
                        <a:rPr lang="en-ZA" sz="1000" dirty="0"/>
                        <a:t>TOTAL CASES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ZA" sz="1000" dirty="0"/>
                        <a:t>EMPLOYEES INVOLVED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ZA" sz="1000" dirty="0"/>
                        <a:t>RANKS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25179392"/>
                  </a:ext>
                </a:extLst>
              </a:tr>
              <a:tr h="242455">
                <a:tc rowSpan="4">
                  <a:txBody>
                    <a:bodyPr/>
                    <a:lstStyle/>
                    <a:p>
                      <a:pPr algn="ctr"/>
                      <a:r>
                        <a:rPr lang="en-ZA" sz="1000" dirty="0"/>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4">
                  <a:txBody>
                    <a:bodyPr/>
                    <a:lstStyle/>
                    <a:p>
                      <a:pPr algn="ctr"/>
                      <a:r>
                        <a:rPr lang="en-ZA" sz="1000" dirty="0"/>
                        <a:t>50 SENIOR MEMBERS</a:t>
                      </a:r>
                    </a:p>
                    <a:p>
                      <a:pPr algn="ctr"/>
                      <a:r>
                        <a:rPr lang="en-ZA" sz="1000" dirty="0"/>
                        <a:t>29 OTHER OFFICIALS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ZA" sz="1000" baseline="0" dirty="0"/>
                        <a:t>7 X LT GENERALS</a:t>
                      </a:r>
                      <a:endParaRPr lang="en-ZA"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22389773"/>
                  </a:ext>
                </a:extLst>
              </a:tr>
              <a:tr h="242455">
                <a:tc vMerge="1">
                  <a:txBody>
                    <a:bodyPr/>
                    <a:lstStyle/>
                    <a:p>
                      <a:endParaRPr lang="en-ZA" dirty="0"/>
                    </a:p>
                  </a:txBody>
                  <a:tcPr/>
                </a:tc>
                <a:tc vMerge="1">
                  <a:txBody>
                    <a:bodyPr/>
                    <a:lstStyle/>
                    <a:p>
                      <a:endParaRPr lang="en-ZA" dirty="0"/>
                    </a:p>
                  </a:txBody>
                  <a:tcPr/>
                </a:tc>
                <a:tc>
                  <a:txBody>
                    <a:bodyPr/>
                    <a:lstStyle/>
                    <a:p>
                      <a:pPr algn="ctr"/>
                      <a:r>
                        <a:rPr lang="en-ZA" sz="1000" dirty="0"/>
                        <a:t>16</a:t>
                      </a:r>
                      <a:r>
                        <a:rPr lang="en-ZA" sz="1000" baseline="0" dirty="0"/>
                        <a:t> </a:t>
                      </a:r>
                      <a:r>
                        <a:rPr lang="en-ZA" sz="1000" dirty="0"/>
                        <a:t>X MAJOR</a:t>
                      </a:r>
                      <a:r>
                        <a:rPr lang="en-ZA" sz="1000" baseline="0" dirty="0"/>
                        <a:t> GENERALS</a:t>
                      </a:r>
                      <a:endParaRPr lang="en-ZA"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5343628"/>
                  </a:ext>
                </a:extLst>
              </a:tr>
              <a:tr h="242455">
                <a:tc vMerge="1">
                  <a:txBody>
                    <a:bodyPr/>
                    <a:lstStyle/>
                    <a:p>
                      <a:endParaRPr lang="en-ZA" dirty="0"/>
                    </a:p>
                  </a:txBody>
                  <a:tcPr/>
                </a:tc>
                <a:tc vMerge="1">
                  <a:txBody>
                    <a:bodyPr/>
                    <a:lstStyle/>
                    <a:p>
                      <a:endParaRPr lang="en-ZA" dirty="0"/>
                    </a:p>
                  </a:txBody>
                  <a:tcPr/>
                </a:tc>
                <a:tc>
                  <a:txBody>
                    <a:bodyPr/>
                    <a:lstStyle/>
                    <a:p>
                      <a:pPr algn="ctr"/>
                      <a:r>
                        <a:rPr lang="en-ZA" sz="1000" baseline="0" dirty="0"/>
                        <a:t>27 X BRIGADIERS</a:t>
                      </a:r>
                      <a:endParaRPr lang="en-ZA"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9490742"/>
                  </a:ext>
                </a:extLst>
              </a:tr>
              <a:tr h="242455">
                <a:tc vMerge="1">
                  <a:txBody>
                    <a:bodyPr/>
                    <a:lstStyle/>
                    <a:p>
                      <a:endParaRPr lang="en-ZA" dirty="0"/>
                    </a:p>
                  </a:txBody>
                  <a:tcPr/>
                </a:tc>
                <a:tc vMerge="1">
                  <a:txBody>
                    <a:bodyPr/>
                    <a:lstStyle/>
                    <a:p>
                      <a:endParaRPr lang="en-ZA" dirty="0"/>
                    </a:p>
                  </a:txBody>
                  <a:tcPr/>
                </a:tc>
                <a:tc>
                  <a:txBody>
                    <a:bodyPr/>
                    <a:lstStyle/>
                    <a:p>
                      <a:pPr algn="ctr"/>
                      <a:r>
                        <a:rPr lang="en-ZA" sz="1000" baseline="0" dirty="0"/>
                        <a:t>29 X OTHER</a:t>
                      </a:r>
                      <a:endParaRPr lang="en-ZA"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59794070"/>
                  </a:ext>
                </a:extLst>
              </a:tr>
            </a:tbl>
          </a:graphicData>
        </a:graphic>
      </p:graphicFrame>
      <p:sp>
        <p:nvSpPr>
          <p:cNvPr id="6" name="TextBox 5"/>
          <p:cNvSpPr txBox="1"/>
          <p:nvPr/>
        </p:nvSpPr>
        <p:spPr>
          <a:xfrm>
            <a:off x="812798" y="4091709"/>
            <a:ext cx="7906327" cy="923330"/>
          </a:xfrm>
          <a:prstGeom prst="rect">
            <a:avLst/>
          </a:prstGeom>
          <a:noFill/>
        </p:spPr>
        <p:txBody>
          <a:bodyPr wrap="square" rtlCol="0">
            <a:spAutoFit/>
          </a:bodyPr>
          <a:lstStyle/>
          <a:p>
            <a:pPr marL="285750" indent="-285750" algn="just">
              <a:buFont typeface="Arial" panose="020B0604020202020204" pitchFamily="34" charset="0"/>
              <a:buChar char="•"/>
            </a:pPr>
            <a:r>
              <a:rPr lang="en-ZA" dirty="0"/>
              <a:t>From the 79 employees involved, 25 disciplinary proceedings have been finalised and the outcomes are as follows:</a:t>
            </a:r>
          </a:p>
          <a:p>
            <a:endParaRPr lang="en-ZA" dirty="0"/>
          </a:p>
        </p:txBody>
      </p:sp>
      <p:graphicFrame>
        <p:nvGraphicFramePr>
          <p:cNvPr id="7" name="Table 6"/>
          <p:cNvGraphicFramePr>
            <a:graphicFrameLocks noGrp="1"/>
          </p:cNvGraphicFramePr>
          <p:nvPr>
            <p:extLst>
              <p:ext uri="{D42A27DB-BD31-4B8C-83A1-F6EECF244321}">
                <p14:modId xmlns:p14="http://schemas.microsoft.com/office/powerpoint/2010/main" val="1164162924"/>
              </p:ext>
            </p:extLst>
          </p:nvPr>
        </p:nvGraphicFramePr>
        <p:xfrm>
          <a:off x="794323" y="4857636"/>
          <a:ext cx="7980222" cy="1035164"/>
        </p:xfrm>
        <a:graphic>
          <a:graphicData uri="http://schemas.openxmlformats.org/drawingml/2006/table">
            <a:tbl>
              <a:tblPr firstRow="1" bandRow="1">
                <a:tableStyleId>{5C22544A-7EE6-4342-B048-85BDC9FD1C3A}</a:tableStyleId>
              </a:tblPr>
              <a:tblGrid>
                <a:gridCol w="1330037">
                  <a:extLst>
                    <a:ext uri="{9D8B030D-6E8A-4147-A177-3AD203B41FA5}">
                      <a16:colId xmlns:a16="http://schemas.microsoft.com/office/drawing/2014/main" val="2901885211"/>
                    </a:ext>
                  </a:extLst>
                </a:gridCol>
                <a:gridCol w="1330037">
                  <a:extLst>
                    <a:ext uri="{9D8B030D-6E8A-4147-A177-3AD203B41FA5}">
                      <a16:colId xmlns:a16="http://schemas.microsoft.com/office/drawing/2014/main" val="1659122957"/>
                    </a:ext>
                  </a:extLst>
                </a:gridCol>
                <a:gridCol w="1330037">
                  <a:extLst>
                    <a:ext uri="{9D8B030D-6E8A-4147-A177-3AD203B41FA5}">
                      <a16:colId xmlns:a16="http://schemas.microsoft.com/office/drawing/2014/main" val="2056921627"/>
                    </a:ext>
                  </a:extLst>
                </a:gridCol>
                <a:gridCol w="1330037">
                  <a:extLst>
                    <a:ext uri="{9D8B030D-6E8A-4147-A177-3AD203B41FA5}">
                      <a16:colId xmlns:a16="http://schemas.microsoft.com/office/drawing/2014/main" val="2940607304"/>
                    </a:ext>
                  </a:extLst>
                </a:gridCol>
                <a:gridCol w="1330037">
                  <a:extLst>
                    <a:ext uri="{9D8B030D-6E8A-4147-A177-3AD203B41FA5}">
                      <a16:colId xmlns:a16="http://schemas.microsoft.com/office/drawing/2014/main" val="2638620164"/>
                    </a:ext>
                  </a:extLst>
                </a:gridCol>
                <a:gridCol w="1330037">
                  <a:extLst>
                    <a:ext uri="{9D8B030D-6E8A-4147-A177-3AD203B41FA5}">
                      <a16:colId xmlns:a16="http://schemas.microsoft.com/office/drawing/2014/main" val="1919145609"/>
                    </a:ext>
                  </a:extLst>
                </a:gridCol>
              </a:tblGrid>
              <a:tr h="534721">
                <a:tc>
                  <a:txBody>
                    <a:bodyPr/>
                    <a:lstStyle/>
                    <a:p>
                      <a:pPr algn="ctr"/>
                      <a:r>
                        <a:rPr lang="en-ZA" sz="1000" dirty="0"/>
                        <a:t>DISMISSAL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000" dirty="0"/>
                        <a:t>SERVICE TERMINATIONS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000" dirty="0"/>
                        <a:t>WITHDRAWN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000" dirty="0"/>
                        <a:t>NOT GUILTY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000" dirty="0"/>
                        <a:t>NO PRIMA FACIE CASE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000" dirty="0"/>
                        <a:t>SANCTION SHORT OF DISMISSAL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5207111"/>
                  </a:ext>
                </a:extLst>
              </a:tr>
              <a:tr h="500443">
                <a:tc>
                  <a:txBody>
                    <a:bodyPr/>
                    <a:lstStyle/>
                    <a:p>
                      <a:pPr algn="ctr"/>
                      <a:r>
                        <a:rPr lang="en-ZA" sz="10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0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0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0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00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000" dirty="0"/>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7758830"/>
                  </a:ext>
                </a:extLst>
              </a:tr>
            </a:tbl>
          </a:graphicData>
        </a:graphic>
      </p:graphicFrame>
      <p:sp>
        <p:nvSpPr>
          <p:cNvPr id="8" name="TextBox 7"/>
          <p:cNvSpPr txBox="1"/>
          <p:nvPr/>
        </p:nvSpPr>
        <p:spPr>
          <a:xfrm>
            <a:off x="812798" y="6031345"/>
            <a:ext cx="7536873" cy="369332"/>
          </a:xfrm>
          <a:prstGeom prst="rect">
            <a:avLst/>
          </a:prstGeom>
          <a:noFill/>
        </p:spPr>
        <p:txBody>
          <a:bodyPr wrap="square" rtlCol="0">
            <a:spAutoFit/>
          </a:bodyPr>
          <a:lstStyle/>
          <a:p>
            <a:pPr marL="285750" indent="-285750">
              <a:buFont typeface="Arial" panose="020B0604020202020204" pitchFamily="34" charset="0"/>
              <a:buChar char="•"/>
            </a:pPr>
            <a:r>
              <a:rPr lang="en-ZA" dirty="0"/>
              <a:t>54 disciplinary proceedings are still in progress.</a:t>
            </a:r>
          </a:p>
        </p:txBody>
      </p:sp>
    </p:spTree>
    <p:extLst>
      <p:ext uri="{BB962C8B-B14F-4D97-AF65-F5344CB8AC3E}">
        <p14:creationId xmlns:p14="http://schemas.microsoft.com/office/powerpoint/2010/main" val="31182756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24408"/>
            <a:ext cx="8229600" cy="783540"/>
          </a:xfrm>
        </p:spPr>
        <p:txBody>
          <a:bodyPr>
            <a:normAutofit/>
          </a:bodyPr>
          <a:lstStyle/>
          <a:p>
            <a:pPr algn="ctr"/>
            <a:r>
              <a:rPr lang="en-ZA" sz="2400" dirty="0">
                <a:solidFill>
                  <a:schemeClr val="bg2"/>
                </a:solidFill>
                <a:effectLst>
                  <a:outerShdw blurRad="38100" dist="38100" dir="2700000" algn="tl">
                    <a:srgbClr val="000000">
                      <a:alpha val="43137"/>
                    </a:srgbClr>
                  </a:outerShdw>
                </a:effectLst>
              </a:rPr>
              <a:t>BLUE LIGHTS CASE</a:t>
            </a:r>
            <a:br>
              <a:rPr lang="en-ZA" sz="2400" dirty="0">
                <a:solidFill>
                  <a:schemeClr val="bg2"/>
                </a:solidFill>
                <a:effectLst>
                  <a:outerShdw blurRad="38100" dist="38100" dir="2700000" algn="tl">
                    <a:srgbClr val="000000">
                      <a:alpha val="43137"/>
                    </a:srgbClr>
                  </a:outerShdw>
                </a:effectLst>
              </a:rPr>
            </a:br>
            <a:endParaRPr lang="en-ZA" dirty="0"/>
          </a:p>
        </p:txBody>
      </p:sp>
      <p:sp>
        <p:nvSpPr>
          <p:cNvPr id="2" name="Content Placeholder 1"/>
          <p:cNvSpPr>
            <a:spLocks noGrp="1"/>
          </p:cNvSpPr>
          <p:nvPr>
            <p:ph idx="1"/>
          </p:nvPr>
        </p:nvSpPr>
        <p:spPr>
          <a:xfrm>
            <a:off x="549564" y="1643950"/>
            <a:ext cx="8229600" cy="2567831"/>
          </a:xfrm>
        </p:spPr>
        <p:txBody>
          <a:bodyPr>
            <a:noAutofit/>
          </a:bodyPr>
          <a:lstStyle/>
          <a:p>
            <a:pPr algn="just"/>
            <a:r>
              <a:rPr lang="en-ZA" sz="1600" dirty="0">
                <a:solidFill>
                  <a:schemeClr val="tx1"/>
                </a:solidFill>
              </a:rPr>
              <a:t>The Blue Lights matter is divided into two parts or phases. The first part was investigated by IPID following the allegations that the Bid Adjudication Committee (BAC) chaired by the former Divisional Commissioner: Supply Chain Management  awarded the tender biasedly to Instrument for Traffic Law Enforcement Company without taking into consideration all the procurement processes. This resulted in the arrest of 7 employees by IPID and ID. </a:t>
            </a:r>
          </a:p>
          <a:p>
            <a:pPr algn="just"/>
            <a:endParaRPr lang="en-ZA" sz="1600" dirty="0">
              <a:solidFill>
                <a:schemeClr val="tx1"/>
              </a:solidFill>
            </a:endParaRPr>
          </a:p>
          <a:p>
            <a:pPr algn="just"/>
            <a:r>
              <a:rPr lang="en-ZA" sz="1600" dirty="0">
                <a:solidFill>
                  <a:schemeClr val="tx1"/>
                </a:solidFill>
              </a:rPr>
              <a:t>Second part of the Blue Lights matter was conducted through the determination test in terms of National Treasury Framework. The determination test or preliminary investigations established that 10 other employees were involved. </a:t>
            </a:r>
          </a:p>
        </p:txBody>
      </p:sp>
      <p:sp>
        <p:nvSpPr>
          <p:cNvPr id="4" name="Slide Number Placeholder 3"/>
          <p:cNvSpPr>
            <a:spLocks noGrp="1"/>
          </p:cNvSpPr>
          <p:nvPr>
            <p:ph type="sldNum" sz="quarter" idx="4"/>
          </p:nvPr>
        </p:nvSpPr>
        <p:spPr/>
        <p:txBody>
          <a:bodyPr/>
          <a:lstStyle/>
          <a:p>
            <a:fld id="{6E5F179B-226C-B04F-A3DC-7E00019F350A}" type="slidenum">
              <a:rPr lang="en-US" smtClean="0"/>
              <a:pPr/>
              <a:t>14</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75142196"/>
              </p:ext>
            </p:extLst>
          </p:nvPr>
        </p:nvGraphicFramePr>
        <p:xfrm>
          <a:off x="713506" y="4569688"/>
          <a:ext cx="7901715" cy="1097280"/>
        </p:xfrm>
        <a:graphic>
          <a:graphicData uri="http://schemas.openxmlformats.org/drawingml/2006/table">
            <a:tbl>
              <a:tblPr firstRow="1" bandRow="1">
                <a:tableStyleId>{5C22544A-7EE6-4342-B048-85BDC9FD1C3A}</a:tableStyleId>
              </a:tblPr>
              <a:tblGrid>
                <a:gridCol w="1580343">
                  <a:extLst>
                    <a:ext uri="{9D8B030D-6E8A-4147-A177-3AD203B41FA5}">
                      <a16:colId xmlns:a16="http://schemas.microsoft.com/office/drawing/2014/main" val="2901885211"/>
                    </a:ext>
                  </a:extLst>
                </a:gridCol>
                <a:gridCol w="1580343">
                  <a:extLst>
                    <a:ext uri="{9D8B030D-6E8A-4147-A177-3AD203B41FA5}">
                      <a16:colId xmlns:a16="http://schemas.microsoft.com/office/drawing/2014/main" val="1659122957"/>
                    </a:ext>
                  </a:extLst>
                </a:gridCol>
                <a:gridCol w="1580343">
                  <a:extLst>
                    <a:ext uri="{9D8B030D-6E8A-4147-A177-3AD203B41FA5}">
                      <a16:colId xmlns:a16="http://schemas.microsoft.com/office/drawing/2014/main" val="2056921627"/>
                    </a:ext>
                  </a:extLst>
                </a:gridCol>
                <a:gridCol w="1580343">
                  <a:extLst>
                    <a:ext uri="{9D8B030D-6E8A-4147-A177-3AD203B41FA5}">
                      <a16:colId xmlns:a16="http://schemas.microsoft.com/office/drawing/2014/main" val="2940607304"/>
                    </a:ext>
                  </a:extLst>
                </a:gridCol>
                <a:gridCol w="1580343">
                  <a:extLst>
                    <a:ext uri="{9D8B030D-6E8A-4147-A177-3AD203B41FA5}">
                      <a16:colId xmlns:a16="http://schemas.microsoft.com/office/drawing/2014/main" val="2557841612"/>
                    </a:ext>
                  </a:extLst>
                </a:gridCol>
              </a:tblGrid>
              <a:tr h="0">
                <a:tc>
                  <a:txBody>
                    <a:bodyPr/>
                    <a:lstStyle/>
                    <a:p>
                      <a:pPr algn="ctr"/>
                      <a:r>
                        <a:rPr lang="en-ZA" sz="1000" dirty="0"/>
                        <a:t>EXITED</a:t>
                      </a:r>
                      <a:r>
                        <a:rPr lang="en-ZA" sz="1000" baseline="0" dirty="0"/>
                        <a:t> THE SERVICE</a:t>
                      </a:r>
                      <a:endParaRPr lang="en-ZA"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000" dirty="0"/>
                        <a:t>DISMISSAL FOR AN UNRELATED MATTER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000" dirty="0"/>
                        <a:t>EXONERATED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000" dirty="0"/>
                        <a:t>DISCIPLINARY PROCEEDINGS IN PROGRESS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000" dirty="0"/>
                        <a:t>SUSPENSIONS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5207111"/>
                  </a:ext>
                </a:extLst>
              </a:tr>
              <a:tr h="500443">
                <a:tc>
                  <a:txBody>
                    <a:bodyPr/>
                    <a:lstStyle/>
                    <a:p>
                      <a:pPr algn="ctr"/>
                      <a:r>
                        <a:rPr lang="en-ZA" sz="100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0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00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000"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000" dirty="0"/>
                        <a:t>1 - ON SUSPENSION</a:t>
                      </a:r>
                    </a:p>
                    <a:p>
                      <a:pPr algn="ctr"/>
                      <a:r>
                        <a:rPr lang="en-ZA" sz="1000" dirty="0"/>
                        <a:t>2</a:t>
                      </a:r>
                      <a:r>
                        <a:rPr lang="en-ZA" sz="1000" baseline="0" dirty="0"/>
                        <a:t> - SUSPENSION UPLIFTED</a:t>
                      </a:r>
                    </a:p>
                    <a:p>
                      <a:pPr algn="ctr"/>
                      <a:r>
                        <a:rPr lang="en-ZA" sz="1000" baseline="0" dirty="0"/>
                        <a:t>4 - NOT SUSPENDED</a:t>
                      </a:r>
                      <a:endParaRPr lang="en-ZA"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7758830"/>
                  </a:ext>
                </a:extLst>
              </a:tr>
            </a:tbl>
          </a:graphicData>
        </a:graphic>
      </p:graphicFrame>
    </p:spTree>
    <p:extLst>
      <p:ext uri="{BB962C8B-B14F-4D97-AF65-F5344CB8AC3E}">
        <p14:creationId xmlns:p14="http://schemas.microsoft.com/office/powerpoint/2010/main" val="28532461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2667" y="180474"/>
            <a:ext cx="8229600" cy="783540"/>
          </a:xfrm>
        </p:spPr>
        <p:txBody>
          <a:bodyPr>
            <a:normAutofit/>
          </a:bodyPr>
          <a:lstStyle/>
          <a:p>
            <a:pPr algn="ctr"/>
            <a:r>
              <a:rPr lang="en-ZA" sz="2400" dirty="0">
                <a:solidFill>
                  <a:schemeClr val="bg2"/>
                </a:solidFill>
                <a:effectLst>
                  <a:outerShdw blurRad="38100" dist="38100" dir="2700000" algn="tl">
                    <a:srgbClr val="000000">
                      <a:alpha val="43137"/>
                    </a:srgbClr>
                  </a:outerShdw>
                </a:effectLst>
              </a:rPr>
              <a:t>MARKING OF SAPS VEHICLES CASE </a:t>
            </a:r>
            <a:br>
              <a:rPr lang="en-ZA" sz="2400" dirty="0">
                <a:solidFill>
                  <a:schemeClr val="bg2"/>
                </a:solidFill>
                <a:effectLst>
                  <a:outerShdw blurRad="38100" dist="38100" dir="2700000" algn="tl">
                    <a:srgbClr val="000000">
                      <a:alpha val="43137"/>
                    </a:srgbClr>
                  </a:outerShdw>
                </a:effectLst>
              </a:rPr>
            </a:br>
            <a:endParaRPr lang="en-ZA" dirty="0"/>
          </a:p>
        </p:txBody>
      </p:sp>
      <p:sp>
        <p:nvSpPr>
          <p:cNvPr id="2" name="Content Placeholder 1"/>
          <p:cNvSpPr>
            <a:spLocks noGrp="1"/>
          </p:cNvSpPr>
          <p:nvPr>
            <p:ph idx="1"/>
          </p:nvPr>
        </p:nvSpPr>
        <p:spPr>
          <a:xfrm>
            <a:off x="457200" y="2022764"/>
            <a:ext cx="8229600" cy="4282786"/>
          </a:xfrm>
        </p:spPr>
        <p:txBody>
          <a:bodyPr/>
          <a:lstStyle/>
          <a:p>
            <a:pPr algn="just"/>
            <a:r>
              <a:rPr lang="en-ZA" dirty="0">
                <a:solidFill>
                  <a:schemeClr val="tx1"/>
                </a:solidFill>
              </a:rPr>
              <a:t>The allegation relates to manipulation of procurement documents for the branding of SAPS vehicles. A total of 22 SAPS employees were arrested and subsequently suspended from the Service. 8 out of 22 have their suspensions uplifted due to the expiry of the time frame of (90) days in terms of the SAPS Discipline Regulations, 2016 and have been placed in different environments and the remaining 14 are still on suspension. </a:t>
            </a:r>
          </a:p>
          <a:p>
            <a:pPr algn="just"/>
            <a:endParaRPr lang="en-ZA" dirty="0">
              <a:solidFill>
                <a:schemeClr val="tx1"/>
              </a:solidFill>
            </a:endParaRPr>
          </a:p>
          <a:p>
            <a:pPr algn="just"/>
            <a:r>
              <a:rPr lang="en-ZA" dirty="0">
                <a:solidFill>
                  <a:schemeClr val="tx1"/>
                </a:solidFill>
              </a:rPr>
              <a:t>The disciplinary proceedings against all the 22 employees are currently ongoing. </a:t>
            </a:r>
          </a:p>
        </p:txBody>
      </p:sp>
      <p:sp>
        <p:nvSpPr>
          <p:cNvPr id="4" name="Slide Number Placeholder 3"/>
          <p:cNvSpPr>
            <a:spLocks noGrp="1"/>
          </p:cNvSpPr>
          <p:nvPr>
            <p:ph type="sldNum" sz="quarter" idx="4"/>
          </p:nvPr>
        </p:nvSpPr>
        <p:spPr/>
        <p:txBody>
          <a:bodyPr/>
          <a:lstStyle/>
          <a:p>
            <a:fld id="{6E5F179B-226C-B04F-A3DC-7E00019F350A}" type="slidenum">
              <a:rPr lang="en-US" smtClean="0"/>
              <a:pPr/>
              <a:t>15</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521729725"/>
              </p:ext>
            </p:extLst>
          </p:nvPr>
        </p:nvGraphicFramePr>
        <p:xfrm>
          <a:off x="573423" y="3989439"/>
          <a:ext cx="7980219" cy="1557480"/>
        </p:xfrm>
        <a:graphic>
          <a:graphicData uri="http://schemas.openxmlformats.org/drawingml/2006/table">
            <a:tbl>
              <a:tblPr firstRow="1" bandRow="1">
                <a:tableStyleId>{5C22544A-7EE6-4342-B048-85BDC9FD1C3A}</a:tableStyleId>
              </a:tblPr>
              <a:tblGrid>
                <a:gridCol w="2660073">
                  <a:extLst>
                    <a:ext uri="{9D8B030D-6E8A-4147-A177-3AD203B41FA5}">
                      <a16:colId xmlns:a16="http://schemas.microsoft.com/office/drawing/2014/main" val="3625396110"/>
                    </a:ext>
                  </a:extLst>
                </a:gridCol>
                <a:gridCol w="2660073">
                  <a:extLst>
                    <a:ext uri="{9D8B030D-6E8A-4147-A177-3AD203B41FA5}">
                      <a16:colId xmlns:a16="http://schemas.microsoft.com/office/drawing/2014/main" val="3076355830"/>
                    </a:ext>
                  </a:extLst>
                </a:gridCol>
                <a:gridCol w="2660073">
                  <a:extLst>
                    <a:ext uri="{9D8B030D-6E8A-4147-A177-3AD203B41FA5}">
                      <a16:colId xmlns:a16="http://schemas.microsoft.com/office/drawing/2014/main" val="2720563771"/>
                    </a:ext>
                  </a:extLst>
                </a:gridCol>
              </a:tblGrid>
              <a:tr h="312918">
                <a:tc>
                  <a:txBody>
                    <a:bodyPr/>
                    <a:lstStyle/>
                    <a:p>
                      <a:pPr algn="ctr"/>
                      <a:r>
                        <a:rPr lang="en-ZA" sz="1000" dirty="0"/>
                        <a:t>TOTAL CASES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ZA" sz="1000" dirty="0"/>
                        <a:t>EMPLOYEES INVOLVED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ZA" sz="1000" dirty="0"/>
                        <a:t>RANKS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25179392"/>
                  </a:ext>
                </a:extLst>
              </a:tr>
              <a:tr h="622281">
                <a:tc rowSpan="2">
                  <a:txBody>
                    <a:bodyPr/>
                    <a:lstStyle/>
                    <a:p>
                      <a:pPr algn="ctr"/>
                      <a:r>
                        <a:rPr lang="en-ZA" sz="1000"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ZA" sz="1000" dirty="0"/>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ZA" sz="1000" baseline="0" dirty="0"/>
                        <a:t>3 X BRIGADIERS</a:t>
                      </a:r>
                      <a:endParaRPr lang="en-ZA" sz="1000" dirty="0"/>
                    </a:p>
                    <a:p>
                      <a:pPr algn="ctr"/>
                      <a:endParaRPr lang="en-ZA"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22389773"/>
                  </a:ext>
                </a:extLst>
              </a:tr>
              <a:tr h="622281">
                <a:tc vMerge="1">
                  <a:txBody>
                    <a:bodyPr/>
                    <a:lstStyle/>
                    <a:p>
                      <a:endParaRPr lang="en-ZA" dirty="0"/>
                    </a:p>
                  </a:txBody>
                  <a:tcPr/>
                </a:tc>
                <a:tc vMerge="1">
                  <a:txBody>
                    <a:bodyPr/>
                    <a:lstStyle/>
                    <a:p>
                      <a:endParaRPr lang="en-ZA"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ZA" sz="1000" dirty="0"/>
                        <a:t>19 x</a:t>
                      </a:r>
                      <a:r>
                        <a:rPr lang="en-ZA" sz="1000" baseline="0" dirty="0"/>
                        <a:t> OTHERS</a:t>
                      </a:r>
                      <a:endParaRPr lang="en-ZA" sz="1000" dirty="0"/>
                    </a:p>
                    <a:p>
                      <a:pPr algn="ctr"/>
                      <a:endParaRPr lang="en-ZA"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9490742"/>
                  </a:ext>
                </a:extLst>
              </a:tr>
            </a:tbl>
          </a:graphicData>
        </a:graphic>
      </p:graphicFrame>
    </p:spTree>
    <p:extLst>
      <p:ext uri="{BB962C8B-B14F-4D97-AF65-F5344CB8AC3E}">
        <p14:creationId xmlns:p14="http://schemas.microsoft.com/office/powerpoint/2010/main" val="21928475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2667" y="180474"/>
            <a:ext cx="8229600" cy="783540"/>
          </a:xfrm>
        </p:spPr>
        <p:txBody>
          <a:bodyPr>
            <a:normAutofit/>
          </a:bodyPr>
          <a:lstStyle/>
          <a:p>
            <a:pPr algn="ctr"/>
            <a:r>
              <a:rPr lang="en-ZA" sz="2400" dirty="0">
                <a:latin typeface="Segoe UI Semibold" panose="020B0702040204020203" pitchFamily="34" charset="0"/>
              </a:rPr>
              <a:t>FORENSIC DATA ANALYSIS (FDA)</a:t>
            </a:r>
            <a:endParaRPr lang="en-ZA" dirty="0"/>
          </a:p>
        </p:txBody>
      </p:sp>
      <p:sp>
        <p:nvSpPr>
          <p:cNvPr id="2" name="Content Placeholder 1"/>
          <p:cNvSpPr>
            <a:spLocks noGrp="1"/>
          </p:cNvSpPr>
          <p:nvPr>
            <p:ph idx="1"/>
          </p:nvPr>
        </p:nvSpPr>
        <p:spPr>
          <a:xfrm>
            <a:off x="457200" y="1335742"/>
            <a:ext cx="8229600" cy="2515822"/>
          </a:xfrm>
        </p:spPr>
        <p:txBody>
          <a:bodyPr>
            <a:normAutofit fontScale="77500" lnSpcReduction="20000"/>
          </a:bodyPr>
          <a:lstStyle/>
          <a:p>
            <a:pPr algn="just">
              <a:lnSpc>
                <a:spcPct val="115000"/>
              </a:lnSpc>
              <a:spcAft>
                <a:spcPts val="1000"/>
              </a:spcAft>
            </a:pPr>
            <a:r>
              <a:rPr lang="en-ZA" dirty="0">
                <a:solidFill>
                  <a:schemeClr val="tx1"/>
                </a:solidFill>
                <a:latin typeface="Arial" panose="020B0604020202020204" pitchFamily="34" charset="0"/>
                <a:ea typeface="Calibri" panose="020F0502020204030204" pitchFamily="34" charset="0"/>
                <a:cs typeface="Times New Roman" panose="02020603050405020304" pitchFamily="18" charset="0"/>
              </a:rPr>
              <a:t>SAPS appointed </a:t>
            </a:r>
            <a:r>
              <a:rPr lang="en-ZA" dirty="0" err="1">
                <a:solidFill>
                  <a:schemeClr val="tx1"/>
                </a:solidFill>
                <a:latin typeface="Arial" panose="020B0604020202020204" pitchFamily="34" charset="0"/>
                <a:ea typeface="Calibri" panose="020F0502020204030204" pitchFamily="34" charset="0"/>
                <a:cs typeface="Times New Roman" panose="02020603050405020304" pitchFamily="18" charset="0"/>
              </a:rPr>
              <a:t>Sizwe</a:t>
            </a:r>
            <a:r>
              <a:rPr lang="en-ZA" dirty="0">
                <a:solidFill>
                  <a:schemeClr val="tx1"/>
                </a:solidFill>
                <a:latin typeface="Arial" panose="020B0604020202020204" pitchFamily="34" charset="0"/>
                <a:ea typeface="Calibri" panose="020F0502020204030204" pitchFamily="34" charset="0"/>
                <a:cs typeface="Times New Roman" panose="02020603050405020304" pitchFamily="18" charset="0"/>
              </a:rPr>
              <a:t> </a:t>
            </a:r>
            <a:r>
              <a:rPr lang="en-ZA" dirty="0" err="1">
                <a:solidFill>
                  <a:schemeClr val="tx1"/>
                </a:solidFill>
                <a:latin typeface="Arial" panose="020B0604020202020204" pitchFamily="34" charset="0"/>
                <a:ea typeface="Calibri" panose="020F0502020204030204" pitchFamily="34" charset="0"/>
                <a:cs typeface="Times New Roman" panose="02020603050405020304" pitchFamily="18" charset="0"/>
              </a:rPr>
              <a:t>Ntsaluba</a:t>
            </a:r>
            <a:r>
              <a:rPr lang="en-ZA" dirty="0">
                <a:solidFill>
                  <a:schemeClr val="tx1"/>
                </a:solidFill>
                <a:latin typeface="Arial" panose="020B0604020202020204" pitchFamily="34" charset="0"/>
                <a:ea typeface="Calibri" panose="020F0502020204030204" pitchFamily="34" charset="0"/>
                <a:cs typeface="Times New Roman" panose="02020603050405020304" pitchFamily="18" charset="0"/>
              </a:rPr>
              <a:t> </a:t>
            </a:r>
            <a:r>
              <a:rPr lang="en-ZA" dirty="0" err="1">
                <a:solidFill>
                  <a:schemeClr val="tx1"/>
                </a:solidFill>
                <a:latin typeface="Arial" panose="020B0604020202020204" pitchFamily="34" charset="0"/>
                <a:ea typeface="Calibri" panose="020F0502020204030204" pitchFamily="34" charset="0"/>
                <a:cs typeface="Times New Roman" panose="02020603050405020304" pitchFamily="18" charset="0"/>
              </a:rPr>
              <a:t>Gobodo</a:t>
            </a:r>
            <a:r>
              <a:rPr lang="en-ZA" dirty="0">
                <a:solidFill>
                  <a:schemeClr val="tx1"/>
                </a:solidFill>
                <a:latin typeface="Arial" panose="020B0604020202020204" pitchFamily="34" charset="0"/>
                <a:ea typeface="Calibri" panose="020F0502020204030204" pitchFamily="34" charset="0"/>
                <a:cs typeface="Times New Roman" panose="02020603050405020304" pitchFamily="18" charset="0"/>
              </a:rPr>
              <a:t> Advisory Services (Pty) Ltd to conduct a forensic investigation into the procurement processes followed in the appointment of Forensic Data Analysts (FDA) in respect of 5 contracts. </a:t>
            </a:r>
            <a:endParaRPr lang="en-ZA"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ZA" dirty="0">
                <a:solidFill>
                  <a:schemeClr val="tx1"/>
                </a:solidFill>
                <a:latin typeface="Arial" panose="020B0604020202020204" pitchFamily="34" charset="0"/>
                <a:ea typeface="Calibri" panose="020F0502020204030204" pitchFamily="34" charset="0"/>
                <a:cs typeface="Times New Roman" panose="02020603050405020304" pitchFamily="18" charset="0"/>
              </a:rPr>
              <a:t>The investigation of these contracts emanates from allegations of corruption raised by the Independent Police Investigative Directorate (IPID) against the erstwhile Acting National Commissioner. </a:t>
            </a:r>
          </a:p>
          <a:p>
            <a:pPr algn="just">
              <a:lnSpc>
                <a:spcPct val="115000"/>
              </a:lnSpc>
              <a:spcAft>
                <a:spcPts val="1000"/>
              </a:spcAft>
            </a:pPr>
            <a:r>
              <a:rPr lang="en-ZA" dirty="0">
                <a:solidFill>
                  <a:schemeClr val="tx1"/>
                </a:solidFill>
                <a:latin typeface="Arial" panose="020B0604020202020204" pitchFamily="34" charset="0"/>
                <a:ea typeface="Calibri" panose="020F0502020204030204" pitchFamily="34" charset="0"/>
                <a:cs typeface="Times New Roman" panose="02020603050405020304" pitchFamily="18" charset="0"/>
              </a:rPr>
              <a:t>Forensic investigation into alleged irregularities relating to the Forensic Data Analyst (FDA) for the procurement of Forensic Light Sources has been finalised and has implicated several members of SAPS and to this effect criminal cases were  opened against SAPS employees. </a:t>
            </a:r>
          </a:p>
          <a:p>
            <a:pPr algn="just">
              <a:lnSpc>
                <a:spcPct val="115000"/>
              </a:lnSpc>
              <a:spcAft>
                <a:spcPts val="1000"/>
              </a:spcAft>
            </a:pPr>
            <a:r>
              <a:rPr lang="en-ZA" dirty="0">
                <a:solidFill>
                  <a:schemeClr val="tx1"/>
                </a:solidFill>
                <a:latin typeface="Arial" panose="020B0604020202020204" pitchFamily="34" charset="0"/>
                <a:ea typeface="Calibri" panose="020F0502020204030204" pitchFamily="34" charset="0"/>
                <a:cs typeface="Times New Roman" panose="02020603050405020304" pitchFamily="18" charset="0"/>
              </a:rPr>
              <a:t>The five contracts are as follows (1 case was divided into 2 phases): </a:t>
            </a:r>
          </a:p>
          <a:p>
            <a:pPr algn="just">
              <a:lnSpc>
                <a:spcPct val="115000"/>
              </a:lnSpc>
              <a:spcAft>
                <a:spcPts val="1000"/>
              </a:spcAft>
            </a:pPr>
            <a:r>
              <a:rPr lang="en-ZA" b="1" dirty="0">
                <a:solidFill>
                  <a:schemeClr val="tx1"/>
                </a:solidFill>
                <a:latin typeface="Arial" panose="020B0604020202020204" pitchFamily="34" charset="0"/>
                <a:ea typeface="Calibri" panose="020F0502020204030204" pitchFamily="34" charset="0"/>
                <a:cs typeface="Times New Roman" panose="02020603050405020304" pitchFamily="18" charset="0"/>
              </a:rPr>
              <a:t>Phase one </a:t>
            </a:r>
            <a:r>
              <a:rPr lang="en-ZA" dirty="0">
                <a:solidFill>
                  <a:schemeClr val="tx1"/>
                </a:solidFill>
                <a:latin typeface="Arial" panose="020B0604020202020204" pitchFamily="34" charset="0"/>
                <a:ea typeface="Calibri" panose="020F0502020204030204" pitchFamily="34" charset="0"/>
                <a:cs typeface="Times New Roman" panose="02020603050405020304" pitchFamily="18" charset="0"/>
              </a:rPr>
              <a:t>– implicated 15 employees and their ranks are as follows: </a:t>
            </a:r>
          </a:p>
          <a:p>
            <a:pPr marL="0" indent="0" algn="just">
              <a:lnSpc>
                <a:spcPct val="115000"/>
              </a:lnSpc>
              <a:spcAft>
                <a:spcPts val="1000"/>
              </a:spcAft>
              <a:buNone/>
            </a:pPr>
            <a:r>
              <a:rPr lang="en-ZA" dirty="0">
                <a:solidFill>
                  <a:schemeClr val="tx1"/>
                </a:solidFill>
                <a:latin typeface="Arial" panose="020B060402020202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4"/>
          </p:nvPr>
        </p:nvSpPr>
        <p:spPr/>
        <p:txBody>
          <a:bodyPr/>
          <a:lstStyle/>
          <a:p>
            <a:fld id="{6E5F179B-226C-B04F-A3DC-7E00019F350A}" type="slidenum">
              <a:rPr lang="en-US" smtClean="0"/>
              <a:pPr/>
              <a:t>16</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14223414"/>
              </p:ext>
            </p:extLst>
          </p:nvPr>
        </p:nvGraphicFramePr>
        <p:xfrm>
          <a:off x="581890" y="3613692"/>
          <a:ext cx="7980219" cy="1219200"/>
        </p:xfrm>
        <a:graphic>
          <a:graphicData uri="http://schemas.openxmlformats.org/drawingml/2006/table">
            <a:tbl>
              <a:tblPr firstRow="1" bandRow="1">
                <a:tableStyleId>{5C22544A-7EE6-4342-B048-85BDC9FD1C3A}</a:tableStyleId>
              </a:tblPr>
              <a:tblGrid>
                <a:gridCol w="2660073">
                  <a:extLst>
                    <a:ext uri="{9D8B030D-6E8A-4147-A177-3AD203B41FA5}">
                      <a16:colId xmlns:a16="http://schemas.microsoft.com/office/drawing/2014/main" val="3625396110"/>
                    </a:ext>
                  </a:extLst>
                </a:gridCol>
                <a:gridCol w="2660073">
                  <a:extLst>
                    <a:ext uri="{9D8B030D-6E8A-4147-A177-3AD203B41FA5}">
                      <a16:colId xmlns:a16="http://schemas.microsoft.com/office/drawing/2014/main" val="3076355830"/>
                    </a:ext>
                  </a:extLst>
                </a:gridCol>
                <a:gridCol w="2660073">
                  <a:extLst>
                    <a:ext uri="{9D8B030D-6E8A-4147-A177-3AD203B41FA5}">
                      <a16:colId xmlns:a16="http://schemas.microsoft.com/office/drawing/2014/main" val="2720563771"/>
                    </a:ext>
                  </a:extLst>
                </a:gridCol>
              </a:tblGrid>
              <a:tr h="242455">
                <a:tc>
                  <a:txBody>
                    <a:bodyPr/>
                    <a:lstStyle/>
                    <a:p>
                      <a:pPr algn="ctr"/>
                      <a:r>
                        <a:rPr lang="en-ZA" sz="1000" dirty="0"/>
                        <a:t>TOTAL CASE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ZA" sz="1000" dirty="0"/>
                        <a:t>EMPLOYEES INVOLVED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ZA" sz="1000" dirty="0"/>
                        <a:t>RANKS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25179392"/>
                  </a:ext>
                </a:extLst>
              </a:tr>
              <a:tr h="242455">
                <a:tc rowSpan="4">
                  <a:txBody>
                    <a:bodyPr/>
                    <a:lstStyle/>
                    <a:p>
                      <a:pPr algn="ctr"/>
                      <a:r>
                        <a:rPr lang="en-ZA" sz="1000"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4">
                  <a:txBody>
                    <a:bodyPr/>
                    <a:lstStyle/>
                    <a:p>
                      <a:pPr algn="ctr"/>
                      <a:r>
                        <a:rPr lang="en-ZA" sz="1000" dirty="0"/>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ZA" sz="1000" baseline="0" dirty="0"/>
                        <a:t>4 X LT GENERALS</a:t>
                      </a:r>
                      <a:endParaRPr lang="en-ZA"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22389773"/>
                  </a:ext>
                </a:extLst>
              </a:tr>
              <a:tr h="242455">
                <a:tc vMerge="1">
                  <a:txBody>
                    <a:bodyPr/>
                    <a:lstStyle/>
                    <a:p>
                      <a:endParaRPr lang="en-ZA" dirty="0"/>
                    </a:p>
                  </a:txBody>
                  <a:tcPr/>
                </a:tc>
                <a:tc vMerge="1">
                  <a:txBody>
                    <a:bodyPr/>
                    <a:lstStyle/>
                    <a:p>
                      <a:endParaRPr lang="en-ZA" dirty="0"/>
                    </a:p>
                  </a:txBody>
                  <a:tcPr/>
                </a:tc>
                <a:tc>
                  <a:txBody>
                    <a:bodyPr/>
                    <a:lstStyle/>
                    <a:p>
                      <a:pPr algn="ctr"/>
                      <a:r>
                        <a:rPr lang="en-ZA" sz="1000" dirty="0"/>
                        <a:t>2 X MAJOR</a:t>
                      </a:r>
                      <a:r>
                        <a:rPr lang="en-ZA" sz="1000" baseline="0" dirty="0"/>
                        <a:t> GENERALS</a:t>
                      </a:r>
                      <a:endParaRPr lang="en-ZA"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5343628"/>
                  </a:ext>
                </a:extLst>
              </a:tr>
              <a:tr h="242455">
                <a:tc vMerge="1">
                  <a:txBody>
                    <a:bodyPr/>
                    <a:lstStyle/>
                    <a:p>
                      <a:endParaRPr lang="en-ZA" dirty="0"/>
                    </a:p>
                  </a:txBody>
                  <a:tcPr/>
                </a:tc>
                <a:tc vMerge="1">
                  <a:txBody>
                    <a:bodyPr/>
                    <a:lstStyle/>
                    <a:p>
                      <a:endParaRPr lang="en-ZA" dirty="0"/>
                    </a:p>
                  </a:txBody>
                  <a:tcPr/>
                </a:tc>
                <a:tc>
                  <a:txBody>
                    <a:bodyPr/>
                    <a:lstStyle/>
                    <a:p>
                      <a:pPr algn="ctr"/>
                      <a:r>
                        <a:rPr lang="en-ZA" sz="1000" baseline="0" dirty="0"/>
                        <a:t>3 X BRIGADIERS</a:t>
                      </a:r>
                      <a:endParaRPr lang="en-ZA"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9490742"/>
                  </a:ext>
                </a:extLst>
              </a:tr>
              <a:tr h="242455">
                <a:tc vMerge="1">
                  <a:txBody>
                    <a:bodyPr/>
                    <a:lstStyle/>
                    <a:p>
                      <a:endParaRPr lang="en-ZA" dirty="0"/>
                    </a:p>
                  </a:txBody>
                  <a:tcPr/>
                </a:tc>
                <a:tc vMerge="1">
                  <a:txBody>
                    <a:bodyPr/>
                    <a:lstStyle/>
                    <a:p>
                      <a:endParaRPr lang="en-ZA" dirty="0"/>
                    </a:p>
                  </a:txBody>
                  <a:tcPr/>
                </a:tc>
                <a:tc>
                  <a:txBody>
                    <a:bodyPr/>
                    <a:lstStyle/>
                    <a:p>
                      <a:pPr algn="ctr"/>
                      <a:r>
                        <a:rPr lang="en-ZA" sz="1000" baseline="0" dirty="0"/>
                        <a:t>6 X OTHER</a:t>
                      </a:r>
                      <a:endParaRPr lang="en-ZA"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5979407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163357332"/>
              </p:ext>
            </p:extLst>
          </p:nvPr>
        </p:nvGraphicFramePr>
        <p:xfrm>
          <a:off x="581890" y="5382329"/>
          <a:ext cx="7980222" cy="1146000"/>
        </p:xfrm>
        <a:graphic>
          <a:graphicData uri="http://schemas.openxmlformats.org/drawingml/2006/table">
            <a:tbl>
              <a:tblPr firstRow="1" bandRow="1">
                <a:tableStyleId>{5C22544A-7EE6-4342-B048-85BDC9FD1C3A}</a:tableStyleId>
              </a:tblPr>
              <a:tblGrid>
                <a:gridCol w="1330037">
                  <a:extLst>
                    <a:ext uri="{9D8B030D-6E8A-4147-A177-3AD203B41FA5}">
                      <a16:colId xmlns:a16="http://schemas.microsoft.com/office/drawing/2014/main" val="2901885211"/>
                    </a:ext>
                  </a:extLst>
                </a:gridCol>
                <a:gridCol w="1330037">
                  <a:extLst>
                    <a:ext uri="{9D8B030D-6E8A-4147-A177-3AD203B41FA5}">
                      <a16:colId xmlns:a16="http://schemas.microsoft.com/office/drawing/2014/main" val="1659122957"/>
                    </a:ext>
                  </a:extLst>
                </a:gridCol>
                <a:gridCol w="1330037">
                  <a:extLst>
                    <a:ext uri="{9D8B030D-6E8A-4147-A177-3AD203B41FA5}">
                      <a16:colId xmlns:a16="http://schemas.microsoft.com/office/drawing/2014/main" val="2056921627"/>
                    </a:ext>
                  </a:extLst>
                </a:gridCol>
                <a:gridCol w="1330037">
                  <a:extLst>
                    <a:ext uri="{9D8B030D-6E8A-4147-A177-3AD203B41FA5}">
                      <a16:colId xmlns:a16="http://schemas.microsoft.com/office/drawing/2014/main" val="2940607304"/>
                    </a:ext>
                  </a:extLst>
                </a:gridCol>
                <a:gridCol w="1330037">
                  <a:extLst>
                    <a:ext uri="{9D8B030D-6E8A-4147-A177-3AD203B41FA5}">
                      <a16:colId xmlns:a16="http://schemas.microsoft.com/office/drawing/2014/main" val="2638620164"/>
                    </a:ext>
                  </a:extLst>
                </a:gridCol>
                <a:gridCol w="1330037">
                  <a:extLst>
                    <a:ext uri="{9D8B030D-6E8A-4147-A177-3AD203B41FA5}">
                      <a16:colId xmlns:a16="http://schemas.microsoft.com/office/drawing/2014/main" val="1919145609"/>
                    </a:ext>
                  </a:extLst>
                </a:gridCol>
              </a:tblGrid>
              <a:tr h="591974">
                <a:tc>
                  <a:txBody>
                    <a:bodyPr/>
                    <a:lstStyle/>
                    <a:p>
                      <a:pPr algn="ctr"/>
                      <a:r>
                        <a:rPr lang="en-ZA" sz="1000" dirty="0"/>
                        <a:t>DISMISSAL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000" dirty="0"/>
                        <a:t>SERVICE TERMINATIONS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000" dirty="0"/>
                        <a:t>WITHDRAWN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000" dirty="0"/>
                        <a:t>NOT GUILTY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000" dirty="0"/>
                        <a:t>NO PRIMA FACIE CASE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000" dirty="0"/>
                        <a:t>SANCTION SHORT OF DISMISSAL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5207111"/>
                  </a:ext>
                </a:extLst>
              </a:tr>
              <a:tr h="554026">
                <a:tc>
                  <a:txBody>
                    <a:bodyPr/>
                    <a:lstStyle/>
                    <a:p>
                      <a:pPr algn="ctr"/>
                      <a:r>
                        <a:rPr lang="en-ZA" sz="10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00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0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0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000"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0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7758830"/>
                  </a:ext>
                </a:extLst>
              </a:tr>
            </a:tbl>
          </a:graphicData>
        </a:graphic>
      </p:graphicFrame>
      <p:sp>
        <p:nvSpPr>
          <p:cNvPr id="7" name="TextBox 6"/>
          <p:cNvSpPr txBox="1"/>
          <p:nvPr/>
        </p:nvSpPr>
        <p:spPr>
          <a:xfrm>
            <a:off x="706578" y="4969164"/>
            <a:ext cx="7338295" cy="733791"/>
          </a:xfrm>
          <a:prstGeom prst="rect">
            <a:avLst/>
          </a:prstGeom>
          <a:noFill/>
        </p:spPr>
        <p:txBody>
          <a:bodyPr wrap="square" rtlCol="0">
            <a:spAutoFit/>
          </a:bodyPr>
          <a:lstStyle/>
          <a:p>
            <a:pPr marL="171450" indent="-171450" algn="just">
              <a:lnSpc>
                <a:spcPct val="115000"/>
              </a:lnSpc>
              <a:spcAft>
                <a:spcPts val="1000"/>
              </a:spcAft>
              <a:buFont typeface="Arial" panose="020B0604020202020204" pitchFamily="34" charset="0"/>
              <a:buChar char="•"/>
            </a:pPr>
            <a:r>
              <a:rPr lang="en-ZA" sz="1100" dirty="0">
                <a:latin typeface="Arial" panose="020B0604020202020204" pitchFamily="34" charset="0"/>
                <a:ea typeface="Calibri" panose="020F0502020204030204" pitchFamily="34" charset="0"/>
                <a:cs typeface="Times New Roman" panose="02020603050405020304" pitchFamily="18" charset="0"/>
              </a:rPr>
              <a:t> Disciplinary proceedings against all these members have been finalised as follows: </a:t>
            </a:r>
          </a:p>
          <a:p>
            <a:pPr algn="just">
              <a:lnSpc>
                <a:spcPct val="115000"/>
              </a:lnSpc>
              <a:spcAft>
                <a:spcPts val="1000"/>
              </a:spcAft>
            </a:pPr>
            <a:r>
              <a:rPr lang="en-ZA" dirty="0">
                <a:latin typeface="Arial" panose="020B0604020202020204" pitchFamily="34" charset="0"/>
                <a:ea typeface="Calibri" panose="020F0502020204030204" pitchFamily="34" charset="0"/>
                <a:cs typeface="Times New Roman" panose="02020603050405020304" pitchFamily="18" charset="0"/>
              </a:rPr>
              <a:t>	</a:t>
            </a:r>
            <a:endParaRPr lang="en-ZA" dirty="0"/>
          </a:p>
        </p:txBody>
      </p:sp>
    </p:spTree>
    <p:extLst>
      <p:ext uri="{BB962C8B-B14F-4D97-AF65-F5344CB8AC3E}">
        <p14:creationId xmlns:p14="http://schemas.microsoft.com/office/powerpoint/2010/main" val="5113376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2667" y="180474"/>
            <a:ext cx="8229600" cy="783540"/>
          </a:xfrm>
        </p:spPr>
        <p:txBody>
          <a:bodyPr>
            <a:normAutofit/>
          </a:bodyPr>
          <a:lstStyle/>
          <a:p>
            <a:pPr algn="ctr"/>
            <a:r>
              <a:rPr lang="en-ZA" sz="2400" dirty="0">
                <a:latin typeface="Segoe UI Semibold" panose="020B0702040204020203" pitchFamily="34" charset="0"/>
              </a:rPr>
              <a:t>FORENSIC DATA ANALYSIS (FDA)</a:t>
            </a:r>
            <a:r>
              <a:rPr lang="en-ZA" sz="2400" dirty="0">
                <a:solidFill>
                  <a:schemeClr val="bg2"/>
                </a:solidFill>
                <a:effectLst>
                  <a:outerShdw blurRad="38100" dist="38100" dir="2700000" algn="tl">
                    <a:srgbClr val="000000">
                      <a:alpha val="43137"/>
                    </a:srgbClr>
                  </a:outerShdw>
                </a:effectLst>
              </a:rPr>
              <a:t> </a:t>
            </a:r>
            <a:endParaRPr lang="en-ZA" dirty="0"/>
          </a:p>
        </p:txBody>
      </p:sp>
      <p:sp>
        <p:nvSpPr>
          <p:cNvPr id="2" name="Content Placeholder 1"/>
          <p:cNvSpPr>
            <a:spLocks noGrp="1"/>
          </p:cNvSpPr>
          <p:nvPr>
            <p:ph idx="1"/>
          </p:nvPr>
        </p:nvSpPr>
        <p:spPr>
          <a:xfrm>
            <a:off x="632048" y="2138218"/>
            <a:ext cx="8229600" cy="969818"/>
          </a:xfrm>
        </p:spPr>
        <p:txBody>
          <a:bodyPr>
            <a:normAutofit fontScale="77500" lnSpcReduction="20000"/>
          </a:bodyPr>
          <a:lstStyle/>
          <a:p>
            <a:pPr algn="just">
              <a:lnSpc>
                <a:spcPct val="115000"/>
              </a:lnSpc>
              <a:spcAft>
                <a:spcPts val="1000"/>
              </a:spcAft>
            </a:pPr>
            <a:r>
              <a:rPr lang="en-ZA" sz="1600" b="1" dirty="0">
                <a:solidFill>
                  <a:schemeClr val="tx1"/>
                </a:solidFill>
                <a:latin typeface="Arial" panose="020B0604020202020204" pitchFamily="34" charset="0"/>
                <a:ea typeface="Calibri" panose="020F0502020204030204" pitchFamily="34" charset="0"/>
                <a:cs typeface="Times New Roman" panose="02020603050405020304" pitchFamily="18" charset="0"/>
              </a:rPr>
              <a:t>Phase two and other four contracts  </a:t>
            </a:r>
            <a:r>
              <a:rPr lang="en-ZA" sz="1600" dirty="0">
                <a:solidFill>
                  <a:schemeClr val="tx1"/>
                </a:solidFill>
                <a:latin typeface="Arial" panose="020B0604020202020204" pitchFamily="34" charset="0"/>
                <a:ea typeface="Calibri" panose="020F0502020204030204" pitchFamily="34" charset="0"/>
                <a:cs typeface="Times New Roman" panose="02020603050405020304" pitchFamily="18" charset="0"/>
              </a:rPr>
              <a:t>– implicated 19 employees and their ranks are as follows:.</a:t>
            </a:r>
          </a:p>
          <a:p>
            <a:pPr algn="just">
              <a:lnSpc>
                <a:spcPct val="115000"/>
              </a:lnSpc>
              <a:spcAft>
                <a:spcPts val="1000"/>
              </a:spcAft>
            </a:pPr>
            <a:endParaRPr lang="en-ZA" sz="1600" dirty="0">
              <a:solidFill>
                <a:schemeClr val="tx1"/>
              </a:solidFill>
              <a:latin typeface="Arial" panose="020B0604020202020204" pitchFamily="34"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r>
              <a:rPr lang="en-ZA" sz="1600" dirty="0">
                <a:solidFill>
                  <a:schemeClr val="tx1"/>
                </a:solidFill>
                <a:latin typeface="Arial" panose="020B0604020202020204" pitchFamily="34" charset="0"/>
                <a:ea typeface="Calibri" panose="020F0502020204030204" pitchFamily="34" charset="0"/>
                <a:cs typeface="Times New Roman" panose="02020603050405020304" pitchFamily="18" charset="0"/>
              </a:rPr>
              <a:t>.</a:t>
            </a:r>
          </a:p>
        </p:txBody>
      </p:sp>
      <p:sp>
        <p:nvSpPr>
          <p:cNvPr id="4" name="Slide Number Placeholder 3"/>
          <p:cNvSpPr>
            <a:spLocks noGrp="1"/>
          </p:cNvSpPr>
          <p:nvPr>
            <p:ph type="sldNum" sz="quarter" idx="4"/>
          </p:nvPr>
        </p:nvSpPr>
        <p:spPr/>
        <p:txBody>
          <a:bodyPr/>
          <a:lstStyle/>
          <a:p>
            <a:fld id="{6E5F179B-226C-B04F-A3DC-7E00019F350A}" type="slidenum">
              <a:rPr lang="en-US" smtClean="0"/>
              <a:pPr/>
              <a:t>17</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74066573"/>
              </p:ext>
            </p:extLst>
          </p:nvPr>
        </p:nvGraphicFramePr>
        <p:xfrm>
          <a:off x="632048" y="2702822"/>
          <a:ext cx="7980219" cy="1219200"/>
        </p:xfrm>
        <a:graphic>
          <a:graphicData uri="http://schemas.openxmlformats.org/drawingml/2006/table">
            <a:tbl>
              <a:tblPr firstRow="1" bandRow="1">
                <a:tableStyleId>{5C22544A-7EE6-4342-B048-85BDC9FD1C3A}</a:tableStyleId>
              </a:tblPr>
              <a:tblGrid>
                <a:gridCol w="2660073">
                  <a:extLst>
                    <a:ext uri="{9D8B030D-6E8A-4147-A177-3AD203B41FA5}">
                      <a16:colId xmlns:a16="http://schemas.microsoft.com/office/drawing/2014/main" val="3625396110"/>
                    </a:ext>
                  </a:extLst>
                </a:gridCol>
                <a:gridCol w="2660073">
                  <a:extLst>
                    <a:ext uri="{9D8B030D-6E8A-4147-A177-3AD203B41FA5}">
                      <a16:colId xmlns:a16="http://schemas.microsoft.com/office/drawing/2014/main" val="3076355830"/>
                    </a:ext>
                  </a:extLst>
                </a:gridCol>
                <a:gridCol w="2660073">
                  <a:extLst>
                    <a:ext uri="{9D8B030D-6E8A-4147-A177-3AD203B41FA5}">
                      <a16:colId xmlns:a16="http://schemas.microsoft.com/office/drawing/2014/main" val="2720563771"/>
                    </a:ext>
                  </a:extLst>
                </a:gridCol>
              </a:tblGrid>
              <a:tr h="242455">
                <a:tc>
                  <a:txBody>
                    <a:bodyPr/>
                    <a:lstStyle/>
                    <a:p>
                      <a:pPr algn="ctr"/>
                      <a:r>
                        <a:rPr lang="en-ZA" sz="1000" dirty="0"/>
                        <a:t>TOTAL CASE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ZA" sz="1000" dirty="0"/>
                        <a:t>EMPLOYEES INVOLVED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ZA" sz="1000" dirty="0"/>
                        <a:t>RANKS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25179392"/>
                  </a:ext>
                </a:extLst>
              </a:tr>
              <a:tr h="242455">
                <a:tc rowSpan="4">
                  <a:txBody>
                    <a:bodyPr/>
                    <a:lstStyle/>
                    <a:p>
                      <a:pPr algn="ctr"/>
                      <a:r>
                        <a:rPr lang="en-ZA" sz="1000"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4">
                  <a:txBody>
                    <a:bodyPr/>
                    <a:lstStyle/>
                    <a:p>
                      <a:pPr algn="ctr"/>
                      <a:r>
                        <a:rPr lang="en-ZA" sz="1000" dirty="0"/>
                        <a:t>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ZA" sz="1000" baseline="0" dirty="0"/>
                        <a:t>1 X LT GENERALS</a:t>
                      </a:r>
                      <a:endParaRPr lang="en-ZA"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22389773"/>
                  </a:ext>
                </a:extLst>
              </a:tr>
              <a:tr h="242455">
                <a:tc vMerge="1">
                  <a:txBody>
                    <a:bodyPr/>
                    <a:lstStyle/>
                    <a:p>
                      <a:endParaRPr lang="en-ZA" dirty="0"/>
                    </a:p>
                  </a:txBody>
                  <a:tcPr/>
                </a:tc>
                <a:tc vMerge="1">
                  <a:txBody>
                    <a:bodyPr/>
                    <a:lstStyle/>
                    <a:p>
                      <a:endParaRPr lang="en-ZA" dirty="0"/>
                    </a:p>
                  </a:txBody>
                  <a:tcPr/>
                </a:tc>
                <a:tc>
                  <a:txBody>
                    <a:bodyPr/>
                    <a:lstStyle/>
                    <a:p>
                      <a:pPr algn="ctr"/>
                      <a:r>
                        <a:rPr lang="en-ZA" sz="1000" dirty="0"/>
                        <a:t>4 X MAJOR</a:t>
                      </a:r>
                      <a:r>
                        <a:rPr lang="en-ZA" sz="1000" baseline="0" dirty="0"/>
                        <a:t> GENERALS</a:t>
                      </a:r>
                      <a:endParaRPr lang="en-ZA"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5343628"/>
                  </a:ext>
                </a:extLst>
              </a:tr>
              <a:tr h="242455">
                <a:tc vMerge="1">
                  <a:txBody>
                    <a:bodyPr/>
                    <a:lstStyle/>
                    <a:p>
                      <a:endParaRPr lang="en-ZA" dirty="0"/>
                    </a:p>
                  </a:txBody>
                  <a:tcPr/>
                </a:tc>
                <a:tc vMerge="1">
                  <a:txBody>
                    <a:bodyPr/>
                    <a:lstStyle/>
                    <a:p>
                      <a:endParaRPr lang="en-ZA" dirty="0"/>
                    </a:p>
                  </a:txBody>
                  <a:tcPr/>
                </a:tc>
                <a:tc>
                  <a:txBody>
                    <a:bodyPr/>
                    <a:lstStyle/>
                    <a:p>
                      <a:pPr algn="ctr"/>
                      <a:r>
                        <a:rPr lang="en-ZA" sz="1000" baseline="0" dirty="0"/>
                        <a:t>5 X BRIGADIERS</a:t>
                      </a:r>
                      <a:endParaRPr lang="en-ZA"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9490742"/>
                  </a:ext>
                </a:extLst>
              </a:tr>
              <a:tr h="242455">
                <a:tc vMerge="1">
                  <a:txBody>
                    <a:bodyPr/>
                    <a:lstStyle/>
                    <a:p>
                      <a:endParaRPr lang="en-ZA" dirty="0"/>
                    </a:p>
                  </a:txBody>
                  <a:tcPr/>
                </a:tc>
                <a:tc vMerge="1">
                  <a:txBody>
                    <a:bodyPr/>
                    <a:lstStyle/>
                    <a:p>
                      <a:endParaRPr lang="en-ZA" dirty="0"/>
                    </a:p>
                  </a:txBody>
                  <a:tcPr/>
                </a:tc>
                <a:tc>
                  <a:txBody>
                    <a:bodyPr/>
                    <a:lstStyle/>
                    <a:p>
                      <a:pPr algn="ctr"/>
                      <a:r>
                        <a:rPr lang="en-ZA" sz="1000" baseline="0" dirty="0"/>
                        <a:t>9 X OTHER</a:t>
                      </a:r>
                      <a:endParaRPr lang="en-ZA"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59794070"/>
                  </a:ext>
                </a:extLst>
              </a:tr>
            </a:tbl>
          </a:graphicData>
        </a:graphic>
      </p:graphicFrame>
      <p:sp>
        <p:nvSpPr>
          <p:cNvPr id="6" name="TextBox 5"/>
          <p:cNvSpPr txBox="1"/>
          <p:nvPr/>
        </p:nvSpPr>
        <p:spPr>
          <a:xfrm>
            <a:off x="711200" y="4282240"/>
            <a:ext cx="7112000" cy="646331"/>
          </a:xfrm>
          <a:prstGeom prst="rect">
            <a:avLst/>
          </a:prstGeom>
          <a:noFill/>
        </p:spPr>
        <p:txBody>
          <a:bodyPr wrap="square" rtlCol="0">
            <a:spAutoFit/>
          </a:bodyPr>
          <a:lstStyle/>
          <a:p>
            <a:pPr marL="171450" indent="-171450" algn="just">
              <a:buFont typeface="Arial" panose="020B0604020202020204" pitchFamily="34" charset="0"/>
              <a:buChar char="•"/>
            </a:pPr>
            <a:r>
              <a:rPr lang="en-ZA" sz="1200" dirty="0">
                <a:latin typeface="Arial" panose="020B0604020202020204" pitchFamily="34" charset="0"/>
                <a:ea typeface="Calibri" panose="020F0502020204030204" pitchFamily="34" charset="0"/>
                <a:cs typeface="Times New Roman" panose="02020603050405020304" pitchFamily="18" charset="0"/>
              </a:rPr>
              <a:t>Of the </a:t>
            </a:r>
            <a:r>
              <a:rPr lang="en-ZA" sz="1200" b="1" dirty="0">
                <a:latin typeface="Arial" panose="020B0604020202020204" pitchFamily="34" charset="0"/>
                <a:ea typeface="Calibri" panose="020F0502020204030204" pitchFamily="34" charset="0"/>
                <a:cs typeface="Times New Roman" panose="02020603050405020304" pitchFamily="18" charset="0"/>
              </a:rPr>
              <a:t>19</a:t>
            </a:r>
            <a:r>
              <a:rPr lang="en-ZA" sz="1200" dirty="0">
                <a:latin typeface="Arial" panose="020B0604020202020204" pitchFamily="34" charset="0"/>
                <a:ea typeface="Calibri" panose="020F0502020204030204" pitchFamily="34" charset="0"/>
                <a:cs typeface="Times New Roman" panose="02020603050405020304" pitchFamily="18" charset="0"/>
              </a:rPr>
              <a:t> implicated employees, 2 employees exited the Service and 1 has been dismissed on a unrelated matter. Disciplinary proceedings against the remaining 16 are currently at the hearing stage.</a:t>
            </a:r>
            <a:endParaRPr lang="en-ZA" sz="1200" dirty="0"/>
          </a:p>
        </p:txBody>
      </p:sp>
    </p:spTree>
    <p:extLst>
      <p:ext uri="{BB962C8B-B14F-4D97-AF65-F5344CB8AC3E}">
        <p14:creationId xmlns:p14="http://schemas.microsoft.com/office/powerpoint/2010/main" val="33475713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2667" y="180474"/>
            <a:ext cx="8229600" cy="783540"/>
          </a:xfrm>
        </p:spPr>
        <p:txBody>
          <a:bodyPr>
            <a:normAutofit/>
          </a:bodyPr>
          <a:lstStyle/>
          <a:p>
            <a:pPr algn="ctr"/>
            <a:r>
              <a:rPr lang="en-ZA" sz="2400" dirty="0">
                <a:latin typeface="Segoe UI Semibold" panose="020B0702040204020203" pitchFamily="34" charset="0"/>
              </a:rPr>
              <a:t>IRREGULAR EXPENDITURE</a:t>
            </a:r>
            <a:r>
              <a:rPr lang="en-ZA" sz="2400" dirty="0">
                <a:solidFill>
                  <a:schemeClr val="bg2"/>
                </a:solidFill>
                <a:effectLst>
                  <a:outerShdw blurRad="38100" dist="38100" dir="2700000" algn="tl">
                    <a:srgbClr val="000000">
                      <a:alpha val="43137"/>
                    </a:srgbClr>
                  </a:outerShdw>
                </a:effectLst>
              </a:rPr>
              <a:t> INCIDENTS</a:t>
            </a:r>
            <a:endParaRPr lang="en-ZA" dirty="0"/>
          </a:p>
        </p:txBody>
      </p:sp>
      <p:sp>
        <p:nvSpPr>
          <p:cNvPr id="2" name="Content Placeholder 1"/>
          <p:cNvSpPr>
            <a:spLocks noGrp="1"/>
          </p:cNvSpPr>
          <p:nvPr>
            <p:ph idx="1"/>
          </p:nvPr>
        </p:nvSpPr>
        <p:spPr>
          <a:xfrm>
            <a:off x="424675" y="1298031"/>
            <a:ext cx="8229600" cy="1980878"/>
          </a:xfrm>
        </p:spPr>
        <p:txBody>
          <a:bodyPr>
            <a:normAutofit/>
          </a:bodyPr>
          <a:lstStyle/>
          <a:p>
            <a:endParaRPr lang="en-GB" dirty="0">
              <a:solidFill>
                <a:schemeClr val="tx1"/>
              </a:solidFill>
            </a:endParaRPr>
          </a:p>
          <a:p>
            <a:pPr algn="just"/>
            <a:r>
              <a:rPr lang="en-GB" dirty="0">
                <a:solidFill>
                  <a:schemeClr val="tx1"/>
                </a:solidFill>
              </a:rPr>
              <a:t>Section 38 of Public Finance Management Act ( Act No 1 of  1999) compels the Accounting Officer of the department to take effective and appropriate disciplinary steps against any official in the service of the department who makes or permit an unauthorised expenditure, irregular expenditure or fruitless and wasteful expenditure. </a:t>
            </a:r>
          </a:p>
          <a:p>
            <a:pPr algn="just"/>
            <a:endParaRPr lang="en-GB" dirty="0">
              <a:solidFill>
                <a:schemeClr val="tx1"/>
              </a:solidFill>
            </a:endParaRPr>
          </a:p>
          <a:p>
            <a:pPr algn="just"/>
            <a:r>
              <a:rPr lang="en-GB" dirty="0">
                <a:solidFill>
                  <a:schemeClr val="tx1"/>
                </a:solidFill>
              </a:rPr>
              <a:t>85 incidents of irregular expenditure have been reported and implicates the following employees: </a:t>
            </a:r>
          </a:p>
          <a:p>
            <a:pPr marL="0" indent="0" algn="just">
              <a:buNone/>
            </a:pPr>
            <a:r>
              <a:rPr lang="en-GB" dirty="0">
                <a:solidFill>
                  <a:schemeClr val="tx1"/>
                </a:solidFill>
              </a:rPr>
              <a:t>	</a:t>
            </a:r>
          </a:p>
        </p:txBody>
      </p:sp>
      <p:sp>
        <p:nvSpPr>
          <p:cNvPr id="4" name="Slide Number Placeholder 3"/>
          <p:cNvSpPr>
            <a:spLocks noGrp="1"/>
          </p:cNvSpPr>
          <p:nvPr>
            <p:ph type="sldNum" sz="quarter" idx="4"/>
          </p:nvPr>
        </p:nvSpPr>
        <p:spPr/>
        <p:txBody>
          <a:bodyPr/>
          <a:lstStyle/>
          <a:p>
            <a:fld id="{6E5F179B-226C-B04F-A3DC-7E00019F350A}" type="slidenum">
              <a:rPr lang="en-US" smtClean="0"/>
              <a:pPr/>
              <a:t>18</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371196988"/>
              </p:ext>
            </p:extLst>
          </p:nvPr>
        </p:nvGraphicFramePr>
        <p:xfrm>
          <a:off x="632048" y="3003326"/>
          <a:ext cx="7980219" cy="1219200"/>
        </p:xfrm>
        <a:graphic>
          <a:graphicData uri="http://schemas.openxmlformats.org/drawingml/2006/table">
            <a:tbl>
              <a:tblPr firstRow="1" bandRow="1">
                <a:tableStyleId>{5C22544A-7EE6-4342-B048-85BDC9FD1C3A}</a:tableStyleId>
              </a:tblPr>
              <a:tblGrid>
                <a:gridCol w="2660073">
                  <a:extLst>
                    <a:ext uri="{9D8B030D-6E8A-4147-A177-3AD203B41FA5}">
                      <a16:colId xmlns:a16="http://schemas.microsoft.com/office/drawing/2014/main" val="3625396110"/>
                    </a:ext>
                  </a:extLst>
                </a:gridCol>
                <a:gridCol w="2660073">
                  <a:extLst>
                    <a:ext uri="{9D8B030D-6E8A-4147-A177-3AD203B41FA5}">
                      <a16:colId xmlns:a16="http://schemas.microsoft.com/office/drawing/2014/main" val="3076355830"/>
                    </a:ext>
                  </a:extLst>
                </a:gridCol>
                <a:gridCol w="2660073">
                  <a:extLst>
                    <a:ext uri="{9D8B030D-6E8A-4147-A177-3AD203B41FA5}">
                      <a16:colId xmlns:a16="http://schemas.microsoft.com/office/drawing/2014/main" val="2720563771"/>
                    </a:ext>
                  </a:extLst>
                </a:gridCol>
              </a:tblGrid>
              <a:tr h="242455">
                <a:tc>
                  <a:txBody>
                    <a:bodyPr/>
                    <a:lstStyle/>
                    <a:p>
                      <a:pPr algn="ctr"/>
                      <a:r>
                        <a:rPr lang="en-ZA" sz="1000" dirty="0"/>
                        <a:t>TOTAL CASES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ZA" sz="1000" dirty="0"/>
                        <a:t>EMPLOYEES INVOLVED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ZA" sz="1000" dirty="0"/>
                        <a:t>RANKS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25179392"/>
                  </a:ext>
                </a:extLst>
              </a:tr>
              <a:tr h="242455">
                <a:tc rowSpan="4">
                  <a:txBody>
                    <a:bodyPr/>
                    <a:lstStyle/>
                    <a:p>
                      <a:pPr algn="ctr"/>
                      <a:r>
                        <a:rPr lang="en-ZA" sz="1000" dirty="0"/>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4">
                  <a:txBody>
                    <a:bodyPr/>
                    <a:lstStyle/>
                    <a:p>
                      <a:pPr algn="ctr"/>
                      <a:r>
                        <a:rPr lang="en-ZA" sz="1000" dirty="0"/>
                        <a:t>92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ZA" sz="1000" baseline="0" dirty="0"/>
                        <a:t>7 X LT GENERALS</a:t>
                      </a:r>
                      <a:endParaRPr lang="en-ZA"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22389773"/>
                  </a:ext>
                </a:extLst>
              </a:tr>
              <a:tr h="242455">
                <a:tc vMerge="1">
                  <a:txBody>
                    <a:bodyPr/>
                    <a:lstStyle/>
                    <a:p>
                      <a:endParaRPr lang="en-ZA" dirty="0"/>
                    </a:p>
                  </a:txBody>
                  <a:tcPr/>
                </a:tc>
                <a:tc vMerge="1">
                  <a:txBody>
                    <a:bodyPr/>
                    <a:lstStyle/>
                    <a:p>
                      <a:endParaRPr lang="en-ZA" dirty="0"/>
                    </a:p>
                  </a:txBody>
                  <a:tcPr/>
                </a:tc>
                <a:tc>
                  <a:txBody>
                    <a:bodyPr/>
                    <a:lstStyle/>
                    <a:p>
                      <a:pPr algn="ctr"/>
                      <a:r>
                        <a:rPr lang="en-ZA" sz="1000" dirty="0"/>
                        <a:t>7 X MAJOR</a:t>
                      </a:r>
                      <a:r>
                        <a:rPr lang="en-ZA" sz="1000" baseline="0" dirty="0"/>
                        <a:t> GENERALS</a:t>
                      </a:r>
                      <a:endParaRPr lang="en-ZA"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5343628"/>
                  </a:ext>
                </a:extLst>
              </a:tr>
              <a:tr h="242455">
                <a:tc vMerge="1">
                  <a:txBody>
                    <a:bodyPr/>
                    <a:lstStyle/>
                    <a:p>
                      <a:endParaRPr lang="en-ZA" dirty="0"/>
                    </a:p>
                  </a:txBody>
                  <a:tcPr/>
                </a:tc>
                <a:tc vMerge="1">
                  <a:txBody>
                    <a:bodyPr/>
                    <a:lstStyle/>
                    <a:p>
                      <a:endParaRPr lang="en-ZA" dirty="0"/>
                    </a:p>
                  </a:txBody>
                  <a:tcPr/>
                </a:tc>
                <a:tc>
                  <a:txBody>
                    <a:bodyPr/>
                    <a:lstStyle/>
                    <a:p>
                      <a:pPr algn="ctr"/>
                      <a:r>
                        <a:rPr lang="en-ZA" sz="1000" baseline="0" dirty="0"/>
                        <a:t>9 X BRIGADIERS</a:t>
                      </a:r>
                      <a:endParaRPr lang="en-ZA"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9490742"/>
                  </a:ext>
                </a:extLst>
              </a:tr>
              <a:tr h="242455">
                <a:tc vMerge="1">
                  <a:txBody>
                    <a:bodyPr/>
                    <a:lstStyle/>
                    <a:p>
                      <a:endParaRPr lang="en-ZA" dirty="0"/>
                    </a:p>
                  </a:txBody>
                  <a:tcPr/>
                </a:tc>
                <a:tc vMerge="1">
                  <a:txBody>
                    <a:bodyPr/>
                    <a:lstStyle/>
                    <a:p>
                      <a:endParaRPr lang="en-ZA" dirty="0"/>
                    </a:p>
                  </a:txBody>
                  <a:tcPr/>
                </a:tc>
                <a:tc>
                  <a:txBody>
                    <a:bodyPr/>
                    <a:lstStyle/>
                    <a:p>
                      <a:pPr algn="ctr"/>
                      <a:r>
                        <a:rPr lang="en-ZA" sz="1000" baseline="0" dirty="0"/>
                        <a:t>69 X OTHERS</a:t>
                      </a:r>
                      <a:endParaRPr lang="en-ZA"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59794070"/>
                  </a:ext>
                </a:extLst>
              </a:tr>
            </a:tbl>
          </a:graphicData>
        </a:graphic>
      </p:graphicFrame>
      <p:sp>
        <p:nvSpPr>
          <p:cNvPr id="6" name="TextBox 5"/>
          <p:cNvSpPr txBox="1"/>
          <p:nvPr/>
        </p:nvSpPr>
        <p:spPr>
          <a:xfrm>
            <a:off x="558158" y="4460124"/>
            <a:ext cx="7472218" cy="830997"/>
          </a:xfrm>
          <a:prstGeom prst="rect">
            <a:avLst/>
          </a:prstGeom>
          <a:noFill/>
        </p:spPr>
        <p:txBody>
          <a:bodyPr wrap="square" rtlCol="0">
            <a:spAutoFit/>
          </a:bodyPr>
          <a:lstStyle/>
          <a:p>
            <a:pPr marL="285750" indent="-285750" algn="just">
              <a:buFont typeface="Arial" panose="020B0604020202020204" pitchFamily="34" charset="0"/>
              <a:buChar char="•"/>
            </a:pPr>
            <a:r>
              <a:rPr lang="en-GB" sz="1600" dirty="0"/>
              <a:t>Of the 85 incidents reported, 66 incidents have been finalised and the remaining 19 are still in progress. Disciplinary proceedings have been finalised as follows per employee:   </a:t>
            </a:r>
            <a:endParaRPr lang="en-ZA" sz="1600" dirty="0"/>
          </a:p>
        </p:txBody>
      </p:sp>
      <p:graphicFrame>
        <p:nvGraphicFramePr>
          <p:cNvPr id="7" name="Table 6"/>
          <p:cNvGraphicFramePr>
            <a:graphicFrameLocks noGrp="1"/>
          </p:cNvGraphicFramePr>
          <p:nvPr>
            <p:extLst>
              <p:ext uri="{D42A27DB-BD31-4B8C-83A1-F6EECF244321}">
                <p14:modId xmlns:p14="http://schemas.microsoft.com/office/powerpoint/2010/main" val="3495748373"/>
              </p:ext>
            </p:extLst>
          </p:nvPr>
        </p:nvGraphicFramePr>
        <p:xfrm>
          <a:off x="573422" y="5080114"/>
          <a:ext cx="7980222" cy="1146000"/>
        </p:xfrm>
        <a:graphic>
          <a:graphicData uri="http://schemas.openxmlformats.org/drawingml/2006/table">
            <a:tbl>
              <a:tblPr firstRow="1" bandRow="1">
                <a:tableStyleId>{5C22544A-7EE6-4342-B048-85BDC9FD1C3A}</a:tableStyleId>
              </a:tblPr>
              <a:tblGrid>
                <a:gridCol w="1330037">
                  <a:extLst>
                    <a:ext uri="{9D8B030D-6E8A-4147-A177-3AD203B41FA5}">
                      <a16:colId xmlns:a16="http://schemas.microsoft.com/office/drawing/2014/main" val="2901885211"/>
                    </a:ext>
                  </a:extLst>
                </a:gridCol>
                <a:gridCol w="1330037">
                  <a:extLst>
                    <a:ext uri="{9D8B030D-6E8A-4147-A177-3AD203B41FA5}">
                      <a16:colId xmlns:a16="http://schemas.microsoft.com/office/drawing/2014/main" val="1659122957"/>
                    </a:ext>
                  </a:extLst>
                </a:gridCol>
                <a:gridCol w="1330037">
                  <a:extLst>
                    <a:ext uri="{9D8B030D-6E8A-4147-A177-3AD203B41FA5}">
                      <a16:colId xmlns:a16="http://schemas.microsoft.com/office/drawing/2014/main" val="2056921627"/>
                    </a:ext>
                  </a:extLst>
                </a:gridCol>
                <a:gridCol w="1330037">
                  <a:extLst>
                    <a:ext uri="{9D8B030D-6E8A-4147-A177-3AD203B41FA5}">
                      <a16:colId xmlns:a16="http://schemas.microsoft.com/office/drawing/2014/main" val="2940607304"/>
                    </a:ext>
                  </a:extLst>
                </a:gridCol>
                <a:gridCol w="1330037">
                  <a:extLst>
                    <a:ext uri="{9D8B030D-6E8A-4147-A177-3AD203B41FA5}">
                      <a16:colId xmlns:a16="http://schemas.microsoft.com/office/drawing/2014/main" val="2638620164"/>
                    </a:ext>
                  </a:extLst>
                </a:gridCol>
                <a:gridCol w="1330037">
                  <a:extLst>
                    <a:ext uri="{9D8B030D-6E8A-4147-A177-3AD203B41FA5}">
                      <a16:colId xmlns:a16="http://schemas.microsoft.com/office/drawing/2014/main" val="1919145609"/>
                    </a:ext>
                  </a:extLst>
                </a:gridCol>
              </a:tblGrid>
              <a:tr h="591974">
                <a:tc>
                  <a:txBody>
                    <a:bodyPr/>
                    <a:lstStyle/>
                    <a:p>
                      <a:pPr algn="ctr"/>
                      <a:r>
                        <a:rPr lang="en-ZA" sz="1000" dirty="0"/>
                        <a:t>DISMISSAL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000" dirty="0"/>
                        <a:t>SERVICE TERMINATIONS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000" dirty="0"/>
                        <a:t>WITHDRAWN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000" dirty="0"/>
                        <a:t>NOT GUILTY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000" dirty="0"/>
                        <a:t>NO PRIMA FACIE CASE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000" dirty="0"/>
                        <a:t>SANCTION SHORT OF DISMISSAL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5207111"/>
                  </a:ext>
                </a:extLst>
              </a:tr>
              <a:tr h="554026">
                <a:tc>
                  <a:txBody>
                    <a:bodyPr/>
                    <a:lstStyle/>
                    <a:p>
                      <a:pPr algn="ctr"/>
                      <a:r>
                        <a:rPr lang="en-ZA" sz="10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000"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0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0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000" dirty="0"/>
                        <a:t>58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000" dirty="0"/>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7758830"/>
                  </a:ext>
                </a:extLst>
              </a:tr>
            </a:tbl>
          </a:graphicData>
        </a:graphic>
      </p:graphicFrame>
      <p:sp>
        <p:nvSpPr>
          <p:cNvPr id="8" name="TextBox 7"/>
          <p:cNvSpPr txBox="1"/>
          <p:nvPr/>
        </p:nvSpPr>
        <p:spPr>
          <a:xfrm>
            <a:off x="382667" y="6437745"/>
            <a:ext cx="3911600" cy="246221"/>
          </a:xfrm>
          <a:prstGeom prst="rect">
            <a:avLst/>
          </a:prstGeom>
          <a:noFill/>
        </p:spPr>
        <p:txBody>
          <a:bodyPr wrap="square" rtlCol="0">
            <a:spAutoFit/>
          </a:bodyPr>
          <a:lstStyle/>
          <a:p>
            <a:pPr algn="just"/>
            <a:r>
              <a:rPr lang="en-GB" sz="1000" b="1" dirty="0"/>
              <a:t>NB: One employee may have been involved in more than one incident </a:t>
            </a:r>
          </a:p>
        </p:txBody>
      </p:sp>
    </p:spTree>
    <p:extLst>
      <p:ext uri="{BB962C8B-B14F-4D97-AF65-F5344CB8AC3E}">
        <p14:creationId xmlns:p14="http://schemas.microsoft.com/office/powerpoint/2010/main" val="1765427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CONTENTS</a:t>
            </a:r>
          </a:p>
        </p:txBody>
      </p:sp>
      <p:sp>
        <p:nvSpPr>
          <p:cNvPr id="3" name="Content Placeholder 2"/>
          <p:cNvSpPr>
            <a:spLocks noGrp="1"/>
          </p:cNvSpPr>
          <p:nvPr>
            <p:ph idx="1"/>
          </p:nvPr>
        </p:nvSpPr>
        <p:spPr/>
        <p:txBody>
          <a:bodyPr>
            <a:normAutofit fontScale="47500" lnSpcReduction="20000"/>
          </a:bodyPr>
          <a:lstStyle/>
          <a:p>
            <a:pPr marL="0" indent="0">
              <a:buNone/>
            </a:pPr>
            <a:r>
              <a:rPr lang="en-ZA" dirty="0"/>
              <a:t>1</a:t>
            </a:r>
            <a:r>
              <a:rPr lang="en-ZA" sz="3400" dirty="0"/>
              <a:t>) Introduction</a:t>
            </a:r>
          </a:p>
          <a:p>
            <a:endParaRPr lang="en-ZA" sz="3400" dirty="0"/>
          </a:p>
          <a:p>
            <a:pPr marL="0" indent="0">
              <a:buNone/>
            </a:pPr>
            <a:r>
              <a:rPr lang="en-ZA" sz="3400" dirty="0"/>
              <a:t>2) Regulatory framework</a:t>
            </a:r>
          </a:p>
          <a:p>
            <a:pPr marL="0" indent="0">
              <a:buNone/>
            </a:pPr>
            <a:endParaRPr lang="en-ZA" sz="3400" dirty="0"/>
          </a:p>
          <a:p>
            <a:pPr marL="0" indent="0">
              <a:buNone/>
            </a:pPr>
            <a:r>
              <a:rPr lang="en-ZA" sz="3400" dirty="0"/>
              <a:t>3) Corruption cases:</a:t>
            </a:r>
          </a:p>
          <a:p>
            <a:pPr marL="0" indent="0">
              <a:buNone/>
            </a:pPr>
            <a:r>
              <a:rPr lang="en-ZA" sz="3400" dirty="0"/>
              <a:t>	3,1) Investigative Directorate</a:t>
            </a:r>
          </a:p>
          <a:p>
            <a:pPr marL="0" indent="0">
              <a:buNone/>
            </a:pPr>
            <a:r>
              <a:rPr lang="en-ZA" sz="3400" dirty="0"/>
              <a:t>	3,2) Directorate for Priority Crime Investigation</a:t>
            </a:r>
          </a:p>
          <a:p>
            <a:pPr marL="0" indent="0">
              <a:buNone/>
            </a:pPr>
            <a:r>
              <a:rPr lang="en-ZA" sz="3400" dirty="0"/>
              <a:t>	3,3) Independent Police Investigative Directorate</a:t>
            </a:r>
          </a:p>
          <a:p>
            <a:pPr marL="0" indent="0">
              <a:buNone/>
            </a:pPr>
            <a:r>
              <a:rPr lang="en-ZA" sz="3400" dirty="0"/>
              <a:t>	3,4) National Anti-Corruption Unit (Detective Services) (Arrests affected)</a:t>
            </a:r>
          </a:p>
          <a:p>
            <a:pPr marL="0" indent="0">
              <a:buNone/>
            </a:pPr>
            <a:r>
              <a:rPr lang="en-ZA" sz="3400" dirty="0"/>
              <a:t>	</a:t>
            </a:r>
          </a:p>
          <a:p>
            <a:pPr marL="0" indent="0">
              <a:buNone/>
            </a:pPr>
            <a:r>
              <a:rPr lang="en-ZA" sz="3400" dirty="0"/>
              <a:t>		</a:t>
            </a:r>
          </a:p>
          <a:p>
            <a:pPr marL="0" indent="0">
              <a:buNone/>
            </a:pPr>
            <a:r>
              <a:rPr lang="en-ZA" sz="3400" dirty="0"/>
              <a:t>4) Consequence Management:</a:t>
            </a:r>
          </a:p>
          <a:p>
            <a:pPr marL="400050" lvl="1" indent="0">
              <a:buNone/>
            </a:pPr>
            <a:r>
              <a:rPr lang="en-ZA" sz="3400" dirty="0"/>
              <a:t>	4,1) Corruption and other cases (Departmental Proceedings)</a:t>
            </a:r>
          </a:p>
          <a:p>
            <a:pPr marL="400050" lvl="1" indent="0">
              <a:buNone/>
            </a:pPr>
            <a:r>
              <a:rPr lang="en-ZA" sz="3400" dirty="0"/>
              <a:t>	4,2) High Profile Cases</a:t>
            </a:r>
          </a:p>
          <a:p>
            <a:pPr marL="400050" lvl="1" indent="0">
              <a:buNone/>
            </a:pPr>
            <a:r>
              <a:rPr lang="en-ZA" sz="3400" dirty="0"/>
              <a:t>	4,3) Blue Lights Case</a:t>
            </a:r>
          </a:p>
          <a:p>
            <a:pPr marL="400050" lvl="1" indent="0">
              <a:buNone/>
            </a:pPr>
            <a:r>
              <a:rPr lang="en-ZA" sz="3400" dirty="0"/>
              <a:t>	4,4) Marking of SAPS Vehicles Case</a:t>
            </a:r>
          </a:p>
          <a:p>
            <a:pPr marL="400050" lvl="1" indent="0">
              <a:buNone/>
            </a:pPr>
            <a:r>
              <a:rPr lang="en-ZA" sz="3400" dirty="0"/>
              <a:t>	4,5) Forensic Data Analysis Cases</a:t>
            </a:r>
          </a:p>
          <a:p>
            <a:pPr marL="400050" lvl="1" indent="0">
              <a:buNone/>
            </a:pPr>
            <a:r>
              <a:rPr lang="en-ZA" sz="3400" dirty="0"/>
              <a:t>	4,6) Irregular Expenditure Cases</a:t>
            </a:r>
          </a:p>
          <a:p>
            <a:pPr marL="400050" lvl="1" indent="0">
              <a:buNone/>
            </a:pPr>
            <a:endParaRPr lang="en-ZA" sz="3400" dirty="0"/>
          </a:p>
          <a:p>
            <a:endParaRPr lang="en-ZA" dirty="0"/>
          </a:p>
        </p:txBody>
      </p:sp>
      <p:sp>
        <p:nvSpPr>
          <p:cNvPr id="4" name="Slide Number Placeholder 3"/>
          <p:cNvSpPr>
            <a:spLocks noGrp="1"/>
          </p:cNvSpPr>
          <p:nvPr>
            <p:ph type="sldNum" sz="quarter" idx="12"/>
          </p:nvPr>
        </p:nvSpPr>
        <p:spPr/>
        <p:txBody>
          <a:bodyPr/>
          <a:lstStyle/>
          <a:p>
            <a:fld id="{8BCE3E3E-AAEA-2C4F-AAAF-D5D0D3B13C3A}" type="slidenum">
              <a:rPr lang="en-US" smtClean="0"/>
              <a:pPr/>
              <a:t>1</a:t>
            </a:fld>
            <a:endParaRPr lang="en-US"/>
          </a:p>
        </p:txBody>
      </p:sp>
    </p:spTree>
    <p:extLst>
      <p:ext uri="{BB962C8B-B14F-4D97-AF65-F5344CB8AC3E}">
        <p14:creationId xmlns:p14="http://schemas.microsoft.com/office/powerpoint/2010/main" val="40856335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2667" y="180474"/>
            <a:ext cx="8229600" cy="783540"/>
          </a:xfrm>
        </p:spPr>
        <p:txBody>
          <a:bodyPr>
            <a:normAutofit/>
          </a:bodyPr>
          <a:lstStyle/>
          <a:p>
            <a:pPr algn="ctr"/>
            <a:r>
              <a:rPr lang="en-ZA" sz="2400" dirty="0">
                <a:latin typeface="Segoe UI Semibold" panose="020B0702040204020203" pitchFamily="34" charset="0"/>
              </a:rPr>
              <a:t>TELCOM CONTRACT </a:t>
            </a:r>
            <a:endParaRPr lang="en-ZA" dirty="0"/>
          </a:p>
        </p:txBody>
      </p:sp>
      <p:sp>
        <p:nvSpPr>
          <p:cNvPr id="2" name="Content Placeholder 1"/>
          <p:cNvSpPr>
            <a:spLocks noGrp="1"/>
          </p:cNvSpPr>
          <p:nvPr>
            <p:ph idx="1"/>
          </p:nvPr>
        </p:nvSpPr>
        <p:spPr>
          <a:xfrm>
            <a:off x="738909" y="1377402"/>
            <a:ext cx="8405091" cy="4866380"/>
          </a:xfrm>
        </p:spPr>
        <p:txBody>
          <a:bodyPr>
            <a:normAutofit/>
          </a:bodyPr>
          <a:lstStyle/>
          <a:p>
            <a:r>
              <a:rPr lang="en-US" dirty="0">
                <a:solidFill>
                  <a:schemeClr val="tx1"/>
                </a:solidFill>
                <a:latin typeface="Arial" panose="020B0604020202020204" pitchFamily="34" charset="0"/>
                <a:cs typeface="Arial" panose="020B0604020202020204" pitchFamily="34" charset="0"/>
              </a:rPr>
              <a:t>This relates to alleged Irregular Expenditure: Wide area core customer specific solution agreement between Telkom SA SOC Ltd and the South African Police. </a:t>
            </a:r>
          </a:p>
          <a:p>
            <a:pPr marL="0" indent="0">
              <a:buNone/>
            </a:pPr>
            <a:endParaRPr lang="en-US" dirty="0">
              <a:solidFill>
                <a:schemeClr val="tx1"/>
              </a:solidFill>
              <a:latin typeface="Arial" panose="020B0604020202020204" pitchFamily="34" charset="0"/>
              <a:cs typeface="Arial" panose="020B0604020202020204" pitchFamily="34" charset="0"/>
            </a:endParaRPr>
          </a:p>
          <a:p>
            <a:r>
              <a:rPr lang="en-ZA" dirty="0">
                <a:solidFill>
                  <a:schemeClr val="tx1"/>
                </a:solidFill>
                <a:latin typeface="Arial" panose="020B0604020202020204" pitchFamily="34" charset="0"/>
                <a:cs typeface="Arial" panose="020B0604020202020204" pitchFamily="34" charset="0"/>
              </a:rPr>
              <a:t>The SAPS outsourced external forensic investigation and such investigation has been finalised and received by SAPS with recommendations that 4 SAPS employees implicated must be charged criminally and 11 departmentally.  </a:t>
            </a:r>
          </a:p>
          <a:p>
            <a:endParaRPr lang="en-ZA" dirty="0">
              <a:solidFill>
                <a:schemeClr val="tx1"/>
              </a:solidFill>
              <a:latin typeface="Arial" panose="020B0604020202020204" pitchFamily="34" charset="0"/>
              <a:cs typeface="Arial" panose="020B0604020202020204" pitchFamily="34" charset="0"/>
            </a:endParaRPr>
          </a:p>
          <a:p>
            <a:r>
              <a:rPr lang="en-ZA" dirty="0">
                <a:solidFill>
                  <a:schemeClr val="tx1"/>
                </a:solidFill>
                <a:latin typeface="Arial" panose="020B0604020202020204" pitchFamily="34" charset="0"/>
                <a:cs typeface="Arial" panose="020B0604020202020204" pitchFamily="34" charset="0"/>
              </a:rPr>
              <a:t>After studying the forensic investigation report the SAPS  referred  the report to Counsel through State Attorney for a legal opinion.  </a:t>
            </a:r>
          </a:p>
          <a:p>
            <a:endParaRPr lang="en-GB"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
          </p:nvPr>
        </p:nvSpPr>
        <p:spPr/>
        <p:txBody>
          <a:bodyPr/>
          <a:lstStyle/>
          <a:p>
            <a:fld id="{6E5F179B-226C-B04F-A3DC-7E00019F350A}" type="slidenum">
              <a:rPr lang="en-US" smtClean="0"/>
              <a:pPr/>
              <a:t>19</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051186265"/>
              </p:ext>
            </p:extLst>
          </p:nvPr>
        </p:nvGraphicFramePr>
        <p:xfrm>
          <a:off x="826012" y="3759200"/>
          <a:ext cx="7980219" cy="2245884"/>
        </p:xfrm>
        <a:graphic>
          <a:graphicData uri="http://schemas.openxmlformats.org/drawingml/2006/table">
            <a:tbl>
              <a:tblPr firstRow="1" bandRow="1">
                <a:tableStyleId>{5C22544A-7EE6-4342-B048-85BDC9FD1C3A}</a:tableStyleId>
              </a:tblPr>
              <a:tblGrid>
                <a:gridCol w="2660073">
                  <a:extLst>
                    <a:ext uri="{9D8B030D-6E8A-4147-A177-3AD203B41FA5}">
                      <a16:colId xmlns:a16="http://schemas.microsoft.com/office/drawing/2014/main" val="3625396110"/>
                    </a:ext>
                  </a:extLst>
                </a:gridCol>
                <a:gridCol w="2660073">
                  <a:extLst>
                    <a:ext uri="{9D8B030D-6E8A-4147-A177-3AD203B41FA5}">
                      <a16:colId xmlns:a16="http://schemas.microsoft.com/office/drawing/2014/main" val="3076355830"/>
                    </a:ext>
                  </a:extLst>
                </a:gridCol>
                <a:gridCol w="2660073">
                  <a:extLst>
                    <a:ext uri="{9D8B030D-6E8A-4147-A177-3AD203B41FA5}">
                      <a16:colId xmlns:a16="http://schemas.microsoft.com/office/drawing/2014/main" val="2720563771"/>
                    </a:ext>
                  </a:extLst>
                </a:gridCol>
              </a:tblGrid>
              <a:tr h="223919">
                <a:tc>
                  <a:txBody>
                    <a:bodyPr/>
                    <a:lstStyle/>
                    <a:p>
                      <a:pPr algn="ctr"/>
                      <a:r>
                        <a:rPr lang="en-ZA" sz="1000" dirty="0"/>
                        <a:t>TOTAL CASES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ZA" sz="1000" dirty="0"/>
                        <a:t>EMPLOYEES INVOLVED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ZA" sz="1000" dirty="0"/>
                        <a:t>RANKS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25179392"/>
                  </a:ext>
                </a:extLst>
              </a:tr>
              <a:tr h="500511">
                <a:tc rowSpan="4">
                  <a:txBody>
                    <a:bodyPr/>
                    <a:lstStyle/>
                    <a:p>
                      <a:pPr algn="ctr"/>
                      <a:r>
                        <a:rPr lang="en-ZA" sz="1000"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4">
                  <a:txBody>
                    <a:bodyPr/>
                    <a:lstStyle/>
                    <a:p>
                      <a:pPr algn="ctr"/>
                      <a:r>
                        <a:rPr lang="en-ZA" sz="1000" dirty="0"/>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ZA" sz="1000" dirty="0"/>
                        <a:t>2 x LT GEN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22389773"/>
                  </a:ext>
                </a:extLst>
              </a:tr>
              <a:tr h="500511">
                <a:tc vMerge="1">
                  <a:txBody>
                    <a:bodyPr/>
                    <a:lstStyle/>
                    <a:p>
                      <a:endParaRPr lang="en-ZA" dirty="0"/>
                    </a:p>
                  </a:txBody>
                  <a:tcPr/>
                </a:tc>
                <a:tc vMerge="1">
                  <a:txBody>
                    <a:bodyPr/>
                    <a:lstStyle/>
                    <a:p>
                      <a:endParaRPr lang="en-ZA" dirty="0"/>
                    </a:p>
                  </a:txBody>
                  <a:tcPr/>
                </a:tc>
                <a:tc>
                  <a:txBody>
                    <a:bodyPr/>
                    <a:lstStyle/>
                    <a:p>
                      <a:pPr algn="ctr"/>
                      <a:r>
                        <a:rPr lang="en-ZA" sz="1000" dirty="0"/>
                        <a:t>3 x MAJ</a:t>
                      </a:r>
                      <a:r>
                        <a:rPr lang="en-ZA" sz="1000" baseline="0" dirty="0"/>
                        <a:t> GEN </a:t>
                      </a:r>
                      <a:endParaRPr lang="en-ZA"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5343628"/>
                  </a:ext>
                </a:extLst>
              </a:tr>
              <a:tr h="500511">
                <a:tc vMerge="1">
                  <a:txBody>
                    <a:bodyPr/>
                    <a:lstStyle/>
                    <a:p>
                      <a:endParaRPr lang="en-ZA" dirty="0"/>
                    </a:p>
                  </a:txBody>
                  <a:tcPr/>
                </a:tc>
                <a:tc vMerge="1">
                  <a:txBody>
                    <a:bodyPr/>
                    <a:lstStyle/>
                    <a:p>
                      <a:endParaRPr lang="en-ZA" dirty="0"/>
                    </a:p>
                  </a:txBody>
                  <a:tcPr/>
                </a:tc>
                <a:tc>
                  <a:txBody>
                    <a:bodyPr/>
                    <a:lstStyle/>
                    <a:p>
                      <a:pPr algn="ctr"/>
                      <a:r>
                        <a:rPr lang="en-ZA" sz="1000" dirty="0"/>
                        <a:t>5 x BRIGADIERS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9490742"/>
                  </a:ext>
                </a:extLst>
              </a:tr>
              <a:tr h="500511">
                <a:tc vMerge="1">
                  <a:txBody>
                    <a:bodyPr/>
                    <a:lstStyle/>
                    <a:p>
                      <a:endParaRPr lang="en-ZA" dirty="0"/>
                    </a:p>
                  </a:txBody>
                  <a:tcPr/>
                </a:tc>
                <a:tc vMerge="1">
                  <a:txBody>
                    <a:bodyPr/>
                    <a:lstStyle/>
                    <a:p>
                      <a:endParaRPr lang="en-ZA" dirty="0"/>
                    </a:p>
                  </a:txBody>
                  <a:tcPr/>
                </a:tc>
                <a:tc>
                  <a:txBody>
                    <a:bodyPr/>
                    <a:lstStyle/>
                    <a:p>
                      <a:pPr algn="ctr"/>
                      <a:r>
                        <a:rPr lang="en-ZA" sz="1000" dirty="0"/>
                        <a:t>1 x COLONEL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59794070"/>
                  </a:ext>
                </a:extLst>
              </a:tr>
            </a:tbl>
          </a:graphicData>
        </a:graphic>
      </p:graphicFrame>
    </p:spTree>
    <p:extLst>
      <p:ext uri="{BB962C8B-B14F-4D97-AF65-F5344CB8AC3E}">
        <p14:creationId xmlns:p14="http://schemas.microsoft.com/office/powerpoint/2010/main" val="56534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CONCLUSION </a:t>
            </a:r>
          </a:p>
        </p:txBody>
      </p:sp>
      <p:sp>
        <p:nvSpPr>
          <p:cNvPr id="3" name="Content Placeholder 2"/>
          <p:cNvSpPr>
            <a:spLocks noGrp="1"/>
          </p:cNvSpPr>
          <p:nvPr>
            <p:ph idx="1"/>
          </p:nvPr>
        </p:nvSpPr>
        <p:spPr>
          <a:xfrm>
            <a:off x="1002692" y="1600200"/>
            <a:ext cx="7590975" cy="4525963"/>
          </a:xfrm>
        </p:spPr>
        <p:txBody>
          <a:bodyPr>
            <a:normAutofit fontScale="62500" lnSpcReduction="20000"/>
          </a:bodyPr>
          <a:lstStyle/>
          <a:p>
            <a:pPr marL="0" indent="0" algn="just">
              <a:buNone/>
            </a:pPr>
            <a:endParaRPr lang="en-ZA" sz="2400" dirty="0"/>
          </a:p>
          <a:p>
            <a:pPr algn="just"/>
            <a:r>
              <a:rPr lang="en-ZA" sz="2900" dirty="0"/>
              <a:t>The SAPS Anti-Corruption Strategy was developed to strengthen the fight  against crime and corruption within its ranks.</a:t>
            </a:r>
          </a:p>
          <a:p>
            <a:pPr algn="just"/>
            <a:endParaRPr lang="en-ZA" sz="2900" dirty="0"/>
          </a:p>
          <a:p>
            <a:pPr algn="just"/>
            <a:r>
              <a:rPr lang="en-ZA" sz="2900" dirty="0"/>
              <a:t>The focus of the Anti-Corruption Strategy is based on the following pillars:</a:t>
            </a:r>
          </a:p>
          <a:p>
            <a:pPr algn="just"/>
            <a:endParaRPr lang="en-ZA" sz="2900" dirty="0"/>
          </a:p>
          <a:p>
            <a:pPr lvl="1" algn="just"/>
            <a:r>
              <a:rPr lang="en-ZA" sz="2900" dirty="0"/>
              <a:t>Detection of Corruption</a:t>
            </a:r>
          </a:p>
          <a:p>
            <a:pPr lvl="1" algn="just"/>
            <a:r>
              <a:rPr lang="en-ZA" sz="2900" dirty="0"/>
              <a:t>Prevention of Corruption</a:t>
            </a:r>
          </a:p>
          <a:p>
            <a:pPr lvl="1" algn="just"/>
            <a:r>
              <a:rPr lang="en-ZA" sz="2900" dirty="0"/>
              <a:t>Investigation of Corruption</a:t>
            </a:r>
          </a:p>
          <a:p>
            <a:pPr lvl="1" algn="just"/>
            <a:r>
              <a:rPr lang="en-ZA" sz="2900" dirty="0"/>
              <a:t>Resolution of Corruption</a:t>
            </a:r>
          </a:p>
          <a:p>
            <a:pPr marL="457200" lvl="1" indent="0" algn="just">
              <a:buNone/>
            </a:pPr>
            <a:endParaRPr lang="en-ZA" sz="2900" dirty="0"/>
          </a:p>
          <a:p>
            <a:pPr algn="just"/>
            <a:r>
              <a:rPr lang="en-ZA" sz="2900" dirty="0"/>
              <a:t>The strategy is aimed at encouraging employees to act with integrity that is beyond reproach.</a:t>
            </a:r>
          </a:p>
          <a:p>
            <a:pPr algn="just"/>
            <a:endParaRPr lang="en-ZA" sz="2400" dirty="0"/>
          </a:p>
          <a:p>
            <a:pPr algn="just"/>
            <a:endParaRPr lang="en-ZA" sz="2400" dirty="0"/>
          </a:p>
          <a:p>
            <a:pPr marL="0" indent="0" algn="just">
              <a:buNone/>
            </a:pPr>
            <a:r>
              <a:rPr lang="en-ZA" sz="2400" dirty="0"/>
              <a:t> </a:t>
            </a:r>
          </a:p>
        </p:txBody>
      </p:sp>
      <p:sp>
        <p:nvSpPr>
          <p:cNvPr id="4" name="Slide Number Placeholder 3"/>
          <p:cNvSpPr>
            <a:spLocks noGrp="1"/>
          </p:cNvSpPr>
          <p:nvPr>
            <p:ph type="sldNum" sz="quarter" idx="12"/>
          </p:nvPr>
        </p:nvSpPr>
        <p:spPr/>
        <p:txBody>
          <a:bodyPr/>
          <a:lstStyle/>
          <a:p>
            <a:fld id="{8BCE3E3E-AAEA-2C4F-AAAF-D5D0D3B13C3A}" type="slidenum">
              <a:rPr lang="en-US" smtClean="0"/>
              <a:pPr/>
              <a:t>20</a:t>
            </a:fld>
            <a:endParaRPr lang="en-US"/>
          </a:p>
        </p:txBody>
      </p:sp>
    </p:spTree>
    <p:extLst>
      <p:ext uri="{BB962C8B-B14F-4D97-AF65-F5344CB8AC3E}">
        <p14:creationId xmlns:p14="http://schemas.microsoft.com/office/powerpoint/2010/main" val="41137926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066" y="4350011"/>
            <a:ext cx="8229600" cy="1143000"/>
          </a:xfrm>
        </p:spPr>
        <p:txBody>
          <a:bodyPr/>
          <a:lstStyle/>
          <a:p>
            <a:r>
              <a:rPr lang="en-US" dirty="0"/>
              <a:t>Thank you</a:t>
            </a:r>
          </a:p>
        </p:txBody>
      </p:sp>
    </p:spTree>
    <p:extLst>
      <p:ext uri="{BB962C8B-B14F-4D97-AF65-F5344CB8AC3E}">
        <p14:creationId xmlns:p14="http://schemas.microsoft.com/office/powerpoint/2010/main" val="317763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INTRODUCTION </a:t>
            </a:r>
          </a:p>
        </p:txBody>
      </p:sp>
      <p:sp>
        <p:nvSpPr>
          <p:cNvPr id="3" name="Content Placeholder 2"/>
          <p:cNvSpPr>
            <a:spLocks noGrp="1"/>
          </p:cNvSpPr>
          <p:nvPr>
            <p:ph idx="1"/>
          </p:nvPr>
        </p:nvSpPr>
        <p:spPr>
          <a:xfrm>
            <a:off x="329609" y="2209800"/>
            <a:ext cx="8166321" cy="4756150"/>
          </a:xfrm>
        </p:spPr>
        <p:txBody>
          <a:bodyPr>
            <a:normAutofit fontScale="25000" lnSpcReduction="20000"/>
          </a:bodyPr>
          <a:lstStyle/>
          <a:p>
            <a:pPr algn="just"/>
            <a:endParaRPr lang="en-ZA" sz="2600" dirty="0"/>
          </a:p>
          <a:p>
            <a:pPr algn="just"/>
            <a:r>
              <a:rPr lang="en-ZA" sz="6400" dirty="0"/>
              <a:t>The National Commissioner has acknowledged that  Police corruption has become increasingly topical following the increasing reports of employees’ involvement in criminal activities. A perception of Police corruption negatively undermines the entire policing fraternity.</a:t>
            </a:r>
          </a:p>
          <a:p>
            <a:pPr algn="just"/>
            <a:endParaRPr lang="en-ZA" sz="6400" dirty="0"/>
          </a:p>
          <a:p>
            <a:pPr algn="just"/>
            <a:r>
              <a:rPr lang="en-ZA" sz="6400" dirty="0"/>
              <a:t>Institutions such as the Directorate for Priority Crime Investigation (DPCI), Independent Police Investigative Directorate (IPID), National Anti-Corruption Unit (Detective Services) and Investigative Directorate (ID) have been established to investigate corrupt activities including activities by SAPS employees. </a:t>
            </a:r>
          </a:p>
          <a:p>
            <a:pPr marL="0" indent="0" algn="just">
              <a:buNone/>
            </a:pPr>
            <a:endParaRPr lang="en-ZA" sz="6400" dirty="0"/>
          </a:p>
          <a:p>
            <a:pPr algn="just"/>
            <a:r>
              <a:rPr lang="en-ZA" sz="6400" dirty="0"/>
              <a:t>One of the mandate of these institutions is to ensure that corruption is effectively addressed within the South African Police Service and other State Departments. </a:t>
            </a:r>
          </a:p>
          <a:p>
            <a:pPr algn="just"/>
            <a:endParaRPr lang="en-ZA" sz="6400" dirty="0"/>
          </a:p>
          <a:p>
            <a:pPr algn="just"/>
            <a:r>
              <a:rPr lang="en-ZA" sz="6400" dirty="0"/>
              <a:t>In some cases SAPS initiated forensic investigations, which exposed corruption and resulted in the initiation of criminal and departmental proceedings.</a:t>
            </a:r>
          </a:p>
          <a:p>
            <a:pPr algn="just"/>
            <a:endParaRPr lang="en-ZA" sz="6400" dirty="0"/>
          </a:p>
          <a:p>
            <a:pPr algn="just"/>
            <a:r>
              <a:rPr lang="en-ZA" sz="6400" dirty="0"/>
              <a:t>The scope of the presentation will cover criminal investigations as well as the disciplinary proceedings.</a:t>
            </a:r>
          </a:p>
          <a:p>
            <a:pPr algn="just"/>
            <a:endParaRPr lang="en-ZA" sz="5000" dirty="0"/>
          </a:p>
          <a:p>
            <a:pPr algn="just"/>
            <a:endParaRPr lang="en-ZA" sz="3300" dirty="0"/>
          </a:p>
          <a:p>
            <a:pPr algn="just"/>
            <a:endParaRPr lang="en-ZA" sz="3300" dirty="0"/>
          </a:p>
          <a:p>
            <a:pPr marL="0" indent="0" algn="just">
              <a:buNone/>
            </a:pPr>
            <a:r>
              <a:rPr lang="en-ZA" sz="3300" dirty="0"/>
              <a:t> </a:t>
            </a:r>
          </a:p>
        </p:txBody>
      </p:sp>
      <p:sp>
        <p:nvSpPr>
          <p:cNvPr id="4" name="Slide Number Placeholder 3"/>
          <p:cNvSpPr>
            <a:spLocks noGrp="1"/>
          </p:cNvSpPr>
          <p:nvPr>
            <p:ph type="sldNum" sz="quarter" idx="12"/>
          </p:nvPr>
        </p:nvSpPr>
        <p:spPr/>
        <p:txBody>
          <a:bodyPr/>
          <a:lstStyle/>
          <a:p>
            <a:fld id="{8BCE3E3E-AAEA-2C4F-AAAF-D5D0D3B13C3A}" type="slidenum">
              <a:rPr lang="en-US" smtClean="0"/>
              <a:pPr/>
              <a:t>2</a:t>
            </a:fld>
            <a:endParaRPr lang="en-US"/>
          </a:p>
        </p:txBody>
      </p:sp>
    </p:spTree>
    <p:extLst>
      <p:ext uri="{BB962C8B-B14F-4D97-AF65-F5344CB8AC3E}">
        <p14:creationId xmlns:p14="http://schemas.microsoft.com/office/powerpoint/2010/main" val="2703538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REGULATORY FRAMEWORK</a:t>
            </a:r>
          </a:p>
        </p:txBody>
      </p:sp>
      <p:sp>
        <p:nvSpPr>
          <p:cNvPr id="3" name="Content Placeholder 2"/>
          <p:cNvSpPr>
            <a:spLocks noGrp="1"/>
          </p:cNvSpPr>
          <p:nvPr>
            <p:ph idx="1"/>
          </p:nvPr>
        </p:nvSpPr>
        <p:spPr>
          <a:xfrm>
            <a:off x="830033" y="1965325"/>
            <a:ext cx="8166321" cy="4756150"/>
          </a:xfrm>
        </p:spPr>
        <p:txBody>
          <a:bodyPr>
            <a:normAutofit fontScale="32500" lnSpcReduction="20000"/>
          </a:bodyPr>
          <a:lstStyle/>
          <a:p>
            <a:pPr algn="just"/>
            <a:endParaRPr lang="en-ZA" sz="2600" dirty="0"/>
          </a:p>
          <a:p>
            <a:pPr algn="just"/>
            <a:endParaRPr lang="en-ZA" sz="5000" dirty="0"/>
          </a:p>
          <a:p>
            <a:pPr algn="just"/>
            <a:r>
              <a:rPr lang="en-ZA" sz="4900" dirty="0"/>
              <a:t>Prevention of Corrupt Activities Act, 2004 (Act No. 12 of 2004)</a:t>
            </a:r>
          </a:p>
          <a:p>
            <a:pPr algn="just"/>
            <a:endParaRPr lang="en-ZA" sz="4900" dirty="0"/>
          </a:p>
          <a:p>
            <a:pPr algn="just"/>
            <a:r>
              <a:rPr lang="en-ZA" sz="4900" dirty="0"/>
              <a:t>Public Finance Management Act (Act No.1 of 1999)</a:t>
            </a:r>
          </a:p>
          <a:p>
            <a:pPr algn="just"/>
            <a:endParaRPr lang="en-ZA" sz="4900" dirty="0"/>
          </a:p>
          <a:p>
            <a:pPr algn="just"/>
            <a:r>
              <a:rPr lang="en-ZA" sz="4900" dirty="0"/>
              <a:t>Independent Police Investigative Directorate Act  (Act No, 1 of 2011)</a:t>
            </a:r>
          </a:p>
          <a:p>
            <a:pPr algn="just"/>
            <a:endParaRPr lang="en-ZA" sz="4900" dirty="0"/>
          </a:p>
          <a:p>
            <a:pPr algn="just"/>
            <a:r>
              <a:rPr lang="en-ZA" sz="4900" dirty="0"/>
              <a:t>South African Police Service Act (Act No.68 of 1995)</a:t>
            </a:r>
          </a:p>
          <a:p>
            <a:pPr algn="just"/>
            <a:endParaRPr lang="en-ZA" sz="4900" dirty="0"/>
          </a:p>
          <a:p>
            <a:pPr algn="just"/>
            <a:r>
              <a:rPr lang="en-ZA" sz="4900" dirty="0"/>
              <a:t>SAPS Discipline Regulations, 2016</a:t>
            </a:r>
          </a:p>
          <a:p>
            <a:pPr algn="just"/>
            <a:endParaRPr lang="en-ZA" sz="4900" dirty="0"/>
          </a:p>
          <a:p>
            <a:pPr algn="just"/>
            <a:r>
              <a:rPr lang="en-ZA" sz="4900" dirty="0"/>
              <a:t>SAPS Code of Conduct</a:t>
            </a:r>
          </a:p>
          <a:p>
            <a:pPr algn="just"/>
            <a:endParaRPr lang="en-ZA" sz="4900" dirty="0"/>
          </a:p>
          <a:p>
            <a:pPr algn="just"/>
            <a:endParaRPr lang="en-ZA" sz="3300" dirty="0"/>
          </a:p>
          <a:p>
            <a:pPr algn="just"/>
            <a:endParaRPr lang="en-ZA" sz="3300" dirty="0"/>
          </a:p>
          <a:p>
            <a:pPr marL="0" indent="0" algn="just">
              <a:buNone/>
            </a:pPr>
            <a:r>
              <a:rPr lang="en-ZA" sz="3300" dirty="0"/>
              <a:t> </a:t>
            </a:r>
          </a:p>
        </p:txBody>
      </p:sp>
      <p:sp>
        <p:nvSpPr>
          <p:cNvPr id="4" name="Slide Number Placeholder 3"/>
          <p:cNvSpPr>
            <a:spLocks noGrp="1"/>
          </p:cNvSpPr>
          <p:nvPr>
            <p:ph type="sldNum" sz="quarter" idx="12"/>
          </p:nvPr>
        </p:nvSpPr>
        <p:spPr/>
        <p:txBody>
          <a:bodyPr/>
          <a:lstStyle/>
          <a:p>
            <a:fld id="{8BCE3E3E-AAEA-2C4F-AAAF-D5D0D3B13C3A}" type="slidenum">
              <a:rPr lang="en-US" smtClean="0"/>
              <a:pPr/>
              <a:t>3</a:t>
            </a:fld>
            <a:endParaRPr lang="en-US"/>
          </a:p>
        </p:txBody>
      </p:sp>
    </p:spTree>
    <p:extLst>
      <p:ext uri="{BB962C8B-B14F-4D97-AF65-F5344CB8AC3E}">
        <p14:creationId xmlns:p14="http://schemas.microsoft.com/office/powerpoint/2010/main" val="3255829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928104" y="6367081"/>
            <a:ext cx="2133600" cy="365125"/>
          </a:xfrm>
        </p:spPr>
        <p:txBody>
          <a:bodyPr/>
          <a:lstStyle/>
          <a:p>
            <a:fld id="{8BCE3E3E-AAEA-2C4F-AAAF-D5D0D3B13C3A}" type="slidenum">
              <a:rPr lang="en-US" smtClean="0"/>
              <a:pPr/>
              <a:t>4</a:t>
            </a:fld>
            <a:endParaRPr lang="en-US" dirty="0"/>
          </a:p>
        </p:txBody>
      </p:sp>
      <p:graphicFrame>
        <p:nvGraphicFramePr>
          <p:cNvPr id="4" name="Content Placeholder 4"/>
          <p:cNvGraphicFramePr>
            <a:graphicFrameLocks/>
          </p:cNvGraphicFramePr>
          <p:nvPr>
            <p:extLst>
              <p:ext uri="{D42A27DB-BD31-4B8C-83A1-F6EECF244321}">
                <p14:modId xmlns:p14="http://schemas.microsoft.com/office/powerpoint/2010/main" val="1160505847"/>
              </p:ext>
            </p:extLst>
          </p:nvPr>
        </p:nvGraphicFramePr>
        <p:xfrm>
          <a:off x="1048928" y="1502785"/>
          <a:ext cx="7572756" cy="54510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2"/>
          <p:cNvSpPr txBox="1">
            <a:spLocks/>
          </p:cNvSpPr>
          <p:nvPr/>
        </p:nvSpPr>
        <p:spPr>
          <a:xfrm>
            <a:off x="1298310" y="629741"/>
            <a:ext cx="7221774" cy="617538"/>
          </a:xfrm>
          <a:prstGeom prst="rect">
            <a:avLst/>
          </a:prstGeom>
          <a:solidFill>
            <a:srgbClr val="002060"/>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defRPr/>
            </a:pPr>
            <a:r>
              <a:rPr lang="en-ZA" sz="2000" dirty="0">
                <a:solidFill>
                  <a:schemeClr val="bg1"/>
                </a:solidFill>
              </a:rPr>
              <a:t>CORRUPTION CASES – CURRENTLY INVESTIGATED BY ALL AGENCIES</a:t>
            </a:r>
            <a:endParaRPr lang="en-ZA" sz="2000" b="1" dirty="0">
              <a:solidFill>
                <a:schemeClr val="bg1"/>
              </a:solidFill>
            </a:endParaRPr>
          </a:p>
        </p:txBody>
      </p:sp>
    </p:spTree>
    <p:extLst>
      <p:ext uri="{BB962C8B-B14F-4D97-AF65-F5344CB8AC3E}">
        <p14:creationId xmlns:p14="http://schemas.microsoft.com/office/powerpoint/2010/main" val="2261581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928104" y="6367081"/>
            <a:ext cx="2133600" cy="365125"/>
          </a:xfrm>
        </p:spPr>
        <p:txBody>
          <a:bodyPr/>
          <a:lstStyle/>
          <a:p>
            <a:fld id="{8BCE3E3E-AAEA-2C4F-AAAF-D5D0D3B13C3A}" type="slidenum">
              <a:rPr lang="en-US" smtClean="0"/>
              <a:pPr/>
              <a:t>5</a:t>
            </a:fld>
            <a:endParaRPr lang="en-US" dirty="0"/>
          </a:p>
        </p:txBody>
      </p:sp>
      <p:graphicFrame>
        <p:nvGraphicFramePr>
          <p:cNvPr id="4" name="Content Placeholder 4"/>
          <p:cNvGraphicFramePr>
            <a:graphicFrameLocks/>
          </p:cNvGraphicFramePr>
          <p:nvPr>
            <p:extLst>
              <p:ext uri="{D42A27DB-BD31-4B8C-83A1-F6EECF244321}">
                <p14:modId xmlns:p14="http://schemas.microsoft.com/office/powerpoint/2010/main" val="2294333235"/>
              </p:ext>
            </p:extLst>
          </p:nvPr>
        </p:nvGraphicFramePr>
        <p:xfrm>
          <a:off x="1159764" y="1281112"/>
          <a:ext cx="7572756" cy="54510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2"/>
          <p:cNvSpPr txBox="1">
            <a:spLocks/>
          </p:cNvSpPr>
          <p:nvPr/>
        </p:nvSpPr>
        <p:spPr>
          <a:xfrm>
            <a:off x="1159765" y="324829"/>
            <a:ext cx="7189908" cy="617538"/>
          </a:xfrm>
          <a:prstGeom prst="rect">
            <a:avLst/>
          </a:prstGeom>
          <a:solidFill>
            <a:srgbClr val="002060"/>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defRPr/>
            </a:pPr>
            <a:r>
              <a:rPr lang="en-ZA" sz="2000" dirty="0">
                <a:solidFill>
                  <a:schemeClr val="bg1"/>
                </a:solidFill>
              </a:rPr>
              <a:t>TOTAL CORRUPTION CASES CURRENTLY ON HAND: NATIONAL </a:t>
            </a:r>
          </a:p>
          <a:p>
            <a:pPr lvl="0" algn="l">
              <a:defRPr/>
            </a:pPr>
            <a:r>
              <a:rPr lang="en-ZA" sz="2000" dirty="0">
                <a:solidFill>
                  <a:schemeClr val="bg1"/>
                </a:solidFill>
              </a:rPr>
              <a:t>ANTI- CORRUPTION UNIT: DETECTIVE SERVICE</a:t>
            </a:r>
          </a:p>
        </p:txBody>
      </p:sp>
    </p:spTree>
    <p:extLst>
      <p:ext uri="{BB962C8B-B14F-4D97-AF65-F5344CB8AC3E}">
        <p14:creationId xmlns:p14="http://schemas.microsoft.com/office/powerpoint/2010/main" val="3338540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4021409" y="4042708"/>
            <a:ext cx="1084235" cy="1037376"/>
          </a:xfrm>
          <a:prstGeom prst="ellipse">
            <a:avLst/>
          </a:prstGeom>
          <a:solidFill>
            <a:schemeClr val="bg2">
              <a:lumMod val="25000"/>
            </a:schemeClr>
          </a:solidFill>
          <a:ln w="9525" cap="flat" cmpd="sng" algn="ctr">
            <a:solidFill>
              <a:sysClr val="window" lastClr="FFFFFF"/>
            </a:solid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kern="0" dirty="0">
                <a:solidFill>
                  <a:prstClr val="white"/>
                </a:solidFill>
                <a:latin typeface="Calibri"/>
              </a:rPr>
              <a:t>NW</a:t>
            </a:r>
            <a:endParaRPr kumimoji="0" lang="en-ZA" sz="1800" b="0"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ZA" kern="0" dirty="0">
                <a:solidFill>
                  <a:prstClr val="white"/>
                </a:solidFill>
                <a:latin typeface="Calibri"/>
              </a:rPr>
              <a:t>3</a:t>
            </a:r>
            <a:endParaRPr kumimoji="0" lang="en-ZA"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9" name="Oval 8"/>
          <p:cNvSpPr/>
          <p:nvPr/>
        </p:nvSpPr>
        <p:spPr>
          <a:xfrm>
            <a:off x="3994945" y="2669577"/>
            <a:ext cx="1084235" cy="1037376"/>
          </a:xfrm>
          <a:prstGeom prst="ellipse">
            <a:avLst/>
          </a:prstGeom>
          <a:solidFill>
            <a:schemeClr val="bg2">
              <a:lumMod val="50000"/>
            </a:schemeClr>
          </a:solidFill>
          <a:ln w="9525" cap="flat" cmpd="sng" algn="ctr">
            <a:solidFill>
              <a:sysClr val="window" lastClr="FFFFFF"/>
            </a:solid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kern="0" noProof="0" dirty="0">
                <a:solidFill>
                  <a:prstClr val="white"/>
                </a:solidFill>
                <a:latin typeface="Calibri"/>
              </a:rPr>
              <a:t>LIMP</a:t>
            </a:r>
            <a:endParaRPr kumimoji="0" lang="en-ZA" sz="1800" b="0"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ZA" kern="0" dirty="0">
                <a:solidFill>
                  <a:prstClr val="white"/>
                </a:solidFill>
                <a:latin typeface="Calibri"/>
              </a:rPr>
              <a:t>3</a:t>
            </a:r>
            <a:endParaRPr kumimoji="0" lang="en-ZA"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7" name="Oval 6"/>
          <p:cNvSpPr/>
          <p:nvPr/>
        </p:nvSpPr>
        <p:spPr>
          <a:xfrm>
            <a:off x="5524758" y="1770189"/>
            <a:ext cx="1127596" cy="1073730"/>
          </a:xfrm>
          <a:prstGeom prst="ellipse">
            <a:avLst/>
          </a:prstGeom>
          <a:solidFill>
            <a:srgbClr val="C0504D"/>
          </a:solidFill>
          <a:ln w="28575" cap="flat" cmpd="sng" algn="ctr">
            <a:solidFill>
              <a:sysClr val="window" lastClr="FFFFFF"/>
            </a:solid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kern="0" noProof="0" dirty="0">
                <a:solidFill>
                  <a:prstClr val="white"/>
                </a:solidFill>
                <a:latin typeface="Calibri"/>
              </a:rPr>
              <a:t>FS</a:t>
            </a:r>
            <a:endParaRPr kumimoji="0" lang="en-ZA" sz="1800" b="0"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ZA" kern="0" dirty="0">
                <a:solidFill>
                  <a:prstClr val="white"/>
                </a:solidFill>
                <a:latin typeface="Calibri"/>
              </a:rPr>
              <a:t>7</a:t>
            </a:r>
            <a:endParaRPr kumimoji="0" lang="en-ZA" sz="1800" b="0"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6" name="Oval 5"/>
          <p:cNvSpPr/>
          <p:nvPr/>
        </p:nvSpPr>
        <p:spPr>
          <a:xfrm>
            <a:off x="5105644" y="3052565"/>
            <a:ext cx="1092493" cy="1095241"/>
          </a:xfrm>
          <a:prstGeom prst="ellipse">
            <a:avLst/>
          </a:prstGeom>
          <a:solidFill>
            <a:srgbClr val="4F81BD">
              <a:lumMod val="75000"/>
            </a:srgbClr>
          </a:solidFill>
          <a:ln w="28575" cap="flat" cmpd="sng" algn="ctr">
            <a:solidFill>
              <a:sysClr val="window" lastClr="FFFFFF"/>
            </a:solid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kern="0" dirty="0">
                <a:solidFill>
                  <a:prstClr val="white"/>
                </a:solidFill>
                <a:latin typeface="Calibri"/>
              </a:rPr>
              <a:t>MP</a:t>
            </a:r>
          </a:p>
          <a:p>
            <a:pPr marL="0" marR="0" lvl="0" indent="0" algn="ctr" defTabSz="914400" rtl="0" eaLnBrk="1" fontAlgn="auto" latinLnBrk="0" hangingPunct="1">
              <a:lnSpc>
                <a:spcPct val="100000"/>
              </a:lnSpc>
              <a:spcBef>
                <a:spcPts val="0"/>
              </a:spcBef>
              <a:spcAft>
                <a:spcPts val="0"/>
              </a:spcAft>
              <a:buClrTx/>
              <a:buSzTx/>
              <a:buFontTx/>
              <a:buNone/>
              <a:tabLst/>
              <a:defRPr/>
            </a:pPr>
            <a:r>
              <a:rPr lang="en-ZA" kern="0" noProof="0" dirty="0">
                <a:solidFill>
                  <a:prstClr val="white"/>
                </a:solidFill>
                <a:latin typeface="Calibri"/>
              </a:rPr>
              <a:t>3</a:t>
            </a:r>
            <a:endParaRPr kumimoji="0" lang="en-ZA" sz="1800" b="0" i="0" u="none" strike="noStrike" kern="0" cap="none" spc="0" normalizeH="0" baseline="0" noProof="0" dirty="0">
              <a:ln>
                <a:noFill/>
              </a:ln>
              <a:solidFill>
                <a:prstClr val="white"/>
              </a:solidFill>
              <a:effectLst/>
              <a:uLnTx/>
              <a:uFillTx/>
              <a:latin typeface="Calibri"/>
              <a:ea typeface="+mn-ea"/>
              <a:cs typeface="+mn-cs"/>
            </a:endParaRPr>
          </a:p>
        </p:txBody>
      </p:sp>
      <p:graphicFrame>
        <p:nvGraphicFramePr>
          <p:cNvPr id="4" name="Content Placeholder 5"/>
          <p:cNvGraphicFramePr>
            <a:graphicFrameLocks/>
          </p:cNvGraphicFramePr>
          <p:nvPr>
            <p:extLst>
              <p:ext uri="{D42A27DB-BD31-4B8C-83A1-F6EECF244321}">
                <p14:modId xmlns:p14="http://schemas.microsoft.com/office/powerpoint/2010/main" val="2381246373"/>
              </p:ext>
            </p:extLst>
          </p:nvPr>
        </p:nvGraphicFramePr>
        <p:xfrm>
          <a:off x="658368" y="1227416"/>
          <a:ext cx="8385048" cy="5630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itle 4"/>
          <p:cNvSpPr txBox="1">
            <a:spLocks noGrp="1"/>
          </p:cNvSpPr>
          <p:nvPr>
            <p:ph type="title"/>
          </p:nvPr>
        </p:nvSpPr>
        <p:spPr>
          <a:xfrm>
            <a:off x="1477818" y="532290"/>
            <a:ext cx="6378291" cy="400110"/>
          </a:xfrm>
          <a:prstGeom prst="rect">
            <a:avLst/>
          </a:prstGeom>
          <a:solidFill>
            <a:srgbClr val="002060"/>
          </a:solidFill>
          <a:effectLst>
            <a:glow rad="63500">
              <a:schemeClr val="accent1">
                <a:satMod val="175000"/>
                <a:alpha val="40000"/>
              </a:schemeClr>
            </a:glow>
          </a:effectLst>
          <a:scene3d>
            <a:camera prst="orthographicFront"/>
            <a:lightRig rig="threePt" dir="t"/>
          </a:scene3d>
          <a:sp3d>
            <a:bevelT prst="angle"/>
          </a:sp3d>
        </p:spPr>
        <p:txBody>
          <a:bodyPr vert="horz" wrap="square" lIns="91440" tIns="45720" rIns="91440" bIns="4572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ZA" sz="2000" b="1" i="0" u="none" strike="noStrike" kern="1200" cap="none" spc="0" normalizeH="0" baseline="0" noProof="0" dirty="0">
                <a:ln>
                  <a:noFill/>
                </a:ln>
                <a:solidFill>
                  <a:schemeClr val="bg1"/>
                </a:solidFill>
                <a:effectLst/>
                <a:uLnTx/>
                <a:uFillTx/>
                <a:ea typeface="+mj-ea"/>
                <a:cs typeface="Arial"/>
              </a:rPr>
              <a:t>CORRUPTION CASES UNDER</a:t>
            </a:r>
            <a:r>
              <a:rPr kumimoji="0" lang="en-ZA" sz="2000" b="1" i="0" u="none" strike="noStrike" kern="1200" cap="none" spc="0" normalizeH="0" noProof="0" dirty="0">
                <a:ln>
                  <a:noFill/>
                </a:ln>
                <a:solidFill>
                  <a:schemeClr val="bg1"/>
                </a:solidFill>
                <a:effectLst/>
                <a:uLnTx/>
                <a:uFillTx/>
                <a:ea typeface="+mj-ea"/>
                <a:cs typeface="Arial"/>
              </a:rPr>
              <a:t> INVESTIGATION - (29 CASES)</a:t>
            </a:r>
            <a:endParaRPr kumimoji="0" lang="en-ZA" sz="2000" b="1" i="0" u="none" strike="noStrike" kern="1200" cap="none" spc="0" normalizeH="0" baseline="0" noProof="0" dirty="0">
              <a:ln>
                <a:noFill/>
              </a:ln>
              <a:solidFill>
                <a:schemeClr val="bg1"/>
              </a:solidFill>
              <a:effectLst/>
              <a:uLnTx/>
              <a:uFillTx/>
              <a:ea typeface="+mj-ea"/>
            </a:endParaRPr>
          </a:p>
        </p:txBody>
      </p:sp>
      <p:sp>
        <p:nvSpPr>
          <p:cNvPr id="3" name="TextBox 2"/>
          <p:cNvSpPr txBox="1"/>
          <p:nvPr/>
        </p:nvSpPr>
        <p:spPr>
          <a:xfrm>
            <a:off x="4115756" y="5392314"/>
            <a:ext cx="954560" cy="646331"/>
          </a:xfrm>
          <a:prstGeom prst="rect">
            <a:avLst/>
          </a:prstGeom>
          <a:noFill/>
        </p:spPr>
        <p:txBody>
          <a:bodyPr wrap="square" rtlCol="0">
            <a:spAutoFit/>
          </a:bodyPr>
          <a:lstStyle/>
          <a:p>
            <a:pPr algn="ctr"/>
            <a:r>
              <a:rPr lang="en-ZA" dirty="0"/>
              <a:t>TOTAL</a:t>
            </a:r>
          </a:p>
          <a:p>
            <a:pPr algn="ctr"/>
            <a:r>
              <a:rPr lang="en-ZA" dirty="0"/>
              <a:t>29</a:t>
            </a:r>
          </a:p>
        </p:txBody>
      </p:sp>
      <p:sp>
        <p:nvSpPr>
          <p:cNvPr id="2" name="Slide Number Placeholder 1"/>
          <p:cNvSpPr>
            <a:spLocks noGrp="1"/>
          </p:cNvSpPr>
          <p:nvPr>
            <p:ph type="sldNum" sz="quarter" idx="12"/>
          </p:nvPr>
        </p:nvSpPr>
        <p:spPr/>
        <p:txBody>
          <a:bodyPr/>
          <a:lstStyle/>
          <a:p>
            <a:fld id="{8BCE3E3E-AAEA-2C4F-AAAF-D5D0D3B13C3A}" type="slidenum">
              <a:rPr lang="en-US" smtClean="0"/>
              <a:pPr/>
              <a:t>6</a:t>
            </a:fld>
            <a:endParaRPr lang="en-US"/>
          </a:p>
        </p:txBody>
      </p:sp>
    </p:spTree>
    <p:extLst>
      <p:ext uri="{BB962C8B-B14F-4D97-AF65-F5344CB8AC3E}">
        <p14:creationId xmlns:p14="http://schemas.microsoft.com/office/powerpoint/2010/main" val="3975142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nvPr>
        </p:nvGraphicFramePr>
        <p:xfrm>
          <a:off x="1" y="1297333"/>
          <a:ext cx="8851391" cy="4306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4"/>
          <p:cNvSpPr txBox="1">
            <a:spLocks noGrp="1"/>
          </p:cNvSpPr>
          <p:nvPr>
            <p:ph type="title"/>
          </p:nvPr>
        </p:nvSpPr>
        <p:spPr>
          <a:xfrm>
            <a:off x="1454727" y="415044"/>
            <a:ext cx="6427401" cy="523220"/>
          </a:xfrm>
          <a:prstGeom prst="rect">
            <a:avLst/>
          </a:prstGeom>
          <a:solidFill>
            <a:srgbClr val="002060"/>
          </a:solidFill>
          <a:effectLst>
            <a:glow rad="63500">
              <a:schemeClr val="accent1">
                <a:satMod val="175000"/>
                <a:alpha val="40000"/>
              </a:schemeClr>
            </a:glow>
          </a:effectLst>
          <a:scene3d>
            <a:camera prst="orthographicFront"/>
            <a:lightRig rig="threePt" dir="t"/>
          </a:scene3d>
          <a:sp3d>
            <a:bevelT prst="angle"/>
          </a:sp3d>
        </p:spPr>
        <p:txBody>
          <a:bodyPr vert="horz" wrap="square" lIns="91440" tIns="45720" rIns="91440" bIns="4572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ZA" sz="2000" b="1" i="0" u="none" strike="noStrike" kern="1200" cap="none" spc="0" normalizeH="0" baseline="0" noProof="0" dirty="0">
                <a:ln>
                  <a:noFill/>
                </a:ln>
                <a:solidFill>
                  <a:schemeClr val="bg1"/>
                </a:solidFill>
                <a:effectLst/>
                <a:uLnTx/>
                <a:uFillTx/>
                <a:cs typeface="Arial"/>
              </a:rPr>
              <a:t>CORRUPTION CASES </a:t>
            </a:r>
            <a:r>
              <a:rPr lang="en-ZA" sz="2000" b="1" dirty="0">
                <a:solidFill>
                  <a:schemeClr val="bg1"/>
                </a:solidFill>
                <a:cs typeface="Arial"/>
              </a:rPr>
              <a:t>PENDING</a:t>
            </a:r>
            <a:r>
              <a:rPr kumimoji="0" lang="en-ZA" sz="2000" b="1" i="0" u="none" strike="noStrike" kern="1200" cap="none" spc="0" normalizeH="0" noProof="0" dirty="0">
                <a:ln>
                  <a:noFill/>
                </a:ln>
                <a:solidFill>
                  <a:schemeClr val="bg1"/>
                </a:solidFill>
                <a:effectLst/>
                <a:uLnTx/>
                <a:uFillTx/>
                <a:cs typeface="Arial"/>
              </a:rPr>
              <a:t> DECISION (NPA) - (30 CASES</a:t>
            </a:r>
            <a:r>
              <a:rPr kumimoji="0" lang="en-ZA" sz="2800" b="1" i="0" u="none" strike="noStrike" kern="1200" cap="none" spc="0" normalizeH="0" noProof="0" dirty="0">
                <a:ln>
                  <a:noFill/>
                </a:ln>
                <a:solidFill>
                  <a:schemeClr val="bg1"/>
                </a:solidFill>
                <a:effectLst/>
                <a:uLnTx/>
                <a:uFillTx/>
                <a:ea typeface="+mj-ea"/>
                <a:cs typeface="Arial"/>
              </a:rPr>
              <a:t>)</a:t>
            </a:r>
            <a:endParaRPr kumimoji="0" lang="en-ZA" sz="3600" b="1" i="0" u="none" strike="noStrike" kern="1200" cap="none" spc="0" normalizeH="0" baseline="0" noProof="0" dirty="0">
              <a:ln>
                <a:noFill/>
              </a:ln>
              <a:solidFill>
                <a:schemeClr val="bg1"/>
              </a:solidFill>
              <a:effectLst/>
              <a:uLnTx/>
              <a:uFillTx/>
              <a:ea typeface="+mj-ea"/>
            </a:endParaRPr>
          </a:p>
        </p:txBody>
      </p:sp>
      <p:sp>
        <p:nvSpPr>
          <p:cNvPr id="2" name="Slide Number Placeholder 1"/>
          <p:cNvSpPr>
            <a:spLocks noGrp="1"/>
          </p:cNvSpPr>
          <p:nvPr>
            <p:ph type="sldNum" sz="quarter" idx="12"/>
          </p:nvPr>
        </p:nvSpPr>
        <p:spPr/>
        <p:txBody>
          <a:bodyPr/>
          <a:lstStyle/>
          <a:p>
            <a:fld id="{8BCE3E3E-AAEA-2C4F-AAAF-D5D0D3B13C3A}" type="slidenum">
              <a:rPr lang="en-US" smtClean="0"/>
              <a:pPr/>
              <a:t>7</a:t>
            </a:fld>
            <a:endParaRPr lang="en-US"/>
          </a:p>
        </p:txBody>
      </p:sp>
    </p:spTree>
    <p:extLst>
      <p:ext uri="{BB962C8B-B14F-4D97-AF65-F5344CB8AC3E}">
        <p14:creationId xmlns:p14="http://schemas.microsoft.com/office/powerpoint/2010/main" val="2547196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nvPr>
        </p:nvGraphicFramePr>
        <p:xfrm>
          <a:off x="-134224" y="591330"/>
          <a:ext cx="9446004" cy="52602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4"/>
          <p:cNvSpPr txBox="1">
            <a:spLocks noGrp="1"/>
          </p:cNvSpPr>
          <p:nvPr>
            <p:ph type="title"/>
          </p:nvPr>
        </p:nvSpPr>
        <p:spPr>
          <a:xfrm>
            <a:off x="1579419" y="476599"/>
            <a:ext cx="6302710" cy="400110"/>
          </a:xfrm>
          <a:prstGeom prst="rect">
            <a:avLst/>
          </a:prstGeom>
          <a:solidFill>
            <a:srgbClr val="002060"/>
          </a:solidFill>
          <a:effectLst>
            <a:glow rad="101600">
              <a:schemeClr val="accent1">
                <a:satMod val="175000"/>
                <a:alpha val="40000"/>
              </a:schemeClr>
            </a:glow>
          </a:effectLst>
          <a:scene3d>
            <a:camera prst="orthographicFront"/>
            <a:lightRig rig="threePt" dir="t"/>
          </a:scene3d>
          <a:sp3d>
            <a:bevelT prst="angle"/>
          </a:sp3d>
        </p:spPr>
        <p:txBody>
          <a:bodyPr vert="horz" wrap="square" lIns="91440" tIns="45720" rIns="91440" bIns="4572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ZA" sz="2000" b="1" i="0" u="none" strike="noStrike" kern="1200" cap="none" spc="0" normalizeH="0" baseline="0" noProof="0" dirty="0">
                <a:ln>
                  <a:noFill/>
                </a:ln>
                <a:solidFill>
                  <a:schemeClr val="bg1"/>
                </a:solidFill>
                <a:effectLst/>
                <a:uLnTx/>
                <a:uFillTx/>
                <a:ea typeface="+mj-ea"/>
                <a:cs typeface="Arial"/>
              </a:rPr>
              <a:t>CORRUPTION CASES (ARRESTED) AT COURT – (178 CASES)</a:t>
            </a:r>
            <a:endParaRPr kumimoji="0" lang="en-ZA" sz="2000" b="1" i="0" u="none" strike="noStrike" kern="1200" cap="none" spc="0" normalizeH="0" baseline="0" noProof="0" dirty="0">
              <a:ln>
                <a:noFill/>
              </a:ln>
              <a:solidFill>
                <a:schemeClr val="bg1"/>
              </a:solidFill>
              <a:effectLst/>
              <a:uLnTx/>
              <a:uFillTx/>
              <a:ea typeface="+mj-ea"/>
            </a:endParaRPr>
          </a:p>
        </p:txBody>
      </p:sp>
      <p:sp>
        <p:nvSpPr>
          <p:cNvPr id="4" name="Slide Number Placeholder 3"/>
          <p:cNvSpPr>
            <a:spLocks noGrp="1"/>
          </p:cNvSpPr>
          <p:nvPr>
            <p:ph type="sldNum" sz="quarter" idx="12"/>
          </p:nvPr>
        </p:nvSpPr>
        <p:spPr/>
        <p:txBody>
          <a:bodyPr/>
          <a:lstStyle/>
          <a:p>
            <a:fld id="{8BCE3E3E-AAEA-2C4F-AAAF-D5D0D3B13C3A}" type="slidenum">
              <a:rPr lang="en-US" smtClean="0"/>
              <a:pPr/>
              <a:t>8</a:t>
            </a:fld>
            <a:endParaRPr lang="en-US"/>
          </a:p>
        </p:txBody>
      </p:sp>
    </p:spTree>
    <p:extLst>
      <p:ext uri="{BB962C8B-B14F-4D97-AF65-F5344CB8AC3E}">
        <p14:creationId xmlns:p14="http://schemas.microsoft.com/office/powerpoint/2010/main" val="3054469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Rounded MT Bold"/>
        <a:ea typeface=""/>
        <a:cs typeface=""/>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28166</TotalTime>
  <Words>1646</Words>
  <Application>Microsoft Office PowerPoint</Application>
  <PresentationFormat>On-screen Show (4:3)</PresentationFormat>
  <Paragraphs>400</Paragraphs>
  <Slides>22</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Arial</vt:lpstr>
      <vt:lpstr>Arial Rounded MT Bold</vt:lpstr>
      <vt:lpstr>Calibri</vt:lpstr>
      <vt:lpstr>Segoe UI Semibold</vt:lpstr>
      <vt:lpstr>Times New Roman</vt:lpstr>
      <vt:lpstr>Office Theme</vt:lpstr>
      <vt:lpstr>1_Office Theme</vt:lpstr>
      <vt:lpstr>SCOPA PRESENTATION </vt:lpstr>
      <vt:lpstr>CONTENTS</vt:lpstr>
      <vt:lpstr>INTRODUCTION </vt:lpstr>
      <vt:lpstr>REGULATORY FRAMEWORK</vt:lpstr>
      <vt:lpstr>PowerPoint Presentation</vt:lpstr>
      <vt:lpstr>PowerPoint Presentation</vt:lpstr>
      <vt:lpstr>CORRUPTION CASES UNDER INVESTIGATION - (29 CASES)</vt:lpstr>
      <vt:lpstr>CORRUPTION CASES PENDING DECISION (NPA) - (30 CASES)</vt:lpstr>
      <vt:lpstr>CORRUPTION CASES (ARRESTED) AT COURT – (178 CASES)</vt:lpstr>
      <vt:lpstr>NUMBER OF PERSONNEL ARRESTED </vt:lpstr>
      <vt:lpstr>PowerPoint Presentation</vt:lpstr>
      <vt:lpstr>CORRUPTION RELATED CASES </vt:lpstr>
      <vt:lpstr>CORRUPTION RELATED CASES: BREAKDOWN </vt:lpstr>
      <vt:lpstr>HIGH PROFILE CASES</vt:lpstr>
      <vt:lpstr>BLUE LIGHTS CASE </vt:lpstr>
      <vt:lpstr>MARKING OF SAPS VEHICLES CASE  </vt:lpstr>
      <vt:lpstr>FORENSIC DATA ANALYSIS (FDA)</vt:lpstr>
      <vt:lpstr>FORENSIC DATA ANALYSIS (FDA) </vt:lpstr>
      <vt:lpstr>IRREGULAR EXPENDITURE INCIDENTS</vt:lpstr>
      <vt:lpstr>TELCOM CONTRACT </vt:lpstr>
      <vt:lpstr>CONCLUSION </vt:lpstr>
      <vt:lpstr>Thank you</vt:lpstr>
    </vt:vector>
  </TitlesOfParts>
  <Company>saps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sapss707777</dc:creator>
  <cp:lastModifiedBy>Ntombi Nkabinde</cp:lastModifiedBy>
  <cp:revision>662</cp:revision>
  <cp:lastPrinted>2020-10-29T07:14:42Z</cp:lastPrinted>
  <dcterms:created xsi:type="dcterms:W3CDTF">2018-12-13T11:45:15Z</dcterms:created>
  <dcterms:modified xsi:type="dcterms:W3CDTF">2020-11-01T19:05:06Z</dcterms:modified>
</cp:coreProperties>
</file>