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0" r:id="rId2"/>
    <p:sldMasterId id="2147483678" r:id="rId3"/>
    <p:sldMasterId id="2147483727" r:id="rId4"/>
  </p:sldMasterIdLst>
  <p:notesMasterIdLst>
    <p:notesMasterId r:id="rId23"/>
  </p:notesMasterIdLst>
  <p:handoutMasterIdLst>
    <p:handoutMasterId r:id="rId24"/>
  </p:handoutMasterIdLst>
  <p:sldIdLst>
    <p:sldId id="256" r:id="rId5"/>
    <p:sldId id="276" r:id="rId6"/>
    <p:sldId id="274" r:id="rId7"/>
    <p:sldId id="365" r:id="rId8"/>
    <p:sldId id="360" r:id="rId9"/>
    <p:sldId id="361" r:id="rId10"/>
    <p:sldId id="366" r:id="rId11"/>
    <p:sldId id="362" r:id="rId12"/>
    <p:sldId id="363" r:id="rId13"/>
    <p:sldId id="367" r:id="rId14"/>
    <p:sldId id="368" r:id="rId15"/>
    <p:sldId id="369" r:id="rId16"/>
    <p:sldId id="370" r:id="rId17"/>
    <p:sldId id="371" r:id="rId18"/>
    <p:sldId id="372" r:id="rId19"/>
    <p:sldId id="373" r:id="rId20"/>
    <p:sldId id="375" r:id="rId21"/>
    <p:sldId id="364" r:id="rId22"/>
  </p:sldIdLst>
  <p:sldSz cx="18288000" cy="10287000"/>
  <p:notesSz cx="6858000" cy="9945688"/>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030" userDrawn="1">
          <p15:clr>
            <a:srgbClr val="A4A3A4"/>
          </p15:clr>
        </p15:guide>
        <p15:guide id="2" pos="1106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99FF"/>
    <a:srgbClr val="6666FF"/>
    <a:srgbClr val="6600CC"/>
    <a:srgbClr val="9999FF"/>
    <a:srgbClr val="6699FF"/>
    <a:srgbClr val="0066FF"/>
    <a:srgbClr val="003399"/>
    <a:srgbClr val="3333FF"/>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94660"/>
  </p:normalViewPr>
  <p:slideViewPr>
    <p:cSldViewPr snapToGrid="0">
      <p:cViewPr varScale="1">
        <p:scale>
          <a:sx n="25" d="100"/>
          <a:sy n="25" d="100"/>
        </p:scale>
        <p:origin x="-96" y="-732"/>
      </p:cViewPr>
      <p:guideLst>
        <p:guide orient="horz" pos="6030"/>
        <p:guide pos="11067"/>
      </p:guideLst>
    </p:cSldViewPr>
  </p:slideViewPr>
  <p:notesTextViewPr>
    <p:cViewPr>
      <p:scale>
        <a:sx n="3" d="2"/>
        <a:sy n="3" d="2"/>
      </p:scale>
      <p:origin x="0" y="0"/>
    </p:cViewPr>
  </p:notesTextViewPr>
  <p:sorterViewPr>
    <p:cViewPr>
      <p:scale>
        <a:sx n="100" d="100"/>
        <a:sy n="100" d="100"/>
      </p:scale>
      <p:origin x="0" y="-38952"/>
    </p:cViewPr>
  </p:sorterViewPr>
  <p:notesViewPr>
    <p:cSldViewPr snapToGrid="0">
      <p:cViewPr varScale="1">
        <p:scale>
          <a:sx n="89" d="100"/>
          <a:sy n="89" d="100"/>
        </p:scale>
        <p:origin x="2982"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29" tIns="45715" rIns="91429" bIns="45715" rtlCol="0"/>
          <a:lstStyle>
            <a:lvl1pPr algn="l">
              <a:defRPr sz="1200"/>
            </a:lvl1pPr>
          </a:lstStyle>
          <a:p>
            <a:endParaRPr lang="en-US"/>
          </a:p>
        </p:txBody>
      </p:sp>
      <p:sp>
        <p:nvSpPr>
          <p:cNvPr id="3" name="日付プレースホルダー 2"/>
          <p:cNvSpPr>
            <a:spLocks noGrp="1"/>
          </p:cNvSpPr>
          <p:nvPr>
            <p:ph type="dt" sz="quarter" idx="1"/>
          </p:nvPr>
        </p:nvSpPr>
        <p:spPr>
          <a:xfrm>
            <a:off x="3884614" y="0"/>
            <a:ext cx="2971800" cy="499012"/>
          </a:xfrm>
          <a:prstGeom prst="rect">
            <a:avLst/>
          </a:prstGeom>
        </p:spPr>
        <p:txBody>
          <a:bodyPr vert="horz" lIns="91429" tIns="45715" rIns="91429" bIns="45715" rtlCol="0"/>
          <a:lstStyle>
            <a:lvl1pPr algn="r">
              <a:defRPr sz="1200"/>
            </a:lvl1pPr>
          </a:lstStyle>
          <a:p>
            <a:fld id="{30DB6074-3ABC-45E1-B916-FEC97060DD13}" type="datetimeFigureOut">
              <a:rPr lang="en-US" smtClean="0"/>
              <a:pPr/>
              <a:t>10/27/2020</a:t>
            </a:fld>
            <a:endParaRPr lang="en-US"/>
          </a:p>
        </p:txBody>
      </p:sp>
      <p:sp>
        <p:nvSpPr>
          <p:cNvPr id="4" name="フッター プレースホルダー 3"/>
          <p:cNvSpPr>
            <a:spLocks noGrp="1"/>
          </p:cNvSpPr>
          <p:nvPr>
            <p:ph type="ftr" sz="quarter" idx="2"/>
          </p:nvPr>
        </p:nvSpPr>
        <p:spPr>
          <a:xfrm>
            <a:off x="0" y="9446679"/>
            <a:ext cx="2971800" cy="499011"/>
          </a:xfrm>
          <a:prstGeom prst="rect">
            <a:avLst/>
          </a:prstGeom>
        </p:spPr>
        <p:txBody>
          <a:bodyPr vert="horz" lIns="91429" tIns="45715" rIns="91429" bIns="45715"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4" y="9446679"/>
            <a:ext cx="2971800" cy="499011"/>
          </a:xfrm>
          <a:prstGeom prst="rect">
            <a:avLst/>
          </a:prstGeom>
        </p:spPr>
        <p:txBody>
          <a:bodyPr vert="horz" lIns="91429" tIns="45715" rIns="91429" bIns="45715" rtlCol="0" anchor="b"/>
          <a:lstStyle>
            <a:lvl1pPr algn="r">
              <a:defRPr sz="1200"/>
            </a:lvl1pPr>
          </a:lstStyle>
          <a:p>
            <a:fld id="{701DD687-6233-47B9-B4B4-25AECA70699E}" type="slidenum">
              <a:rPr lang="en-US" smtClean="0"/>
              <a:pPr/>
              <a:t>‹#›</a:t>
            </a:fld>
            <a:endParaRPr lang="en-US"/>
          </a:p>
        </p:txBody>
      </p:sp>
    </p:spTree>
    <p:extLst>
      <p:ext uri="{BB962C8B-B14F-4D97-AF65-F5344CB8AC3E}">
        <p14:creationId xmlns:p14="http://schemas.microsoft.com/office/powerpoint/2010/main" xmlns="" val="415086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29" tIns="45715" rIns="91429" bIns="45715" rtlCol="0"/>
          <a:lstStyle>
            <a:lvl1pPr algn="l">
              <a:defRPr sz="1200"/>
            </a:lvl1pPr>
          </a:lstStyle>
          <a:p>
            <a:endParaRPr lang="en-US"/>
          </a:p>
        </p:txBody>
      </p:sp>
      <p:sp>
        <p:nvSpPr>
          <p:cNvPr id="3" name="日付プレースホルダー 2"/>
          <p:cNvSpPr>
            <a:spLocks noGrp="1"/>
          </p:cNvSpPr>
          <p:nvPr>
            <p:ph type="dt" idx="1"/>
          </p:nvPr>
        </p:nvSpPr>
        <p:spPr>
          <a:xfrm>
            <a:off x="3884614" y="0"/>
            <a:ext cx="2971800" cy="499012"/>
          </a:xfrm>
          <a:prstGeom prst="rect">
            <a:avLst/>
          </a:prstGeom>
        </p:spPr>
        <p:txBody>
          <a:bodyPr vert="horz" lIns="91429" tIns="45715" rIns="91429" bIns="45715" rtlCol="0"/>
          <a:lstStyle>
            <a:lvl1pPr algn="r">
              <a:defRPr sz="1200"/>
            </a:lvl1pPr>
          </a:lstStyle>
          <a:p>
            <a:fld id="{CFD09915-3BD3-4C61-BDA5-20689B9856F8}" type="datetimeFigureOut">
              <a:rPr lang="en-US" smtClean="0"/>
              <a:pPr/>
              <a:t>10/27/2020</a:t>
            </a:fld>
            <a:endParaRPr lang="en-US"/>
          </a:p>
        </p:txBody>
      </p:sp>
      <p:sp>
        <p:nvSpPr>
          <p:cNvPr id="4" name="スライド イメージ プレースホルダー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429" tIns="45715" rIns="91429" bIns="45715" rtlCol="0" anchor="ctr"/>
          <a:lstStyle/>
          <a:p>
            <a:endParaRPr lang="en-US"/>
          </a:p>
        </p:txBody>
      </p:sp>
      <p:sp>
        <p:nvSpPr>
          <p:cNvPr id="5" name="ノート プレースホルダー 4"/>
          <p:cNvSpPr>
            <a:spLocks noGrp="1"/>
          </p:cNvSpPr>
          <p:nvPr>
            <p:ph type="body" sz="quarter" idx="3"/>
          </p:nvPr>
        </p:nvSpPr>
        <p:spPr>
          <a:xfrm>
            <a:off x="685801" y="4786363"/>
            <a:ext cx="5486400" cy="3916115"/>
          </a:xfrm>
          <a:prstGeom prst="rect">
            <a:avLst/>
          </a:prstGeom>
        </p:spPr>
        <p:txBody>
          <a:bodyPr vert="horz" lIns="91429" tIns="45715" rIns="91429" bIns="45715"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429" tIns="45715" rIns="91429" bIns="45715"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4" y="9446679"/>
            <a:ext cx="2971800" cy="499011"/>
          </a:xfrm>
          <a:prstGeom prst="rect">
            <a:avLst/>
          </a:prstGeom>
        </p:spPr>
        <p:txBody>
          <a:bodyPr vert="horz" lIns="91429" tIns="45715" rIns="91429" bIns="45715" rtlCol="0" anchor="b"/>
          <a:lstStyle>
            <a:lvl1pPr algn="r">
              <a:defRPr sz="1200"/>
            </a:lvl1pPr>
          </a:lstStyle>
          <a:p>
            <a:fld id="{D8129B96-90C9-4C4A-9463-7040911BA0B2}" type="slidenum">
              <a:rPr lang="en-US" smtClean="0"/>
              <a:pPr/>
              <a:t>‹#›</a:t>
            </a:fld>
            <a:endParaRPr lang="en-US"/>
          </a:p>
        </p:txBody>
      </p:sp>
    </p:spTree>
    <p:extLst>
      <p:ext uri="{BB962C8B-B14F-4D97-AF65-F5344CB8AC3E}">
        <p14:creationId xmlns:p14="http://schemas.microsoft.com/office/powerpoint/2010/main" xmlns="" val="3614989699"/>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8129B96-90C9-4C4A-9463-7040911BA0B2}" type="slidenum">
              <a:rPr lang="en-US" smtClean="0"/>
              <a:pPr/>
              <a:t>1</a:t>
            </a:fld>
            <a:endParaRPr lang="en-US"/>
          </a:p>
        </p:txBody>
      </p:sp>
    </p:spTree>
    <p:extLst>
      <p:ext uri="{BB962C8B-B14F-4D97-AF65-F5344CB8AC3E}">
        <p14:creationId xmlns:p14="http://schemas.microsoft.com/office/powerpoint/2010/main" xmlns="" val="424514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29B96-90C9-4C4A-9463-7040911BA0B2}" type="slidenum">
              <a:rPr lang="en-US" smtClean="0"/>
              <a:pPr/>
              <a:t>13</a:t>
            </a:fld>
            <a:endParaRPr lang="en-US"/>
          </a:p>
        </p:txBody>
      </p:sp>
    </p:spTree>
    <p:extLst>
      <p:ext uri="{BB962C8B-B14F-4D97-AF65-F5344CB8AC3E}">
        <p14:creationId xmlns:p14="http://schemas.microsoft.com/office/powerpoint/2010/main" xmlns="" val="208585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2273300" y="3302000"/>
            <a:ext cx="13728700" cy="3586192"/>
          </a:xfrm>
          <a:prstGeom prst="rect">
            <a:avLst/>
          </a:prstGeom>
        </p:spPr>
        <p:txBody>
          <a:bodyPr anchor="b">
            <a:noAutofit/>
          </a:bodyPr>
          <a:lstStyle>
            <a:lvl1pPr algn="l">
              <a:lnSpc>
                <a:spcPts val="12000"/>
              </a:lnSpc>
              <a:defRPr sz="15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Presentation</a:t>
            </a:r>
            <a:br>
              <a:rPr lang="en-US" dirty="0"/>
            </a:br>
            <a:r>
              <a:rPr lang="en-US" dirty="0"/>
              <a:t>Title</a:t>
            </a:r>
          </a:p>
        </p:txBody>
      </p:sp>
      <p:sp>
        <p:nvSpPr>
          <p:cNvPr id="3" name="サブタイトル 2"/>
          <p:cNvSpPr>
            <a:spLocks noGrp="1"/>
          </p:cNvSpPr>
          <p:nvPr>
            <p:ph type="subTitle" idx="1" hasCustomPrompt="1"/>
          </p:nvPr>
        </p:nvSpPr>
        <p:spPr>
          <a:xfrm>
            <a:off x="2286000" y="7019632"/>
            <a:ext cx="13716000" cy="613067"/>
          </a:xfrm>
          <a:prstGeom prst="rect">
            <a:avLst/>
          </a:prstGeom>
        </p:spPr>
        <p:txBody>
          <a:bodyPr>
            <a:noAutofit/>
          </a:bodyPr>
          <a:lstStyle>
            <a:lvl1pPr marL="0" indent="0" algn="l">
              <a:buNone/>
              <a:defRPr sz="44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Author or subtitle here</a:t>
            </a:r>
            <a:endParaRPr lang="en-US" dirty="0"/>
          </a:p>
        </p:txBody>
      </p:sp>
      <p:sp>
        <p:nvSpPr>
          <p:cNvPr id="4" name="日付プレースホルダー 3"/>
          <p:cNvSpPr>
            <a:spLocks noGrp="1"/>
          </p:cNvSpPr>
          <p:nvPr>
            <p:ph type="dt" sz="half" idx="10"/>
          </p:nvPr>
        </p:nvSpPr>
        <p:spPr>
          <a:xfrm>
            <a:off x="2260600" y="7511113"/>
            <a:ext cx="13716000" cy="379919"/>
          </a:xfrm>
          <a:prstGeom prst="rect">
            <a:avLst/>
          </a:prstGeom>
        </p:spPr>
        <p:txBody>
          <a:bodyPr/>
          <a:lstStyle>
            <a:lvl1pPr algn="l">
              <a:defRPr sz="3200">
                <a:solidFill>
                  <a:schemeClr val="tx1">
                    <a:lumMod val="50000"/>
                    <a:lumOff val="50000"/>
                  </a:schemeClr>
                </a:solidFill>
                <a:latin typeface="+mj-lt"/>
                <a:ea typeface="A-OTF Gothic BBB Pro Medium" panose="020B0400000000000000" pitchFamily="34" charset="-128"/>
                <a:cs typeface="Clear Sans Light" panose="020B0303030202020304" pitchFamily="34" charset="0"/>
              </a:defRPr>
            </a:lvl1pPr>
          </a:lstStyle>
          <a:p>
            <a:fld id="{29F2D848-C3D3-4665-BE9E-E1E3738A9657}" type="datetime3">
              <a:rPr lang="en-US" smtClean="0"/>
              <a:pPr/>
              <a:t>27 October 2020</a:t>
            </a:fld>
            <a:endParaRPr lang="en-US" dirty="0"/>
          </a:p>
        </p:txBody>
      </p:sp>
      <p:cxnSp>
        <p:nvCxnSpPr>
          <p:cNvPr id="6" name="直線コネクタ 5"/>
          <p:cNvCxnSpPr/>
          <p:nvPr userDrawn="1"/>
        </p:nvCxnSpPr>
        <p:spPr>
          <a:xfrm>
            <a:off x="2286000" y="6856652"/>
            <a:ext cx="13716000"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2760BE3A-E57C-4770-8241-A825BBB2F49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417879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86224"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839052"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839053"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831956"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839053"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図プレースホルダー 8"/>
          <p:cNvSpPr>
            <a:spLocks noGrp="1"/>
          </p:cNvSpPr>
          <p:nvPr>
            <p:ph type="pic" sz="quarter" idx="15" hasCustomPrompt="1"/>
          </p:nvPr>
        </p:nvSpPr>
        <p:spPr>
          <a:xfrm>
            <a:off x="5239977"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9" name="正方形/長方形 18"/>
          <p:cNvSpPr/>
          <p:nvPr userDrawn="1"/>
        </p:nvSpPr>
        <p:spPr>
          <a:xfrm>
            <a:off x="5092805"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0" name="テキスト プレースホルダー 8"/>
          <p:cNvSpPr>
            <a:spLocks noGrp="1"/>
          </p:cNvSpPr>
          <p:nvPr>
            <p:ph type="body" sz="quarter" idx="16" hasCustomPrompt="1"/>
          </p:nvPr>
        </p:nvSpPr>
        <p:spPr>
          <a:xfrm>
            <a:off x="5092806"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5085709"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5092806"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図プレースホルダー 8"/>
          <p:cNvSpPr>
            <a:spLocks noGrp="1"/>
          </p:cNvSpPr>
          <p:nvPr>
            <p:ph type="pic" sz="quarter" idx="18" hasCustomPrompt="1"/>
          </p:nvPr>
        </p:nvSpPr>
        <p:spPr>
          <a:xfrm>
            <a:off x="9500079"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4" name="正方形/長方形 23"/>
          <p:cNvSpPr/>
          <p:nvPr userDrawn="1"/>
        </p:nvSpPr>
        <p:spPr>
          <a:xfrm>
            <a:off x="9352907"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5" name="テキスト プレースホルダー 8"/>
          <p:cNvSpPr>
            <a:spLocks noGrp="1"/>
          </p:cNvSpPr>
          <p:nvPr>
            <p:ph type="body" sz="quarter" idx="19" hasCustomPrompt="1"/>
          </p:nvPr>
        </p:nvSpPr>
        <p:spPr>
          <a:xfrm>
            <a:off x="9352908"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9345811"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9352908"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図プレースホルダー 8"/>
          <p:cNvSpPr>
            <a:spLocks noGrp="1"/>
          </p:cNvSpPr>
          <p:nvPr>
            <p:ph type="pic" sz="quarter" idx="21" hasCustomPrompt="1"/>
          </p:nvPr>
        </p:nvSpPr>
        <p:spPr>
          <a:xfrm>
            <a:off x="13753832"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9" name="正方形/長方形 28"/>
          <p:cNvSpPr/>
          <p:nvPr userDrawn="1"/>
        </p:nvSpPr>
        <p:spPr>
          <a:xfrm>
            <a:off x="13606660"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30" name="テキスト プレースホルダー 8"/>
          <p:cNvSpPr>
            <a:spLocks noGrp="1"/>
          </p:cNvSpPr>
          <p:nvPr>
            <p:ph type="body" sz="quarter" idx="22" hasCustomPrompt="1"/>
          </p:nvPr>
        </p:nvSpPr>
        <p:spPr>
          <a:xfrm>
            <a:off x="13606661"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31" name="テキスト プレースホルダー 8"/>
          <p:cNvSpPr>
            <a:spLocks noGrp="1"/>
          </p:cNvSpPr>
          <p:nvPr>
            <p:ph type="body" sz="quarter" idx="23" hasCustomPrompt="1"/>
          </p:nvPr>
        </p:nvSpPr>
        <p:spPr>
          <a:xfrm>
            <a:off x="13599564"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32" name="直線コネクタ 31"/>
          <p:cNvCxnSpPr/>
          <p:nvPr userDrawn="1"/>
        </p:nvCxnSpPr>
        <p:spPr>
          <a:xfrm>
            <a:off x="13606661"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898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1610338"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1463166"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1463167"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7"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図プレースホルダー 8"/>
          <p:cNvSpPr>
            <a:spLocks noGrp="1"/>
          </p:cNvSpPr>
          <p:nvPr>
            <p:ph type="pic" sz="quarter" idx="15" hasCustomPrompt="1"/>
          </p:nvPr>
        </p:nvSpPr>
        <p:spPr>
          <a:xfrm>
            <a:off x="7286491"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9" name="正方形/長方形 18"/>
          <p:cNvSpPr/>
          <p:nvPr userDrawn="1"/>
        </p:nvSpPr>
        <p:spPr>
          <a:xfrm>
            <a:off x="7139319"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0" name="テキスト プレースホルダー 8"/>
          <p:cNvSpPr>
            <a:spLocks noGrp="1"/>
          </p:cNvSpPr>
          <p:nvPr>
            <p:ph type="body" sz="quarter" idx="16" hasCustomPrompt="1"/>
          </p:nvPr>
        </p:nvSpPr>
        <p:spPr>
          <a:xfrm>
            <a:off x="7139320"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7132223"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7139320"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図プレースホルダー 8"/>
          <p:cNvSpPr>
            <a:spLocks noGrp="1"/>
          </p:cNvSpPr>
          <p:nvPr>
            <p:ph type="pic" sz="quarter" idx="18" hasCustomPrompt="1"/>
          </p:nvPr>
        </p:nvSpPr>
        <p:spPr>
          <a:xfrm>
            <a:off x="12969740" y="2094204"/>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4" name="正方形/長方形 23"/>
          <p:cNvSpPr/>
          <p:nvPr userDrawn="1"/>
        </p:nvSpPr>
        <p:spPr>
          <a:xfrm>
            <a:off x="12822568"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25" name="テキスト プレースホルダー 8"/>
          <p:cNvSpPr>
            <a:spLocks noGrp="1"/>
          </p:cNvSpPr>
          <p:nvPr>
            <p:ph type="body" sz="quarter" idx="19" hasCustomPrompt="1"/>
          </p:nvPr>
        </p:nvSpPr>
        <p:spPr>
          <a:xfrm>
            <a:off x="12822569"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12815472"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822569"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2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11624" y="2105047"/>
            <a:ext cx="5037261"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4527" y="2791870"/>
            <a:ext cx="5046330"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11624" y="2693323"/>
            <a:ext cx="5037261"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6587777" y="2105047"/>
            <a:ext cx="5037261"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6580680" y="2791870"/>
            <a:ext cx="5046330"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6587777" y="2693323"/>
            <a:ext cx="5037261"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プレースホルダー 8"/>
          <p:cNvSpPr>
            <a:spLocks noGrp="1"/>
          </p:cNvSpPr>
          <p:nvPr>
            <p:ph type="body" sz="quarter" idx="19" hasCustomPrompt="1"/>
          </p:nvPr>
        </p:nvSpPr>
        <p:spPr>
          <a:xfrm>
            <a:off x="12271026" y="2105047"/>
            <a:ext cx="5037261"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6" name="テキスト プレースホルダー 8"/>
          <p:cNvSpPr>
            <a:spLocks noGrp="1"/>
          </p:cNvSpPr>
          <p:nvPr>
            <p:ph type="body" sz="quarter" idx="20" hasCustomPrompt="1"/>
          </p:nvPr>
        </p:nvSpPr>
        <p:spPr>
          <a:xfrm>
            <a:off x="12263929" y="2791870"/>
            <a:ext cx="5046330"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271026" y="2693323"/>
            <a:ext cx="5037261"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064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11624" y="2105047"/>
            <a:ext cx="7427242"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4527" y="2791870"/>
            <a:ext cx="7440614"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11624" y="2693323"/>
            <a:ext cx="742724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9133967" y="2105047"/>
            <a:ext cx="7427242" cy="635549"/>
          </a:xfrm>
          <a:prstGeom prst="rect">
            <a:avLst/>
          </a:prstGeom>
        </p:spPr>
        <p:txBody>
          <a:bodyPr anchor="b"/>
          <a:lstStyle>
            <a:lvl1pPr marL="0" marR="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marL="0" marR="0" lvl="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a:pPr>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9126870" y="2791870"/>
            <a:ext cx="7440614" cy="6323101"/>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9133967" y="2693323"/>
            <a:ext cx="742724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6388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1463166" y="5994876"/>
            <a:ext cx="6893572"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69" y="6681699"/>
            <a:ext cx="6905983" cy="2534490"/>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6" y="6583152"/>
            <a:ext cx="689357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9685509" y="5994876"/>
            <a:ext cx="6893572"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9678412" y="6681699"/>
            <a:ext cx="6905983" cy="2534490"/>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9685509" y="6583152"/>
            <a:ext cx="689357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図プレースホルダー 8"/>
          <p:cNvSpPr>
            <a:spLocks noGrp="1"/>
          </p:cNvSpPr>
          <p:nvPr>
            <p:ph type="pic" sz="quarter" idx="12" hasCustomPrompt="1"/>
          </p:nvPr>
        </p:nvSpPr>
        <p:spPr>
          <a:xfrm>
            <a:off x="1610338" y="2094204"/>
            <a:ext cx="6746400"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16:9</a:t>
            </a:r>
          </a:p>
        </p:txBody>
      </p:sp>
      <p:sp>
        <p:nvSpPr>
          <p:cNvPr id="16" name="正方形/長方形 15"/>
          <p:cNvSpPr/>
          <p:nvPr userDrawn="1"/>
        </p:nvSpPr>
        <p:spPr>
          <a:xfrm>
            <a:off x="1463166" y="2094204"/>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7" name="図プレースホルダー 8"/>
          <p:cNvSpPr>
            <a:spLocks noGrp="1"/>
          </p:cNvSpPr>
          <p:nvPr>
            <p:ph type="pic" sz="quarter" idx="18" hasCustomPrompt="1"/>
          </p:nvPr>
        </p:nvSpPr>
        <p:spPr>
          <a:xfrm>
            <a:off x="9825584" y="2095656"/>
            <a:ext cx="6746400"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16:9</a:t>
            </a:r>
          </a:p>
        </p:txBody>
      </p:sp>
      <p:sp>
        <p:nvSpPr>
          <p:cNvPr id="18" name="正方形/長方形 17"/>
          <p:cNvSpPr/>
          <p:nvPr userDrawn="1"/>
        </p:nvSpPr>
        <p:spPr>
          <a:xfrm>
            <a:off x="9678412" y="2095656"/>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Tree>
    <p:extLst>
      <p:ext uri="{BB962C8B-B14F-4D97-AF65-F5344CB8AC3E}">
        <p14:creationId xmlns:p14="http://schemas.microsoft.com/office/powerpoint/2010/main" xmlns="" val="119927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0" y="1461675"/>
            <a:ext cx="18289652" cy="4572413"/>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2" name="テキスト プレースホルダー 8"/>
          <p:cNvSpPr>
            <a:spLocks noGrp="1"/>
          </p:cNvSpPr>
          <p:nvPr>
            <p:ph type="body" sz="quarter" idx="13" hasCustomPrompt="1"/>
          </p:nvPr>
        </p:nvSpPr>
        <p:spPr>
          <a:xfrm>
            <a:off x="0" y="6322834"/>
            <a:ext cx="6481482" cy="635549"/>
          </a:xfrm>
          <a:prstGeom prst="rect">
            <a:avLst/>
          </a:prstGeom>
        </p:spPr>
        <p:txBody>
          <a:bodyPr anchor="b"/>
          <a:lstStyle>
            <a:lvl1pPr algn="r">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6618515" y="6322834"/>
            <a:ext cx="11088914" cy="3067909"/>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8" name="正方形/長方形 27"/>
          <p:cNvSpPr/>
          <p:nvPr userDrawn="1"/>
        </p:nvSpPr>
        <p:spPr>
          <a:xfrm>
            <a:off x="-2" y="6958383"/>
            <a:ext cx="6481483" cy="14735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050" dirty="0">
              <a:latin typeface="+mj-lt"/>
            </a:endParaRPr>
          </a:p>
        </p:txBody>
      </p:sp>
    </p:spTree>
    <p:extLst>
      <p:ext uri="{BB962C8B-B14F-4D97-AF65-F5344CB8AC3E}">
        <p14:creationId xmlns:p14="http://schemas.microsoft.com/office/powerpoint/2010/main" xmlns="" val="132802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Graph">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1463167"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7"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7139320"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7132223"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7139320"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プレースホルダー 8"/>
          <p:cNvSpPr>
            <a:spLocks noGrp="1"/>
          </p:cNvSpPr>
          <p:nvPr>
            <p:ph type="body" sz="quarter" idx="19" hasCustomPrompt="1"/>
          </p:nvPr>
        </p:nvSpPr>
        <p:spPr>
          <a:xfrm>
            <a:off x="12822569" y="5994876"/>
            <a:ext cx="3941815"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12815472" y="6681699"/>
            <a:ext cx="3948912" cy="252953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822569" y="6583152"/>
            <a:ext cx="3941815"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グラフ プレースホルダー 6"/>
          <p:cNvSpPr>
            <a:spLocks noGrp="1"/>
          </p:cNvSpPr>
          <p:nvPr>
            <p:ph type="chart" sz="quarter" idx="21" hasCustomPrompt="1"/>
          </p:nvPr>
        </p:nvSpPr>
        <p:spPr>
          <a:xfrm>
            <a:off x="1463675" y="1927449"/>
            <a:ext cx="3965349" cy="3965348"/>
          </a:xfrm>
          <a:prstGeom prst="rect">
            <a:avLst/>
          </a:prstGeom>
        </p:spPr>
        <p:txBody>
          <a:bodyPr/>
          <a:lstStyle>
            <a:lvl1pPr>
              <a:defRPr>
                <a:solidFill>
                  <a:schemeClr val="bg2">
                    <a:lumMod val="50000"/>
                  </a:schemeClr>
                </a:solidFill>
                <a:latin typeface="+mn-lt"/>
                <a:ea typeface="Roboto" panose="02000000000000000000" pitchFamily="2" charset="0"/>
              </a:defRPr>
            </a:lvl1pPr>
          </a:lstStyle>
          <a:p>
            <a:r>
              <a:rPr lang="en-US" dirty="0"/>
              <a:t>Add Graph Here</a:t>
            </a:r>
          </a:p>
        </p:txBody>
      </p:sp>
      <p:sp>
        <p:nvSpPr>
          <p:cNvPr id="28" name="グラフ プレースホルダー 6"/>
          <p:cNvSpPr>
            <a:spLocks noGrp="1"/>
          </p:cNvSpPr>
          <p:nvPr>
            <p:ph type="chart" sz="quarter" idx="22" hasCustomPrompt="1"/>
          </p:nvPr>
        </p:nvSpPr>
        <p:spPr>
          <a:xfrm>
            <a:off x="7115786" y="1927449"/>
            <a:ext cx="3965349" cy="3965348"/>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a:solidFill>
                  <a:schemeClr val="bg2">
                    <a:lumMod val="50000"/>
                  </a:schemeClr>
                </a:solidFill>
                <a:latin typeface="+mn-lt"/>
                <a:ea typeface="Roboto" panose="02000000000000000000" pitchFamily="2" charset="0"/>
              </a:defRPr>
            </a:lvl1pPr>
          </a:lstStyle>
          <a:p>
            <a:r>
              <a:rPr lang="en-US" dirty="0"/>
              <a:t>Add Graph Here</a:t>
            </a:r>
          </a:p>
          <a:p>
            <a:endParaRPr lang="en-US" dirty="0"/>
          </a:p>
        </p:txBody>
      </p:sp>
      <p:sp>
        <p:nvSpPr>
          <p:cNvPr id="29" name="グラフ プレースホルダー 6"/>
          <p:cNvSpPr>
            <a:spLocks noGrp="1"/>
          </p:cNvSpPr>
          <p:nvPr>
            <p:ph type="chart" sz="quarter" idx="23" hasCustomPrompt="1"/>
          </p:nvPr>
        </p:nvSpPr>
        <p:spPr>
          <a:xfrm>
            <a:off x="12822569" y="1924689"/>
            <a:ext cx="3965349" cy="3965348"/>
          </a:xfrm>
          <a:prstGeom prst="rect">
            <a:avLst/>
          </a:prstGeom>
        </p:spPr>
        <p:txBody>
          <a:bodyPr/>
          <a:lstStyle>
            <a:lvl1pPr marL="0" marR="0" indent="0" algn="l" defTabSz="1371600" rtl="0" eaLnBrk="1" fontAlgn="auto" latinLnBrk="0" hangingPunct="1">
              <a:lnSpc>
                <a:spcPct val="90000"/>
              </a:lnSpc>
              <a:spcBef>
                <a:spcPts val="1500"/>
              </a:spcBef>
              <a:spcAft>
                <a:spcPts val="0"/>
              </a:spcAft>
              <a:buClrTx/>
              <a:buSzTx/>
              <a:buFont typeface="Wingdings" panose="05000000000000000000" pitchFamily="2" charset="2"/>
              <a:buNone/>
              <a:tabLst/>
              <a:defRPr>
                <a:solidFill>
                  <a:schemeClr val="bg2">
                    <a:lumMod val="50000"/>
                  </a:schemeClr>
                </a:solidFill>
                <a:latin typeface="+mn-lt"/>
                <a:ea typeface="Roboto" panose="02000000000000000000" pitchFamily="2" charset="0"/>
              </a:defRPr>
            </a:lvl1pPr>
          </a:lstStyle>
          <a:p>
            <a:r>
              <a:rPr lang="en-US" dirty="0"/>
              <a:t>Add Graph Here</a:t>
            </a:r>
          </a:p>
          <a:p>
            <a:endParaRPr lang="en-US" dirty="0"/>
          </a:p>
        </p:txBody>
      </p:sp>
    </p:spTree>
    <p:extLst>
      <p:ext uri="{BB962C8B-B14F-4D97-AF65-F5344CB8AC3E}">
        <p14:creationId xmlns:p14="http://schemas.microsoft.com/office/powerpoint/2010/main" xmlns="" val="394506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olumns - Graph">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067502" y="2862602"/>
            <a:ext cx="8318843"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60404" y="3549425"/>
            <a:ext cx="8333821" cy="4541845"/>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067502" y="3450878"/>
            <a:ext cx="8318843"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グラフ プレースホルダー 6"/>
          <p:cNvSpPr>
            <a:spLocks noGrp="1"/>
          </p:cNvSpPr>
          <p:nvPr>
            <p:ph type="chart" sz="quarter" idx="21" hasCustomPrompt="1"/>
          </p:nvPr>
        </p:nvSpPr>
        <p:spPr>
          <a:xfrm>
            <a:off x="796950" y="2862602"/>
            <a:ext cx="8127999" cy="5228668"/>
          </a:xfrm>
          <a:prstGeom prst="rect">
            <a:avLst/>
          </a:prstGeom>
        </p:spPr>
        <p:txBody>
          <a:bodyPr/>
          <a:lstStyle>
            <a:lvl1pPr>
              <a:defRPr>
                <a:solidFill>
                  <a:schemeClr val="bg2">
                    <a:lumMod val="50000"/>
                  </a:schemeClr>
                </a:solidFill>
                <a:latin typeface="+mn-lt"/>
                <a:ea typeface="Roboto" panose="02000000000000000000" pitchFamily="2" charset="0"/>
              </a:defRPr>
            </a:lvl1pPr>
          </a:lstStyle>
          <a:p>
            <a:r>
              <a:rPr lang="en-US" dirty="0"/>
              <a:t>Add Graph Here</a:t>
            </a:r>
          </a:p>
        </p:txBody>
      </p:sp>
    </p:spTree>
    <p:extLst>
      <p:ext uri="{BB962C8B-B14F-4D97-AF65-F5344CB8AC3E}">
        <p14:creationId xmlns:p14="http://schemas.microsoft.com/office/powerpoint/2010/main" xmlns="" val="41769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mage01.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pic>
        <p:nvPicPr>
          <p:cNvPr id="9" name="Picture 8" descr="top_2.png"/>
          <p:cNvPicPr>
            <a:picLocks noChangeAspect="1"/>
          </p:cNvPicPr>
          <p:nvPr userDrawn="1"/>
        </p:nvPicPr>
        <p:blipFill>
          <a:blip r:embed="rId4" cstate="print"/>
          <a:stretch>
            <a:fillRect/>
          </a:stretch>
        </p:blipFill>
        <p:spPr>
          <a:xfrm>
            <a:off x="6248401" y="0"/>
            <a:ext cx="5791202" cy="3709581"/>
          </a:xfrm>
          <a:prstGeom prst="rect">
            <a:avLst/>
          </a:prstGeom>
        </p:spPr>
      </p:pic>
      <p:pic>
        <p:nvPicPr>
          <p:cNvPr id="10" name="Picture 9" descr="logo_1.png"/>
          <p:cNvPicPr>
            <a:picLocks noChangeAspect="1"/>
          </p:cNvPicPr>
          <p:nvPr userDrawn="1"/>
        </p:nvPicPr>
        <p:blipFill>
          <a:blip r:embed="rId5" cstate="print"/>
          <a:stretch>
            <a:fillRect/>
          </a:stretch>
        </p:blipFill>
        <p:spPr>
          <a:xfrm>
            <a:off x="6817730" y="1257300"/>
            <a:ext cx="4652544" cy="1600401"/>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4343400"/>
            <a:ext cx="18740202" cy="3543300"/>
          </a:xfrm>
          <a:prstGeom prst="rect">
            <a:avLst/>
          </a:prstGeom>
          <a:solidFill>
            <a:schemeClr val="tx1">
              <a:alpha val="37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43434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67437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xmlns="" val="3205439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289089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4572000" y="6203398"/>
            <a:ext cx="13703862" cy="1745964"/>
          </a:xfrm>
          <a:prstGeom prst="rect">
            <a:avLst/>
          </a:prstGeom>
        </p:spPr>
        <p:txBody>
          <a:bodyPr anchor="b">
            <a:noAutofit/>
          </a:bodyPr>
          <a:lstStyle>
            <a:lvl1pPr algn="l">
              <a:defRPr sz="66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Subtitle Here</a:t>
            </a:r>
          </a:p>
        </p:txBody>
      </p:sp>
      <p:sp>
        <p:nvSpPr>
          <p:cNvPr id="3" name="サブタイトル 2"/>
          <p:cNvSpPr>
            <a:spLocks noGrp="1"/>
          </p:cNvSpPr>
          <p:nvPr>
            <p:ph type="subTitle" idx="1" hasCustomPrompt="1"/>
          </p:nvPr>
        </p:nvSpPr>
        <p:spPr>
          <a:xfrm>
            <a:off x="4559862" y="7911791"/>
            <a:ext cx="13716000" cy="445226"/>
          </a:xfrm>
          <a:prstGeom prst="rect">
            <a:avLst/>
          </a:prstGeom>
        </p:spPr>
        <p:txBody>
          <a:bodyPr>
            <a:normAutofit/>
          </a:bodyPr>
          <a:lstStyle>
            <a:lvl1pPr marL="0" indent="0" algn="l">
              <a:buNone/>
              <a:defRPr sz="30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cxnSp>
        <p:nvCxnSpPr>
          <p:cNvPr id="6" name="直線コネクタ 5"/>
          <p:cNvCxnSpPr/>
          <p:nvPr userDrawn="1"/>
        </p:nvCxnSpPr>
        <p:spPr>
          <a:xfrm>
            <a:off x="4572000" y="7829045"/>
            <a:ext cx="13716000"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8D9238E5-B50A-4119-B52C-AEE381E7C3E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292682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4" name="Rectangle 13"/>
          <p:cNvSpPr/>
          <p:nvPr userDrawn="1"/>
        </p:nvSpPr>
        <p:spPr>
          <a:xfrm>
            <a:off x="0" y="8458200"/>
            <a:ext cx="18288000" cy="160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cxnSp>
        <p:nvCxnSpPr>
          <p:cNvPr id="9" name="Straight Connector 8"/>
          <p:cNvCxnSpPr/>
          <p:nvPr userDrawn="1"/>
        </p:nvCxnSpPr>
        <p:spPr>
          <a:xfrm>
            <a:off x="0" y="457200"/>
            <a:ext cx="18288000" cy="2382"/>
          </a:xfrm>
          <a:prstGeom prst="line">
            <a:avLst/>
          </a:prstGeom>
          <a:ln w="50800">
            <a:solidFill>
              <a:srgbClr val="30303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342900"/>
            <a:ext cx="16459200" cy="1897857"/>
          </a:xfrm>
        </p:spPr>
        <p:txBody>
          <a:bodyPr/>
          <a:lstStyle/>
          <a:p>
            <a:r>
              <a:rPr lang="en-GB" dirty="0"/>
              <a:t>Click to edit Master title style</a:t>
            </a:r>
            <a:endParaRPr lang="en-US" dirty="0"/>
          </a:p>
        </p:txBody>
      </p:sp>
      <p:sp>
        <p:nvSpPr>
          <p:cNvPr id="3" name="Content Placeholder 2"/>
          <p:cNvSpPr>
            <a:spLocks noGrp="1"/>
          </p:cNvSpPr>
          <p:nvPr>
            <p:ph idx="1"/>
          </p:nvPr>
        </p:nvSpPr>
        <p:spPr>
          <a:xfrm>
            <a:off x="914402" y="2240757"/>
            <a:ext cx="16459200" cy="736044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pic>
        <p:nvPicPr>
          <p:cNvPr id="7" name="Picture 6" descr="top_2.png"/>
          <p:cNvPicPr>
            <a:picLocks noChangeAspect="1"/>
          </p:cNvPicPr>
          <p:nvPr userDrawn="1"/>
        </p:nvPicPr>
        <p:blipFill>
          <a:blip r:embed="rId2" cstate="print"/>
          <a:stretch>
            <a:fillRect/>
          </a:stretch>
        </p:blipFill>
        <p:spPr>
          <a:xfrm>
            <a:off x="14970266" y="-311478"/>
            <a:ext cx="2627532" cy="1683078"/>
          </a:xfrm>
          <a:prstGeom prst="rect">
            <a:avLst/>
          </a:prstGeom>
        </p:spPr>
      </p:pic>
      <p:pic>
        <p:nvPicPr>
          <p:cNvPr id="8" name="Picture 7" descr="logo_2.png"/>
          <p:cNvPicPr>
            <a:picLocks noChangeAspect="1"/>
          </p:cNvPicPr>
          <p:nvPr userDrawn="1"/>
        </p:nvPicPr>
        <p:blipFill>
          <a:blip r:embed="rId3" cstate="print"/>
          <a:stretch>
            <a:fillRect/>
          </a:stretch>
        </p:blipFill>
        <p:spPr>
          <a:xfrm>
            <a:off x="15312988" y="374323"/>
            <a:ext cx="1915044" cy="541709"/>
          </a:xfrm>
          <a:prstGeom prst="rect">
            <a:avLst/>
          </a:prstGeom>
        </p:spPr>
      </p:pic>
    </p:spTree>
    <p:extLst>
      <p:ext uri="{BB962C8B-B14F-4D97-AF65-F5344CB8AC3E}">
        <p14:creationId xmlns:p14="http://schemas.microsoft.com/office/powerpoint/2010/main" xmlns="" val="2623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3" name="Picture 12" descr="image_etoll.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pic>
        <p:nvPicPr>
          <p:cNvPr id="9" name="Picture 8" descr="top_2.png"/>
          <p:cNvPicPr>
            <a:picLocks noChangeAspect="1"/>
          </p:cNvPicPr>
          <p:nvPr userDrawn="1"/>
        </p:nvPicPr>
        <p:blipFill>
          <a:blip r:embed="rId4" cstate="print"/>
          <a:stretch>
            <a:fillRect/>
          </a:stretch>
        </p:blipFill>
        <p:spPr>
          <a:xfrm>
            <a:off x="6817728" y="-8409"/>
            <a:ext cx="4652544" cy="2980209"/>
          </a:xfrm>
          <a:prstGeom prst="rect">
            <a:avLst/>
          </a:prstGeom>
        </p:spPr>
      </p:pic>
      <p:pic>
        <p:nvPicPr>
          <p:cNvPr id="10" name="Picture 9" descr="logo_1.png"/>
          <p:cNvPicPr>
            <a:picLocks noChangeAspect="1"/>
          </p:cNvPicPr>
          <p:nvPr userDrawn="1"/>
        </p:nvPicPr>
        <p:blipFill>
          <a:blip r:embed="rId5" cstate="print"/>
          <a:stretch>
            <a:fillRect/>
          </a:stretch>
        </p:blipFill>
        <p:spPr>
          <a:xfrm>
            <a:off x="7275117" y="1041539"/>
            <a:ext cx="3737770" cy="128573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5829300"/>
            <a:ext cx="18740202" cy="3543300"/>
          </a:xfrm>
          <a:prstGeom prst="rect">
            <a:avLst/>
          </a:prstGeom>
          <a:solidFill>
            <a:schemeClr val="tx1">
              <a:alpha val="65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58293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82296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xmlns="" val="11259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descr="image_nuclear.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5829300"/>
            <a:ext cx="18740202" cy="3543300"/>
          </a:xfrm>
          <a:prstGeom prst="rect">
            <a:avLst/>
          </a:prstGeom>
          <a:solidFill>
            <a:schemeClr val="tx1">
              <a:alpha val="15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58293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82296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pic>
        <p:nvPicPr>
          <p:cNvPr id="13" name="Picture 12" descr="top_2.png"/>
          <p:cNvPicPr>
            <a:picLocks noChangeAspect="1"/>
          </p:cNvPicPr>
          <p:nvPr userDrawn="1"/>
        </p:nvPicPr>
        <p:blipFill>
          <a:blip r:embed="rId4" cstate="print"/>
          <a:stretch>
            <a:fillRect/>
          </a:stretch>
        </p:blipFill>
        <p:spPr>
          <a:xfrm>
            <a:off x="6817728" y="-8409"/>
            <a:ext cx="4652544" cy="2980209"/>
          </a:xfrm>
          <a:prstGeom prst="rect">
            <a:avLst/>
          </a:prstGeom>
        </p:spPr>
      </p:pic>
      <p:pic>
        <p:nvPicPr>
          <p:cNvPr id="14" name="Picture 13" descr="logo_1.png"/>
          <p:cNvPicPr>
            <a:picLocks noChangeAspect="1"/>
          </p:cNvPicPr>
          <p:nvPr userDrawn="1"/>
        </p:nvPicPr>
        <p:blipFill>
          <a:blip r:embed="rId5" cstate="print"/>
          <a:stretch>
            <a:fillRect/>
          </a:stretch>
        </p:blipFill>
        <p:spPr>
          <a:xfrm>
            <a:off x="7275117" y="1041539"/>
            <a:ext cx="3737770" cy="1285734"/>
          </a:xfrm>
          <a:prstGeom prst="rect">
            <a:avLst/>
          </a:prstGeom>
        </p:spPr>
      </p:pic>
    </p:spTree>
    <p:extLst>
      <p:ext uri="{BB962C8B-B14F-4D97-AF65-F5344CB8AC3E}">
        <p14:creationId xmlns:p14="http://schemas.microsoft.com/office/powerpoint/2010/main" xmlns="" val="104389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descr="image_carbon.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5829300"/>
            <a:ext cx="18740202" cy="3543300"/>
          </a:xfrm>
          <a:prstGeom prst="rect">
            <a:avLst/>
          </a:prstGeom>
          <a:solidFill>
            <a:schemeClr val="tx1">
              <a:alpha val="4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58293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82296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cstate="print"/>
          <a:stretch>
            <a:fillRect/>
          </a:stretch>
        </p:blipFill>
        <p:spPr>
          <a:xfrm>
            <a:off x="6817728" y="-8409"/>
            <a:ext cx="4652544" cy="2980209"/>
          </a:xfrm>
          <a:prstGeom prst="rect">
            <a:avLst/>
          </a:prstGeom>
        </p:spPr>
      </p:pic>
      <p:pic>
        <p:nvPicPr>
          <p:cNvPr id="15" name="Picture 14" descr="logo_1.png"/>
          <p:cNvPicPr>
            <a:picLocks noChangeAspect="1"/>
          </p:cNvPicPr>
          <p:nvPr userDrawn="1"/>
        </p:nvPicPr>
        <p:blipFill>
          <a:blip r:embed="rId5" cstate="print"/>
          <a:stretch>
            <a:fillRect/>
          </a:stretch>
        </p:blipFill>
        <p:spPr>
          <a:xfrm>
            <a:off x="7275117" y="1041539"/>
            <a:ext cx="3737770" cy="1285734"/>
          </a:xfrm>
          <a:prstGeom prst="rect">
            <a:avLst/>
          </a:prstGeom>
        </p:spPr>
      </p:pic>
    </p:spTree>
    <p:extLst>
      <p:ext uri="{BB962C8B-B14F-4D97-AF65-F5344CB8AC3E}">
        <p14:creationId xmlns:p14="http://schemas.microsoft.com/office/powerpoint/2010/main" xmlns="" val="3417619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3" name="Picture 12" descr="image_eskom.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5829300"/>
            <a:ext cx="18740202" cy="3543300"/>
          </a:xfrm>
          <a:prstGeom prst="rect">
            <a:avLst/>
          </a:prstGeom>
          <a:solidFill>
            <a:schemeClr val="tx1">
              <a:alpha val="3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58293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82296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cstate="print"/>
          <a:stretch>
            <a:fillRect/>
          </a:stretch>
        </p:blipFill>
        <p:spPr>
          <a:xfrm>
            <a:off x="6817728" y="-8409"/>
            <a:ext cx="4652544" cy="2980209"/>
          </a:xfrm>
          <a:prstGeom prst="rect">
            <a:avLst/>
          </a:prstGeom>
        </p:spPr>
      </p:pic>
      <p:pic>
        <p:nvPicPr>
          <p:cNvPr id="15" name="Picture 14" descr="logo_1.png"/>
          <p:cNvPicPr>
            <a:picLocks noChangeAspect="1"/>
          </p:cNvPicPr>
          <p:nvPr userDrawn="1"/>
        </p:nvPicPr>
        <p:blipFill>
          <a:blip r:embed="rId5" cstate="print"/>
          <a:stretch>
            <a:fillRect/>
          </a:stretch>
        </p:blipFill>
        <p:spPr>
          <a:xfrm>
            <a:off x="7275117" y="1041539"/>
            <a:ext cx="3737770" cy="1285734"/>
          </a:xfrm>
          <a:prstGeom prst="rect">
            <a:avLst/>
          </a:prstGeom>
        </p:spPr>
      </p:pic>
    </p:spTree>
    <p:extLst>
      <p:ext uri="{BB962C8B-B14F-4D97-AF65-F5344CB8AC3E}">
        <p14:creationId xmlns:p14="http://schemas.microsoft.com/office/powerpoint/2010/main" xmlns="" val="4147104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3" name="Picture 12" descr="image_saa.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5829300"/>
            <a:ext cx="18740202" cy="3543300"/>
          </a:xfrm>
          <a:prstGeom prst="rect">
            <a:avLst/>
          </a:prstGeom>
          <a:solidFill>
            <a:schemeClr val="tx1">
              <a:alpha val="4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58293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82296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cstate="print"/>
          <a:stretch>
            <a:fillRect/>
          </a:stretch>
        </p:blipFill>
        <p:spPr>
          <a:xfrm>
            <a:off x="6817728" y="-8409"/>
            <a:ext cx="4652544" cy="2980209"/>
          </a:xfrm>
          <a:prstGeom prst="rect">
            <a:avLst/>
          </a:prstGeom>
        </p:spPr>
      </p:pic>
      <p:pic>
        <p:nvPicPr>
          <p:cNvPr id="15" name="Picture 14" descr="logo_1.png"/>
          <p:cNvPicPr>
            <a:picLocks noChangeAspect="1"/>
          </p:cNvPicPr>
          <p:nvPr userDrawn="1"/>
        </p:nvPicPr>
        <p:blipFill>
          <a:blip r:embed="rId5" cstate="print"/>
          <a:stretch>
            <a:fillRect/>
          </a:stretch>
        </p:blipFill>
        <p:spPr>
          <a:xfrm>
            <a:off x="7275117" y="1041539"/>
            <a:ext cx="3737770" cy="1285734"/>
          </a:xfrm>
          <a:prstGeom prst="rect">
            <a:avLst/>
          </a:prstGeom>
        </p:spPr>
      </p:pic>
    </p:spTree>
    <p:extLst>
      <p:ext uri="{BB962C8B-B14F-4D97-AF65-F5344CB8AC3E}">
        <p14:creationId xmlns:p14="http://schemas.microsoft.com/office/powerpoint/2010/main" xmlns="" val="3012361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2" name="Picture 11" descr="image_sabc.jpg"/>
          <p:cNvPicPr>
            <a:picLocks noChangeAspect="1"/>
          </p:cNvPicPr>
          <p:nvPr userDrawn="1"/>
        </p:nvPicPr>
        <p:blipFill>
          <a:blip r:embed="rId2" cstate="print"/>
          <a:stretch>
            <a:fillRect/>
          </a:stretch>
        </p:blipFill>
        <p:spPr>
          <a:xfrm>
            <a:off x="0" y="2087"/>
            <a:ext cx="18288000" cy="10282829"/>
          </a:xfrm>
          <a:prstGeom prst="rect">
            <a:avLst/>
          </a:prstGeom>
        </p:spPr>
      </p:pic>
      <p:pic>
        <p:nvPicPr>
          <p:cNvPr id="8" name="Picture 7" descr="top_bar.png"/>
          <p:cNvPicPr>
            <a:picLocks noChangeAspect="1"/>
          </p:cNvPicPr>
          <p:nvPr userDrawn="1"/>
        </p:nvPicPr>
        <p:blipFill>
          <a:blip r:embed="rId3" cstate="print"/>
          <a:stretch>
            <a:fillRect/>
          </a:stretch>
        </p:blipFill>
        <p:spPr>
          <a:xfrm>
            <a:off x="0" y="2085"/>
            <a:ext cx="18288000" cy="819576"/>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
        <p:nvSpPr>
          <p:cNvPr id="11" name="Rectangle 10"/>
          <p:cNvSpPr/>
          <p:nvPr userDrawn="1"/>
        </p:nvSpPr>
        <p:spPr>
          <a:xfrm>
            <a:off x="-226099" y="5829300"/>
            <a:ext cx="18740202" cy="3543300"/>
          </a:xfrm>
          <a:prstGeom prst="rect">
            <a:avLst/>
          </a:prstGeom>
          <a:solidFill>
            <a:schemeClr val="tx1">
              <a:alpha val="3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4" dirty="0"/>
          </a:p>
        </p:txBody>
      </p:sp>
      <p:sp>
        <p:nvSpPr>
          <p:cNvPr id="2" name="Title 1"/>
          <p:cNvSpPr>
            <a:spLocks noGrp="1"/>
          </p:cNvSpPr>
          <p:nvPr>
            <p:ph type="ctrTitle"/>
          </p:nvPr>
        </p:nvSpPr>
        <p:spPr>
          <a:xfrm>
            <a:off x="1371600" y="5829300"/>
            <a:ext cx="15544800" cy="19431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43202" y="8229600"/>
            <a:ext cx="12801600" cy="1028700"/>
          </a:xfrm>
        </p:spPr>
        <p:txBody>
          <a:bodyPr>
            <a:normAutofit/>
          </a:bodyPr>
          <a:lstStyle>
            <a:lvl1pPr marL="0" indent="0" algn="ctr">
              <a:buNone/>
              <a:defRPr sz="3374" b="1" cap="all" normalizeH="0">
                <a:solidFill>
                  <a:schemeClr val="bg1"/>
                </a:solidFill>
                <a:latin typeface="Oswald Bold"/>
                <a:cs typeface="Oswald Bold"/>
              </a:defRPr>
            </a:lvl1pPr>
            <a:lvl2pPr marL="514076" indent="0" algn="ctr">
              <a:buNone/>
              <a:defRPr>
                <a:solidFill>
                  <a:schemeClr val="tx1">
                    <a:tint val="75000"/>
                  </a:schemeClr>
                </a:solidFill>
              </a:defRPr>
            </a:lvl2pPr>
            <a:lvl3pPr marL="1028151" indent="0" algn="ctr">
              <a:buNone/>
              <a:defRPr>
                <a:solidFill>
                  <a:schemeClr val="tx1">
                    <a:tint val="75000"/>
                  </a:schemeClr>
                </a:solidFill>
              </a:defRPr>
            </a:lvl3pPr>
            <a:lvl4pPr marL="1542227" indent="0" algn="ctr">
              <a:buNone/>
              <a:defRPr>
                <a:solidFill>
                  <a:schemeClr val="tx1">
                    <a:tint val="75000"/>
                  </a:schemeClr>
                </a:solidFill>
              </a:defRPr>
            </a:lvl4pPr>
            <a:lvl5pPr marL="2056302" indent="0" algn="ctr">
              <a:buNone/>
              <a:defRPr>
                <a:solidFill>
                  <a:schemeClr val="tx1">
                    <a:tint val="75000"/>
                  </a:schemeClr>
                </a:solidFill>
              </a:defRPr>
            </a:lvl5pPr>
            <a:lvl6pPr marL="2570379" indent="0" algn="ctr">
              <a:buNone/>
              <a:defRPr>
                <a:solidFill>
                  <a:schemeClr val="tx1">
                    <a:tint val="75000"/>
                  </a:schemeClr>
                </a:solidFill>
              </a:defRPr>
            </a:lvl6pPr>
            <a:lvl7pPr marL="3084455" indent="0" algn="ctr">
              <a:buNone/>
              <a:defRPr>
                <a:solidFill>
                  <a:schemeClr val="tx1">
                    <a:tint val="75000"/>
                  </a:schemeClr>
                </a:solidFill>
              </a:defRPr>
            </a:lvl7pPr>
            <a:lvl8pPr marL="3598530" indent="0" algn="ctr">
              <a:buNone/>
              <a:defRPr>
                <a:solidFill>
                  <a:schemeClr val="tx1">
                    <a:tint val="75000"/>
                  </a:schemeClr>
                </a:solidFill>
              </a:defRPr>
            </a:lvl8pPr>
            <a:lvl9pPr marL="4112606"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cstate="print"/>
          <a:stretch>
            <a:fillRect/>
          </a:stretch>
        </p:blipFill>
        <p:spPr>
          <a:xfrm>
            <a:off x="6817728" y="-8409"/>
            <a:ext cx="4652544" cy="2980209"/>
          </a:xfrm>
          <a:prstGeom prst="rect">
            <a:avLst/>
          </a:prstGeom>
        </p:spPr>
      </p:pic>
      <p:pic>
        <p:nvPicPr>
          <p:cNvPr id="15" name="Picture 14" descr="logo_1.png"/>
          <p:cNvPicPr>
            <a:picLocks noChangeAspect="1"/>
          </p:cNvPicPr>
          <p:nvPr userDrawn="1"/>
        </p:nvPicPr>
        <p:blipFill>
          <a:blip r:embed="rId5" cstate="print"/>
          <a:stretch>
            <a:fillRect/>
          </a:stretch>
        </p:blipFill>
        <p:spPr>
          <a:xfrm>
            <a:off x="7275117" y="1041539"/>
            <a:ext cx="3737770" cy="1285734"/>
          </a:xfrm>
          <a:prstGeom prst="rect">
            <a:avLst/>
          </a:prstGeom>
        </p:spPr>
      </p:pic>
    </p:spTree>
    <p:extLst>
      <p:ext uri="{BB962C8B-B14F-4D97-AF65-F5344CB8AC3E}">
        <p14:creationId xmlns:p14="http://schemas.microsoft.com/office/powerpoint/2010/main" xmlns="" val="2814008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4"/>
            <a:ext cx="15544800" cy="2043113"/>
          </a:xfrm>
        </p:spPr>
        <p:txBody>
          <a:bodyPr anchor="t"/>
          <a:lstStyle>
            <a:lvl1pPr algn="l">
              <a:defRPr sz="4497" b="1" cap="all"/>
            </a:lvl1pPr>
          </a:lstStyle>
          <a:p>
            <a:r>
              <a:rPr lang="en-GB"/>
              <a:t>Click to edit Master title style</a:t>
            </a:r>
            <a:endParaRPr lang="en-US"/>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2249">
                <a:solidFill>
                  <a:schemeClr val="tx1">
                    <a:tint val="75000"/>
                  </a:schemeClr>
                </a:solidFill>
              </a:defRPr>
            </a:lvl1pPr>
            <a:lvl2pPr marL="514076" indent="0">
              <a:buNone/>
              <a:defRPr sz="2024">
                <a:solidFill>
                  <a:schemeClr val="tx1">
                    <a:tint val="75000"/>
                  </a:schemeClr>
                </a:solidFill>
              </a:defRPr>
            </a:lvl2pPr>
            <a:lvl3pPr marL="1028151" indent="0">
              <a:buNone/>
              <a:defRPr sz="1799">
                <a:solidFill>
                  <a:schemeClr val="tx1">
                    <a:tint val="75000"/>
                  </a:schemeClr>
                </a:solidFill>
              </a:defRPr>
            </a:lvl3pPr>
            <a:lvl4pPr marL="1542227" indent="0">
              <a:buNone/>
              <a:defRPr sz="1574">
                <a:solidFill>
                  <a:schemeClr val="tx1">
                    <a:tint val="75000"/>
                  </a:schemeClr>
                </a:solidFill>
              </a:defRPr>
            </a:lvl4pPr>
            <a:lvl5pPr marL="2056302" indent="0">
              <a:buNone/>
              <a:defRPr sz="1574">
                <a:solidFill>
                  <a:schemeClr val="tx1">
                    <a:tint val="75000"/>
                  </a:schemeClr>
                </a:solidFill>
              </a:defRPr>
            </a:lvl5pPr>
            <a:lvl6pPr marL="2570379" indent="0">
              <a:buNone/>
              <a:defRPr sz="1574">
                <a:solidFill>
                  <a:schemeClr val="tx1">
                    <a:tint val="75000"/>
                  </a:schemeClr>
                </a:solidFill>
              </a:defRPr>
            </a:lvl6pPr>
            <a:lvl7pPr marL="3084455" indent="0">
              <a:buNone/>
              <a:defRPr sz="1574">
                <a:solidFill>
                  <a:schemeClr val="tx1">
                    <a:tint val="75000"/>
                  </a:schemeClr>
                </a:solidFill>
              </a:defRPr>
            </a:lvl7pPr>
            <a:lvl8pPr marL="3598530" indent="0">
              <a:buNone/>
              <a:defRPr sz="1574">
                <a:solidFill>
                  <a:schemeClr val="tx1">
                    <a:tint val="75000"/>
                  </a:schemeClr>
                </a:solidFill>
              </a:defRPr>
            </a:lvl8pPr>
            <a:lvl9pPr marL="4112606" indent="0">
              <a:buNone/>
              <a:defRPr sz="1574">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1764553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19203" y="2400304"/>
            <a:ext cx="10826750" cy="6788945"/>
          </a:xfrm>
        </p:spPr>
        <p:txBody>
          <a:bodyPr/>
          <a:lstStyle>
            <a:lvl1pPr>
              <a:defRPr sz="3149"/>
            </a:lvl1pPr>
            <a:lvl2pPr>
              <a:defRPr sz="2699"/>
            </a:lvl2pPr>
            <a:lvl3pPr>
              <a:defRPr sz="2249"/>
            </a:lvl3pPr>
            <a:lvl4pPr>
              <a:defRPr sz="2024"/>
            </a:lvl4pPr>
            <a:lvl5pPr>
              <a:defRPr sz="2024"/>
            </a:lvl5pPr>
            <a:lvl6pPr>
              <a:defRPr sz="2024"/>
            </a:lvl6pPr>
            <a:lvl7pPr>
              <a:defRPr sz="2024"/>
            </a:lvl7pPr>
            <a:lvl8pPr>
              <a:defRPr sz="2024"/>
            </a:lvl8pPr>
            <a:lvl9pPr>
              <a:defRPr sz="202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50753" y="2400304"/>
            <a:ext cx="10826750" cy="6788945"/>
          </a:xfrm>
        </p:spPr>
        <p:txBody>
          <a:bodyPr/>
          <a:lstStyle>
            <a:lvl1pPr>
              <a:defRPr sz="3149"/>
            </a:lvl1pPr>
            <a:lvl2pPr>
              <a:defRPr sz="2699"/>
            </a:lvl2pPr>
            <a:lvl3pPr>
              <a:defRPr sz="2249"/>
            </a:lvl3pPr>
            <a:lvl4pPr>
              <a:defRPr sz="2024"/>
            </a:lvl4pPr>
            <a:lvl5pPr>
              <a:defRPr sz="2024"/>
            </a:lvl5pPr>
            <a:lvl6pPr>
              <a:defRPr sz="2024"/>
            </a:lvl6pPr>
            <a:lvl7pPr>
              <a:defRPr sz="2024"/>
            </a:lvl7pPr>
            <a:lvl8pPr>
              <a:defRPr sz="2024"/>
            </a:lvl8pPr>
            <a:lvl9pPr>
              <a:defRPr sz="202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4113878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2" y="411957"/>
            <a:ext cx="16459200" cy="1714500"/>
          </a:xfrm>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914402" y="2302670"/>
            <a:ext cx="8080376" cy="959643"/>
          </a:xfrm>
        </p:spPr>
        <p:txBody>
          <a:bodyPr anchor="b"/>
          <a:lstStyle>
            <a:lvl1pPr marL="0" indent="0">
              <a:buNone/>
              <a:defRPr sz="2699" b="1">
                <a:latin typeface="Oswald Bold"/>
                <a:cs typeface="Oswald Bold"/>
              </a:defRPr>
            </a:lvl1pPr>
            <a:lvl2pPr marL="514076" indent="0">
              <a:buNone/>
              <a:defRPr sz="2249" b="1"/>
            </a:lvl2pPr>
            <a:lvl3pPr marL="1028151" indent="0">
              <a:buNone/>
              <a:defRPr sz="2024" b="1"/>
            </a:lvl3pPr>
            <a:lvl4pPr marL="1542227" indent="0">
              <a:buNone/>
              <a:defRPr sz="1799" b="1"/>
            </a:lvl4pPr>
            <a:lvl5pPr marL="2056302" indent="0">
              <a:buNone/>
              <a:defRPr sz="1799" b="1"/>
            </a:lvl5pPr>
            <a:lvl6pPr marL="2570379" indent="0">
              <a:buNone/>
              <a:defRPr sz="1799" b="1"/>
            </a:lvl6pPr>
            <a:lvl7pPr marL="3084455" indent="0">
              <a:buNone/>
              <a:defRPr sz="1799" b="1"/>
            </a:lvl7pPr>
            <a:lvl8pPr marL="3598530" indent="0">
              <a:buNone/>
              <a:defRPr sz="1799" b="1"/>
            </a:lvl8pPr>
            <a:lvl9pPr marL="4112606" indent="0">
              <a:buNone/>
              <a:defRPr sz="1799" b="1"/>
            </a:lvl9pPr>
          </a:lstStyle>
          <a:p>
            <a:pPr lvl="0"/>
            <a:r>
              <a:rPr lang="en-GB" dirty="0"/>
              <a:t>CLICK TO EDIT MASTER TEXT STYLES</a:t>
            </a:r>
          </a:p>
        </p:txBody>
      </p:sp>
      <p:sp>
        <p:nvSpPr>
          <p:cNvPr id="4" name="Content Placeholder 3"/>
          <p:cNvSpPr>
            <a:spLocks noGrp="1"/>
          </p:cNvSpPr>
          <p:nvPr>
            <p:ph sz="half" idx="2"/>
          </p:nvPr>
        </p:nvSpPr>
        <p:spPr>
          <a:xfrm>
            <a:off x="914402" y="3262313"/>
            <a:ext cx="8080376" cy="5926932"/>
          </a:xfrm>
        </p:spPr>
        <p:txBody>
          <a:bodyPr>
            <a:normAutofit/>
          </a:bodyPr>
          <a:lstStyle>
            <a:lvl1pPr>
              <a:defRPr sz="2699"/>
            </a:lvl1pPr>
            <a:lvl2pPr>
              <a:defRPr sz="2699"/>
            </a:lvl2pPr>
            <a:lvl3pPr>
              <a:defRPr sz="2699"/>
            </a:lvl3pPr>
            <a:lvl4pPr>
              <a:defRPr sz="2699"/>
            </a:lvl4pPr>
            <a:lvl5pPr>
              <a:defRPr sz="2699"/>
            </a:lvl5pPr>
            <a:lvl6pPr>
              <a:defRPr sz="1799"/>
            </a:lvl6pPr>
            <a:lvl7pPr>
              <a:defRPr sz="1799"/>
            </a:lvl7pPr>
            <a:lvl8pPr>
              <a:defRPr sz="1799"/>
            </a:lvl8pPr>
            <a:lvl9pPr>
              <a:defRPr sz="1799"/>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9290051" y="2302670"/>
            <a:ext cx="8083550" cy="959643"/>
          </a:xfrm>
        </p:spPr>
        <p:txBody>
          <a:bodyPr anchor="b"/>
          <a:lstStyle>
            <a:lvl1pPr marL="0" indent="0">
              <a:buNone/>
              <a:defRPr sz="2699" b="1">
                <a:latin typeface="Oswald Bold"/>
                <a:cs typeface="Oswald Bold"/>
              </a:defRPr>
            </a:lvl1pPr>
            <a:lvl2pPr marL="514076" indent="0">
              <a:buNone/>
              <a:defRPr sz="2249" b="1"/>
            </a:lvl2pPr>
            <a:lvl3pPr marL="1028151" indent="0">
              <a:buNone/>
              <a:defRPr sz="2024" b="1"/>
            </a:lvl3pPr>
            <a:lvl4pPr marL="1542227" indent="0">
              <a:buNone/>
              <a:defRPr sz="1799" b="1"/>
            </a:lvl4pPr>
            <a:lvl5pPr marL="2056302" indent="0">
              <a:buNone/>
              <a:defRPr sz="1799" b="1"/>
            </a:lvl5pPr>
            <a:lvl6pPr marL="2570379" indent="0">
              <a:buNone/>
              <a:defRPr sz="1799" b="1"/>
            </a:lvl6pPr>
            <a:lvl7pPr marL="3084455" indent="0">
              <a:buNone/>
              <a:defRPr sz="1799" b="1"/>
            </a:lvl7pPr>
            <a:lvl8pPr marL="3598530" indent="0">
              <a:buNone/>
              <a:defRPr sz="1799" b="1"/>
            </a:lvl8pPr>
            <a:lvl9pPr marL="4112606" indent="0">
              <a:buNone/>
              <a:defRPr sz="1799" b="1"/>
            </a:lvl9pPr>
          </a:lstStyle>
          <a:p>
            <a:pPr lvl="0"/>
            <a:r>
              <a:rPr lang="en-GB" dirty="0"/>
              <a:t>CLICK TO EDIT MASTER TEXT STYLES</a:t>
            </a:r>
          </a:p>
        </p:txBody>
      </p:sp>
      <p:sp>
        <p:nvSpPr>
          <p:cNvPr id="6" name="Content Placeholder 5"/>
          <p:cNvSpPr>
            <a:spLocks noGrp="1"/>
          </p:cNvSpPr>
          <p:nvPr>
            <p:ph sz="quarter" idx="4"/>
          </p:nvPr>
        </p:nvSpPr>
        <p:spPr>
          <a:xfrm>
            <a:off x="9290051" y="3262313"/>
            <a:ext cx="8083550" cy="5926932"/>
          </a:xfrm>
        </p:spPr>
        <p:txBody>
          <a:bodyPr>
            <a:normAutofit/>
          </a:bodyPr>
          <a:lstStyle>
            <a:lvl1pPr>
              <a:defRPr sz="2699"/>
            </a:lvl1pPr>
            <a:lvl2pPr>
              <a:defRPr sz="2699"/>
            </a:lvl2pPr>
            <a:lvl3pPr>
              <a:defRPr sz="2699"/>
            </a:lvl3pPr>
            <a:lvl4pPr>
              <a:defRPr sz="2699"/>
            </a:lvl4pPr>
            <a:lvl5pPr>
              <a:defRPr sz="2699"/>
            </a:lvl5pPr>
            <a:lvl6pPr>
              <a:defRPr sz="1799"/>
            </a:lvl6pPr>
            <a:lvl7pPr>
              <a:defRPr sz="1799"/>
            </a:lvl7pPr>
            <a:lvl8pPr>
              <a:defRPr sz="1799"/>
            </a:lvl8pPr>
            <a:lvl9pPr>
              <a:defRPr sz="1799"/>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184225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 Single Line">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1132115" y="3614057"/>
            <a:ext cx="15748000" cy="2786740"/>
          </a:xfrm>
          <a:prstGeom prst="rect">
            <a:avLst/>
          </a:prstGeom>
        </p:spPr>
        <p:txBody>
          <a:bodyPr anchor="b">
            <a:noAutofit/>
          </a:bodyPr>
          <a:lstStyle>
            <a:lvl1pPr algn="l">
              <a:defRPr sz="18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here</a:t>
            </a:r>
          </a:p>
        </p:txBody>
      </p:sp>
      <p:sp>
        <p:nvSpPr>
          <p:cNvPr id="4" name="サブタイトル 2"/>
          <p:cNvSpPr>
            <a:spLocks noGrp="1"/>
          </p:cNvSpPr>
          <p:nvPr>
            <p:ph type="subTitle" idx="1" hasCustomPrompt="1"/>
          </p:nvPr>
        </p:nvSpPr>
        <p:spPr>
          <a:xfrm>
            <a:off x="1132115" y="6110512"/>
            <a:ext cx="13716000" cy="1016000"/>
          </a:xfrm>
          <a:prstGeom prst="rect">
            <a:avLst/>
          </a:prstGeom>
        </p:spPr>
        <p:txBody>
          <a:bodyPr>
            <a:noAutofit/>
          </a:bodyPr>
          <a:lstStyle>
            <a:lvl1pPr marL="0" indent="0" algn="l">
              <a:buNone/>
              <a:defRPr sz="60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Text here</a:t>
            </a:r>
            <a:endParaRPr lang="en-US" dirty="0"/>
          </a:p>
        </p:txBody>
      </p:sp>
      <p:pic>
        <p:nvPicPr>
          <p:cNvPr id="5" name="Picture 4">
            <a:extLst>
              <a:ext uri="{FF2B5EF4-FFF2-40B4-BE49-F238E27FC236}">
                <a16:creationId xmlns:a16="http://schemas.microsoft.com/office/drawing/2014/main" xmlns="" id="{73005E62-339A-4656-AFBB-0755A3393FE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3048233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51814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1817692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2249" b="1"/>
            </a:lvl1pPr>
          </a:lstStyle>
          <a:p>
            <a:r>
              <a:rPr lang="en-GB"/>
              <a:t>Click to edit Master title style</a:t>
            </a:r>
            <a:endParaRPr lang="en-US"/>
          </a:p>
        </p:txBody>
      </p:sp>
      <p:sp>
        <p:nvSpPr>
          <p:cNvPr id="3" name="Content Placeholder 2"/>
          <p:cNvSpPr>
            <a:spLocks noGrp="1"/>
          </p:cNvSpPr>
          <p:nvPr>
            <p:ph idx="1"/>
          </p:nvPr>
        </p:nvSpPr>
        <p:spPr>
          <a:xfrm>
            <a:off x="7150100" y="409579"/>
            <a:ext cx="10223500" cy="8779670"/>
          </a:xfrm>
        </p:spPr>
        <p:txBody>
          <a:bodyPr/>
          <a:lstStyle>
            <a:lvl1pPr>
              <a:defRPr sz="3599"/>
            </a:lvl1pPr>
            <a:lvl2pPr>
              <a:defRPr sz="3149"/>
            </a:lvl2pPr>
            <a:lvl3pPr>
              <a:defRPr sz="2699"/>
            </a:lvl3pPr>
            <a:lvl4pPr>
              <a:defRPr sz="2249"/>
            </a:lvl4pPr>
            <a:lvl5pPr>
              <a:defRPr sz="2249"/>
            </a:lvl5pPr>
            <a:lvl6pPr>
              <a:defRPr sz="2249"/>
            </a:lvl6pPr>
            <a:lvl7pPr>
              <a:defRPr sz="2249"/>
            </a:lvl7pPr>
            <a:lvl8pPr>
              <a:defRPr sz="2249"/>
            </a:lvl8pPr>
            <a:lvl9pPr>
              <a:defRPr sz="224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4403" y="2152654"/>
            <a:ext cx="6016626" cy="7036595"/>
          </a:xfrm>
        </p:spPr>
        <p:txBody>
          <a:bodyPr/>
          <a:lstStyle>
            <a:lvl1pPr marL="0" indent="0">
              <a:buNone/>
              <a:defRPr sz="1574"/>
            </a:lvl1pPr>
            <a:lvl2pPr marL="514076" indent="0">
              <a:buNone/>
              <a:defRPr sz="1350"/>
            </a:lvl2pPr>
            <a:lvl3pPr marL="1028151" indent="0">
              <a:buNone/>
              <a:defRPr sz="1125"/>
            </a:lvl3pPr>
            <a:lvl4pPr marL="1542227" indent="0">
              <a:buNone/>
              <a:defRPr sz="1013"/>
            </a:lvl4pPr>
            <a:lvl5pPr marL="2056302" indent="0">
              <a:buNone/>
              <a:defRPr sz="1013"/>
            </a:lvl5pPr>
            <a:lvl6pPr marL="2570379" indent="0">
              <a:buNone/>
              <a:defRPr sz="1013"/>
            </a:lvl6pPr>
            <a:lvl7pPr marL="3084455" indent="0">
              <a:buNone/>
              <a:defRPr sz="1013"/>
            </a:lvl7pPr>
            <a:lvl8pPr marL="3598530" indent="0">
              <a:buNone/>
              <a:defRPr sz="1013"/>
            </a:lvl8pPr>
            <a:lvl9pPr marL="4112606" indent="0">
              <a:buNone/>
              <a:defRPr sz="1013"/>
            </a:lvl9pPr>
          </a:lstStyle>
          <a:p>
            <a:pPr lvl="0"/>
            <a:r>
              <a:rPr lang="en-GB"/>
              <a:t>Click to edit Master text styles</a:t>
            </a:r>
          </a:p>
        </p:txBody>
      </p:sp>
      <p:sp>
        <p:nvSpPr>
          <p:cNvPr id="5" name="Date Placeholder 4"/>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389308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2249" b="1"/>
            </a:lvl1pPr>
          </a:lstStyle>
          <a:p>
            <a:r>
              <a:rPr lang="en-GB"/>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3599"/>
            </a:lvl1pPr>
            <a:lvl2pPr marL="514076" indent="0">
              <a:buNone/>
              <a:defRPr sz="3149"/>
            </a:lvl2pPr>
            <a:lvl3pPr marL="1028151" indent="0">
              <a:buNone/>
              <a:defRPr sz="2699"/>
            </a:lvl3pPr>
            <a:lvl4pPr marL="1542227" indent="0">
              <a:buNone/>
              <a:defRPr sz="2249"/>
            </a:lvl4pPr>
            <a:lvl5pPr marL="2056302" indent="0">
              <a:buNone/>
              <a:defRPr sz="2249"/>
            </a:lvl5pPr>
            <a:lvl6pPr marL="2570379" indent="0">
              <a:buNone/>
              <a:defRPr sz="2249"/>
            </a:lvl6pPr>
            <a:lvl7pPr marL="3084455" indent="0">
              <a:buNone/>
              <a:defRPr sz="2249"/>
            </a:lvl7pPr>
            <a:lvl8pPr marL="3598530" indent="0">
              <a:buNone/>
              <a:defRPr sz="2249"/>
            </a:lvl8pPr>
            <a:lvl9pPr marL="4112606" indent="0">
              <a:buNone/>
              <a:defRPr sz="2249"/>
            </a:lvl9pPr>
          </a:lstStyle>
          <a:p>
            <a:endParaRPr lang="en-US" dirty="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1574"/>
            </a:lvl1pPr>
            <a:lvl2pPr marL="514076" indent="0">
              <a:buNone/>
              <a:defRPr sz="1350"/>
            </a:lvl2pPr>
            <a:lvl3pPr marL="1028151" indent="0">
              <a:buNone/>
              <a:defRPr sz="1125"/>
            </a:lvl3pPr>
            <a:lvl4pPr marL="1542227" indent="0">
              <a:buNone/>
              <a:defRPr sz="1013"/>
            </a:lvl4pPr>
            <a:lvl5pPr marL="2056302" indent="0">
              <a:buNone/>
              <a:defRPr sz="1013"/>
            </a:lvl5pPr>
            <a:lvl6pPr marL="2570379" indent="0">
              <a:buNone/>
              <a:defRPr sz="1013"/>
            </a:lvl6pPr>
            <a:lvl7pPr marL="3084455" indent="0">
              <a:buNone/>
              <a:defRPr sz="1013"/>
            </a:lvl7pPr>
            <a:lvl8pPr marL="3598530" indent="0">
              <a:buNone/>
              <a:defRPr sz="1013"/>
            </a:lvl8pPr>
            <a:lvl9pPr marL="4112606" indent="0">
              <a:buNone/>
              <a:defRPr sz="1013"/>
            </a:lvl9pPr>
          </a:lstStyle>
          <a:p>
            <a:pPr lvl="0"/>
            <a:r>
              <a:rPr lang="en-GB"/>
              <a:t>Click to edit Master text styles</a:t>
            </a:r>
          </a:p>
        </p:txBody>
      </p:sp>
      <p:sp>
        <p:nvSpPr>
          <p:cNvPr id="5" name="Date Placeholder 4"/>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1909994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307239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7927" y="411961"/>
            <a:ext cx="5489574" cy="87772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19203" y="411961"/>
            <a:ext cx="16163926" cy="87772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dirty="0"/>
          </a:p>
        </p:txBody>
      </p:sp>
    </p:spTree>
    <p:extLst>
      <p:ext uri="{BB962C8B-B14F-4D97-AF65-F5344CB8AC3E}">
        <p14:creationId xmlns:p14="http://schemas.microsoft.com/office/powerpoint/2010/main" xmlns="" val="2488962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Tree>
    <p:extLst>
      <p:ext uri="{BB962C8B-B14F-4D97-AF65-F5344CB8AC3E}">
        <p14:creationId xmlns:p14="http://schemas.microsoft.com/office/powerpoint/2010/main" xmlns="" val="3197322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9" name="テキスト プレースホルダー 8"/>
          <p:cNvSpPr>
            <a:spLocks noGrp="1"/>
          </p:cNvSpPr>
          <p:nvPr>
            <p:ph type="body" sz="quarter" idx="12" hasCustomPrompt="1"/>
          </p:nvPr>
        </p:nvSpPr>
        <p:spPr>
          <a:xfrm>
            <a:off x="-309282" y="4894171"/>
            <a:ext cx="6790764" cy="928688"/>
          </a:xfrm>
          <a:prstGeom prst="rect">
            <a:avLst/>
          </a:prstGeom>
        </p:spPr>
        <p:txBody>
          <a:bodyPr/>
          <a:lstStyle>
            <a:lvl1pPr algn="r">
              <a:defRPr sz="6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2" name="正方形/長方形 11"/>
          <p:cNvSpPr/>
          <p:nvPr userDrawn="1"/>
        </p:nvSpPr>
        <p:spPr>
          <a:xfrm>
            <a:off x="-2" y="5876924"/>
            <a:ext cx="6481484" cy="14735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13" name="テキスト プレースホルダー 8"/>
          <p:cNvSpPr>
            <a:spLocks noGrp="1"/>
          </p:cNvSpPr>
          <p:nvPr>
            <p:ph type="body" sz="quarter" idx="14" hasCustomPrompt="1"/>
          </p:nvPr>
        </p:nvSpPr>
        <p:spPr>
          <a:xfrm>
            <a:off x="7107086" y="2635627"/>
            <a:ext cx="11024504" cy="5775302"/>
          </a:xfrm>
          <a:prstGeom prst="rect">
            <a:avLst/>
          </a:prstGeom>
        </p:spPr>
        <p:txBody>
          <a:bodyPr anchor="ctr"/>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Tree>
    <p:extLst>
      <p:ext uri="{BB962C8B-B14F-4D97-AF65-F5344CB8AC3E}">
        <p14:creationId xmlns:p14="http://schemas.microsoft.com/office/powerpoint/2010/main" xmlns="" val="2257600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lumn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27101" y="2430380"/>
            <a:ext cx="5979026" cy="5980547"/>
          </a:xfrm>
          <a:prstGeom prst="rect">
            <a:avLst/>
          </a:prstGeom>
        </p:spPr>
        <p:txBody>
          <a:bodyPr/>
          <a:lstStyle>
            <a:lvl1pPr>
              <a:defRPr baseline="0">
                <a:latin typeface="+mn-lt"/>
                <a:ea typeface="Roboto Light" panose="02000000000000000000" pitchFamily="2" charset="0"/>
              </a:defRPr>
            </a:lvl1pPr>
          </a:lstStyle>
          <a:p>
            <a:r>
              <a:rPr lang="en-US" dirty="0"/>
              <a:t>Add picture here – 1:1</a:t>
            </a:r>
          </a:p>
        </p:txBody>
      </p:sp>
      <p:sp>
        <p:nvSpPr>
          <p:cNvPr id="11" name="正方形/長方形 10"/>
          <p:cNvSpPr/>
          <p:nvPr userDrawn="1"/>
        </p:nvSpPr>
        <p:spPr>
          <a:xfrm>
            <a:off x="726142" y="2430380"/>
            <a:ext cx="236008" cy="59805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12" name="テキスト プレースホルダー 8"/>
          <p:cNvSpPr>
            <a:spLocks noGrp="1"/>
          </p:cNvSpPr>
          <p:nvPr>
            <p:ph type="body" sz="quarter" idx="13" hasCustomPrompt="1"/>
          </p:nvPr>
        </p:nvSpPr>
        <p:spPr>
          <a:xfrm>
            <a:off x="7107086" y="2430382"/>
            <a:ext cx="11024504"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7107086" y="3119717"/>
            <a:ext cx="11024504" cy="5291210"/>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7131897" y="3012141"/>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38010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rizontal 2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27101" y="2430380"/>
            <a:ext cx="5979026" cy="5980547"/>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726142" y="2430380"/>
            <a:ext cx="236008" cy="59805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12" name="テキスト プレースホルダー 8"/>
          <p:cNvSpPr>
            <a:spLocks noGrp="1"/>
          </p:cNvSpPr>
          <p:nvPr>
            <p:ph type="body" sz="quarter" idx="13" hasCustomPrompt="1"/>
          </p:nvPr>
        </p:nvSpPr>
        <p:spPr>
          <a:xfrm>
            <a:off x="7107086" y="2430382"/>
            <a:ext cx="11024504"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Caption1 Here</a:t>
            </a:r>
            <a:endParaRPr lang="ja-JP" altLang="en-US" dirty="0"/>
          </a:p>
        </p:txBody>
      </p:sp>
      <p:sp>
        <p:nvSpPr>
          <p:cNvPr id="13" name="テキスト プレースホルダー 8"/>
          <p:cNvSpPr>
            <a:spLocks noGrp="1"/>
          </p:cNvSpPr>
          <p:nvPr>
            <p:ph type="body" sz="quarter" idx="14" hasCustomPrompt="1"/>
          </p:nvPr>
        </p:nvSpPr>
        <p:spPr>
          <a:xfrm>
            <a:off x="7107086" y="3119719"/>
            <a:ext cx="11024504" cy="210116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7131897" y="3012141"/>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プレースホルダー 8"/>
          <p:cNvSpPr>
            <a:spLocks noGrp="1"/>
          </p:cNvSpPr>
          <p:nvPr>
            <p:ph type="body" sz="quarter" idx="15" hasCustomPrompt="1"/>
          </p:nvPr>
        </p:nvSpPr>
        <p:spPr>
          <a:xfrm>
            <a:off x="7107086" y="5478617"/>
            <a:ext cx="11024504"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Caption2 Here</a:t>
            </a:r>
            <a:endParaRPr lang="ja-JP" altLang="en-US" dirty="0"/>
          </a:p>
        </p:txBody>
      </p:sp>
      <p:sp>
        <p:nvSpPr>
          <p:cNvPr id="16" name="テキスト プレースホルダー 8"/>
          <p:cNvSpPr>
            <a:spLocks noGrp="1"/>
          </p:cNvSpPr>
          <p:nvPr>
            <p:ph type="body" sz="quarter" idx="16" hasCustomPrompt="1"/>
          </p:nvPr>
        </p:nvSpPr>
        <p:spPr>
          <a:xfrm>
            <a:off x="7107086" y="6167954"/>
            <a:ext cx="11024504" cy="210116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7" name="直線コネクタ 16"/>
          <p:cNvCxnSpPr/>
          <p:nvPr userDrawn="1"/>
        </p:nvCxnSpPr>
        <p:spPr>
          <a:xfrm>
            <a:off x="7131897" y="6060377"/>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4606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act - Double Lines">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1132115" y="2148114"/>
            <a:ext cx="15748000" cy="4934854"/>
          </a:xfrm>
          <a:prstGeom prst="rect">
            <a:avLst/>
          </a:prstGeom>
        </p:spPr>
        <p:txBody>
          <a:bodyPr anchor="b">
            <a:noAutofit/>
          </a:bodyPr>
          <a:lstStyle>
            <a:lvl1pPr algn="l">
              <a:lnSpc>
                <a:spcPts val="15000"/>
              </a:lnSpc>
              <a:defRPr sz="18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a:t>
            </a:r>
            <a:br>
              <a:rPr lang="en-US" dirty="0"/>
            </a:br>
            <a:r>
              <a:rPr lang="en-US" dirty="0"/>
              <a:t>here</a:t>
            </a:r>
          </a:p>
        </p:txBody>
      </p:sp>
      <p:sp>
        <p:nvSpPr>
          <p:cNvPr id="4" name="サブタイトル 2"/>
          <p:cNvSpPr>
            <a:spLocks noGrp="1"/>
          </p:cNvSpPr>
          <p:nvPr>
            <p:ph type="subTitle" idx="1" hasCustomPrompt="1"/>
          </p:nvPr>
        </p:nvSpPr>
        <p:spPr>
          <a:xfrm>
            <a:off x="1132115" y="6792683"/>
            <a:ext cx="13716000" cy="1016000"/>
          </a:xfrm>
          <a:prstGeom prst="rect">
            <a:avLst/>
          </a:prstGeom>
        </p:spPr>
        <p:txBody>
          <a:bodyPr>
            <a:noAutofit/>
          </a:bodyPr>
          <a:lstStyle>
            <a:lvl1pPr marL="0" indent="0" algn="l">
              <a:buNone/>
              <a:defRPr sz="6000" baseline="0">
                <a:solidFill>
                  <a:schemeClr val="bg2">
                    <a:lumMod val="25000"/>
                  </a:schemeClr>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Text here</a:t>
            </a:r>
            <a:endParaRPr lang="en-US" dirty="0"/>
          </a:p>
        </p:txBody>
      </p:sp>
      <p:pic>
        <p:nvPicPr>
          <p:cNvPr id="5" name="Picture 4">
            <a:extLst>
              <a:ext uri="{FF2B5EF4-FFF2-40B4-BE49-F238E27FC236}">
                <a16:creationId xmlns:a16="http://schemas.microsoft.com/office/drawing/2014/main" xmlns="" id="{6F55B0A2-14DB-42EF-83C3-26F5189E0CA9}"/>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p:spPr>
      </p:pic>
    </p:spTree>
    <p:extLst>
      <p:ext uri="{BB962C8B-B14F-4D97-AF65-F5344CB8AC3E}">
        <p14:creationId xmlns:p14="http://schemas.microsoft.com/office/powerpoint/2010/main" xmlns="" val="551240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86224"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839052"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12" name="テキスト プレースホルダー 8"/>
          <p:cNvSpPr>
            <a:spLocks noGrp="1"/>
          </p:cNvSpPr>
          <p:nvPr>
            <p:ph type="body" sz="quarter" idx="13" hasCustomPrompt="1"/>
          </p:nvPr>
        </p:nvSpPr>
        <p:spPr>
          <a:xfrm>
            <a:off x="839054"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831956"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839054"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図プレースホルダー 8"/>
          <p:cNvSpPr>
            <a:spLocks noGrp="1"/>
          </p:cNvSpPr>
          <p:nvPr>
            <p:ph type="pic" sz="quarter" idx="15" hasCustomPrompt="1"/>
          </p:nvPr>
        </p:nvSpPr>
        <p:spPr>
          <a:xfrm>
            <a:off x="5239978"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9" name="正方形/長方形 18"/>
          <p:cNvSpPr/>
          <p:nvPr userDrawn="1"/>
        </p:nvSpPr>
        <p:spPr>
          <a:xfrm>
            <a:off x="5092804"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20" name="テキスト プレースホルダー 8"/>
          <p:cNvSpPr>
            <a:spLocks noGrp="1"/>
          </p:cNvSpPr>
          <p:nvPr>
            <p:ph type="body" sz="quarter" idx="16" hasCustomPrompt="1"/>
          </p:nvPr>
        </p:nvSpPr>
        <p:spPr>
          <a:xfrm>
            <a:off x="5092806"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5085710"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5092806"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図プレースホルダー 8"/>
          <p:cNvSpPr>
            <a:spLocks noGrp="1"/>
          </p:cNvSpPr>
          <p:nvPr>
            <p:ph type="pic" sz="quarter" idx="18" hasCustomPrompt="1"/>
          </p:nvPr>
        </p:nvSpPr>
        <p:spPr>
          <a:xfrm>
            <a:off x="9500080"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4" name="正方形/長方形 23"/>
          <p:cNvSpPr/>
          <p:nvPr userDrawn="1"/>
        </p:nvSpPr>
        <p:spPr>
          <a:xfrm>
            <a:off x="9352908"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25" name="テキスト プレースホルダー 8"/>
          <p:cNvSpPr>
            <a:spLocks noGrp="1"/>
          </p:cNvSpPr>
          <p:nvPr>
            <p:ph type="body" sz="quarter" idx="19" hasCustomPrompt="1"/>
          </p:nvPr>
        </p:nvSpPr>
        <p:spPr>
          <a:xfrm>
            <a:off x="9352908"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9345812"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9352908"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図プレースホルダー 8"/>
          <p:cNvSpPr>
            <a:spLocks noGrp="1"/>
          </p:cNvSpPr>
          <p:nvPr>
            <p:ph type="pic" sz="quarter" idx="21" hasCustomPrompt="1"/>
          </p:nvPr>
        </p:nvSpPr>
        <p:spPr>
          <a:xfrm>
            <a:off x="13753832"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9" name="正方形/長方形 28"/>
          <p:cNvSpPr/>
          <p:nvPr userDrawn="1"/>
        </p:nvSpPr>
        <p:spPr>
          <a:xfrm>
            <a:off x="13606660"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30" name="テキスト プレースホルダー 8"/>
          <p:cNvSpPr>
            <a:spLocks noGrp="1"/>
          </p:cNvSpPr>
          <p:nvPr>
            <p:ph type="body" sz="quarter" idx="22" hasCustomPrompt="1"/>
          </p:nvPr>
        </p:nvSpPr>
        <p:spPr>
          <a:xfrm>
            <a:off x="13606662"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31" name="テキスト プレースホルダー 8"/>
          <p:cNvSpPr>
            <a:spLocks noGrp="1"/>
          </p:cNvSpPr>
          <p:nvPr>
            <p:ph type="body" sz="quarter" idx="23" hasCustomPrompt="1"/>
          </p:nvPr>
        </p:nvSpPr>
        <p:spPr>
          <a:xfrm>
            <a:off x="13599564"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32" name="直線コネクタ 31"/>
          <p:cNvCxnSpPr/>
          <p:nvPr userDrawn="1"/>
        </p:nvCxnSpPr>
        <p:spPr>
          <a:xfrm>
            <a:off x="13606662"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6999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1610338"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1463166"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12" name="テキスト プレースホルダー 8"/>
          <p:cNvSpPr>
            <a:spLocks noGrp="1"/>
          </p:cNvSpPr>
          <p:nvPr>
            <p:ph type="body" sz="quarter" idx="13" hasCustomPrompt="1"/>
          </p:nvPr>
        </p:nvSpPr>
        <p:spPr>
          <a:xfrm>
            <a:off x="1463168"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8"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図プレースホルダー 8"/>
          <p:cNvSpPr>
            <a:spLocks noGrp="1"/>
          </p:cNvSpPr>
          <p:nvPr>
            <p:ph type="pic" sz="quarter" idx="15" hasCustomPrompt="1"/>
          </p:nvPr>
        </p:nvSpPr>
        <p:spPr>
          <a:xfrm>
            <a:off x="7286492"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9" name="正方形/長方形 18"/>
          <p:cNvSpPr/>
          <p:nvPr userDrawn="1"/>
        </p:nvSpPr>
        <p:spPr>
          <a:xfrm>
            <a:off x="7139320"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20" name="テキスト プレースホルダー 8"/>
          <p:cNvSpPr>
            <a:spLocks noGrp="1"/>
          </p:cNvSpPr>
          <p:nvPr>
            <p:ph type="body" sz="quarter" idx="16" hasCustomPrompt="1"/>
          </p:nvPr>
        </p:nvSpPr>
        <p:spPr>
          <a:xfrm>
            <a:off x="7139320"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7132224"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7139320"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図プレースホルダー 8"/>
          <p:cNvSpPr>
            <a:spLocks noGrp="1"/>
          </p:cNvSpPr>
          <p:nvPr>
            <p:ph type="pic" sz="quarter" idx="18" hasCustomPrompt="1"/>
          </p:nvPr>
        </p:nvSpPr>
        <p:spPr>
          <a:xfrm>
            <a:off x="12969740" y="2094205"/>
            <a:ext cx="3794644"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24" name="正方形/長方形 23"/>
          <p:cNvSpPr/>
          <p:nvPr userDrawn="1"/>
        </p:nvSpPr>
        <p:spPr>
          <a:xfrm>
            <a:off x="12822568"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25" name="テキスト プレースホルダー 8"/>
          <p:cNvSpPr>
            <a:spLocks noGrp="1"/>
          </p:cNvSpPr>
          <p:nvPr>
            <p:ph type="body" sz="quarter" idx="19" hasCustomPrompt="1"/>
          </p:nvPr>
        </p:nvSpPr>
        <p:spPr>
          <a:xfrm>
            <a:off x="12822570"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12815472"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822570"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1613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11625" y="2105048"/>
            <a:ext cx="5037262"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4529" y="2791871"/>
            <a:ext cx="5046330" cy="6323102"/>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11625" y="2693324"/>
            <a:ext cx="503726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6587779" y="2105048"/>
            <a:ext cx="5037262"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6580681" y="2791871"/>
            <a:ext cx="5046330" cy="6323102"/>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6587779" y="2693324"/>
            <a:ext cx="503726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プレースホルダー 8"/>
          <p:cNvSpPr>
            <a:spLocks noGrp="1"/>
          </p:cNvSpPr>
          <p:nvPr>
            <p:ph type="body" sz="quarter" idx="19" hasCustomPrompt="1"/>
          </p:nvPr>
        </p:nvSpPr>
        <p:spPr>
          <a:xfrm>
            <a:off x="12271027" y="2105048"/>
            <a:ext cx="5037262"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6" name="テキスト プレースホルダー 8"/>
          <p:cNvSpPr>
            <a:spLocks noGrp="1"/>
          </p:cNvSpPr>
          <p:nvPr>
            <p:ph type="body" sz="quarter" idx="20" hasCustomPrompt="1"/>
          </p:nvPr>
        </p:nvSpPr>
        <p:spPr>
          <a:xfrm>
            <a:off x="12263931" y="2791871"/>
            <a:ext cx="5046330" cy="6323102"/>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271027" y="2693324"/>
            <a:ext cx="503726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89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11625" y="2105048"/>
            <a:ext cx="7427242"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4529" y="2791871"/>
            <a:ext cx="7440614" cy="6323102"/>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11625" y="2693324"/>
            <a:ext cx="742724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9133969" y="2105048"/>
            <a:ext cx="7427242" cy="635549"/>
          </a:xfrm>
          <a:prstGeom prst="rect">
            <a:avLst/>
          </a:prstGeom>
        </p:spPr>
        <p:txBody>
          <a:bodyPr anchor="b"/>
          <a:lstStyle>
            <a:lvl1pPr marL="0" marR="0" indent="0" algn="l" defTabSz="1028700" rtl="0" eaLnBrk="1" fontAlgn="auto" latinLnBrk="0" hangingPunct="1">
              <a:lnSpc>
                <a:spcPct val="90000"/>
              </a:lnSpc>
              <a:spcBef>
                <a:spcPts val="1125"/>
              </a:spcBef>
              <a:spcAft>
                <a:spcPts val="0"/>
              </a:spcAft>
              <a:buClrTx/>
              <a:buSzTx/>
              <a:buFont typeface="Wingdings" panose="05000000000000000000" pitchFamily="2" charset="2"/>
              <a:buNone/>
              <a:tabLst/>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marL="0" marR="0" lvl="0" indent="0" algn="l" defTabSz="1028700" rtl="0" eaLnBrk="1" fontAlgn="auto" latinLnBrk="0" hangingPunct="1">
              <a:lnSpc>
                <a:spcPct val="90000"/>
              </a:lnSpc>
              <a:spcBef>
                <a:spcPts val="1125"/>
              </a:spcBef>
              <a:spcAft>
                <a:spcPts val="0"/>
              </a:spcAft>
              <a:buClrTx/>
              <a:buSzTx/>
              <a:buFont typeface="Wingdings" panose="05000000000000000000" pitchFamily="2" charset="2"/>
              <a:buNone/>
              <a:tabLst/>
              <a:defRPr/>
            </a:pPr>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9126871" y="2791871"/>
            <a:ext cx="7440614" cy="6323102"/>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9133969" y="2693324"/>
            <a:ext cx="742724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3235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1463166" y="5994878"/>
            <a:ext cx="6893572"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699"/>
            <a:ext cx="6905984" cy="2534490"/>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6" y="6583152"/>
            <a:ext cx="689357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9685510" y="5994878"/>
            <a:ext cx="6893572"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9678412" y="6681699"/>
            <a:ext cx="6905984" cy="2534490"/>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9685510" y="6583152"/>
            <a:ext cx="6893572"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図プレースホルダー 8"/>
          <p:cNvSpPr>
            <a:spLocks noGrp="1"/>
          </p:cNvSpPr>
          <p:nvPr>
            <p:ph type="pic" sz="quarter" idx="12" hasCustomPrompt="1"/>
          </p:nvPr>
        </p:nvSpPr>
        <p:spPr>
          <a:xfrm>
            <a:off x="1610338" y="2094205"/>
            <a:ext cx="6746400"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16:9</a:t>
            </a:r>
          </a:p>
        </p:txBody>
      </p:sp>
      <p:sp>
        <p:nvSpPr>
          <p:cNvPr id="16" name="正方形/長方形 15"/>
          <p:cNvSpPr/>
          <p:nvPr userDrawn="1"/>
        </p:nvSpPr>
        <p:spPr>
          <a:xfrm>
            <a:off x="1463166" y="2094205"/>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
        <p:nvSpPr>
          <p:cNvPr id="17" name="図プレースホルダー 8"/>
          <p:cNvSpPr>
            <a:spLocks noGrp="1"/>
          </p:cNvSpPr>
          <p:nvPr>
            <p:ph type="pic" sz="quarter" idx="18" hasCustomPrompt="1"/>
          </p:nvPr>
        </p:nvSpPr>
        <p:spPr>
          <a:xfrm>
            <a:off x="9825584" y="2095657"/>
            <a:ext cx="6746400" cy="3795608"/>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16:9</a:t>
            </a:r>
          </a:p>
        </p:txBody>
      </p:sp>
      <p:sp>
        <p:nvSpPr>
          <p:cNvPr id="18" name="正方形/長方形 17"/>
          <p:cNvSpPr/>
          <p:nvPr userDrawn="1"/>
        </p:nvSpPr>
        <p:spPr>
          <a:xfrm>
            <a:off x="9678412" y="2095657"/>
            <a:ext cx="180000" cy="37956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latin typeface="+mj-lt"/>
            </a:endParaRPr>
          </a:p>
        </p:txBody>
      </p:sp>
    </p:spTree>
    <p:extLst>
      <p:ext uri="{BB962C8B-B14F-4D97-AF65-F5344CB8AC3E}">
        <p14:creationId xmlns:p14="http://schemas.microsoft.com/office/powerpoint/2010/main" xmlns="" val="309482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0" y="1461677"/>
            <a:ext cx="18289652" cy="4572413"/>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2" name="テキスト プレースホルダー 8"/>
          <p:cNvSpPr>
            <a:spLocks noGrp="1"/>
          </p:cNvSpPr>
          <p:nvPr>
            <p:ph type="body" sz="quarter" idx="13" hasCustomPrompt="1"/>
          </p:nvPr>
        </p:nvSpPr>
        <p:spPr>
          <a:xfrm>
            <a:off x="1" y="6322835"/>
            <a:ext cx="6481482" cy="635549"/>
          </a:xfrm>
          <a:prstGeom prst="rect">
            <a:avLst/>
          </a:prstGeom>
        </p:spPr>
        <p:txBody>
          <a:bodyPr anchor="b"/>
          <a:lstStyle>
            <a:lvl1pPr algn="r">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6618517" y="6322835"/>
            <a:ext cx="11088914" cy="3067910"/>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28" name="正方形/長方形 27"/>
          <p:cNvSpPr/>
          <p:nvPr userDrawn="1"/>
        </p:nvSpPr>
        <p:spPr>
          <a:xfrm>
            <a:off x="-2" y="6958384"/>
            <a:ext cx="6481484" cy="14735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038" dirty="0">
              <a:latin typeface="+mj-lt"/>
            </a:endParaRPr>
          </a:p>
        </p:txBody>
      </p:sp>
    </p:spTree>
    <p:extLst>
      <p:ext uri="{BB962C8B-B14F-4D97-AF65-F5344CB8AC3E}">
        <p14:creationId xmlns:p14="http://schemas.microsoft.com/office/powerpoint/2010/main" xmlns="" val="2442316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s - Graph">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1463168"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1456070"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1463168"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7139320"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1" name="テキスト プレースホルダー 8"/>
          <p:cNvSpPr>
            <a:spLocks noGrp="1"/>
          </p:cNvSpPr>
          <p:nvPr>
            <p:ph type="body" sz="quarter" idx="17" hasCustomPrompt="1"/>
          </p:nvPr>
        </p:nvSpPr>
        <p:spPr>
          <a:xfrm>
            <a:off x="7132224"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7139320"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プレースホルダー 8"/>
          <p:cNvSpPr>
            <a:spLocks noGrp="1"/>
          </p:cNvSpPr>
          <p:nvPr>
            <p:ph type="body" sz="quarter" idx="19" hasCustomPrompt="1"/>
          </p:nvPr>
        </p:nvSpPr>
        <p:spPr>
          <a:xfrm>
            <a:off x="12822570" y="5994878"/>
            <a:ext cx="3941816"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26" name="テキスト プレースホルダー 8"/>
          <p:cNvSpPr>
            <a:spLocks noGrp="1"/>
          </p:cNvSpPr>
          <p:nvPr>
            <p:ph type="body" sz="quarter" idx="20" hasCustomPrompt="1"/>
          </p:nvPr>
        </p:nvSpPr>
        <p:spPr>
          <a:xfrm>
            <a:off x="12815472" y="6681700"/>
            <a:ext cx="3948912" cy="252953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7" name="直線コネクタ 26"/>
          <p:cNvCxnSpPr/>
          <p:nvPr userDrawn="1"/>
        </p:nvCxnSpPr>
        <p:spPr>
          <a:xfrm>
            <a:off x="12822570" y="6583152"/>
            <a:ext cx="3941816"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グラフ プレースホルダー 6"/>
          <p:cNvSpPr>
            <a:spLocks noGrp="1"/>
          </p:cNvSpPr>
          <p:nvPr>
            <p:ph type="chart" sz="quarter" idx="21" hasCustomPrompt="1"/>
          </p:nvPr>
        </p:nvSpPr>
        <p:spPr>
          <a:xfrm>
            <a:off x="1463677" y="1927450"/>
            <a:ext cx="3965350" cy="3965348"/>
          </a:xfrm>
          <a:prstGeom prst="rect">
            <a:avLst/>
          </a:prstGeom>
        </p:spPr>
        <p:txBody>
          <a:bodyPr/>
          <a:lstStyle>
            <a:lvl1pPr>
              <a:defRPr>
                <a:solidFill>
                  <a:schemeClr val="bg2">
                    <a:lumMod val="50000"/>
                  </a:schemeClr>
                </a:solidFill>
                <a:latin typeface="+mn-lt"/>
                <a:ea typeface="Roboto" panose="02000000000000000000" pitchFamily="2" charset="0"/>
              </a:defRPr>
            </a:lvl1pPr>
          </a:lstStyle>
          <a:p>
            <a:r>
              <a:rPr lang="en-US" dirty="0"/>
              <a:t>Add Graph Here</a:t>
            </a:r>
          </a:p>
        </p:txBody>
      </p:sp>
      <p:sp>
        <p:nvSpPr>
          <p:cNvPr id="28" name="グラフ プレースホルダー 6"/>
          <p:cNvSpPr>
            <a:spLocks noGrp="1"/>
          </p:cNvSpPr>
          <p:nvPr>
            <p:ph type="chart" sz="quarter" idx="22" hasCustomPrompt="1"/>
          </p:nvPr>
        </p:nvSpPr>
        <p:spPr>
          <a:xfrm>
            <a:off x="7115787" y="1927450"/>
            <a:ext cx="3965350" cy="3965348"/>
          </a:xfrm>
          <a:prstGeom prst="rect">
            <a:avLst/>
          </a:prstGeom>
        </p:spPr>
        <p:txBody>
          <a:bodyPr/>
          <a:lstStyle>
            <a:lvl1pPr marL="0" marR="0" indent="0" algn="l" defTabSz="1028700" rtl="0" eaLnBrk="1" fontAlgn="auto" latinLnBrk="0" hangingPunct="1">
              <a:lnSpc>
                <a:spcPct val="90000"/>
              </a:lnSpc>
              <a:spcBef>
                <a:spcPts val="1125"/>
              </a:spcBef>
              <a:spcAft>
                <a:spcPts val="0"/>
              </a:spcAft>
              <a:buClrTx/>
              <a:buSzTx/>
              <a:buFont typeface="Wingdings" panose="05000000000000000000" pitchFamily="2" charset="2"/>
              <a:buNone/>
              <a:tabLst/>
              <a:defRPr>
                <a:solidFill>
                  <a:schemeClr val="bg2">
                    <a:lumMod val="50000"/>
                  </a:schemeClr>
                </a:solidFill>
                <a:latin typeface="+mn-lt"/>
                <a:ea typeface="Roboto" panose="02000000000000000000" pitchFamily="2" charset="0"/>
              </a:defRPr>
            </a:lvl1pPr>
          </a:lstStyle>
          <a:p>
            <a:r>
              <a:rPr lang="en-US" dirty="0"/>
              <a:t>Add Graph Here</a:t>
            </a:r>
          </a:p>
          <a:p>
            <a:endParaRPr lang="en-US" dirty="0"/>
          </a:p>
        </p:txBody>
      </p:sp>
      <p:sp>
        <p:nvSpPr>
          <p:cNvPr id="29" name="グラフ プレースホルダー 6"/>
          <p:cNvSpPr>
            <a:spLocks noGrp="1"/>
          </p:cNvSpPr>
          <p:nvPr>
            <p:ph type="chart" sz="quarter" idx="23" hasCustomPrompt="1"/>
          </p:nvPr>
        </p:nvSpPr>
        <p:spPr>
          <a:xfrm>
            <a:off x="12822571" y="1924690"/>
            <a:ext cx="3965350" cy="3965348"/>
          </a:xfrm>
          <a:prstGeom prst="rect">
            <a:avLst/>
          </a:prstGeom>
        </p:spPr>
        <p:txBody>
          <a:bodyPr/>
          <a:lstStyle>
            <a:lvl1pPr marL="0" marR="0" indent="0" algn="l" defTabSz="1028700" rtl="0" eaLnBrk="1" fontAlgn="auto" latinLnBrk="0" hangingPunct="1">
              <a:lnSpc>
                <a:spcPct val="90000"/>
              </a:lnSpc>
              <a:spcBef>
                <a:spcPts val="1125"/>
              </a:spcBef>
              <a:spcAft>
                <a:spcPts val="0"/>
              </a:spcAft>
              <a:buClrTx/>
              <a:buSzTx/>
              <a:buFont typeface="Wingdings" panose="05000000000000000000" pitchFamily="2" charset="2"/>
              <a:buNone/>
              <a:tabLst/>
              <a:defRPr>
                <a:solidFill>
                  <a:schemeClr val="bg2">
                    <a:lumMod val="50000"/>
                  </a:schemeClr>
                </a:solidFill>
                <a:latin typeface="+mn-lt"/>
                <a:ea typeface="Roboto" panose="02000000000000000000" pitchFamily="2" charset="0"/>
              </a:defRPr>
            </a:lvl1pPr>
          </a:lstStyle>
          <a:p>
            <a:r>
              <a:rPr lang="en-US" dirty="0"/>
              <a:t>Add Graph Here</a:t>
            </a:r>
          </a:p>
          <a:p>
            <a:endParaRPr lang="en-US" dirty="0"/>
          </a:p>
        </p:txBody>
      </p:sp>
    </p:spTree>
    <p:extLst>
      <p:ext uri="{BB962C8B-B14F-4D97-AF65-F5344CB8AC3E}">
        <p14:creationId xmlns:p14="http://schemas.microsoft.com/office/powerpoint/2010/main" xmlns="" val="54670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3 Columns - Graph">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7"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7" y="908366"/>
            <a:ext cx="17646914" cy="445226"/>
          </a:xfrm>
          <a:prstGeom prst="rect">
            <a:avLst/>
          </a:prstGeom>
        </p:spPr>
        <p:txBody>
          <a:bodyPr>
            <a:normAutofit/>
          </a:bodyPr>
          <a:lstStyle>
            <a:lvl1pPr marL="0" indent="0" algn="l">
              <a:buNone/>
              <a:defRPr sz="2250" baseline="0">
                <a:solidFill>
                  <a:schemeClr val="bg1"/>
                </a:solidFill>
                <a:latin typeface="+mj-lt"/>
                <a:ea typeface="A-OTF Gothic BBB Pro Medium" panose="020B0400000000000000" pitchFamily="34" charset="-128"/>
                <a:cs typeface="Clear Sans Light" panose="020B0303030202020304" pitchFamily="34" charset="0"/>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9067502" y="2862604"/>
            <a:ext cx="8318844" cy="635549"/>
          </a:xfrm>
          <a:prstGeom prst="rect">
            <a:avLst/>
          </a:prstGeom>
        </p:spPr>
        <p:txBody>
          <a:bodyPr anchor="b"/>
          <a:lstStyle>
            <a:lvl1pPr algn="l">
              <a:defRPr sz="27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9060405" y="3549427"/>
            <a:ext cx="8333822" cy="4541846"/>
          </a:xfrm>
          <a:prstGeom prst="rect">
            <a:avLst/>
          </a:prstGeom>
        </p:spPr>
        <p:txBody>
          <a:bodyPr anchor="t"/>
          <a:lstStyle>
            <a:lvl1pPr algn="l">
              <a:lnSpc>
                <a:spcPts val="2100"/>
              </a:lnSpc>
              <a:defRPr sz="165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9067502" y="3450878"/>
            <a:ext cx="831884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グラフ プレースホルダー 6"/>
          <p:cNvSpPr>
            <a:spLocks noGrp="1"/>
          </p:cNvSpPr>
          <p:nvPr>
            <p:ph type="chart" sz="quarter" idx="21" hasCustomPrompt="1"/>
          </p:nvPr>
        </p:nvSpPr>
        <p:spPr>
          <a:xfrm>
            <a:off x="796950" y="2862602"/>
            <a:ext cx="8128000" cy="5228669"/>
          </a:xfrm>
          <a:prstGeom prst="rect">
            <a:avLst/>
          </a:prstGeom>
        </p:spPr>
        <p:txBody>
          <a:bodyPr/>
          <a:lstStyle>
            <a:lvl1pPr>
              <a:defRPr>
                <a:solidFill>
                  <a:schemeClr val="bg2">
                    <a:lumMod val="50000"/>
                  </a:schemeClr>
                </a:solidFill>
                <a:latin typeface="+mn-lt"/>
                <a:ea typeface="Roboto" panose="02000000000000000000" pitchFamily="2" charset="0"/>
              </a:defRPr>
            </a:lvl1pPr>
          </a:lstStyle>
          <a:p>
            <a:r>
              <a:rPr lang="en-US" dirty="0"/>
              <a:t>Add Graph Here</a:t>
            </a:r>
          </a:p>
        </p:txBody>
      </p:sp>
    </p:spTree>
    <p:extLst>
      <p:ext uri="{BB962C8B-B14F-4D97-AF65-F5344CB8AC3E}">
        <p14:creationId xmlns:p14="http://schemas.microsoft.com/office/powerpoint/2010/main" xmlns="" val="188259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 - Separated">
    <p:spTree>
      <p:nvGrpSpPr>
        <p:cNvPr id="1" name=""/>
        <p:cNvGrpSpPr/>
        <p:nvPr/>
      </p:nvGrpSpPr>
      <p:grpSpPr>
        <a:xfrm>
          <a:off x="0" y="0"/>
          <a:ext cx="0" cy="0"/>
          <a:chOff x="0" y="0"/>
          <a:chExt cx="0" cy="0"/>
        </a:xfrm>
      </p:grpSpPr>
      <p:sp>
        <p:nvSpPr>
          <p:cNvPr id="5" name="正方形/長方形 4"/>
          <p:cNvSpPr/>
          <p:nvPr userDrawn="1"/>
        </p:nvSpPr>
        <p:spPr>
          <a:xfrm>
            <a:off x="10508342" y="0"/>
            <a:ext cx="7779657" cy="10287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 name="タイトル 1"/>
          <p:cNvSpPr>
            <a:spLocks noGrp="1"/>
          </p:cNvSpPr>
          <p:nvPr>
            <p:ph type="ctrTitle" hasCustomPrompt="1"/>
          </p:nvPr>
        </p:nvSpPr>
        <p:spPr>
          <a:xfrm>
            <a:off x="290286" y="580571"/>
            <a:ext cx="9898743" cy="9231086"/>
          </a:xfrm>
          <a:prstGeom prst="rect">
            <a:avLst/>
          </a:prstGeom>
        </p:spPr>
        <p:txBody>
          <a:bodyPr anchor="ctr">
            <a:noAutofit/>
          </a:bodyPr>
          <a:lstStyle>
            <a:lvl1pPr algn="r">
              <a:lnSpc>
                <a:spcPts val="13000"/>
              </a:lnSpc>
              <a:defRPr sz="16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a:t>
            </a:r>
            <a:br>
              <a:rPr lang="en-US" dirty="0"/>
            </a:br>
            <a:r>
              <a:rPr lang="en-US" dirty="0"/>
              <a:t>here</a:t>
            </a:r>
          </a:p>
        </p:txBody>
      </p:sp>
      <p:sp>
        <p:nvSpPr>
          <p:cNvPr id="4" name="サブタイトル 2"/>
          <p:cNvSpPr>
            <a:spLocks noGrp="1"/>
          </p:cNvSpPr>
          <p:nvPr>
            <p:ph type="subTitle" idx="1" hasCustomPrompt="1"/>
          </p:nvPr>
        </p:nvSpPr>
        <p:spPr>
          <a:xfrm>
            <a:off x="10769598" y="580571"/>
            <a:ext cx="7024915" cy="9231086"/>
          </a:xfrm>
          <a:prstGeom prst="rect">
            <a:avLst/>
          </a:prstGeom>
        </p:spPr>
        <p:txBody>
          <a:bodyPr anchor="ctr">
            <a:noAutofit/>
          </a:bodyPr>
          <a:lstStyle>
            <a:lvl1pPr marL="0" indent="0" algn="l">
              <a:lnSpc>
                <a:spcPts val="4000"/>
              </a:lnSpc>
              <a:buNone/>
              <a:defRPr sz="6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Text here</a:t>
            </a:r>
          </a:p>
          <a:p>
            <a:r>
              <a:rPr lang="en-US" dirty="0"/>
              <a:t>Text Here</a:t>
            </a:r>
          </a:p>
        </p:txBody>
      </p:sp>
      <p:pic>
        <p:nvPicPr>
          <p:cNvPr id="6" name="Picture 5">
            <a:extLst>
              <a:ext uri="{FF2B5EF4-FFF2-40B4-BE49-F238E27FC236}">
                <a16:creationId xmlns:a16="http://schemas.microsoft.com/office/drawing/2014/main" xmlns="" id="{4171AF74-0E7C-4E81-9EFB-1F3C8FB9CB2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410354" y="8798538"/>
            <a:ext cx="3645415" cy="1292355"/>
          </a:xfrm>
          <a:prstGeom prst="rect">
            <a:avLst/>
          </a:prstGeom>
        </p:spPr>
      </p:pic>
    </p:spTree>
    <p:extLst>
      <p:ext uri="{BB962C8B-B14F-4D97-AF65-F5344CB8AC3E}">
        <p14:creationId xmlns:p14="http://schemas.microsoft.com/office/powerpoint/2010/main" xmlns="" val="337200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Tree>
    <p:extLst>
      <p:ext uri="{BB962C8B-B14F-4D97-AF65-F5344CB8AC3E}">
        <p14:creationId xmlns:p14="http://schemas.microsoft.com/office/powerpoint/2010/main" xmlns="" val="267213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テキスト プレースホルダー 8"/>
          <p:cNvSpPr>
            <a:spLocks noGrp="1"/>
          </p:cNvSpPr>
          <p:nvPr>
            <p:ph type="body" sz="quarter" idx="12" hasCustomPrompt="1"/>
          </p:nvPr>
        </p:nvSpPr>
        <p:spPr>
          <a:xfrm>
            <a:off x="-309282" y="4894169"/>
            <a:ext cx="6790764" cy="928687"/>
          </a:xfrm>
          <a:prstGeom prst="rect">
            <a:avLst/>
          </a:prstGeom>
        </p:spPr>
        <p:txBody>
          <a:bodyPr/>
          <a:lstStyle>
            <a:lvl1pPr algn="r">
              <a:defRPr sz="80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2" name="正方形/長方形 11"/>
          <p:cNvSpPr/>
          <p:nvPr userDrawn="1"/>
        </p:nvSpPr>
        <p:spPr>
          <a:xfrm>
            <a:off x="-1" y="5876924"/>
            <a:ext cx="6481483" cy="14735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3" name="テキスト プレースホルダー 8"/>
          <p:cNvSpPr>
            <a:spLocks noGrp="1"/>
          </p:cNvSpPr>
          <p:nvPr>
            <p:ph type="body" sz="quarter" idx="14" hasCustomPrompt="1"/>
          </p:nvPr>
        </p:nvSpPr>
        <p:spPr>
          <a:xfrm>
            <a:off x="7107085" y="2635625"/>
            <a:ext cx="11024504" cy="5775302"/>
          </a:xfrm>
          <a:prstGeom prst="rect">
            <a:avLst/>
          </a:prstGeom>
        </p:spPr>
        <p:txBody>
          <a:bodyPr anchor="ctr"/>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Tree>
    <p:extLst>
      <p:ext uri="{BB962C8B-B14F-4D97-AF65-F5344CB8AC3E}">
        <p14:creationId xmlns:p14="http://schemas.microsoft.com/office/powerpoint/2010/main" xmlns="" val="350750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27100" y="2430380"/>
            <a:ext cx="5979026" cy="5980546"/>
          </a:xfrm>
          <a:prstGeom prst="rect">
            <a:avLst/>
          </a:prstGeom>
        </p:spPr>
        <p:txBody>
          <a:bodyPr/>
          <a:lstStyle>
            <a:lvl1pPr>
              <a:defRPr baseline="0">
                <a:latin typeface="+mn-lt"/>
                <a:ea typeface="Roboto Light" panose="02000000000000000000" pitchFamily="2" charset="0"/>
              </a:defRPr>
            </a:lvl1pPr>
          </a:lstStyle>
          <a:p>
            <a:r>
              <a:rPr lang="en-US" dirty="0"/>
              <a:t>Add picture here – 1:1</a:t>
            </a:r>
          </a:p>
        </p:txBody>
      </p:sp>
      <p:sp>
        <p:nvSpPr>
          <p:cNvPr id="11" name="正方形/長方形 10"/>
          <p:cNvSpPr/>
          <p:nvPr userDrawn="1"/>
        </p:nvSpPr>
        <p:spPr>
          <a:xfrm>
            <a:off x="726141" y="2430380"/>
            <a:ext cx="236007" cy="59805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7107085" y="2430380"/>
            <a:ext cx="11024504"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 Here</a:t>
            </a:r>
            <a:endParaRPr lang="ja-JP" altLang="en-US" dirty="0"/>
          </a:p>
        </p:txBody>
      </p:sp>
      <p:sp>
        <p:nvSpPr>
          <p:cNvPr id="13" name="テキスト プレースホルダー 8"/>
          <p:cNvSpPr>
            <a:spLocks noGrp="1"/>
          </p:cNvSpPr>
          <p:nvPr>
            <p:ph type="body" sz="quarter" idx="14" hasCustomPrompt="1"/>
          </p:nvPr>
        </p:nvSpPr>
        <p:spPr>
          <a:xfrm>
            <a:off x="7107085" y="3119717"/>
            <a:ext cx="11024504" cy="5291209"/>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7131895" y="3012141"/>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838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2 Columns -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84675" y="132353"/>
            <a:ext cx="17646914" cy="770016"/>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a:t>Presentation Title Here</a:t>
            </a:r>
            <a:endParaRPr lang="en-US" dirty="0"/>
          </a:p>
        </p:txBody>
      </p:sp>
      <p:sp>
        <p:nvSpPr>
          <p:cNvPr id="4" name="スライド番号プレースホルダー 3"/>
          <p:cNvSpPr>
            <a:spLocks noGrp="1"/>
          </p:cNvSpPr>
          <p:nvPr>
            <p:ph type="sldNum" sz="quarter" idx="11"/>
          </p:nvPr>
        </p:nvSpPr>
        <p:spPr>
          <a:xfrm>
            <a:off x="14173200" y="0"/>
            <a:ext cx="4114800" cy="1613532"/>
          </a:xfrm>
          <a:prstGeom prst="rect">
            <a:avLst/>
          </a:prstGeom>
        </p:spPr>
        <p:txBody>
          <a:bodyPr/>
          <a:lstStyle>
            <a:lvl1pPr>
              <a:defRPr>
                <a:latin typeface="+mj-lt"/>
              </a:defRPr>
            </a:lvl1pPr>
          </a:lstStyle>
          <a:p>
            <a:fld id="{DAEF4D36-AE85-49C9-90DE-66D02B257272}" type="slidenum">
              <a:rPr lang="en-US" smtClean="0"/>
              <a:pPr/>
              <a:t>‹#›</a:t>
            </a:fld>
            <a:endParaRPr lang="en-US"/>
          </a:p>
        </p:txBody>
      </p:sp>
      <p:sp>
        <p:nvSpPr>
          <p:cNvPr id="6" name="サブタイトル 2"/>
          <p:cNvSpPr>
            <a:spLocks noGrp="1"/>
          </p:cNvSpPr>
          <p:nvPr>
            <p:ph type="subTitle" idx="1" hasCustomPrompt="1"/>
          </p:nvPr>
        </p:nvSpPr>
        <p:spPr>
          <a:xfrm>
            <a:off x="484675" y="908365"/>
            <a:ext cx="17646914" cy="445226"/>
          </a:xfrm>
          <a:prstGeom prst="rect">
            <a:avLst/>
          </a:prstGeom>
        </p:spPr>
        <p:txBody>
          <a:bodyPr>
            <a:normAutofit/>
          </a:bodyPr>
          <a:lstStyle>
            <a:lvl1pPr marL="0" indent="0" algn="l">
              <a:buNone/>
              <a:defRPr sz="3000" baseline="0">
                <a:solidFill>
                  <a:schemeClr val="bg1"/>
                </a:solidFill>
                <a:latin typeface="+mj-lt"/>
                <a:ea typeface="A-OTF Gothic BBB Pro Medium" panose="020B0400000000000000" pitchFamily="34" charset="-128"/>
                <a:cs typeface="Clear Sans Light" panose="020B03030302020203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ltLang="ja-JP" dirty="0"/>
              <a:t>A brief description here</a:t>
            </a:r>
            <a:endParaRPr lang="en-US" dirty="0"/>
          </a:p>
        </p:txBody>
      </p:sp>
      <p:sp>
        <p:nvSpPr>
          <p:cNvPr id="9" name="図プレースホルダー 8"/>
          <p:cNvSpPr>
            <a:spLocks noGrp="1"/>
          </p:cNvSpPr>
          <p:nvPr>
            <p:ph type="pic" sz="quarter" idx="12" hasCustomPrompt="1"/>
          </p:nvPr>
        </p:nvSpPr>
        <p:spPr>
          <a:xfrm>
            <a:off x="927100" y="2430380"/>
            <a:ext cx="5979026" cy="5980546"/>
          </a:xfrm>
          <a:prstGeom prst="rect">
            <a:avLst/>
          </a:prstGeom>
        </p:spPr>
        <p:txBody>
          <a:bodyPr/>
          <a:lstStyle>
            <a:lvl1pPr>
              <a:defRPr baseline="0">
                <a:solidFill>
                  <a:schemeClr val="bg2">
                    <a:lumMod val="50000"/>
                  </a:schemeClr>
                </a:solidFill>
                <a:latin typeface="+mn-lt"/>
                <a:ea typeface="Roboto" panose="02000000000000000000" pitchFamily="2" charset="0"/>
              </a:defRPr>
            </a:lvl1pPr>
          </a:lstStyle>
          <a:p>
            <a:r>
              <a:rPr lang="en-US" dirty="0"/>
              <a:t>Add picture here – 1:1</a:t>
            </a:r>
          </a:p>
        </p:txBody>
      </p:sp>
      <p:sp>
        <p:nvSpPr>
          <p:cNvPr id="11" name="正方形/長方形 10"/>
          <p:cNvSpPr/>
          <p:nvPr userDrawn="1"/>
        </p:nvSpPr>
        <p:spPr>
          <a:xfrm>
            <a:off x="726141" y="2430380"/>
            <a:ext cx="236007" cy="59805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latin typeface="+mj-lt"/>
            </a:endParaRPr>
          </a:p>
        </p:txBody>
      </p:sp>
      <p:sp>
        <p:nvSpPr>
          <p:cNvPr id="12" name="テキスト プレースホルダー 8"/>
          <p:cNvSpPr>
            <a:spLocks noGrp="1"/>
          </p:cNvSpPr>
          <p:nvPr>
            <p:ph type="body" sz="quarter" idx="13" hasCustomPrompt="1"/>
          </p:nvPr>
        </p:nvSpPr>
        <p:spPr>
          <a:xfrm>
            <a:off x="7107085" y="2430380"/>
            <a:ext cx="11024504"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Caption1 Here</a:t>
            </a:r>
            <a:endParaRPr lang="ja-JP" altLang="en-US" dirty="0"/>
          </a:p>
        </p:txBody>
      </p:sp>
      <p:sp>
        <p:nvSpPr>
          <p:cNvPr id="13" name="テキスト プレースホルダー 8"/>
          <p:cNvSpPr>
            <a:spLocks noGrp="1"/>
          </p:cNvSpPr>
          <p:nvPr>
            <p:ph type="body" sz="quarter" idx="14" hasCustomPrompt="1"/>
          </p:nvPr>
        </p:nvSpPr>
        <p:spPr>
          <a:xfrm>
            <a:off x="7107085" y="3119717"/>
            <a:ext cx="11024504" cy="2101166"/>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7131895" y="3012141"/>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プレースホルダー 8"/>
          <p:cNvSpPr>
            <a:spLocks noGrp="1"/>
          </p:cNvSpPr>
          <p:nvPr>
            <p:ph type="body" sz="quarter" idx="15" hasCustomPrompt="1"/>
          </p:nvPr>
        </p:nvSpPr>
        <p:spPr>
          <a:xfrm>
            <a:off x="7107085" y="5478616"/>
            <a:ext cx="11024504" cy="635549"/>
          </a:xfrm>
          <a:prstGeom prst="rect">
            <a:avLst/>
          </a:prstGeom>
        </p:spPr>
        <p:txBody>
          <a:bodyPr anchor="b"/>
          <a:lstStyle>
            <a:lvl1pPr algn="l">
              <a:defRPr sz="3600" baseline="0">
                <a:solidFill>
                  <a:schemeClr val="bg2">
                    <a:lumMod val="25000"/>
                  </a:schemeClr>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Caption2 Here</a:t>
            </a:r>
            <a:endParaRPr lang="ja-JP" altLang="en-US" dirty="0"/>
          </a:p>
        </p:txBody>
      </p:sp>
      <p:sp>
        <p:nvSpPr>
          <p:cNvPr id="16" name="テキスト プレースホルダー 8"/>
          <p:cNvSpPr>
            <a:spLocks noGrp="1"/>
          </p:cNvSpPr>
          <p:nvPr>
            <p:ph type="body" sz="quarter" idx="16" hasCustomPrompt="1"/>
          </p:nvPr>
        </p:nvSpPr>
        <p:spPr>
          <a:xfrm>
            <a:off x="7107085" y="6167953"/>
            <a:ext cx="11024504" cy="2101166"/>
          </a:xfrm>
          <a:prstGeom prst="rect">
            <a:avLst/>
          </a:prstGeom>
        </p:spPr>
        <p:txBody>
          <a:bodyPr anchor="t"/>
          <a:lstStyle>
            <a:lvl1pPr algn="l">
              <a:lnSpc>
                <a:spcPts val="2800"/>
              </a:lnSpc>
              <a:defRPr sz="2200"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7" name="直線コネクタ 16"/>
          <p:cNvCxnSpPr/>
          <p:nvPr userDrawn="1"/>
        </p:nvCxnSpPr>
        <p:spPr>
          <a:xfrm>
            <a:off x="7131895" y="6060377"/>
            <a:ext cx="10999694" cy="0"/>
          </a:xfrm>
          <a:prstGeom prst="line">
            <a:avLst/>
          </a:prstGeom>
          <a:ln w="1905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4547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D174353-53ED-4D08-AEBB-CFD381311BC5}"/>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14228618" y="8777221"/>
            <a:ext cx="3906982" cy="1385084"/>
          </a:xfrm>
          <a:prstGeom prst="rect">
            <a:avLst/>
          </a:prstGeom>
          <a:solidFill>
            <a:schemeClr val="bg1">
              <a:alpha val="0"/>
            </a:schemeClr>
          </a:solidFill>
        </p:spPr>
      </p:pic>
    </p:spTree>
    <p:extLst>
      <p:ext uri="{BB962C8B-B14F-4D97-AF65-F5344CB8AC3E}">
        <p14:creationId xmlns:p14="http://schemas.microsoft.com/office/powerpoint/2010/main" xmlns="" val="123563730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7" r:id="rId3"/>
    <p:sldLayoutId id="2147483668" r:id="rId4"/>
    <p:sldLayoutId id="2147483669" r:id="rId5"/>
  </p:sldLayoutIdLst>
  <p:hf hdr="0"/>
  <p:txStyles>
    <p:titleStyle>
      <a:lvl1pPr algn="l" defTabSz="1371600" rtl="0" eaLnBrk="1" latinLnBrk="0" hangingPunct="1">
        <a:lnSpc>
          <a:spcPct val="90000"/>
        </a:lnSpc>
        <a:spcBef>
          <a:spcPct val="0"/>
        </a:spcBef>
        <a:buNone/>
        <a:defRPr sz="4200" kern="1200">
          <a:solidFill>
            <a:schemeClr val="tx1"/>
          </a:solidFill>
          <a:latin typeface="Aller Light" panose="02000503000000020004" pitchFamily="2" charset="0"/>
          <a:ea typeface="A-OTF Shin Go Pro L" panose="020B0300000000000000" pitchFamily="34" charset="-128"/>
          <a:cs typeface="+mj-cs"/>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700" kern="1200">
          <a:solidFill>
            <a:schemeClr val="tx1"/>
          </a:solidFill>
          <a:latin typeface="Aller Light" panose="02000503000000020004" pitchFamily="2" charset="0"/>
          <a:ea typeface="A-OTF Shin Go Pro L" panose="020B0300000000000000" pitchFamily="34" charset="-128"/>
          <a:cs typeface="+mn-cs"/>
        </a:defRPr>
      </a:lvl1pPr>
      <a:lvl2pPr marL="685800" indent="-342900" algn="l" defTabSz="1371600" rtl="0" eaLnBrk="1" latinLnBrk="0" hangingPunct="1">
        <a:lnSpc>
          <a:spcPct val="90000"/>
        </a:lnSpc>
        <a:spcBef>
          <a:spcPts val="75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2pPr>
      <a:lvl3pPr marL="1097280" indent="-342900" algn="l" defTabSz="1371600" rtl="0" eaLnBrk="1" latinLnBrk="0" hangingPunct="1">
        <a:lnSpc>
          <a:spcPct val="90000"/>
        </a:lnSpc>
        <a:spcBef>
          <a:spcPts val="90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3pPr>
      <a:lvl4pPr marL="150876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4pPr>
      <a:lvl5pPr marL="192024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正方形/長方形 14"/>
          <p:cNvSpPr/>
          <p:nvPr userDrawn="1"/>
        </p:nvSpPr>
        <p:spPr>
          <a:xfrm>
            <a:off x="0" y="9721516"/>
            <a:ext cx="18288000" cy="565484"/>
          </a:xfrm>
          <a:prstGeom prst="rect">
            <a:avLst/>
          </a:prstGeom>
          <a:blipFill dpi="0" rotWithShape="1">
            <a:blip r:embed="rId1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正方形/長方形 15"/>
          <p:cNvSpPr/>
          <p:nvPr userDrawn="1"/>
        </p:nvSpPr>
        <p:spPr>
          <a:xfrm>
            <a:off x="13018168" y="9721516"/>
            <a:ext cx="5269832" cy="5654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正方形/長方形 1"/>
          <p:cNvSpPr/>
          <p:nvPr userDrawn="1"/>
        </p:nvSpPr>
        <p:spPr>
          <a:xfrm>
            <a:off x="0" y="0"/>
            <a:ext cx="18288000" cy="1462638"/>
          </a:xfrm>
          <a:prstGeom prst="rect">
            <a:avLst/>
          </a:prstGeom>
          <a:blipFill dpi="0" rotWithShape="1">
            <a:blip r:embed="rId1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3" name="正方形/長方形 2"/>
          <p:cNvSpPr/>
          <p:nvPr userDrawn="1"/>
        </p:nvSpPr>
        <p:spPr>
          <a:xfrm>
            <a:off x="1" y="0"/>
            <a:ext cx="388418" cy="14626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フッター プレースホルダー 9"/>
          <p:cNvSpPr>
            <a:spLocks noGrp="1"/>
          </p:cNvSpPr>
          <p:nvPr>
            <p:ph type="ftr" sz="quarter" idx="3"/>
          </p:nvPr>
        </p:nvSpPr>
        <p:spPr>
          <a:xfrm>
            <a:off x="12115800" y="9721516"/>
            <a:ext cx="6172200" cy="547688"/>
          </a:xfrm>
          <a:prstGeom prst="rect">
            <a:avLst/>
          </a:prstGeom>
        </p:spPr>
        <p:txBody>
          <a:bodyPr vert="horz" lIns="91440" tIns="45720" rIns="91440" bIns="45720" rtlCol="0" anchor="ctr"/>
          <a:lstStyle>
            <a:lvl1pPr algn="r">
              <a:defRPr sz="2800">
                <a:solidFill>
                  <a:schemeClr val="bg1">
                    <a:lumMod val="95000"/>
                  </a:schemeClr>
                </a:solidFill>
                <a:latin typeface="Bebas Neue Bold" panose="020B0606020202050201" pitchFamily="34" charset="0"/>
              </a:defRPr>
            </a:lvl1pPr>
          </a:lstStyle>
          <a:p>
            <a:r>
              <a:rPr lang="en-US" dirty="0"/>
              <a:t>Presentation Title Here</a:t>
            </a:r>
          </a:p>
        </p:txBody>
      </p:sp>
      <p:pic>
        <p:nvPicPr>
          <p:cNvPr id="5" name="Picture 4">
            <a:extLst>
              <a:ext uri="{FF2B5EF4-FFF2-40B4-BE49-F238E27FC236}">
                <a16:creationId xmlns:a16="http://schemas.microsoft.com/office/drawing/2014/main" xmlns="" id="{38DAB8AF-9594-4667-8C77-FA5CED41CD8B}"/>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4400965" y="85141"/>
            <a:ext cx="3645415" cy="1292355"/>
          </a:xfrm>
          <a:prstGeom prst="rect">
            <a:avLst/>
          </a:prstGeom>
        </p:spPr>
      </p:pic>
    </p:spTree>
    <p:extLst>
      <p:ext uri="{BB962C8B-B14F-4D97-AF65-F5344CB8AC3E}">
        <p14:creationId xmlns:p14="http://schemas.microsoft.com/office/powerpoint/2010/main" xmlns="" val="141225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76" r:id="rId8"/>
    <p:sldLayoutId id="2147483677" r:id="rId9"/>
    <p:sldLayoutId id="2147483670" r:id="rId10"/>
    <p:sldLayoutId id="2147483674" r:id="rId11"/>
    <p:sldLayoutId id="2147483675" r:id="rId12"/>
  </p:sldLayoutIdLst>
  <p:hf hdr="0"/>
  <p:txStyles>
    <p:titleStyle>
      <a:lvl1pPr algn="l" defTabSz="1371600" rtl="0" eaLnBrk="1" latinLnBrk="0" hangingPunct="1">
        <a:lnSpc>
          <a:spcPct val="90000"/>
        </a:lnSpc>
        <a:spcBef>
          <a:spcPct val="0"/>
        </a:spcBef>
        <a:buNone/>
        <a:defRPr sz="6000" kern="1200" baseline="0">
          <a:solidFill>
            <a:schemeClr val="bg1">
              <a:lumMod val="95000"/>
            </a:schemeClr>
          </a:solidFill>
          <a:latin typeface="Bebas Neue Bold" panose="020B0606020202050201" pitchFamily="34" charset="0"/>
          <a:ea typeface="A-OTF Shin Go Pro L" panose="020B0300000000000000" pitchFamily="34" charset="-128"/>
          <a:cs typeface="+mj-cs"/>
        </a:defRPr>
      </a:lvl1pPr>
    </p:titleStyle>
    <p:bodyStyle>
      <a:lvl1pPr marL="0" indent="0" algn="l" defTabSz="1371600" rtl="0" eaLnBrk="1" latinLnBrk="0" hangingPunct="1">
        <a:lnSpc>
          <a:spcPct val="90000"/>
        </a:lnSpc>
        <a:spcBef>
          <a:spcPts val="1500"/>
        </a:spcBef>
        <a:buFont typeface="Wingdings" panose="05000000000000000000" pitchFamily="2" charset="2"/>
        <a:buNone/>
        <a:defRPr sz="2700" kern="1200">
          <a:solidFill>
            <a:schemeClr val="tx1"/>
          </a:solidFill>
          <a:latin typeface="Aller Light" panose="02000503000000020004" pitchFamily="2" charset="0"/>
          <a:ea typeface="A-OTF Shin Go Pro L" panose="020B0300000000000000" pitchFamily="34" charset="-128"/>
          <a:cs typeface="+mn-cs"/>
        </a:defRPr>
      </a:lvl1pPr>
      <a:lvl2pPr marL="685800" indent="-342900" algn="l" defTabSz="1371600" rtl="0" eaLnBrk="1" latinLnBrk="0" hangingPunct="1">
        <a:lnSpc>
          <a:spcPct val="90000"/>
        </a:lnSpc>
        <a:spcBef>
          <a:spcPts val="75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2pPr>
      <a:lvl3pPr marL="1097280" indent="-342900" algn="l" defTabSz="1371600" rtl="0" eaLnBrk="1" latinLnBrk="0" hangingPunct="1">
        <a:lnSpc>
          <a:spcPct val="90000"/>
        </a:lnSpc>
        <a:spcBef>
          <a:spcPts val="900"/>
        </a:spcBef>
        <a:buFont typeface="Wingdings" panose="05000000000000000000" pitchFamily="2" charset="2"/>
        <a:buChar char=""/>
        <a:defRPr sz="2400" kern="1200">
          <a:solidFill>
            <a:schemeClr val="tx1"/>
          </a:solidFill>
          <a:latin typeface="Aller Light" panose="02000503000000020004" pitchFamily="2" charset="0"/>
          <a:ea typeface="A-OTF Shin Go Pro L" panose="020B0300000000000000" pitchFamily="34" charset="-128"/>
          <a:cs typeface="+mn-cs"/>
        </a:defRPr>
      </a:lvl3pPr>
      <a:lvl4pPr marL="150876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4pPr>
      <a:lvl5pPr marL="1920240" indent="-342900" algn="l" defTabSz="1371600" rtl="0" eaLnBrk="1" latinLnBrk="0" hangingPunct="1">
        <a:lnSpc>
          <a:spcPct val="90000"/>
        </a:lnSpc>
        <a:spcBef>
          <a:spcPts val="900"/>
        </a:spcBef>
        <a:buFont typeface="Wingdings" panose="05000000000000000000" pitchFamily="2" charset="2"/>
        <a:buChar char=""/>
        <a:defRPr sz="2100" kern="1200">
          <a:solidFill>
            <a:schemeClr val="tx1"/>
          </a:solidFill>
          <a:latin typeface="Aller Light" panose="02000503000000020004" pitchFamily="2" charset="0"/>
          <a:ea typeface="A-OTF Shin Go Pro L" panose="020B0300000000000000" pitchFamily="34" charset="-128"/>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2" y="228600"/>
            <a:ext cx="16459200" cy="1897857"/>
          </a:xfrm>
          <a:prstGeom prst="rect">
            <a:avLst/>
          </a:prstGeom>
        </p:spPr>
        <p:txBody>
          <a:bodyPr vert="horz" lIns="91440" tIns="45720" rIns="91440" bIns="45720" rtlCol="0" anchor="b" anchorCtr="0">
            <a:noAutofit/>
          </a:bodyPr>
          <a:lstStyle/>
          <a:p>
            <a:r>
              <a:rPr lang="en-GB" dirty="0"/>
              <a:t>Click to edit Master title style</a:t>
            </a:r>
            <a:br>
              <a:rPr lang="en-GB" dirty="0"/>
            </a:br>
            <a:endParaRPr lang="en-US" dirty="0"/>
          </a:p>
        </p:txBody>
      </p:sp>
      <p:sp>
        <p:nvSpPr>
          <p:cNvPr id="3" name="Text Placeholder 2"/>
          <p:cNvSpPr>
            <a:spLocks noGrp="1"/>
          </p:cNvSpPr>
          <p:nvPr>
            <p:ph type="body" idx="1"/>
          </p:nvPr>
        </p:nvSpPr>
        <p:spPr>
          <a:xfrm>
            <a:off x="914402" y="2400304"/>
            <a:ext cx="16459200" cy="678894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914400" y="9829802"/>
            <a:ext cx="4267200" cy="547688"/>
          </a:xfrm>
          <a:prstGeom prst="rect">
            <a:avLst/>
          </a:prstGeom>
        </p:spPr>
        <p:txBody>
          <a:bodyPr vert="horz" lIns="91440" tIns="45720" rIns="91440" bIns="45720" rtlCol="0" anchor="ctr"/>
          <a:lstStyle>
            <a:lvl1pPr algn="l">
              <a:defRPr sz="900">
                <a:solidFill>
                  <a:schemeClr val="tx1">
                    <a:tint val="75000"/>
                  </a:schemeClr>
                </a:solidFill>
              </a:defRPr>
            </a:lvl1pPr>
          </a:lstStyle>
          <a:p>
            <a:fld id="{B3F6A3B2-41A0-BA42-AAE3-DB408E044459}" type="datetimeFigureOut">
              <a:rPr lang="en-US" smtClean="0"/>
              <a:pPr/>
              <a:t>10/27/2020</a:t>
            </a:fld>
            <a:endParaRPr lang="en-US" dirty="0"/>
          </a:p>
        </p:txBody>
      </p:sp>
      <p:sp>
        <p:nvSpPr>
          <p:cNvPr id="5" name="Footer Placeholder 4"/>
          <p:cNvSpPr>
            <a:spLocks noGrp="1"/>
          </p:cNvSpPr>
          <p:nvPr>
            <p:ph type="ftr" sz="quarter" idx="3"/>
          </p:nvPr>
        </p:nvSpPr>
        <p:spPr>
          <a:xfrm>
            <a:off x="6248402" y="9829802"/>
            <a:ext cx="5791200" cy="54768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106400" y="9829802"/>
            <a:ext cx="4267200" cy="547688"/>
          </a:xfrm>
          <a:prstGeom prst="rect">
            <a:avLst/>
          </a:prstGeom>
        </p:spPr>
        <p:txBody>
          <a:bodyPr vert="horz" lIns="91440" tIns="45720" rIns="91440" bIns="45720" rtlCol="0" anchor="ctr"/>
          <a:lstStyle>
            <a:lvl1pPr algn="r">
              <a:defRPr sz="900">
                <a:solidFill>
                  <a:schemeClr val="tx1">
                    <a:tint val="75000"/>
                  </a:schemeClr>
                </a:solidFill>
              </a:defRPr>
            </a:lvl1pPr>
          </a:lstStyle>
          <a:p>
            <a:fld id="{260511A6-9700-D141-BB90-609C26FF2CEC}" type="slidenum">
              <a:rPr lang="en-US" smtClean="0"/>
              <a:pPr/>
              <a:t>‹#›</a:t>
            </a:fld>
            <a:endParaRPr lang="en-US" dirty="0"/>
          </a:p>
        </p:txBody>
      </p:sp>
      <p:pic>
        <p:nvPicPr>
          <p:cNvPr id="7" name="Picture 6" descr="logo_2.png"/>
          <p:cNvPicPr>
            <a:picLocks noChangeAspect="1"/>
          </p:cNvPicPr>
          <p:nvPr userDrawn="1"/>
        </p:nvPicPr>
        <p:blipFill>
          <a:blip r:embed="rId20" cstate="print"/>
          <a:stretch>
            <a:fillRect/>
          </a:stretch>
        </p:blipFill>
        <p:spPr>
          <a:xfrm>
            <a:off x="15458558" y="9301166"/>
            <a:ext cx="1915044" cy="541709"/>
          </a:xfrm>
          <a:prstGeom prst="rect">
            <a:avLst/>
          </a:prstGeom>
        </p:spPr>
      </p:pic>
      <p:cxnSp>
        <p:nvCxnSpPr>
          <p:cNvPr id="8" name="Straight Connector 7"/>
          <p:cNvCxnSpPr/>
          <p:nvPr userDrawn="1"/>
        </p:nvCxnSpPr>
        <p:spPr>
          <a:xfrm>
            <a:off x="914402" y="9941718"/>
            <a:ext cx="16459200" cy="2382"/>
          </a:xfrm>
          <a:prstGeom prst="line">
            <a:avLst/>
          </a:prstGeom>
          <a:ln w="50800">
            <a:solidFill>
              <a:srgbClr val="30303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2" y="2126457"/>
            <a:ext cx="16459200" cy="2382"/>
          </a:xfrm>
          <a:prstGeom prst="line">
            <a:avLst/>
          </a:prstGeom>
          <a:ln>
            <a:solidFill>
              <a:srgbClr val="D5222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569932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514076" rtl="0" eaLnBrk="1" latinLnBrk="0" hangingPunct="1">
        <a:spcBef>
          <a:spcPct val="0"/>
        </a:spcBef>
        <a:buNone/>
        <a:defRPr sz="4497" b="1" kern="1200" cap="all">
          <a:solidFill>
            <a:schemeClr val="tx1"/>
          </a:solidFill>
          <a:latin typeface="Oswald Bold"/>
          <a:ea typeface="+mj-ea"/>
          <a:cs typeface="Oswald Bold"/>
        </a:defRPr>
      </a:lvl1pPr>
    </p:titleStyle>
    <p:bodyStyle>
      <a:lvl1pPr marL="385557" indent="-385557" algn="l" defTabSz="514076" rtl="0" eaLnBrk="1" latinLnBrk="0" hangingPunct="1">
        <a:spcBef>
          <a:spcPct val="20000"/>
        </a:spcBef>
        <a:buFont typeface="Arial"/>
        <a:buChar char="•"/>
        <a:defRPr sz="2699" kern="1200">
          <a:solidFill>
            <a:schemeClr val="tx1"/>
          </a:solidFill>
          <a:latin typeface="Arial"/>
          <a:ea typeface="+mn-ea"/>
          <a:cs typeface="Arial"/>
        </a:defRPr>
      </a:lvl1pPr>
      <a:lvl2pPr marL="835373" indent="-321297" algn="l" defTabSz="514076" rtl="0" eaLnBrk="1" latinLnBrk="0" hangingPunct="1">
        <a:spcBef>
          <a:spcPct val="20000"/>
        </a:spcBef>
        <a:buFont typeface="Arial"/>
        <a:buChar char="–"/>
        <a:defRPr sz="2699" kern="1200">
          <a:solidFill>
            <a:schemeClr val="tx1"/>
          </a:solidFill>
          <a:latin typeface="Arial"/>
          <a:ea typeface="+mn-ea"/>
          <a:cs typeface="Arial"/>
        </a:defRPr>
      </a:lvl2pPr>
      <a:lvl3pPr marL="1285190" indent="-257039" algn="l" defTabSz="514076" rtl="0" eaLnBrk="1" latinLnBrk="0" hangingPunct="1">
        <a:spcBef>
          <a:spcPct val="20000"/>
        </a:spcBef>
        <a:buFont typeface="Arial"/>
        <a:buChar char="•"/>
        <a:defRPr sz="2699" kern="1200">
          <a:solidFill>
            <a:schemeClr val="tx1"/>
          </a:solidFill>
          <a:latin typeface="Arial"/>
          <a:ea typeface="+mn-ea"/>
          <a:cs typeface="Arial"/>
        </a:defRPr>
      </a:lvl3pPr>
      <a:lvl4pPr marL="1799265" indent="-257039" algn="l" defTabSz="514076" rtl="0" eaLnBrk="1" latinLnBrk="0" hangingPunct="1">
        <a:spcBef>
          <a:spcPct val="20000"/>
        </a:spcBef>
        <a:buFont typeface="Arial"/>
        <a:buChar char="–"/>
        <a:defRPr sz="2699" kern="1200">
          <a:solidFill>
            <a:schemeClr val="tx1"/>
          </a:solidFill>
          <a:latin typeface="Arial"/>
          <a:ea typeface="+mn-ea"/>
          <a:cs typeface="Arial"/>
        </a:defRPr>
      </a:lvl4pPr>
      <a:lvl5pPr marL="2313341" indent="-257039" algn="l" defTabSz="514076" rtl="0" eaLnBrk="1" latinLnBrk="0" hangingPunct="1">
        <a:spcBef>
          <a:spcPct val="20000"/>
        </a:spcBef>
        <a:buFont typeface="Arial"/>
        <a:buChar char="»"/>
        <a:defRPr sz="2699" kern="1200">
          <a:solidFill>
            <a:schemeClr val="tx1"/>
          </a:solidFill>
          <a:latin typeface="Arial"/>
          <a:ea typeface="+mn-ea"/>
          <a:cs typeface="Arial"/>
        </a:defRPr>
      </a:lvl5pPr>
      <a:lvl6pPr marL="2827416" indent="-257039" algn="l" defTabSz="514076" rtl="0" eaLnBrk="1" latinLnBrk="0" hangingPunct="1">
        <a:spcBef>
          <a:spcPct val="20000"/>
        </a:spcBef>
        <a:buFont typeface="Arial"/>
        <a:buChar char="•"/>
        <a:defRPr sz="2249" kern="1200">
          <a:solidFill>
            <a:schemeClr val="tx1"/>
          </a:solidFill>
          <a:latin typeface="+mn-lt"/>
          <a:ea typeface="+mn-ea"/>
          <a:cs typeface="+mn-cs"/>
        </a:defRPr>
      </a:lvl6pPr>
      <a:lvl7pPr marL="3341492" indent="-257039" algn="l" defTabSz="514076" rtl="0" eaLnBrk="1" latinLnBrk="0" hangingPunct="1">
        <a:spcBef>
          <a:spcPct val="20000"/>
        </a:spcBef>
        <a:buFont typeface="Arial"/>
        <a:buChar char="•"/>
        <a:defRPr sz="2249" kern="1200">
          <a:solidFill>
            <a:schemeClr val="tx1"/>
          </a:solidFill>
          <a:latin typeface="+mn-lt"/>
          <a:ea typeface="+mn-ea"/>
          <a:cs typeface="+mn-cs"/>
        </a:defRPr>
      </a:lvl7pPr>
      <a:lvl8pPr marL="3855567" indent="-257039" algn="l" defTabSz="514076" rtl="0" eaLnBrk="1" latinLnBrk="0" hangingPunct="1">
        <a:spcBef>
          <a:spcPct val="20000"/>
        </a:spcBef>
        <a:buFont typeface="Arial"/>
        <a:buChar char="•"/>
        <a:defRPr sz="2249" kern="1200">
          <a:solidFill>
            <a:schemeClr val="tx1"/>
          </a:solidFill>
          <a:latin typeface="+mn-lt"/>
          <a:ea typeface="+mn-ea"/>
          <a:cs typeface="+mn-cs"/>
        </a:defRPr>
      </a:lvl8pPr>
      <a:lvl9pPr marL="4369644" indent="-257039" algn="l" defTabSz="514076" rtl="0" eaLnBrk="1" latinLnBrk="0" hangingPunct="1">
        <a:spcBef>
          <a:spcPct val="20000"/>
        </a:spcBef>
        <a:buFont typeface="Arial"/>
        <a:buChar char="•"/>
        <a:defRPr sz="2249" kern="1200">
          <a:solidFill>
            <a:schemeClr val="tx1"/>
          </a:solidFill>
          <a:latin typeface="+mn-lt"/>
          <a:ea typeface="+mn-ea"/>
          <a:cs typeface="+mn-cs"/>
        </a:defRPr>
      </a:lvl9pPr>
    </p:bodyStyle>
    <p:otherStyle>
      <a:defPPr>
        <a:defRPr lang="en-US"/>
      </a:defPPr>
      <a:lvl1pPr marL="0" algn="l" defTabSz="514076" rtl="0" eaLnBrk="1" latinLnBrk="0" hangingPunct="1">
        <a:defRPr sz="2024" kern="1200">
          <a:solidFill>
            <a:schemeClr val="tx1"/>
          </a:solidFill>
          <a:latin typeface="+mn-lt"/>
          <a:ea typeface="+mn-ea"/>
          <a:cs typeface="+mn-cs"/>
        </a:defRPr>
      </a:lvl1pPr>
      <a:lvl2pPr marL="514076" algn="l" defTabSz="514076" rtl="0" eaLnBrk="1" latinLnBrk="0" hangingPunct="1">
        <a:defRPr sz="2024" kern="1200">
          <a:solidFill>
            <a:schemeClr val="tx1"/>
          </a:solidFill>
          <a:latin typeface="+mn-lt"/>
          <a:ea typeface="+mn-ea"/>
          <a:cs typeface="+mn-cs"/>
        </a:defRPr>
      </a:lvl2pPr>
      <a:lvl3pPr marL="1028151" algn="l" defTabSz="514076" rtl="0" eaLnBrk="1" latinLnBrk="0" hangingPunct="1">
        <a:defRPr sz="2024" kern="1200">
          <a:solidFill>
            <a:schemeClr val="tx1"/>
          </a:solidFill>
          <a:latin typeface="+mn-lt"/>
          <a:ea typeface="+mn-ea"/>
          <a:cs typeface="+mn-cs"/>
        </a:defRPr>
      </a:lvl3pPr>
      <a:lvl4pPr marL="1542227" algn="l" defTabSz="514076" rtl="0" eaLnBrk="1" latinLnBrk="0" hangingPunct="1">
        <a:defRPr sz="2024" kern="1200">
          <a:solidFill>
            <a:schemeClr val="tx1"/>
          </a:solidFill>
          <a:latin typeface="+mn-lt"/>
          <a:ea typeface="+mn-ea"/>
          <a:cs typeface="+mn-cs"/>
        </a:defRPr>
      </a:lvl4pPr>
      <a:lvl5pPr marL="2056302" algn="l" defTabSz="514076" rtl="0" eaLnBrk="1" latinLnBrk="0" hangingPunct="1">
        <a:defRPr sz="2024" kern="1200">
          <a:solidFill>
            <a:schemeClr val="tx1"/>
          </a:solidFill>
          <a:latin typeface="+mn-lt"/>
          <a:ea typeface="+mn-ea"/>
          <a:cs typeface="+mn-cs"/>
        </a:defRPr>
      </a:lvl5pPr>
      <a:lvl6pPr marL="2570379" algn="l" defTabSz="514076" rtl="0" eaLnBrk="1" latinLnBrk="0" hangingPunct="1">
        <a:defRPr sz="2024" kern="1200">
          <a:solidFill>
            <a:schemeClr val="tx1"/>
          </a:solidFill>
          <a:latin typeface="+mn-lt"/>
          <a:ea typeface="+mn-ea"/>
          <a:cs typeface="+mn-cs"/>
        </a:defRPr>
      </a:lvl6pPr>
      <a:lvl7pPr marL="3084455" algn="l" defTabSz="514076" rtl="0" eaLnBrk="1" latinLnBrk="0" hangingPunct="1">
        <a:defRPr sz="2024" kern="1200">
          <a:solidFill>
            <a:schemeClr val="tx1"/>
          </a:solidFill>
          <a:latin typeface="+mn-lt"/>
          <a:ea typeface="+mn-ea"/>
          <a:cs typeface="+mn-cs"/>
        </a:defRPr>
      </a:lvl7pPr>
      <a:lvl8pPr marL="3598530" algn="l" defTabSz="514076" rtl="0" eaLnBrk="1" latinLnBrk="0" hangingPunct="1">
        <a:defRPr sz="2024" kern="1200">
          <a:solidFill>
            <a:schemeClr val="tx1"/>
          </a:solidFill>
          <a:latin typeface="+mn-lt"/>
          <a:ea typeface="+mn-ea"/>
          <a:cs typeface="+mn-cs"/>
        </a:defRPr>
      </a:lvl8pPr>
      <a:lvl9pPr marL="4112606" algn="l" defTabSz="514076" rtl="0" eaLnBrk="1" latinLnBrk="0" hangingPunct="1">
        <a:defRPr sz="20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正方形/長方形 14"/>
          <p:cNvSpPr/>
          <p:nvPr userDrawn="1"/>
        </p:nvSpPr>
        <p:spPr>
          <a:xfrm>
            <a:off x="0" y="9721517"/>
            <a:ext cx="18288000" cy="565484"/>
          </a:xfrm>
          <a:prstGeom prst="rect">
            <a:avLst/>
          </a:prstGeom>
          <a:blipFill dpi="0" rotWithShape="1">
            <a:blip r:embed="rId1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p>
        </p:txBody>
      </p:sp>
      <p:sp>
        <p:nvSpPr>
          <p:cNvPr id="16" name="正方形/長方形 15"/>
          <p:cNvSpPr/>
          <p:nvPr userDrawn="1"/>
        </p:nvSpPr>
        <p:spPr>
          <a:xfrm>
            <a:off x="13018168" y="9721517"/>
            <a:ext cx="5269832" cy="5654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p>
        </p:txBody>
      </p:sp>
      <p:sp>
        <p:nvSpPr>
          <p:cNvPr id="2" name="正方形/長方形 1"/>
          <p:cNvSpPr/>
          <p:nvPr userDrawn="1"/>
        </p:nvSpPr>
        <p:spPr>
          <a:xfrm>
            <a:off x="0" y="0"/>
            <a:ext cx="18288000" cy="1462638"/>
          </a:xfrm>
          <a:prstGeom prst="rect">
            <a:avLst/>
          </a:prstGeom>
          <a:blipFill dpi="0" rotWithShape="1">
            <a:blip r:embed="rId1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dirty="0"/>
          </a:p>
        </p:txBody>
      </p:sp>
      <p:sp>
        <p:nvSpPr>
          <p:cNvPr id="3" name="正方形/長方形 2"/>
          <p:cNvSpPr/>
          <p:nvPr userDrawn="1"/>
        </p:nvSpPr>
        <p:spPr>
          <a:xfrm>
            <a:off x="3" y="0"/>
            <a:ext cx="388418" cy="14626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8"/>
          </a:p>
        </p:txBody>
      </p:sp>
      <p:sp>
        <p:nvSpPr>
          <p:cNvPr id="10" name="フッター プレースホルダー 9"/>
          <p:cNvSpPr>
            <a:spLocks noGrp="1"/>
          </p:cNvSpPr>
          <p:nvPr>
            <p:ph type="ftr" sz="quarter" idx="3"/>
          </p:nvPr>
        </p:nvSpPr>
        <p:spPr>
          <a:xfrm>
            <a:off x="12115800" y="9721517"/>
            <a:ext cx="6172200" cy="547688"/>
          </a:xfrm>
          <a:prstGeom prst="rect">
            <a:avLst/>
          </a:prstGeom>
        </p:spPr>
        <p:txBody>
          <a:bodyPr vert="horz" lIns="91440" tIns="45720" rIns="91440" bIns="45720" rtlCol="0" anchor="ctr"/>
          <a:lstStyle>
            <a:lvl1pPr algn="r">
              <a:defRPr sz="2100">
                <a:solidFill>
                  <a:schemeClr val="bg1">
                    <a:lumMod val="95000"/>
                  </a:schemeClr>
                </a:solidFill>
                <a:latin typeface="Bebas Neue Bold" panose="020B0606020202050201" pitchFamily="34" charset="0"/>
              </a:defRPr>
            </a:lvl1pPr>
          </a:lstStyle>
          <a:p>
            <a:r>
              <a:rPr lang="en-US" dirty="0"/>
              <a:t>Presentation Title Here</a:t>
            </a:r>
          </a:p>
        </p:txBody>
      </p:sp>
      <p:pic>
        <p:nvPicPr>
          <p:cNvPr id="5" name="Picture 4">
            <a:extLst>
              <a:ext uri="{FF2B5EF4-FFF2-40B4-BE49-F238E27FC236}">
                <a16:creationId xmlns:a16="http://schemas.microsoft.com/office/drawing/2014/main" xmlns="" id="{38DAB8AF-9594-4667-8C77-FA5CED41CD8B}"/>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4400966" y="85142"/>
            <a:ext cx="3645416" cy="1292355"/>
          </a:xfrm>
          <a:prstGeom prst="rect">
            <a:avLst/>
          </a:prstGeom>
        </p:spPr>
      </p:pic>
    </p:spTree>
    <p:extLst>
      <p:ext uri="{BB962C8B-B14F-4D97-AF65-F5344CB8AC3E}">
        <p14:creationId xmlns:p14="http://schemas.microsoft.com/office/powerpoint/2010/main" xmlns="" val="21183909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p:txStyles>
    <p:titleStyle>
      <a:lvl1pPr algn="l" defTabSz="1028700" rtl="0" eaLnBrk="1" latinLnBrk="0" hangingPunct="1">
        <a:lnSpc>
          <a:spcPct val="90000"/>
        </a:lnSpc>
        <a:spcBef>
          <a:spcPct val="0"/>
        </a:spcBef>
        <a:buNone/>
        <a:defRPr sz="4500" kern="1200" baseline="0">
          <a:solidFill>
            <a:schemeClr val="bg1">
              <a:lumMod val="95000"/>
            </a:schemeClr>
          </a:solidFill>
          <a:latin typeface="Bebas Neue Bold" panose="020B0606020202050201" pitchFamily="34" charset="0"/>
          <a:ea typeface="A-OTF Shin Go Pro L" panose="020B0300000000000000" pitchFamily="34" charset="-128"/>
          <a:cs typeface="+mj-cs"/>
        </a:defRPr>
      </a:lvl1pPr>
    </p:titleStyle>
    <p:bodyStyle>
      <a:lvl1pPr marL="0" indent="0" algn="l" defTabSz="1028700" rtl="0" eaLnBrk="1" latinLnBrk="0" hangingPunct="1">
        <a:lnSpc>
          <a:spcPct val="90000"/>
        </a:lnSpc>
        <a:spcBef>
          <a:spcPts val="1125"/>
        </a:spcBef>
        <a:buFont typeface="Wingdings" panose="05000000000000000000" pitchFamily="2" charset="2"/>
        <a:buNone/>
        <a:defRPr sz="2025" kern="1200">
          <a:solidFill>
            <a:schemeClr val="tx1"/>
          </a:solidFill>
          <a:latin typeface="Aller Light" panose="02000503000000020004" pitchFamily="2" charset="0"/>
          <a:ea typeface="A-OTF Shin Go Pro L" panose="020B0300000000000000" pitchFamily="34" charset="-128"/>
          <a:cs typeface="+mn-cs"/>
        </a:defRPr>
      </a:lvl1pPr>
      <a:lvl2pPr marL="514350" indent="-257175" algn="l" defTabSz="1028700" rtl="0" eaLnBrk="1" latinLnBrk="0" hangingPunct="1">
        <a:lnSpc>
          <a:spcPct val="90000"/>
        </a:lnSpc>
        <a:spcBef>
          <a:spcPts val="563"/>
        </a:spcBef>
        <a:buFont typeface="Wingdings" panose="05000000000000000000" pitchFamily="2" charset="2"/>
        <a:buChar char=""/>
        <a:defRPr sz="1800" kern="1200">
          <a:solidFill>
            <a:schemeClr val="tx1"/>
          </a:solidFill>
          <a:latin typeface="Aller Light" panose="02000503000000020004" pitchFamily="2" charset="0"/>
          <a:ea typeface="A-OTF Shin Go Pro L" panose="020B0300000000000000" pitchFamily="34" charset="-128"/>
          <a:cs typeface="+mn-cs"/>
        </a:defRPr>
      </a:lvl2pPr>
      <a:lvl3pPr marL="822960" indent="-257175" algn="l" defTabSz="1028700" rtl="0" eaLnBrk="1" latinLnBrk="0" hangingPunct="1">
        <a:lnSpc>
          <a:spcPct val="90000"/>
        </a:lnSpc>
        <a:spcBef>
          <a:spcPts val="675"/>
        </a:spcBef>
        <a:buFont typeface="Wingdings" panose="05000000000000000000" pitchFamily="2" charset="2"/>
        <a:buChar char=""/>
        <a:defRPr sz="1800" kern="1200">
          <a:solidFill>
            <a:schemeClr val="tx1"/>
          </a:solidFill>
          <a:latin typeface="Aller Light" panose="02000503000000020004" pitchFamily="2" charset="0"/>
          <a:ea typeface="A-OTF Shin Go Pro L" panose="020B0300000000000000" pitchFamily="34" charset="-128"/>
          <a:cs typeface="+mn-cs"/>
        </a:defRPr>
      </a:lvl3pPr>
      <a:lvl4pPr marL="1131570" indent="-257175" algn="l" defTabSz="1028700" rtl="0" eaLnBrk="1" latinLnBrk="0" hangingPunct="1">
        <a:lnSpc>
          <a:spcPct val="90000"/>
        </a:lnSpc>
        <a:spcBef>
          <a:spcPts val="675"/>
        </a:spcBef>
        <a:buFont typeface="Wingdings" panose="05000000000000000000" pitchFamily="2" charset="2"/>
        <a:buChar char=""/>
        <a:defRPr sz="1575" kern="1200">
          <a:solidFill>
            <a:schemeClr val="tx1"/>
          </a:solidFill>
          <a:latin typeface="Aller Light" panose="02000503000000020004" pitchFamily="2" charset="0"/>
          <a:ea typeface="A-OTF Shin Go Pro L" panose="020B0300000000000000" pitchFamily="34" charset="-128"/>
          <a:cs typeface="+mn-cs"/>
        </a:defRPr>
      </a:lvl4pPr>
      <a:lvl5pPr marL="1440180" indent="-257175" algn="l" defTabSz="1028700" rtl="0" eaLnBrk="1" latinLnBrk="0" hangingPunct="1">
        <a:lnSpc>
          <a:spcPct val="90000"/>
        </a:lnSpc>
        <a:spcBef>
          <a:spcPts val="675"/>
        </a:spcBef>
        <a:buFont typeface="Wingdings" panose="05000000000000000000" pitchFamily="2" charset="2"/>
        <a:buChar char=""/>
        <a:defRPr sz="1575" kern="1200">
          <a:solidFill>
            <a:schemeClr val="tx1"/>
          </a:solidFill>
          <a:latin typeface="Aller Light" panose="02000503000000020004" pitchFamily="2" charset="0"/>
          <a:ea typeface="A-OTF Shin Go Pro L" panose="020B0300000000000000" pitchFamily="34" charset="-128"/>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286000" y="2408980"/>
            <a:ext cx="6368432" cy="1322743"/>
          </a:xfrm>
          <a:prstGeom prst="rect">
            <a:avLst/>
          </a:prstGeom>
        </p:spPr>
        <p:txBody>
          <a:bodyPr anchor="b">
            <a:noAutofit/>
          </a:bodyPr>
          <a:lstStyle>
            <a:lvl1pPr algn="ctr" defTabSz="914400" rtl="0" eaLnBrk="1" latinLnBrk="0" hangingPunct="1">
              <a:lnSpc>
                <a:spcPct val="90000"/>
              </a:lnSpc>
              <a:spcBef>
                <a:spcPct val="0"/>
              </a:spcBef>
              <a:buNone/>
              <a:defRPr sz="6000" kern="1200" baseline="0">
                <a:solidFill>
                  <a:schemeClr val="tx1">
                    <a:lumMod val="75000"/>
                    <a:lumOff val="25000"/>
                  </a:schemeClr>
                </a:solidFill>
                <a:latin typeface="Bebas Neue Bold" panose="020B0606020202050201" pitchFamily="34" charset="0"/>
                <a:ea typeface="A-OTF Gothic BBB Pro Medium" panose="020B0400000000000000" pitchFamily="34" charset="-128"/>
                <a:cs typeface="A-OTF Gothic BBB Pro Medium" panose="020B0400000000000000" pitchFamily="34" charset="-128"/>
              </a:defRPr>
            </a:lvl1pPr>
          </a:lstStyle>
          <a:p>
            <a:pPr algn="l"/>
            <a:endParaRPr lang="en-US" sz="8100" dirty="0">
              <a:solidFill>
                <a:srgbClr val="FF6600"/>
              </a:solidFill>
              <a:latin typeface="+mj-lt"/>
            </a:endParaRPr>
          </a:p>
        </p:txBody>
      </p:sp>
      <p:sp>
        <p:nvSpPr>
          <p:cNvPr id="7" name="タイトル 6"/>
          <p:cNvSpPr>
            <a:spLocks noGrp="1"/>
          </p:cNvSpPr>
          <p:nvPr>
            <p:ph type="ctrTitle"/>
          </p:nvPr>
        </p:nvSpPr>
        <p:spPr>
          <a:xfrm>
            <a:off x="2286000" y="2274382"/>
            <a:ext cx="13728700" cy="3586192"/>
          </a:xfrm>
        </p:spPr>
        <p:txBody>
          <a:bodyPr/>
          <a:lstStyle/>
          <a:p>
            <a:pPr>
              <a:lnSpc>
                <a:spcPct val="100000"/>
              </a:lnSpc>
            </a:pPr>
            <a:r>
              <a:rPr lang="en-US" sz="8000" b="1" dirty="0">
                <a:latin typeface="Calibri Light" panose="020F0302020204030204" pitchFamily="34" charset="0"/>
                <a:cs typeface="Calibri Light" panose="020F0302020204030204" pitchFamily="34" charset="0"/>
              </a:rPr>
              <a:t>Presentation by OUTA to the Parliamentary Portfolio Committee on Communications</a:t>
            </a:r>
          </a:p>
        </p:txBody>
      </p:sp>
      <p:sp>
        <p:nvSpPr>
          <p:cNvPr id="3" name="サブタイトル 2"/>
          <p:cNvSpPr>
            <a:spLocks noGrp="1"/>
          </p:cNvSpPr>
          <p:nvPr>
            <p:ph type="subTitle" idx="1"/>
          </p:nvPr>
        </p:nvSpPr>
        <p:spPr/>
        <p:txBody>
          <a:bodyPr>
            <a:normAutofit/>
          </a:bodyPr>
          <a:lstStyle/>
          <a:p>
            <a:r>
              <a:rPr lang="en-US" sz="3600" dirty="0">
                <a:latin typeface="Calibri Light" panose="020F0302020204030204" pitchFamily="34" charset="0"/>
                <a:cs typeface="Calibri Light" panose="020F0302020204030204" pitchFamily="34" charset="0"/>
              </a:rPr>
              <a:t>Adv Stefanie Fick - Executive Director of the Accountability Division</a:t>
            </a:r>
          </a:p>
        </p:txBody>
      </p:sp>
      <p:sp>
        <p:nvSpPr>
          <p:cNvPr id="4" name="日付プレースホルダー 3"/>
          <p:cNvSpPr>
            <a:spLocks noGrp="1"/>
          </p:cNvSpPr>
          <p:nvPr>
            <p:ph type="dt" sz="half" idx="10"/>
          </p:nvPr>
        </p:nvSpPr>
        <p:spPr>
          <a:xfrm>
            <a:off x="2260600" y="7632699"/>
            <a:ext cx="13716000" cy="379919"/>
          </a:xfrm>
        </p:spPr>
        <p:txBody>
          <a:bodyPr/>
          <a:lstStyle/>
          <a:p>
            <a:pPr>
              <a:lnSpc>
                <a:spcPct val="80000"/>
              </a:lnSpc>
              <a:spcBef>
                <a:spcPts val="1500"/>
              </a:spcBef>
            </a:pPr>
            <a:r>
              <a:rPr lang="en-US" sz="3600" dirty="0">
                <a:solidFill>
                  <a:schemeClr val="bg2">
                    <a:lumMod val="25000"/>
                  </a:schemeClr>
                </a:solidFill>
                <a:latin typeface="Calibri Light" panose="020F0302020204030204" pitchFamily="34" charset="0"/>
                <a:cs typeface="Calibri Light" panose="020F0302020204030204" pitchFamily="34" charset="0"/>
              </a:rPr>
              <a:t>27 October 2020</a:t>
            </a:r>
          </a:p>
        </p:txBody>
      </p:sp>
    </p:spTree>
    <p:extLst>
      <p:ext uri="{BB962C8B-B14F-4D97-AF65-F5344CB8AC3E}">
        <p14:creationId xmlns:p14="http://schemas.microsoft.com/office/powerpoint/2010/main" xmlns="" val="17782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DB276-316F-48F6-AB38-8489A182FE88}"/>
              </a:ext>
            </a:extLst>
          </p:cNvPr>
          <p:cNvSpPr>
            <a:spLocks noGrp="1"/>
          </p:cNvSpPr>
          <p:nvPr>
            <p:ph type="title"/>
          </p:nvPr>
        </p:nvSpPr>
        <p:spPr/>
        <p:txBody>
          <a:bodyPr/>
          <a:lstStyle/>
          <a:p>
            <a:r>
              <a:rPr lang="en-US" dirty="0"/>
              <a:t>Expenditure </a:t>
            </a:r>
          </a:p>
        </p:txBody>
      </p:sp>
      <p:sp>
        <p:nvSpPr>
          <p:cNvPr id="4" name="Slide Number Placeholder 3">
            <a:extLst>
              <a:ext uri="{FF2B5EF4-FFF2-40B4-BE49-F238E27FC236}">
                <a16:creationId xmlns:a16="http://schemas.microsoft.com/office/drawing/2014/main" xmlns="" id="{3B75B519-C07C-44F0-B0E7-0DA2D465FEB0}"/>
              </a:ext>
            </a:extLst>
          </p:cNvPr>
          <p:cNvSpPr>
            <a:spLocks noGrp="1"/>
          </p:cNvSpPr>
          <p:nvPr>
            <p:ph type="sldNum" sz="quarter" idx="11"/>
          </p:nvPr>
        </p:nvSpPr>
        <p:spPr/>
        <p:txBody>
          <a:bodyPr/>
          <a:lstStyle/>
          <a:p>
            <a:fld id="{DAEF4D36-AE85-49C9-90DE-66D02B257272}" type="slidenum">
              <a:rPr lang="en-US" smtClean="0"/>
              <a:pPr/>
              <a:t>10</a:t>
            </a:fld>
            <a:endParaRPr lang="en-US"/>
          </a:p>
        </p:txBody>
      </p:sp>
      <p:sp>
        <p:nvSpPr>
          <p:cNvPr id="5" name="Subtitle 4">
            <a:extLst>
              <a:ext uri="{FF2B5EF4-FFF2-40B4-BE49-F238E27FC236}">
                <a16:creationId xmlns:a16="http://schemas.microsoft.com/office/drawing/2014/main" xmlns="" id="{00203B13-C910-4DF1-A90A-9047A5925233}"/>
              </a:ext>
            </a:extLst>
          </p:cNvPr>
          <p:cNvSpPr>
            <a:spLocks noGrp="1"/>
          </p:cNvSpPr>
          <p:nvPr>
            <p:ph type="subTitle" idx="1"/>
          </p:nvPr>
        </p:nvSpPr>
        <p:spPr/>
        <p:txBody>
          <a:bodyPr>
            <a:normAutofit fontScale="92500" lnSpcReduction="10000"/>
          </a:bodyPr>
          <a:lstStyle/>
          <a:p>
            <a:r>
              <a:rPr lang="en-US" dirty="0"/>
              <a:t>continued…</a:t>
            </a:r>
          </a:p>
        </p:txBody>
      </p:sp>
      <p:sp>
        <p:nvSpPr>
          <p:cNvPr id="7" name="TextBox 6">
            <a:extLst>
              <a:ext uri="{FF2B5EF4-FFF2-40B4-BE49-F238E27FC236}">
                <a16:creationId xmlns:a16="http://schemas.microsoft.com/office/drawing/2014/main" xmlns="" id="{9C53B324-B01A-4277-897A-1FC47F4748FA}"/>
              </a:ext>
            </a:extLst>
          </p:cNvPr>
          <p:cNvSpPr txBox="1"/>
          <p:nvPr/>
        </p:nvSpPr>
        <p:spPr>
          <a:xfrm>
            <a:off x="478699" y="1744066"/>
            <a:ext cx="16856766" cy="7602081"/>
          </a:xfrm>
          <a:prstGeom prst="rect">
            <a:avLst/>
          </a:prstGeom>
          <a:noFill/>
        </p:spPr>
        <p:txBody>
          <a:bodyPr wrap="square">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As a result, spending in the Broadcasting Digital Migration Programme is expected to increase from R312.8 million in 2019 / 2020 to R1.4 billion in 2021 / 2022.</a:t>
            </a:r>
          </a:p>
          <a:p>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For USAF, transfers and subsidies, mostly for implementing projects related to Broadcasting Digital Migration in 2020 /2021 and 2021 /2022, account for an estimated 98.1 % (R2.2 billion) of total expenditure over the medium-term.</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The Deputy Minister of Communications </a:t>
            </a:r>
            <a:r>
              <a:rPr kumimoji="1" lang="en-ZA" sz="3200" dirty="0" err="1">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Pinky</a:t>
            </a: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Kekana stated that the cost of storing the STBs in SAPO warehouses had reached about R72 million per annum, as there had been little progress with installations.</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The reality is that the STBs may become obsolete if the Department of Communications and Digital Technologies does not act soon.</a:t>
            </a:r>
          </a:p>
          <a:p>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lang="en-US" sz="3600" dirty="0">
              <a:latin typeface="Calibri Light" panose="020F0302020204030204" pitchFamily="34" charset="0"/>
              <a:cs typeface="Calibri Light" panose="020F0302020204030204" pitchFamily="34" charset="0"/>
            </a:endParaRPr>
          </a:p>
        </p:txBody>
      </p:sp>
      <p:sp>
        <p:nvSpPr>
          <p:cNvPr id="8" name="Footer Placeholder 2">
            <a:extLst>
              <a:ext uri="{FF2B5EF4-FFF2-40B4-BE49-F238E27FC236}">
                <a16:creationId xmlns:a16="http://schemas.microsoft.com/office/drawing/2014/main" xmlns="" id="{2CC7C153-EBFD-0141-B671-E235B9CE3D2C}"/>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187911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EA2C3-BD17-4ED7-B43C-CD3664D66D76}"/>
              </a:ext>
            </a:extLst>
          </p:cNvPr>
          <p:cNvSpPr>
            <a:spLocks noGrp="1"/>
          </p:cNvSpPr>
          <p:nvPr>
            <p:ph type="title"/>
          </p:nvPr>
        </p:nvSpPr>
        <p:spPr/>
        <p:txBody>
          <a:bodyPr/>
          <a:lstStyle/>
          <a:p>
            <a:r>
              <a:rPr lang="en-US" dirty="0"/>
              <a:t>Impact of wasteful expenditure</a:t>
            </a:r>
          </a:p>
        </p:txBody>
      </p:sp>
      <p:sp>
        <p:nvSpPr>
          <p:cNvPr id="4" name="Slide Number Placeholder 3">
            <a:extLst>
              <a:ext uri="{FF2B5EF4-FFF2-40B4-BE49-F238E27FC236}">
                <a16:creationId xmlns:a16="http://schemas.microsoft.com/office/drawing/2014/main" xmlns="" id="{F9D9F645-D075-41F7-B039-B6B93B2308ED}"/>
              </a:ext>
            </a:extLst>
          </p:cNvPr>
          <p:cNvSpPr>
            <a:spLocks noGrp="1"/>
          </p:cNvSpPr>
          <p:nvPr>
            <p:ph type="sldNum" sz="quarter" idx="11"/>
          </p:nvPr>
        </p:nvSpPr>
        <p:spPr/>
        <p:txBody>
          <a:bodyPr/>
          <a:lstStyle/>
          <a:p>
            <a:fld id="{DAEF4D36-AE85-49C9-90DE-66D02B257272}" type="slidenum">
              <a:rPr lang="en-US" smtClean="0"/>
              <a:pPr/>
              <a:t>11</a:t>
            </a:fld>
            <a:endParaRPr lang="en-US"/>
          </a:p>
        </p:txBody>
      </p:sp>
      <p:sp>
        <p:nvSpPr>
          <p:cNvPr id="5" name="Subtitle 4">
            <a:extLst>
              <a:ext uri="{FF2B5EF4-FFF2-40B4-BE49-F238E27FC236}">
                <a16:creationId xmlns:a16="http://schemas.microsoft.com/office/drawing/2014/main" xmlns="" id="{3FBAF6B5-FAC1-4893-AFFE-C3F30F7ACA19}"/>
              </a:ext>
            </a:extLst>
          </p:cNvPr>
          <p:cNvSpPr>
            <a:spLocks noGrp="1"/>
          </p:cNvSpPr>
          <p:nvPr>
            <p:ph type="subTitle" idx="1"/>
          </p:nvPr>
        </p:nvSpPr>
        <p:spPr/>
        <p:txBody>
          <a:bodyPr>
            <a:normAutofit fontScale="92500" lnSpcReduction="10000"/>
          </a:bodyPr>
          <a:lstStyle/>
          <a:p>
            <a:r>
              <a:rPr lang="en-US" dirty="0"/>
              <a:t>Broadcasting digital migration programme</a:t>
            </a:r>
          </a:p>
        </p:txBody>
      </p:sp>
      <p:sp>
        <p:nvSpPr>
          <p:cNvPr id="11" name="TextBox 10">
            <a:extLst>
              <a:ext uri="{FF2B5EF4-FFF2-40B4-BE49-F238E27FC236}">
                <a16:creationId xmlns:a16="http://schemas.microsoft.com/office/drawing/2014/main" xmlns="" id="{B2B366B3-70C7-4713-80BA-B69127039638}"/>
              </a:ext>
            </a:extLst>
          </p:cNvPr>
          <p:cNvSpPr txBox="1"/>
          <p:nvPr/>
        </p:nvSpPr>
        <p:spPr>
          <a:xfrm>
            <a:off x="480963" y="1745885"/>
            <a:ext cx="17646914" cy="7971413"/>
          </a:xfrm>
          <a:prstGeom prst="rect">
            <a:avLst/>
          </a:prstGeom>
          <a:noFill/>
        </p:spPr>
        <p:txBody>
          <a:bodyPr wrap="square">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Examples of the wasteful and fruitless expenditure relating to the BDM programme:</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Storage cost of housing STBs at SAPO warehouses equating to R72 million per annum, including the risk that the STBs’ over time might become obsolete, which has its own associated costs.</a:t>
            </a:r>
          </a:p>
          <a:p>
            <a:pPr marL="1257300" lvl="1" indent="-571500">
              <a:buFont typeface="Courier New" panose="02070309020205020404" pitchFamily="49" charset="0"/>
              <a:buChar char="o"/>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Dual illumination cost for both analogue and digital mediums.  Analogue Switch Off (ASO) is 7 years overdue resulting in unwanted expenses to service both mediums.</a:t>
            </a:r>
          </a:p>
          <a:p>
            <a:pPr marL="1257300" lvl="1" indent="-571500">
              <a:buFont typeface="Courier New" panose="02070309020205020404" pitchFamily="49" charset="0"/>
              <a:buChar char="o"/>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lang="en-US" sz="3200" dirty="0">
                <a:latin typeface="Calibri Light" panose="020F0302020204030204" pitchFamily="34" charset="0"/>
                <a:cs typeface="Calibri Light" panose="020F0302020204030204" pitchFamily="34" charset="0"/>
              </a:rPr>
              <a:t>Stock control deficiencies have plagued the BDM project, which has an inventory of about R500 million and, by year end, it was found that some equipment could not be located as a result of ineffective stock control, as per USAF’s 2018 / 2019 annual report. </a:t>
            </a:r>
          </a:p>
          <a:p>
            <a:pPr marL="1257300" lvl="1" indent="-571500">
              <a:buFont typeface="Courier New" panose="02070309020205020404" pitchFamily="49" charset="0"/>
              <a:buChar char="o"/>
            </a:pPr>
            <a:endParaRPr lang="en-US" sz="3200" dirty="0">
              <a:latin typeface="Calibri Light" panose="020F0302020204030204" pitchFamily="34" charset="0"/>
              <a:cs typeface="Calibri Light" panose="020F0302020204030204" pitchFamily="34" charset="0"/>
            </a:endParaRPr>
          </a:p>
          <a:p>
            <a:pPr marL="1257300" lvl="1" indent="-571500">
              <a:buFont typeface="Courier New" panose="02070309020205020404" pitchFamily="49" charset="0"/>
              <a:buChar char="o"/>
            </a:pPr>
            <a:r>
              <a:rPr lang="en-ZA" sz="3200" dirty="0">
                <a:latin typeface="Calibri Light" panose="020F0302020204030204" pitchFamily="34" charset="0"/>
                <a:cs typeface="Calibri Light" panose="020F0302020204030204" pitchFamily="34" charset="0"/>
              </a:rPr>
              <a:t>The 2015 / 2016 AG report highlighted possible collusion with regards to the appointed Set Top Box manufacturers, and National Treasury commissioned PricewaterhouseCoopers to investigate the STB tender process.</a:t>
            </a:r>
          </a:p>
          <a:p>
            <a:pPr lvl="1"/>
            <a:r>
              <a:rPr lang="en-US" sz="3200" dirty="0">
                <a:latin typeface="Calibri Light" panose="020F0302020204030204" pitchFamily="34" charset="0"/>
                <a:cs typeface="Calibri Light" panose="020F0302020204030204" pitchFamily="34" charset="0"/>
              </a:rPr>
              <a:t> </a:t>
            </a:r>
          </a:p>
        </p:txBody>
      </p:sp>
      <p:sp>
        <p:nvSpPr>
          <p:cNvPr id="7" name="Footer Placeholder 2">
            <a:extLst>
              <a:ext uri="{FF2B5EF4-FFF2-40B4-BE49-F238E27FC236}">
                <a16:creationId xmlns:a16="http://schemas.microsoft.com/office/drawing/2014/main" xmlns="" id="{013C1E31-EDB6-8649-B546-B70680791A75}"/>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238588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2029D-DCD0-4E6A-AE07-9F27631C2D69}"/>
              </a:ext>
            </a:extLst>
          </p:cNvPr>
          <p:cNvSpPr>
            <a:spLocks noGrp="1"/>
          </p:cNvSpPr>
          <p:nvPr>
            <p:ph type="title"/>
          </p:nvPr>
        </p:nvSpPr>
        <p:spPr/>
        <p:txBody>
          <a:bodyPr/>
          <a:lstStyle/>
          <a:p>
            <a:r>
              <a:rPr lang="en-US" dirty="0"/>
              <a:t>Oversight and consequence management</a:t>
            </a:r>
          </a:p>
        </p:txBody>
      </p:sp>
      <p:sp>
        <p:nvSpPr>
          <p:cNvPr id="4" name="Slide Number Placeholder 3">
            <a:extLst>
              <a:ext uri="{FF2B5EF4-FFF2-40B4-BE49-F238E27FC236}">
                <a16:creationId xmlns:a16="http://schemas.microsoft.com/office/drawing/2014/main" xmlns="" id="{187525FC-FB1F-4385-B7E8-56B3F64F6CF7}"/>
              </a:ext>
            </a:extLst>
          </p:cNvPr>
          <p:cNvSpPr>
            <a:spLocks noGrp="1"/>
          </p:cNvSpPr>
          <p:nvPr>
            <p:ph type="sldNum" sz="quarter" idx="11"/>
          </p:nvPr>
        </p:nvSpPr>
        <p:spPr/>
        <p:txBody>
          <a:bodyPr/>
          <a:lstStyle/>
          <a:p>
            <a:fld id="{DAEF4D36-AE85-49C9-90DE-66D02B257272}" type="slidenum">
              <a:rPr lang="en-US" smtClean="0"/>
              <a:pPr/>
              <a:t>12</a:t>
            </a:fld>
            <a:endParaRPr lang="en-US"/>
          </a:p>
        </p:txBody>
      </p:sp>
      <p:sp>
        <p:nvSpPr>
          <p:cNvPr id="5" name="Subtitle 4">
            <a:extLst>
              <a:ext uri="{FF2B5EF4-FFF2-40B4-BE49-F238E27FC236}">
                <a16:creationId xmlns:a16="http://schemas.microsoft.com/office/drawing/2014/main" xmlns="" id="{D9BDFFCE-7752-4CB1-80AC-FA29DDB5BE08}"/>
              </a:ext>
            </a:extLst>
          </p:cNvPr>
          <p:cNvSpPr>
            <a:spLocks noGrp="1"/>
          </p:cNvSpPr>
          <p:nvPr>
            <p:ph type="subTitle" idx="1"/>
          </p:nvPr>
        </p:nvSpPr>
        <p:spPr/>
        <p:txBody>
          <a:bodyPr>
            <a:normAutofit fontScale="92500" lnSpcReduction="10000"/>
          </a:bodyPr>
          <a:lstStyle/>
          <a:p>
            <a:r>
              <a:rPr lang="en-US" dirty="0"/>
              <a:t>Broadcasting digital migration process</a:t>
            </a:r>
          </a:p>
        </p:txBody>
      </p:sp>
      <p:sp>
        <p:nvSpPr>
          <p:cNvPr id="7" name="TextBox 6">
            <a:extLst>
              <a:ext uri="{FF2B5EF4-FFF2-40B4-BE49-F238E27FC236}">
                <a16:creationId xmlns:a16="http://schemas.microsoft.com/office/drawing/2014/main" xmlns="" id="{D9D9BEA2-FB2C-4A18-BF8B-725D3F14C57B}"/>
              </a:ext>
            </a:extLst>
          </p:cNvPr>
          <p:cNvSpPr txBox="1"/>
          <p:nvPr/>
        </p:nvSpPr>
        <p:spPr>
          <a:xfrm>
            <a:off x="472420" y="1745885"/>
            <a:ext cx="17254331" cy="7478970"/>
          </a:xfrm>
          <a:prstGeom prst="rect">
            <a:avLst/>
          </a:prstGeom>
          <a:noFill/>
        </p:spPr>
        <p:txBody>
          <a:bodyPr wrap="square">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Effective oversight and consequence management is important in ensuring that public services are delivered effectively, efficiently, and with due regard for all South African Citizens. Repeated lack of oversight and consequence management lead to long-term problems and a breakdown in leadership credibility.</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Holding people accountable involves three steps namely:</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lvl="1"/>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1. </a:t>
            </a: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Formulate clear expectations: </a:t>
            </a:r>
          </a:p>
          <a:p>
            <a:pPr lvl="1"/>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This is achieved when one obtains agreement by the responsible individuals to meet or exceed 	the set expectation.</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lvl="1"/>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2. </a:t>
            </a: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Proactive oversight:  </a:t>
            </a:r>
          </a:p>
          <a:p>
            <a:pPr lvl="1"/>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Create feedback channels to ensure that the team member’s internal and external customers 	can provide progress on task delivery.  Gather and review data points creating confidence in the 	team member’s performance as per the agreed expectations.</a:t>
            </a:r>
          </a:p>
        </p:txBody>
      </p:sp>
      <p:sp>
        <p:nvSpPr>
          <p:cNvPr id="8" name="Footer Placeholder 2">
            <a:extLst>
              <a:ext uri="{FF2B5EF4-FFF2-40B4-BE49-F238E27FC236}">
                <a16:creationId xmlns:a16="http://schemas.microsoft.com/office/drawing/2014/main" xmlns="" id="{FB4319F8-1D62-AB47-9072-1611A42D7B60}"/>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311638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3DB4E-F7F9-480D-9286-C3F1E5854709}"/>
              </a:ext>
            </a:extLst>
          </p:cNvPr>
          <p:cNvSpPr>
            <a:spLocks noGrp="1"/>
          </p:cNvSpPr>
          <p:nvPr>
            <p:ph type="title"/>
          </p:nvPr>
        </p:nvSpPr>
        <p:spPr/>
        <p:txBody>
          <a:bodyPr/>
          <a:lstStyle/>
          <a:p>
            <a:r>
              <a:rPr lang="en-US" dirty="0"/>
              <a:t>Oversight and consequence management </a:t>
            </a:r>
          </a:p>
        </p:txBody>
      </p:sp>
      <p:sp>
        <p:nvSpPr>
          <p:cNvPr id="4" name="Slide Number Placeholder 3">
            <a:extLst>
              <a:ext uri="{FF2B5EF4-FFF2-40B4-BE49-F238E27FC236}">
                <a16:creationId xmlns:a16="http://schemas.microsoft.com/office/drawing/2014/main" xmlns="" id="{CDAE4584-202E-4D10-A666-BB1689E7DBD3}"/>
              </a:ext>
            </a:extLst>
          </p:cNvPr>
          <p:cNvSpPr>
            <a:spLocks noGrp="1"/>
          </p:cNvSpPr>
          <p:nvPr>
            <p:ph type="sldNum" sz="quarter" idx="11"/>
          </p:nvPr>
        </p:nvSpPr>
        <p:spPr/>
        <p:txBody>
          <a:bodyPr/>
          <a:lstStyle/>
          <a:p>
            <a:fld id="{DAEF4D36-AE85-49C9-90DE-66D02B257272}" type="slidenum">
              <a:rPr lang="en-US" smtClean="0"/>
              <a:pPr/>
              <a:t>13</a:t>
            </a:fld>
            <a:endParaRPr lang="en-US"/>
          </a:p>
        </p:txBody>
      </p:sp>
      <p:sp>
        <p:nvSpPr>
          <p:cNvPr id="5" name="Subtitle 4">
            <a:extLst>
              <a:ext uri="{FF2B5EF4-FFF2-40B4-BE49-F238E27FC236}">
                <a16:creationId xmlns:a16="http://schemas.microsoft.com/office/drawing/2014/main" xmlns="" id="{4E646477-9AAA-4AE8-80E5-BB2402FE0EDB}"/>
              </a:ext>
            </a:extLst>
          </p:cNvPr>
          <p:cNvSpPr>
            <a:spLocks noGrp="1"/>
          </p:cNvSpPr>
          <p:nvPr>
            <p:ph type="subTitle" idx="1"/>
          </p:nvPr>
        </p:nvSpPr>
        <p:spPr/>
        <p:txBody>
          <a:bodyPr>
            <a:normAutofit fontScale="92500" lnSpcReduction="10000"/>
          </a:bodyPr>
          <a:lstStyle/>
          <a:p>
            <a:r>
              <a:rPr lang="en-US" dirty="0"/>
              <a:t>continued…</a:t>
            </a:r>
          </a:p>
        </p:txBody>
      </p:sp>
      <p:sp>
        <p:nvSpPr>
          <p:cNvPr id="7" name="TextBox 6">
            <a:extLst>
              <a:ext uri="{FF2B5EF4-FFF2-40B4-BE49-F238E27FC236}">
                <a16:creationId xmlns:a16="http://schemas.microsoft.com/office/drawing/2014/main" xmlns="" id="{D091A349-03C2-47FC-B767-D08CD96A20C6}"/>
              </a:ext>
            </a:extLst>
          </p:cNvPr>
          <p:cNvSpPr txBox="1"/>
          <p:nvPr/>
        </p:nvSpPr>
        <p:spPr>
          <a:xfrm>
            <a:off x="-307689" y="1340818"/>
            <a:ext cx="17322438" cy="5940088"/>
          </a:xfrm>
          <a:prstGeom prst="rect">
            <a:avLst/>
          </a:prstGeom>
          <a:noFill/>
        </p:spPr>
        <p:txBody>
          <a:bodyPr wrap="square">
            <a:spAutoFit/>
          </a:bodyPr>
          <a:lstStyle/>
          <a:p>
            <a:pPr marL="1257300" lvl="1" indent="-571500">
              <a:buFont typeface="Courier New" panose="02070309020205020404" pitchFamily="49" charset="0"/>
              <a:buChar char="o"/>
            </a:pPr>
            <a:endParaRPr kumimoji="1" lang="en-ZA" sz="28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lvl="1"/>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3. </a:t>
            </a: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Consequence management:  </a:t>
            </a:r>
          </a:p>
          <a:p>
            <a:pPr lvl="1"/>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Apply the appropriate consequences.  If individuals do not deliver on what they committed 	      to deliver, engage and resolve the barrier.  Stay committed to the accountability strategy.  </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lang="en-US" sz="3200" dirty="0">
                <a:latin typeface="Calibri Light" panose="020F0302020204030204" pitchFamily="34" charset="0"/>
                <a:cs typeface="Calibri Light" panose="020F0302020204030204" pitchFamily="34" charset="0"/>
              </a:rPr>
              <a:t>Holding individuals accountable for their non-performance will ensure that South African citizens will receive higher quality products and services and the risk associated with wasteful expenditure, maladministration, fraud and corruption will be mitigated.</a:t>
            </a:r>
          </a:p>
          <a:p>
            <a:pPr marL="1257300" lvl="1" indent="-571500">
              <a:buFont typeface="Courier New" panose="02070309020205020404" pitchFamily="49" charset="0"/>
              <a:buChar char="o"/>
            </a:pPr>
            <a:endParaRPr lang="en-US" sz="3200" dirty="0">
              <a:latin typeface="Calibri Light" panose="020F0302020204030204" pitchFamily="34" charset="0"/>
              <a:cs typeface="Calibri Light" panose="020F0302020204030204" pitchFamily="34" charset="0"/>
            </a:endParaRPr>
          </a:p>
          <a:p>
            <a:pPr marL="1257300" lvl="1" indent="-571500">
              <a:buFont typeface="Courier New" panose="02070309020205020404" pitchFamily="49" charset="0"/>
              <a:buChar char="o"/>
            </a:pPr>
            <a:r>
              <a:rPr lang="en-US" sz="3200" dirty="0">
                <a:latin typeface="Calibri Light" panose="020F0302020204030204" pitchFamily="34" charset="0"/>
                <a:cs typeface="Calibri Light" panose="020F0302020204030204" pitchFamily="34" charset="0"/>
              </a:rPr>
              <a:t>What consequence management was followed by the Department of Communications and Digital Technologies or USAASA with regards to wasteful storage cost, poor stock control resulting in financial losses as well as five years of wasteful expenditure with regards to dual illumination? </a:t>
            </a:r>
          </a:p>
        </p:txBody>
      </p:sp>
      <p:sp>
        <p:nvSpPr>
          <p:cNvPr id="8" name="Footer Placeholder 2">
            <a:extLst>
              <a:ext uri="{FF2B5EF4-FFF2-40B4-BE49-F238E27FC236}">
                <a16:creationId xmlns:a16="http://schemas.microsoft.com/office/drawing/2014/main" xmlns="" id="{C08E98A5-5FBC-674E-ABE5-BD7FBCBC5B2F}"/>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138065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3261A-2234-4B3E-A87C-53176B222D94}"/>
              </a:ext>
            </a:extLst>
          </p:cNvPr>
          <p:cNvSpPr>
            <a:spLocks noGrp="1"/>
          </p:cNvSpPr>
          <p:nvPr>
            <p:ph type="title"/>
          </p:nvPr>
        </p:nvSpPr>
        <p:spPr/>
        <p:txBody>
          <a:bodyPr/>
          <a:lstStyle/>
          <a:p>
            <a:r>
              <a:rPr lang="en-US" dirty="0"/>
              <a:t>Core components</a:t>
            </a:r>
          </a:p>
        </p:txBody>
      </p:sp>
      <p:sp>
        <p:nvSpPr>
          <p:cNvPr id="4" name="Slide Number Placeholder 3">
            <a:extLst>
              <a:ext uri="{FF2B5EF4-FFF2-40B4-BE49-F238E27FC236}">
                <a16:creationId xmlns:a16="http://schemas.microsoft.com/office/drawing/2014/main" xmlns="" id="{C2401BDA-D9DD-4845-A5C3-CC22BD30342E}"/>
              </a:ext>
            </a:extLst>
          </p:cNvPr>
          <p:cNvSpPr>
            <a:spLocks noGrp="1"/>
          </p:cNvSpPr>
          <p:nvPr>
            <p:ph type="sldNum" sz="quarter" idx="11"/>
          </p:nvPr>
        </p:nvSpPr>
        <p:spPr/>
        <p:txBody>
          <a:bodyPr/>
          <a:lstStyle/>
          <a:p>
            <a:fld id="{DAEF4D36-AE85-49C9-90DE-66D02B257272}" type="slidenum">
              <a:rPr lang="en-US" smtClean="0"/>
              <a:pPr/>
              <a:t>14</a:t>
            </a:fld>
            <a:endParaRPr lang="en-US"/>
          </a:p>
        </p:txBody>
      </p:sp>
      <p:sp>
        <p:nvSpPr>
          <p:cNvPr id="5" name="Subtitle 4">
            <a:extLst>
              <a:ext uri="{FF2B5EF4-FFF2-40B4-BE49-F238E27FC236}">
                <a16:creationId xmlns:a16="http://schemas.microsoft.com/office/drawing/2014/main" xmlns="" id="{8EF51BA5-68AA-4E3B-92E6-E20F1D80AC28}"/>
              </a:ext>
            </a:extLst>
          </p:cNvPr>
          <p:cNvSpPr>
            <a:spLocks noGrp="1"/>
          </p:cNvSpPr>
          <p:nvPr>
            <p:ph type="subTitle" idx="1"/>
          </p:nvPr>
        </p:nvSpPr>
        <p:spPr/>
        <p:txBody>
          <a:bodyPr>
            <a:normAutofit fontScale="92500" lnSpcReduction="10000"/>
          </a:bodyPr>
          <a:lstStyle/>
          <a:p>
            <a:r>
              <a:rPr lang="en-US" dirty="0"/>
              <a:t>Broadcasting digital migration process</a:t>
            </a:r>
          </a:p>
        </p:txBody>
      </p:sp>
      <p:sp>
        <p:nvSpPr>
          <p:cNvPr id="7" name="TextBox 6">
            <a:extLst>
              <a:ext uri="{FF2B5EF4-FFF2-40B4-BE49-F238E27FC236}">
                <a16:creationId xmlns:a16="http://schemas.microsoft.com/office/drawing/2014/main" xmlns="" id="{00E4F5C9-5E39-478F-9A86-45389BF1E8A8}"/>
              </a:ext>
            </a:extLst>
          </p:cNvPr>
          <p:cNvSpPr txBox="1"/>
          <p:nvPr/>
        </p:nvSpPr>
        <p:spPr>
          <a:xfrm>
            <a:off x="472345" y="1752837"/>
            <a:ext cx="17318650" cy="6986528"/>
          </a:xfrm>
          <a:prstGeom prst="rect">
            <a:avLst/>
          </a:prstGeom>
          <a:noFill/>
        </p:spPr>
        <p:txBody>
          <a:bodyPr wrap="square">
            <a:spAutoFit/>
          </a:bodyPr>
          <a:lstStyle/>
          <a:p>
            <a:pPr marL="457200" indent="-457200">
              <a:buFont typeface="Arial" panose="020B0604020202020204" pitchFamily="34" charset="0"/>
              <a:buChar char="•"/>
            </a:pP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Development and execution of a comprehensive migration plan:</a:t>
            </a: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540000"/>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Stakeholders should be included in the migration planning process, both to foster stakeholder support for the plan and to ensure that the Government is incorporating the best possible information.  Stakeholders can use the comprehensive digital migration plan as the basis against which all parties can measure implementation progress and success.  </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Address key cost and identify funding sources:</a:t>
            </a: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540000"/>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Digital migration plans incur significant costs, including new and upgraded broadcasting and transmission equipment, end-user STBs, and consumer-awareness programmes.    </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Outline a clear spectrum usage plan:</a:t>
            </a: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540000"/>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The digital migration plan should have a clear vision of spectrum arrangements both during and after the migration period.  Clear and early spectrum planning eases the work of transmission 	operators deploying networks.</a:t>
            </a:r>
            <a:endPar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8" name="Footer Placeholder 2">
            <a:extLst>
              <a:ext uri="{FF2B5EF4-FFF2-40B4-BE49-F238E27FC236}">
                <a16:creationId xmlns:a16="http://schemas.microsoft.com/office/drawing/2014/main" xmlns="" id="{AE486A45-AD7B-164D-9A78-331600FDB9F3}"/>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127986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9449D0-5F2C-4EFA-9A22-5FA5BC2957CE}"/>
              </a:ext>
            </a:extLst>
          </p:cNvPr>
          <p:cNvSpPr>
            <a:spLocks noGrp="1"/>
          </p:cNvSpPr>
          <p:nvPr>
            <p:ph type="title"/>
          </p:nvPr>
        </p:nvSpPr>
        <p:spPr/>
        <p:txBody>
          <a:bodyPr/>
          <a:lstStyle/>
          <a:p>
            <a:r>
              <a:rPr lang="en-US" dirty="0"/>
              <a:t>Core components</a:t>
            </a:r>
          </a:p>
        </p:txBody>
      </p:sp>
      <p:sp>
        <p:nvSpPr>
          <p:cNvPr id="4" name="Slide Number Placeholder 3">
            <a:extLst>
              <a:ext uri="{FF2B5EF4-FFF2-40B4-BE49-F238E27FC236}">
                <a16:creationId xmlns:a16="http://schemas.microsoft.com/office/drawing/2014/main" xmlns="" id="{8306E2F3-1A51-4D3B-8CEC-7E82C9008C71}"/>
              </a:ext>
            </a:extLst>
          </p:cNvPr>
          <p:cNvSpPr>
            <a:spLocks noGrp="1"/>
          </p:cNvSpPr>
          <p:nvPr>
            <p:ph type="sldNum" sz="quarter" idx="11"/>
          </p:nvPr>
        </p:nvSpPr>
        <p:spPr/>
        <p:txBody>
          <a:bodyPr/>
          <a:lstStyle/>
          <a:p>
            <a:fld id="{DAEF4D36-AE85-49C9-90DE-66D02B257272}" type="slidenum">
              <a:rPr lang="en-US" smtClean="0"/>
              <a:pPr/>
              <a:t>15</a:t>
            </a:fld>
            <a:endParaRPr lang="en-US"/>
          </a:p>
        </p:txBody>
      </p:sp>
      <p:sp>
        <p:nvSpPr>
          <p:cNvPr id="5" name="Subtitle 4">
            <a:extLst>
              <a:ext uri="{FF2B5EF4-FFF2-40B4-BE49-F238E27FC236}">
                <a16:creationId xmlns:a16="http://schemas.microsoft.com/office/drawing/2014/main" xmlns="" id="{55FB74BD-83D3-4FC5-A513-3C4FD5C7F85A}"/>
              </a:ext>
            </a:extLst>
          </p:cNvPr>
          <p:cNvSpPr>
            <a:spLocks noGrp="1"/>
          </p:cNvSpPr>
          <p:nvPr>
            <p:ph type="subTitle" idx="1"/>
          </p:nvPr>
        </p:nvSpPr>
        <p:spPr/>
        <p:txBody>
          <a:bodyPr>
            <a:normAutofit fontScale="92500" lnSpcReduction="10000"/>
          </a:bodyPr>
          <a:lstStyle/>
          <a:p>
            <a:r>
              <a:rPr lang="en-US" dirty="0"/>
              <a:t>continued…</a:t>
            </a:r>
          </a:p>
        </p:txBody>
      </p:sp>
      <p:sp>
        <p:nvSpPr>
          <p:cNvPr id="7" name="TextBox 6">
            <a:extLst>
              <a:ext uri="{FF2B5EF4-FFF2-40B4-BE49-F238E27FC236}">
                <a16:creationId xmlns:a16="http://schemas.microsoft.com/office/drawing/2014/main" xmlns="" id="{2D74961C-198E-47CB-8001-4E2395404470}"/>
              </a:ext>
            </a:extLst>
          </p:cNvPr>
          <p:cNvSpPr txBox="1"/>
          <p:nvPr/>
        </p:nvSpPr>
        <p:spPr>
          <a:xfrm>
            <a:off x="481663" y="1746236"/>
            <a:ext cx="17075426" cy="3231654"/>
          </a:xfrm>
          <a:prstGeom prst="rect">
            <a:avLst/>
          </a:prstGeom>
          <a:noFill/>
        </p:spPr>
        <p:txBody>
          <a:bodyPr wrap="square">
            <a:spAutoFit/>
          </a:bodyPr>
          <a:lstStyle/>
          <a:p>
            <a:pPr marL="571500" indent="-571500">
              <a:buFont typeface="Arial" panose="020B0604020202020204" pitchFamily="34" charset="0"/>
              <a:buChar char="•"/>
            </a:pPr>
            <a:r>
              <a:rPr kumimoji="1" lang="en-ZA" sz="3200" u="sng"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Ensure consumer awareness:</a:t>
            </a: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648000"/>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It is crucial that consumers are aware of the migration process, and specifically the effect that it will have on them in terms of new equipment requirements as well as timelines.   </a:t>
            </a:r>
          </a:p>
          <a:p>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571500" indent="-571500">
              <a:buFont typeface="Arial" panose="020B0604020202020204" pitchFamily="34" charset="0"/>
              <a:buChar char="•"/>
            </a:pPr>
            <a:endParaRPr lang="en-US" sz="3600" dirty="0">
              <a:latin typeface="Calibri Light" panose="020F0302020204030204" pitchFamily="34" charset="0"/>
              <a:cs typeface="Calibri Light" panose="020F0302020204030204" pitchFamily="34" charset="0"/>
            </a:endParaRPr>
          </a:p>
        </p:txBody>
      </p:sp>
      <p:sp>
        <p:nvSpPr>
          <p:cNvPr id="8" name="Footer Placeholder 2">
            <a:extLst>
              <a:ext uri="{FF2B5EF4-FFF2-40B4-BE49-F238E27FC236}">
                <a16:creationId xmlns:a16="http://schemas.microsoft.com/office/drawing/2014/main" xmlns="" id="{A42ABB18-3229-934D-85AD-556DC3A718FF}"/>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364304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90646-7D10-415D-AF22-90020D918FBE}"/>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xmlns="" id="{FE3A5637-94A6-48EF-92A5-54A77CE705AC}"/>
              </a:ext>
            </a:extLst>
          </p:cNvPr>
          <p:cNvSpPr>
            <a:spLocks noGrp="1"/>
          </p:cNvSpPr>
          <p:nvPr>
            <p:ph type="sldNum" sz="quarter" idx="11"/>
          </p:nvPr>
        </p:nvSpPr>
        <p:spPr/>
        <p:txBody>
          <a:bodyPr/>
          <a:lstStyle/>
          <a:p>
            <a:fld id="{DAEF4D36-AE85-49C9-90DE-66D02B257272}" type="slidenum">
              <a:rPr lang="en-US" smtClean="0"/>
              <a:pPr/>
              <a:t>16</a:t>
            </a:fld>
            <a:endParaRPr lang="en-US"/>
          </a:p>
        </p:txBody>
      </p:sp>
      <p:sp>
        <p:nvSpPr>
          <p:cNvPr id="5" name="Subtitle 4">
            <a:extLst>
              <a:ext uri="{FF2B5EF4-FFF2-40B4-BE49-F238E27FC236}">
                <a16:creationId xmlns:a16="http://schemas.microsoft.com/office/drawing/2014/main" xmlns="" id="{270F76FD-FD04-4CBE-826F-32674A40D374}"/>
              </a:ext>
            </a:extLst>
          </p:cNvPr>
          <p:cNvSpPr>
            <a:spLocks noGrp="1"/>
          </p:cNvSpPr>
          <p:nvPr>
            <p:ph type="subTitle" idx="1"/>
          </p:nvPr>
        </p:nvSpPr>
        <p:spPr/>
        <p:txBody>
          <a:bodyPr>
            <a:normAutofit fontScale="92500" lnSpcReduction="10000"/>
          </a:bodyPr>
          <a:lstStyle/>
          <a:p>
            <a:r>
              <a:rPr lang="en-US" dirty="0"/>
              <a:t>Broadcasting digital migration process</a:t>
            </a:r>
          </a:p>
        </p:txBody>
      </p:sp>
      <p:sp>
        <p:nvSpPr>
          <p:cNvPr id="7" name="TextBox 6">
            <a:extLst>
              <a:ext uri="{FF2B5EF4-FFF2-40B4-BE49-F238E27FC236}">
                <a16:creationId xmlns:a16="http://schemas.microsoft.com/office/drawing/2014/main" xmlns="" id="{779B479B-CE37-445F-9214-A369693D1823}"/>
              </a:ext>
            </a:extLst>
          </p:cNvPr>
          <p:cNvSpPr txBox="1"/>
          <p:nvPr/>
        </p:nvSpPr>
        <p:spPr>
          <a:xfrm>
            <a:off x="484675" y="1746966"/>
            <a:ext cx="16896522" cy="7478970"/>
          </a:xfrm>
          <a:prstGeom prst="rect">
            <a:avLst/>
          </a:prstGeom>
          <a:noFill/>
        </p:spPr>
        <p:txBody>
          <a:bodyPr wrap="square">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The Analogue Switch Off (ASO) is several years overdue.</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Wasteful and fruitless expenditure on dual illumination costs as a result of not being fully digital.  </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Additional and unwanted expenditure is still being incurred on expense items like storage, logistics and legal costs.</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Thousand of households who have qualified for government-</a:t>
            </a:r>
            <a:r>
              <a:rPr lang="en-US" sz="3200" dirty="0" err="1">
                <a:latin typeface="Calibri Light" panose="020F0302020204030204" pitchFamily="34" charset="0"/>
                <a:cs typeface="Calibri Light" panose="020F0302020204030204" pitchFamily="34" charset="0"/>
              </a:rPr>
              <a:t>subsidised</a:t>
            </a:r>
            <a:r>
              <a:rPr lang="en-US" sz="3200" dirty="0">
                <a:latin typeface="Calibri Light" panose="020F0302020204030204" pitchFamily="34" charset="0"/>
                <a:cs typeface="Calibri Light" panose="020F0302020204030204" pitchFamily="34" charset="0"/>
              </a:rPr>
              <a:t> STBs are still waiting to be set up. </a:t>
            </a:r>
          </a:p>
          <a:p>
            <a:pPr marL="457200" indent="-457200">
              <a:buFont typeface="Arial" panose="020B0604020202020204" pitchFamily="34" charset="0"/>
              <a:buChar char="•"/>
            </a:pPr>
            <a:endParaRPr lang="en-US" sz="32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All the core components of the BDM </a:t>
            </a:r>
            <a:r>
              <a:rPr lang="en-US" sz="3200" dirty="0" err="1">
                <a:latin typeface="Calibri Light" panose="020F0302020204030204" pitchFamily="34" charset="0"/>
                <a:cs typeface="Calibri Light" panose="020F0302020204030204" pitchFamily="34" charset="0"/>
              </a:rPr>
              <a:t>programme</a:t>
            </a:r>
            <a:r>
              <a:rPr lang="en-US" sz="3200" dirty="0">
                <a:latin typeface="Calibri Light" panose="020F0302020204030204" pitchFamily="34" charset="0"/>
                <a:cs typeface="Calibri Light" panose="020F0302020204030204" pitchFamily="34" charset="0"/>
              </a:rPr>
              <a:t> has already been developed, yet is it not being implemented. </a:t>
            </a:r>
          </a:p>
          <a:p>
            <a:pPr marL="457200" indent="-457200">
              <a:buFont typeface="Arial" panose="020B0604020202020204" pitchFamily="34" charset="0"/>
              <a:buChar char="•"/>
            </a:pPr>
            <a:endParaRPr lang="en-US" sz="32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E</a:t>
            </a:r>
            <a:r>
              <a:rPr lang="en-ZA" sz="3200" dirty="0" err="1">
                <a:latin typeface="Calibri Light" panose="020F0302020204030204" pitchFamily="34" charset="0"/>
                <a:cs typeface="Calibri Light" panose="020F0302020204030204" pitchFamily="34" charset="0"/>
              </a:rPr>
              <a:t>xecutive</a:t>
            </a:r>
            <a:r>
              <a:rPr lang="en-ZA" sz="3200" dirty="0">
                <a:latin typeface="Calibri Light" panose="020F0302020204030204" pitchFamily="34" charset="0"/>
                <a:cs typeface="Calibri Light" panose="020F0302020204030204" pitchFamily="34" charset="0"/>
              </a:rPr>
              <a:t> behaviour should change to ensure that proper oversight and consequence management is implemented, and individuals are held accountable. </a:t>
            </a:r>
            <a:endParaRPr lang="en-US" sz="3200" dirty="0">
              <a:latin typeface="Calibri Light" panose="020F0302020204030204" pitchFamily="34" charset="0"/>
              <a:cs typeface="Calibri Light" panose="020F0302020204030204" pitchFamily="34" charset="0"/>
            </a:endParaRPr>
          </a:p>
        </p:txBody>
      </p:sp>
      <p:sp>
        <p:nvSpPr>
          <p:cNvPr id="8" name="Footer Placeholder 2">
            <a:extLst>
              <a:ext uri="{FF2B5EF4-FFF2-40B4-BE49-F238E27FC236}">
                <a16:creationId xmlns:a16="http://schemas.microsoft.com/office/drawing/2014/main" xmlns="" id="{10C4A0E9-98C8-8D44-8AC0-2287ED3C63DC}"/>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12184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99E35-8949-472A-91A0-59B053ADAA85}"/>
              </a:ext>
            </a:extLst>
          </p:cNvPr>
          <p:cNvSpPr>
            <a:spLocks noGrp="1"/>
          </p:cNvSpPr>
          <p:nvPr>
            <p:ph type="title"/>
          </p:nvPr>
        </p:nvSpPr>
        <p:spPr/>
        <p:txBody>
          <a:bodyPr/>
          <a:lstStyle/>
          <a:p>
            <a:r>
              <a:rPr lang="en-US" dirty="0"/>
              <a:t>Unanswered questions</a:t>
            </a:r>
          </a:p>
        </p:txBody>
      </p:sp>
      <p:sp>
        <p:nvSpPr>
          <p:cNvPr id="4" name="Slide Number Placeholder 3">
            <a:extLst>
              <a:ext uri="{FF2B5EF4-FFF2-40B4-BE49-F238E27FC236}">
                <a16:creationId xmlns:a16="http://schemas.microsoft.com/office/drawing/2014/main" xmlns="" id="{FFF0C1BC-45C1-4031-B362-874C4999B228}"/>
              </a:ext>
            </a:extLst>
          </p:cNvPr>
          <p:cNvSpPr>
            <a:spLocks noGrp="1"/>
          </p:cNvSpPr>
          <p:nvPr>
            <p:ph type="sldNum" sz="quarter" idx="11"/>
          </p:nvPr>
        </p:nvSpPr>
        <p:spPr/>
        <p:txBody>
          <a:bodyPr/>
          <a:lstStyle/>
          <a:p>
            <a:fld id="{DAEF4D36-AE85-49C9-90DE-66D02B257272}" type="slidenum">
              <a:rPr lang="en-US" smtClean="0"/>
              <a:pPr/>
              <a:t>17</a:t>
            </a:fld>
            <a:endParaRPr lang="en-US"/>
          </a:p>
        </p:txBody>
      </p:sp>
      <p:sp>
        <p:nvSpPr>
          <p:cNvPr id="5" name="Subtitle 4">
            <a:extLst>
              <a:ext uri="{FF2B5EF4-FFF2-40B4-BE49-F238E27FC236}">
                <a16:creationId xmlns:a16="http://schemas.microsoft.com/office/drawing/2014/main" xmlns="" id="{AFE9AD21-BC0F-4AE6-860B-6D0552BFB293}"/>
              </a:ext>
            </a:extLst>
          </p:cNvPr>
          <p:cNvSpPr>
            <a:spLocks noGrp="1"/>
          </p:cNvSpPr>
          <p:nvPr>
            <p:ph type="subTitle" idx="1"/>
          </p:nvPr>
        </p:nvSpPr>
        <p:spPr/>
        <p:txBody>
          <a:bodyPr>
            <a:normAutofit fontScale="92500" lnSpcReduction="10000"/>
          </a:bodyPr>
          <a:lstStyle/>
          <a:p>
            <a:r>
              <a:rPr lang="en-US" dirty="0"/>
              <a:t>Broadcasting digital migration process</a:t>
            </a:r>
          </a:p>
        </p:txBody>
      </p:sp>
      <p:sp>
        <p:nvSpPr>
          <p:cNvPr id="7" name="TextBox 6">
            <a:extLst>
              <a:ext uri="{FF2B5EF4-FFF2-40B4-BE49-F238E27FC236}">
                <a16:creationId xmlns:a16="http://schemas.microsoft.com/office/drawing/2014/main" xmlns="" id="{2C7343D6-25EF-4989-A7D6-56484FF1E4C8}"/>
              </a:ext>
            </a:extLst>
          </p:cNvPr>
          <p:cNvSpPr txBox="1"/>
          <p:nvPr/>
        </p:nvSpPr>
        <p:spPr>
          <a:xfrm>
            <a:off x="472058" y="1745885"/>
            <a:ext cx="17520732" cy="8032968"/>
          </a:xfrm>
          <a:prstGeom prst="rect">
            <a:avLst/>
          </a:prstGeom>
          <a:noFill/>
        </p:spPr>
        <p:txBody>
          <a:bodyPr wrap="square">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Question: Can USAASA account for all the expenditure on the BDM programme to date?</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Question: What is the reason for considering moving USAASA’s mandate to Sentech?</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Question: What role will USAASA play, if Sentech takes over USAASA’s mandate in terms of the BDM </a:t>
            </a:r>
            <a:r>
              <a:rPr lang="en-US" sz="3200" dirty="0" err="1">
                <a:latin typeface="Calibri Light" panose="020F0302020204030204" pitchFamily="34" charset="0"/>
                <a:cs typeface="Calibri Light" panose="020F0302020204030204" pitchFamily="34" charset="0"/>
              </a:rPr>
              <a:t>Programme</a:t>
            </a:r>
            <a:r>
              <a:rPr lang="en-US" sz="3200" dirty="0">
                <a:latin typeface="Calibri Light" panose="020F0302020204030204" pitchFamily="34" charset="0"/>
                <a:cs typeface="Calibri Light" panose="020F0302020204030204" pitchFamily="34" charset="0"/>
              </a:rPr>
              <a:t>?</a:t>
            </a:r>
          </a:p>
          <a:p>
            <a:endParaRPr lang="en-US" sz="32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3200" dirty="0">
                <a:latin typeface="Calibri Light" panose="020F0302020204030204" pitchFamily="34" charset="0"/>
                <a:cs typeface="Calibri Light" panose="020F0302020204030204" pitchFamily="34" charset="0"/>
              </a:rPr>
              <a:t>Question: What form of consequence management did USAASA take for mismanagement of taxpayers’ money?</a:t>
            </a:r>
          </a:p>
          <a:p>
            <a:pPr marL="457200" indent="-457200">
              <a:buFont typeface="Arial" panose="020B0604020202020204" pitchFamily="34" charset="0"/>
              <a:buChar char="•"/>
            </a:pPr>
            <a:endParaRPr lang="en-US" sz="32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ZA" sz="3200" dirty="0">
                <a:latin typeface="Calibri Light" panose="020F0302020204030204" pitchFamily="34" charset="0"/>
                <a:cs typeface="Calibri Light" panose="020F0302020204030204" pitchFamily="34" charset="0"/>
              </a:rPr>
              <a:t>Question: Can all the STBs manufactured, received and paid for by USAASA be physically accounted for?</a:t>
            </a:r>
          </a:p>
          <a:p>
            <a:pPr marL="457200" indent="-457200">
              <a:buFont typeface="Arial" panose="020B0604020202020204" pitchFamily="34" charset="0"/>
              <a:buChar char="•"/>
            </a:pPr>
            <a:endParaRPr lang="en-US" sz="32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ZA" sz="3200" dirty="0">
                <a:latin typeface="Calibri Light" panose="020F0302020204030204" pitchFamily="34" charset="0"/>
                <a:cs typeface="Calibri Light" panose="020F0302020204030204" pitchFamily="34" charset="0"/>
              </a:rPr>
              <a:t>Question: What are the risk and associated costs of the STBs in storage, if these STBs become redundant due to aging technology?</a:t>
            </a:r>
          </a:p>
          <a:p>
            <a:pPr marL="457200" indent="-457200">
              <a:buFont typeface="Arial" panose="020B0604020202020204" pitchFamily="34" charset="0"/>
              <a:buChar char="•"/>
            </a:pPr>
            <a:endParaRPr lang="en-US" sz="32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US" sz="3600" dirty="0">
              <a:latin typeface="Calibri Light" panose="020F0302020204030204" pitchFamily="34" charset="0"/>
              <a:cs typeface="Calibri Light" panose="020F0302020204030204" pitchFamily="34" charset="0"/>
            </a:endParaRPr>
          </a:p>
        </p:txBody>
      </p:sp>
      <p:sp>
        <p:nvSpPr>
          <p:cNvPr id="8" name="Footer Placeholder 2">
            <a:extLst>
              <a:ext uri="{FF2B5EF4-FFF2-40B4-BE49-F238E27FC236}">
                <a16:creationId xmlns:a16="http://schemas.microsoft.com/office/drawing/2014/main" xmlns="" id="{626B3497-431B-CB4F-9C49-0B01237F3ADC}"/>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65391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2C3B-47F0-4FDE-AFE0-E8E5768648DC}"/>
              </a:ext>
            </a:extLst>
          </p:cNvPr>
          <p:cNvSpPr>
            <a:spLocks noGrp="1"/>
          </p:cNvSpPr>
          <p:nvPr>
            <p:ph type="title"/>
          </p:nvPr>
        </p:nvSpPr>
        <p:spPr/>
        <p:txBody>
          <a:bodyPr/>
          <a:lstStyle/>
          <a:p>
            <a:r>
              <a:rPr lang="en-ZA" dirty="0"/>
              <a:t>CONCLUSION</a:t>
            </a:r>
          </a:p>
        </p:txBody>
      </p:sp>
      <p:sp>
        <p:nvSpPr>
          <p:cNvPr id="3" name="Footer Placeholder 2">
            <a:extLst>
              <a:ext uri="{FF2B5EF4-FFF2-40B4-BE49-F238E27FC236}">
                <a16:creationId xmlns:a16="http://schemas.microsoft.com/office/drawing/2014/main" xmlns="" id="{A6A6D148-189E-4FF8-BAB5-8233A5E90023}"/>
              </a:ext>
            </a:extLst>
          </p:cNvPr>
          <p:cNvSpPr>
            <a:spLocks noGrp="1"/>
          </p:cNvSpPr>
          <p:nvPr>
            <p:ph type="ftr" sz="quarter" idx="10"/>
          </p:nvPr>
        </p:nvSpPr>
        <p:spPr/>
        <p:txBody>
          <a:bodyPr/>
          <a:lstStyle/>
          <a:p>
            <a:r>
              <a:rPr lang="en-US" dirty="0"/>
              <a:t>OUTA</a:t>
            </a:r>
          </a:p>
        </p:txBody>
      </p:sp>
      <p:sp>
        <p:nvSpPr>
          <p:cNvPr id="4" name="Slide Number Placeholder 3">
            <a:extLst>
              <a:ext uri="{FF2B5EF4-FFF2-40B4-BE49-F238E27FC236}">
                <a16:creationId xmlns:a16="http://schemas.microsoft.com/office/drawing/2014/main" xmlns="" id="{AFFEBA0A-841B-41D0-A9C0-9A635F32C288}"/>
              </a:ext>
            </a:extLst>
          </p:cNvPr>
          <p:cNvSpPr>
            <a:spLocks noGrp="1"/>
          </p:cNvSpPr>
          <p:nvPr>
            <p:ph type="sldNum" sz="quarter" idx="11"/>
          </p:nvPr>
        </p:nvSpPr>
        <p:spPr/>
        <p:txBody>
          <a:bodyPr/>
          <a:lstStyle/>
          <a:p>
            <a:fld id="{DAEF4D36-AE85-49C9-90DE-66D02B257272}" type="slidenum">
              <a:rPr lang="en-US" smtClean="0"/>
              <a:pPr/>
              <a:t>18</a:t>
            </a:fld>
            <a:endParaRPr lang="en-US"/>
          </a:p>
        </p:txBody>
      </p:sp>
      <p:sp>
        <p:nvSpPr>
          <p:cNvPr id="5" name="Subtitle 4">
            <a:extLst>
              <a:ext uri="{FF2B5EF4-FFF2-40B4-BE49-F238E27FC236}">
                <a16:creationId xmlns:a16="http://schemas.microsoft.com/office/drawing/2014/main" xmlns="" id="{3C868432-3230-4838-B60F-378D3AF881A5}"/>
              </a:ext>
            </a:extLst>
          </p:cNvPr>
          <p:cNvSpPr>
            <a:spLocks noGrp="1"/>
          </p:cNvSpPr>
          <p:nvPr>
            <p:ph type="subTitle" idx="1"/>
          </p:nvPr>
        </p:nvSpPr>
        <p:spPr/>
        <p:txBody>
          <a:bodyPr>
            <a:normAutofit fontScale="92500" lnSpcReduction="10000"/>
          </a:bodyPr>
          <a:lstStyle/>
          <a:p>
            <a:r>
              <a:rPr lang="en-ZA" dirty="0"/>
              <a:t>End</a:t>
            </a:r>
          </a:p>
        </p:txBody>
      </p:sp>
      <p:sp>
        <p:nvSpPr>
          <p:cNvPr id="6" name="TextBox 5">
            <a:extLst>
              <a:ext uri="{FF2B5EF4-FFF2-40B4-BE49-F238E27FC236}">
                <a16:creationId xmlns:a16="http://schemas.microsoft.com/office/drawing/2014/main" xmlns="" id="{B87D7786-BAA9-4690-92B4-0CC4D437DB42}"/>
              </a:ext>
            </a:extLst>
          </p:cNvPr>
          <p:cNvSpPr txBox="1"/>
          <p:nvPr/>
        </p:nvSpPr>
        <p:spPr>
          <a:xfrm>
            <a:off x="484675" y="3655041"/>
            <a:ext cx="16939725" cy="3693319"/>
          </a:xfrm>
          <a:prstGeom prst="rect">
            <a:avLst/>
          </a:prstGeom>
          <a:noFill/>
        </p:spPr>
        <p:txBody>
          <a:bodyPr wrap="square" rtlCol="0">
            <a:spAutoFit/>
          </a:bodyPr>
          <a:lstStyle/>
          <a:p>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algn="ctr"/>
            <a:r>
              <a:rPr kumimoji="1" lang="en-ZA" sz="7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THANK YOU</a:t>
            </a:r>
          </a:p>
          <a:p>
            <a:pPr marL="457200" indent="-457200">
              <a:buFont typeface="Arial" panose="020B0604020202020204" pitchFamily="34" charset="0"/>
              <a:buChar char="•"/>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Tree>
    <p:extLst>
      <p:ext uri="{BB962C8B-B14F-4D97-AF65-F5344CB8AC3E}">
        <p14:creationId xmlns:p14="http://schemas.microsoft.com/office/powerpoint/2010/main" xmlns="" val="15714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653" y="5578751"/>
            <a:ext cx="12954693" cy="1456566"/>
          </a:xfrm>
        </p:spPr>
        <p:txBody>
          <a:bodyPr/>
          <a:lstStyle/>
          <a:p>
            <a:r>
              <a:rPr lang="en-ZA" sz="4800" b="0" dirty="0">
                <a:latin typeface="BankGothic-Medium" panose="020B0500000000000000" pitchFamily="34" charset="77"/>
                <a:ea typeface="BankGothic-Medium" panose="020B0500000000000000" pitchFamily="34" charset="77"/>
                <a:cs typeface="BankGothic-Medium" panose="020B0500000000000000" pitchFamily="34" charset="77"/>
              </a:rPr>
              <a:t>anomalies relating to BROADCASTING DIGITAL MIGRATION PROGRAMME  </a:t>
            </a:r>
            <a:endParaRPr lang="en-US" sz="3600" b="0" dirty="0">
              <a:latin typeface="BankGothic-Medium" panose="020B0500000000000000" pitchFamily="34" charset="77"/>
              <a:ea typeface="BankGothic-Medium" panose="020B0500000000000000" pitchFamily="34" charset="77"/>
              <a:cs typeface="BankGothic-Medium" panose="020B0500000000000000" pitchFamily="34"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2C3B-47F0-4FDE-AFE0-E8E5768648DC}"/>
              </a:ext>
            </a:extLst>
          </p:cNvPr>
          <p:cNvSpPr>
            <a:spLocks noGrp="1"/>
          </p:cNvSpPr>
          <p:nvPr>
            <p:ph type="title"/>
          </p:nvPr>
        </p:nvSpPr>
        <p:spPr/>
        <p:txBody>
          <a:bodyPr/>
          <a:lstStyle/>
          <a:p>
            <a:r>
              <a:rPr lang="en-ZA" dirty="0"/>
              <a:t>Introduction</a:t>
            </a:r>
          </a:p>
        </p:txBody>
      </p:sp>
      <p:sp>
        <p:nvSpPr>
          <p:cNvPr id="3" name="Footer Placeholder 2">
            <a:extLst>
              <a:ext uri="{FF2B5EF4-FFF2-40B4-BE49-F238E27FC236}">
                <a16:creationId xmlns:a16="http://schemas.microsoft.com/office/drawing/2014/main" xmlns="" id="{A6A6D148-189E-4FF8-BAB5-8233A5E90023}"/>
              </a:ext>
            </a:extLst>
          </p:cNvPr>
          <p:cNvSpPr>
            <a:spLocks noGrp="1"/>
          </p:cNvSpPr>
          <p:nvPr>
            <p:ph type="ftr" sz="quarter" idx="10"/>
          </p:nvPr>
        </p:nvSpPr>
        <p:spPr/>
        <p:txBody>
          <a:bodyPr/>
          <a:lstStyle/>
          <a:p>
            <a:r>
              <a:rPr lang="en-US" b="1" dirty="0">
                <a:latin typeface="Calibri" panose="020F0502020204030204" pitchFamily="34" charset="0"/>
                <a:cs typeface="Calibri" panose="020F0502020204030204" pitchFamily="34" charset="0"/>
              </a:rPr>
              <a:t>BDM Anomalies</a:t>
            </a:r>
          </a:p>
        </p:txBody>
      </p:sp>
      <p:sp>
        <p:nvSpPr>
          <p:cNvPr id="4" name="Slide Number Placeholder 3">
            <a:extLst>
              <a:ext uri="{FF2B5EF4-FFF2-40B4-BE49-F238E27FC236}">
                <a16:creationId xmlns:a16="http://schemas.microsoft.com/office/drawing/2014/main" xmlns="" id="{AFFEBA0A-841B-41D0-A9C0-9A635F32C288}"/>
              </a:ext>
            </a:extLst>
          </p:cNvPr>
          <p:cNvSpPr>
            <a:spLocks noGrp="1"/>
          </p:cNvSpPr>
          <p:nvPr>
            <p:ph type="sldNum" sz="quarter" idx="11"/>
          </p:nvPr>
        </p:nvSpPr>
        <p:spPr/>
        <p:txBody>
          <a:bodyPr/>
          <a:lstStyle/>
          <a:p>
            <a:fld id="{DAEF4D36-AE85-49C9-90DE-66D02B257272}" type="slidenum">
              <a:rPr lang="en-US" smtClean="0"/>
              <a:pPr/>
              <a:t>3</a:t>
            </a:fld>
            <a:endParaRPr lang="en-US"/>
          </a:p>
        </p:txBody>
      </p:sp>
      <p:sp>
        <p:nvSpPr>
          <p:cNvPr id="5" name="Subtitle 4">
            <a:extLst>
              <a:ext uri="{FF2B5EF4-FFF2-40B4-BE49-F238E27FC236}">
                <a16:creationId xmlns:a16="http://schemas.microsoft.com/office/drawing/2014/main" xmlns="" id="{3C868432-3230-4838-B60F-378D3AF881A5}"/>
              </a:ext>
            </a:extLst>
          </p:cNvPr>
          <p:cNvSpPr>
            <a:spLocks noGrp="1"/>
          </p:cNvSpPr>
          <p:nvPr>
            <p:ph type="subTitle" idx="1"/>
          </p:nvPr>
        </p:nvSpPr>
        <p:spPr/>
        <p:txBody>
          <a:bodyPr>
            <a:normAutofit fontScale="92500" lnSpcReduction="10000"/>
          </a:bodyPr>
          <a:lstStyle/>
          <a:p>
            <a:r>
              <a:rPr lang="en-ZA" dirty="0"/>
              <a:t>Overview</a:t>
            </a:r>
          </a:p>
        </p:txBody>
      </p:sp>
      <p:sp>
        <p:nvSpPr>
          <p:cNvPr id="6" name="TextBox 5">
            <a:extLst>
              <a:ext uri="{FF2B5EF4-FFF2-40B4-BE49-F238E27FC236}">
                <a16:creationId xmlns:a16="http://schemas.microsoft.com/office/drawing/2014/main" xmlns="" id="{B87D7786-BAA9-4690-92B4-0CC4D437DB42}"/>
              </a:ext>
            </a:extLst>
          </p:cNvPr>
          <p:cNvSpPr txBox="1"/>
          <p:nvPr/>
        </p:nvSpPr>
        <p:spPr>
          <a:xfrm>
            <a:off x="484675" y="1745885"/>
            <a:ext cx="16939725" cy="7386638"/>
          </a:xfrm>
          <a:prstGeom prst="rect">
            <a:avLst/>
          </a:prstGeom>
          <a:noFill/>
        </p:spPr>
        <p:txBody>
          <a:bodyPr wrap="square" rtlCol="0">
            <a:spAutoFit/>
          </a:bodyPr>
          <a:lstStyle/>
          <a:p>
            <a:pPr marL="457200" indent="-457200">
              <a:buFont typeface="Arial" panose="020B0604020202020204" pitchFamily="34" charset="0"/>
              <a:buChar char="•"/>
            </a:pPr>
            <a:r>
              <a:rPr kumimoji="1" lang="en-ZA" sz="3200" b="1"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OUTA’s Mandate:</a:t>
            </a: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Challenging and taking action against maladministration and corruption.</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Holding government to account.</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b="1"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Importance of compliance with legislation-</a:t>
            </a:r>
          </a:p>
          <a:p>
            <a:pPr marL="1257300" lvl="1" indent="-571500">
              <a:buFont typeface="Courier New" panose="02070309020205020404" pitchFamily="49" charset="0"/>
              <a:buChar char="o"/>
            </a:pPr>
            <a:r>
              <a:rPr kumimoji="1" lang="en-ZA" sz="3200" b="1"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The Public Finance Management Act:</a:t>
            </a:r>
          </a:p>
          <a:p>
            <a:pPr marL="1943100" lvl="2" indent="-5715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Transparency, Accountability, and Recourse by government.</a:t>
            </a:r>
          </a:p>
          <a:p>
            <a:pPr marL="1943100" lvl="2" indent="-571500">
              <a:buFont typeface="Courier New" panose="02070309020205020404" pitchFamily="49" charset="0"/>
              <a:buChar char="o"/>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lang="en-ZA" sz="3200" b="1" dirty="0">
                <a:effectLst/>
                <a:latin typeface="Calibri Light" panose="020F0302020204030204" pitchFamily="34" charset="0"/>
                <a:ea typeface="Calibri" panose="020F0502020204030204" pitchFamily="34" charset="0"/>
                <a:cs typeface="Calibri Light" panose="020F0302020204030204" pitchFamily="34" charset="0"/>
              </a:rPr>
              <a:t>Broadcasting digital migration policy – Gazette Vol 519 – 8 September 2008 – No 31408 as part of the Electronic Communications Act 2005 (Act No 36 of 2005)</a:t>
            </a:r>
            <a:r>
              <a:rPr kumimoji="1" lang="en-ZA" sz="3200" b="1"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t>
            </a:r>
          </a:p>
          <a:p>
            <a:pPr marL="1943100" lvl="2" indent="-5715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Establish a policy environment within which broadcasting digital migration is implemented.</a:t>
            </a:r>
          </a:p>
          <a:p>
            <a:pPr marL="1257300" lvl="1" indent="-571500">
              <a:buFont typeface="Courier New" panose="02070309020205020404" pitchFamily="49" charset="0"/>
              <a:buChar char="o"/>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Tree>
    <p:extLst>
      <p:ext uri="{BB962C8B-B14F-4D97-AF65-F5344CB8AC3E}">
        <p14:creationId xmlns:p14="http://schemas.microsoft.com/office/powerpoint/2010/main" xmlns="" val="345165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40F83A-2905-43D8-AA8C-D154CF7838E3}"/>
              </a:ext>
            </a:extLst>
          </p:cNvPr>
          <p:cNvSpPr>
            <a:spLocks noGrp="1"/>
          </p:cNvSpPr>
          <p:nvPr>
            <p:ph type="title"/>
          </p:nvPr>
        </p:nvSpPr>
        <p:spPr/>
        <p:txBody>
          <a:bodyPr/>
          <a:lstStyle/>
          <a:p>
            <a:r>
              <a:rPr lang="en-US" dirty="0"/>
              <a:t>Introduction </a:t>
            </a:r>
          </a:p>
        </p:txBody>
      </p:sp>
      <p:sp>
        <p:nvSpPr>
          <p:cNvPr id="4" name="Slide Number Placeholder 3">
            <a:extLst>
              <a:ext uri="{FF2B5EF4-FFF2-40B4-BE49-F238E27FC236}">
                <a16:creationId xmlns:a16="http://schemas.microsoft.com/office/drawing/2014/main" xmlns="" id="{4978928E-AC04-4177-BF31-49B9E3CF3522}"/>
              </a:ext>
            </a:extLst>
          </p:cNvPr>
          <p:cNvSpPr>
            <a:spLocks noGrp="1"/>
          </p:cNvSpPr>
          <p:nvPr>
            <p:ph type="sldNum" sz="quarter" idx="11"/>
          </p:nvPr>
        </p:nvSpPr>
        <p:spPr/>
        <p:txBody>
          <a:bodyPr/>
          <a:lstStyle/>
          <a:p>
            <a:fld id="{DAEF4D36-AE85-49C9-90DE-66D02B257272}" type="slidenum">
              <a:rPr lang="en-US" smtClean="0"/>
              <a:pPr/>
              <a:t>4</a:t>
            </a:fld>
            <a:endParaRPr lang="en-US"/>
          </a:p>
        </p:txBody>
      </p:sp>
      <p:sp>
        <p:nvSpPr>
          <p:cNvPr id="5" name="Subtitle 4">
            <a:extLst>
              <a:ext uri="{FF2B5EF4-FFF2-40B4-BE49-F238E27FC236}">
                <a16:creationId xmlns:a16="http://schemas.microsoft.com/office/drawing/2014/main" xmlns="" id="{613AA56A-0D9B-47A1-B6C4-BB6A58247FDF}"/>
              </a:ext>
            </a:extLst>
          </p:cNvPr>
          <p:cNvSpPr>
            <a:spLocks noGrp="1"/>
          </p:cNvSpPr>
          <p:nvPr>
            <p:ph type="subTitle" idx="1"/>
          </p:nvPr>
        </p:nvSpPr>
        <p:spPr/>
        <p:txBody>
          <a:bodyPr>
            <a:normAutofit fontScale="92500" lnSpcReduction="10000"/>
          </a:bodyPr>
          <a:lstStyle/>
          <a:p>
            <a:r>
              <a:rPr lang="en-US" dirty="0"/>
              <a:t>continued…</a:t>
            </a:r>
          </a:p>
        </p:txBody>
      </p:sp>
      <p:sp>
        <p:nvSpPr>
          <p:cNvPr id="7" name="TextBox 6">
            <a:extLst>
              <a:ext uri="{FF2B5EF4-FFF2-40B4-BE49-F238E27FC236}">
                <a16:creationId xmlns:a16="http://schemas.microsoft.com/office/drawing/2014/main" xmlns="" id="{6B3BCB8D-A096-4529-9E0E-474176324354}"/>
              </a:ext>
            </a:extLst>
          </p:cNvPr>
          <p:cNvSpPr txBox="1"/>
          <p:nvPr/>
        </p:nvSpPr>
        <p:spPr>
          <a:xfrm>
            <a:off x="-270620" y="1737383"/>
            <a:ext cx="16856765" cy="4093428"/>
          </a:xfrm>
          <a:prstGeom prst="rect">
            <a:avLst/>
          </a:prstGeom>
          <a:noFill/>
        </p:spPr>
        <p:txBody>
          <a:bodyPr wrap="square">
            <a:spAutoFit/>
          </a:bodyPr>
          <a:lstStyle/>
          <a:p>
            <a:pPr marL="1257300" lvl="1" indent="-571500">
              <a:buFont typeface="Courier New" panose="02070309020205020404" pitchFamily="49" charset="0"/>
              <a:buChar char="o"/>
            </a:pPr>
            <a:r>
              <a:rPr lang="en-ZA" sz="3200" b="1" dirty="0">
                <a:effectLst/>
                <a:latin typeface="Calibri Light" panose="020F0302020204030204" pitchFamily="34" charset="0"/>
                <a:ea typeface="Calibri" panose="020F0502020204030204" pitchFamily="34" charset="0"/>
                <a:cs typeface="Calibri Light" panose="020F0302020204030204" pitchFamily="34" charset="0"/>
              </a:rPr>
              <a:t>Broadcasting digital migration policy – Gazette Vol 519 – 8 September 2008 – No 31408 as part of the Electronic Communications Act 2005 (Act No 36 of 2005)</a:t>
            </a:r>
            <a:r>
              <a:rPr kumimoji="1" lang="en-ZA" sz="3200" b="1"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943100" lvl="2" indent="-5715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Create an environment for the uptake of digital terrestrial television by TV households, including the poor.</a:t>
            </a:r>
          </a:p>
          <a:p>
            <a:pPr marL="1943100" lvl="2" indent="-5715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943100" lvl="2" indent="-5715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To implement digital migration within a three year dual illumination period.</a:t>
            </a:r>
          </a:p>
          <a:p>
            <a:pPr marL="1943100" lvl="2" indent="-571500">
              <a:buFont typeface="Arial" panose="020B0604020202020204" pitchFamily="34" charset="0"/>
              <a:buChar char="•"/>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8" name="Footer Placeholder 2">
            <a:extLst>
              <a:ext uri="{FF2B5EF4-FFF2-40B4-BE49-F238E27FC236}">
                <a16:creationId xmlns:a16="http://schemas.microsoft.com/office/drawing/2014/main" xmlns="" id="{E9768F7D-1CA9-8646-BFB3-4389ABECE679}"/>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378460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2C3B-47F0-4FDE-AFE0-E8E5768648DC}"/>
              </a:ext>
            </a:extLst>
          </p:cNvPr>
          <p:cNvSpPr>
            <a:spLocks noGrp="1"/>
          </p:cNvSpPr>
          <p:nvPr>
            <p:ph type="title"/>
          </p:nvPr>
        </p:nvSpPr>
        <p:spPr/>
        <p:txBody>
          <a:bodyPr/>
          <a:lstStyle/>
          <a:p>
            <a:r>
              <a:rPr lang="en-ZA" dirty="0"/>
              <a:t>Transparency</a:t>
            </a:r>
          </a:p>
        </p:txBody>
      </p:sp>
      <p:sp>
        <p:nvSpPr>
          <p:cNvPr id="4" name="Slide Number Placeholder 3">
            <a:extLst>
              <a:ext uri="{FF2B5EF4-FFF2-40B4-BE49-F238E27FC236}">
                <a16:creationId xmlns:a16="http://schemas.microsoft.com/office/drawing/2014/main" xmlns="" id="{AFFEBA0A-841B-41D0-A9C0-9A635F32C288}"/>
              </a:ext>
            </a:extLst>
          </p:cNvPr>
          <p:cNvSpPr>
            <a:spLocks noGrp="1"/>
          </p:cNvSpPr>
          <p:nvPr>
            <p:ph type="sldNum" sz="quarter" idx="11"/>
          </p:nvPr>
        </p:nvSpPr>
        <p:spPr/>
        <p:txBody>
          <a:bodyPr/>
          <a:lstStyle/>
          <a:p>
            <a:fld id="{DAEF4D36-AE85-49C9-90DE-66D02B257272}" type="slidenum">
              <a:rPr lang="en-US" smtClean="0"/>
              <a:pPr/>
              <a:t>5</a:t>
            </a:fld>
            <a:endParaRPr lang="en-US"/>
          </a:p>
        </p:txBody>
      </p:sp>
      <p:sp>
        <p:nvSpPr>
          <p:cNvPr id="5" name="Subtitle 4">
            <a:extLst>
              <a:ext uri="{FF2B5EF4-FFF2-40B4-BE49-F238E27FC236}">
                <a16:creationId xmlns:a16="http://schemas.microsoft.com/office/drawing/2014/main" xmlns="" id="{3C868432-3230-4838-B60F-378D3AF881A5}"/>
              </a:ext>
            </a:extLst>
          </p:cNvPr>
          <p:cNvSpPr>
            <a:spLocks noGrp="1"/>
          </p:cNvSpPr>
          <p:nvPr>
            <p:ph type="subTitle" idx="1"/>
          </p:nvPr>
        </p:nvSpPr>
        <p:spPr/>
        <p:txBody>
          <a:bodyPr>
            <a:normAutofit fontScale="92500" lnSpcReduction="10000"/>
          </a:bodyPr>
          <a:lstStyle/>
          <a:p>
            <a:r>
              <a:rPr lang="en-ZA" dirty="0"/>
              <a:t>public interest prevails</a:t>
            </a:r>
          </a:p>
        </p:txBody>
      </p:sp>
      <p:sp>
        <p:nvSpPr>
          <p:cNvPr id="6" name="TextBox 5">
            <a:extLst>
              <a:ext uri="{FF2B5EF4-FFF2-40B4-BE49-F238E27FC236}">
                <a16:creationId xmlns:a16="http://schemas.microsoft.com/office/drawing/2014/main" xmlns="" id="{B87D7786-BAA9-4690-92B4-0CC4D437DB42}"/>
              </a:ext>
            </a:extLst>
          </p:cNvPr>
          <p:cNvSpPr txBox="1"/>
          <p:nvPr/>
        </p:nvSpPr>
        <p:spPr>
          <a:xfrm>
            <a:off x="484675" y="1755171"/>
            <a:ext cx="16939725" cy="6832640"/>
          </a:xfrm>
          <a:prstGeom prst="rect">
            <a:avLst/>
          </a:prstGeom>
          <a:noFill/>
        </p:spPr>
        <p:txBody>
          <a:bodyPr wrap="square" rtlCol="0">
            <a:spAutoFit/>
          </a:bodyPr>
          <a:lstStyle/>
          <a:p>
            <a:pPr marL="457200" indent="-457200">
              <a:buFont typeface="Arial" panose="020B0604020202020204" pitchFamily="34" charset="0"/>
              <a:buChar char="•"/>
            </a:pPr>
            <a:r>
              <a:rPr kumimoji="1" lang="en-ZA" sz="3200" b="1"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Why is OUTA here? </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Civil society’s role in ensuring transparency – watchdog needed in a space where accountability falls short. Revert to the judiciary because of state-owned institutions’ indifference towards transparency.</a:t>
            </a:r>
          </a:p>
          <a:p>
            <a:pPr marL="1257300" lvl="1" indent="-571500">
              <a:buFont typeface="Courier New" panose="02070309020205020404" pitchFamily="49" charset="0"/>
              <a:buChar char="o"/>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To highlight the associated costs with the Broadcasting Digital Migration Programme and the financial impact of the project completion, being overdue by seven years.</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To emphasize the lack of proper oversight – intervention is needed to ensure accountability.</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To seek clarity on the unanswered questions.</a:t>
            </a: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7" name="Footer Placeholder 2">
            <a:extLst>
              <a:ext uri="{FF2B5EF4-FFF2-40B4-BE49-F238E27FC236}">
                <a16:creationId xmlns:a16="http://schemas.microsoft.com/office/drawing/2014/main" xmlns="" id="{99345513-9661-D741-ACE8-11F39533A513}"/>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149239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2C3B-47F0-4FDE-AFE0-E8E5768648DC}"/>
              </a:ext>
            </a:extLst>
          </p:cNvPr>
          <p:cNvSpPr>
            <a:spLocks noGrp="1"/>
          </p:cNvSpPr>
          <p:nvPr>
            <p:ph type="title"/>
          </p:nvPr>
        </p:nvSpPr>
        <p:spPr/>
        <p:txBody>
          <a:bodyPr/>
          <a:lstStyle/>
          <a:p>
            <a:r>
              <a:rPr lang="en-ZA" dirty="0"/>
              <a:t>Broadcasting Digital Migration</a:t>
            </a:r>
          </a:p>
        </p:txBody>
      </p:sp>
      <p:sp>
        <p:nvSpPr>
          <p:cNvPr id="4" name="Slide Number Placeholder 3">
            <a:extLst>
              <a:ext uri="{FF2B5EF4-FFF2-40B4-BE49-F238E27FC236}">
                <a16:creationId xmlns:a16="http://schemas.microsoft.com/office/drawing/2014/main" xmlns="" id="{AFFEBA0A-841B-41D0-A9C0-9A635F32C288}"/>
              </a:ext>
            </a:extLst>
          </p:cNvPr>
          <p:cNvSpPr>
            <a:spLocks noGrp="1"/>
          </p:cNvSpPr>
          <p:nvPr>
            <p:ph type="sldNum" sz="quarter" idx="11"/>
          </p:nvPr>
        </p:nvSpPr>
        <p:spPr/>
        <p:txBody>
          <a:bodyPr/>
          <a:lstStyle/>
          <a:p>
            <a:fld id="{DAEF4D36-AE85-49C9-90DE-66D02B257272}" type="slidenum">
              <a:rPr lang="en-US" smtClean="0"/>
              <a:pPr/>
              <a:t>6</a:t>
            </a:fld>
            <a:endParaRPr lang="en-US"/>
          </a:p>
        </p:txBody>
      </p:sp>
      <p:sp>
        <p:nvSpPr>
          <p:cNvPr id="5" name="Subtitle 4">
            <a:extLst>
              <a:ext uri="{FF2B5EF4-FFF2-40B4-BE49-F238E27FC236}">
                <a16:creationId xmlns:a16="http://schemas.microsoft.com/office/drawing/2014/main" xmlns="" id="{3C868432-3230-4838-B60F-378D3AF881A5}"/>
              </a:ext>
            </a:extLst>
          </p:cNvPr>
          <p:cNvSpPr>
            <a:spLocks noGrp="1"/>
          </p:cNvSpPr>
          <p:nvPr>
            <p:ph type="subTitle" idx="1"/>
          </p:nvPr>
        </p:nvSpPr>
        <p:spPr/>
        <p:txBody>
          <a:bodyPr>
            <a:normAutofit fontScale="92500" lnSpcReduction="10000"/>
          </a:bodyPr>
          <a:lstStyle/>
          <a:p>
            <a:r>
              <a:rPr lang="en-ZA" dirty="0"/>
              <a:t>USAASA’s role</a:t>
            </a:r>
          </a:p>
        </p:txBody>
      </p:sp>
      <p:sp>
        <p:nvSpPr>
          <p:cNvPr id="6" name="TextBox 5">
            <a:extLst>
              <a:ext uri="{FF2B5EF4-FFF2-40B4-BE49-F238E27FC236}">
                <a16:creationId xmlns:a16="http://schemas.microsoft.com/office/drawing/2014/main" xmlns="" id="{B87D7786-BAA9-4690-92B4-0CC4D437DB42}"/>
              </a:ext>
            </a:extLst>
          </p:cNvPr>
          <p:cNvSpPr txBox="1"/>
          <p:nvPr/>
        </p:nvSpPr>
        <p:spPr>
          <a:xfrm>
            <a:off x="484675" y="1750915"/>
            <a:ext cx="16939725" cy="9541073"/>
          </a:xfrm>
          <a:prstGeom prst="rect">
            <a:avLst/>
          </a:prstGeom>
          <a:noFill/>
        </p:spPr>
        <p:txBody>
          <a:bodyPr wrap="square" rtlCol="0">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USAASA is a public body as confirmed by schedule 3A of the PFMA.  The existence, functions, duties and mandate of the agency are governed by section 80 – 91 of the Electronic Communications Act 36 of 2005.</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USAASA’s legislative mandate with reference to the ECA include:</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Manage the Universal Service and Access Fund, in accordance with the relevant provisions of the Act.</a:t>
            </a:r>
          </a:p>
          <a:p>
            <a:pPr lvl="1"/>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Utilise the USAF fund exclusively for the payment of certain subsidies.</a:t>
            </a:r>
          </a:p>
          <a:p>
            <a:pPr marL="1257300" lvl="1" indent="-571500">
              <a:buFont typeface="Courier New" panose="02070309020205020404" pitchFamily="49" charset="0"/>
              <a:buChar char="o"/>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Responsible to disburse subsidised STBs to approximately 5 million TV-owning households, that are considered needy and deserving.  </a:t>
            </a:r>
          </a:p>
          <a:p>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7" name="Footer Placeholder 2">
            <a:extLst>
              <a:ext uri="{FF2B5EF4-FFF2-40B4-BE49-F238E27FC236}">
                <a16:creationId xmlns:a16="http://schemas.microsoft.com/office/drawing/2014/main" xmlns="" id="{49E94F64-0CBF-E44D-A966-0DCEB64DC649}"/>
              </a:ext>
            </a:extLst>
          </p:cNvPr>
          <p:cNvSpPr>
            <a:spLocks noGrp="1"/>
          </p:cNvSpPr>
          <p:nvPr>
            <p:ph type="ftr" sz="quarter" idx="10"/>
          </p:nvPr>
        </p:nvSpPr>
        <p:spPr>
          <a:xfrm>
            <a:off x="12115800" y="9721516"/>
            <a:ext cx="6172200" cy="547688"/>
          </a:xfrm>
        </p:spPr>
        <p:txBody>
          <a:bodyPr/>
          <a:lstStyle/>
          <a:p>
            <a:r>
              <a:rPr lang="en-US" dirty="0"/>
              <a:t>BDM Anomalies</a:t>
            </a:r>
          </a:p>
        </p:txBody>
      </p:sp>
    </p:spTree>
    <p:extLst>
      <p:ext uri="{BB962C8B-B14F-4D97-AF65-F5344CB8AC3E}">
        <p14:creationId xmlns:p14="http://schemas.microsoft.com/office/powerpoint/2010/main" xmlns="" val="102324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B9234-D2B3-4FA0-B2C7-F3B425F4962A}"/>
              </a:ext>
            </a:extLst>
          </p:cNvPr>
          <p:cNvSpPr>
            <a:spLocks noGrp="1"/>
          </p:cNvSpPr>
          <p:nvPr>
            <p:ph type="title"/>
          </p:nvPr>
        </p:nvSpPr>
        <p:spPr/>
        <p:txBody>
          <a:bodyPr/>
          <a:lstStyle/>
          <a:p>
            <a:r>
              <a:rPr lang="en-US" dirty="0"/>
              <a:t>Broadcasting Digital Migration</a:t>
            </a:r>
          </a:p>
        </p:txBody>
      </p:sp>
      <p:sp>
        <p:nvSpPr>
          <p:cNvPr id="4" name="Slide Number Placeholder 3">
            <a:extLst>
              <a:ext uri="{FF2B5EF4-FFF2-40B4-BE49-F238E27FC236}">
                <a16:creationId xmlns:a16="http://schemas.microsoft.com/office/drawing/2014/main" xmlns="" id="{114AA196-2844-468B-A9B0-38B8018C42EC}"/>
              </a:ext>
            </a:extLst>
          </p:cNvPr>
          <p:cNvSpPr>
            <a:spLocks noGrp="1"/>
          </p:cNvSpPr>
          <p:nvPr>
            <p:ph type="sldNum" sz="quarter" idx="11"/>
          </p:nvPr>
        </p:nvSpPr>
        <p:spPr/>
        <p:txBody>
          <a:bodyPr/>
          <a:lstStyle/>
          <a:p>
            <a:fld id="{DAEF4D36-AE85-49C9-90DE-66D02B257272}" type="slidenum">
              <a:rPr lang="en-US" smtClean="0"/>
              <a:pPr/>
              <a:t>7</a:t>
            </a:fld>
            <a:endParaRPr lang="en-US"/>
          </a:p>
        </p:txBody>
      </p:sp>
      <p:sp>
        <p:nvSpPr>
          <p:cNvPr id="5" name="Subtitle 4">
            <a:extLst>
              <a:ext uri="{FF2B5EF4-FFF2-40B4-BE49-F238E27FC236}">
                <a16:creationId xmlns:a16="http://schemas.microsoft.com/office/drawing/2014/main" xmlns="" id="{AD953005-5C81-413E-B46A-662039299609}"/>
              </a:ext>
            </a:extLst>
          </p:cNvPr>
          <p:cNvSpPr>
            <a:spLocks noGrp="1"/>
          </p:cNvSpPr>
          <p:nvPr>
            <p:ph type="subTitle" idx="1"/>
          </p:nvPr>
        </p:nvSpPr>
        <p:spPr/>
        <p:txBody>
          <a:bodyPr>
            <a:normAutofit fontScale="92500" lnSpcReduction="10000"/>
          </a:bodyPr>
          <a:lstStyle/>
          <a:p>
            <a:r>
              <a:rPr lang="en-US" dirty="0"/>
              <a:t>USAASA’s role continued…</a:t>
            </a:r>
          </a:p>
        </p:txBody>
      </p:sp>
      <p:sp>
        <p:nvSpPr>
          <p:cNvPr id="7" name="TextBox 6">
            <a:extLst>
              <a:ext uri="{FF2B5EF4-FFF2-40B4-BE49-F238E27FC236}">
                <a16:creationId xmlns:a16="http://schemas.microsoft.com/office/drawing/2014/main" xmlns="" id="{9ED047EA-3BEC-41F1-9B4C-16BA3B2D55F0}"/>
              </a:ext>
            </a:extLst>
          </p:cNvPr>
          <p:cNvSpPr txBox="1"/>
          <p:nvPr/>
        </p:nvSpPr>
        <p:spPr>
          <a:xfrm>
            <a:off x="484675" y="1768377"/>
            <a:ext cx="17425638" cy="4585871"/>
          </a:xfrm>
          <a:prstGeom prst="rect">
            <a:avLst/>
          </a:prstGeom>
          <a:noFill/>
        </p:spPr>
        <p:txBody>
          <a:bodyPr wrap="square">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As part of the BDM programme, USAASA is required to:</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Appoint suppliers / manufactures of locally produced STBs and antennas, from which STBs are to be procured for distribution to qualifying households, through the South African Post Office Network.</a:t>
            </a:r>
          </a:p>
          <a:p>
            <a:pPr marL="1257300" lvl="1" indent="-571500">
              <a:buFont typeface="Courier New" panose="02070309020205020404" pitchFamily="49" charset="0"/>
              <a:buChar char="o"/>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Manage a database of installers, which will be used to provide STB installation services to households that qualify. </a:t>
            </a:r>
          </a:p>
          <a:p>
            <a:pPr marL="1257300" lvl="1" indent="-571500">
              <a:buFont typeface="Courier New" panose="02070309020205020404" pitchFamily="49" charset="0"/>
              <a:buChar char="o"/>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8" name="Footer Placeholder 2">
            <a:extLst>
              <a:ext uri="{FF2B5EF4-FFF2-40B4-BE49-F238E27FC236}">
                <a16:creationId xmlns:a16="http://schemas.microsoft.com/office/drawing/2014/main" xmlns="" id="{E3B5F935-9110-1D4E-B5D9-5CC33878518D}"/>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250343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2C3B-47F0-4FDE-AFE0-E8E5768648DC}"/>
              </a:ext>
            </a:extLst>
          </p:cNvPr>
          <p:cNvSpPr>
            <a:spLocks noGrp="1"/>
          </p:cNvSpPr>
          <p:nvPr>
            <p:ph type="title"/>
          </p:nvPr>
        </p:nvSpPr>
        <p:spPr/>
        <p:txBody>
          <a:bodyPr/>
          <a:lstStyle/>
          <a:p>
            <a:r>
              <a:rPr lang="en-ZA" dirty="0"/>
              <a:t>Expenditure</a:t>
            </a:r>
          </a:p>
        </p:txBody>
      </p:sp>
      <p:sp>
        <p:nvSpPr>
          <p:cNvPr id="4" name="Slide Number Placeholder 3">
            <a:extLst>
              <a:ext uri="{FF2B5EF4-FFF2-40B4-BE49-F238E27FC236}">
                <a16:creationId xmlns:a16="http://schemas.microsoft.com/office/drawing/2014/main" xmlns="" id="{AFFEBA0A-841B-41D0-A9C0-9A635F32C288}"/>
              </a:ext>
            </a:extLst>
          </p:cNvPr>
          <p:cNvSpPr>
            <a:spLocks noGrp="1"/>
          </p:cNvSpPr>
          <p:nvPr>
            <p:ph type="sldNum" sz="quarter" idx="11"/>
          </p:nvPr>
        </p:nvSpPr>
        <p:spPr/>
        <p:txBody>
          <a:bodyPr/>
          <a:lstStyle/>
          <a:p>
            <a:fld id="{DAEF4D36-AE85-49C9-90DE-66D02B257272}" type="slidenum">
              <a:rPr lang="en-US" smtClean="0"/>
              <a:pPr/>
              <a:t>8</a:t>
            </a:fld>
            <a:endParaRPr lang="en-US"/>
          </a:p>
        </p:txBody>
      </p:sp>
      <p:sp>
        <p:nvSpPr>
          <p:cNvPr id="5" name="Subtitle 4">
            <a:extLst>
              <a:ext uri="{FF2B5EF4-FFF2-40B4-BE49-F238E27FC236}">
                <a16:creationId xmlns:a16="http://schemas.microsoft.com/office/drawing/2014/main" xmlns="" id="{3C868432-3230-4838-B60F-378D3AF881A5}"/>
              </a:ext>
            </a:extLst>
          </p:cNvPr>
          <p:cNvSpPr>
            <a:spLocks noGrp="1"/>
          </p:cNvSpPr>
          <p:nvPr>
            <p:ph type="subTitle" idx="1"/>
          </p:nvPr>
        </p:nvSpPr>
        <p:spPr/>
        <p:txBody>
          <a:bodyPr>
            <a:normAutofit fontScale="92500" lnSpcReduction="10000"/>
          </a:bodyPr>
          <a:lstStyle/>
          <a:p>
            <a:r>
              <a:rPr lang="en-ZA" dirty="0"/>
              <a:t>Broadcasting Digital Migration</a:t>
            </a:r>
          </a:p>
        </p:txBody>
      </p:sp>
      <p:sp>
        <p:nvSpPr>
          <p:cNvPr id="6" name="TextBox 5">
            <a:extLst>
              <a:ext uri="{FF2B5EF4-FFF2-40B4-BE49-F238E27FC236}">
                <a16:creationId xmlns:a16="http://schemas.microsoft.com/office/drawing/2014/main" xmlns="" id="{B87D7786-BAA9-4690-92B4-0CC4D437DB42}"/>
              </a:ext>
            </a:extLst>
          </p:cNvPr>
          <p:cNvSpPr txBox="1"/>
          <p:nvPr/>
        </p:nvSpPr>
        <p:spPr>
          <a:xfrm>
            <a:off x="484675" y="1752010"/>
            <a:ext cx="17129187" cy="7817525"/>
          </a:xfrm>
          <a:prstGeom prst="rect">
            <a:avLst/>
          </a:prstGeom>
          <a:noFill/>
        </p:spPr>
        <p:txBody>
          <a:bodyPr wrap="square" rtlCol="0">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During the 2016/2017 financial year, SENTECH has supported the Ministry of Communications in its Digital Terrestrial Television (DTT), awareness campaign.  </a:t>
            </a:r>
          </a:p>
          <a:p>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Dual illumination is the cost associated with running both analogue and digital signals. The estimated cost for dual illumination for the 2016 financial year was R131 million and the fund allocated amount was R99 million, leaving a funding deficit of R32 million.  </a:t>
            </a:r>
          </a:p>
          <a:p>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Due to the funding deficit, caused by dual illumination, in the 2016 financial year, the medium-term expenditure framework allocated R140 million for the 2017 financial year and R149 million for the 2018 financial year.</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USAASA’s expenditure for the 2017 / 2018 financial year exceeded the budget, which was mainly driven by warehousing, logistics and distribution expenses relating to the BDM project and legal costs.</a:t>
            </a:r>
          </a:p>
          <a:p>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8" name="Footer Placeholder 2">
            <a:extLst>
              <a:ext uri="{FF2B5EF4-FFF2-40B4-BE49-F238E27FC236}">
                <a16:creationId xmlns:a16="http://schemas.microsoft.com/office/drawing/2014/main" xmlns="" id="{68AE3DCD-E36E-F84A-9D9F-B8199745CE33}"/>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296284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2C3B-47F0-4FDE-AFE0-E8E5768648DC}"/>
              </a:ext>
            </a:extLst>
          </p:cNvPr>
          <p:cNvSpPr>
            <a:spLocks noGrp="1"/>
          </p:cNvSpPr>
          <p:nvPr>
            <p:ph type="title"/>
          </p:nvPr>
        </p:nvSpPr>
        <p:spPr/>
        <p:txBody>
          <a:bodyPr/>
          <a:lstStyle/>
          <a:p>
            <a:r>
              <a:rPr lang="en-ZA" dirty="0"/>
              <a:t>Expenditure </a:t>
            </a:r>
          </a:p>
        </p:txBody>
      </p:sp>
      <p:sp>
        <p:nvSpPr>
          <p:cNvPr id="4" name="Slide Number Placeholder 3">
            <a:extLst>
              <a:ext uri="{FF2B5EF4-FFF2-40B4-BE49-F238E27FC236}">
                <a16:creationId xmlns:a16="http://schemas.microsoft.com/office/drawing/2014/main" xmlns="" id="{AFFEBA0A-841B-41D0-A9C0-9A635F32C288}"/>
              </a:ext>
            </a:extLst>
          </p:cNvPr>
          <p:cNvSpPr>
            <a:spLocks noGrp="1"/>
          </p:cNvSpPr>
          <p:nvPr>
            <p:ph type="sldNum" sz="quarter" idx="11"/>
          </p:nvPr>
        </p:nvSpPr>
        <p:spPr/>
        <p:txBody>
          <a:bodyPr/>
          <a:lstStyle/>
          <a:p>
            <a:fld id="{DAEF4D36-AE85-49C9-90DE-66D02B257272}" type="slidenum">
              <a:rPr lang="en-US" smtClean="0"/>
              <a:pPr/>
              <a:t>9</a:t>
            </a:fld>
            <a:endParaRPr lang="en-US"/>
          </a:p>
        </p:txBody>
      </p:sp>
      <p:sp>
        <p:nvSpPr>
          <p:cNvPr id="5" name="Subtitle 4">
            <a:extLst>
              <a:ext uri="{FF2B5EF4-FFF2-40B4-BE49-F238E27FC236}">
                <a16:creationId xmlns:a16="http://schemas.microsoft.com/office/drawing/2014/main" xmlns="" id="{3C868432-3230-4838-B60F-378D3AF881A5}"/>
              </a:ext>
            </a:extLst>
          </p:cNvPr>
          <p:cNvSpPr>
            <a:spLocks noGrp="1"/>
          </p:cNvSpPr>
          <p:nvPr>
            <p:ph type="subTitle" idx="1"/>
          </p:nvPr>
        </p:nvSpPr>
        <p:spPr/>
        <p:txBody>
          <a:bodyPr>
            <a:normAutofit fontScale="92500" lnSpcReduction="10000"/>
          </a:bodyPr>
          <a:lstStyle/>
          <a:p>
            <a:r>
              <a:rPr lang="en-ZA" dirty="0"/>
              <a:t>continued…</a:t>
            </a:r>
          </a:p>
        </p:txBody>
      </p:sp>
      <p:sp>
        <p:nvSpPr>
          <p:cNvPr id="6" name="TextBox 5">
            <a:extLst>
              <a:ext uri="{FF2B5EF4-FFF2-40B4-BE49-F238E27FC236}">
                <a16:creationId xmlns:a16="http://schemas.microsoft.com/office/drawing/2014/main" xmlns="" id="{B87D7786-BAA9-4690-92B4-0CC4D437DB42}"/>
              </a:ext>
            </a:extLst>
          </p:cNvPr>
          <p:cNvSpPr txBox="1"/>
          <p:nvPr/>
        </p:nvSpPr>
        <p:spPr>
          <a:xfrm>
            <a:off x="484675" y="1751265"/>
            <a:ext cx="16939725" cy="9479518"/>
          </a:xfrm>
          <a:prstGeom prst="rect">
            <a:avLst/>
          </a:prstGeom>
          <a:noFill/>
        </p:spPr>
        <p:txBody>
          <a:bodyPr wrap="square" rtlCol="0">
            <a:spAutoFit/>
          </a:bodyPr>
          <a:lstStyle/>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USAF was established in terms of section 89(1) of the Electronic Communications Act 2005.  The fund is managed by USAASA with a total budget for 2016 / 2017 of R644.5 million.  The BDM programme is one of the major contributing factors towards the poor performance outcomes of USAF.</a:t>
            </a:r>
          </a:p>
          <a:p>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 </a:t>
            </a: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USAF cash reserves totalled R1.87 Billion as at the end of the 2016 / 2017 year, and approximately 80% of this amount was held in relation to the BDM project commitments totalling R1.5 billion.</a:t>
            </a:r>
          </a:p>
          <a:p>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r>
              <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rPr>
              <a:t>To subsidise the provision for qualifying household vouchers, R1.6 billion over the medium term is allocated to USAF, and R275 million is allocated to USAASA to compensate the Post Office for the administration of the project.  A further R100 million is allocated to Sentech in 2021 / 2022 for dual illumination, allowing the entity to operate both analogue and digital signals until digital migration is fully implemented.  </a:t>
            </a:r>
          </a:p>
          <a:p>
            <a:pPr marL="457200" indent="-457200">
              <a:buFont typeface="Arial" panose="020B0604020202020204" pitchFamily="34" charset="0"/>
              <a:buChar char="•"/>
            </a:pPr>
            <a:endParaRPr kumimoji="1" lang="en-ZA" sz="32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1257300" lvl="1" indent="-571500">
              <a:buFont typeface="Courier New" panose="02070309020205020404" pitchFamily="49" charset="0"/>
              <a:buChar char="o"/>
            </a:pPr>
            <a:endParaRPr kumimoji="1" lang="en-ZA" sz="3600"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a:p>
            <a:pPr marL="457200" indent="-457200">
              <a:buFont typeface="Arial" panose="020B0604020202020204" pitchFamily="34" charset="0"/>
              <a:buChar char="•"/>
            </a:pPr>
            <a:endParaRPr kumimoji="1" lang="en-ZA" dirty="0">
              <a:solidFill>
                <a:schemeClr val="tx1">
                  <a:lumMod val="85000"/>
                  <a:lumOff val="15000"/>
                </a:schemeClr>
              </a:solidFill>
              <a:latin typeface="Calibri Light" panose="020F0302020204030204" pitchFamily="34" charset="0"/>
              <a:ea typeface="A-OTF Shin Go Pro L" panose="020B0300000000000000" pitchFamily="34" charset="-128"/>
              <a:cs typeface="Calibri Light" panose="020F0302020204030204" pitchFamily="34" charset="0"/>
            </a:endParaRPr>
          </a:p>
        </p:txBody>
      </p:sp>
      <p:sp>
        <p:nvSpPr>
          <p:cNvPr id="7" name="Footer Placeholder 2">
            <a:extLst>
              <a:ext uri="{FF2B5EF4-FFF2-40B4-BE49-F238E27FC236}">
                <a16:creationId xmlns:a16="http://schemas.microsoft.com/office/drawing/2014/main" xmlns="" id="{391D8F5B-CC04-E94C-BAB9-B043CA0BB00B}"/>
              </a:ext>
            </a:extLst>
          </p:cNvPr>
          <p:cNvSpPr>
            <a:spLocks noGrp="1"/>
          </p:cNvSpPr>
          <p:nvPr>
            <p:ph type="ftr" sz="quarter" idx="10"/>
          </p:nvPr>
        </p:nvSpPr>
        <p:spPr>
          <a:xfrm>
            <a:off x="12115800" y="9721516"/>
            <a:ext cx="6172200" cy="547688"/>
          </a:xfrm>
        </p:spPr>
        <p:txBody>
          <a:bodyPr/>
          <a:lstStyle/>
          <a:p>
            <a:r>
              <a:rPr lang="en-US" b="1" dirty="0">
                <a:latin typeface="Calibri" panose="020F0502020204030204" pitchFamily="34" charset="0"/>
                <a:cs typeface="Calibri" panose="020F0502020204030204" pitchFamily="34" charset="0"/>
              </a:rPr>
              <a:t>BDM Anomalies</a:t>
            </a:r>
          </a:p>
        </p:txBody>
      </p:sp>
    </p:spTree>
    <p:extLst>
      <p:ext uri="{BB962C8B-B14F-4D97-AF65-F5344CB8AC3E}">
        <p14:creationId xmlns:p14="http://schemas.microsoft.com/office/powerpoint/2010/main" xmlns="" val="2583566376"/>
      </p:ext>
    </p:extLst>
  </p:cSld>
  <p:clrMapOvr>
    <a:masterClrMapping/>
  </p:clrMapOvr>
</p:sld>
</file>

<file path=ppt/theme/theme1.xml><?xml version="1.0" encoding="utf-8"?>
<a:theme xmlns:a="http://schemas.openxmlformats.org/drawingml/2006/main" name="No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nair">
      <a:majorFont>
        <a:latin typeface="Bebas Neue Regular"/>
        <a:ea typeface="Capella Light"/>
        <a:cs typeface=""/>
      </a:majorFont>
      <a:minorFont>
        <a:latin typeface="Roboto"/>
        <a:ea typeface="Capell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6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chemeClr val="tx1">
                <a:lumMod val="85000"/>
                <a:lumOff val="15000"/>
              </a:schemeClr>
            </a:solidFill>
            <a:latin typeface="Aller Light" panose="02000503000000020004" pitchFamily="2" charset="0"/>
            <a:ea typeface="A-OTF Shin Go Pro L" panose="020B0300000000000000"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nair">
      <a:majorFont>
        <a:latin typeface="Bebas Neue Regular"/>
        <a:ea typeface="Capella Light"/>
        <a:cs typeface=""/>
      </a:majorFont>
      <a:minorFont>
        <a:latin typeface="Roboto"/>
        <a:ea typeface="Capell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600"/>
        </a:solidFill>
        <a:ln>
          <a:noFill/>
        </a:ln>
      </a:spPr>
      <a:bodyPr rtlCol="0" anchor="ctr"/>
      <a:lstStyle>
        <a:defPPr algn="ctr">
          <a:defRPr sz="405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dirty="0" smtClean="0">
            <a:solidFill>
              <a:schemeClr val="tx1">
                <a:lumMod val="85000"/>
                <a:lumOff val="15000"/>
              </a:schemeClr>
            </a:solidFill>
            <a:latin typeface="+mj-lt"/>
            <a:ea typeface="A-OTF Shin Go Pro L" panose="020B0300000000000000"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nair">
      <a:majorFont>
        <a:latin typeface="Bebas Neue Regular"/>
        <a:ea typeface="Capella Light"/>
        <a:cs typeface=""/>
      </a:majorFont>
      <a:minorFont>
        <a:latin typeface="Roboto"/>
        <a:ea typeface="Capell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600"/>
        </a:solidFill>
        <a:ln>
          <a:noFill/>
        </a:ln>
      </a:spPr>
      <a:bodyPr rtlCol="0" anchor="ctr"/>
      <a:lstStyle>
        <a:defPPr algn="ctr">
          <a:defRPr sz="405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dirty="0" smtClean="0">
            <a:solidFill>
              <a:schemeClr val="tx1">
                <a:lumMod val="85000"/>
                <a:lumOff val="15000"/>
              </a:schemeClr>
            </a:solidFill>
            <a:latin typeface="+mj-lt"/>
            <a:ea typeface="A-OTF Shin Go Pro L" panose="020B0300000000000000"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9018</TotalTime>
  <Words>1584</Words>
  <Application>Microsoft Office PowerPoint</Application>
  <PresentationFormat>Custom</PresentationFormat>
  <Paragraphs>200</Paragraphs>
  <Slides>18</Slides>
  <Notes>2</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No Header</vt:lpstr>
      <vt:lpstr>Header</vt:lpstr>
      <vt:lpstr>Office Theme</vt:lpstr>
      <vt:lpstr>1_Header</vt:lpstr>
      <vt:lpstr>Presentation by OUTA to the Parliamentary Portfolio Committee on Communications</vt:lpstr>
      <vt:lpstr>anomalies relating to BROADCASTING DIGITAL MIGRATION PROGRAMME  </vt:lpstr>
      <vt:lpstr>Introduction</vt:lpstr>
      <vt:lpstr>Introduction </vt:lpstr>
      <vt:lpstr>Transparency</vt:lpstr>
      <vt:lpstr>Broadcasting Digital Migration</vt:lpstr>
      <vt:lpstr>Broadcasting Digital Migration</vt:lpstr>
      <vt:lpstr>Expenditure</vt:lpstr>
      <vt:lpstr>Expenditure </vt:lpstr>
      <vt:lpstr>Expenditure </vt:lpstr>
      <vt:lpstr>Impact of wasteful expenditure</vt:lpstr>
      <vt:lpstr>Oversight and consequence management</vt:lpstr>
      <vt:lpstr>Oversight and consequence management </vt:lpstr>
      <vt:lpstr>Core components</vt:lpstr>
      <vt:lpstr>Core components</vt:lpstr>
      <vt:lpstr>Conclusion</vt:lpstr>
      <vt:lpstr>Unanswered questions</vt:lpstr>
      <vt:lpstr>CONCLUSION</vt:lpstr>
    </vt:vector>
  </TitlesOfParts>
  <Company>OUTA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OUTA - Presentation Template</dc:title>
  <dc:creator>Werner Koegelenberg</dc:creator>
  <cp:lastModifiedBy>Monique</cp:lastModifiedBy>
  <cp:revision>195</cp:revision>
  <cp:lastPrinted>2019-09-11T13:38:45Z</cp:lastPrinted>
  <dcterms:created xsi:type="dcterms:W3CDTF">2014-05-07T13:22:54Z</dcterms:created>
  <dcterms:modified xsi:type="dcterms:W3CDTF">2020-10-27T14:48:48Z</dcterms:modified>
</cp:coreProperties>
</file>