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0" r:id="rId2"/>
  </p:sldMasterIdLst>
  <p:notesMasterIdLst>
    <p:notesMasterId r:id="rId17"/>
  </p:notesMasterIdLst>
  <p:handoutMasterIdLst>
    <p:handoutMasterId r:id="rId18"/>
  </p:handoutMasterIdLst>
  <p:sldIdLst>
    <p:sldId id="256" r:id="rId3"/>
    <p:sldId id="257" r:id="rId4"/>
    <p:sldId id="260" r:id="rId5"/>
    <p:sldId id="259" r:id="rId6"/>
    <p:sldId id="261" r:id="rId7"/>
    <p:sldId id="263" r:id="rId8"/>
    <p:sldId id="266" r:id="rId9"/>
    <p:sldId id="274" r:id="rId10"/>
    <p:sldId id="276" r:id="rId11"/>
    <p:sldId id="277" r:id="rId12"/>
    <p:sldId id="269" r:id="rId13"/>
    <p:sldId id="275" r:id="rId14"/>
    <p:sldId id="278" r:id="rId15"/>
    <p:sldId id="273" r:id="rId16"/>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40">
          <p15:clr>
            <a:srgbClr val="A4A3A4"/>
          </p15:clr>
        </p15:guide>
        <p15:guide id="2" pos="576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0099FF"/>
    <a:srgbClr val="6666FF"/>
    <a:srgbClr val="6600CC"/>
    <a:srgbClr val="9999FF"/>
    <a:srgbClr val="6699FF"/>
    <a:srgbClr val="0066FF"/>
    <a:srgbClr val="003399"/>
    <a:srgbClr val="3333FF"/>
    <a:srgbClr val="00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52" d="100"/>
          <a:sy n="52" d="100"/>
        </p:scale>
        <p:origin x="-210" y="-102"/>
      </p:cViewPr>
      <p:guideLst>
        <p:guide orient="horz" pos="3240"/>
        <p:guide pos="5760"/>
      </p:guideLst>
    </p:cSldViewPr>
  </p:slideViewPr>
  <p:notesTextViewPr>
    <p:cViewPr>
      <p:scale>
        <a:sx n="1" d="1"/>
        <a:sy n="1" d="1"/>
      </p:scale>
      <p:origin x="0" y="0"/>
    </p:cViewPr>
  </p:notesTextViewPr>
  <p:notesViewPr>
    <p:cSldViewPr snapToGrid="0">
      <p:cViewPr varScale="1">
        <p:scale>
          <a:sx n="89" d="100"/>
          <a:sy n="89" d="100"/>
        </p:scale>
        <p:origin x="2982"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DB6074-3ABC-45E1-B916-FEC97060DD13}" type="datetimeFigureOut">
              <a:rPr lang="en-US" smtClean="0"/>
              <a:pPr/>
              <a:t>10/23/2020</a:t>
            </a:fld>
            <a:endParaRPr 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1DD687-6233-47B9-B4B4-25AECA70699E}" type="slidenum">
              <a:rPr lang="en-US" smtClean="0"/>
              <a:pPr/>
              <a:t>‹#›</a:t>
            </a:fld>
            <a:endParaRPr lang="en-US"/>
          </a:p>
        </p:txBody>
      </p:sp>
    </p:spTree>
    <p:extLst>
      <p:ext uri="{BB962C8B-B14F-4D97-AF65-F5344CB8AC3E}">
        <p14:creationId xmlns:p14="http://schemas.microsoft.com/office/powerpoint/2010/main" xmlns="" val="4150869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09915-3BD3-4C61-BDA5-20689B9856F8}" type="datetimeFigureOut">
              <a:rPr lang="en-US" smtClean="0"/>
              <a:pPr/>
              <a:t>10/23/2020</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29B96-90C9-4C4A-9463-7040911BA0B2}" type="slidenum">
              <a:rPr lang="en-US" smtClean="0"/>
              <a:pPr/>
              <a:t>‹#›</a:t>
            </a:fld>
            <a:endParaRPr lang="en-US"/>
          </a:p>
        </p:txBody>
      </p:sp>
    </p:spTree>
    <p:extLst>
      <p:ext uri="{BB962C8B-B14F-4D97-AF65-F5344CB8AC3E}">
        <p14:creationId xmlns:p14="http://schemas.microsoft.com/office/powerpoint/2010/main" xmlns="" val="3614989699"/>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D8129B96-90C9-4C4A-9463-7040911BA0B2}" type="slidenum">
              <a:rPr lang="en-US" smtClean="0"/>
              <a:pPr/>
              <a:t>1</a:t>
            </a:fld>
            <a:endParaRPr lang="en-US"/>
          </a:p>
        </p:txBody>
      </p:sp>
    </p:spTree>
    <p:extLst>
      <p:ext uri="{BB962C8B-B14F-4D97-AF65-F5344CB8AC3E}">
        <p14:creationId xmlns:p14="http://schemas.microsoft.com/office/powerpoint/2010/main" xmlns="" val="4245146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2273300" y="3302000"/>
            <a:ext cx="13728700" cy="3586192"/>
          </a:xfrm>
          <a:prstGeom prst="rect">
            <a:avLst/>
          </a:prstGeom>
        </p:spPr>
        <p:txBody>
          <a:bodyPr anchor="b">
            <a:noAutofit/>
          </a:bodyPr>
          <a:lstStyle>
            <a:lvl1pPr algn="l">
              <a:lnSpc>
                <a:spcPts val="12000"/>
              </a:lnSpc>
              <a:defRPr sz="15000"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Presentation</a:t>
            </a:r>
            <a:br>
              <a:rPr lang="en-US" dirty="0"/>
            </a:br>
            <a:r>
              <a:rPr lang="en-US" dirty="0"/>
              <a:t>Title</a:t>
            </a:r>
          </a:p>
        </p:txBody>
      </p:sp>
      <p:sp>
        <p:nvSpPr>
          <p:cNvPr id="3" name="サブタイトル 2"/>
          <p:cNvSpPr>
            <a:spLocks noGrp="1"/>
          </p:cNvSpPr>
          <p:nvPr>
            <p:ph type="subTitle" idx="1" hasCustomPrompt="1"/>
          </p:nvPr>
        </p:nvSpPr>
        <p:spPr>
          <a:xfrm>
            <a:off x="2286000" y="7019632"/>
            <a:ext cx="13716000" cy="613067"/>
          </a:xfrm>
          <a:prstGeom prst="rect">
            <a:avLst/>
          </a:prstGeom>
        </p:spPr>
        <p:txBody>
          <a:bodyPr>
            <a:noAutofit/>
          </a:bodyPr>
          <a:lstStyle>
            <a:lvl1pPr marL="0" indent="0" algn="l">
              <a:buNone/>
              <a:defRPr sz="4400" baseline="0">
                <a:solidFill>
                  <a:schemeClr val="bg2">
                    <a:lumMod val="25000"/>
                  </a:schemeClr>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Author or subtitle here</a:t>
            </a:r>
            <a:endParaRPr lang="en-US" dirty="0"/>
          </a:p>
        </p:txBody>
      </p:sp>
      <p:sp>
        <p:nvSpPr>
          <p:cNvPr id="4" name="日付プレースホルダー 3"/>
          <p:cNvSpPr>
            <a:spLocks noGrp="1"/>
          </p:cNvSpPr>
          <p:nvPr>
            <p:ph type="dt" sz="half" idx="10"/>
          </p:nvPr>
        </p:nvSpPr>
        <p:spPr>
          <a:xfrm>
            <a:off x="2260600" y="7511113"/>
            <a:ext cx="13716000" cy="379919"/>
          </a:xfrm>
          <a:prstGeom prst="rect">
            <a:avLst/>
          </a:prstGeom>
        </p:spPr>
        <p:txBody>
          <a:bodyPr/>
          <a:lstStyle>
            <a:lvl1pPr algn="l">
              <a:defRPr sz="3200">
                <a:solidFill>
                  <a:schemeClr val="tx1">
                    <a:lumMod val="50000"/>
                    <a:lumOff val="50000"/>
                  </a:schemeClr>
                </a:solidFill>
                <a:latin typeface="+mj-lt"/>
                <a:ea typeface="A-OTF Gothic BBB Pro Medium" panose="020B0400000000000000" pitchFamily="34" charset="-128"/>
                <a:cs typeface="Clear Sans Light" panose="020B0303030202020304" pitchFamily="34" charset="0"/>
              </a:defRPr>
            </a:lvl1pPr>
          </a:lstStyle>
          <a:p>
            <a:fld id="{29F2D848-C3D3-4665-BE9E-E1E3738A9657}" type="datetime3">
              <a:rPr lang="en-US" smtClean="0"/>
              <a:pPr/>
              <a:t>23 October 2020</a:t>
            </a:fld>
            <a:endParaRPr lang="en-US" dirty="0"/>
          </a:p>
        </p:txBody>
      </p:sp>
      <p:cxnSp>
        <p:nvCxnSpPr>
          <p:cNvPr id="6" name="直線コネクタ 5"/>
          <p:cNvCxnSpPr/>
          <p:nvPr userDrawn="1"/>
        </p:nvCxnSpPr>
        <p:spPr>
          <a:xfrm>
            <a:off x="2286000" y="6856652"/>
            <a:ext cx="13716000"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2760BE3A-E57C-4770-8241-A825BBB2F49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228618" y="8777221"/>
            <a:ext cx="3906982" cy="1385084"/>
          </a:xfrm>
          <a:prstGeom prst="rect">
            <a:avLst/>
          </a:prstGeom>
        </p:spPr>
      </p:pic>
    </p:spTree>
    <p:extLst>
      <p:ext uri="{BB962C8B-B14F-4D97-AF65-F5344CB8AC3E}">
        <p14:creationId xmlns:p14="http://schemas.microsoft.com/office/powerpoint/2010/main" xmlns="" val="417879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Columns -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986224" y="2094204"/>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1" name="正方形/長方形 10"/>
          <p:cNvSpPr/>
          <p:nvPr userDrawn="1"/>
        </p:nvSpPr>
        <p:spPr>
          <a:xfrm>
            <a:off x="839052"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12" name="テキスト プレースホルダー 8"/>
          <p:cNvSpPr>
            <a:spLocks noGrp="1"/>
          </p:cNvSpPr>
          <p:nvPr>
            <p:ph type="body" sz="quarter" idx="13" hasCustomPrompt="1"/>
          </p:nvPr>
        </p:nvSpPr>
        <p:spPr>
          <a:xfrm>
            <a:off x="839053"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831956"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839053"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図プレースホルダー 8"/>
          <p:cNvSpPr>
            <a:spLocks noGrp="1"/>
          </p:cNvSpPr>
          <p:nvPr>
            <p:ph type="pic" sz="quarter" idx="15" hasCustomPrompt="1"/>
          </p:nvPr>
        </p:nvSpPr>
        <p:spPr>
          <a:xfrm>
            <a:off x="5239977" y="2094204"/>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9" name="正方形/長方形 18"/>
          <p:cNvSpPr/>
          <p:nvPr userDrawn="1"/>
        </p:nvSpPr>
        <p:spPr>
          <a:xfrm>
            <a:off x="5092805"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20" name="テキスト プレースホルダー 8"/>
          <p:cNvSpPr>
            <a:spLocks noGrp="1"/>
          </p:cNvSpPr>
          <p:nvPr>
            <p:ph type="body" sz="quarter" idx="16" hasCustomPrompt="1"/>
          </p:nvPr>
        </p:nvSpPr>
        <p:spPr>
          <a:xfrm>
            <a:off x="5092806"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1" name="テキスト プレースホルダー 8"/>
          <p:cNvSpPr>
            <a:spLocks noGrp="1"/>
          </p:cNvSpPr>
          <p:nvPr>
            <p:ph type="body" sz="quarter" idx="17" hasCustomPrompt="1"/>
          </p:nvPr>
        </p:nvSpPr>
        <p:spPr>
          <a:xfrm>
            <a:off x="5085709"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5092806"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図プレースホルダー 8"/>
          <p:cNvSpPr>
            <a:spLocks noGrp="1"/>
          </p:cNvSpPr>
          <p:nvPr>
            <p:ph type="pic" sz="quarter" idx="18" hasCustomPrompt="1"/>
          </p:nvPr>
        </p:nvSpPr>
        <p:spPr>
          <a:xfrm>
            <a:off x="9500079" y="2094204"/>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24" name="正方形/長方形 23"/>
          <p:cNvSpPr/>
          <p:nvPr userDrawn="1"/>
        </p:nvSpPr>
        <p:spPr>
          <a:xfrm>
            <a:off x="9352907"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25" name="テキスト プレースホルダー 8"/>
          <p:cNvSpPr>
            <a:spLocks noGrp="1"/>
          </p:cNvSpPr>
          <p:nvPr>
            <p:ph type="body" sz="quarter" idx="19" hasCustomPrompt="1"/>
          </p:nvPr>
        </p:nvSpPr>
        <p:spPr>
          <a:xfrm>
            <a:off x="9352908"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6" name="テキスト プレースホルダー 8"/>
          <p:cNvSpPr>
            <a:spLocks noGrp="1"/>
          </p:cNvSpPr>
          <p:nvPr>
            <p:ph type="body" sz="quarter" idx="20" hasCustomPrompt="1"/>
          </p:nvPr>
        </p:nvSpPr>
        <p:spPr>
          <a:xfrm>
            <a:off x="9345811"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7" name="直線コネクタ 26"/>
          <p:cNvCxnSpPr/>
          <p:nvPr userDrawn="1"/>
        </p:nvCxnSpPr>
        <p:spPr>
          <a:xfrm>
            <a:off x="9352908"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図プレースホルダー 8"/>
          <p:cNvSpPr>
            <a:spLocks noGrp="1"/>
          </p:cNvSpPr>
          <p:nvPr>
            <p:ph type="pic" sz="quarter" idx="21" hasCustomPrompt="1"/>
          </p:nvPr>
        </p:nvSpPr>
        <p:spPr>
          <a:xfrm>
            <a:off x="13753832" y="2094204"/>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29" name="正方形/長方形 28"/>
          <p:cNvSpPr/>
          <p:nvPr userDrawn="1"/>
        </p:nvSpPr>
        <p:spPr>
          <a:xfrm>
            <a:off x="13606660"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30" name="テキスト プレースホルダー 8"/>
          <p:cNvSpPr>
            <a:spLocks noGrp="1"/>
          </p:cNvSpPr>
          <p:nvPr>
            <p:ph type="body" sz="quarter" idx="22" hasCustomPrompt="1"/>
          </p:nvPr>
        </p:nvSpPr>
        <p:spPr>
          <a:xfrm>
            <a:off x="13606661"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31" name="テキスト プレースホルダー 8"/>
          <p:cNvSpPr>
            <a:spLocks noGrp="1"/>
          </p:cNvSpPr>
          <p:nvPr>
            <p:ph type="body" sz="quarter" idx="23" hasCustomPrompt="1"/>
          </p:nvPr>
        </p:nvSpPr>
        <p:spPr>
          <a:xfrm>
            <a:off x="13599564"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32" name="直線コネクタ 31"/>
          <p:cNvCxnSpPr/>
          <p:nvPr userDrawn="1"/>
        </p:nvCxnSpPr>
        <p:spPr>
          <a:xfrm>
            <a:off x="13606661"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3898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s -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1610338" y="2094204"/>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1" name="正方形/長方形 10"/>
          <p:cNvSpPr/>
          <p:nvPr userDrawn="1"/>
        </p:nvSpPr>
        <p:spPr>
          <a:xfrm>
            <a:off x="1463166"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12" name="テキスト プレースホルダー 8"/>
          <p:cNvSpPr>
            <a:spLocks noGrp="1"/>
          </p:cNvSpPr>
          <p:nvPr>
            <p:ph type="body" sz="quarter" idx="13" hasCustomPrompt="1"/>
          </p:nvPr>
        </p:nvSpPr>
        <p:spPr>
          <a:xfrm>
            <a:off x="1463167"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1456070"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1463167"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図プレースホルダー 8"/>
          <p:cNvSpPr>
            <a:spLocks noGrp="1"/>
          </p:cNvSpPr>
          <p:nvPr>
            <p:ph type="pic" sz="quarter" idx="15" hasCustomPrompt="1"/>
          </p:nvPr>
        </p:nvSpPr>
        <p:spPr>
          <a:xfrm>
            <a:off x="7286491" y="2094204"/>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9" name="正方形/長方形 18"/>
          <p:cNvSpPr/>
          <p:nvPr userDrawn="1"/>
        </p:nvSpPr>
        <p:spPr>
          <a:xfrm>
            <a:off x="7139319"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20" name="テキスト プレースホルダー 8"/>
          <p:cNvSpPr>
            <a:spLocks noGrp="1"/>
          </p:cNvSpPr>
          <p:nvPr>
            <p:ph type="body" sz="quarter" idx="16" hasCustomPrompt="1"/>
          </p:nvPr>
        </p:nvSpPr>
        <p:spPr>
          <a:xfrm>
            <a:off x="7139320"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1" name="テキスト プレースホルダー 8"/>
          <p:cNvSpPr>
            <a:spLocks noGrp="1"/>
          </p:cNvSpPr>
          <p:nvPr>
            <p:ph type="body" sz="quarter" idx="17" hasCustomPrompt="1"/>
          </p:nvPr>
        </p:nvSpPr>
        <p:spPr>
          <a:xfrm>
            <a:off x="7132223"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7139320"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図プレースホルダー 8"/>
          <p:cNvSpPr>
            <a:spLocks noGrp="1"/>
          </p:cNvSpPr>
          <p:nvPr>
            <p:ph type="pic" sz="quarter" idx="18" hasCustomPrompt="1"/>
          </p:nvPr>
        </p:nvSpPr>
        <p:spPr>
          <a:xfrm>
            <a:off x="12969740" y="2094204"/>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24" name="正方形/長方形 23"/>
          <p:cNvSpPr/>
          <p:nvPr userDrawn="1"/>
        </p:nvSpPr>
        <p:spPr>
          <a:xfrm>
            <a:off x="12822568"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25" name="テキスト プレースホルダー 8"/>
          <p:cNvSpPr>
            <a:spLocks noGrp="1"/>
          </p:cNvSpPr>
          <p:nvPr>
            <p:ph type="body" sz="quarter" idx="19" hasCustomPrompt="1"/>
          </p:nvPr>
        </p:nvSpPr>
        <p:spPr>
          <a:xfrm>
            <a:off x="12822569"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6" name="テキスト プレースホルダー 8"/>
          <p:cNvSpPr>
            <a:spLocks noGrp="1"/>
          </p:cNvSpPr>
          <p:nvPr>
            <p:ph type="body" sz="quarter" idx="20" hasCustomPrompt="1"/>
          </p:nvPr>
        </p:nvSpPr>
        <p:spPr>
          <a:xfrm>
            <a:off x="12815472"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7" name="直線コネクタ 26"/>
          <p:cNvCxnSpPr/>
          <p:nvPr userDrawn="1"/>
        </p:nvCxnSpPr>
        <p:spPr>
          <a:xfrm>
            <a:off x="12822569"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28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911624" y="2105047"/>
            <a:ext cx="5037261"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3" name="テキスト プレースホルダー 8"/>
          <p:cNvSpPr>
            <a:spLocks noGrp="1"/>
          </p:cNvSpPr>
          <p:nvPr>
            <p:ph type="body" sz="quarter" idx="14" hasCustomPrompt="1"/>
          </p:nvPr>
        </p:nvSpPr>
        <p:spPr>
          <a:xfrm>
            <a:off x="904527" y="2791870"/>
            <a:ext cx="5046330" cy="6323101"/>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911624" y="2693323"/>
            <a:ext cx="5037261"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8"/>
          <p:cNvSpPr>
            <a:spLocks noGrp="1"/>
          </p:cNvSpPr>
          <p:nvPr>
            <p:ph type="body" sz="quarter" idx="16" hasCustomPrompt="1"/>
          </p:nvPr>
        </p:nvSpPr>
        <p:spPr>
          <a:xfrm>
            <a:off x="6587777" y="2105047"/>
            <a:ext cx="5037261"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1" name="テキスト プレースホルダー 8"/>
          <p:cNvSpPr>
            <a:spLocks noGrp="1"/>
          </p:cNvSpPr>
          <p:nvPr>
            <p:ph type="body" sz="quarter" idx="17" hasCustomPrompt="1"/>
          </p:nvPr>
        </p:nvSpPr>
        <p:spPr>
          <a:xfrm>
            <a:off x="6580680" y="2791870"/>
            <a:ext cx="5046330" cy="6323101"/>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6587777" y="2693323"/>
            <a:ext cx="5037261"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プレースホルダー 8"/>
          <p:cNvSpPr>
            <a:spLocks noGrp="1"/>
          </p:cNvSpPr>
          <p:nvPr>
            <p:ph type="body" sz="quarter" idx="19" hasCustomPrompt="1"/>
          </p:nvPr>
        </p:nvSpPr>
        <p:spPr>
          <a:xfrm>
            <a:off x="12271026" y="2105047"/>
            <a:ext cx="5037261"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6" name="テキスト プレースホルダー 8"/>
          <p:cNvSpPr>
            <a:spLocks noGrp="1"/>
          </p:cNvSpPr>
          <p:nvPr>
            <p:ph type="body" sz="quarter" idx="20" hasCustomPrompt="1"/>
          </p:nvPr>
        </p:nvSpPr>
        <p:spPr>
          <a:xfrm>
            <a:off x="12263929" y="2791870"/>
            <a:ext cx="5046330" cy="6323101"/>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7" name="直線コネクタ 26"/>
          <p:cNvCxnSpPr/>
          <p:nvPr userDrawn="1"/>
        </p:nvCxnSpPr>
        <p:spPr>
          <a:xfrm>
            <a:off x="12271026" y="2693323"/>
            <a:ext cx="5037261"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20646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911624" y="2105047"/>
            <a:ext cx="7427242"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3" name="テキスト プレースホルダー 8"/>
          <p:cNvSpPr>
            <a:spLocks noGrp="1"/>
          </p:cNvSpPr>
          <p:nvPr>
            <p:ph type="body" sz="quarter" idx="14" hasCustomPrompt="1"/>
          </p:nvPr>
        </p:nvSpPr>
        <p:spPr>
          <a:xfrm>
            <a:off x="904527" y="2791870"/>
            <a:ext cx="7440614" cy="6323101"/>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911624" y="2693323"/>
            <a:ext cx="742724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8"/>
          <p:cNvSpPr>
            <a:spLocks noGrp="1"/>
          </p:cNvSpPr>
          <p:nvPr>
            <p:ph type="body" sz="quarter" idx="16" hasCustomPrompt="1"/>
          </p:nvPr>
        </p:nvSpPr>
        <p:spPr>
          <a:xfrm>
            <a:off x="9133967" y="2105047"/>
            <a:ext cx="7427242" cy="635549"/>
          </a:xfrm>
          <a:prstGeom prst="rect">
            <a:avLst/>
          </a:prstGeom>
        </p:spPr>
        <p:txBody>
          <a:bodyPr anchor="b"/>
          <a:lstStyle>
            <a:lvl1pPr marL="0" marR="0" indent="0" algn="l" defTabSz="1371600" rtl="0" eaLnBrk="1" fontAlgn="auto" latinLnBrk="0" hangingPunct="1">
              <a:lnSpc>
                <a:spcPct val="90000"/>
              </a:lnSpc>
              <a:spcBef>
                <a:spcPts val="1500"/>
              </a:spcBef>
              <a:spcAft>
                <a:spcPts val="0"/>
              </a:spcAft>
              <a:buClrTx/>
              <a:buSzTx/>
              <a:buFont typeface="Wingdings" panose="05000000000000000000" pitchFamily="2" charset="2"/>
              <a:buNone/>
              <a:tabLst/>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marL="0" marR="0" lvl="0" indent="0" algn="l" defTabSz="1371600" rtl="0" eaLnBrk="1" fontAlgn="auto" latinLnBrk="0" hangingPunct="1">
              <a:lnSpc>
                <a:spcPct val="90000"/>
              </a:lnSpc>
              <a:spcBef>
                <a:spcPts val="1500"/>
              </a:spcBef>
              <a:spcAft>
                <a:spcPts val="0"/>
              </a:spcAft>
              <a:buClrTx/>
              <a:buSzTx/>
              <a:buFont typeface="Wingdings" panose="05000000000000000000" pitchFamily="2" charset="2"/>
              <a:buNone/>
              <a:tabLst/>
              <a:defRPr/>
            </a:pPr>
            <a:r>
              <a:rPr lang="en-US" altLang="ja-JP" dirty="0"/>
              <a:t>Text here</a:t>
            </a:r>
            <a:endParaRPr lang="ja-JP" altLang="en-US" dirty="0"/>
          </a:p>
        </p:txBody>
      </p:sp>
      <p:sp>
        <p:nvSpPr>
          <p:cNvPr id="21" name="テキスト プレースホルダー 8"/>
          <p:cNvSpPr>
            <a:spLocks noGrp="1"/>
          </p:cNvSpPr>
          <p:nvPr>
            <p:ph type="body" sz="quarter" idx="17" hasCustomPrompt="1"/>
          </p:nvPr>
        </p:nvSpPr>
        <p:spPr>
          <a:xfrm>
            <a:off x="9126870" y="2791870"/>
            <a:ext cx="7440614" cy="6323101"/>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9133967" y="2693323"/>
            <a:ext cx="742724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63881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1463166" y="5994876"/>
            <a:ext cx="6893572"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1456069" y="6681699"/>
            <a:ext cx="6905983" cy="2534490"/>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1463166" y="6583152"/>
            <a:ext cx="689357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8"/>
          <p:cNvSpPr>
            <a:spLocks noGrp="1"/>
          </p:cNvSpPr>
          <p:nvPr>
            <p:ph type="body" sz="quarter" idx="16" hasCustomPrompt="1"/>
          </p:nvPr>
        </p:nvSpPr>
        <p:spPr>
          <a:xfrm>
            <a:off x="9685509" y="5994876"/>
            <a:ext cx="6893572"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1" name="テキスト プレースホルダー 8"/>
          <p:cNvSpPr>
            <a:spLocks noGrp="1"/>
          </p:cNvSpPr>
          <p:nvPr>
            <p:ph type="body" sz="quarter" idx="17" hasCustomPrompt="1"/>
          </p:nvPr>
        </p:nvSpPr>
        <p:spPr>
          <a:xfrm>
            <a:off x="9678412" y="6681699"/>
            <a:ext cx="6905983" cy="2534490"/>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9685509" y="6583152"/>
            <a:ext cx="689357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図プレースホルダー 8"/>
          <p:cNvSpPr>
            <a:spLocks noGrp="1"/>
          </p:cNvSpPr>
          <p:nvPr>
            <p:ph type="pic" sz="quarter" idx="12" hasCustomPrompt="1"/>
          </p:nvPr>
        </p:nvSpPr>
        <p:spPr>
          <a:xfrm>
            <a:off x="1610338" y="2094204"/>
            <a:ext cx="6746400"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16:9</a:t>
            </a:r>
          </a:p>
        </p:txBody>
      </p:sp>
      <p:sp>
        <p:nvSpPr>
          <p:cNvPr id="16" name="正方形/長方形 15"/>
          <p:cNvSpPr/>
          <p:nvPr userDrawn="1"/>
        </p:nvSpPr>
        <p:spPr>
          <a:xfrm>
            <a:off x="1463166"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17" name="図プレースホルダー 8"/>
          <p:cNvSpPr>
            <a:spLocks noGrp="1"/>
          </p:cNvSpPr>
          <p:nvPr>
            <p:ph type="pic" sz="quarter" idx="18" hasCustomPrompt="1"/>
          </p:nvPr>
        </p:nvSpPr>
        <p:spPr>
          <a:xfrm>
            <a:off x="9825584" y="2095656"/>
            <a:ext cx="6746400"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16:9</a:t>
            </a:r>
          </a:p>
        </p:txBody>
      </p:sp>
      <p:sp>
        <p:nvSpPr>
          <p:cNvPr id="18" name="正方形/長方形 17"/>
          <p:cNvSpPr/>
          <p:nvPr userDrawn="1"/>
        </p:nvSpPr>
        <p:spPr>
          <a:xfrm>
            <a:off x="9678412" y="2095656"/>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Tree>
    <p:extLst>
      <p:ext uri="{BB962C8B-B14F-4D97-AF65-F5344CB8AC3E}">
        <p14:creationId xmlns:p14="http://schemas.microsoft.com/office/powerpoint/2010/main" xmlns="" val="1199271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0" y="1461675"/>
            <a:ext cx="18289652" cy="4572413"/>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2" name="テキスト プレースホルダー 8"/>
          <p:cNvSpPr>
            <a:spLocks noGrp="1"/>
          </p:cNvSpPr>
          <p:nvPr>
            <p:ph type="body" sz="quarter" idx="13" hasCustomPrompt="1"/>
          </p:nvPr>
        </p:nvSpPr>
        <p:spPr>
          <a:xfrm>
            <a:off x="0" y="6322834"/>
            <a:ext cx="6481482" cy="635549"/>
          </a:xfrm>
          <a:prstGeom prst="rect">
            <a:avLst/>
          </a:prstGeom>
        </p:spPr>
        <p:txBody>
          <a:bodyPr anchor="b"/>
          <a:lstStyle>
            <a:lvl1pPr algn="r">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3" name="テキスト プレースホルダー 8"/>
          <p:cNvSpPr>
            <a:spLocks noGrp="1"/>
          </p:cNvSpPr>
          <p:nvPr>
            <p:ph type="body" sz="quarter" idx="14" hasCustomPrompt="1"/>
          </p:nvPr>
        </p:nvSpPr>
        <p:spPr>
          <a:xfrm>
            <a:off x="6618515" y="6322834"/>
            <a:ext cx="11088914" cy="3067909"/>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8" name="正方形/長方形 27"/>
          <p:cNvSpPr/>
          <p:nvPr userDrawn="1"/>
        </p:nvSpPr>
        <p:spPr>
          <a:xfrm>
            <a:off x="-2" y="6958383"/>
            <a:ext cx="6481483" cy="14735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050" dirty="0">
              <a:latin typeface="+mj-lt"/>
            </a:endParaRPr>
          </a:p>
        </p:txBody>
      </p:sp>
    </p:spTree>
    <p:extLst>
      <p:ext uri="{BB962C8B-B14F-4D97-AF65-F5344CB8AC3E}">
        <p14:creationId xmlns:p14="http://schemas.microsoft.com/office/powerpoint/2010/main" xmlns="" val="1328022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 Graph">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1463167"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1456070"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1463167"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8"/>
          <p:cNvSpPr>
            <a:spLocks noGrp="1"/>
          </p:cNvSpPr>
          <p:nvPr>
            <p:ph type="body" sz="quarter" idx="16" hasCustomPrompt="1"/>
          </p:nvPr>
        </p:nvSpPr>
        <p:spPr>
          <a:xfrm>
            <a:off x="7139320"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1" name="テキスト プレースホルダー 8"/>
          <p:cNvSpPr>
            <a:spLocks noGrp="1"/>
          </p:cNvSpPr>
          <p:nvPr>
            <p:ph type="body" sz="quarter" idx="17" hasCustomPrompt="1"/>
          </p:nvPr>
        </p:nvSpPr>
        <p:spPr>
          <a:xfrm>
            <a:off x="7132223"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7139320"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プレースホルダー 8"/>
          <p:cNvSpPr>
            <a:spLocks noGrp="1"/>
          </p:cNvSpPr>
          <p:nvPr>
            <p:ph type="body" sz="quarter" idx="19" hasCustomPrompt="1"/>
          </p:nvPr>
        </p:nvSpPr>
        <p:spPr>
          <a:xfrm>
            <a:off x="12822569"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6" name="テキスト プレースホルダー 8"/>
          <p:cNvSpPr>
            <a:spLocks noGrp="1"/>
          </p:cNvSpPr>
          <p:nvPr>
            <p:ph type="body" sz="quarter" idx="20" hasCustomPrompt="1"/>
          </p:nvPr>
        </p:nvSpPr>
        <p:spPr>
          <a:xfrm>
            <a:off x="12815472"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7" name="直線コネクタ 26"/>
          <p:cNvCxnSpPr/>
          <p:nvPr userDrawn="1"/>
        </p:nvCxnSpPr>
        <p:spPr>
          <a:xfrm>
            <a:off x="12822569"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グラフ プレースホルダー 6"/>
          <p:cNvSpPr>
            <a:spLocks noGrp="1"/>
          </p:cNvSpPr>
          <p:nvPr>
            <p:ph type="chart" sz="quarter" idx="21" hasCustomPrompt="1"/>
          </p:nvPr>
        </p:nvSpPr>
        <p:spPr>
          <a:xfrm>
            <a:off x="1463675" y="1927449"/>
            <a:ext cx="3965349" cy="3965348"/>
          </a:xfrm>
          <a:prstGeom prst="rect">
            <a:avLst/>
          </a:prstGeom>
        </p:spPr>
        <p:txBody>
          <a:bodyPr/>
          <a:lstStyle>
            <a:lvl1pPr>
              <a:defRPr>
                <a:solidFill>
                  <a:schemeClr val="bg2">
                    <a:lumMod val="50000"/>
                  </a:schemeClr>
                </a:solidFill>
                <a:latin typeface="+mn-lt"/>
                <a:ea typeface="Roboto" panose="02000000000000000000" pitchFamily="2" charset="0"/>
              </a:defRPr>
            </a:lvl1pPr>
          </a:lstStyle>
          <a:p>
            <a:r>
              <a:rPr lang="en-US" dirty="0"/>
              <a:t>Add Graph Here</a:t>
            </a:r>
          </a:p>
        </p:txBody>
      </p:sp>
      <p:sp>
        <p:nvSpPr>
          <p:cNvPr id="28" name="グラフ プレースホルダー 6"/>
          <p:cNvSpPr>
            <a:spLocks noGrp="1"/>
          </p:cNvSpPr>
          <p:nvPr>
            <p:ph type="chart" sz="quarter" idx="22" hasCustomPrompt="1"/>
          </p:nvPr>
        </p:nvSpPr>
        <p:spPr>
          <a:xfrm>
            <a:off x="7115786" y="1927449"/>
            <a:ext cx="3965349" cy="3965348"/>
          </a:xfrm>
          <a:prstGeom prst="rect">
            <a:avLst/>
          </a:prstGeom>
        </p:spPr>
        <p:txBody>
          <a:bodyPr/>
          <a:lstStyle>
            <a:lvl1pPr marL="0" marR="0" indent="0" algn="l" defTabSz="1371600" rtl="0" eaLnBrk="1" fontAlgn="auto" latinLnBrk="0" hangingPunct="1">
              <a:lnSpc>
                <a:spcPct val="90000"/>
              </a:lnSpc>
              <a:spcBef>
                <a:spcPts val="1500"/>
              </a:spcBef>
              <a:spcAft>
                <a:spcPts val="0"/>
              </a:spcAft>
              <a:buClrTx/>
              <a:buSzTx/>
              <a:buFont typeface="Wingdings" panose="05000000000000000000" pitchFamily="2" charset="2"/>
              <a:buNone/>
              <a:tabLst/>
              <a:defRPr>
                <a:solidFill>
                  <a:schemeClr val="bg2">
                    <a:lumMod val="50000"/>
                  </a:schemeClr>
                </a:solidFill>
                <a:latin typeface="+mn-lt"/>
                <a:ea typeface="Roboto" panose="02000000000000000000" pitchFamily="2" charset="0"/>
              </a:defRPr>
            </a:lvl1pPr>
          </a:lstStyle>
          <a:p>
            <a:r>
              <a:rPr lang="en-US" dirty="0"/>
              <a:t>Add Graph Here</a:t>
            </a:r>
          </a:p>
          <a:p>
            <a:endParaRPr lang="en-US" dirty="0"/>
          </a:p>
        </p:txBody>
      </p:sp>
      <p:sp>
        <p:nvSpPr>
          <p:cNvPr id="29" name="グラフ プレースホルダー 6"/>
          <p:cNvSpPr>
            <a:spLocks noGrp="1"/>
          </p:cNvSpPr>
          <p:nvPr>
            <p:ph type="chart" sz="quarter" idx="23" hasCustomPrompt="1"/>
          </p:nvPr>
        </p:nvSpPr>
        <p:spPr>
          <a:xfrm>
            <a:off x="12822569" y="1924689"/>
            <a:ext cx="3965349" cy="3965348"/>
          </a:xfrm>
          <a:prstGeom prst="rect">
            <a:avLst/>
          </a:prstGeom>
        </p:spPr>
        <p:txBody>
          <a:bodyPr/>
          <a:lstStyle>
            <a:lvl1pPr marL="0" marR="0" indent="0" algn="l" defTabSz="1371600" rtl="0" eaLnBrk="1" fontAlgn="auto" latinLnBrk="0" hangingPunct="1">
              <a:lnSpc>
                <a:spcPct val="90000"/>
              </a:lnSpc>
              <a:spcBef>
                <a:spcPts val="1500"/>
              </a:spcBef>
              <a:spcAft>
                <a:spcPts val="0"/>
              </a:spcAft>
              <a:buClrTx/>
              <a:buSzTx/>
              <a:buFont typeface="Wingdings" panose="05000000000000000000" pitchFamily="2" charset="2"/>
              <a:buNone/>
              <a:tabLst/>
              <a:defRPr>
                <a:solidFill>
                  <a:schemeClr val="bg2">
                    <a:lumMod val="50000"/>
                  </a:schemeClr>
                </a:solidFill>
                <a:latin typeface="+mn-lt"/>
                <a:ea typeface="Roboto" panose="02000000000000000000" pitchFamily="2" charset="0"/>
              </a:defRPr>
            </a:lvl1pPr>
          </a:lstStyle>
          <a:p>
            <a:r>
              <a:rPr lang="en-US" dirty="0"/>
              <a:t>Add Graph Here</a:t>
            </a:r>
          </a:p>
          <a:p>
            <a:endParaRPr lang="en-US" dirty="0"/>
          </a:p>
        </p:txBody>
      </p:sp>
    </p:spTree>
    <p:extLst>
      <p:ext uri="{BB962C8B-B14F-4D97-AF65-F5344CB8AC3E}">
        <p14:creationId xmlns:p14="http://schemas.microsoft.com/office/powerpoint/2010/main" xmlns="" val="394506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3 Columns - Graph">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9067502" y="2862602"/>
            <a:ext cx="8318843"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3" name="テキスト プレースホルダー 8"/>
          <p:cNvSpPr>
            <a:spLocks noGrp="1"/>
          </p:cNvSpPr>
          <p:nvPr>
            <p:ph type="body" sz="quarter" idx="14" hasCustomPrompt="1"/>
          </p:nvPr>
        </p:nvSpPr>
        <p:spPr>
          <a:xfrm>
            <a:off x="9060404" y="3549425"/>
            <a:ext cx="8333821" cy="454184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9067502" y="3450878"/>
            <a:ext cx="8318843"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グラフ プレースホルダー 6"/>
          <p:cNvSpPr>
            <a:spLocks noGrp="1"/>
          </p:cNvSpPr>
          <p:nvPr>
            <p:ph type="chart" sz="quarter" idx="21" hasCustomPrompt="1"/>
          </p:nvPr>
        </p:nvSpPr>
        <p:spPr>
          <a:xfrm>
            <a:off x="796950" y="2862602"/>
            <a:ext cx="8127999" cy="5228668"/>
          </a:xfrm>
          <a:prstGeom prst="rect">
            <a:avLst/>
          </a:prstGeom>
        </p:spPr>
        <p:txBody>
          <a:bodyPr/>
          <a:lstStyle>
            <a:lvl1pPr>
              <a:defRPr>
                <a:solidFill>
                  <a:schemeClr val="bg2">
                    <a:lumMod val="50000"/>
                  </a:schemeClr>
                </a:solidFill>
                <a:latin typeface="+mn-lt"/>
                <a:ea typeface="Roboto" panose="02000000000000000000" pitchFamily="2" charset="0"/>
              </a:defRPr>
            </a:lvl1pPr>
          </a:lstStyle>
          <a:p>
            <a:r>
              <a:rPr lang="en-US" dirty="0"/>
              <a:t>Add Graph Here</a:t>
            </a:r>
          </a:p>
        </p:txBody>
      </p:sp>
    </p:spTree>
    <p:extLst>
      <p:ext uri="{BB962C8B-B14F-4D97-AF65-F5344CB8AC3E}">
        <p14:creationId xmlns:p14="http://schemas.microsoft.com/office/powerpoint/2010/main" xmlns="" val="41769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4572000" y="6203398"/>
            <a:ext cx="13703862" cy="1745964"/>
          </a:xfrm>
          <a:prstGeom prst="rect">
            <a:avLst/>
          </a:prstGeom>
        </p:spPr>
        <p:txBody>
          <a:bodyPr anchor="b">
            <a:noAutofit/>
          </a:bodyPr>
          <a:lstStyle>
            <a:lvl1pPr algn="l">
              <a:defRPr sz="6600"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Subtitle Here</a:t>
            </a:r>
          </a:p>
        </p:txBody>
      </p:sp>
      <p:sp>
        <p:nvSpPr>
          <p:cNvPr id="3" name="サブタイトル 2"/>
          <p:cNvSpPr>
            <a:spLocks noGrp="1"/>
          </p:cNvSpPr>
          <p:nvPr>
            <p:ph type="subTitle" idx="1" hasCustomPrompt="1"/>
          </p:nvPr>
        </p:nvSpPr>
        <p:spPr>
          <a:xfrm>
            <a:off x="4559862" y="7911791"/>
            <a:ext cx="13716000" cy="445226"/>
          </a:xfrm>
          <a:prstGeom prst="rect">
            <a:avLst/>
          </a:prstGeom>
        </p:spPr>
        <p:txBody>
          <a:bodyPr>
            <a:normAutofit/>
          </a:bodyPr>
          <a:lstStyle>
            <a:lvl1pPr marL="0" indent="0" algn="l">
              <a:buNone/>
              <a:defRPr sz="3000" baseline="0">
                <a:solidFill>
                  <a:schemeClr val="bg2">
                    <a:lumMod val="25000"/>
                  </a:schemeClr>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cxnSp>
        <p:nvCxnSpPr>
          <p:cNvPr id="6" name="直線コネクタ 5"/>
          <p:cNvCxnSpPr/>
          <p:nvPr userDrawn="1"/>
        </p:nvCxnSpPr>
        <p:spPr>
          <a:xfrm>
            <a:off x="4572000" y="7829045"/>
            <a:ext cx="13716000"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8D9238E5-B50A-4119-B52C-AEE381E7C3EE}"/>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228618" y="8777221"/>
            <a:ext cx="3906982" cy="1385084"/>
          </a:xfrm>
          <a:prstGeom prst="rect">
            <a:avLst/>
          </a:prstGeom>
        </p:spPr>
      </p:pic>
    </p:spTree>
    <p:extLst>
      <p:ext uri="{BB962C8B-B14F-4D97-AF65-F5344CB8AC3E}">
        <p14:creationId xmlns:p14="http://schemas.microsoft.com/office/powerpoint/2010/main" xmlns="" val="292682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pact - Single Line">
    <p:spTree>
      <p:nvGrpSpPr>
        <p:cNvPr id="1" name=""/>
        <p:cNvGrpSpPr/>
        <p:nvPr/>
      </p:nvGrpSpPr>
      <p:grpSpPr>
        <a:xfrm>
          <a:off x="0" y="0"/>
          <a:ext cx="0" cy="0"/>
          <a:chOff x="0" y="0"/>
          <a:chExt cx="0" cy="0"/>
        </a:xfrm>
      </p:grpSpPr>
      <p:sp>
        <p:nvSpPr>
          <p:cNvPr id="3" name="タイトル 1"/>
          <p:cNvSpPr>
            <a:spLocks noGrp="1"/>
          </p:cNvSpPr>
          <p:nvPr>
            <p:ph type="ctrTitle" hasCustomPrompt="1"/>
          </p:nvPr>
        </p:nvSpPr>
        <p:spPr>
          <a:xfrm>
            <a:off x="1132115" y="3614057"/>
            <a:ext cx="15748000" cy="2786740"/>
          </a:xfrm>
          <a:prstGeom prst="rect">
            <a:avLst/>
          </a:prstGeom>
        </p:spPr>
        <p:txBody>
          <a:bodyPr anchor="b">
            <a:noAutofit/>
          </a:bodyPr>
          <a:lstStyle>
            <a:lvl1pPr algn="l">
              <a:defRPr sz="18000"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Text here</a:t>
            </a:r>
          </a:p>
        </p:txBody>
      </p:sp>
      <p:sp>
        <p:nvSpPr>
          <p:cNvPr id="4" name="サブタイトル 2"/>
          <p:cNvSpPr>
            <a:spLocks noGrp="1"/>
          </p:cNvSpPr>
          <p:nvPr>
            <p:ph type="subTitle" idx="1" hasCustomPrompt="1"/>
          </p:nvPr>
        </p:nvSpPr>
        <p:spPr>
          <a:xfrm>
            <a:off x="1132115" y="6110512"/>
            <a:ext cx="13716000" cy="1016000"/>
          </a:xfrm>
          <a:prstGeom prst="rect">
            <a:avLst/>
          </a:prstGeom>
        </p:spPr>
        <p:txBody>
          <a:bodyPr>
            <a:noAutofit/>
          </a:bodyPr>
          <a:lstStyle>
            <a:lvl1pPr marL="0" indent="0" algn="l">
              <a:buNone/>
              <a:defRPr sz="6000" baseline="0">
                <a:solidFill>
                  <a:schemeClr val="bg2">
                    <a:lumMod val="25000"/>
                  </a:schemeClr>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Text here</a:t>
            </a:r>
            <a:endParaRPr lang="en-US" dirty="0"/>
          </a:p>
        </p:txBody>
      </p:sp>
      <p:pic>
        <p:nvPicPr>
          <p:cNvPr id="5" name="Picture 4">
            <a:extLst>
              <a:ext uri="{FF2B5EF4-FFF2-40B4-BE49-F238E27FC236}">
                <a16:creationId xmlns:a16="http://schemas.microsoft.com/office/drawing/2014/main" xmlns="" id="{73005E62-339A-4656-AFBB-0755A3393FE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228618" y="8777221"/>
            <a:ext cx="3906982" cy="1385084"/>
          </a:xfrm>
          <a:prstGeom prst="rect">
            <a:avLst/>
          </a:prstGeom>
        </p:spPr>
      </p:pic>
    </p:spTree>
    <p:extLst>
      <p:ext uri="{BB962C8B-B14F-4D97-AF65-F5344CB8AC3E}">
        <p14:creationId xmlns:p14="http://schemas.microsoft.com/office/powerpoint/2010/main" xmlns="" val="3048233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act - Double Lines">
    <p:spTree>
      <p:nvGrpSpPr>
        <p:cNvPr id="1" name=""/>
        <p:cNvGrpSpPr/>
        <p:nvPr/>
      </p:nvGrpSpPr>
      <p:grpSpPr>
        <a:xfrm>
          <a:off x="0" y="0"/>
          <a:ext cx="0" cy="0"/>
          <a:chOff x="0" y="0"/>
          <a:chExt cx="0" cy="0"/>
        </a:xfrm>
      </p:grpSpPr>
      <p:sp>
        <p:nvSpPr>
          <p:cNvPr id="3" name="タイトル 1"/>
          <p:cNvSpPr>
            <a:spLocks noGrp="1"/>
          </p:cNvSpPr>
          <p:nvPr>
            <p:ph type="ctrTitle" hasCustomPrompt="1"/>
          </p:nvPr>
        </p:nvSpPr>
        <p:spPr>
          <a:xfrm>
            <a:off x="1132115" y="2148114"/>
            <a:ext cx="15748000" cy="4934854"/>
          </a:xfrm>
          <a:prstGeom prst="rect">
            <a:avLst/>
          </a:prstGeom>
        </p:spPr>
        <p:txBody>
          <a:bodyPr anchor="b">
            <a:noAutofit/>
          </a:bodyPr>
          <a:lstStyle>
            <a:lvl1pPr algn="l">
              <a:lnSpc>
                <a:spcPts val="15000"/>
              </a:lnSpc>
              <a:defRPr sz="18000"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Text </a:t>
            </a:r>
            <a:br>
              <a:rPr lang="en-US" dirty="0"/>
            </a:br>
            <a:r>
              <a:rPr lang="en-US" dirty="0"/>
              <a:t>here</a:t>
            </a:r>
          </a:p>
        </p:txBody>
      </p:sp>
      <p:sp>
        <p:nvSpPr>
          <p:cNvPr id="4" name="サブタイトル 2"/>
          <p:cNvSpPr>
            <a:spLocks noGrp="1"/>
          </p:cNvSpPr>
          <p:nvPr>
            <p:ph type="subTitle" idx="1" hasCustomPrompt="1"/>
          </p:nvPr>
        </p:nvSpPr>
        <p:spPr>
          <a:xfrm>
            <a:off x="1132115" y="6792683"/>
            <a:ext cx="13716000" cy="1016000"/>
          </a:xfrm>
          <a:prstGeom prst="rect">
            <a:avLst/>
          </a:prstGeom>
        </p:spPr>
        <p:txBody>
          <a:bodyPr>
            <a:noAutofit/>
          </a:bodyPr>
          <a:lstStyle>
            <a:lvl1pPr marL="0" indent="0" algn="l">
              <a:buNone/>
              <a:defRPr sz="6000" baseline="0">
                <a:solidFill>
                  <a:schemeClr val="bg2">
                    <a:lumMod val="25000"/>
                  </a:schemeClr>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Text here</a:t>
            </a:r>
            <a:endParaRPr lang="en-US" dirty="0"/>
          </a:p>
        </p:txBody>
      </p:sp>
      <p:pic>
        <p:nvPicPr>
          <p:cNvPr id="5" name="Picture 4">
            <a:extLst>
              <a:ext uri="{FF2B5EF4-FFF2-40B4-BE49-F238E27FC236}">
                <a16:creationId xmlns:a16="http://schemas.microsoft.com/office/drawing/2014/main" xmlns="" id="{6F55B0A2-14DB-42EF-83C3-26F5189E0CA9}"/>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228618" y="8777221"/>
            <a:ext cx="3906982" cy="1385084"/>
          </a:xfrm>
          <a:prstGeom prst="rect">
            <a:avLst/>
          </a:prstGeom>
        </p:spPr>
      </p:pic>
    </p:spTree>
    <p:extLst>
      <p:ext uri="{BB962C8B-B14F-4D97-AF65-F5344CB8AC3E}">
        <p14:creationId xmlns:p14="http://schemas.microsoft.com/office/powerpoint/2010/main" xmlns="" val="55124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pact - Separated">
    <p:spTree>
      <p:nvGrpSpPr>
        <p:cNvPr id="1" name=""/>
        <p:cNvGrpSpPr/>
        <p:nvPr/>
      </p:nvGrpSpPr>
      <p:grpSpPr>
        <a:xfrm>
          <a:off x="0" y="0"/>
          <a:ext cx="0" cy="0"/>
          <a:chOff x="0" y="0"/>
          <a:chExt cx="0" cy="0"/>
        </a:xfrm>
      </p:grpSpPr>
      <p:sp>
        <p:nvSpPr>
          <p:cNvPr id="5" name="正方形/長方形 4"/>
          <p:cNvSpPr/>
          <p:nvPr userDrawn="1"/>
        </p:nvSpPr>
        <p:spPr>
          <a:xfrm>
            <a:off x="10508342" y="0"/>
            <a:ext cx="7779657" cy="10287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 name="タイトル 1"/>
          <p:cNvSpPr>
            <a:spLocks noGrp="1"/>
          </p:cNvSpPr>
          <p:nvPr>
            <p:ph type="ctrTitle" hasCustomPrompt="1"/>
          </p:nvPr>
        </p:nvSpPr>
        <p:spPr>
          <a:xfrm>
            <a:off x="290286" y="580571"/>
            <a:ext cx="9898743" cy="9231086"/>
          </a:xfrm>
          <a:prstGeom prst="rect">
            <a:avLst/>
          </a:prstGeom>
        </p:spPr>
        <p:txBody>
          <a:bodyPr anchor="ctr">
            <a:noAutofit/>
          </a:bodyPr>
          <a:lstStyle>
            <a:lvl1pPr algn="r">
              <a:lnSpc>
                <a:spcPts val="13000"/>
              </a:lnSpc>
              <a:defRPr sz="16000"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TEXt </a:t>
            </a:r>
            <a:br>
              <a:rPr lang="en-US" dirty="0"/>
            </a:br>
            <a:r>
              <a:rPr lang="en-US" dirty="0"/>
              <a:t>here</a:t>
            </a:r>
          </a:p>
        </p:txBody>
      </p:sp>
      <p:sp>
        <p:nvSpPr>
          <p:cNvPr id="4" name="サブタイトル 2"/>
          <p:cNvSpPr>
            <a:spLocks noGrp="1"/>
          </p:cNvSpPr>
          <p:nvPr>
            <p:ph type="subTitle" idx="1" hasCustomPrompt="1"/>
          </p:nvPr>
        </p:nvSpPr>
        <p:spPr>
          <a:xfrm>
            <a:off x="10769598" y="580571"/>
            <a:ext cx="7024915" cy="9231086"/>
          </a:xfrm>
          <a:prstGeom prst="rect">
            <a:avLst/>
          </a:prstGeom>
        </p:spPr>
        <p:txBody>
          <a:bodyPr anchor="ctr">
            <a:noAutofit/>
          </a:bodyPr>
          <a:lstStyle>
            <a:lvl1pPr marL="0" indent="0" algn="l">
              <a:lnSpc>
                <a:spcPts val="4000"/>
              </a:lnSpc>
              <a:buNone/>
              <a:defRPr sz="6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Text here</a:t>
            </a:r>
          </a:p>
          <a:p>
            <a:r>
              <a:rPr lang="en-US" dirty="0"/>
              <a:t>Text Here</a:t>
            </a:r>
          </a:p>
        </p:txBody>
      </p:sp>
      <p:pic>
        <p:nvPicPr>
          <p:cNvPr id="6" name="Picture 5">
            <a:extLst>
              <a:ext uri="{FF2B5EF4-FFF2-40B4-BE49-F238E27FC236}">
                <a16:creationId xmlns:a16="http://schemas.microsoft.com/office/drawing/2014/main" xmlns="" id="{4171AF74-0E7C-4E81-9EFB-1F3C8FB9CB2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410354" y="8798538"/>
            <a:ext cx="3645415" cy="1292355"/>
          </a:xfrm>
          <a:prstGeom prst="rect">
            <a:avLst/>
          </a:prstGeom>
        </p:spPr>
      </p:pic>
    </p:spTree>
    <p:extLst>
      <p:ext uri="{BB962C8B-B14F-4D97-AF65-F5344CB8AC3E}">
        <p14:creationId xmlns:p14="http://schemas.microsoft.com/office/powerpoint/2010/main" xmlns="" val="3372001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Tree>
    <p:extLst>
      <p:ext uri="{BB962C8B-B14F-4D97-AF65-F5344CB8AC3E}">
        <p14:creationId xmlns:p14="http://schemas.microsoft.com/office/powerpoint/2010/main" xmlns="" val="267213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9" name="テキスト プレースホルダー 8"/>
          <p:cNvSpPr>
            <a:spLocks noGrp="1"/>
          </p:cNvSpPr>
          <p:nvPr>
            <p:ph type="body" sz="quarter" idx="12" hasCustomPrompt="1"/>
          </p:nvPr>
        </p:nvSpPr>
        <p:spPr>
          <a:xfrm>
            <a:off x="-309282" y="4894169"/>
            <a:ext cx="6790764" cy="928687"/>
          </a:xfrm>
          <a:prstGeom prst="rect">
            <a:avLst/>
          </a:prstGeom>
        </p:spPr>
        <p:txBody>
          <a:bodyPr/>
          <a:lstStyle>
            <a:lvl1pPr algn="r">
              <a:defRPr sz="8000"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2" name="正方形/長方形 11"/>
          <p:cNvSpPr/>
          <p:nvPr userDrawn="1"/>
        </p:nvSpPr>
        <p:spPr>
          <a:xfrm>
            <a:off x="-1" y="5876924"/>
            <a:ext cx="6481483" cy="14735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13" name="テキスト プレースホルダー 8"/>
          <p:cNvSpPr>
            <a:spLocks noGrp="1"/>
          </p:cNvSpPr>
          <p:nvPr>
            <p:ph type="body" sz="quarter" idx="14" hasCustomPrompt="1"/>
          </p:nvPr>
        </p:nvSpPr>
        <p:spPr>
          <a:xfrm>
            <a:off x="7107085" y="2635625"/>
            <a:ext cx="11024504" cy="5775302"/>
          </a:xfrm>
          <a:prstGeom prst="rect">
            <a:avLst/>
          </a:prstGeom>
        </p:spPr>
        <p:txBody>
          <a:bodyPr anchor="ctr"/>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Tree>
    <p:extLst>
      <p:ext uri="{BB962C8B-B14F-4D97-AF65-F5344CB8AC3E}">
        <p14:creationId xmlns:p14="http://schemas.microsoft.com/office/powerpoint/2010/main" xmlns="" val="350750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927100" y="2430380"/>
            <a:ext cx="5979026" cy="5980546"/>
          </a:xfrm>
          <a:prstGeom prst="rect">
            <a:avLst/>
          </a:prstGeom>
        </p:spPr>
        <p:txBody>
          <a:bodyPr/>
          <a:lstStyle>
            <a:lvl1pPr>
              <a:defRPr baseline="0">
                <a:latin typeface="+mn-lt"/>
                <a:ea typeface="Roboto Light" panose="02000000000000000000" pitchFamily="2" charset="0"/>
              </a:defRPr>
            </a:lvl1pPr>
          </a:lstStyle>
          <a:p>
            <a:r>
              <a:rPr lang="en-US" dirty="0"/>
              <a:t>Add picture here – 1:1</a:t>
            </a:r>
          </a:p>
        </p:txBody>
      </p:sp>
      <p:sp>
        <p:nvSpPr>
          <p:cNvPr id="11" name="正方形/長方形 10"/>
          <p:cNvSpPr/>
          <p:nvPr userDrawn="1"/>
        </p:nvSpPr>
        <p:spPr>
          <a:xfrm>
            <a:off x="726141" y="2430380"/>
            <a:ext cx="236007" cy="598054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12" name="テキスト プレースホルダー 8"/>
          <p:cNvSpPr>
            <a:spLocks noGrp="1"/>
          </p:cNvSpPr>
          <p:nvPr>
            <p:ph type="body" sz="quarter" idx="13" hasCustomPrompt="1"/>
          </p:nvPr>
        </p:nvSpPr>
        <p:spPr>
          <a:xfrm>
            <a:off x="7107085" y="2430380"/>
            <a:ext cx="11024504"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7107085" y="3119717"/>
            <a:ext cx="11024504" cy="5291209"/>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7131895" y="3012141"/>
            <a:ext cx="10999694"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5838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2 Columns -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927100" y="2430380"/>
            <a:ext cx="5979026" cy="5980546"/>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1" name="正方形/長方形 10"/>
          <p:cNvSpPr/>
          <p:nvPr userDrawn="1"/>
        </p:nvSpPr>
        <p:spPr>
          <a:xfrm>
            <a:off x="726141" y="2430380"/>
            <a:ext cx="236007" cy="598054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12" name="テキスト プレースホルダー 8"/>
          <p:cNvSpPr>
            <a:spLocks noGrp="1"/>
          </p:cNvSpPr>
          <p:nvPr>
            <p:ph type="body" sz="quarter" idx="13" hasCustomPrompt="1"/>
          </p:nvPr>
        </p:nvSpPr>
        <p:spPr>
          <a:xfrm>
            <a:off x="7107085" y="2430380"/>
            <a:ext cx="11024504"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Caption1 Here</a:t>
            </a:r>
            <a:endParaRPr lang="ja-JP" altLang="en-US" dirty="0"/>
          </a:p>
        </p:txBody>
      </p:sp>
      <p:sp>
        <p:nvSpPr>
          <p:cNvPr id="13" name="テキスト プレースホルダー 8"/>
          <p:cNvSpPr>
            <a:spLocks noGrp="1"/>
          </p:cNvSpPr>
          <p:nvPr>
            <p:ph type="body" sz="quarter" idx="14" hasCustomPrompt="1"/>
          </p:nvPr>
        </p:nvSpPr>
        <p:spPr>
          <a:xfrm>
            <a:off x="7107085" y="3119717"/>
            <a:ext cx="11024504" cy="2101166"/>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7131895" y="3012141"/>
            <a:ext cx="10999694"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プレースホルダー 8"/>
          <p:cNvSpPr>
            <a:spLocks noGrp="1"/>
          </p:cNvSpPr>
          <p:nvPr>
            <p:ph type="body" sz="quarter" idx="15" hasCustomPrompt="1"/>
          </p:nvPr>
        </p:nvSpPr>
        <p:spPr>
          <a:xfrm>
            <a:off x="7107085" y="5478616"/>
            <a:ext cx="11024504"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Caption2 Here</a:t>
            </a:r>
            <a:endParaRPr lang="ja-JP" altLang="en-US" dirty="0"/>
          </a:p>
        </p:txBody>
      </p:sp>
      <p:sp>
        <p:nvSpPr>
          <p:cNvPr id="16" name="テキスト プレースホルダー 8"/>
          <p:cNvSpPr>
            <a:spLocks noGrp="1"/>
          </p:cNvSpPr>
          <p:nvPr>
            <p:ph type="body" sz="quarter" idx="16" hasCustomPrompt="1"/>
          </p:nvPr>
        </p:nvSpPr>
        <p:spPr>
          <a:xfrm>
            <a:off x="7107085" y="6167953"/>
            <a:ext cx="11024504" cy="2101166"/>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7" name="直線コネクタ 16"/>
          <p:cNvCxnSpPr/>
          <p:nvPr userDrawn="1"/>
        </p:nvCxnSpPr>
        <p:spPr>
          <a:xfrm>
            <a:off x="7131895" y="6060377"/>
            <a:ext cx="10999694"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04547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D174353-53ED-4D08-AEBB-CFD381311BC5}"/>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14228618" y="8777221"/>
            <a:ext cx="3906982" cy="1385084"/>
          </a:xfrm>
          <a:prstGeom prst="rect">
            <a:avLst/>
          </a:prstGeom>
          <a:solidFill>
            <a:schemeClr val="bg1">
              <a:alpha val="0"/>
            </a:schemeClr>
          </a:solidFill>
        </p:spPr>
      </p:pic>
    </p:spTree>
    <p:extLst>
      <p:ext uri="{BB962C8B-B14F-4D97-AF65-F5344CB8AC3E}">
        <p14:creationId xmlns:p14="http://schemas.microsoft.com/office/powerpoint/2010/main" xmlns="" val="123563730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7" r:id="rId3"/>
    <p:sldLayoutId id="2147483668" r:id="rId4"/>
    <p:sldLayoutId id="2147483669" r:id="rId5"/>
  </p:sldLayoutIdLst>
  <p:hf hdr="0"/>
  <p:txStyles>
    <p:titleStyle>
      <a:lvl1pPr algn="l" defTabSz="1371600" rtl="0" eaLnBrk="1" latinLnBrk="0" hangingPunct="1">
        <a:lnSpc>
          <a:spcPct val="90000"/>
        </a:lnSpc>
        <a:spcBef>
          <a:spcPct val="0"/>
        </a:spcBef>
        <a:buNone/>
        <a:defRPr sz="4200" kern="1200">
          <a:solidFill>
            <a:schemeClr val="tx1"/>
          </a:solidFill>
          <a:latin typeface="Aller Light" panose="02000503000000020004" pitchFamily="2" charset="0"/>
          <a:ea typeface="A-OTF Shin Go Pro L" panose="020B0300000000000000" pitchFamily="34" charset="-128"/>
          <a:cs typeface="+mj-cs"/>
        </a:defRPr>
      </a:lvl1pPr>
    </p:titleStyle>
    <p:bodyStyle>
      <a:lvl1pPr marL="342900" indent="-342900" algn="l" defTabSz="1371600" rtl="0" eaLnBrk="1" latinLnBrk="0" hangingPunct="1">
        <a:lnSpc>
          <a:spcPct val="90000"/>
        </a:lnSpc>
        <a:spcBef>
          <a:spcPts val="1500"/>
        </a:spcBef>
        <a:buFont typeface="Wingdings" panose="05000000000000000000" pitchFamily="2" charset="2"/>
        <a:buChar char=""/>
        <a:defRPr sz="2700" kern="1200">
          <a:solidFill>
            <a:schemeClr val="tx1"/>
          </a:solidFill>
          <a:latin typeface="Aller Light" panose="02000503000000020004" pitchFamily="2" charset="0"/>
          <a:ea typeface="A-OTF Shin Go Pro L" panose="020B0300000000000000" pitchFamily="34" charset="-128"/>
          <a:cs typeface="+mn-cs"/>
        </a:defRPr>
      </a:lvl1pPr>
      <a:lvl2pPr marL="685800" indent="-342900" algn="l" defTabSz="1371600" rtl="0" eaLnBrk="1" latinLnBrk="0" hangingPunct="1">
        <a:lnSpc>
          <a:spcPct val="90000"/>
        </a:lnSpc>
        <a:spcBef>
          <a:spcPts val="750"/>
        </a:spcBef>
        <a:buFont typeface="Wingdings" panose="05000000000000000000" pitchFamily="2" charset="2"/>
        <a:buChar char=""/>
        <a:defRPr sz="2400" kern="1200">
          <a:solidFill>
            <a:schemeClr val="tx1"/>
          </a:solidFill>
          <a:latin typeface="Aller Light" panose="02000503000000020004" pitchFamily="2" charset="0"/>
          <a:ea typeface="A-OTF Shin Go Pro L" panose="020B0300000000000000" pitchFamily="34" charset="-128"/>
          <a:cs typeface="+mn-cs"/>
        </a:defRPr>
      </a:lvl2pPr>
      <a:lvl3pPr marL="1097280" indent="-342900" algn="l" defTabSz="1371600" rtl="0" eaLnBrk="1" latinLnBrk="0" hangingPunct="1">
        <a:lnSpc>
          <a:spcPct val="90000"/>
        </a:lnSpc>
        <a:spcBef>
          <a:spcPts val="900"/>
        </a:spcBef>
        <a:buFont typeface="Wingdings" panose="05000000000000000000" pitchFamily="2" charset="2"/>
        <a:buChar char=""/>
        <a:defRPr sz="2400" kern="1200">
          <a:solidFill>
            <a:schemeClr val="tx1"/>
          </a:solidFill>
          <a:latin typeface="Aller Light" panose="02000503000000020004" pitchFamily="2" charset="0"/>
          <a:ea typeface="A-OTF Shin Go Pro L" panose="020B0300000000000000" pitchFamily="34" charset="-128"/>
          <a:cs typeface="+mn-cs"/>
        </a:defRPr>
      </a:lvl3pPr>
      <a:lvl4pPr marL="1508760" indent="-342900" algn="l" defTabSz="1371600" rtl="0" eaLnBrk="1" latinLnBrk="0" hangingPunct="1">
        <a:lnSpc>
          <a:spcPct val="90000"/>
        </a:lnSpc>
        <a:spcBef>
          <a:spcPts val="900"/>
        </a:spcBef>
        <a:buFont typeface="Wingdings" panose="05000000000000000000" pitchFamily="2" charset="2"/>
        <a:buChar char=""/>
        <a:defRPr sz="2100" kern="1200">
          <a:solidFill>
            <a:schemeClr val="tx1"/>
          </a:solidFill>
          <a:latin typeface="Aller Light" panose="02000503000000020004" pitchFamily="2" charset="0"/>
          <a:ea typeface="A-OTF Shin Go Pro L" panose="020B0300000000000000" pitchFamily="34" charset="-128"/>
          <a:cs typeface="+mn-cs"/>
        </a:defRPr>
      </a:lvl4pPr>
      <a:lvl5pPr marL="1920240" indent="-342900" algn="l" defTabSz="1371600" rtl="0" eaLnBrk="1" latinLnBrk="0" hangingPunct="1">
        <a:lnSpc>
          <a:spcPct val="90000"/>
        </a:lnSpc>
        <a:spcBef>
          <a:spcPts val="900"/>
        </a:spcBef>
        <a:buFont typeface="Wingdings" panose="05000000000000000000" pitchFamily="2" charset="2"/>
        <a:buChar char=""/>
        <a:defRPr sz="2100" kern="1200">
          <a:solidFill>
            <a:schemeClr val="tx1"/>
          </a:solidFill>
          <a:latin typeface="Aller Light" panose="02000503000000020004" pitchFamily="2" charset="0"/>
          <a:ea typeface="A-OTF Shin Go Pro L" panose="020B0300000000000000" pitchFamily="34" charset="-128"/>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正方形/長方形 14"/>
          <p:cNvSpPr/>
          <p:nvPr userDrawn="1"/>
        </p:nvSpPr>
        <p:spPr>
          <a:xfrm>
            <a:off x="0" y="9721516"/>
            <a:ext cx="18288000" cy="565484"/>
          </a:xfrm>
          <a:prstGeom prst="rect">
            <a:avLst/>
          </a:prstGeom>
          <a:blipFill dpi="0" rotWithShape="1">
            <a:blip r:embed="rId14">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6" name="正方形/長方形 15"/>
          <p:cNvSpPr/>
          <p:nvPr userDrawn="1"/>
        </p:nvSpPr>
        <p:spPr>
          <a:xfrm>
            <a:off x="13018168" y="9721516"/>
            <a:ext cx="5269832" cy="5654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正方形/長方形 1"/>
          <p:cNvSpPr/>
          <p:nvPr userDrawn="1"/>
        </p:nvSpPr>
        <p:spPr>
          <a:xfrm>
            <a:off x="0" y="0"/>
            <a:ext cx="18288000" cy="1462638"/>
          </a:xfrm>
          <a:prstGeom prst="rect">
            <a:avLst/>
          </a:prstGeom>
          <a:blipFill dpi="0" rotWithShape="1">
            <a:blip r:embed="rId14">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3" name="正方形/長方形 2"/>
          <p:cNvSpPr/>
          <p:nvPr userDrawn="1"/>
        </p:nvSpPr>
        <p:spPr>
          <a:xfrm>
            <a:off x="1" y="0"/>
            <a:ext cx="388418" cy="14626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0" name="フッター プレースホルダー 9"/>
          <p:cNvSpPr>
            <a:spLocks noGrp="1"/>
          </p:cNvSpPr>
          <p:nvPr>
            <p:ph type="ftr" sz="quarter" idx="3"/>
          </p:nvPr>
        </p:nvSpPr>
        <p:spPr>
          <a:xfrm>
            <a:off x="12115800" y="9721516"/>
            <a:ext cx="6172200" cy="547688"/>
          </a:xfrm>
          <a:prstGeom prst="rect">
            <a:avLst/>
          </a:prstGeom>
        </p:spPr>
        <p:txBody>
          <a:bodyPr vert="horz" lIns="91440" tIns="45720" rIns="91440" bIns="45720" rtlCol="0" anchor="ctr"/>
          <a:lstStyle>
            <a:lvl1pPr algn="r">
              <a:defRPr sz="2800">
                <a:solidFill>
                  <a:schemeClr val="bg1">
                    <a:lumMod val="95000"/>
                  </a:schemeClr>
                </a:solidFill>
                <a:latin typeface="Bebas Neue Bold" panose="020B0606020202050201" pitchFamily="34" charset="0"/>
              </a:defRPr>
            </a:lvl1pPr>
          </a:lstStyle>
          <a:p>
            <a:r>
              <a:rPr lang="en-US" dirty="0"/>
              <a:t>Presentation Title Here</a:t>
            </a:r>
          </a:p>
        </p:txBody>
      </p:sp>
      <p:pic>
        <p:nvPicPr>
          <p:cNvPr id="5" name="Picture 4">
            <a:extLst>
              <a:ext uri="{FF2B5EF4-FFF2-40B4-BE49-F238E27FC236}">
                <a16:creationId xmlns:a16="http://schemas.microsoft.com/office/drawing/2014/main" xmlns="" id="{38DAB8AF-9594-4667-8C77-FA5CED41CD8B}"/>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4400965" y="85141"/>
            <a:ext cx="3645415" cy="1292355"/>
          </a:xfrm>
          <a:prstGeom prst="rect">
            <a:avLst/>
          </a:prstGeom>
        </p:spPr>
      </p:pic>
    </p:spTree>
    <p:extLst>
      <p:ext uri="{BB962C8B-B14F-4D97-AF65-F5344CB8AC3E}">
        <p14:creationId xmlns:p14="http://schemas.microsoft.com/office/powerpoint/2010/main" xmlns="" val="141225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 id="2147483676" r:id="rId8"/>
    <p:sldLayoutId id="2147483677" r:id="rId9"/>
    <p:sldLayoutId id="2147483670" r:id="rId10"/>
    <p:sldLayoutId id="2147483674" r:id="rId11"/>
    <p:sldLayoutId id="2147483675" r:id="rId12"/>
  </p:sldLayoutIdLst>
  <p:hf hdr="0"/>
  <p:txStyles>
    <p:titleStyle>
      <a:lvl1pPr algn="l" defTabSz="1371600" rtl="0" eaLnBrk="1" latinLnBrk="0" hangingPunct="1">
        <a:lnSpc>
          <a:spcPct val="90000"/>
        </a:lnSpc>
        <a:spcBef>
          <a:spcPct val="0"/>
        </a:spcBef>
        <a:buNone/>
        <a:defRPr sz="6000" kern="1200" baseline="0">
          <a:solidFill>
            <a:schemeClr val="bg1">
              <a:lumMod val="95000"/>
            </a:schemeClr>
          </a:solidFill>
          <a:latin typeface="Bebas Neue Bold" panose="020B0606020202050201" pitchFamily="34" charset="0"/>
          <a:ea typeface="A-OTF Shin Go Pro L" panose="020B0300000000000000" pitchFamily="34" charset="-128"/>
          <a:cs typeface="+mj-cs"/>
        </a:defRPr>
      </a:lvl1pPr>
    </p:titleStyle>
    <p:bodyStyle>
      <a:lvl1pPr marL="0" indent="0" algn="l" defTabSz="1371600" rtl="0" eaLnBrk="1" latinLnBrk="0" hangingPunct="1">
        <a:lnSpc>
          <a:spcPct val="90000"/>
        </a:lnSpc>
        <a:spcBef>
          <a:spcPts val="1500"/>
        </a:spcBef>
        <a:buFont typeface="Wingdings" panose="05000000000000000000" pitchFamily="2" charset="2"/>
        <a:buNone/>
        <a:defRPr sz="2700" kern="1200">
          <a:solidFill>
            <a:schemeClr val="tx1"/>
          </a:solidFill>
          <a:latin typeface="Aller Light" panose="02000503000000020004" pitchFamily="2" charset="0"/>
          <a:ea typeface="A-OTF Shin Go Pro L" panose="020B0300000000000000" pitchFamily="34" charset="-128"/>
          <a:cs typeface="+mn-cs"/>
        </a:defRPr>
      </a:lvl1pPr>
      <a:lvl2pPr marL="685800" indent="-342900" algn="l" defTabSz="1371600" rtl="0" eaLnBrk="1" latinLnBrk="0" hangingPunct="1">
        <a:lnSpc>
          <a:spcPct val="90000"/>
        </a:lnSpc>
        <a:spcBef>
          <a:spcPts val="750"/>
        </a:spcBef>
        <a:buFont typeface="Wingdings" panose="05000000000000000000" pitchFamily="2" charset="2"/>
        <a:buChar char=""/>
        <a:defRPr sz="2400" kern="1200">
          <a:solidFill>
            <a:schemeClr val="tx1"/>
          </a:solidFill>
          <a:latin typeface="Aller Light" panose="02000503000000020004" pitchFamily="2" charset="0"/>
          <a:ea typeface="A-OTF Shin Go Pro L" panose="020B0300000000000000" pitchFamily="34" charset="-128"/>
          <a:cs typeface="+mn-cs"/>
        </a:defRPr>
      </a:lvl2pPr>
      <a:lvl3pPr marL="1097280" indent="-342900" algn="l" defTabSz="1371600" rtl="0" eaLnBrk="1" latinLnBrk="0" hangingPunct="1">
        <a:lnSpc>
          <a:spcPct val="90000"/>
        </a:lnSpc>
        <a:spcBef>
          <a:spcPts val="900"/>
        </a:spcBef>
        <a:buFont typeface="Wingdings" panose="05000000000000000000" pitchFamily="2" charset="2"/>
        <a:buChar char=""/>
        <a:defRPr sz="2400" kern="1200">
          <a:solidFill>
            <a:schemeClr val="tx1"/>
          </a:solidFill>
          <a:latin typeface="Aller Light" panose="02000503000000020004" pitchFamily="2" charset="0"/>
          <a:ea typeface="A-OTF Shin Go Pro L" panose="020B0300000000000000" pitchFamily="34" charset="-128"/>
          <a:cs typeface="+mn-cs"/>
        </a:defRPr>
      </a:lvl3pPr>
      <a:lvl4pPr marL="1508760" indent="-342900" algn="l" defTabSz="1371600" rtl="0" eaLnBrk="1" latinLnBrk="0" hangingPunct="1">
        <a:lnSpc>
          <a:spcPct val="90000"/>
        </a:lnSpc>
        <a:spcBef>
          <a:spcPts val="900"/>
        </a:spcBef>
        <a:buFont typeface="Wingdings" panose="05000000000000000000" pitchFamily="2" charset="2"/>
        <a:buChar char=""/>
        <a:defRPr sz="2100" kern="1200">
          <a:solidFill>
            <a:schemeClr val="tx1"/>
          </a:solidFill>
          <a:latin typeface="Aller Light" panose="02000503000000020004" pitchFamily="2" charset="0"/>
          <a:ea typeface="A-OTF Shin Go Pro L" panose="020B0300000000000000" pitchFamily="34" charset="-128"/>
          <a:cs typeface="+mn-cs"/>
        </a:defRPr>
      </a:lvl4pPr>
      <a:lvl5pPr marL="1920240" indent="-342900" algn="l" defTabSz="1371600" rtl="0" eaLnBrk="1" latinLnBrk="0" hangingPunct="1">
        <a:lnSpc>
          <a:spcPct val="90000"/>
        </a:lnSpc>
        <a:spcBef>
          <a:spcPts val="900"/>
        </a:spcBef>
        <a:buFont typeface="Wingdings" panose="05000000000000000000" pitchFamily="2" charset="2"/>
        <a:buChar char=""/>
        <a:defRPr sz="2100" kern="1200">
          <a:solidFill>
            <a:schemeClr val="tx1"/>
          </a:solidFill>
          <a:latin typeface="Aller Light" panose="02000503000000020004" pitchFamily="2" charset="0"/>
          <a:ea typeface="A-OTF Shin Go Pro L" panose="020B0300000000000000" pitchFamily="34" charset="-128"/>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286000" y="2408980"/>
            <a:ext cx="6368432" cy="1322743"/>
          </a:xfrm>
          <a:prstGeom prst="rect">
            <a:avLst/>
          </a:prstGeom>
        </p:spPr>
        <p:txBody>
          <a:bodyPr anchor="b">
            <a:noAutofit/>
          </a:bodyPr>
          <a:lstStyle>
            <a:lvl1pPr algn="ctr" defTabSz="914400" rtl="0" eaLnBrk="1" latinLnBrk="0" hangingPunct="1">
              <a:lnSpc>
                <a:spcPct val="90000"/>
              </a:lnSpc>
              <a:spcBef>
                <a:spcPct val="0"/>
              </a:spcBef>
              <a:buNone/>
              <a:defRPr sz="6000" kern="1200" baseline="0">
                <a:solidFill>
                  <a:schemeClr val="tx1">
                    <a:lumMod val="75000"/>
                    <a:lumOff val="25000"/>
                  </a:schemeClr>
                </a:solidFill>
                <a:latin typeface="Bebas Neue Bold" panose="020B0606020202050201" pitchFamily="34" charset="0"/>
                <a:ea typeface="A-OTF Gothic BBB Pro Medium" panose="020B0400000000000000" pitchFamily="34" charset="-128"/>
                <a:cs typeface="A-OTF Gothic BBB Pro Medium" panose="020B0400000000000000" pitchFamily="34" charset="-128"/>
              </a:defRPr>
            </a:lvl1pPr>
          </a:lstStyle>
          <a:p>
            <a:pPr algn="l"/>
            <a:endParaRPr lang="en-US" sz="8100" dirty="0">
              <a:solidFill>
                <a:srgbClr val="FF6600"/>
              </a:solidFill>
              <a:latin typeface="+mj-lt"/>
            </a:endParaRPr>
          </a:p>
        </p:txBody>
      </p:sp>
      <p:sp>
        <p:nvSpPr>
          <p:cNvPr id="7" name="タイトル 6"/>
          <p:cNvSpPr>
            <a:spLocks noGrp="1"/>
          </p:cNvSpPr>
          <p:nvPr>
            <p:ph type="ctrTitle"/>
          </p:nvPr>
        </p:nvSpPr>
        <p:spPr/>
        <p:txBody>
          <a:bodyPr/>
          <a:lstStyle/>
          <a:p>
            <a:r>
              <a:rPr lang="en-US" sz="10000" dirty="0"/>
              <a:t>Comment on the Economic Regulation of Transport Bill [B1 – 2020]</a:t>
            </a:r>
          </a:p>
        </p:txBody>
      </p:sp>
      <p:sp>
        <p:nvSpPr>
          <p:cNvPr id="3" name="サブタイトル 2"/>
          <p:cNvSpPr>
            <a:spLocks noGrp="1"/>
          </p:cNvSpPr>
          <p:nvPr>
            <p:ph type="subTitle" idx="1"/>
          </p:nvPr>
        </p:nvSpPr>
        <p:spPr/>
        <p:txBody>
          <a:bodyPr>
            <a:normAutofit fontScale="92500" lnSpcReduction="10000"/>
          </a:bodyPr>
          <a:lstStyle/>
          <a:p>
            <a:r>
              <a:rPr lang="en-US" dirty="0"/>
              <a:t>Matt Johnston	</a:t>
            </a:r>
          </a:p>
        </p:txBody>
      </p:sp>
      <p:sp>
        <p:nvSpPr>
          <p:cNvPr id="4" name="日付プレースホルダー 3"/>
          <p:cNvSpPr>
            <a:spLocks noGrp="1"/>
          </p:cNvSpPr>
          <p:nvPr>
            <p:ph type="dt" sz="half" idx="10"/>
          </p:nvPr>
        </p:nvSpPr>
        <p:spPr/>
        <p:txBody>
          <a:bodyPr/>
          <a:lstStyle/>
          <a:p>
            <a:r>
              <a:rPr lang="en-US" dirty="0"/>
              <a:t>23 October 2020</a:t>
            </a:r>
          </a:p>
        </p:txBody>
      </p:sp>
    </p:spTree>
    <p:extLst>
      <p:ext uri="{BB962C8B-B14F-4D97-AF65-F5344CB8AC3E}">
        <p14:creationId xmlns:p14="http://schemas.microsoft.com/office/powerpoint/2010/main" xmlns="" val="177826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en-US" dirty="0"/>
              <a:t>Comments &amp; Recommendations 5</a:t>
            </a:r>
          </a:p>
        </p:txBody>
      </p:sp>
      <p:sp>
        <p:nvSpPr>
          <p:cNvPr id="3" name="フッター プレースホルダー 2"/>
          <p:cNvSpPr>
            <a:spLocks noGrp="1"/>
          </p:cNvSpPr>
          <p:nvPr>
            <p:ph type="ftr" sz="quarter" idx="10"/>
          </p:nvPr>
        </p:nvSpPr>
        <p:spPr/>
        <p:txBody>
          <a:bodyPr/>
          <a:lstStyle/>
          <a:p>
            <a:r>
              <a:rPr lang="en-US" sz="2400" dirty="0"/>
              <a:t>Economic Regulation of Transport Bill</a:t>
            </a:r>
          </a:p>
        </p:txBody>
      </p:sp>
      <p:sp>
        <p:nvSpPr>
          <p:cNvPr id="4" name="スライド番号プレースホルダー 3"/>
          <p:cNvSpPr>
            <a:spLocks noGrp="1"/>
          </p:cNvSpPr>
          <p:nvPr>
            <p:ph type="sldNum" sz="quarter" idx="11"/>
          </p:nvPr>
        </p:nvSpPr>
        <p:spPr/>
        <p:txBody>
          <a:bodyPr/>
          <a:lstStyle/>
          <a:p>
            <a:fld id="{DAEF4D36-AE85-49C9-90DE-66D02B257272}" type="slidenum">
              <a:rPr lang="en-US" smtClean="0"/>
              <a:pPr/>
              <a:t>10</a:t>
            </a:fld>
            <a:endParaRPr lang="en-US"/>
          </a:p>
        </p:txBody>
      </p:sp>
      <p:sp>
        <p:nvSpPr>
          <p:cNvPr id="10" name="サブタイトル 9"/>
          <p:cNvSpPr>
            <a:spLocks noGrp="1"/>
          </p:cNvSpPr>
          <p:nvPr>
            <p:ph type="subTitle" idx="1"/>
          </p:nvPr>
        </p:nvSpPr>
        <p:spPr/>
        <p:txBody>
          <a:bodyPr>
            <a:normAutofit fontScale="92500" lnSpcReduction="10000"/>
          </a:bodyPr>
          <a:lstStyle/>
          <a:p>
            <a:r>
              <a:rPr lang="en-US" dirty="0"/>
              <a:t>Institutions, Enforcement and Public Information</a:t>
            </a:r>
          </a:p>
        </p:txBody>
      </p:sp>
      <p:graphicFrame>
        <p:nvGraphicFramePr>
          <p:cNvPr id="24" name="Table 24">
            <a:extLst>
              <a:ext uri="{FF2B5EF4-FFF2-40B4-BE49-F238E27FC236}">
                <a16:creationId xmlns:a16="http://schemas.microsoft.com/office/drawing/2014/main" xmlns="" id="{30C3014E-6C45-4625-9855-0A0321EDFF5F}"/>
              </a:ext>
            </a:extLst>
          </p:cNvPr>
          <p:cNvGraphicFramePr>
            <a:graphicFrameLocks noGrp="1"/>
          </p:cNvGraphicFramePr>
          <p:nvPr>
            <p:extLst>
              <p:ext uri="{D42A27DB-BD31-4B8C-83A1-F6EECF244321}">
                <p14:modId xmlns:p14="http://schemas.microsoft.com/office/powerpoint/2010/main" xmlns="" val="141122461"/>
              </p:ext>
            </p:extLst>
          </p:nvPr>
        </p:nvGraphicFramePr>
        <p:xfrm>
          <a:off x="659781" y="1745885"/>
          <a:ext cx="16968437" cy="7186800"/>
        </p:xfrm>
        <a:graphic>
          <a:graphicData uri="http://schemas.openxmlformats.org/drawingml/2006/table">
            <a:tbl>
              <a:tblPr firstRow="1" bandRow="1">
                <a:tableStyleId>{073A0DAA-6AF3-43AB-8588-CEC1D06C72B9}</a:tableStyleId>
              </a:tblPr>
              <a:tblGrid>
                <a:gridCol w="3459187">
                  <a:extLst>
                    <a:ext uri="{9D8B030D-6E8A-4147-A177-3AD203B41FA5}">
                      <a16:colId xmlns:a16="http://schemas.microsoft.com/office/drawing/2014/main" xmlns="" val="2187688934"/>
                    </a:ext>
                  </a:extLst>
                </a:gridCol>
                <a:gridCol w="4150389">
                  <a:extLst>
                    <a:ext uri="{9D8B030D-6E8A-4147-A177-3AD203B41FA5}">
                      <a16:colId xmlns:a16="http://schemas.microsoft.com/office/drawing/2014/main" xmlns="" val="283439180"/>
                    </a:ext>
                  </a:extLst>
                </a:gridCol>
                <a:gridCol w="9358861">
                  <a:extLst>
                    <a:ext uri="{9D8B030D-6E8A-4147-A177-3AD203B41FA5}">
                      <a16:colId xmlns:a16="http://schemas.microsoft.com/office/drawing/2014/main" xmlns="" val="1337858622"/>
                    </a:ext>
                  </a:extLst>
                </a:gridCol>
              </a:tblGrid>
              <a:tr h="1430151">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Relevant Section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20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Comments &amp; Recommendations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60922238"/>
                  </a:ext>
                </a:extLst>
              </a:tr>
              <a:tr h="3383790">
                <a:tc>
                  <a:txBody>
                    <a:bodyPr/>
                    <a:lstStyle/>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 Chapters 4,5 and 6 – Section 44 in particular</a:t>
                      </a:r>
                    </a:p>
                  </a:txBody>
                  <a:tcPr marL="68580" marR="68580" marT="0" marB="0" anchor="ctr"/>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Establishment of Institutions &amp; Enforcement of Act + Advice and recommendations to the Minister</a:t>
                      </a:r>
                    </a:p>
                  </a:txBody>
                  <a:tcPr marL="68580" marR="68580" marT="0" marB="0" anchor="ctr"/>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We recommend that the Regulator should be completely independent from the onset. The Bill now states that the DoT will assist in the implementation phase, however the implementation phase is not defined. This means that there is a risk that the DoT could open the door to corruption, as we contend, they have in the past.</a:t>
                      </a:r>
                    </a:p>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Bill states that the Regulator “may” advise the Minister. We are of the opinion that the Regulator “must” advise the Minister on all matters, which means that the Minister should have oversight over all decisions taken by the Regulator. In turn, the Minister “must” report to Parliament in a manner that prioritizes complete transparency and public accountability.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69399039"/>
                  </a:ext>
                </a:extLst>
              </a:tr>
              <a:tr h="2372859">
                <a:tc>
                  <a:txBody>
                    <a:bodyPr/>
                    <a:lstStyle/>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Section 42 (2)</a:t>
                      </a:r>
                    </a:p>
                  </a:txBody>
                  <a:tcPr marL="68580" marR="68580" marT="0" marB="0" anchor="ctr"/>
                </a:tc>
                <a:tc>
                  <a:txBody>
                    <a:bodyPr/>
                    <a:lstStyle/>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Research and public information</a:t>
                      </a:r>
                    </a:p>
                  </a:txBody>
                  <a:tcPr marL="68580" marR="68580" marT="0" marB="0" anchor="ctr"/>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The Regulator may request any person requesting the Regulator to conduct any research in terms of this Act, to fund the cost of the research, and may decline to conduct such research, if the required funding is not provided. It is our view that the section diminishes the values and principles contained in Section 195 of the Constitution and does not promote the objectives of public awareness and increase knowledge of the economic nature and dynamics of the transport market.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45384110"/>
                  </a:ext>
                </a:extLst>
              </a:tr>
            </a:tbl>
          </a:graphicData>
        </a:graphic>
      </p:graphicFrame>
    </p:spTree>
    <p:extLst>
      <p:ext uri="{BB962C8B-B14F-4D97-AF65-F5344CB8AC3E}">
        <p14:creationId xmlns:p14="http://schemas.microsoft.com/office/powerpoint/2010/main" xmlns="" val="117221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lang="en-US" dirty="0"/>
              <a:t>Statistics 1</a:t>
            </a:r>
          </a:p>
        </p:txBody>
      </p:sp>
      <p:sp>
        <p:nvSpPr>
          <p:cNvPr id="3" name="フッター プレースホルダー 2"/>
          <p:cNvSpPr>
            <a:spLocks noGrp="1"/>
          </p:cNvSpPr>
          <p:nvPr>
            <p:ph type="ftr" sz="quarter" idx="10"/>
          </p:nvPr>
        </p:nvSpPr>
        <p:spPr/>
        <p:txBody>
          <a:bodyPr/>
          <a:lstStyle/>
          <a:p>
            <a:r>
              <a:rPr lang="en-US" sz="2400" dirty="0"/>
              <a:t>Economic Regulation of Transport Bill</a:t>
            </a:r>
          </a:p>
        </p:txBody>
      </p:sp>
      <p:sp>
        <p:nvSpPr>
          <p:cNvPr id="4" name="スライド番号プレースホルダー 3"/>
          <p:cNvSpPr>
            <a:spLocks noGrp="1"/>
          </p:cNvSpPr>
          <p:nvPr>
            <p:ph type="sldNum" sz="quarter" idx="11"/>
          </p:nvPr>
        </p:nvSpPr>
        <p:spPr/>
        <p:txBody>
          <a:bodyPr/>
          <a:lstStyle/>
          <a:p>
            <a:fld id="{DAEF4D36-AE85-49C9-90DE-66D02B257272}" type="slidenum">
              <a:rPr lang="en-US" smtClean="0"/>
              <a:pPr/>
              <a:t>11</a:t>
            </a:fld>
            <a:endParaRPr lang="en-US"/>
          </a:p>
        </p:txBody>
      </p:sp>
      <p:sp>
        <p:nvSpPr>
          <p:cNvPr id="2" name="サブタイトル 1"/>
          <p:cNvSpPr>
            <a:spLocks noGrp="1"/>
          </p:cNvSpPr>
          <p:nvPr>
            <p:ph type="subTitle" idx="1"/>
          </p:nvPr>
        </p:nvSpPr>
        <p:spPr/>
        <p:txBody>
          <a:bodyPr>
            <a:normAutofit fontScale="92500" lnSpcReduction="10000"/>
          </a:bodyPr>
          <a:lstStyle/>
          <a:p>
            <a:r>
              <a:rPr lang="en-ZA" dirty="0"/>
              <a:t>Logistics</a:t>
            </a:r>
            <a:endParaRPr lang="en-US" dirty="0"/>
          </a:p>
          <a:p>
            <a:endParaRPr lang="en-US" dirty="0"/>
          </a:p>
        </p:txBody>
      </p:sp>
      <p:sp>
        <p:nvSpPr>
          <p:cNvPr id="7" name="テキスト プレースホルダー 6"/>
          <p:cNvSpPr>
            <a:spLocks noGrp="1"/>
          </p:cNvSpPr>
          <p:nvPr>
            <p:ph type="body" sz="quarter" idx="13"/>
          </p:nvPr>
        </p:nvSpPr>
        <p:spPr/>
        <p:txBody>
          <a:bodyPr/>
          <a:lstStyle/>
          <a:p>
            <a:r>
              <a:rPr lang="en-US" dirty="0"/>
              <a:t>How do South Africans move?</a:t>
            </a:r>
          </a:p>
        </p:txBody>
      </p:sp>
      <p:sp>
        <p:nvSpPr>
          <p:cNvPr id="8" name="テキスト プレースホルダー 7"/>
          <p:cNvSpPr>
            <a:spLocks noGrp="1"/>
          </p:cNvSpPr>
          <p:nvPr>
            <p:ph type="body" sz="quarter" idx="14"/>
          </p:nvPr>
        </p:nvSpPr>
        <p:spPr/>
        <p:txBody>
          <a:bodyPr/>
          <a:lstStyle/>
          <a:p>
            <a:r>
              <a:rPr lang="en-US" dirty="0"/>
              <a:t>According to </a:t>
            </a:r>
            <a:r>
              <a:rPr lang="en-US" dirty="0" err="1"/>
              <a:t>StatsSA</a:t>
            </a:r>
            <a:r>
              <a:rPr lang="en-US" dirty="0"/>
              <a:t> research conducted between 2003 and 2013, this is how South Africans get around.</a:t>
            </a:r>
          </a:p>
          <a:p>
            <a:endParaRPr lang="en-US" dirty="0"/>
          </a:p>
          <a:p>
            <a:r>
              <a:rPr lang="en-US" dirty="0"/>
              <a:t>56% of people travelled by means of public transport, of which the vast majority used taxis. </a:t>
            </a:r>
          </a:p>
          <a:p>
            <a:endParaRPr lang="en-US" dirty="0"/>
          </a:p>
          <a:p>
            <a:r>
              <a:rPr lang="en-US" dirty="0"/>
              <a:t>What is the Economic Regulation of Transport Bill’s overall impact going to be on the taxi industry? How will SANRAL be regulated outside to prescripts of the SANRAL Act to benefit road users?</a:t>
            </a:r>
          </a:p>
        </p:txBody>
      </p:sp>
      <p:pic>
        <p:nvPicPr>
          <p:cNvPr id="9" name="Chart Placeholder 8">
            <a:extLst>
              <a:ext uri="{FF2B5EF4-FFF2-40B4-BE49-F238E27FC236}">
                <a16:creationId xmlns:a16="http://schemas.microsoft.com/office/drawing/2014/main" xmlns="" id="{CE59A6C3-DCBA-441E-98A9-1C6BADB4D711}"/>
              </a:ext>
            </a:extLst>
          </p:cNvPr>
          <p:cNvPicPr>
            <a:picLocks noGrp="1" noChangeAspect="1"/>
          </p:cNvPicPr>
          <p:nvPr>
            <p:ph type="chart" sz="quarter" idx="21"/>
          </p:nvPr>
        </p:nvPicPr>
        <p:blipFill>
          <a:blip r:embed="rId2"/>
          <a:stretch>
            <a:fillRect/>
          </a:stretch>
        </p:blipFill>
        <p:spPr>
          <a:xfrm>
            <a:off x="0" y="2623930"/>
            <a:ext cx="9060404" cy="5467340"/>
          </a:xfrm>
          <a:prstGeom prst="rect">
            <a:avLst/>
          </a:prstGeom>
        </p:spPr>
      </p:pic>
    </p:spTree>
    <p:extLst>
      <p:ext uri="{BB962C8B-B14F-4D97-AF65-F5344CB8AC3E}">
        <p14:creationId xmlns:p14="http://schemas.microsoft.com/office/powerpoint/2010/main" xmlns="" val="3477203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lang="en-US" dirty="0"/>
              <a:t>Statistics 2</a:t>
            </a:r>
          </a:p>
        </p:txBody>
      </p:sp>
      <p:sp>
        <p:nvSpPr>
          <p:cNvPr id="3" name="フッター プレースホルダー 2"/>
          <p:cNvSpPr>
            <a:spLocks noGrp="1"/>
          </p:cNvSpPr>
          <p:nvPr>
            <p:ph type="ftr" sz="quarter" idx="10"/>
          </p:nvPr>
        </p:nvSpPr>
        <p:spPr/>
        <p:txBody>
          <a:bodyPr/>
          <a:lstStyle/>
          <a:p>
            <a:r>
              <a:rPr lang="en-US" sz="2400" dirty="0"/>
              <a:t>Economic Regulation of Transport Bill</a:t>
            </a:r>
          </a:p>
        </p:txBody>
      </p:sp>
      <p:sp>
        <p:nvSpPr>
          <p:cNvPr id="4" name="スライド番号プレースホルダー 3"/>
          <p:cNvSpPr>
            <a:spLocks noGrp="1"/>
          </p:cNvSpPr>
          <p:nvPr>
            <p:ph type="sldNum" sz="quarter" idx="11"/>
          </p:nvPr>
        </p:nvSpPr>
        <p:spPr/>
        <p:txBody>
          <a:bodyPr/>
          <a:lstStyle/>
          <a:p>
            <a:fld id="{DAEF4D36-AE85-49C9-90DE-66D02B257272}" type="slidenum">
              <a:rPr lang="en-US" smtClean="0"/>
              <a:pPr/>
              <a:t>12</a:t>
            </a:fld>
            <a:endParaRPr lang="en-US"/>
          </a:p>
        </p:txBody>
      </p:sp>
      <p:sp>
        <p:nvSpPr>
          <p:cNvPr id="2" name="サブタイトル 1"/>
          <p:cNvSpPr>
            <a:spLocks noGrp="1"/>
          </p:cNvSpPr>
          <p:nvPr>
            <p:ph type="subTitle" idx="1"/>
          </p:nvPr>
        </p:nvSpPr>
        <p:spPr/>
        <p:txBody>
          <a:bodyPr>
            <a:normAutofit fontScale="92500" lnSpcReduction="10000"/>
          </a:bodyPr>
          <a:lstStyle/>
          <a:p>
            <a:r>
              <a:rPr lang="en-ZA" dirty="0"/>
              <a:t>Finances</a:t>
            </a:r>
            <a:endParaRPr lang="en-US" dirty="0"/>
          </a:p>
          <a:p>
            <a:endParaRPr lang="en-US" dirty="0"/>
          </a:p>
        </p:txBody>
      </p:sp>
      <p:sp>
        <p:nvSpPr>
          <p:cNvPr id="7" name="テキスト プレースホルダー 6"/>
          <p:cNvSpPr>
            <a:spLocks noGrp="1"/>
          </p:cNvSpPr>
          <p:nvPr>
            <p:ph type="body" sz="quarter" idx="13"/>
          </p:nvPr>
        </p:nvSpPr>
        <p:spPr/>
        <p:txBody>
          <a:bodyPr/>
          <a:lstStyle/>
          <a:p>
            <a:r>
              <a:rPr lang="en-US" dirty="0"/>
              <a:t>Who is spending taxpayer money?</a:t>
            </a:r>
          </a:p>
        </p:txBody>
      </p:sp>
      <p:sp>
        <p:nvSpPr>
          <p:cNvPr id="8" name="テキスト プレースホルダー 7"/>
          <p:cNvSpPr>
            <a:spLocks noGrp="1"/>
          </p:cNvSpPr>
          <p:nvPr>
            <p:ph type="body" sz="quarter" idx="14"/>
          </p:nvPr>
        </p:nvSpPr>
        <p:spPr/>
        <p:txBody>
          <a:bodyPr/>
          <a:lstStyle/>
          <a:p>
            <a:r>
              <a:rPr lang="en-US" dirty="0"/>
              <a:t>SANRAL is by far the biggest spender that will be regulated by the Economic Regulation of Transport Bill. What about concurrent jurisdiction and its unsustainable financial model?</a:t>
            </a:r>
          </a:p>
          <a:p>
            <a:r>
              <a:rPr lang="en-US" dirty="0"/>
              <a:t>The </a:t>
            </a:r>
            <a:r>
              <a:rPr lang="en-US" dirty="0" err="1"/>
              <a:t>colour</a:t>
            </a:r>
            <a:r>
              <a:rPr lang="en-US" dirty="0"/>
              <a:t> coding paints a clear picture of South Africa’s transport system, which is dominated by road use.</a:t>
            </a:r>
          </a:p>
          <a:p>
            <a:r>
              <a:rPr lang="en-US" dirty="0"/>
              <a:t>Will such contextual factors be considered in the application of the Bill? How will the organized road transport (such as taxi associations) respond to price controls in </a:t>
            </a:r>
            <a:r>
              <a:rPr lang="en-US" dirty="0" err="1"/>
              <a:t>favour</a:t>
            </a:r>
            <a:r>
              <a:rPr lang="en-US" dirty="0"/>
              <a:t> of commuters?</a:t>
            </a:r>
          </a:p>
        </p:txBody>
      </p:sp>
      <p:pic>
        <p:nvPicPr>
          <p:cNvPr id="13" name="Chart Placeholder 12">
            <a:extLst>
              <a:ext uri="{FF2B5EF4-FFF2-40B4-BE49-F238E27FC236}">
                <a16:creationId xmlns:a16="http://schemas.microsoft.com/office/drawing/2014/main" xmlns="" id="{13620F23-AD18-4F67-8506-2BB6F2256178}"/>
              </a:ext>
            </a:extLst>
          </p:cNvPr>
          <p:cNvPicPr>
            <a:picLocks noGrp="1" noChangeAspect="1"/>
          </p:cNvPicPr>
          <p:nvPr>
            <p:ph type="chart" sz="quarter" idx="21"/>
          </p:nvPr>
        </p:nvPicPr>
        <p:blipFill>
          <a:blip r:embed="rId2" cstate="print"/>
          <a:stretch>
            <a:fillRect/>
          </a:stretch>
        </p:blipFill>
        <p:spPr>
          <a:xfrm>
            <a:off x="29704" y="1789043"/>
            <a:ext cx="9062404" cy="6917635"/>
          </a:xfrm>
          <a:prstGeom prst="rect">
            <a:avLst/>
          </a:prstGeom>
        </p:spPr>
      </p:pic>
    </p:spTree>
    <p:extLst>
      <p:ext uri="{BB962C8B-B14F-4D97-AF65-F5344CB8AC3E}">
        <p14:creationId xmlns:p14="http://schemas.microsoft.com/office/powerpoint/2010/main" xmlns="" val="2264557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430331-9D9E-4F05-9568-ECD58E58A44B}"/>
              </a:ext>
            </a:extLst>
          </p:cNvPr>
          <p:cNvSpPr>
            <a:spLocks noGrp="1"/>
          </p:cNvSpPr>
          <p:nvPr>
            <p:ph type="title"/>
          </p:nvPr>
        </p:nvSpPr>
        <p:spPr/>
        <p:txBody>
          <a:bodyPr/>
          <a:lstStyle/>
          <a:p>
            <a:r>
              <a:rPr lang="en-ZA" dirty="0"/>
              <a:t>Final Remarks	</a:t>
            </a:r>
          </a:p>
        </p:txBody>
      </p:sp>
      <p:sp>
        <p:nvSpPr>
          <p:cNvPr id="3" name="Footer Placeholder 2">
            <a:extLst>
              <a:ext uri="{FF2B5EF4-FFF2-40B4-BE49-F238E27FC236}">
                <a16:creationId xmlns:a16="http://schemas.microsoft.com/office/drawing/2014/main" xmlns="" id="{F9295004-BB13-482C-AE85-FD045FB11B77}"/>
              </a:ext>
            </a:extLst>
          </p:cNvPr>
          <p:cNvSpPr>
            <a:spLocks noGrp="1"/>
          </p:cNvSpPr>
          <p:nvPr>
            <p:ph type="ftr" sz="quarter" idx="10"/>
          </p:nvPr>
        </p:nvSpPr>
        <p:spPr/>
        <p:txBody>
          <a:bodyPr/>
          <a:lstStyle/>
          <a:p>
            <a:r>
              <a:rPr lang="en-US" sz="2400" dirty="0"/>
              <a:t>Economic Regulation of Transport Bill</a:t>
            </a:r>
          </a:p>
        </p:txBody>
      </p:sp>
      <p:sp>
        <p:nvSpPr>
          <p:cNvPr id="4" name="Slide Number Placeholder 3">
            <a:extLst>
              <a:ext uri="{FF2B5EF4-FFF2-40B4-BE49-F238E27FC236}">
                <a16:creationId xmlns:a16="http://schemas.microsoft.com/office/drawing/2014/main" xmlns="" id="{FCBFBFF2-5CEE-4F62-A854-BACE4C12C014}"/>
              </a:ext>
            </a:extLst>
          </p:cNvPr>
          <p:cNvSpPr>
            <a:spLocks noGrp="1"/>
          </p:cNvSpPr>
          <p:nvPr>
            <p:ph type="sldNum" sz="quarter" idx="11"/>
          </p:nvPr>
        </p:nvSpPr>
        <p:spPr/>
        <p:txBody>
          <a:bodyPr/>
          <a:lstStyle/>
          <a:p>
            <a:fld id="{DAEF4D36-AE85-49C9-90DE-66D02B257272}" type="slidenum">
              <a:rPr lang="en-US" smtClean="0"/>
              <a:pPr/>
              <a:t>13</a:t>
            </a:fld>
            <a:endParaRPr lang="en-US"/>
          </a:p>
        </p:txBody>
      </p:sp>
      <p:sp>
        <p:nvSpPr>
          <p:cNvPr id="5" name="Subtitle 4">
            <a:extLst>
              <a:ext uri="{FF2B5EF4-FFF2-40B4-BE49-F238E27FC236}">
                <a16:creationId xmlns:a16="http://schemas.microsoft.com/office/drawing/2014/main" xmlns="" id="{6854A33A-08B9-45A7-8887-4C006F1434D9}"/>
              </a:ext>
            </a:extLst>
          </p:cNvPr>
          <p:cNvSpPr>
            <a:spLocks noGrp="1"/>
          </p:cNvSpPr>
          <p:nvPr>
            <p:ph type="subTitle" idx="1"/>
          </p:nvPr>
        </p:nvSpPr>
        <p:spPr/>
        <p:txBody>
          <a:bodyPr>
            <a:normAutofit fontScale="92500" lnSpcReduction="10000"/>
          </a:bodyPr>
          <a:lstStyle/>
          <a:p>
            <a:r>
              <a:rPr lang="en-ZA" dirty="0"/>
              <a:t>Conclusion &amp; Closing</a:t>
            </a:r>
          </a:p>
        </p:txBody>
      </p:sp>
      <p:sp>
        <p:nvSpPr>
          <p:cNvPr id="9" name="TextBox 8">
            <a:extLst>
              <a:ext uri="{FF2B5EF4-FFF2-40B4-BE49-F238E27FC236}">
                <a16:creationId xmlns:a16="http://schemas.microsoft.com/office/drawing/2014/main" xmlns="" id="{1CD9A5AC-F41C-40BA-8E51-34A7C6CDFCB5}"/>
              </a:ext>
            </a:extLst>
          </p:cNvPr>
          <p:cNvSpPr txBox="1"/>
          <p:nvPr/>
        </p:nvSpPr>
        <p:spPr>
          <a:xfrm>
            <a:off x="854765" y="1734714"/>
            <a:ext cx="16578469" cy="7986802"/>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kumimoji="1" lang="en-ZA" dirty="0">
                <a:solidFill>
                  <a:schemeClr val="tx1">
                    <a:lumMod val="85000"/>
                    <a:lumOff val="15000"/>
                  </a:schemeClr>
                </a:solidFill>
                <a:latin typeface="+mj-lt"/>
                <a:ea typeface="A-OTF Shin Go Pro L" panose="020B0300000000000000" pitchFamily="34" charset="-128"/>
              </a:rPr>
              <a:t>OUTA welcomes this Bill and supports it in principle. Some provisions should be even stronger to tackle predatory transport. </a:t>
            </a:r>
          </a:p>
          <a:p>
            <a:pPr marL="457200" indent="-457200">
              <a:lnSpc>
                <a:spcPct val="200000"/>
              </a:lnSpc>
              <a:buFont typeface="Arial" panose="020B0604020202020204" pitchFamily="34" charset="0"/>
              <a:buChar char="•"/>
            </a:pPr>
            <a:r>
              <a:rPr kumimoji="1" lang="en-ZA" dirty="0">
                <a:solidFill>
                  <a:schemeClr val="tx1">
                    <a:lumMod val="85000"/>
                    <a:lumOff val="15000"/>
                  </a:schemeClr>
                </a:solidFill>
                <a:latin typeface="+mj-lt"/>
                <a:ea typeface="A-OTF Shin Go Pro L" panose="020B0300000000000000" pitchFamily="34" charset="-128"/>
              </a:rPr>
              <a:t>The Regulator should consist of experienced experts from a variety of subsectors in the Transport sector. </a:t>
            </a:r>
          </a:p>
          <a:p>
            <a:pPr marL="457200" indent="-457200">
              <a:lnSpc>
                <a:spcPct val="200000"/>
              </a:lnSpc>
              <a:buFont typeface="Arial" panose="020B0604020202020204" pitchFamily="34" charset="0"/>
              <a:buChar char="•"/>
            </a:pPr>
            <a:r>
              <a:rPr kumimoji="1" lang="en-ZA" dirty="0">
                <a:solidFill>
                  <a:schemeClr val="tx1">
                    <a:lumMod val="85000"/>
                    <a:lumOff val="15000"/>
                  </a:schemeClr>
                </a:solidFill>
                <a:latin typeface="+mj-lt"/>
                <a:ea typeface="A-OTF Shin Go Pro L" panose="020B0300000000000000" pitchFamily="34" charset="-128"/>
              </a:rPr>
              <a:t>Its leadership should not be politically appointed. </a:t>
            </a:r>
            <a:r>
              <a:rPr kumimoji="1" lang="en-US" dirty="0">
                <a:solidFill>
                  <a:schemeClr val="tx1">
                    <a:lumMod val="85000"/>
                    <a:lumOff val="15000"/>
                  </a:schemeClr>
                </a:solidFill>
                <a:latin typeface="+mj-lt"/>
                <a:ea typeface="A-OTF Shin Go Pro L" panose="020B0300000000000000" pitchFamily="34" charset="-128"/>
              </a:rPr>
              <a:t>This will assist the Regulator to make independent decisions that will lift the economy and prevent biased decision-making.</a:t>
            </a:r>
          </a:p>
          <a:p>
            <a:pPr marL="457200" indent="-457200">
              <a:lnSpc>
                <a:spcPct val="200000"/>
              </a:lnSpc>
              <a:buFont typeface="Arial" panose="020B0604020202020204" pitchFamily="34" charset="0"/>
              <a:buChar char="•"/>
            </a:pPr>
            <a:r>
              <a:rPr kumimoji="1" lang="en-US" dirty="0">
                <a:solidFill>
                  <a:schemeClr val="tx1">
                    <a:lumMod val="85000"/>
                    <a:lumOff val="15000"/>
                  </a:schemeClr>
                </a:solidFill>
                <a:latin typeface="+mj-lt"/>
                <a:ea typeface="A-OTF Shin Go Pro L" panose="020B0300000000000000" pitchFamily="34" charset="-128"/>
              </a:rPr>
              <a:t>The transport sector has been wrought with large scale corruption and the abuse of capital-intensive public procurement. Locomotive procurement in both PRASA and Transnet are obvious examples of this issue.</a:t>
            </a:r>
          </a:p>
          <a:p>
            <a:pPr marL="457200" indent="-457200">
              <a:lnSpc>
                <a:spcPct val="200000"/>
              </a:lnSpc>
              <a:buFont typeface="Arial" panose="020B0604020202020204" pitchFamily="34" charset="0"/>
              <a:buChar char="•"/>
            </a:pPr>
            <a:r>
              <a:rPr kumimoji="1" lang="en-US" dirty="0">
                <a:solidFill>
                  <a:schemeClr val="tx1">
                    <a:lumMod val="85000"/>
                    <a:lumOff val="15000"/>
                  </a:schemeClr>
                </a:solidFill>
                <a:latin typeface="+mj-lt"/>
                <a:ea typeface="A-OTF Shin Go Pro L" panose="020B0300000000000000" pitchFamily="34" charset="-128"/>
              </a:rPr>
              <a:t>OUTA will make a more substantive submission to the Select Committee on Transport, Public Service and Administration, Public Works and Infrastructure in the National Council of Provinces – depending on this process.</a:t>
            </a:r>
            <a:endParaRPr kumimoji="1" lang="en-ZA" dirty="0">
              <a:solidFill>
                <a:schemeClr val="tx1">
                  <a:lumMod val="85000"/>
                  <a:lumOff val="15000"/>
                </a:schemeClr>
              </a:solidFill>
              <a:latin typeface="+mj-lt"/>
              <a:ea typeface="A-OTF Shin Go Pro L" panose="020B0300000000000000" pitchFamily="34" charset="-128"/>
            </a:endParaRPr>
          </a:p>
          <a:p>
            <a:pPr marL="457200" indent="-457200">
              <a:buFont typeface="Arial" panose="020B0604020202020204" pitchFamily="34" charset="0"/>
              <a:buChar char="•"/>
            </a:pPr>
            <a:endParaRPr kumimoji="1" lang="en-ZA" dirty="0">
              <a:solidFill>
                <a:schemeClr val="tx1">
                  <a:lumMod val="85000"/>
                  <a:lumOff val="15000"/>
                </a:schemeClr>
              </a:solidFill>
              <a:latin typeface="+mj-lt"/>
              <a:ea typeface="A-OTF Shin Go Pro L" panose="020B0300000000000000" pitchFamily="34" charset="-128"/>
            </a:endParaRPr>
          </a:p>
        </p:txBody>
      </p:sp>
    </p:spTree>
    <p:extLst>
      <p:ext uri="{BB962C8B-B14F-4D97-AF65-F5344CB8AC3E}">
        <p14:creationId xmlns:p14="http://schemas.microsoft.com/office/powerpoint/2010/main" xmlns="" val="350662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dirty="0"/>
              <a:t>Thank You!</a:t>
            </a:r>
          </a:p>
        </p:txBody>
      </p:sp>
      <p:sp>
        <p:nvSpPr>
          <p:cNvPr id="3" name="サブタイトル 2"/>
          <p:cNvSpPr>
            <a:spLocks noGrp="1"/>
          </p:cNvSpPr>
          <p:nvPr>
            <p:ph type="subTitle" idx="1"/>
          </p:nvPr>
        </p:nvSpPr>
        <p:spPr/>
        <p:txBody>
          <a:bodyPr>
            <a:normAutofit/>
          </a:bodyPr>
          <a:lstStyle/>
          <a:p>
            <a:r>
              <a:rPr lang="en-US" dirty="0"/>
              <a:t>Any Questions?</a:t>
            </a:r>
          </a:p>
          <a:p>
            <a:endParaRPr lang="en-US" dirty="0"/>
          </a:p>
        </p:txBody>
      </p:sp>
    </p:spTree>
    <p:extLst>
      <p:ext uri="{BB962C8B-B14F-4D97-AF65-F5344CB8AC3E}">
        <p14:creationId xmlns:p14="http://schemas.microsoft.com/office/powerpoint/2010/main" xmlns="" val="355326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995567" y="2740285"/>
            <a:ext cx="13703862" cy="1745964"/>
          </a:xfrm>
        </p:spPr>
        <p:txBody>
          <a:bodyPr/>
          <a:lstStyle/>
          <a:p>
            <a:r>
              <a:rPr lang="en-US" dirty="0"/>
              <a:t>About US</a:t>
            </a:r>
          </a:p>
        </p:txBody>
      </p:sp>
      <p:sp>
        <p:nvSpPr>
          <p:cNvPr id="5" name="サブタイトル 4"/>
          <p:cNvSpPr>
            <a:spLocks noGrp="1"/>
          </p:cNvSpPr>
          <p:nvPr>
            <p:ph type="subTitle" idx="1"/>
          </p:nvPr>
        </p:nvSpPr>
        <p:spPr>
          <a:xfrm>
            <a:off x="1995567" y="4486249"/>
            <a:ext cx="13716000" cy="445226"/>
          </a:xfrm>
        </p:spPr>
        <p:txBody>
          <a:bodyPr>
            <a:noAutofit/>
          </a:bodyPr>
          <a:lstStyle/>
          <a:p>
            <a:pPr algn="just"/>
            <a:r>
              <a:rPr lang="en-ZA" sz="3200" dirty="0">
                <a:effectLst/>
                <a:latin typeface="Calibri" panose="020F0502020204030204" pitchFamily="34" charset="0"/>
                <a:ea typeface="Calibri" panose="020F0502020204030204" pitchFamily="34" charset="0"/>
              </a:rPr>
              <a:t>The Organisation Undoing Tax Abuse, also known as OUTA, is a Non-Profit Company incorporated in terms of the Companies Act, 2008, and has been approved as a public benefit organisation in terms of the Income Tax Act, 1972.</a:t>
            </a:r>
            <a:endParaRPr lang="en-US" sz="3200" dirty="0"/>
          </a:p>
        </p:txBody>
      </p:sp>
      <p:sp>
        <p:nvSpPr>
          <p:cNvPr id="6" name="サブタイトル 4">
            <a:extLst>
              <a:ext uri="{FF2B5EF4-FFF2-40B4-BE49-F238E27FC236}">
                <a16:creationId xmlns:a16="http://schemas.microsoft.com/office/drawing/2014/main" xmlns="" id="{33C7A844-50AB-4361-911C-0759B780FF6B}"/>
              </a:ext>
            </a:extLst>
          </p:cNvPr>
          <p:cNvSpPr txBox="1">
            <a:spLocks/>
          </p:cNvSpPr>
          <p:nvPr/>
        </p:nvSpPr>
        <p:spPr>
          <a:xfrm>
            <a:off x="1995567" y="6076363"/>
            <a:ext cx="13716000" cy="445226"/>
          </a:xfrm>
          <a:prstGeom prst="rect">
            <a:avLst/>
          </a:prstGeom>
        </p:spPr>
        <p:txBody>
          <a:bodyPr>
            <a:noAutofit/>
          </a:bodyPr>
          <a:lstStyle>
            <a:lvl1pPr marL="0" indent="0" algn="l" defTabSz="1371600" rtl="0" eaLnBrk="1" latinLnBrk="0" hangingPunct="1">
              <a:lnSpc>
                <a:spcPct val="90000"/>
              </a:lnSpc>
              <a:spcBef>
                <a:spcPts val="1500"/>
              </a:spcBef>
              <a:buFont typeface="Wingdings" panose="05000000000000000000" pitchFamily="2" charset="2"/>
              <a:buNone/>
              <a:defRPr sz="3000" kern="1200" baseline="0">
                <a:solidFill>
                  <a:schemeClr val="bg2">
                    <a:lumMod val="25000"/>
                  </a:schemeClr>
                </a:solidFill>
                <a:latin typeface="+mj-lt"/>
                <a:ea typeface="A-OTF Gothic BBB Pro Medium" panose="020B0400000000000000" pitchFamily="34" charset="-128"/>
                <a:cs typeface="Clear Sans Light" panose="020B0303030202020304" pitchFamily="34" charset="0"/>
              </a:defRPr>
            </a:lvl1pPr>
            <a:lvl2pPr marL="685800" indent="0" algn="ctr" defTabSz="1371600" rtl="0" eaLnBrk="1" latinLnBrk="0" hangingPunct="1">
              <a:lnSpc>
                <a:spcPct val="90000"/>
              </a:lnSpc>
              <a:spcBef>
                <a:spcPts val="750"/>
              </a:spcBef>
              <a:buFont typeface="Wingdings" panose="05000000000000000000" pitchFamily="2" charset="2"/>
              <a:buNone/>
              <a:defRPr sz="3000" kern="1200">
                <a:solidFill>
                  <a:schemeClr val="tx1"/>
                </a:solidFill>
                <a:latin typeface="Aller Light" panose="02000503000000020004" pitchFamily="2" charset="0"/>
                <a:ea typeface="A-OTF Shin Go Pro L" panose="020B0300000000000000" pitchFamily="34" charset="-128"/>
                <a:cs typeface="+mn-cs"/>
              </a:defRPr>
            </a:lvl2pPr>
            <a:lvl3pPr marL="1371600" indent="0" algn="ctr" defTabSz="1371600" rtl="0" eaLnBrk="1" latinLnBrk="0" hangingPunct="1">
              <a:lnSpc>
                <a:spcPct val="90000"/>
              </a:lnSpc>
              <a:spcBef>
                <a:spcPts val="900"/>
              </a:spcBef>
              <a:buFont typeface="Wingdings" panose="05000000000000000000" pitchFamily="2" charset="2"/>
              <a:buNone/>
              <a:defRPr sz="2700" kern="1200">
                <a:solidFill>
                  <a:schemeClr val="tx1"/>
                </a:solidFill>
                <a:latin typeface="Aller Light" panose="02000503000000020004" pitchFamily="2" charset="0"/>
                <a:ea typeface="A-OTF Shin Go Pro L" panose="020B0300000000000000" pitchFamily="34" charset="-128"/>
                <a:cs typeface="+mn-cs"/>
              </a:defRPr>
            </a:lvl3pPr>
            <a:lvl4pPr marL="2057400" indent="0" algn="ctr" defTabSz="1371600" rtl="0" eaLnBrk="1" latinLnBrk="0" hangingPunct="1">
              <a:lnSpc>
                <a:spcPct val="90000"/>
              </a:lnSpc>
              <a:spcBef>
                <a:spcPts val="900"/>
              </a:spcBef>
              <a:buFont typeface="Wingdings" panose="05000000000000000000" pitchFamily="2" charset="2"/>
              <a:buNone/>
              <a:defRPr sz="2400" kern="1200">
                <a:solidFill>
                  <a:schemeClr val="tx1"/>
                </a:solidFill>
                <a:latin typeface="Aller Light" panose="02000503000000020004" pitchFamily="2" charset="0"/>
                <a:ea typeface="A-OTF Shin Go Pro L" panose="020B0300000000000000" pitchFamily="34" charset="-128"/>
                <a:cs typeface="+mn-cs"/>
              </a:defRPr>
            </a:lvl4pPr>
            <a:lvl5pPr marL="2743200" indent="0" algn="ctr" defTabSz="1371600" rtl="0" eaLnBrk="1" latinLnBrk="0" hangingPunct="1">
              <a:lnSpc>
                <a:spcPct val="90000"/>
              </a:lnSpc>
              <a:spcBef>
                <a:spcPts val="900"/>
              </a:spcBef>
              <a:buFont typeface="Wingdings" panose="05000000000000000000" pitchFamily="2" charset="2"/>
              <a:buNone/>
              <a:defRPr sz="2400" kern="1200">
                <a:solidFill>
                  <a:schemeClr val="tx1"/>
                </a:solidFill>
                <a:latin typeface="Aller Light" panose="02000503000000020004" pitchFamily="2" charset="0"/>
                <a:ea typeface="A-OTF Shin Go Pro L" panose="020B0300000000000000" pitchFamily="34" charset="-128"/>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a:r>
              <a:rPr lang="en-US" sz="3200" dirty="0"/>
              <a:t>OUTA is funded by ordinary South Africans as well as small and medium-sized local businesses who believe in and support our organized civil activism. Our supporters are aligned with OUTA’s vision of an engaged and empowered civil society that ensures the responsible use of tax revenues throughout all levels of government. </a:t>
            </a:r>
          </a:p>
        </p:txBody>
      </p:sp>
    </p:spTree>
    <p:extLst>
      <p:ext uri="{BB962C8B-B14F-4D97-AF65-F5344CB8AC3E}">
        <p14:creationId xmlns:p14="http://schemas.microsoft.com/office/powerpoint/2010/main" xmlns="" val="307928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a:t>Our Vision</a:t>
            </a:r>
          </a:p>
        </p:txBody>
      </p:sp>
      <p:sp>
        <p:nvSpPr>
          <p:cNvPr id="3" name="フッター プレースホルダー 2"/>
          <p:cNvSpPr>
            <a:spLocks noGrp="1"/>
          </p:cNvSpPr>
          <p:nvPr>
            <p:ph type="ftr" sz="quarter" idx="10"/>
          </p:nvPr>
        </p:nvSpPr>
        <p:spPr/>
        <p:txBody>
          <a:bodyPr/>
          <a:lstStyle/>
          <a:p>
            <a:r>
              <a:rPr lang="en-US" sz="2400" dirty="0"/>
              <a:t>Economic Regulation of Transport Bill</a:t>
            </a:r>
          </a:p>
        </p:txBody>
      </p:sp>
      <p:sp>
        <p:nvSpPr>
          <p:cNvPr id="4" name="スライド番号プレースホルダー 3"/>
          <p:cNvSpPr>
            <a:spLocks noGrp="1"/>
          </p:cNvSpPr>
          <p:nvPr>
            <p:ph type="sldNum" sz="quarter" idx="11"/>
          </p:nvPr>
        </p:nvSpPr>
        <p:spPr/>
        <p:txBody>
          <a:bodyPr/>
          <a:lstStyle/>
          <a:p>
            <a:fld id="{DAEF4D36-AE85-49C9-90DE-66D02B257272}" type="slidenum">
              <a:rPr lang="en-US" smtClean="0"/>
              <a:pPr/>
              <a:t>3</a:t>
            </a:fld>
            <a:endParaRPr lang="en-US" dirty="0"/>
          </a:p>
        </p:txBody>
      </p:sp>
      <p:sp>
        <p:nvSpPr>
          <p:cNvPr id="5" name="サブタイトル 4"/>
          <p:cNvSpPr>
            <a:spLocks noGrp="1"/>
          </p:cNvSpPr>
          <p:nvPr>
            <p:ph type="subTitle" idx="1"/>
          </p:nvPr>
        </p:nvSpPr>
        <p:spPr/>
        <p:txBody>
          <a:bodyPr>
            <a:normAutofit fontScale="92500" lnSpcReduction="10000"/>
          </a:bodyPr>
          <a:lstStyle/>
          <a:p>
            <a:r>
              <a:rPr lang="en-US" dirty="0"/>
              <a:t>What we aim for</a:t>
            </a:r>
          </a:p>
        </p:txBody>
      </p:sp>
      <p:sp>
        <p:nvSpPr>
          <p:cNvPr id="6" name="テキスト プレースホルダー 5"/>
          <p:cNvSpPr>
            <a:spLocks noGrp="1"/>
          </p:cNvSpPr>
          <p:nvPr>
            <p:ph type="body" sz="quarter" idx="12"/>
          </p:nvPr>
        </p:nvSpPr>
        <p:spPr/>
        <p:txBody>
          <a:bodyPr/>
          <a:lstStyle/>
          <a:p>
            <a:r>
              <a:rPr lang="en-US" dirty="0"/>
              <a:t>Our Vision</a:t>
            </a:r>
          </a:p>
          <a:p>
            <a:endParaRPr lang="en-US" dirty="0"/>
          </a:p>
        </p:txBody>
      </p:sp>
      <p:sp>
        <p:nvSpPr>
          <p:cNvPr id="7" name="テキスト プレースホルダー 6"/>
          <p:cNvSpPr>
            <a:spLocks noGrp="1"/>
          </p:cNvSpPr>
          <p:nvPr>
            <p:ph type="body" sz="quarter" idx="14"/>
          </p:nvPr>
        </p:nvSpPr>
        <p:spPr/>
        <p:txBody>
          <a:bodyPr/>
          <a:lstStyle/>
          <a:p>
            <a:pPr algn="just"/>
            <a:r>
              <a:rPr lang="en-ZA" sz="3200" dirty="0">
                <a:effectLst/>
                <a:latin typeface="Calibri" panose="020F0502020204030204" pitchFamily="34" charset="0"/>
                <a:ea typeface="Calibri" panose="020F0502020204030204" pitchFamily="34" charset="0"/>
              </a:rPr>
              <a:t>To ensure that tax revenue is spent in a frugal and lawful manner to advance the prosperity of our nation. OUTA’s objective is to promote public accountability, transparency, and good public governance. </a:t>
            </a:r>
            <a:endParaRPr lang="en-US" sz="3200" dirty="0"/>
          </a:p>
        </p:txBody>
      </p:sp>
    </p:spTree>
    <p:extLst>
      <p:ext uri="{BB962C8B-B14F-4D97-AF65-F5344CB8AC3E}">
        <p14:creationId xmlns:p14="http://schemas.microsoft.com/office/powerpoint/2010/main" xmlns="" val="162362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lang="en-US" dirty="0"/>
              <a:t>Our Story</a:t>
            </a:r>
          </a:p>
        </p:txBody>
      </p:sp>
      <p:sp>
        <p:nvSpPr>
          <p:cNvPr id="4" name="スライド番号プレースホルダー 3"/>
          <p:cNvSpPr>
            <a:spLocks noGrp="1"/>
          </p:cNvSpPr>
          <p:nvPr>
            <p:ph type="sldNum" sz="quarter" idx="11"/>
          </p:nvPr>
        </p:nvSpPr>
        <p:spPr/>
        <p:txBody>
          <a:bodyPr/>
          <a:lstStyle/>
          <a:p>
            <a:fld id="{DAEF4D36-AE85-49C9-90DE-66D02B257272}" type="slidenum">
              <a:rPr lang="en-US" smtClean="0"/>
              <a:pPr/>
              <a:t>4</a:t>
            </a:fld>
            <a:endParaRPr lang="en-US"/>
          </a:p>
        </p:txBody>
      </p:sp>
      <p:sp>
        <p:nvSpPr>
          <p:cNvPr id="13" name="サブタイトル 12"/>
          <p:cNvSpPr>
            <a:spLocks noGrp="1"/>
          </p:cNvSpPr>
          <p:nvPr>
            <p:ph type="subTitle" idx="1"/>
          </p:nvPr>
        </p:nvSpPr>
        <p:spPr/>
        <p:txBody>
          <a:bodyPr>
            <a:normAutofit fontScale="92500" lnSpcReduction="10000"/>
          </a:bodyPr>
          <a:lstStyle/>
          <a:p>
            <a:r>
              <a:rPr lang="en-US" dirty="0"/>
              <a:t>History &amp; Locations</a:t>
            </a:r>
          </a:p>
        </p:txBody>
      </p:sp>
      <p:sp>
        <p:nvSpPr>
          <p:cNvPr id="14" name="テキスト プレースホルダー 13"/>
          <p:cNvSpPr>
            <a:spLocks noGrp="1"/>
          </p:cNvSpPr>
          <p:nvPr>
            <p:ph type="body" sz="quarter" idx="13"/>
          </p:nvPr>
        </p:nvSpPr>
        <p:spPr/>
        <p:txBody>
          <a:bodyPr/>
          <a:lstStyle/>
          <a:p>
            <a:r>
              <a:rPr lang="en-US" dirty="0"/>
              <a:t>History</a:t>
            </a:r>
          </a:p>
        </p:txBody>
      </p:sp>
      <p:sp>
        <p:nvSpPr>
          <p:cNvPr id="15" name="テキスト プレースホルダー 14"/>
          <p:cNvSpPr>
            <a:spLocks noGrp="1"/>
          </p:cNvSpPr>
          <p:nvPr>
            <p:ph type="body" sz="quarter" idx="14"/>
          </p:nvPr>
        </p:nvSpPr>
        <p:spPr/>
        <p:txBody>
          <a:bodyPr/>
          <a:lstStyle/>
          <a:p>
            <a:r>
              <a:rPr lang="en-US" dirty="0"/>
              <a:t>OUTA became known for its e-toll challenge. Prior to 2016, we were the Opposition to Urban Tolling Alliance. In 2016, we became the </a:t>
            </a:r>
            <a:r>
              <a:rPr lang="en-US" dirty="0" err="1"/>
              <a:t>Organisation</a:t>
            </a:r>
            <a:r>
              <a:rPr lang="en-US" dirty="0"/>
              <a:t> Undoing Tax Abuse. Since then, our mandate has broadened to reactively and proactively challenging maladministration and corruption whilst advocating for fiscally sound government policy.</a:t>
            </a:r>
          </a:p>
        </p:txBody>
      </p:sp>
      <p:sp>
        <p:nvSpPr>
          <p:cNvPr id="16" name="テキスト プレースホルダー 15"/>
          <p:cNvSpPr>
            <a:spLocks noGrp="1"/>
          </p:cNvSpPr>
          <p:nvPr>
            <p:ph type="body" sz="quarter" idx="15"/>
          </p:nvPr>
        </p:nvSpPr>
        <p:spPr/>
        <p:txBody>
          <a:bodyPr/>
          <a:lstStyle/>
          <a:p>
            <a:r>
              <a:rPr lang="en-US" dirty="0"/>
              <a:t>Locations</a:t>
            </a:r>
          </a:p>
        </p:txBody>
      </p:sp>
      <p:sp>
        <p:nvSpPr>
          <p:cNvPr id="17" name="テキスト プレースホルダー 16"/>
          <p:cNvSpPr>
            <a:spLocks noGrp="1"/>
          </p:cNvSpPr>
          <p:nvPr>
            <p:ph type="body" sz="quarter" idx="16"/>
          </p:nvPr>
        </p:nvSpPr>
        <p:spPr/>
        <p:txBody>
          <a:bodyPr/>
          <a:lstStyle/>
          <a:p>
            <a:r>
              <a:rPr lang="en-US" dirty="0"/>
              <a:t>Gauteng</a:t>
            </a:r>
          </a:p>
          <a:p>
            <a:r>
              <a:rPr lang="en-US" dirty="0"/>
              <a:t>Western Cape</a:t>
            </a:r>
          </a:p>
          <a:p>
            <a:r>
              <a:rPr lang="en-US" dirty="0"/>
              <a:t>Kwazulu-Natal</a:t>
            </a:r>
          </a:p>
        </p:txBody>
      </p:sp>
      <p:sp>
        <p:nvSpPr>
          <p:cNvPr id="18" name="フッター プレースホルダー 2">
            <a:extLst>
              <a:ext uri="{FF2B5EF4-FFF2-40B4-BE49-F238E27FC236}">
                <a16:creationId xmlns:a16="http://schemas.microsoft.com/office/drawing/2014/main" xmlns="" id="{4EE89B25-53E7-406F-8CEB-30D90749BFA5}"/>
              </a:ext>
            </a:extLst>
          </p:cNvPr>
          <p:cNvSpPr txBox="1">
            <a:spLocks/>
          </p:cNvSpPr>
          <p:nvPr/>
        </p:nvSpPr>
        <p:spPr>
          <a:xfrm>
            <a:off x="12115800" y="9739312"/>
            <a:ext cx="6172200" cy="547688"/>
          </a:xfrm>
          <a:prstGeom prst="rect">
            <a:avLst/>
          </a:prstGeom>
        </p:spPr>
        <p:txBody>
          <a:bodyPr vert="horz" lIns="91440" tIns="45720" rIns="91440" bIns="45720" rtlCol="0" anchor="ctr"/>
          <a:lstStyle>
            <a:defPPr>
              <a:defRPr lang="en-US"/>
            </a:defPPr>
            <a:lvl1pPr marL="0" algn="r" defTabSz="1371600" rtl="0" eaLnBrk="1" latinLnBrk="0" hangingPunct="1">
              <a:defRPr sz="2800" kern="1200">
                <a:solidFill>
                  <a:schemeClr val="bg1">
                    <a:lumMod val="95000"/>
                  </a:schemeClr>
                </a:solidFill>
                <a:latin typeface="+mj-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dirty="0"/>
              <a:t>Economic Regulation of Transport Bill</a:t>
            </a:r>
          </a:p>
        </p:txBody>
      </p:sp>
      <p:pic>
        <p:nvPicPr>
          <p:cNvPr id="6" name="Picture Placeholder 5">
            <a:extLst>
              <a:ext uri="{FF2B5EF4-FFF2-40B4-BE49-F238E27FC236}">
                <a16:creationId xmlns:a16="http://schemas.microsoft.com/office/drawing/2014/main" xmlns="" id="{4E3B6568-9C2C-42CE-98F4-278A420191A4}"/>
              </a:ext>
            </a:extLst>
          </p:cNvPr>
          <p:cNvPicPr>
            <a:picLocks noGrp="1" noChangeAspect="1"/>
          </p:cNvPicPr>
          <p:nvPr>
            <p:ph type="pic" sz="quarter" idx="12"/>
          </p:nvPr>
        </p:nvPicPr>
        <p:blipFill>
          <a:blip r:embed="rId2"/>
          <a:srcRect l="21897" r="21897"/>
          <a:stretch>
            <a:fillRect/>
          </a:stretch>
        </p:blipFill>
        <p:spPr>
          <a:prstGeom prst="rect">
            <a:avLst/>
          </a:prstGeom>
        </p:spPr>
      </p:pic>
    </p:spTree>
    <p:extLst>
      <p:ext uri="{BB962C8B-B14F-4D97-AF65-F5344CB8AC3E}">
        <p14:creationId xmlns:p14="http://schemas.microsoft.com/office/powerpoint/2010/main" xmlns="" val="97936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a:t>Relevant Projects</a:t>
            </a:r>
          </a:p>
        </p:txBody>
      </p:sp>
      <p:sp>
        <p:nvSpPr>
          <p:cNvPr id="3" name="フッター プレースホルダー 2"/>
          <p:cNvSpPr>
            <a:spLocks noGrp="1"/>
          </p:cNvSpPr>
          <p:nvPr>
            <p:ph type="ftr" sz="quarter" idx="10"/>
          </p:nvPr>
        </p:nvSpPr>
        <p:spPr/>
        <p:txBody>
          <a:bodyPr/>
          <a:lstStyle/>
          <a:p>
            <a:r>
              <a:rPr lang="en-US" sz="2400" dirty="0"/>
              <a:t>Economic Regulation of Transport Bill</a:t>
            </a:r>
          </a:p>
        </p:txBody>
      </p:sp>
      <p:sp>
        <p:nvSpPr>
          <p:cNvPr id="4" name="スライド番号プレースホルダー 3"/>
          <p:cNvSpPr>
            <a:spLocks noGrp="1"/>
          </p:cNvSpPr>
          <p:nvPr>
            <p:ph type="sldNum" sz="quarter" idx="11"/>
          </p:nvPr>
        </p:nvSpPr>
        <p:spPr/>
        <p:txBody>
          <a:bodyPr/>
          <a:lstStyle/>
          <a:p>
            <a:fld id="{DAEF4D36-AE85-49C9-90DE-66D02B257272}" type="slidenum">
              <a:rPr lang="en-US" smtClean="0"/>
              <a:pPr/>
              <a:t>5</a:t>
            </a:fld>
            <a:endParaRPr lang="en-US"/>
          </a:p>
        </p:txBody>
      </p:sp>
      <p:sp>
        <p:nvSpPr>
          <p:cNvPr id="5" name="サブタイトル 4"/>
          <p:cNvSpPr>
            <a:spLocks noGrp="1"/>
          </p:cNvSpPr>
          <p:nvPr>
            <p:ph type="subTitle" idx="1"/>
          </p:nvPr>
        </p:nvSpPr>
        <p:spPr/>
        <p:txBody>
          <a:bodyPr>
            <a:normAutofit fontScale="92500" lnSpcReduction="10000"/>
          </a:bodyPr>
          <a:lstStyle/>
          <a:p>
            <a:r>
              <a:rPr lang="en-US" dirty="0"/>
              <a:t>Why we care about this Bill</a:t>
            </a:r>
          </a:p>
          <a:p>
            <a:endParaRPr lang="en-US" dirty="0"/>
          </a:p>
        </p:txBody>
      </p:sp>
      <p:sp>
        <p:nvSpPr>
          <p:cNvPr id="19" name="テキスト プレースホルダー 18"/>
          <p:cNvSpPr>
            <a:spLocks noGrp="1"/>
          </p:cNvSpPr>
          <p:nvPr>
            <p:ph type="body" sz="quarter" idx="13"/>
          </p:nvPr>
        </p:nvSpPr>
        <p:spPr/>
        <p:txBody>
          <a:bodyPr/>
          <a:lstStyle/>
          <a:p>
            <a:r>
              <a:rPr lang="en-US" sz="2500" dirty="0"/>
              <a:t>SANRAL: Toll Concessionaires </a:t>
            </a:r>
          </a:p>
        </p:txBody>
      </p:sp>
      <p:sp>
        <p:nvSpPr>
          <p:cNvPr id="20" name="テキスト プレースホルダー 19"/>
          <p:cNvSpPr>
            <a:spLocks noGrp="1"/>
          </p:cNvSpPr>
          <p:nvPr>
            <p:ph type="body" sz="quarter" idx="14"/>
          </p:nvPr>
        </p:nvSpPr>
        <p:spPr/>
        <p:txBody>
          <a:bodyPr/>
          <a:lstStyle/>
          <a:p>
            <a:r>
              <a:rPr lang="en-US" dirty="0"/>
              <a:t>Ascertain whether Freeway concession profitability is inline the contract, reasonableness. Is SANRAL receiving the due revenue from the concessionaire? Lack of transparency.</a:t>
            </a:r>
          </a:p>
        </p:txBody>
      </p:sp>
      <p:sp>
        <p:nvSpPr>
          <p:cNvPr id="21" name="テキスト プレースホルダー 20"/>
          <p:cNvSpPr>
            <a:spLocks noGrp="1"/>
          </p:cNvSpPr>
          <p:nvPr>
            <p:ph type="body" sz="quarter" idx="16"/>
          </p:nvPr>
        </p:nvSpPr>
        <p:spPr/>
        <p:txBody>
          <a:bodyPr/>
          <a:lstStyle/>
          <a:p>
            <a:r>
              <a:rPr lang="en-US" sz="2800" dirty="0"/>
              <a:t>SAA: Delinquent Director</a:t>
            </a:r>
          </a:p>
        </p:txBody>
      </p:sp>
      <p:sp>
        <p:nvSpPr>
          <p:cNvPr id="22" name="テキスト プレースホルダー 21"/>
          <p:cNvSpPr>
            <a:spLocks noGrp="1"/>
          </p:cNvSpPr>
          <p:nvPr>
            <p:ph type="body" sz="quarter" idx="17"/>
          </p:nvPr>
        </p:nvSpPr>
        <p:spPr/>
        <p:txBody>
          <a:bodyPr/>
          <a:lstStyle/>
          <a:p>
            <a:r>
              <a:rPr lang="en-US" dirty="0"/>
              <a:t>Investigations and case compilation to have </a:t>
            </a:r>
            <a:r>
              <a:rPr lang="en-US" dirty="0" err="1"/>
              <a:t>Duduzile</a:t>
            </a:r>
            <a:r>
              <a:rPr lang="en-US" dirty="0"/>
              <a:t> </a:t>
            </a:r>
            <a:r>
              <a:rPr lang="en-US" dirty="0" err="1"/>
              <a:t>Myeni</a:t>
            </a:r>
            <a:r>
              <a:rPr lang="en-US" dirty="0"/>
              <a:t> declared a delinquent director because of her abuse of power as Chairperson of the SAA board. Political interference.</a:t>
            </a:r>
          </a:p>
        </p:txBody>
      </p:sp>
      <p:sp>
        <p:nvSpPr>
          <p:cNvPr id="24" name="テキスト プレースホルダー 23"/>
          <p:cNvSpPr>
            <a:spLocks noGrp="1"/>
          </p:cNvSpPr>
          <p:nvPr>
            <p:ph type="body" sz="quarter" idx="19"/>
          </p:nvPr>
        </p:nvSpPr>
        <p:spPr/>
        <p:txBody>
          <a:bodyPr/>
          <a:lstStyle/>
          <a:p>
            <a:r>
              <a:rPr lang="en-US" sz="2800" dirty="0"/>
              <a:t>Transnet: Procurement</a:t>
            </a:r>
          </a:p>
        </p:txBody>
      </p:sp>
      <p:sp>
        <p:nvSpPr>
          <p:cNvPr id="25" name="テキスト プレースホルダー 24"/>
          <p:cNvSpPr>
            <a:spLocks noGrp="1"/>
          </p:cNvSpPr>
          <p:nvPr>
            <p:ph type="body" sz="quarter" idx="20"/>
          </p:nvPr>
        </p:nvSpPr>
        <p:spPr/>
        <p:txBody>
          <a:bodyPr/>
          <a:lstStyle/>
          <a:p>
            <a:r>
              <a:rPr lang="en-US" dirty="0"/>
              <a:t>Investigations and criminal charges stemming from findings of strategic tender irregularities. Monopolization of the freight rail industry by the state. Mega procurement meant mega corruption.</a:t>
            </a:r>
          </a:p>
        </p:txBody>
      </p:sp>
      <p:sp>
        <p:nvSpPr>
          <p:cNvPr id="27" name="テキスト プレースホルダー 26"/>
          <p:cNvSpPr>
            <a:spLocks noGrp="1"/>
          </p:cNvSpPr>
          <p:nvPr>
            <p:ph type="body" sz="quarter" idx="22"/>
          </p:nvPr>
        </p:nvSpPr>
        <p:spPr/>
        <p:txBody>
          <a:bodyPr/>
          <a:lstStyle/>
          <a:p>
            <a:r>
              <a:rPr lang="en-US" sz="2800" dirty="0"/>
              <a:t>PRASA: Corruption</a:t>
            </a:r>
          </a:p>
        </p:txBody>
      </p:sp>
      <p:sp>
        <p:nvSpPr>
          <p:cNvPr id="28" name="テキスト プレースホルダー 27"/>
          <p:cNvSpPr>
            <a:spLocks noGrp="1"/>
          </p:cNvSpPr>
          <p:nvPr>
            <p:ph type="body" sz="quarter" idx="23"/>
          </p:nvPr>
        </p:nvSpPr>
        <p:spPr/>
        <p:txBody>
          <a:bodyPr/>
          <a:lstStyle/>
          <a:p>
            <a:r>
              <a:rPr lang="en-US" dirty="0"/>
              <a:t>Engaging Hawks &amp; NPA to investigate and prosecute culprits of corrupt activities. This challenge is a result of  passenger rail market monopoly in South Africa.</a:t>
            </a:r>
          </a:p>
          <a:p>
            <a:endParaRPr lang="en-US" dirty="0"/>
          </a:p>
        </p:txBody>
      </p:sp>
      <p:pic>
        <p:nvPicPr>
          <p:cNvPr id="11" name="Picture Placeholder 10" descr="A truck on a city street&#10;&#10;Description automatically generated">
            <a:extLst>
              <a:ext uri="{FF2B5EF4-FFF2-40B4-BE49-F238E27FC236}">
                <a16:creationId xmlns:a16="http://schemas.microsoft.com/office/drawing/2014/main" xmlns="" id="{A6D68341-0E35-443F-85B5-C2179FA7E3E1}"/>
              </a:ext>
            </a:extLst>
          </p:cNvPr>
          <p:cNvPicPr>
            <a:picLocks noGrp="1" noChangeAspect="1"/>
          </p:cNvPicPr>
          <p:nvPr>
            <p:ph type="pic" sz="quarter" idx="12"/>
          </p:nvPr>
        </p:nvPicPr>
        <p:blipFill>
          <a:blip r:embed="rId2">
            <a:extLst>
              <a:ext uri="{28A0092B-C50C-407E-A947-70E740481C1C}">
                <a14:useLocalDpi xmlns:a14="http://schemas.microsoft.com/office/drawing/2010/main" xmlns="" val="0"/>
              </a:ext>
            </a:extLst>
          </a:blip>
          <a:srcRect l="20833" r="20833"/>
          <a:stretch>
            <a:fillRect/>
          </a:stretch>
        </p:blipFill>
        <p:spPr/>
      </p:pic>
      <p:pic>
        <p:nvPicPr>
          <p:cNvPr id="13" name="Picture Placeholder 12" descr="A group of people standing in front of a car&#10;&#10;Description automatically generated">
            <a:extLst>
              <a:ext uri="{FF2B5EF4-FFF2-40B4-BE49-F238E27FC236}">
                <a16:creationId xmlns:a16="http://schemas.microsoft.com/office/drawing/2014/main" xmlns="" id="{D1DA5951-F5DB-474A-8A86-89B20C5FE2EC}"/>
              </a:ext>
            </a:extLst>
          </p:cNvPr>
          <p:cNvPicPr>
            <a:picLocks noGrp="1" noChangeAspect="1"/>
          </p:cNvPicPr>
          <p:nvPr>
            <p:ph type="pic" sz="quarter" idx="15"/>
          </p:nvPr>
        </p:nvPicPr>
        <p:blipFill>
          <a:blip r:embed="rId3" cstate="print">
            <a:extLst>
              <a:ext uri="{28A0092B-C50C-407E-A947-70E740481C1C}">
                <a14:useLocalDpi xmlns:a14="http://schemas.microsoft.com/office/drawing/2010/main" xmlns="" val="0"/>
              </a:ext>
            </a:extLst>
          </a:blip>
          <a:srcRect l="12516" r="12516"/>
          <a:stretch>
            <a:fillRect/>
          </a:stretch>
        </p:blipFill>
        <p:spPr/>
      </p:pic>
      <p:pic>
        <p:nvPicPr>
          <p:cNvPr id="35" name="Picture Placeholder 34" descr="A sign on the side of a building&#10;&#10;Description automatically generated">
            <a:extLst>
              <a:ext uri="{FF2B5EF4-FFF2-40B4-BE49-F238E27FC236}">
                <a16:creationId xmlns:a16="http://schemas.microsoft.com/office/drawing/2014/main" xmlns="" id="{2A71DEF8-B142-4EFF-BE7D-59CBB2F8D4A0}"/>
              </a:ext>
            </a:extLst>
          </p:cNvPr>
          <p:cNvPicPr>
            <a:picLocks noGrp="1" noChangeAspect="1"/>
          </p:cNvPicPr>
          <p:nvPr>
            <p:ph type="pic" sz="quarter" idx="21"/>
          </p:nvPr>
        </p:nvPicPr>
        <p:blipFill>
          <a:blip r:embed="rId4">
            <a:extLst>
              <a:ext uri="{28A0092B-C50C-407E-A947-70E740481C1C}">
                <a14:useLocalDpi xmlns:a14="http://schemas.microsoft.com/office/drawing/2010/main" xmlns="" val="0"/>
              </a:ext>
            </a:extLst>
          </a:blip>
          <a:srcRect l="12516" r="12516"/>
          <a:stretch>
            <a:fillRect/>
          </a:stretch>
        </p:blipFill>
        <p:spPr/>
      </p:pic>
      <p:pic>
        <p:nvPicPr>
          <p:cNvPr id="33" name="Picture Placeholder 32" descr="A train on a steel track&#10;&#10;Description automatically generated">
            <a:extLst>
              <a:ext uri="{FF2B5EF4-FFF2-40B4-BE49-F238E27FC236}">
                <a16:creationId xmlns:a16="http://schemas.microsoft.com/office/drawing/2014/main" xmlns="" id="{5D0BB51F-A44E-4764-8159-0E1D4B778B54}"/>
              </a:ext>
            </a:extLst>
          </p:cNvPr>
          <p:cNvPicPr>
            <a:picLocks noGrp="1" noChangeAspect="1"/>
          </p:cNvPicPr>
          <p:nvPr>
            <p:ph type="pic" sz="quarter" idx="18"/>
          </p:nvPr>
        </p:nvPicPr>
        <p:blipFill>
          <a:blip r:embed="rId5">
            <a:extLst>
              <a:ext uri="{28A0092B-C50C-407E-A947-70E740481C1C}">
                <a14:useLocalDpi xmlns:a14="http://schemas.microsoft.com/office/drawing/2010/main" xmlns="" val="0"/>
              </a:ext>
            </a:extLst>
          </a:blip>
          <a:srcRect l="3457" r="3457"/>
          <a:stretch>
            <a:fillRect/>
          </a:stretch>
        </p:blipFill>
        <p:spPr/>
      </p:pic>
    </p:spTree>
    <p:extLst>
      <p:ext uri="{BB962C8B-B14F-4D97-AF65-F5344CB8AC3E}">
        <p14:creationId xmlns:p14="http://schemas.microsoft.com/office/powerpoint/2010/main" xmlns="" val="259287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p:cNvSpPr>
            <a:spLocks noGrp="1"/>
          </p:cNvSpPr>
          <p:nvPr>
            <p:ph type="ctrTitle"/>
          </p:nvPr>
        </p:nvSpPr>
        <p:spPr/>
        <p:txBody>
          <a:bodyPr/>
          <a:lstStyle/>
          <a:p>
            <a:r>
              <a:rPr lang="en-US" sz="9600" dirty="0"/>
              <a:t>Comments and Recommendations</a:t>
            </a:r>
          </a:p>
        </p:txBody>
      </p:sp>
      <p:sp>
        <p:nvSpPr>
          <p:cNvPr id="21" name="サブタイトル 20"/>
          <p:cNvSpPr>
            <a:spLocks noGrp="1"/>
          </p:cNvSpPr>
          <p:nvPr>
            <p:ph type="subTitle" idx="1"/>
          </p:nvPr>
        </p:nvSpPr>
        <p:spPr/>
        <p:txBody>
          <a:bodyPr/>
          <a:lstStyle/>
          <a:p>
            <a:pPr>
              <a:lnSpc>
                <a:spcPct val="100000"/>
              </a:lnSpc>
            </a:pPr>
            <a:r>
              <a:rPr lang="en-US" dirty="0"/>
              <a:t>Proactive measures to prevent the abuse of power and taxes in the Transport sector</a:t>
            </a:r>
          </a:p>
        </p:txBody>
      </p:sp>
    </p:spTree>
    <p:extLst>
      <p:ext uri="{BB962C8B-B14F-4D97-AF65-F5344CB8AC3E}">
        <p14:creationId xmlns:p14="http://schemas.microsoft.com/office/powerpoint/2010/main" xmlns="" val="4277922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en-US" dirty="0"/>
              <a:t>Comments &amp; Recommendations 1</a:t>
            </a:r>
          </a:p>
        </p:txBody>
      </p:sp>
      <p:sp>
        <p:nvSpPr>
          <p:cNvPr id="3" name="フッター プレースホルダー 2"/>
          <p:cNvSpPr>
            <a:spLocks noGrp="1"/>
          </p:cNvSpPr>
          <p:nvPr>
            <p:ph type="ftr" sz="quarter" idx="10"/>
          </p:nvPr>
        </p:nvSpPr>
        <p:spPr/>
        <p:txBody>
          <a:bodyPr/>
          <a:lstStyle/>
          <a:p>
            <a:r>
              <a:rPr lang="en-US" sz="2400" dirty="0"/>
              <a:t>Economic Regulation of Transport Bill</a:t>
            </a:r>
          </a:p>
        </p:txBody>
      </p:sp>
      <p:sp>
        <p:nvSpPr>
          <p:cNvPr id="4" name="スライド番号プレースホルダー 3"/>
          <p:cNvSpPr>
            <a:spLocks noGrp="1"/>
          </p:cNvSpPr>
          <p:nvPr>
            <p:ph type="sldNum" sz="quarter" idx="11"/>
          </p:nvPr>
        </p:nvSpPr>
        <p:spPr/>
        <p:txBody>
          <a:bodyPr/>
          <a:lstStyle/>
          <a:p>
            <a:fld id="{DAEF4D36-AE85-49C9-90DE-66D02B257272}" type="slidenum">
              <a:rPr lang="en-US" smtClean="0"/>
              <a:pPr/>
              <a:t>7</a:t>
            </a:fld>
            <a:endParaRPr lang="en-US"/>
          </a:p>
        </p:txBody>
      </p:sp>
      <p:sp>
        <p:nvSpPr>
          <p:cNvPr id="10" name="サブタイトル 9"/>
          <p:cNvSpPr>
            <a:spLocks noGrp="1"/>
          </p:cNvSpPr>
          <p:nvPr>
            <p:ph type="subTitle" idx="1"/>
          </p:nvPr>
        </p:nvSpPr>
        <p:spPr/>
        <p:txBody>
          <a:bodyPr>
            <a:normAutofit fontScale="92500" lnSpcReduction="10000"/>
          </a:bodyPr>
          <a:lstStyle/>
          <a:p>
            <a:r>
              <a:rPr lang="en-US" dirty="0"/>
              <a:t>Clarity &amp; Definitions</a:t>
            </a:r>
          </a:p>
        </p:txBody>
      </p:sp>
      <p:graphicFrame>
        <p:nvGraphicFramePr>
          <p:cNvPr id="24" name="Table 24">
            <a:extLst>
              <a:ext uri="{FF2B5EF4-FFF2-40B4-BE49-F238E27FC236}">
                <a16:creationId xmlns:a16="http://schemas.microsoft.com/office/drawing/2014/main" xmlns="" id="{30C3014E-6C45-4625-9855-0A0321EDFF5F}"/>
              </a:ext>
            </a:extLst>
          </p:cNvPr>
          <p:cNvGraphicFramePr>
            <a:graphicFrameLocks noGrp="1"/>
          </p:cNvGraphicFramePr>
          <p:nvPr>
            <p:extLst>
              <p:ext uri="{D42A27DB-BD31-4B8C-83A1-F6EECF244321}">
                <p14:modId xmlns:p14="http://schemas.microsoft.com/office/powerpoint/2010/main" xmlns="" val="993954495"/>
              </p:ext>
            </p:extLst>
          </p:nvPr>
        </p:nvGraphicFramePr>
        <p:xfrm>
          <a:off x="659781" y="1745886"/>
          <a:ext cx="16968437" cy="7715691"/>
        </p:xfrm>
        <a:graphic>
          <a:graphicData uri="http://schemas.openxmlformats.org/drawingml/2006/table">
            <a:tbl>
              <a:tblPr firstRow="1" bandRow="1">
                <a:tableStyleId>{073A0DAA-6AF3-43AB-8588-CEC1D06C72B9}</a:tableStyleId>
              </a:tblPr>
              <a:tblGrid>
                <a:gridCol w="3459187">
                  <a:extLst>
                    <a:ext uri="{9D8B030D-6E8A-4147-A177-3AD203B41FA5}">
                      <a16:colId xmlns:a16="http://schemas.microsoft.com/office/drawing/2014/main" xmlns="" val="2187688934"/>
                    </a:ext>
                  </a:extLst>
                </a:gridCol>
                <a:gridCol w="4150389">
                  <a:extLst>
                    <a:ext uri="{9D8B030D-6E8A-4147-A177-3AD203B41FA5}">
                      <a16:colId xmlns:a16="http://schemas.microsoft.com/office/drawing/2014/main" xmlns="" val="283439180"/>
                    </a:ext>
                  </a:extLst>
                </a:gridCol>
                <a:gridCol w="9358861">
                  <a:extLst>
                    <a:ext uri="{9D8B030D-6E8A-4147-A177-3AD203B41FA5}">
                      <a16:colId xmlns:a16="http://schemas.microsoft.com/office/drawing/2014/main" xmlns="" val="1337858622"/>
                    </a:ext>
                  </a:extLst>
                </a:gridCol>
              </a:tblGrid>
              <a:tr h="1566681">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Relevant Section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20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Comments &amp; Recommendations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60922238"/>
                  </a:ext>
                </a:extLst>
              </a:tr>
              <a:tr h="2005482">
                <a:tc>
                  <a:txBody>
                    <a:bodyPr/>
                    <a:lstStyle/>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Memorandum of Objects</a:t>
                      </a:r>
                    </a:p>
                  </a:txBody>
                  <a:tcPr marL="68580" marR="68580" marT="0" marB="0" anchor="ctr"/>
                </a:tc>
                <a:tc>
                  <a:txBody>
                    <a:bodyPr/>
                    <a:lstStyle/>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Policy Review + Purpose of the Bill</a:t>
                      </a:r>
                    </a:p>
                  </a:txBody>
                  <a:tcPr marL="68580" marR="68580" marT="0" marB="0" anchor="ctr"/>
                </a:tc>
                <a:tc>
                  <a:txBody>
                    <a:bodyPr/>
                    <a:lstStyle/>
                    <a:p>
                      <a:pPr marL="0" marR="0" lvl="0" indent="0" algn="ctr" defTabSz="1371600" rtl="0" eaLnBrk="1" fontAlgn="auto" latinLnBrk="0" hangingPunct="1">
                        <a:lnSpc>
                          <a:spcPct val="107000"/>
                        </a:lnSpc>
                        <a:spcBef>
                          <a:spcPts val="0"/>
                        </a:spcBef>
                        <a:spcAft>
                          <a:spcPts val="800"/>
                        </a:spcAft>
                        <a:buClrTx/>
                        <a:buSzTx/>
                        <a:buFontTx/>
                        <a:buNone/>
                        <a:tabLst/>
                        <a:defRPr/>
                      </a:pPr>
                      <a:r>
                        <a:rPr lang="en-ZA" sz="2000" dirty="0">
                          <a:effectLst/>
                          <a:latin typeface="Calibri" panose="020F0502020204030204" pitchFamily="34" charset="0"/>
                          <a:ea typeface="Calibri" panose="020F0502020204030204" pitchFamily="34" charset="0"/>
                          <a:cs typeface="Times New Roman" panose="02020603050405020304" pitchFamily="18" charset="0"/>
                        </a:rPr>
                        <a:t>Aims to achieve “technically competent, independent and adequately resourced regulator, which is well placed to improve economic outcomes in the transport sector”.</a:t>
                      </a:r>
                    </a:p>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Suitable benchmarks of regulated prices to be published in the annual reports of the regulator as well as any circumstances that influence regulated prices in relation to such benchmarks.</a:t>
                      </a:r>
                    </a:p>
                  </a:txBody>
                  <a:tcPr marL="68580" marR="68580" marT="0" marB="0" anchor="ctr"/>
                </a:tc>
                <a:extLst>
                  <a:ext uri="{0D108BD9-81ED-4DB2-BD59-A6C34878D82A}">
                    <a16:rowId xmlns:a16="http://schemas.microsoft.com/office/drawing/2014/main" xmlns="" val="1269399039"/>
                  </a:ext>
                </a:extLst>
              </a:tr>
              <a:tr h="4143528">
                <a:tc>
                  <a:txBody>
                    <a:bodyPr/>
                    <a:lstStyle/>
                    <a:p>
                      <a:pPr algn="ctr">
                        <a:lnSpc>
                          <a:spcPct val="107000"/>
                        </a:lnSpc>
                        <a:spcAft>
                          <a:spcPts val="800"/>
                        </a:spcAft>
                      </a:pPr>
                      <a:r>
                        <a:rPr lang="en-ZA" sz="2000">
                          <a:effectLst/>
                          <a:latin typeface="Calibri" panose="020F0502020204030204" pitchFamily="34" charset="0"/>
                          <a:ea typeface="Calibri" panose="020F0502020204030204" pitchFamily="34" charset="0"/>
                          <a:cs typeface="Times New Roman" panose="02020603050405020304" pitchFamily="18" charset="0"/>
                        </a:rPr>
                        <a:t>Section 4(2)</a:t>
                      </a:r>
                    </a:p>
                  </a:txBody>
                  <a:tcPr marL="68580" marR="68580" marT="0" marB="0" anchor="ctr"/>
                </a:tc>
                <a:tc>
                  <a:txBody>
                    <a:bodyPr/>
                    <a:lstStyle/>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Application of the Act</a:t>
                      </a:r>
                    </a:p>
                  </a:txBody>
                  <a:tcPr marL="68580" marR="68580" marT="0" marB="0" anchor="ctr"/>
                </a:tc>
                <a:tc>
                  <a:txBody>
                    <a:bodyPr/>
                    <a:lstStyle/>
                    <a:p>
                      <a:pPr marL="0" marR="0" lvl="0" indent="0" algn="ctr" defTabSz="1371600" rtl="0" eaLnBrk="1" fontAlgn="auto" latinLnBrk="0" hangingPunct="1">
                        <a:lnSpc>
                          <a:spcPct val="107000"/>
                        </a:lnSpc>
                        <a:spcBef>
                          <a:spcPts val="0"/>
                        </a:spcBef>
                        <a:spcAft>
                          <a:spcPts val="800"/>
                        </a:spcAft>
                        <a:buClrTx/>
                        <a:buSzTx/>
                        <a:buFontTx/>
                        <a:buNone/>
                        <a:tabLst/>
                        <a:defRPr/>
                      </a:pPr>
                      <a:r>
                        <a:rPr lang="en-ZA" sz="2000" dirty="0">
                          <a:effectLst/>
                          <a:latin typeface="Calibri" panose="020F0502020204030204" pitchFamily="34" charset="0"/>
                          <a:ea typeface="Calibri" panose="020F0502020204030204" pitchFamily="34" charset="0"/>
                          <a:cs typeface="Times New Roman" panose="02020603050405020304" pitchFamily="18" charset="0"/>
                        </a:rPr>
                        <a:t>The Ministerial discretion, in consultation with the Regulator, to apply the Bill to any market, entity or facility in the public or private sectors. Consultation only with the regulator, to the exclusion of those that would be affected in the industry (both suppliers and users), runs contrary to the </a:t>
                      </a:r>
                      <a:r>
                        <a:rPr lang="en-ZA" sz="2000" i="1" dirty="0" err="1">
                          <a:effectLst/>
                          <a:latin typeface="Calibri" panose="020F0502020204030204" pitchFamily="34" charset="0"/>
                          <a:ea typeface="Calibri" panose="020F0502020204030204" pitchFamily="34" charset="0"/>
                          <a:cs typeface="Times New Roman" panose="02020603050405020304" pitchFamily="18" charset="0"/>
                        </a:rPr>
                        <a:t>batho</a:t>
                      </a:r>
                      <a:r>
                        <a:rPr lang="en-ZA" sz="2000" i="1" dirty="0">
                          <a:effectLst/>
                          <a:latin typeface="Calibri" panose="020F0502020204030204" pitchFamily="34" charset="0"/>
                          <a:ea typeface="Calibri" panose="020F0502020204030204" pitchFamily="34" charset="0"/>
                          <a:cs typeface="Times New Roman" panose="02020603050405020304" pitchFamily="18" charset="0"/>
                        </a:rPr>
                        <a:t> </a:t>
                      </a:r>
                      <a:r>
                        <a:rPr lang="en-ZA" sz="2000" i="1" dirty="0" err="1">
                          <a:effectLst/>
                          <a:latin typeface="Calibri" panose="020F0502020204030204" pitchFamily="34" charset="0"/>
                          <a:ea typeface="Calibri" panose="020F0502020204030204" pitchFamily="34" charset="0"/>
                          <a:cs typeface="Times New Roman" panose="02020603050405020304" pitchFamily="18" charset="0"/>
                        </a:rPr>
                        <a:t>pele</a:t>
                      </a:r>
                      <a:r>
                        <a:rPr lang="en-ZA" sz="2000" dirty="0">
                          <a:effectLst/>
                          <a:latin typeface="Calibri" panose="020F0502020204030204" pitchFamily="34" charset="0"/>
                          <a:ea typeface="Calibri" panose="020F0502020204030204" pitchFamily="34" charset="0"/>
                          <a:cs typeface="Times New Roman" panose="02020603050405020304" pitchFamily="18" charset="0"/>
                        </a:rPr>
                        <a:t> principles and the scope of the values and principles contained in Section 195 of the Constitution.</a:t>
                      </a:r>
                    </a:p>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‘Preconditions for efficiency and cost-effectiveness’ (in section 4(2)b) are independent of the 70% market share requirement set in (in section 4(2)a). The meaning of these ‘preconditions’ should be articulated, qualified and made less ambiguous in the definitions or publicly (transparently) be interpreted by the regulator to ensure that this provision cannot be abused.</a:t>
                      </a:r>
                    </a:p>
                  </a:txBody>
                  <a:tcPr marL="68580" marR="68580" marT="0" marB="0" anchor="ctr"/>
                </a:tc>
                <a:extLst>
                  <a:ext uri="{0D108BD9-81ED-4DB2-BD59-A6C34878D82A}">
                    <a16:rowId xmlns:a16="http://schemas.microsoft.com/office/drawing/2014/main" xmlns="" val="4045384110"/>
                  </a:ext>
                </a:extLst>
              </a:tr>
            </a:tbl>
          </a:graphicData>
        </a:graphic>
      </p:graphicFrame>
    </p:spTree>
    <p:extLst>
      <p:ext uri="{BB962C8B-B14F-4D97-AF65-F5344CB8AC3E}">
        <p14:creationId xmlns:p14="http://schemas.microsoft.com/office/powerpoint/2010/main" xmlns="" val="3013087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en-US" dirty="0"/>
              <a:t>Comments &amp; Recommendations 2</a:t>
            </a:r>
          </a:p>
        </p:txBody>
      </p:sp>
      <p:sp>
        <p:nvSpPr>
          <p:cNvPr id="3" name="フッター プレースホルダー 2"/>
          <p:cNvSpPr>
            <a:spLocks noGrp="1"/>
          </p:cNvSpPr>
          <p:nvPr>
            <p:ph type="ftr" sz="quarter" idx="10"/>
          </p:nvPr>
        </p:nvSpPr>
        <p:spPr/>
        <p:txBody>
          <a:bodyPr/>
          <a:lstStyle/>
          <a:p>
            <a:r>
              <a:rPr lang="en-US" sz="2400" dirty="0"/>
              <a:t>Economic Regulation of Transport Bill</a:t>
            </a:r>
          </a:p>
        </p:txBody>
      </p:sp>
      <p:sp>
        <p:nvSpPr>
          <p:cNvPr id="4" name="スライド番号プレースホルダー 3"/>
          <p:cNvSpPr>
            <a:spLocks noGrp="1"/>
          </p:cNvSpPr>
          <p:nvPr>
            <p:ph type="sldNum" sz="quarter" idx="11"/>
          </p:nvPr>
        </p:nvSpPr>
        <p:spPr/>
        <p:txBody>
          <a:bodyPr/>
          <a:lstStyle/>
          <a:p>
            <a:fld id="{DAEF4D36-AE85-49C9-90DE-66D02B257272}" type="slidenum">
              <a:rPr lang="en-US" smtClean="0"/>
              <a:pPr/>
              <a:t>8</a:t>
            </a:fld>
            <a:endParaRPr lang="en-US"/>
          </a:p>
        </p:txBody>
      </p:sp>
      <p:sp>
        <p:nvSpPr>
          <p:cNvPr id="10" name="サブタイトル 9"/>
          <p:cNvSpPr>
            <a:spLocks noGrp="1"/>
          </p:cNvSpPr>
          <p:nvPr>
            <p:ph type="subTitle" idx="1"/>
          </p:nvPr>
        </p:nvSpPr>
        <p:spPr/>
        <p:txBody>
          <a:bodyPr>
            <a:normAutofit fontScale="92500" lnSpcReduction="10000"/>
          </a:bodyPr>
          <a:lstStyle/>
          <a:p>
            <a:r>
              <a:rPr lang="en-US" dirty="0"/>
              <a:t>Price Regulation Methods &amp; Accountability</a:t>
            </a:r>
          </a:p>
        </p:txBody>
      </p:sp>
      <p:graphicFrame>
        <p:nvGraphicFramePr>
          <p:cNvPr id="24" name="Table 24">
            <a:extLst>
              <a:ext uri="{FF2B5EF4-FFF2-40B4-BE49-F238E27FC236}">
                <a16:creationId xmlns:a16="http://schemas.microsoft.com/office/drawing/2014/main" xmlns="" id="{30C3014E-6C45-4625-9855-0A0321EDFF5F}"/>
              </a:ext>
            </a:extLst>
          </p:cNvPr>
          <p:cNvGraphicFramePr>
            <a:graphicFrameLocks noGrp="1"/>
          </p:cNvGraphicFramePr>
          <p:nvPr>
            <p:extLst>
              <p:ext uri="{D42A27DB-BD31-4B8C-83A1-F6EECF244321}">
                <p14:modId xmlns:p14="http://schemas.microsoft.com/office/powerpoint/2010/main" xmlns="" val="3219461763"/>
              </p:ext>
            </p:extLst>
          </p:nvPr>
        </p:nvGraphicFramePr>
        <p:xfrm>
          <a:off x="659781" y="1745886"/>
          <a:ext cx="16968437" cy="6702375"/>
        </p:xfrm>
        <a:graphic>
          <a:graphicData uri="http://schemas.openxmlformats.org/drawingml/2006/table">
            <a:tbl>
              <a:tblPr firstRow="1" bandRow="1">
                <a:tableStyleId>{073A0DAA-6AF3-43AB-8588-CEC1D06C72B9}</a:tableStyleId>
              </a:tblPr>
              <a:tblGrid>
                <a:gridCol w="3459187">
                  <a:extLst>
                    <a:ext uri="{9D8B030D-6E8A-4147-A177-3AD203B41FA5}">
                      <a16:colId xmlns:a16="http://schemas.microsoft.com/office/drawing/2014/main" xmlns="" val="2187688934"/>
                    </a:ext>
                  </a:extLst>
                </a:gridCol>
                <a:gridCol w="4726858">
                  <a:extLst>
                    <a:ext uri="{9D8B030D-6E8A-4147-A177-3AD203B41FA5}">
                      <a16:colId xmlns:a16="http://schemas.microsoft.com/office/drawing/2014/main" xmlns="" val="283439180"/>
                    </a:ext>
                  </a:extLst>
                </a:gridCol>
                <a:gridCol w="8782392">
                  <a:extLst>
                    <a:ext uri="{9D8B030D-6E8A-4147-A177-3AD203B41FA5}">
                      <a16:colId xmlns:a16="http://schemas.microsoft.com/office/drawing/2014/main" xmlns="" val="1337858622"/>
                    </a:ext>
                  </a:extLst>
                </a:gridCol>
              </a:tblGrid>
              <a:tr h="1430151">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Relevant Section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20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Comments &amp; Recommendations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60922238"/>
                  </a:ext>
                </a:extLst>
              </a:tr>
              <a:tr h="2469389">
                <a:tc>
                  <a:txBody>
                    <a:bodyPr/>
                    <a:lstStyle/>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Section 11(1) &amp; (2)</a:t>
                      </a:r>
                    </a:p>
                  </a:txBody>
                  <a:tcPr marL="68580" marR="68580" marT="0" marB="0" anchor="ctr"/>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Determination of price controls</a:t>
                      </a:r>
                    </a:p>
                  </a:txBody>
                  <a:tcPr marL="68580" marR="68580" marT="0" marB="0" anchor="ctr"/>
                </a:tc>
                <a:tc>
                  <a:txBody>
                    <a:bodyPr/>
                    <a:lstStyle/>
                    <a:p>
                      <a:pPr marL="0" marR="0" lvl="0" indent="0" algn="ctr" defTabSz="1371600" rtl="0" eaLnBrk="1" fontAlgn="auto" latinLnBrk="0" hangingPunct="1">
                        <a:lnSpc>
                          <a:spcPct val="107000"/>
                        </a:lnSpc>
                        <a:spcBef>
                          <a:spcPts val="0"/>
                        </a:spcBef>
                        <a:spcAft>
                          <a:spcPts val="80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Every regulated entity is subject to price regulation in accordance with a price control determined by the Regulator. </a:t>
                      </a:r>
                    </a:p>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The ‘method for setting the price’, as included in the definition of price control should be included in the items (a) to (d) of section 11(2).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69399039"/>
                  </a:ext>
                </a:extLst>
              </a:tr>
              <a:tr h="2802835">
                <a:tc>
                  <a:txBody>
                    <a:bodyPr/>
                    <a:lstStyle/>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Sections 11(5), 14(4) and 15</a:t>
                      </a:r>
                    </a:p>
                  </a:txBody>
                  <a:tcPr marL="68580" marR="68580" marT="0" marB="0" anchor="ctr"/>
                </a:tc>
                <a:tc>
                  <a:txBody>
                    <a:bodyPr/>
                    <a:lstStyle/>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Regulatory accounting and disclosure requirements + Complaints against regulated entities</a:t>
                      </a:r>
                    </a:p>
                  </a:txBody>
                  <a:tcPr marL="68580" marR="68580" marT="0" marB="0" anchor="ctr"/>
                </a:tc>
                <a:tc>
                  <a:txBody>
                    <a:bodyPr/>
                    <a:lstStyle/>
                    <a:p>
                      <a:pPr marL="0" marR="0" lvl="0" indent="0" algn="ctr" defTabSz="1371600" rtl="0" eaLnBrk="1" fontAlgn="auto" latinLnBrk="0" hangingPunct="1">
                        <a:lnSpc>
                          <a:spcPct val="107000"/>
                        </a:lnSpc>
                        <a:spcBef>
                          <a:spcPts val="0"/>
                        </a:spcBef>
                        <a:spcAft>
                          <a:spcPts val="800"/>
                        </a:spcAft>
                        <a:buClrTx/>
                        <a:buSzTx/>
                        <a:buFontTx/>
                        <a:buNone/>
                        <a:tabLst/>
                        <a:defRPr/>
                      </a:pPr>
                      <a:r>
                        <a:rPr lang="en-ZA" sz="2000" dirty="0">
                          <a:effectLst/>
                          <a:latin typeface="Calibri" panose="020F0502020204030204" pitchFamily="34" charset="0"/>
                          <a:ea typeface="Calibri" panose="020F0502020204030204" pitchFamily="34" charset="0"/>
                          <a:cs typeface="Times New Roman" panose="02020603050405020304" pitchFamily="18" charset="0"/>
                        </a:rPr>
                        <a:t>We support formalization and subsidization of the taxi industry, financial transparency of all regulated entities, and empowerment of people who depend on monopolized transport industries to lodge complaints. </a:t>
                      </a:r>
                    </a:p>
                    <a:p>
                      <a:pPr algn="ctr">
                        <a:lnSpc>
                          <a:spcPct val="107000"/>
                        </a:lnSpc>
                        <a:spcAft>
                          <a:spcPts val="8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45384110"/>
                  </a:ext>
                </a:extLst>
              </a:tr>
            </a:tbl>
          </a:graphicData>
        </a:graphic>
      </p:graphicFrame>
    </p:spTree>
    <p:extLst>
      <p:ext uri="{BB962C8B-B14F-4D97-AF65-F5344CB8AC3E}">
        <p14:creationId xmlns:p14="http://schemas.microsoft.com/office/powerpoint/2010/main" xmlns="" val="366678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en-US" dirty="0"/>
              <a:t>Comments &amp; Recommendations 3</a:t>
            </a:r>
          </a:p>
        </p:txBody>
      </p:sp>
      <p:sp>
        <p:nvSpPr>
          <p:cNvPr id="3" name="フッター プレースホルダー 2"/>
          <p:cNvSpPr>
            <a:spLocks noGrp="1"/>
          </p:cNvSpPr>
          <p:nvPr>
            <p:ph type="ftr" sz="quarter" idx="10"/>
          </p:nvPr>
        </p:nvSpPr>
        <p:spPr/>
        <p:txBody>
          <a:bodyPr/>
          <a:lstStyle/>
          <a:p>
            <a:r>
              <a:rPr lang="en-US" sz="2400" dirty="0"/>
              <a:t>Economic Regulation of Transport Bill</a:t>
            </a:r>
          </a:p>
        </p:txBody>
      </p:sp>
      <p:sp>
        <p:nvSpPr>
          <p:cNvPr id="4" name="スライド番号プレースホルダー 3"/>
          <p:cNvSpPr>
            <a:spLocks noGrp="1"/>
          </p:cNvSpPr>
          <p:nvPr>
            <p:ph type="sldNum" sz="quarter" idx="11"/>
          </p:nvPr>
        </p:nvSpPr>
        <p:spPr/>
        <p:txBody>
          <a:bodyPr/>
          <a:lstStyle/>
          <a:p>
            <a:fld id="{DAEF4D36-AE85-49C9-90DE-66D02B257272}" type="slidenum">
              <a:rPr lang="en-US" smtClean="0"/>
              <a:pPr/>
              <a:t>9</a:t>
            </a:fld>
            <a:endParaRPr lang="en-US"/>
          </a:p>
        </p:txBody>
      </p:sp>
      <p:sp>
        <p:nvSpPr>
          <p:cNvPr id="10" name="サブタイトル 9"/>
          <p:cNvSpPr>
            <a:spLocks noGrp="1"/>
          </p:cNvSpPr>
          <p:nvPr>
            <p:ph type="subTitle" idx="1"/>
          </p:nvPr>
        </p:nvSpPr>
        <p:spPr/>
        <p:txBody>
          <a:bodyPr>
            <a:normAutofit fontScale="92500" lnSpcReduction="10000"/>
          </a:bodyPr>
          <a:lstStyle/>
          <a:p>
            <a:r>
              <a:rPr lang="en-US" dirty="0"/>
              <a:t>Compliance &amp; Limitations of Price Reduction</a:t>
            </a:r>
          </a:p>
        </p:txBody>
      </p:sp>
      <p:graphicFrame>
        <p:nvGraphicFramePr>
          <p:cNvPr id="24" name="Table 24">
            <a:extLst>
              <a:ext uri="{FF2B5EF4-FFF2-40B4-BE49-F238E27FC236}">
                <a16:creationId xmlns:a16="http://schemas.microsoft.com/office/drawing/2014/main" xmlns="" id="{30C3014E-6C45-4625-9855-0A0321EDFF5F}"/>
              </a:ext>
            </a:extLst>
          </p:cNvPr>
          <p:cNvGraphicFramePr>
            <a:graphicFrameLocks noGrp="1"/>
          </p:cNvGraphicFramePr>
          <p:nvPr>
            <p:extLst>
              <p:ext uri="{D42A27DB-BD31-4B8C-83A1-F6EECF244321}">
                <p14:modId xmlns:p14="http://schemas.microsoft.com/office/powerpoint/2010/main" xmlns="" val="1925061806"/>
              </p:ext>
            </p:extLst>
          </p:nvPr>
        </p:nvGraphicFramePr>
        <p:xfrm>
          <a:off x="659781" y="1745886"/>
          <a:ext cx="16968437" cy="7279263"/>
        </p:xfrm>
        <a:graphic>
          <a:graphicData uri="http://schemas.openxmlformats.org/drawingml/2006/table">
            <a:tbl>
              <a:tblPr firstRow="1" bandRow="1">
                <a:tableStyleId>{073A0DAA-6AF3-43AB-8588-CEC1D06C72B9}</a:tableStyleId>
              </a:tblPr>
              <a:tblGrid>
                <a:gridCol w="3459187">
                  <a:extLst>
                    <a:ext uri="{9D8B030D-6E8A-4147-A177-3AD203B41FA5}">
                      <a16:colId xmlns:a16="http://schemas.microsoft.com/office/drawing/2014/main" xmlns="" val="2187688934"/>
                    </a:ext>
                  </a:extLst>
                </a:gridCol>
                <a:gridCol w="4627467">
                  <a:extLst>
                    <a:ext uri="{9D8B030D-6E8A-4147-A177-3AD203B41FA5}">
                      <a16:colId xmlns:a16="http://schemas.microsoft.com/office/drawing/2014/main" xmlns="" val="283439180"/>
                    </a:ext>
                  </a:extLst>
                </a:gridCol>
                <a:gridCol w="8881783">
                  <a:extLst>
                    <a:ext uri="{9D8B030D-6E8A-4147-A177-3AD203B41FA5}">
                      <a16:colId xmlns:a16="http://schemas.microsoft.com/office/drawing/2014/main" xmlns="" val="1337858622"/>
                    </a:ext>
                  </a:extLst>
                </a:gridCol>
              </a:tblGrid>
              <a:tr h="1430151">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Relevant Section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20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Comments &amp; Recommendations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60922238"/>
                  </a:ext>
                </a:extLst>
              </a:tr>
              <a:tr h="1643153">
                <a:tc>
                  <a:txBody>
                    <a:bodyPr/>
                    <a:lstStyle/>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Section 20</a:t>
                      </a:r>
                    </a:p>
                  </a:txBody>
                  <a:tcPr marL="68580" marR="68580" marT="0" marB="0" anchor="ctr"/>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Issuance of compliance notices</a:t>
                      </a:r>
                    </a:p>
                  </a:txBody>
                  <a:tcPr marL="68580" marR="68580" marT="0" marB="0" anchor="ctr"/>
                </a:tc>
                <a:tc>
                  <a:txBody>
                    <a:bodyPr/>
                    <a:lstStyle/>
                    <a:p>
                      <a:pPr marL="0" marR="0" lvl="0" indent="0" algn="ctr" defTabSz="1371600" rtl="0" eaLnBrk="1" fontAlgn="auto" latinLnBrk="0" hangingPunct="1">
                        <a:lnSpc>
                          <a:spcPct val="107000"/>
                        </a:lnSpc>
                        <a:spcBef>
                          <a:spcPts val="0"/>
                        </a:spcBef>
                        <a:spcAft>
                          <a:spcPts val="80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 OUTA fully supports the compliance section of the Bill as this will enforce accountability and responsibility which will be followed by prosecution if not abided. The Regulator should ensure that compliance is a key component of the ‘business’. </a:t>
                      </a:r>
                    </a:p>
                    <a:p>
                      <a:pPr marL="0" marR="0" lvl="0" indent="0" algn="ctr" defTabSz="1371600" rtl="0" eaLnBrk="1" fontAlgn="auto" latinLnBrk="0" hangingPunct="1">
                        <a:lnSpc>
                          <a:spcPct val="107000"/>
                        </a:lnSpc>
                        <a:spcBef>
                          <a:spcPts val="0"/>
                        </a:spcBef>
                        <a:spcAft>
                          <a:spcPts val="80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Regulator’s role will be to enforce compliance within the transport industry where non-compliance will result in the matter being referred to the National Prosecuting Authority.</a:t>
                      </a:r>
                    </a:p>
                    <a:p>
                      <a:pPr algn="ctr">
                        <a:lnSpc>
                          <a:spcPct val="107000"/>
                        </a:lnSpc>
                        <a:spcAft>
                          <a:spcPts val="8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69399039"/>
                  </a:ext>
                </a:extLst>
              </a:tr>
              <a:tr h="2862470">
                <a:tc>
                  <a:txBody>
                    <a:bodyPr/>
                    <a:lstStyle/>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Section 21</a:t>
                      </a:r>
                    </a:p>
                  </a:txBody>
                  <a:tcPr marL="68580" marR="68580" marT="0" marB="0" anchor="ctr"/>
                </a:tc>
                <a:tc>
                  <a:txBody>
                    <a:bodyPr/>
                    <a:lstStyle/>
                    <a:p>
                      <a:pPr algn="ctr">
                        <a:lnSpc>
                          <a:spcPct val="107000"/>
                        </a:lnSpc>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Directed price control reduction</a:t>
                      </a:r>
                    </a:p>
                  </a:txBody>
                  <a:tcPr marL="68580" marR="68580" marT="0" marB="0" anchor="ctr"/>
                </a:tc>
                <a:tc>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OUTA agrees with the section as the Regulator will oversee price controls, this will force the service providers to take care of their consumers. (4) The Bill imposes limits on the powers of the Regulator in terms of price reduction “not to exceed more than 10% of the entity’s annual turnover”.</a:t>
                      </a:r>
                    </a:p>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It is not clear why the reduction should be limited to 10% especially in cases where cost decreases or efficiency gains exceed 10% or in cases where medium term industry agreements for higher (fixed or capital) cost recoveries are followed by periods of lower regulated prices when cost recovery has been achieved (for example, the agreement between the airlines association (AASA) on passenger service charge for ACSA to fund ACSA’s CAPEX for the 2010 World Cup event)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45384110"/>
                  </a:ext>
                </a:extLst>
              </a:tr>
            </a:tbl>
          </a:graphicData>
        </a:graphic>
      </p:graphicFrame>
    </p:spTree>
    <p:extLst>
      <p:ext uri="{BB962C8B-B14F-4D97-AF65-F5344CB8AC3E}">
        <p14:creationId xmlns:p14="http://schemas.microsoft.com/office/powerpoint/2010/main" xmlns="" val="1983867121"/>
      </p:ext>
    </p:extLst>
  </p:cSld>
  <p:clrMapOvr>
    <a:masterClrMapping/>
  </p:clrMapOvr>
</p:sld>
</file>

<file path=ppt/theme/theme1.xml><?xml version="1.0" encoding="utf-8"?>
<a:theme xmlns:a="http://schemas.openxmlformats.org/drawingml/2006/main" name="No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lnair">
      <a:majorFont>
        <a:latin typeface="Bebas Neue Regular"/>
        <a:ea typeface="Capella Light"/>
        <a:cs typeface=""/>
      </a:majorFont>
      <a:minorFont>
        <a:latin typeface="Roboto"/>
        <a:ea typeface="Capell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6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solidFill>
              <a:schemeClr val="tx1">
                <a:lumMod val="85000"/>
                <a:lumOff val="15000"/>
              </a:schemeClr>
            </a:solidFill>
            <a:latin typeface="Aller Light" panose="02000503000000020004" pitchFamily="2" charset="0"/>
            <a:ea typeface="A-OTF Shin Go Pro L" panose="020B0300000000000000" pitchFamily="34" charset="-128"/>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lnair">
      <a:majorFont>
        <a:latin typeface="Bebas Neue Regular"/>
        <a:ea typeface="Capella Light"/>
        <a:cs typeface=""/>
      </a:majorFont>
      <a:minorFont>
        <a:latin typeface="Roboto"/>
        <a:ea typeface="Capell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6600"/>
        </a:solidFill>
        <a:ln>
          <a:noFill/>
        </a:ln>
      </a:spPr>
      <a:bodyPr rtlCol="0" anchor="ctr"/>
      <a:lstStyle>
        <a:defPPr algn="ctr">
          <a:defRPr sz="405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kumimoji="1" dirty="0" smtClean="0">
            <a:solidFill>
              <a:schemeClr val="tx1">
                <a:lumMod val="85000"/>
                <a:lumOff val="15000"/>
              </a:schemeClr>
            </a:solidFill>
            <a:latin typeface="+mj-lt"/>
            <a:ea typeface="A-OTF Shin Go Pro L" panose="020B0300000000000000" pitchFamily="34" charset="-128"/>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4095</TotalTime>
  <Words>1547</Words>
  <Application>Microsoft Office PowerPoint</Application>
  <PresentationFormat>Custom</PresentationFormat>
  <Paragraphs>125</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No Header</vt:lpstr>
      <vt:lpstr>Header</vt:lpstr>
      <vt:lpstr>Comment on the Economic Regulation of Transport Bill [B1 – 2020]</vt:lpstr>
      <vt:lpstr>About US</vt:lpstr>
      <vt:lpstr>Our Vision</vt:lpstr>
      <vt:lpstr>Our Story</vt:lpstr>
      <vt:lpstr>Relevant Projects</vt:lpstr>
      <vt:lpstr>Comments and Recommendations</vt:lpstr>
      <vt:lpstr>Comments &amp; Recommendations 1</vt:lpstr>
      <vt:lpstr>Comments &amp; Recommendations 2</vt:lpstr>
      <vt:lpstr>Comments &amp; Recommendations 3</vt:lpstr>
      <vt:lpstr>Comments &amp; Recommendations 5</vt:lpstr>
      <vt:lpstr>Statistics 1</vt:lpstr>
      <vt:lpstr>Statistics 2</vt:lpstr>
      <vt:lpstr>Final Remarks </vt:lpstr>
      <vt:lpstr>Thank You!</vt:lpstr>
    </vt:vector>
  </TitlesOfParts>
  <Company>OUTA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OUTA - Presentation Template</dc:title>
  <dc:creator>Werner Koegelenberg</dc:creator>
  <cp:lastModifiedBy>USER</cp:lastModifiedBy>
  <cp:revision>107</cp:revision>
  <dcterms:created xsi:type="dcterms:W3CDTF">2014-05-07T13:22:54Z</dcterms:created>
  <dcterms:modified xsi:type="dcterms:W3CDTF">2020-10-23T10:50:31Z</dcterms:modified>
</cp:coreProperties>
</file>