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1" r:id="rId4"/>
    <p:sldId id="273" r:id="rId5"/>
    <p:sldId id="269" r:id="rId6"/>
    <p:sldId id="274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2B6D4-DE34-48F4-B962-B288CC5AB404}" type="datetimeFigureOut">
              <a:rPr lang="en-ZA" smtClean="0"/>
              <a:t>2020/10/19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6BDB4-7BAD-468C-BAF8-A52566B05FA9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46083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328491-32F8-436C-9207-C3B7F29E7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73E95BD-D561-4865-AD43-4FD20B9AD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0932E2-BA06-4EFF-84BE-6ACE07689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C8C3-A036-4F3D-A42E-CD432352CCF1}" type="datetime1">
              <a:rPr lang="en-ZA" smtClean="0"/>
              <a:t>2020/10/19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C770690-B318-479C-9AE7-C4BDA2466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779E1B-F010-47CD-8DC8-6B17DB98D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5244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479D16-5261-42AA-BE72-021E21C64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3CAAB2F-0190-496B-9713-153AFC034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6229C3-6221-4232-885F-D123897E8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C145-EC31-42FB-B66B-A865997AFCA8}" type="datetime1">
              <a:rPr lang="en-ZA" smtClean="0"/>
              <a:t>2020/10/19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8A11AF3-80B4-494C-99BB-0CBB33FD9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3ECFCCC-6DC0-4037-9C0F-A9F01C02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3830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9957449-8619-41EE-9F07-70667D8EE5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7B0F2AB-5475-4CA4-B0CA-5B896EA36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DE3678D-54C0-491D-A51E-F25813C1E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9DA7-A7EE-4C09-91CD-4BFD47ED817A}" type="datetime1">
              <a:rPr lang="en-ZA" smtClean="0"/>
              <a:t>2020/10/19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9708BC2-A16F-4F96-8127-23389CB77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8E73A0-A7FE-4E38-9E57-EF80E7F3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0493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BC0247-0E01-41C7-970D-078F6235E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76F1CA-52AF-42BA-B058-EAC8A66E2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DC4211-EB1F-4FA0-853C-25707E173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8DB9-FA50-4ADE-B4A0-A74544E0B2AC}" type="datetime1">
              <a:rPr lang="en-ZA" smtClean="0"/>
              <a:t>2020/10/19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9CCAB3-2898-4B57-BF80-30499CDAC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92EE8DB-0A15-4833-8041-D6D15B6C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2464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1794C7-4C6B-4A38-B025-004EC9AD2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C751015-1ACE-496C-BB4C-F2804EEBA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0BF89B-B21F-4AD7-97E6-F47C9A522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E3E6-C0D0-4B9D-A4B0-8F8570EB6D23}" type="datetime1">
              <a:rPr lang="en-ZA" smtClean="0"/>
              <a:t>2020/10/19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B95C30C-3A29-4C28-8DA5-6892AA6C0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A58741B-2452-4C46-A8AF-45B4C12B2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6728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960DA3-3A30-453B-A4DE-9BAF2465F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0363B7-E3CE-40CD-ACFE-547925824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34B0418-CF98-48DC-B418-84C8A05E5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45051D9-A8D6-427A-A280-DFA1FF0F1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E64-7432-4986-B134-C80BC6E5818E}" type="datetime1">
              <a:rPr lang="en-ZA" smtClean="0"/>
              <a:t>2020/10/19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EA792DF-94B3-47A8-9EE1-600E823A7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B89E23A-4332-4D36-81D6-A0F4703D5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8996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B8EE07-6772-4AF4-A60E-13072EF7B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EEDDD8F-066B-4572-A4E6-489EDE29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6EBABE9-6C7B-45A4-AEA1-696A25C36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4464067-4FFD-4EE0-8B6B-30EFCB7412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A5A53C9-D64B-4092-AA76-86457E1F4A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FA5BADD-EC9D-4EF9-BC9A-EB89E5016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CE5F-4DAC-4B8A-B2D8-3D817C6DFF8E}" type="datetime1">
              <a:rPr lang="en-ZA" smtClean="0"/>
              <a:t>2020/10/19</a:t>
            </a:fld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0BE61DC-357E-4C14-9F5B-4357D44FD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1241A3A-7917-4843-8455-CB4460180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417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930B2A-E120-4497-B9E5-0F5D450E4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4A09E71-6E4C-4855-A037-70929B8AB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9765-8753-4963-92F1-DFA75EAC4B36}" type="datetime1">
              <a:rPr lang="en-ZA" smtClean="0"/>
              <a:t>2020/10/19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7C3E0F3-1493-4386-916C-F8C9181D4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B914E01-9B85-4297-90DC-E335C9DD6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2095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0F9A110-F0E3-427C-A50C-DCD2B0442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A17-CF45-4E54-B85F-14FDAAC9ED23}" type="datetime1">
              <a:rPr lang="en-ZA" smtClean="0"/>
              <a:t>2020/10/19</a:t>
            </a:fld>
            <a:endParaRPr lang="en-Z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C405FF6-4AE2-4088-9329-10D2C7E7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B4571D6-78F3-4B0D-868D-9B744D7D0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2385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6FC25C-2FE5-4A74-A9B2-E3692D9A1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E6300F-FA37-447E-B52C-2D95D575D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87DA393-2360-4583-A2AD-051DF6A70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BCE1AE2-54E3-40BC-981D-1A96037C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EBD8-5D5D-46C5-BA87-1395357D8FBE}" type="datetime1">
              <a:rPr lang="en-ZA" smtClean="0"/>
              <a:t>2020/10/19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B0017D-60B4-4C68-B7E0-31131F878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198FFD7-7083-4F17-9A28-C77B00D5F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6002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4B2298-52B3-4FF7-ABA2-4D2E9A00B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FB82B7D-1B8C-4885-B96B-8CC787F15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1F14942-2F8B-4402-9975-6BED92514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B5D6530-0681-4D93-8602-6D8ABB12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50EE-A12E-4CC9-A55C-2C8F5644032C}" type="datetime1">
              <a:rPr lang="en-ZA" smtClean="0"/>
              <a:t>2020/10/19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B13FF86-C84B-4415-A877-112FEF197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E2F06EF-071D-49C8-913B-4C5599438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6347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0B348EE-E51B-4990-ACEB-C7FC78C90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A9DD5B6-7862-4B8D-8F38-A6543EA84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5053A3C-9467-409B-AD5B-254627133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C558E-6DBF-4ED6-B3FC-C91DFF9773A6}" type="datetime1">
              <a:rPr lang="en-ZA" smtClean="0"/>
              <a:t>2020/10/19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951874-F47D-494A-AB71-6EB026614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5F1E1C-F81E-4622-BE43-0469751D73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083A5-5829-4166-BDFC-0B5D41AB48ED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AEF73188-0B3E-4F7D-A42E-A396FA02CFB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2302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9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B61BE0-C083-45DC-B621-09619630B9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C7FBD7D-AB07-436A-9407-072E8DFC58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349F657-375A-48F9-90FF-50549F912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30289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z="1400" b="1" smtClean="0"/>
              <a:t>1</a:t>
            </a:fld>
            <a:endParaRPr lang="en-ZA" sz="1400" b="1" dirty="0"/>
          </a:p>
        </p:txBody>
      </p:sp>
    </p:spTree>
    <p:extLst>
      <p:ext uri="{BB962C8B-B14F-4D97-AF65-F5344CB8AC3E}">
        <p14:creationId xmlns:p14="http://schemas.microsoft.com/office/powerpoint/2010/main" val="11324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B61BE0-C083-45DC-B621-09619630B9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2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C7FBD7D-AB07-436A-9407-072E8DFC58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B84B3B-47F7-4F70-938A-62F1F7EEF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30289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79938" y="-1460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b="1" dirty="0" smtClean="0"/>
              <a:t>Update on SGM </a:t>
            </a:r>
            <a:endParaRPr lang="en-GB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1089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b="1" dirty="0" smtClean="0"/>
              <a:t>Background </a:t>
            </a:r>
            <a:endParaRPr lang="en-ZA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dirty="0" smtClean="0"/>
              <a:t>Notices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ZA" sz="2400" dirty="0" smtClean="0"/>
              <a:t>Calling  for the SGM  was sent as per set timeline in the Constitution on 07 May 2020 with Agenda Items for the Meeting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ZA" sz="2400" dirty="0" smtClean="0"/>
              <a:t>Date was not confirmed due to COVID-19 but later confirmed on 29 May 20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ZA" sz="2400" dirty="0" smtClean="0"/>
              <a:t>Circulated to postponed in June 2020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ZA" sz="2400" dirty="0" smtClean="0"/>
              <a:t>Final  confirmation of the SGM was done in August 2020  </a:t>
            </a:r>
            <a:endParaRPr lang="en-ZA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dirty="0" smtClean="0"/>
              <a:t>Constitutional Compliance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ZA" sz="2400" dirty="0" smtClean="0"/>
              <a:t>The initial notice was in compliance with the Constitution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ZA" sz="2400" dirty="0" smtClean="0"/>
              <a:t>The last notice confirming the date was also in compliance except that it allowed  the membership to submit motions</a:t>
            </a:r>
            <a:endParaRPr lang="en-ZA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ZA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z="1400" b="1" smtClean="0"/>
              <a:t>2</a:t>
            </a:fld>
            <a:endParaRPr lang="en-ZA" sz="1400" b="1" dirty="0"/>
          </a:p>
        </p:txBody>
      </p:sp>
    </p:spTree>
    <p:extLst>
      <p:ext uri="{BB962C8B-B14F-4D97-AF65-F5344CB8AC3E}">
        <p14:creationId xmlns:p14="http://schemas.microsoft.com/office/powerpoint/2010/main" val="35431892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B61BE0-C083-45DC-B621-09619630B9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C7FBD7D-AB07-436A-9407-072E8DFC58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B84B3B-47F7-4F70-938A-62F1F7EEF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30289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79938" y="-1460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b="1" dirty="0" smtClean="0"/>
              <a:t>Update on SGM Conti.. </a:t>
            </a:r>
            <a:endParaRPr lang="en-GB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104254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ZA" sz="2600" dirty="0"/>
              <a:t>Constitutional Compliance </a:t>
            </a:r>
            <a:r>
              <a:rPr lang="en-ZA" sz="2600" dirty="0" smtClean="0"/>
              <a:t>Conti..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ZA" sz="2600" dirty="0" smtClean="0"/>
              <a:t>Circulation of  final agenda had challenges as the Board and the IOC/IPC Facilitator didn’t agree due to some agenda items being open ended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ZA" sz="2600" dirty="0" smtClean="0"/>
              <a:t>Dr Ramsamy’s office finally circulated  the  agenda without the Board’s endorsement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ZA" sz="2600" dirty="0" smtClean="0"/>
              <a:t>Due to contestations about the Agenda, the Board commissioned the office to get legal opinion in relation to constitutionality of the final agenda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ZA" sz="2600" dirty="0" smtClean="0"/>
              <a:t>Opinions  provided clarity to the Board about adherence to Constitutional obligations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ZA" sz="2600" dirty="0" smtClean="0"/>
              <a:t>The IOC/IPC facilitator disregarded the legal opinions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ZA" sz="2800" dirty="0"/>
          </a:p>
          <a:p>
            <a:pPr algn="l"/>
            <a:endParaRPr lang="en-ZA" sz="3000" dirty="0"/>
          </a:p>
          <a:p>
            <a:pPr algn="l"/>
            <a:endParaRPr lang="en-ZA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z="1400" b="1" smtClean="0"/>
              <a:t>3</a:t>
            </a:fld>
            <a:endParaRPr lang="en-ZA" sz="1400" b="1" dirty="0"/>
          </a:p>
        </p:txBody>
      </p:sp>
    </p:spTree>
    <p:extLst>
      <p:ext uri="{BB962C8B-B14F-4D97-AF65-F5344CB8AC3E}">
        <p14:creationId xmlns:p14="http://schemas.microsoft.com/office/powerpoint/2010/main" val="194994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ZA" sz="6000" b="1" dirty="0" smtClean="0"/>
              <a:t>Update on SGM Conti…</a:t>
            </a:r>
            <a:endParaRPr lang="en-ZA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48118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b="1" dirty="0" smtClean="0"/>
              <a:t>Proceeding at the SGM</a:t>
            </a:r>
          </a:p>
          <a:p>
            <a:pPr lvl="1"/>
            <a:r>
              <a:rPr lang="en-ZA" dirty="0" smtClean="0"/>
              <a:t>Meeting was supposed to be co-chaired as agreed but the IOC/IPC ran with the meeting</a:t>
            </a:r>
          </a:p>
          <a:p>
            <a:pPr lvl="1"/>
            <a:r>
              <a:rPr lang="en-ZA" dirty="0" smtClean="0"/>
              <a:t>Due process as guided by the Constitution was not followed:</a:t>
            </a:r>
          </a:p>
          <a:p>
            <a:pPr lvl="2"/>
            <a:r>
              <a:rPr lang="en-ZA" dirty="0" smtClean="0"/>
              <a:t>Procedure on the amendments of the Constitution</a:t>
            </a:r>
          </a:p>
          <a:p>
            <a:pPr lvl="2"/>
            <a:r>
              <a:rPr lang="en-ZA" dirty="0" smtClean="0"/>
              <a:t>Presentation and support  of  motions </a:t>
            </a:r>
          </a:p>
          <a:p>
            <a:pPr lvl="2"/>
            <a:r>
              <a:rPr lang="en-ZA" dirty="0" smtClean="0"/>
              <a:t>Voting process </a:t>
            </a:r>
          </a:p>
          <a:p>
            <a:pPr lvl="1"/>
            <a:r>
              <a:rPr lang="en-ZA" dirty="0" smtClean="0"/>
              <a:t>Resolutions </a:t>
            </a:r>
          </a:p>
          <a:p>
            <a:pPr lvl="2"/>
            <a:r>
              <a:rPr lang="en-ZA" dirty="0" smtClean="0"/>
              <a:t>Constitutional amendment endorsed with proviso to clean it up</a:t>
            </a:r>
          </a:p>
          <a:p>
            <a:pPr lvl="2"/>
            <a:r>
              <a:rPr lang="en-ZA" dirty="0" smtClean="0"/>
              <a:t>Waiver Constitutional timelines in terms of calling for QGM/AGM</a:t>
            </a:r>
          </a:p>
          <a:p>
            <a:pPr lvl="2"/>
            <a:r>
              <a:rPr lang="en-ZA" dirty="0" smtClean="0"/>
              <a:t>Mr Hendricks Disciplinary hearing is called of and he be reinstated with immediate effect</a:t>
            </a:r>
          </a:p>
          <a:p>
            <a:pPr lvl="2"/>
            <a:r>
              <a:rPr lang="en-ZA" dirty="0" smtClean="0"/>
              <a:t>QGM and AGM Dates confirmed</a:t>
            </a:r>
          </a:p>
          <a:p>
            <a:pPr lvl="2"/>
            <a:r>
              <a:rPr lang="en-ZA" dirty="0" smtClean="0"/>
              <a:t>QGM nomination process is reopened and Audit firm is appointed</a:t>
            </a:r>
          </a:p>
          <a:p>
            <a:pPr lvl="2"/>
            <a:r>
              <a:rPr lang="en-ZA" dirty="0" smtClean="0"/>
              <a:t>Appointment of Electoral officers, Appeals Committee</a:t>
            </a:r>
          </a:p>
          <a:p>
            <a:pPr marL="0" indent="0">
              <a:buNone/>
            </a:pPr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4754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B61BE0-C083-45DC-B621-09619630B9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C7FBD7D-AB07-436A-9407-072E8DFC58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B84B3B-47F7-4F70-938A-62F1F7EEF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93" y="0"/>
            <a:ext cx="12230289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79938" y="-1460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b="1" dirty="0" smtClean="0"/>
              <a:t>SASCOC General Assembly  </a:t>
            </a:r>
            <a:endParaRPr lang="en-GB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199" y="1600200"/>
            <a:ext cx="1135272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ZA" sz="2800" dirty="0" smtClean="0"/>
              <a:t>QGM-Date set for Saturday, 07 November 2020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ZA" sz="2800" dirty="0" smtClean="0"/>
              <a:t>AGM will be hosted earlier same day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ZA" sz="2800" dirty="0" smtClean="0"/>
              <a:t>Notice calling for nominations done deadline was 09 October 2020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ZA" sz="2800" dirty="0" smtClean="0"/>
              <a:t>Nominees list will be circulated on Friday, 23  October 2020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ZA" sz="2800" dirty="0" smtClean="0"/>
              <a:t>Process of the QGM managed in its totality by the IOC/IPC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ZA" sz="2800" dirty="0" smtClean="0"/>
              <a:t>Envisage to have electronic voting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ZA" sz="28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ZA" sz="28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algn="l"/>
            <a:endParaRPr lang="en-ZA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z="1400" b="1" smtClean="0"/>
              <a:t>5</a:t>
            </a:fld>
            <a:endParaRPr lang="en-ZA" sz="1400" b="1" dirty="0"/>
          </a:p>
        </p:txBody>
      </p:sp>
    </p:spTree>
    <p:extLst>
      <p:ext uri="{BB962C8B-B14F-4D97-AF65-F5344CB8AC3E}">
        <p14:creationId xmlns:p14="http://schemas.microsoft.com/office/powerpoint/2010/main" val="175261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7157"/>
          </a:xfrm>
        </p:spPr>
        <p:txBody>
          <a:bodyPr>
            <a:normAutofit/>
          </a:bodyPr>
          <a:lstStyle/>
          <a:p>
            <a:pPr algn="ctr"/>
            <a:r>
              <a:rPr lang="en-ZA" sz="6000" b="1" dirty="0" smtClean="0"/>
              <a:t>Declaration of a Dispute</a:t>
            </a:r>
            <a:endParaRPr lang="en-ZA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Subsequent to the SGM, SASCOC Board had a meeting on 25 September 2020</a:t>
            </a:r>
          </a:p>
          <a:p>
            <a:r>
              <a:rPr lang="en-ZA" dirty="0" smtClean="0"/>
              <a:t>Purpose of the Board Meeting was to handover to the Acting President and update him on organisations currents state of affairs</a:t>
            </a:r>
          </a:p>
          <a:p>
            <a:r>
              <a:rPr lang="en-ZA" dirty="0" smtClean="0"/>
              <a:t>The Board Meeting took place in the absence of the Acting President</a:t>
            </a:r>
          </a:p>
          <a:p>
            <a:r>
              <a:rPr lang="en-ZA" dirty="0" smtClean="0"/>
              <a:t>Board took resolutions</a:t>
            </a:r>
          </a:p>
          <a:p>
            <a:r>
              <a:rPr lang="en-ZA" dirty="0" smtClean="0"/>
              <a:t>A dispute was declared about the SGM resolutions  taken </a:t>
            </a:r>
          </a:p>
          <a:p>
            <a:r>
              <a:rPr lang="en-ZA" dirty="0" smtClean="0"/>
              <a:t>Statement of claim was issued</a:t>
            </a:r>
          </a:p>
          <a:p>
            <a:r>
              <a:rPr lang="en-ZA" dirty="0" smtClean="0"/>
              <a:t>SASCOC received a letter from the IOC/IPC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526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7157"/>
          </a:xfrm>
        </p:spPr>
        <p:txBody>
          <a:bodyPr>
            <a:normAutofit/>
          </a:bodyPr>
          <a:lstStyle/>
          <a:p>
            <a:pPr algn="ctr"/>
            <a:r>
              <a:rPr lang="en-ZA" sz="6000" b="1" dirty="0"/>
              <a:t>Declaration of a </a:t>
            </a:r>
            <a:r>
              <a:rPr lang="en-ZA" sz="6000" b="1" dirty="0" smtClean="0"/>
              <a:t>Dispute Conti…</a:t>
            </a:r>
            <a:endParaRPr lang="en-Z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SASCOC membership received correspondence from Canoeing SA on behalf of 55 member organisations</a:t>
            </a:r>
          </a:p>
          <a:p>
            <a:r>
              <a:rPr lang="en-ZA" dirty="0" smtClean="0"/>
              <a:t>An urgent Board Meeting was convened for 18 October 2020 to discuss the IOC/IPC letter</a:t>
            </a:r>
          </a:p>
          <a:p>
            <a:r>
              <a:rPr lang="en-ZA" dirty="0" smtClean="0"/>
              <a:t>Board Meeting took place with 5 members in attendance, 1 apology, 2 declined and 1 did not see a need for this Board Meeting to continue</a:t>
            </a:r>
          </a:p>
          <a:p>
            <a:r>
              <a:rPr lang="en-ZA" dirty="0" smtClean="0"/>
              <a:t>Board took resolutions</a:t>
            </a:r>
          </a:p>
          <a:p>
            <a:r>
              <a:rPr lang="en-ZA" dirty="0" smtClean="0"/>
              <a:t>Letters were written and sent to the Acting President and Honourable Minister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7870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</TotalTime>
  <Words>492</Words>
  <Application>Microsoft Office PowerPoint</Application>
  <PresentationFormat>Custom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2</vt:lpstr>
      <vt:lpstr>PowerPoint Presentation</vt:lpstr>
      <vt:lpstr>Update on SGM Conti…</vt:lpstr>
      <vt:lpstr>PowerPoint Presentation</vt:lpstr>
      <vt:lpstr>Declaration of a Dispute</vt:lpstr>
      <vt:lpstr>Declaration of a Dispute Conti…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Warren</dc:creator>
  <cp:lastModifiedBy>Patience Shikwambana</cp:lastModifiedBy>
  <cp:revision>67</cp:revision>
  <dcterms:created xsi:type="dcterms:W3CDTF">2020-02-03T09:00:19Z</dcterms:created>
  <dcterms:modified xsi:type="dcterms:W3CDTF">2020-10-19T09:47:11Z</dcterms:modified>
</cp:coreProperties>
</file>