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ags/tag5.xml" ContentType="application/vnd.openxmlformats-officedocument.presentationml.tags+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diagrams/layout2.xml" ContentType="application/vnd.openxmlformats-officedocument.drawingml.diagramLayout+xml"/>
  <Override PartName="/ppt/notesSlides/notesSlide8.xml" ContentType="application/vnd.openxmlformats-officedocument.presentationml.notesSlide+xml"/>
  <Override PartName="/ppt/comments/comment1.xml" ContentType="application/vnd.openxmlformats-officedocument.presentationml.comments+xml"/>
  <Override PartName="/ppt/tags/tag13.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ags/tag20.xml" ContentType="application/vnd.openxmlformats-officedocument.presentationml.tags+xml"/>
  <Override PartName="/ppt/theme/theme7.xml" ContentType="application/vnd.openxmlformats-officedocument.theme+xml"/>
  <Override PartName="/ppt/slideLayouts/slideLayout88.xml" ContentType="application/vnd.openxmlformats-officedocument.presentationml.slideLayout+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Layouts/slideLayout78.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ags/tag7.xml" ContentType="application/vnd.openxmlformats-officedocument.presentationml.tags+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diagrams/layout4.xml" ContentType="application/vnd.openxmlformats-officedocument.drawingml.diagramLayout+xml"/>
  <Override PartName="/ppt/tags/tag15.xml" ContentType="application/vnd.openxmlformats-officedocument.presentationml.tags+xml"/>
  <Override PartName="/ppt/diagrams/data5.xml" ContentType="application/vnd.openxmlformats-officedocument.drawingml.diagramData+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ags/tag22.xml" ContentType="application/vnd.openxmlformats-officedocument.presentationml.tags+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8" r:id="rId3"/>
    <p:sldMasterId id="2147483692" r:id="rId4"/>
    <p:sldMasterId id="2147483705" r:id="rId5"/>
    <p:sldMasterId id="2147483718" r:id="rId6"/>
    <p:sldMasterId id="2147483833" r:id="rId7"/>
    <p:sldMasterId id="2147483846" r:id="rId8"/>
  </p:sldMasterIdLst>
  <p:notesMasterIdLst>
    <p:notesMasterId r:id="rId33"/>
  </p:notesMasterIdLst>
  <p:handoutMasterIdLst>
    <p:handoutMasterId r:id="rId34"/>
  </p:handoutMasterIdLst>
  <p:sldIdLst>
    <p:sldId id="381" r:id="rId9"/>
    <p:sldId id="770" r:id="rId10"/>
    <p:sldId id="894" r:id="rId11"/>
    <p:sldId id="893" r:id="rId12"/>
    <p:sldId id="895" r:id="rId13"/>
    <p:sldId id="890" r:id="rId14"/>
    <p:sldId id="891" r:id="rId15"/>
    <p:sldId id="892" r:id="rId16"/>
    <p:sldId id="887" r:id="rId17"/>
    <p:sldId id="897" r:id="rId18"/>
    <p:sldId id="898" r:id="rId19"/>
    <p:sldId id="899" r:id="rId20"/>
    <p:sldId id="909" r:id="rId21"/>
    <p:sldId id="910" r:id="rId22"/>
    <p:sldId id="908" r:id="rId23"/>
    <p:sldId id="911" r:id="rId24"/>
    <p:sldId id="901" r:id="rId25"/>
    <p:sldId id="902" r:id="rId26"/>
    <p:sldId id="903" r:id="rId27"/>
    <p:sldId id="904" r:id="rId28"/>
    <p:sldId id="905" r:id="rId29"/>
    <p:sldId id="906" r:id="rId30"/>
    <p:sldId id="907" r:id="rId31"/>
    <p:sldId id="830" r:id="rId32"/>
  </p:sldIdLst>
  <p:sldSz cx="9144000" cy="6858000" type="screen4x3"/>
  <p:notesSz cx="6797675" cy="9926638"/>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ACF67D32-9CD2-4DD2-A067-EC733CC87D24}">
          <p14:sldIdLst>
            <p14:sldId id="381"/>
            <p14:sldId id="770"/>
            <p14:sldId id="894"/>
            <p14:sldId id="893"/>
            <p14:sldId id="895"/>
            <p14:sldId id="890"/>
            <p14:sldId id="891"/>
            <p14:sldId id="892"/>
            <p14:sldId id="887"/>
            <p14:sldId id="897"/>
            <p14:sldId id="898"/>
            <p14:sldId id="899"/>
            <p14:sldId id="909"/>
            <p14:sldId id="910"/>
            <p14:sldId id="908"/>
            <p14:sldId id="911"/>
            <p14:sldId id="901"/>
            <p14:sldId id="902"/>
            <p14:sldId id="903"/>
            <p14:sldId id="904"/>
            <p14:sldId id="905"/>
            <p14:sldId id="906"/>
            <p14:sldId id="907"/>
            <p14:sldId id="83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zmine" initials="j" lastIdx="0" clrIdx="0">
    <p:extLst>
      <p:ext uri="{19B8F6BF-5375-455C-9EA6-DF929625EA0E}">
        <p15:presenceInfo xmlns:p15="http://schemas.microsoft.com/office/powerpoint/2012/main" xmlns="" userId="jazmine" providerId="None"/>
      </p:ext>
    </p:extLst>
  </p:cmAuthor>
  <p:cmAuthor id="2" name="Bandile" initials="B" lastIdx="4" clrIdx="1">
    <p:extLst>
      <p:ext uri="{19B8F6BF-5375-455C-9EA6-DF929625EA0E}">
        <p15:presenceInfo xmlns:p15="http://schemas.microsoft.com/office/powerpoint/2012/main" xmlns="" userId="Bandile" providerId="None"/>
      </p:ext>
    </p:extLst>
  </p:cmAuthor>
  <p:cmAuthor id="3" name="Ncumisa Khumalo" initials="NK" lastIdx="0" clrIdx="2">
    <p:extLst>
      <p:ext uri="{19B8F6BF-5375-455C-9EA6-DF929625EA0E}">
        <p15:presenceInfo xmlns:p15="http://schemas.microsoft.com/office/powerpoint/2012/main" xmlns="" userId="S-1-5-21-1644491937-562591055-839522115-26688" providerId="AD"/>
      </p:ext>
    </p:extLst>
  </p:cmAuthor>
  <p:cmAuthor id="4" name="Keitumetse Lebaka" initials="KL" lastIdx="2" clrIdx="3">
    <p:extLst>
      <p:ext uri="{19B8F6BF-5375-455C-9EA6-DF929625EA0E}">
        <p15:presenceInfo xmlns:p15="http://schemas.microsoft.com/office/powerpoint/2012/main" xmlns="" userId="S-1-5-21-1644491937-562591055-839522115-21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3161"/>
    <a:srgbClr val="009242"/>
    <a:srgbClr val="D0D8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6" autoAdjust="0"/>
    <p:restoredTop sz="92323" autoAdjust="0"/>
  </p:normalViewPr>
  <p:slideViewPr>
    <p:cSldViewPr>
      <p:cViewPr varScale="1">
        <p:scale>
          <a:sx n="50" d="100"/>
          <a:sy n="50" d="100"/>
        </p:scale>
        <p:origin x="-96"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3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171"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0-08-30T14:36:39.538" idx="2">
    <p:pos x="5662" y="1574"/>
    <p:text>Is this the current data</p:text>
    <p:extLst>
      <p:ext uri="{C676402C-5697-4E1C-873F-D02D1690AC5C}">
        <p15:threadingInfo xmlns:p15="http://schemas.microsoft.com/office/powerpoint/2012/main" xmlns=""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497F1-B897-4680-945D-B2CEB2B05E55}"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GB"/>
        </a:p>
      </dgm:t>
    </dgm:pt>
    <dgm:pt modelId="{0119A5CC-B0E9-427B-AD44-536DD5261836}">
      <dgm:prSet phldrT="[Text]"/>
      <dgm:spPr/>
      <dgm:t>
        <a:bodyPr/>
        <a:lstStyle/>
        <a:p>
          <a:r>
            <a:rPr lang="en-GB" dirty="0" smtClean="0"/>
            <a:t>Global Tourism</a:t>
          </a:r>
          <a:endParaRPr lang="en-GB" dirty="0"/>
        </a:p>
      </dgm:t>
    </dgm:pt>
    <dgm:pt modelId="{A80F82BF-763A-4A95-95BE-52AE5026CB8C}" type="parTrans" cxnId="{F3B0DE16-A54A-43D2-A9B9-EFA5E3552F45}">
      <dgm:prSet/>
      <dgm:spPr/>
      <dgm:t>
        <a:bodyPr/>
        <a:lstStyle/>
        <a:p>
          <a:endParaRPr lang="en-GB"/>
        </a:p>
      </dgm:t>
    </dgm:pt>
    <dgm:pt modelId="{C94C05DF-4A41-4E6E-BC0F-AD4EB60CEE22}" type="sibTrans" cxnId="{F3B0DE16-A54A-43D2-A9B9-EFA5E3552F45}">
      <dgm:prSet/>
      <dgm:spPr/>
      <dgm:t>
        <a:bodyPr/>
        <a:lstStyle/>
        <a:p>
          <a:endParaRPr lang="en-GB"/>
        </a:p>
      </dgm:t>
    </dgm:pt>
    <dgm:pt modelId="{AD583EE2-FC64-4FE6-AEE0-2C6BFB2605DC}">
      <dgm:prSet phldrT="[Text]"/>
      <dgm:spPr/>
      <dgm:t>
        <a:bodyPr/>
        <a:lstStyle/>
        <a:p>
          <a:r>
            <a:rPr lang="en-GB" dirty="0" smtClean="0"/>
            <a:t>Language Priority &amp; Urbanisation</a:t>
          </a:r>
          <a:endParaRPr lang="en-GB" dirty="0"/>
        </a:p>
      </dgm:t>
    </dgm:pt>
    <dgm:pt modelId="{D1E42B40-4391-49F7-BA3A-05C51698491D}" type="parTrans" cxnId="{97BF4220-1307-4F9C-A94E-25E9B6557F02}">
      <dgm:prSet/>
      <dgm:spPr/>
      <dgm:t>
        <a:bodyPr/>
        <a:lstStyle/>
        <a:p>
          <a:endParaRPr lang="en-GB"/>
        </a:p>
      </dgm:t>
    </dgm:pt>
    <dgm:pt modelId="{E3F23F32-FF9E-4BD5-A27D-97DAC59FF5DE}" type="sibTrans" cxnId="{97BF4220-1307-4F9C-A94E-25E9B6557F02}">
      <dgm:prSet/>
      <dgm:spPr/>
      <dgm:t>
        <a:bodyPr/>
        <a:lstStyle/>
        <a:p>
          <a:endParaRPr lang="en-GB"/>
        </a:p>
      </dgm:t>
    </dgm:pt>
    <dgm:pt modelId="{088E7488-EFF8-4506-8306-144B5EB45720}">
      <dgm:prSet phldrT="[Text]"/>
      <dgm:spPr/>
      <dgm:t>
        <a:bodyPr/>
        <a:lstStyle/>
        <a:p>
          <a:r>
            <a:rPr lang="en-GB" dirty="0" smtClean="0"/>
            <a:t>Globalisation &amp; Migration</a:t>
          </a:r>
          <a:endParaRPr lang="en-GB" dirty="0"/>
        </a:p>
      </dgm:t>
    </dgm:pt>
    <dgm:pt modelId="{6AB1C6B8-36B1-46E6-8792-240E1675EC59}" type="parTrans" cxnId="{964DF14A-1792-48EF-B4BD-0AEAEA390ABF}">
      <dgm:prSet/>
      <dgm:spPr/>
      <dgm:t>
        <a:bodyPr/>
        <a:lstStyle/>
        <a:p>
          <a:endParaRPr lang="en-GB"/>
        </a:p>
      </dgm:t>
    </dgm:pt>
    <dgm:pt modelId="{B9E5B8E6-8CF0-4652-9F7E-96FFF2983B83}" type="sibTrans" cxnId="{964DF14A-1792-48EF-B4BD-0AEAEA390ABF}">
      <dgm:prSet/>
      <dgm:spPr/>
      <dgm:t>
        <a:bodyPr/>
        <a:lstStyle/>
        <a:p>
          <a:endParaRPr lang="en-GB"/>
        </a:p>
      </dgm:t>
    </dgm:pt>
    <dgm:pt modelId="{65302B73-E3FC-47D2-8B2B-5C129B9DF115}">
      <dgm:prSet/>
      <dgm:spPr/>
      <dgm:t>
        <a:bodyPr/>
        <a:lstStyle/>
        <a:p>
          <a:r>
            <a:rPr lang="en-GB" dirty="0" smtClean="0"/>
            <a:t>Competitiveness</a:t>
          </a:r>
          <a:endParaRPr lang="en-GB" dirty="0"/>
        </a:p>
      </dgm:t>
    </dgm:pt>
    <dgm:pt modelId="{7D97C0C4-9F56-4C03-9A12-0FEF0F65E2F8}" type="parTrans" cxnId="{34EA6455-05CE-4E18-921B-90FAA972AC67}">
      <dgm:prSet/>
      <dgm:spPr/>
      <dgm:t>
        <a:bodyPr/>
        <a:lstStyle/>
        <a:p>
          <a:endParaRPr lang="en-GB"/>
        </a:p>
      </dgm:t>
    </dgm:pt>
    <dgm:pt modelId="{C7095096-24DD-4D69-882A-F9EF9A1EC96D}" type="sibTrans" cxnId="{34EA6455-05CE-4E18-921B-90FAA972AC67}">
      <dgm:prSet/>
      <dgm:spPr/>
      <dgm:t>
        <a:bodyPr/>
        <a:lstStyle/>
        <a:p>
          <a:endParaRPr lang="en-GB"/>
        </a:p>
      </dgm:t>
    </dgm:pt>
    <dgm:pt modelId="{608FD5BF-9A74-4E8F-9C18-E1EBB413792D}">
      <dgm:prSet/>
      <dgm:spPr/>
      <dgm:t>
        <a:bodyPr/>
        <a:lstStyle/>
        <a:p>
          <a:r>
            <a:rPr lang="en-GB" dirty="0" smtClean="0"/>
            <a:t>Human Resources Development</a:t>
          </a:r>
          <a:endParaRPr lang="en-GB" dirty="0"/>
        </a:p>
      </dgm:t>
    </dgm:pt>
    <dgm:pt modelId="{A88640F4-2DF3-4048-A4BA-81DA2992551F}" type="parTrans" cxnId="{5945AEB1-525F-4408-8715-441B55F887E9}">
      <dgm:prSet/>
      <dgm:spPr/>
      <dgm:t>
        <a:bodyPr/>
        <a:lstStyle/>
        <a:p>
          <a:endParaRPr lang="en-GB"/>
        </a:p>
      </dgm:t>
    </dgm:pt>
    <dgm:pt modelId="{FF80AC55-2DDC-42B7-B5AA-C7A4EED0437D}" type="sibTrans" cxnId="{5945AEB1-525F-4408-8715-441B55F887E9}">
      <dgm:prSet/>
      <dgm:spPr/>
      <dgm:t>
        <a:bodyPr/>
        <a:lstStyle/>
        <a:p>
          <a:endParaRPr lang="en-GB"/>
        </a:p>
      </dgm:t>
    </dgm:pt>
    <dgm:pt modelId="{14E0B670-822A-4646-92F5-A30B0E5B6A27}">
      <dgm:prSet/>
      <dgm:spPr/>
      <dgm:t>
        <a:bodyPr/>
        <a:lstStyle/>
        <a:p>
          <a:r>
            <a:rPr lang="en-GB" dirty="0" smtClean="0"/>
            <a:t>Domestic Tourism</a:t>
          </a:r>
          <a:endParaRPr lang="en-GB" dirty="0"/>
        </a:p>
      </dgm:t>
    </dgm:pt>
    <dgm:pt modelId="{B50702B8-1E90-4F33-9E0F-87242ACEF874}" type="parTrans" cxnId="{AC8569BE-5A3E-446E-87F9-8D874B7FAC5D}">
      <dgm:prSet/>
      <dgm:spPr/>
    </dgm:pt>
    <dgm:pt modelId="{52B23737-F63B-42EA-9903-67FD49921B5A}" type="sibTrans" cxnId="{AC8569BE-5A3E-446E-87F9-8D874B7FAC5D}">
      <dgm:prSet/>
      <dgm:spPr/>
    </dgm:pt>
    <dgm:pt modelId="{3CA4DFC1-5E25-4C25-9662-2AB032AB093C}" type="pres">
      <dgm:prSet presAssocID="{5A5497F1-B897-4680-945D-B2CEB2B05E55}" presName="Name0" presStyleCnt="0">
        <dgm:presLayoutVars>
          <dgm:chMax val="7"/>
          <dgm:chPref val="7"/>
          <dgm:dir/>
        </dgm:presLayoutVars>
      </dgm:prSet>
      <dgm:spPr/>
      <dgm:t>
        <a:bodyPr/>
        <a:lstStyle/>
        <a:p>
          <a:endParaRPr lang="en-ZA"/>
        </a:p>
      </dgm:t>
    </dgm:pt>
    <dgm:pt modelId="{BA7744C7-20B8-434A-83E8-B172A3286C52}" type="pres">
      <dgm:prSet presAssocID="{5A5497F1-B897-4680-945D-B2CEB2B05E55}" presName="Name1" presStyleCnt="0"/>
      <dgm:spPr/>
    </dgm:pt>
    <dgm:pt modelId="{D67BF699-7147-4F66-823B-C25A5D0C7F5E}" type="pres">
      <dgm:prSet presAssocID="{5A5497F1-B897-4680-945D-B2CEB2B05E55}" presName="cycle" presStyleCnt="0"/>
      <dgm:spPr/>
    </dgm:pt>
    <dgm:pt modelId="{DBA6768F-4358-4968-BA23-6DAB6B482184}" type="pres">
      <dgm:prSet presAssocID="{5A5497F1-B897-4680-945D-B2CEB2B05E55}" presName="srcNode" presStyleLbl="node1" presStyleIdx="0" presStyleCnt="6"/>
      <dgm:spPr/>
    </dgm:pt>
    <dgm:pt modelId="{C7A973F3-3679-4F3A-8CFC-1AAE35557D62}" type="pres">
      <dgm:prSet presAssocID="{5A5497F1-B897-4680-945D-B2CEB2B05E55}" presName="conn" presStyleLbl="parChTrans1D2" presStyleIdx="0" presStyleCnt="1"/>
      <dgm:spPr/>
    </dgm:pt>
    <dgm:pt modelId="{E9F8DAC8-A90C-43EA-A8F6-AD1722512137}" type="pres">
      <dgm:prSet presAssocID="{5A5497F1-B897-4680-945D-B2CEB2B05E55}" presName="extraNode" presStyleLbl="node1" presStyleIdx="0" presStyleCnt="6"/>
      <dgm:spPr/>
    </dgm:pt>
    <dgm:pt modelId="{ABA7CB1D-B0E3-49AA-8240-0AA90DC3FA20}" type="pres">
      <dgm:prSet presAssocID="{5A5497F1-B897-4680-945D-B2CEB2B05E55}" presName="dstNode" presStyleLbl="node1" presStyleIdx="0" presStyleCnt="6"/>
      <dgm:spPr/>
    </dgm:pt>
    <dgm:pt modelId="{D090FED9-2D5C-43C2-A463-1EB5E0B5386C}" type="pres">
      <dgm:prSet presAssocID="{14E0B670-822A-4646-92F5-A30B0E5B6A27}" presName="text_1" presStyleLbl="node1" presStyleIdx="0" presStyleCnt="6">
        <dgm:presLayoutVars>
          <dgm:bulletEnabled val="1"/>
        </dgm:presLayoutVars>
      </dgm:prSet>
      <dgm:spPr/>
      <dgm:t>
        <a:bodyPr/>
        <a:lstStyle/>
        <a:p>
          <a:endParaRPr lang="en-GB"/>
        </a:p>
      </dgm:t>
    </dgm:pt>
    <dgm:pt modelId="{6CA94D0C-CEE5-4158-A65A-595A1BB7354D}" type="pres">
      <dgm:prSet presAssocID="{14E0B670-822A-4646-92F5-A30B0E5B6A27}" presName="accent_1" presStyleCnt="0"/>
      <dgm:spPr/>
    </dgm:pt>
    <dgm:pt modelId="{3D48B4EC-DA36-47FD-9E31-A4D8AC0FC649}" type="pres">
      <dgm:prSet presAssocID="{14E0B670-822A-4646-92F5-A30B0E5B6A27}" presName="accentRepeatNode" presStyleLbl="solidFgAcc1" presStyleIdx="0" presStyleCnt="6"/>
      <dgm:spPr/>
    </dgm:pt>
    <dgm:pt modelId="{4D869BA8-C5D5-451B-8A8C-C73EDAD0AD1C}" type="pres">
      <dgm:prSet presAssocID="{0119A5CC-B0E9-427B-AD44-536DD5261836}" presName="text_2" presStyleLbl="node1" presStyleIdx="1" presStyleCnt="6">
        <dgm:presLayoutVars>
          <dgm:bulletEnabled val="1"/>
        </dgm:presLayoutVars>
      </dgm:prSet>
      <dgm:spPr/>
      <dgm:t>
        <a:bodyPr/>
        <a:lstStyle/>
        <a:p>
          <a:endParaRPr lang="en-ZA"/>
        </a:p>
      </dgm:t>
    </dgm:pt>
    <dgm:pt modelId="{41B4DEA6-999E-4367-902D-4671AE749861}" type="pres">
      <dgm:prSet presAssocID="{0119A5CC-B0E9-427B-AD44-536DD5261836}" presName="accent_2" presStyleCnt="0"/>
      <dgm:spPr/>
    </dgm:pt>
    <dgm:pt modelId="{1973A929-D165-4642-9E9A-D2FDBDD03D88}" type="pres">
      <dgm:prSet presAssocID="{0119A5CC-B0E9-427B-AD44-536DD5261836}" presName="accentRepeatNode" presStyleLbl="solidFgAcc1" presStyleIdx="1" presStyleCnt="6"/>
      <dgm:spPr/>
    </dgm:pt>
    <dgm:pt modelId="{03ADEBC9-FD3A-481C-A9F2-8E944B874E5A}" type="pres">
      <dgm:prSet presAssocID="{AD583EE2-FC64-4FE6-AEE0-2C6BFB2605DC}" presName="text_3" presStyleLbl="node1" presStyleIdx="2" presStyleCnt="6">
        <dgm:presLayoutVars>
          <dgm:bulletEnabled val="1"/>
        </dgm:presLayoutVars>
      </dgm:prSet>
      <dgm:spPr/>
      <dgm:t>
        <a:bodyPr/>
        <a:lstStyle/>
        <a:p>
          <a:endParaRPr lang="en-ZA"/>
        </a:p>
      </dgm:t>
    </dgm:pt>
    <dgm:pt modelId="{61ED0E61-8855-4D52-8A52-C02F769755CE}" type="pres">
      <dgm:prSet presAssocID="{AD583EE2-FC64-4FE6-AEE0-2C6BFB2605DC}" presName="accent_3" presStyleCnt="0"/>
      <dgm:spPr/>
    </dgm:pt>
    <dgm:pt modelId="{EC9674EC-1780-4972-82BA-B7D370FFED33}" type="pres">
      <dgm:prSet presAssocID="{AD583EE2-FC64-4FE6-AEE0-2C6BFB2605DC}" presName="accentRepeatNode" presStyleLbl="solidFgAcc1" presStyleIdx="2" presStyleCnt="6"/>
      <dgm:spPr/>
    </dgm:pt>
    <dgm:pt modelId="{83416452-BE14-40B8-82E0-C3B175850963}" type="pres">
      <dgm:prSet presAssocID="{088E7488-EFF8-4506-8306-144B5EB45720}" presName="text_4" presStyleLbl="node1" presStyleIdx="3" presStyleCnt="6">
        <dgm:presLayoutVars>
          <dgm:bulletEnabled val="1"/>
        </dgm:presLayoutVars>
      </dgm:prSet>
      <dgm:spPr/>
      <dgm:t>
        <a:bodyPr/>
        <a:lstStyle/>
        <a:p>
          <a:endParaRPr lang="en-ZA"/>
        </a:p>
      </dgm:t>
    </dgm:pt>
    <dgm:pt modelId="{7FE6E074-9BA0-4FA7-BC4C-BB6BF01FECCD}" type="pres">
      <dgm:prSet presAssocID="{088E7488-EFF8-4506-8306-144B5EB45720}" presName="accent_4" presStyleCnt="0"/>
      <dgm:spPr/>
    </dgm:pt>
    <dgm:pt modelId="{3E12EFF9-DE14-4662-BC27-5203A492D39F}" type="pres">
      <dgm:prSet presAssocID="{088E7488-EFF8-4506-8306-144B5EB45720}" presName="accentRepeatNode" presStyleLbl="solidFgAcc1" presStyleIdx="3" presStyleCnt="6"/>
      <dgm:spPr/>
    </dgm:pt>
    <dgm:pt modelId="{2A2EE992-FBA0-4946-AF2F-F46C97508DEB}" type="pres">
      <dgm:prSet presAssocID="{65302B73-E3FC-47D2-8B2B-5C129B9DF115}" presName="text_5" presStyleLbl="node1" presStyleIdx="4" presStyleCnt="6">
        <dgm:presLayoutVars>
          <dgm:bulletEnabled val="1"/>
        </dgm:presLayoutVars>
      </dgm:prSet>
      <dgm:spPr/>
      <dgm:t>
        <a:bodyPr/>
        <a:lstStyle/>
        <a:p>
          <a:endParaRPr lang="en-ZA"/>
        </a:p>
      </dgm:t>
    </dgm:pt>
    <dgm:pt modelId="{22900262-035A-4B60-B492-33111046B13A}" type="pres">
      <dgm:prSet presAssocID="{65302B73-E3FC-47D2-8B2B-5C129B9DF115}" presName="accent_5" presStyleCnt="0"/>
      <dgm:spPr/>
    </dgm:pt>
    <dgm:pt modelId="{421128BB-979F-4E47-8F2E-37E8B254CB2D}" type="pres">
      <dgm:prSet presAssocID="{65302B73-E3FC-47D2-8B2B-5C129B9DF115}" presName="accentRepeatNode" presStyleLbl="solidFgAcc1" presStyleIdx="4" presStyleCnt="6"/>
      <dgm:spPr/>
    </dgm:pt>
    <dgm:pt modelId="{4AB6212B-BC3F-467B-B722-E2ECB62BC2CB}" type="pres">
      <dgm:prSet presAssocID="{608FD5BF-9A74-4E8F-9C18-E1EBB413792D}" presName="text_6" presStyleLbl="node1" presStyleIdx="5" presStyleCnt="6">
        <dgm:presLayoutVars>
          <dgm:bulletEnabled val="1"/>
        </dgm:presLayoutVars>
      </dgm:prSet>
      <dgm:spPr/>
      <dgm:t>
        <a:bodyPr/>
        <a:lstStyle/>
        <a:p>
          <a:endParaRPr lang="en-ZA"/>
        </a:p>
      </dgm:t>
    </dgm:pt>
    <dgm:pt modelId="{E9917454-CA20-4A45-B8D6-51320191D778}" type="pres">
      <dgm:prSet presAssocID="{608FD5BF-9A74-4E8F-9C18-E1EBB413792D}" presName="accent_6" presStyleCnt="0"/>
      <dgm:spPr/>
    </dgm:pt>
    <dgm:pt modelId="{99C23F77-14AC-4474-880B-4B3BDBF7EE96}" type="pres">
      <dgm:prSet presAssocID="{608FD5BF-9A74-4E8F-9C18-E1EBB413792D}" presName="accentRepeatNode" presStyleLbl="solidFgAcc1" presStyleIdx="5" presStyleCnt="6"/>
      <dgm:spPr/>
    </dgm:pt>
  </dgm:ptLst>
  <dgm:cxnLst>
    <dgm:cxn modelId="{861C0532-894E-4484-9AE8-5E042B41A908}" type="presOf" srcId="{14E0B670-822A-4646-92F5-A30B0E5B6A27}" destId="{D090FED9-2D5C-43C2-A463-1EB5E0B5386C}" srcOrd="0" destOrd="0" presId="urn:microsoft.com/office/officeart/2008/layout/VerticalCurvedList"/>
    <dgm:cxn modelId="{E163A872-B8A2-428C-B2F6-F280B65FC05E}" type="presOf" srcId="{0119A5CC-B0E9-427B-AD44-536DD5261836}" destId="{4D869BA8-C5D5-451B-8A8C-C73EDAD0AD1C}" srcOrd="0" destOrd="0" presId="urn:microsoft.com/office/officeart/2008/layout/VerticalCurvedList"/>
    <dgm:cxn modelId="{B64D9D7A-E3CA-4B18-9F81-786E7E965B99}" type="presOf" srcId="{5A5497F1-B897-4680-945D-B2CEB2B05E55}" destId="{3CA4DFC1-5E25-4C25-9662-2AB032AB093C}" srcOrd="0" destOrd="0" presId="urn:microsoft.com/office/officeart/2008/layout/VerticalCurvedList"/>
    <dgm:cxn modelId="{F583245C-4C8C-453F-84EE-43B9C98FEEEF}" type="presOf" srcId="{52B23737-F63B-42EA-9903-67FD49921B5A}" destId="{C7A973F3-3679-4F3A-8CFC-1AAE35557D62}" srcOrd="0" destOrd="0" presId="urn:microsoft.com/office/officeart/2008/layout/VerticalCurvedList"/>
    <dgm:cxn modelId="{34EA6455-05CE-4E18-921B-90FAA972AC67}" srcId="{5A5497F1-B897-4680-945D-B2CEB2B05E55}" destId="{65302B73-E3FC-47D2-8B2B-5C129B9DF115}" srcOrd="4" destOrd="0" parTransId="{7D97C0C4-9F56-4C03-9A12-0FEF0F65E2F8}" sibTransId="{C7095096-24DD-4D69-882A-F9EF9A1EC96D}"/>
    <dgm:cxn modelId="{6443CD7F-0B61-4E4A-A37A-433471BAFB0F}" type="presOf" srcId="{65302B73-E3FC-47D2-8B2B-5C129B9DF115}" destId="{2A2EE992-FBA0-4946-AF2F-F46C97508DEB}" srcOrd="0" destOrd="0" presId="urn:microsoft.com/office/officeart/2008/layout/VerticalCurvedList"/>
    <dgm:cxn modelId="{62C19490-5DF1-4C08-AF3E-0D812219C97B}" type="presOf" srcId="{608FD5BF-9A74-4E8F-9C18-E1EBB413792D}" destId="{4AB6212B-BC3F-467B-B722-E2ECB62BC2CB}" srcOrd="0" destOrd="0" presId="urn:microsoft.com/office/officeart/2008/layout/VerticalCurvedList"/>
    <dgm:cxn modelId="{97BF4220-1307-4F9C-A94E-25E9B6557F02}" srcId="{5A5497F1-B897-4680-945D-B2CEB2B05E55}" destId="{AD583EE2-FC64-4FE6-AEE0-2C6BFB2605DC}" srcOrd="2" destOrd="0" parTransId="{D1E42B40-4391-49F7-BA3A-05C51698491D}" sibTransId="{E3F23F32-FF9E-4BD5-A27D-97DAC59FF5DE}"/>
    <dgm:cxn modelId="{AC8569BE-5A3E-446E-87F9-8D874B7FAC5D}" srcId="{5A5497F1-B897-4680-945D-B2CEB2B05E55}" destId="{14E0B670-822A-4646-92F5-A30B0E5B6A27}" srcOrd="0" destOrd="0" parTransId="{B50702B8-1E90-4F33-9E0F-87242ACEF874}" sibTransId="{52B23737-F63B-42EA-9903-67FD49921B5A}"/>
    <dgm:cxn modelId="{F3B0DE16-A54A-43D2-A9B9-EFA5E3552F45}" srcId="{5A5497F1-B897-4680-945D-B2CEB2B05E55}" destId="{0119A5CC-B0E9-427B-AD44-536DD5261836}" srcOrd="1" destOrd="0" parTransId="{A80F82BF-763A-4A95-95BE-52AE5026CB8C}" sibTransId="{C94C05DF-4A41-4E6E-BC0F-AD4EB60CEE22}"/>
    <dgm:cxn modelId="{5945AEB1-525F-4408-8715-441B55F887E9}" srcId="{5A5497F1-B897-4680-945D-B2CEB2B05E55}" destId="{608FD5BF-9A74-4E8F-9C18-E1EBB413792D}" srcOrd="5" destOrd="0" parTransId="{A88640F4-2DF3-4048-A4BA-81DA2992551F}" sibTransId="{FF80AC55-2DDC-42B7-B5AA-C7A4EED0437D}"/>
    <dgm:cxn modelId="{A51DEF8C-5DC3-4179-9EF5-18BCF66D2B15}" type="presOf" srcId="{AD583EE2-FC64-4FE6-AEE0-2C6BFB2605DC}" destId="{03ADEBC9-FD3A-481C-A9F2-8E944B874E5A}" srcOrd="0" destOrd="0" presId="urn:microsoft.com/office/officeart/2008/layout/VerticalCurvedList"/>
    <dgm:cxn modelId="{83DE03BA-977B-4257-8357-D1E7463CE9B3}" type="presOf" srcId="{088E7488-EFF8-4506-8306-144B5EB45720}" destId="{83416452-BE14-40B8-82E0-C3B175850963}" srcOrd="0" destOrd="0" presId="urn:microsoft.com/office/officeart/2008/layout/VerticalCurvedList"/>
    <dgm:cxn modelId="{964DF14A-1792-48EF-B4BD-0AEAEA390ABF}" srcId="{5A5497F1-B897-4680-945D-B2CEB2B05E55}" destId="{088E7488-EFF8-4506-8306-144B5EB45720}" srcOrd="3" destOrd="0" parTransId="{6AB1C6B8-36B1-46E6-8792-240E1675EC59}" sibTransId="{B9E5B8E6-8CF0-4652-9F7E-96FFF2983B83}"/>
    <dgm:cxn modelId="{EA4CBFC5-79A2-4853-A26E-2C7F5BA29C78}" type="presParOf" srcId="{3CA4DFC1-5E25-4C25-9662-2AB032AB093C}" destId="{BA7744C7-20B8-434A-83E8-B172A3286C52}" srcOrd="0" destOrd="0" presId="urn:microsoft.com/office/officeart/2008/layout/VerticalCurvedList"/>
    <dgm:cxn modelId="{BB0C0556-C01D-4732-BCA3-67D399FC3DA1}" type="presParOf" srcId="{BA7744C7-20B8-434A-83E8-B172A3286C52}" destId="{D67BF699-7147-4F66-823B-C25A5D0C7F5E}" srcOrd="0" destOrd="0" presId="urn:microsoft.com/office/officeart/2008/layout/VerticalCurvedList"/>
    <dgm:cxn modelId="{8C6DAB0D-8DEC-46C1-B8ED-A23AAB51C11D}" type="presParOf" srcId="{D67BF699-7147-4F66-823B-C25A5D0C7F5E}" destId="{DBA6768F-4358-4968-BA23-6DAB6B482184}" srcOrd="0" destOrd="0" presId="urn:microsoft.com/office/officeart/2008/layout/VerticalCurvedList"/>
    <dgm:cxn modelId="{7A2968ED-E4F5-4D03-AB1A-456206F07610}" type="presParOf" srcId="{D67BF699-7147-4F66-823B-C25A5D0C7F5E}" destId="{C7A973F3-3679-4F3A-8CFC-1AAE35557D62}" srcOrd="1" destOrd="0" presId="urn:microsoft.com/office/officeart/2008/layout/VerticalCurvedList"/>
    <dgm:cxn modelId="{52173B33-35D4-4369-9C94-F16270BEB2C2}" type="presParOf" srcId="{D67BF699-7147-4F66-823B-C25A5D0C7F5E}" destId="{E9F8DAC8-A90C-43EA-A8F6-AD1722512137}" srcOrd="2" destOrd="0" presId="urn:microsoft.com/office/officeart/2008/layout/VerticalCurvedList"/>
    <dgm:cxn modelId="{14012C43-6F41-4959-8C40-990F750782ED}" type="presParOf" srcId="{D67BF699-7147-4F66-823B-C25A5D0C7F5E}" destId="{ABA7CB1D-B0E3-49AA-8240-0AA90DC3FA20}" srcOrd="3" destOrd="0" presId="urn:microsoft.com/office/officeart/2008/layout/VerticalCurvedList"/>
    <dgm:cxn modelId="{ED0BA0C3-6075-4A2C-A67E-5F60462B23B0}" type="presParOf" srcId="{BA7744C7-20B8-434A-83E8-B172A3286C52}" destId="{D090FED9-2D5C-43C2-A463-1EB5E0B5386C}" srcOrd="1" destOrd="0" presId="urn:microsoft.com/office/officeart/2008/layout/VerticalCurvedList"/>
    <dgm:cxn modelId="{7EA56AD1-DBCE-415B-84A1-7D7CE2C59C85}" type="presParOf" srcId="{BA7744C7-20B8-434A-83E8-B172A3286C52}" destId="{6CA94D0C-CEE5-4158-A65A-595A1BB7354D}" srcOrd="2" destOrd="0" presId="urn:microsoft.com/office/officeart/2008/layout/VerticalCurvedList"/>
    <dgm:cxn modelId="{D528F1CB-CC9D-481C-82B4-A7ABEA173076}" type="presParOf" srcId="{6CA94D0C-CEE5-4158-A65A-595A1BB7354D}" destId="{3D48B4EC-DA36-47FD-9E31-A4D8AC0FC649}" srcOrd="0" destOrd="0" presId="urn:microsoft.com/office/officeart/2008/layout/VerticalCurvedList"/>
    <dgm:cxn modelId="{BB897EF9-BE47-4A69-BE56-D81074265D1D}" type="presParOf" srcId="{BA7744C7-20B8-434A-83E8-B172A3286C52}" destId="{4D869BA8-C5D5-451B-8A8C-C73EDAD0AD1C}" srcOrd="3" destOrd="0" presId="urn:microsoft.com/office/officeart/2008/layout/VerticalCurvedList"/>
    <dgm:cxn modelId="{3AFE911A-4D93-4DE1-8BD8-4E34299426D3}" type="presParOf" srcId="{BA7744C7-20B8-434A-83E8-B172A3286C52}" destId="{41B4DEA6-999E-4367-902D-4671AE749861}" srcOrd="4" destOrd="0" presId="urn:microsoft.com/office/officeart/2008/layout/VerticalCurvedList"/>
    <dgm:cxn modelId="{04B50D2F-CBEA-43DC-A371-F02099765409}" type="presParOf" srcId="{41B4DEA6-999E-4367-902D-4671AE749861}" destId="{1973A929-D165-4642-9E9A-D2FDBDD03D88}" srcOrd="0" destOrd="0" presId="urn:microsoft.com/office/officeart/2008/layout/VerticalCurvedList"/>
    <dgm:cxn modelId="{210C3CFF-1992-48EB-A8F2-E9D3503E2B08}" type="presParOf" srcId="{BA7744C7-20B8-434A-83E8-B172A3286C52}" destId="{03ADEBC9-FD3A-481C-A9F2-8E944B874E5A}" srcOrd="5" destOrd="0" presId="urn:microsoft.com/office/officeart/2008/layout/VerticalCurvedList"/>
    <dgm:cxn modelId="{8E333D14-FBF4-4EFF-A759-910E8595DB6A}" type="presParOf" srcId="{BA7744C7-20B8-434A-83E8-B172A3286C52}" destId="{61ED0E61-8855-4D52-8A52-C02F769755CE}" srcOrd="6" destOrd="0" presId="urn:microsoft.com/office/officeart/2008/layout/VerticalCurvedList"/>
    <dgm:cxn modelId="{DCBDD104-A986-482B-A4E3-E63B5C63659A}" type="presParOf" srcId="{61ED0E61-8855-4D52-8A52-C02F769755CE}" destId="{EC9674EC-1780-4972-82BA-B7D370FFED33}" srcOrd="0" destOrd="0" presId="urn:microsoft.com/office/officeart/2008/layout/VerticalCurvedList"/>
    <dgm:cxn modelId="{11E27CF9-49E2-49AD-8732-BF9EBA4DBF89}" type="presParOf" srcId="{BA7744C7-20B8-434A-83E8-B172A3286C52}" destId="{83416452-BE14-40B8-82E0-C3B175850963}" srcOrd="7" destOrd="0" presId="urn:microsoft.com/office/officeart/2008/layout/VerticalCurvedList"/>
    <dgm:cxn modelId="{F251492E-912E-4ECE-BE29-6E2EC33FB9B0}" type="presParOf" srcId="{BA7744C7-20B8-434A-83E8-B172A3286C52}" destId="{7FE6E074-9BA0-4FA7-BC4C-BB6BF01FECCD}" srcOrd="8" destOrd="0" presId="urn:microsoft.com/office/officeart/2008/layout/VerticalCurvedList"/>
    <dgm:cxn modelId="{707D0D21-E122-4B37-BF4C-5CCFC9556EC2}" type="presParOf" srcId="{7FE6E074-9BA0-4FA7-BC4C-BB6BF01FECCD}" destId="{3E12EFF9-DE14-4662-BC27-5203A492D39F}" srcOrd="0" destOrd="0" presId="urn:microsoft.com/office/officeart/2008/layout/VerticalCurvedList"/>
    <dgm:cxn modelId="{097ABCD2-71CD-4592-BF71-695047728ABC}" type="presParOf" srcId="{BA7744C7-20B8-434A-83E8-B172A3286C52}" destId="{2A2EE992-FBA0-4946-AF2F-F46C97508DEB}" srcOrd="9" destOrd="0" presId="urn:microsoft.com/office/officeart/2008/layout/VerticalCurvedList"/>
    <dgm:cxn modelId="{BD1AA549-BE04-425D-B0BB-4BFBD1E0B433}" type="presParOf" srcId="{BA7744C7-20B8-434A-83E8-B172A3286C52}" destId="{22900262-035A-4B60-B492-33111046B13A}" srcOrd="10" destOrd="0" presId="urn:microsoft.com/office/officeart/2008/layout/VerticalCurvedList"/>
    <dgm:cxn modelId="{E121E21A-A5F8-45B3-9BBF-C6A5CC09F896}" type="presParOf" srcId="{22900262-035A-4B60-B492-33111046B13A}" destId="{421128BB-979F-4E47-8F2E-37E8B254CB2D}" srcOrd="0" destOrd="0" presId="urn:microsoft.com/office/officeart/2008/layout/VerticalCurvedList"/>
    <dgm:cxn modelId="{8DB3F4A1-956D-4508-A44A-A3E21760C3FA}" type="presParOf" srcId="{BA7744C7-20B8-434A-83E8-B172A3286C52}" destId="{4AB6212B-BC3F-467B-B722-E2ECB62BC2CB}" srcOrd="11" destOrd="0" presId="urn:microsoft.com/office/officeart/2008/layout/VerticalCurvedList"/>
    <dgm:cxn modelId="{FFABAB24-A899-437D-B4C7-39C8B30CF0BB}" type="presParOf" srcId="{BA7744C7-20B8-434A-83E8-B172A3286C52}" destId="{E9917454-CA20-4A45-B8D6-51320191D778}" srcOrd="12" destOrd="0" presId="urn:microsoft.com/office/officeart/2008/layout/VerticalCurvedList"/>
    <dgm:cxn modelId="{96E70556-F337-4ECD-9479-82D364635189}" type="presParOf" srcId="{E9917454-CA20-4A45-B8D6-51320191D778}" destId="{99C23F77-14AC-4474-880B-4B3BDBF7EE96}"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8642BF-B9E5-41B1-A7B6-F7DF037746A2}" type="doc">
      <dgm:prSet loTypeId="urn:microsoft.com/office/officeart/2005/8/layout/hierarchy1" loCatId="hierarchy" qsTypeId="urn:microsoft.com/office/officeart/2005/8/quickstyle/simple1" qsCatId="simple" csTypeId="urn:microsoft.com/office/officeart/2005/8/colors/colorful1#1" csCatId="colorful" phldr="1"/>
      <dgm:spPr/>
      <dgm:t>
        <a:bodyPr/>
        <a:lstStyle/>
        <a:p>
          <a:endParaRPr lang="en-GB"/>
        </a:p>
      </dgm:t>
    </dgm:pt>
    <dgm:pt modelId="{808AECE7-70F1-4240-A842-7CFAF4342CF3}">
      <dgm:prSet phldrT="[Text]" custT="1"/>
      <dgm:spPr/>
      <dgm:t>
        <a:bodyPr/>
        <a:lstStyle/>
        <a:p>
          <a:r>
            <a:rPr lang="en-GB" sz="1500" b="1" dirty="0" smtClean="0">
              <a:solidFill>
                <a:schemeClr val="tx2">
                  <a:lumMod val="50000"/>
                </a:schemeClr>
              </a:solidFill>
              <a:latin typeface="Arial Narrow" panose="020B0606020202030204" pitchFamily="34" charset="0"/>
            </a:rPr>
            <a:t>Employer </a:t>
          </a:r>
        </a:p>
        <a:p>
          <a:r>
            <a:rPr lang="en-GB" sz="1500" b="1" dirty="0" smtClean="0">
              <a:solidFill>
                <a:schemeClr val="tx2">
                  <a:lumMod val="50000"/>
                </a:schemeClr>
              </a:solidFill>
              <a:latin typeface="Arial Narrow" panose="020B0606020202030204" pitchFamily="34" charset="0"/>
            </a:rPr>
            <a:t>Levy Contribution </a:t>
          </a:r>
        </a:p>
        <a:p>
          <a:r>
            <a:rPr lang="en-GB" sz="1500" b="1" dirty="0" smtClean="0">
              <a:solidFill>
                <a:schemeClr val="tx2">
                  <a:lumMod val="50000"/>
                </a:schemeClr>
              </a:solidFill>
              <a:latin typeface="Arial Narrow" panose="020B0606020202030204" pitchFamily="34" charset="0"/>
            </a:rPr>
            <a:t>(1% of payroll</a:t>
          </a:r>
          <a:r>
            <a:rPr lang="en-GB" sz="1500" dirty="0" smtClean="0">
              <a:solidFill>
                <a:schemeClr val="tx2">
                  <a:lumMod val="50000"/>
                </a:schemeClr>
              </a:solidFill>
              <a:latin typeface="Arial Narrow" panose="020B0606020202030204" pitchFamily="34" charset="0"/>
            </a:rPr>
            <a:t>)</a:t>
          </a:r>
          <a:endParaRPr lang="en-GB" sz="1500" dirty="0">
            <a:solidFill>
              <a:schemeClr val="tx2">
                <a:lumMod val="50000"/>
              </a:schemeClr>
            </a:solidFill>
            <a:latin typeface="Arial Narrow" panose="020B0606020202030204" pitchFamily="34" charset="0"/>
          </a:endParaRPr>
        </a:p>
      </dgm:t>
    </dgm:pt>
    <dgm:pt modelId="{1938B5EE-60A5-4F98-9045-1719D86A2CE7}" type="parTrans" cxnId="{5CBE78B6-E7D5-4F13-8746-0A00A9055015}">
      <dgm:prSet/>
      <dgm:spPr/>
      <dgm:t>
        <a:bodyPr/>
        <a:lstStyle/>
        <a:p>
          <a:endParaRPr lang="en-GB"/>
        </a:p>
      </dgm:t>
    </dgm:pt>
    <dgm:pt modelId="{2F99FD09-A048-4167-847D-1CA20D0D2FD3}" type="sibTrans" cxnId="{5CBE78B6-E7D5-4F13-8746-0A00A9055015}">
      <dgm:prSet/>
      <dgm:spPr/>
      <dgm:t>
        <a:bodyPr/>
        <a:lstStyle/>
        <a:p>
          <a:endParaRPr lang="en-GB"/>
        </a:p>
      </dgm:t>
    </dgm:pt>
    <dgm:pt modelId="{0738EBF2-538D-4946-BE83-6C270AFD4294}">
      <dgm:prSet phldrT="[Text]" custT="1"/>
      <dgm:spPr/>
      <dgm:t>
        <a:bodyPr/>
        <a:lstStyle/>
        <a:p>
          <a:r>
            <a:rPr lang="en-GB" sz="1500" b="1" dirty="0" smtClean="0">
              <a:solidFill>
                <a:schemeClr val="tx2">
                  <a:lumMod val="50000"/>
                </a:schemeClr>
              </a:solidFill>
              <a:latin typeface="Arial Narrow" panose="020B0606020202030204" pitchFamily="34" charset="0"/>
            </a:rPr>
            <a:t>80% </a:t>
          </a:r>
        </a:p>
        <a:p>
          <a:r>
            <a:rPr lang="en-GB" sz="1500" b="1" dirty="0" smtClean="0">
              <a:solidFill>
                <a:schemeClr val="tx2">
                  <a:lumMod val="50000"/>
                </a:schemeClr>
              </a:solidFill>
              <a:latin typeface="Arial Narrow" panose="020B0606020202030204" pitchFamily="34" charset="0"/>
            </a:rPr>
            <a:t>CATHSSETA</a:t>
          </a:r>
          <a:endParaRPr lang="en-GB" sz="1500" b="1" dirty="0">
            <a:solidFill>
              <a:schemeClr val="tx2">
                <a:lumMod val="50000"/>
              </a:schemeClr>
            </a:solidFill>
            <a:latin typeface="Arial Narrow" panose="020B0606020202030204" pitchFamily="34" charset="0"/>
          </a:endParaRPr>
        </a:p>
      </dgm:t>
    </dgm:pt>
    <dgm:pt modelId="{DCE3DC52-451D-42F6-9E2C-3D0C277AE08A}" type="parTrans" cxnId="{32AF5714-CC2C-4587-9273-4860F925157C}">
      <dgm:prSet/>
      <dgm:spPr/>
      <dgm:t>
        <a:bodyPr/>
        <a:lstStyle/>
        <a:p>
          <a:endParaRPr lang="en-GB"/>
        </a:p>
      </dgm:t>
    </dgm:pt>
    <dgm:pt modelId="{F00F3924-2E22-43E2-BF3D-64920596B7F0}" type="sibTrans" cxnId="{32AF5714-CC2C-4587-9273-4860F925157C}">
      <dgm:prSet/>
      <dgm:spPr/>
      <dgm:t>
        <a:bodyPr/>
        <a:lstStyle/>
        <a:p>
          <a:endParaRPr lang="en-GB"/>
        </a:p>
      </dgm:t>
    </dgm:pt>
    <dgm:pt modelId="{F0D4CCAF-05C2-4016-AF49-DBB679DD16C4}">
      <dgm:prSet phldrT="[Text]" custT="1"/>
      <dgm:spPr/>
      <dgm:t>
        <a:bodyPr/>
        <a:lstStyle/>
        <a:p>
          <a:r>
            <a:rPr lang="en-GB" sz="1500" b="1" dirty="0" smtClean="0">
              <a:solidFill>
                <a:schemeClr val="tx2">
                  <a:lumMod val="50000"/>
                </a:schemeClr>
              </a:solidFill>
              <a:latin typeface="Arial Narrow" panose="020B0606020202030204" pitchFamily="34" charset="0"/>
            </a:rPr>
            <a:t>*20% </a:t>
          </a:r>
        </a:p>
        <a:p>
          <a:r>
            <a:rPr lang="en-GB" sz="1500" b="1" dirty="0" smtClean="0">
              <a:solidFill>
                <a:schemeClr val="tx2">
                  <a:lumMod val="50000"/>
                </a:schemeClr>
              </a:solidFill>
              <a:latin typeface="Arial Narrow" panose="020B0606020202030204" pitchFamily="34" charset="0"/>
            </a:rPr>
            <a:t>Mandatory Grant</a:t>
          </a:r>
          <a:endParaRPr lang="en-GB" sz="1500" b="1" dirty="0">
            <a:solidFill>
              <a:schemeClr val="tx2">
                <a:lumMod val="50000"/>
              </a:schemeClr>
            </a:solidFill>
            <a:latin typeface="Arial Narrow" panose="020B0606020202030204" pitchFamily="34" charset="0"/>
          </a:endParaRPr>
        </a:p>
      </dgm:t>
    </dgm:pt>
    <dgm:pt modelId="{13E7522D-5D6D-407C-BC50-939AB7EF3A4F}" type="parTrans" cxnId="{483F9E18-B1E3-4D0F-A6AD-75690F5B039F}">
      <dgm:prSet/>
      <dgm:spPr/>
      <dgm:t>
        <a:bodyPr/>
        <a:lstStyle/>
        <a:p>
          <a:endParaRPr lang="en-GB"/>
        </a:p>
      </dgm:t>
    </dgm:pt>
    <dgm:pt modelId="{DEC6DB5C-B3ED-47F2-ACFF-E505828A5ACA}" type="sibTrans" cxnId="{483F9E18-B1E3-4D0F-A6AD-75690F5B039F}">
      <dgm:prSet/>
      <dgm:spPr/>
      <dgm:t>
        <a:bodyPr/>
        <a:lstStyle/>
        <a:p>
          <a:endParaRPr lang="en-GB"/>
        </a:p>
      </dgm:t>
    </dgm:pt>
    <dgm:pt modelId="{2C7EE589-2192-4A39-9145-7E18DC5DF892}">
      <dgm:prSet phldrT="[Text]" custT="1"/>
      <dgm:spPr/>
      <dgm:t>
        <a:bodyPr/>
        <a:lstStyle/>
        <a:p>
          <a:r>
            <a:rPr lang="en-GB" sz="1500" b="1" dirty="0" smtClean="0">
              <a:solidFill>
                <a:schemeClr val="tx2">
                  <a:lumMod val="50000"/>
                </a:schemeClr>
              </a:solidFill>
              <a:latin typeface="Arial Narrow" panose="020B0606020202030204" pitchFamily="34" charset="0"/>
            </a:rPr>
            <a:t>10.5%</a:t>
          </a:r>
        </a:p>
        <a:p>
          <a:r>
            <a:rPr lang="en-GB" sz="1500" b="1" dirty="0" smtClean="0">
              <a:solidFill>
                <a:schemeClr val="tx2">
                  <a:lumMod val="50000"/>
                </a:schemeClr>
              </a:solidFill>
              <a:latin typeface="Arial Narrow" panose="020B0606020202030204" pitchFamily="34" charset="0"/>
            </a:rPr>
            <a:t>SETA Administration </a:t>
          </a:r>
        </a:p>
        <a:p>
          <a:r>
            <a:rPr lang="en-GB" sz="1500" b="1" dirty="0" smtClean="0">
              <a:solidFill>
                <a:schemeClr val="tx2">
                  <a:lumMod val="50000"/>
                </a:schemeClr>
              </a:solidFill>
              <a:latin typeface="Arial Narrow" panose="020B0606020202030204" pitchFamily="34" charset="0"/>
            </a:rPr>
            <a:t>(0.5 QCTO)</a:t>
          </a:r>
          <a:endParaRPr lang="en-GB" sz="1500" b="1" dirty="0">
            <a:solidFill>
              <a:schemeClr val="tx2">
                <a:lumMod val="50000"/>
              </a:schemeClr>
            </a:solidFill>
            <a:latin typeface="Arial Narrow" panose="020B0606020202030204" pitchFamily="34" charset="0"/>
          </a:endParaRPr>
        </a:p>
      </dgm:t>
    </dgm:pt>
    <dgm:pt modelId="{B7A1883B-A5C8-4503-BCD7-E6ED220D3C39}" type="parTrans" cxnId="{3756D65B-3A07-4A29-950C-6B48A36F6AD6}">
      <dgm:prSet/>
      <dgm:spPr/>
      <dgm:t>
        <a:bodyPr/>
        <a:lstStyle/>
        <a:p>
          <a:endParaRPr lang="en-GB"/>
        </a:p>
      </dgm:t>
    </dgm:pt>
    <dgm:pt modelId="{07F4CA7A-E1CF-4047-B385-88A57C03D84E}" type="sibTrans" cxnId="{3756D65B-3A07-4A29-950C-6B48A36F6AD6}">
      <dgm:prSet/>
      <dgm:spPr/>
      <dgm:t>
        <a:bodyPr/>
        <a:lstStyle/>
        <a:p>
          <a:endParaRPr lang="en-GB"/>
        </a:p>
      </dgm:t>
    </dgm:pt>
    <dgm:pt modelId="{FE3D171D-133F-40B2-97A8-C4DE064CCE20}">
      <dgm:prSet phldrT="[Text]" custT="1"/>
      <dgm:spPr/>
      <dgm:t>
        <a:bodyPr/>
        <a:lstStyle/>
        <a:p>
          <a:r>
            <a:rPr lang="en-GB" sz="1500" b="1" dirty="0" smtClean="0">
              <a:solidFill>
                <a:schemeClr val="tx2">
                  <a:lumMod val="50000"/>
                </a:schemeClr>
              </a:solidFill>
              <a:latin typeface="Arial Narrow" panose="020B0606020202030204" pitchFamily="34" charset="0"/>
            </a:rPr>
            <a:t>20% </a:t>
          </a:r>
        </a:p>
        <a:p>
          <a:r>
            <a:rPr lang="en-GB" sz="1500" b="1" dirty="0" smtClean="0">
              <a:solidFill>
                <a:schemeClr val="tx2">
                  <a:lumMod val="50000"/>
                </a:schemeClr>
              </a:solidFill>
              <a:latin typeface="Arial Narrow" panose="020B0606020202030204" pitchFamily="34" charset="0"/>
            </a:rPr>
            <a:t>(National Skills Fund)</a:t>
          </a:r>
          <a:endParaRPr lang="en-GB" sz="1500" b="1" dirty="0">
            <a:solidFill>
              <a:schemeClr val="tx2">
                <a:lumMod val="50000"/>
              </a:schemeClr>
            </a:solidFill>
            <a:latin typeface="Arial Narrow" panose="020B0606020202030204" pitchFamily="34" charset="0"/>
          </a:endParaRPr>
        </a:p>
      </dgm:t>
    </dgm:pt>
    <dgm:pt modelId="{F9D61A20-1019-4CE8-AEF5-302BD2A1741C}" type="parTrans" cxnId="{F62F2248-2751-4AB7-8D7C-F559FEBE758F}">
      <dgm:prSet/>
      <dgm:spPr/>
      <dgm:t>
        <a:bodyPr/>
        <a:lstStyle/>
        <a:p>
          <a:endParaRPr lang="en-GB"/>
        </a:p>
      </dgm:t>
    </dgm:pt>
    <dgm:pt modelId="{6764EF06-B98C-4A95-8FAB-09CAD887F8CD}" type="sibTrans" cxnId="{F62F2248-2751-4AB7-8D7C-F559FEBE758F}">
      <dgm:prSet/>
      <dgm:spPr/>
      <dgm:t>
        <a:bodyPr/>
        <a:lstStyle/>
        <a:p>
          <a:endParaRPr lang="en-GB"/>
        </a:p>
      </dgm:t>
    </dgm:pt>
    <dgm:pt modelId="{F4CAE4A3-CFF4-45AC-82DC-D76643C51B74}">
      <dgm:prSet custT="1"/>
      <dgm:spPr/>
      <dgm:t>
        <a:bodyPr/>
        <a:lstStyle/>
        <a:p>
          <a:r>
            <a:rPr lang="en-GB" sz="1500" b="1" dirty="0" smtClean="0">
              <a:solidFill>
                <a:schemeClr val="tx2">
                  <a:lumMod val="50000"/>
                </a:schemeClr>
              </a:solidFill>
              <a:latin typeface="Arial Narrow" panose="020B0606020202030204" pitchFamily="34" charset="0"/>
            </a:rPr>
            <a:t>69.5%</a:t>
          </a:r>
        </a:p>
        <a:p>
          <a:r>
            <a:rPr lang="en-GB" sz="1500" b="1" dirty="0" smtClean="0">
              <a:solidFill>
                <a:schemeClr val="tx2">
                  <a:lumMod val="50000"/>
                </a:schemeClr>
              </a:solidFill>
              <a:latin typeface="Arial Narrow" panose="020B0606020202030204" pitchFamily="34" charset="0"/>
            </a:rPr>
            <a:t>Discretionary Grant</a:t>
          </a:r>
          <a:endParaRPr lang="en-GB" sz="1500" b="1" dirty="0">
            <a:solidFill>
              <a:schemeClr val="tx2">
                <a:lumMod val="50000"/>
              </a:schemeClr>
            </a:solidFill>
            <a:latin typeface="Arial Narrow" panose="020B0606020202030204" pitchFamily="34" charset="0"/>
          </a:endParaRPr>
        </a:p>
      </dgm:t>
    </dgm:pt>
    <dgm:pt modelId="{919FD212-0947-4028-A930-32800AE4B4FA}" type="parTrans" cxnId="{87B9FC13-922A-4679-A538-17050AC03E42}">
      <dgm:prSet/>
      <dgm:spPr/>
      <dgm:t>
        <a:bodyPr/>
        <a:lstStyle/>
        <a:p>
          <a:endParaRPr lang="en-GB"/>
        </a:p>
      </dgm:t>
    </dgm:pt>
    <dgm:pt modelId="{FAAC7BA6-9E05-4186-8AC1-099A1FF317C8}" type="sibTrans" cxnId="{87B9FC13-922A-4679-A538-17050AC03E42}">
      <dgm:prSet/>
      <dgm:spPr/>
      <dgm:t>
        <a:bodyPr/>
        <a:lstStyle/>
        <a:p>
          <a:endParaRPr lang="en-GB"/>
        </a:p>
      </dgm:t>
    </dgm:pt>
    <dgm:pt modelId="{907975B4-E283-4A59-B148-1BB9B59DA1E7}">
      <dgm:prSet/>
      <dgm:spPr/>
      <dgm:t>
        <a:bodyPr/>
        <a:lstStyle/>
        <a:p>
          <a:r>
            <a:rPr lang="en-GB" b="1" dirty="0" smtClean="0">
              <a:solidFill>
                <a:schemeClr val="tx2">
                  <a:lumMod val="50000"/>
                </a:schemeClr>
              </a:solidFill>
              <a:latin typeface="Arial Narrow" panose="020B0606020202030204" pitchFamily="34" charset="0"/>
            </a:rPr>
            <a:t>80%</a:t>
          </a:r>
        </a:p>
        <a:p>
          <a:r>
            <a:rPr lang="en-GB" b="1" dirty="0" smtClean="0">
              <a:solidFill>
                <a:schemeClr val="tx2">
                  <a:lumMod val="50000"/>
                </a:schemeClr>
              </a:solidFill>
              <a:latin typeface="Arial Narrow" panose="020B0606020202030204" pitchFamily="34" charset="0"/>
            </a:rPr>
            <a:t>DG for PIVOTAL Programmes</a:t>
          </a:r>
          <a:endParaRPr lang="en-GB" b="1" dirty="0">
            <a:solidFill>
              <a:schemeClr val="tx2">
                <a:lumMod val="50000"/>
              </a:schemeClr>
            </a:solidFill>
            <a:latin typeface="Arial Narrow" panose="020B0606020202030204" pitchFamily="34" charset="0"/>
          </a:endParaRPr>
        </a:p>
      </dgm:t>
    </dgm:pt>
    <dgm:pt modelId="{4E4D7B80-939E-48B7-B09F-9C7B6CD7D5E2}" type="parTrans" cxnId="{65C15BEB-D95B-4FE8-BFB7-710758852DE8}">
      <dgm:prSet/>
      <dgm:spPr/>
      <dgm:t>
        <a:bodyPr/>
        <a:lstStyle/>
        <a:p>
          <a:endParaRPr lang="en-GB"/>
        </a:p>
      </dgm:t>
    </dgm:pt>
    <dgm:pt modelId="{6EE5AF5D-69BC-4DEA-8E9B-CEABB73CA6EF}" type="sibTrans" cxnId="{65C15BEB-D95B-4FE8-BFB7-710758852DE8}">
      <dgm:prSet/>
      <dgm:spPr/>
      <dgm:t>
        <a:bodyPr/>
        <a:lstStyle/>
        <a:p>
          <a:endParaRPr lang="en-GB"/>
        </a:p>
      </dgm:t>
    </dgm:pt>
    <dgm:pt modelId="{9AA18A8D-5112-4735-AB09-261E69F02215}">
      <dgm:prSet custT="1"/>
      <dgm:spPr/>
      <dgm:t>
        <a:bodyPr/>
        <a:lstStyle/>
        <a:p>
          <a:r>
            <a:rPr lang="en-GB" sz="1500" b="1" dirty="0" smtClean="0">
              <a:solidFill>
                <a:schemeClr val="tx2">
                  <a:lumMod val="50000"/>
                </a:schemeClr>
              </a:solidFill>
              <a:latin typeface="Arial Narrow" panose="020B0606020202030204" pitchFamily="34" charset="0"/>
            </a:rPr>
            <a:t>20%</a:t>
          </a:r>
        </a:p>
        <a:p>
          <a:r>
            <a:rPr lang="en-GB" sz="1500" b="1" dirty="0" smtClean="0">
              <a:solidFill>
                <a:schemeClr val="tx2">
                  <a:lumMod val="50000"/>
                </a:schemeClr>
              </a:solidFill>
              <a:latin typeface="Arial Narrow" panose="020B0606020202030204" pitchFamily="34" charset="0"/>
            </a:rPr>
            <a:t>Non PIVOTAL Programmes</a:t>
          </a:r>
          <a:endParaRPr lang="en-GB" sz="1500" b="1" dirty="0">
            <a:solidFill>
              <a:schemeClr val="tx2">
                <a:lumMod val="50000"/>
              </a:schemeClr>
            </a:solidFill>
            <a:latin typeface="Arial Narrow" panose="020B0606020202030204" pitchFamily="34" charset="0"/>
          </a:endParaRPr>
        </a:p>
      </dgm:t>
    </dgm:pt>
    <dgm:pt modelId="{9503C27B-B3F7-465D-8ADE-5336117E4909}" type="parTrans" cxnId="{C8ADA5AA-A973-4999-81A3-B8D127A4C97E}">
      <dgm:prSet/>
      <dgm:spPr/>
      <dgm:t>
        <a:bodyPr/>
        <a:lstStyle/>
        <a:p>
          <a:endParaRPr lang="en-GB"/>
        </a:p>
      </dgm:t>
    </dgm:pt>
    <dgm:pt modelId="{91FC8F26-ABA6-4C18-8521-57B5EA7DDD28}" type="sibTrans" cxnId="{C8ADA5AA-A973-4999-81A3-B8D127A4C97E}">
      <dgm:prSet/>
      <dgm:spPr/>
      <dgm:t>
        <a:bodyPr/>
        <a:lstStyle/>
        <a:p>
          <a:endParaRPr lang="en-GB"/>
        </a:p>
      </dgm:t>
    </dgm:pt>
    <dgm:pt modelId="{EB1C40DD-CD7C-4749-81C4-AE7E7290BED6}" type="pres">
      <dgm:prSet presAssocID="{998642BF-B9E5-41B1-A7B6-F7DF037746A2}" presName="hierChild1" presStyleCnt="0">
        <dgm:presLayoutVars>
          <dgm:chPref val="1"/>
          <dgm:dir/>
          <dgm:animOne val="branch"/>
          <dgm:animLvl val="lvl"/>
          <dgm:resizeHandles/>
        </dgm:presLayoutVars>
      </dgm:prSet>
      <dgm:spPr/>
      <dgm:t>
        <a:bodyPr/>
        <a:lstStyle/>
        <a:p>
          <a:endParaRPr lang="en-GB"/>
        </a:p>
      </dgm:t>
    </dgm:pt>
    <dgm:pt modelId="{F43AC785-CE7A-4902-BFF1-0DF199171ED6}" type="pres">
      <dgm:prSet presAssocID="{808AECE7-70F1-4240-A842-7CFAF4342CF3}" presName="hierRoot1" presStyleCnt="0"/>
      <dgm:spPr/>
    </dgm:pt>
    <dgm:pt modelId="{3A144430-169F-4B40-9DA8-F3576F5F6F1D}" type="pres">
      <dgm:prSet presAssocID="{808AECE7-70F1-4240-A842-7CFAF4342CF3}" presName="composite" presStyleCnt="0"/>
      <dgm:spPr/>
    </dgm:pt>
    <dgm:pt modelId="{DB5766BF-5763-40ED-AE6E-C143AC71A838}" type="pres">
      <dgm:prSet presAssocID="{808AECE7-70F1-4240-A842-7CFAF4342CF3}" presName="background" presStyleLbl="node0" presStyleIdx="0" presStyleCnt="1"/>
      <dgm:spPr/>
    </dgm:pt>
    <dgm:pt modelId="{8C2675C1-0BA7-4567-BF97-A7F9FC40E1CF}" type="pres">
      <dgm:prSet presAssocID="{808AECE7-70F1-4240-A842-7CFAF4342CF3}" presName="text" presStyleLbl="fgAcc0" presStyleIdx="0" presStyleCnt="1" custScaleX="197360">
        <dgm:presLayoutVars>
          <dgm:chPref val="3"/>
        </dgm:presLayoutVars>
      </dgm:prSet>
      <dgm:spPr/>
      <dgm:t>
        <a:bodyPr/>
        <a:lstStyle/>
        <a:p>
          <a:endParaRPr lang="en-GB"/>
        </a:p>
      </dgm:t>
    </dgm:pt>
    <dgm:pt modelId="{07A3DD49-94C8-4F5E-B861-3925A92B3EC8}" type="pres">
      <dgm:prSet presAssocID="{808AECE7-70F1-4240-A842-7CFAF4342CF3}" presName="hierChild2" presStyleCnt="0"/>
      <dgm:spPr/>
    </dgm:pt>
    <dgm:pt modelId="{8A6B781D-C88E-4694-BE33-BFA7D983C5B7}" type="pres">
      <dgm:prSet presAssocID="{DCE3DC52-451D-42F6-9E2C-3D0C277AE08A}" presName="Name10" presStyleLbl="parChTrans1D2" presStyleIdx="0" presStyleCnt="2"/>
      <dgm:spPr/>
      <dgm:t>
        <a:bodyPr/>
        <a:lstStyle/>
        <a:p>
          <a:endParaRPr lang="en-GB"/>
        </a:p>
      </dgm:t>
    </dgm:pt>
    <dgm:pt modelId="{0DEDA2BB-DBD3-4030-AE59-4D6DB2884A30}" type="pres">
      <dgm:prSet presAssocID="{0738EBF2-538D-4946-BE83-6C270AFD4294}" presName="hierRoot2" presStyleCnt="0"/>
      <dgm:spPr/>
    </dgm:pt>
    <dgm:pt modelId="{0A8FCEF0-0BAA-4240-A621-C57502F18B45}" type="pres">
      <dgm:prSet presAssocID="{0738EBF2-538D-4946-BE83-6C270AFD4294}" presName="composite2" presStyleCnt="0"/>
      <dgm:spPr/>
    </dgm:pt>
    <dgm:pt modelId="{A68FCB92-3564-4A76-AC97-B5525FE2DF09}" type="pres">
      <dgm:prSet presAssocID="{0738EBF2-538D-4946-BE83-6C270AFD4294}" presName="background2" presStyleLbl="node2" presStyleIdx="0" presStyleCnt="2"/>
      <dgm:spPr/>
    </dgm:pt>
    <dgm:pt modelId="{6B86295D-972E-48CD-9740-D0E1ED30393A}" type="pres">
      <dgm:prSet presAssocID="{0738EBF2-538D-4946-BE83-6C270AFD4294}" presName="text2" presStyleLbl="fgAcc2" presStyleIdx="0" presStyleCnt="2" custScaleX="199073">
        <dgm:presLayoutVars>
          <dgm:chPref val="3"/>
        </dgm:presLayoutVars>
      </dgm:prSet>
      <dgm:spPr/>
      <dgm:t>
        <a:bodyPr/>
        <a:lstStyle/>
        <a:p>
          <a:endParaRPr lang="en-GB"/>
        </a:p>
      </dgm:t>
    </dgm:pt>
    <dgm:pt modelId="{63397847-E638-4E80-AA0B-BB8C83064DEA}" type="pres">
      <dgm:prSet presAssocID="{0738EBF2-538D-4946-BE83-6C270AFD4294}" presName="hierChild3" presStyleCnt="0"/>
      <dgm:spPr/>
    </dgm:pt>
    <dgm:pt modelId="{5CE8F57F-42D5-49BC-9AEF-82216C625618}" type="pres">
      <dgm:prSet presAssocID="{13E7522D-5D6D-407C-BC50-939AB7EF3A4F}" presName="Name17" presStyleLbl="parChTrans1D3" presStyleIdx="0" presStyleCnt="3"/>
      <dgm:spPr/>
      <dgm:t>
        <a:bodyPr/>
        <a:lstStyle/>
        <a:p>
          <a:endParaRPr lang="en-GB"/>
        </a:p>
      </dgm:t>
    </dgm:pt>
    <dgm:pt modelId="{D12B6266-8722-4081-894C-2A02B3623A0D}" type="pres">
      <dgm:prSet presAssocID="{F0D4CCAF-05C2-4016-AF49-DBB679DD16C4}" presName="hierRoot3" presStyleCnt="0"/>
      <dgm:spPr/>
    </dgm:pt>
    <dgm:pt modelId="{55E2255B-4D18-414E-88D2-F2007A6582F5}" type="pres">
      <dgm:prSet presAssocID="{F0D4CCAF-05C2-4016-AF49-DBB679DD16C4}" presName="composite3" presStyleCnt="0"/>
      <dgm:spPr/>
    </dgm:pt>
    <dgm:pt modelId="{E4A5D008-462C-4D12-9817-2AF24746A57D}" type="pres">
      <dgm:prSet presAssocID="{F0D4CCAF-05C2-4016-AF49-DBB679DD16C4}" presName="background3" presStyleLbl="node3" presStyleIdx="0" presStyleCnt="3"/>
      <dgm:spPr/>
    </dgm:pt>
    <dgm:pt modelId="{75C11CD1-69DB-401C-B3D1-F4021D0231A1}" type="pres">
      <dgm:prSet presAssocID="{F0D4CCAF-05C2-4016-AF49-DBB679DD16C4}" presName="text3" presStyleLbl="fgAcc3" presStyleIdx="0" presStyleCnt="3" custScaleX="201086">
        <dgm:presLayoutVars>
          <dgm:chPref val="3"/>
        </dgm:presLayoutVars>
      </dgm:prSet>
      <dgm:spPr/>
      <dgm:t>
        <a:bodyPr/>
        <a:lstStyle/>
        <a:p>
          <a:endParaRPr lang="en-GB"/>
        </a:p>
      </dgm:t>
    </dgm:pt>
    <dgm:pt modelId="{D6F32F6A-AF63-4770-A8A3-0A35040E7354}" type="pres">
      <dgm:prSet presAssocID="{F0D4CCAF-05C2-4016-AF49-DBB679DD16C4}" presName="hierChild4" presStyleCnt="0"/>
      <dgm:spPr/>
    </dgm:pt>
    <dgm:pt modelId="{01A7A05D-7743-4692-9A58-90C4B2FD0384}" type="pres">
      <dgm:prSet presAssocID="{B7A1883B-A5C8-4503-BCD7-E6ED220D3C39}" presName="Name17" presStyleLbl="parChTrans1D3" presStyleIdx="1" presStyleCnt="3"/>
      <dgm:spPr/>
      <dgm:t>
        <a:bodyPr/>
        <a:lstStyle/>
        <a:p>
          <a:endParaRPr lang="en-GB"/>
        </a:p>
      </dgm:t>
    </dgm:pt>
    <dgm:pt modelId="{68788E4F-3B5C-4092-B51A-94FA8DBDBED0}" type="pres">
      <dgm:prSet presAssocID="{2C7EE589-2192-4A39-9145-7E18DC5DF892}" presName="hierRoot3" presStyleCnt="0"/>
      <dgm:spPr/>
    </dgm:pt>
    <dgm:pt modelId="{50D559B4-9A7F-436B-B2F4-4FC3E168899C}" type="pres">
      <dgm:prSet presAssocID="{2C7EE589-2192-4A39-9145-7E18DC5DF892}" presName="composite3" presStyleCnt="0"/>
      <dgm:spPr/>
    </dgm:pt>
    <dgm:pt modelId="{D51005F6-F2FE-41E4-8D73-AF49FCBCEDD9}" type="pres">
      <dgm:prSet presAssocID="{2C7EE589-2192-4A39-9145-7E18DC5DF892}" presName="background3" presStyleLbl="node3" presStyleIdx="1" presStyleCnt="3"/>
      <dgm:spPr/>
    </dgm:pt>
    <dgm:pt modelId="{FA53063C-0823-472F-A38F-A89AD3A4C81F}" type="pres">
      <dgm:prSet presAssocID="{2C7EE589-2192-4A39-9145-7E18DC5DF892}" presName="text3" presStyleLbl="fgAcc3" presStyleIdx="1" presStyleCnt="3" custScaleX="167796">
        <dgm:presLayoutVars>
          <dgm:chPref val="3"/>
        </dgm:presLayoutVars>
      </dgm:prSet>
      <dgm:spPr/>
      <dgm:t>
        <a:bodyPr/>
        <a:lstStyle/>
        <a:p>
          <a:endParaRPr lang="en-GB"/>
        </a:p>
      </dgm:t>
    </dgm:pt>
    <dgm:pt modelId="{16816C13-06E5-4598-A0E3-2A1FD96DDD45}" type="pres">
      <dgm:prSet presAssocID="{2C7EE589-2192-4A39-9145-7E18DC5DF892}" presName="hierChild4" presStyleCnt="0"/>
      <dgm:spPr/>
    </dgm:pt>
    <dgm:pt modelId="{C098B1A7-8876-4F73-BD57-3A1722E0FF88}" type="pres">
      <dgm:prSet presAssocID="{919FD212-0947-4028-A930-32800AE4B4FA}" presName="Name17" presStyleLbl="parChTrans1D3" presStyleIdx="2" presStyleCnt="3"/>
      <dgm:spPr/>
      <dgm:t>
        <a:bodyPr/>
        <a:lstStyle/>
        <a:p>
          <a:endParaRPr lang="en-GB"/>
        </a:p>
      </dgm:t>
    </dgm:pt>
    <dgm:pt modelId="{4FD40108-AFCE-4ACA-8110-C6C1F0B62670}" type="pres">
      <dgm:prSet presAssocID="{F4CAE4A3-CFF4-45AC-82DC-D76643C51B74}" presName="hierRoot3" presStyleCnt="0"/>
      <dgm:spPr/>
    </dgm:pt>
    <dgm:pt modelId="{3B8C3E9C-949B-46A7-BF81-C38C20F16143}" type="pres">
      <dgm:prSet presAssocID="{F4CAE4A3-CFF4-45AC-82DC-D76643C51B74}" presName="composite3" presStyleCnt="0"/>
      <dgm:spPr/>
    </dgm:pt>
    <dgm:pt modelId="{225E6852-AD7C-4421-A396-B7C643D935C8}" type="pres">
      <dgm:prSet presAssocID="{F4CAE4A3-CFF4-45AC-82DC-D76643C51B74}" presName="background3" presStyleLbl="node3" presStyleIdx="2" presStyleCnt="3"/>
      <dgm:spPr/>
    </dgm:pt>
    <dgm:pt modelId="{26A6D2C6-59F9-4E62-800E-5E5CDB7A372B}" type="pres">
      <dgm:prSet presAssocID="{F4CAE4A3-CFF4-45AC-82DC-D76643C51B74}" presName="text3" presStyleLbl="fgAcc3" presStyleIdx="2" presStyleCnt="3" custScaleX="163522">
        <dgm:presLayoutVars>
          <dgm:chPref val="3"/>
        </dgm:presLayoutVars>
      </dgm:prSet>
      <dgm:spPr/>
      <dgm:t>
        <a:bodyPr/>
        <a:lstStyle/>
        <a:p>
          <a:endParaRPr lang="en-GB"/>
        </a:p>
      </dgm:t>
    </dgm:pt>
    <dgm:pt modelId="{6E327C6A-614E-4308-B3FD-BB5CD1EA1AF2}" type="pres">
      <dgm:prSet presAssocID="{F4CAE4A3-CFF4-45AC-82DC-D76643C51B74}" presName="hierChild4" presStyleCnt="0"/>
      <dgm:spPr/>
    </dgm:pt>
    <dgm:pt modelId="{17A285A8-08F8-48F6-899C-BE57EC8BDE7C}" type="pres">
      <dgm:prSet presAssocID="{4E4D7B80-939E-48B7-B09F-9C7B6CD7D5E2}" presName="Name23" presStyleLbl="parChTrans1D4" presStyleIdx="0" presStyleCnt="2"/>
      <dgm:spPr/>
      <dgm:t>
        <a:bodyPr/>
        <a:lstStyle/>
        <a:p>
          <a:endParaRPr lang="en-GB"/>
        </a:p>
      </dgm:t>
    </dgm:pt>
    <dgm:pt modelId="{C60F2304-452A-45F6-8425-4ADB41940E2D}" type="pres">
      <dgm:prSet presAssocID="{907975B4-E283-4A59-B148-1BB9B59DA1E7}" presName="hierRoot4" presStyleCnt="0"/>
      <dgm:spPr/>
    </dgm:pt>
    <dgm:pt modelId="{8FE4DB00-93BC-4894-9FD3-33BB8159B407}" type="pres">
      <dgm:prSet presAssocID="{907975B4-E283-4A59-B148-1BB9B59DA1E7}" presName="composite4" presStyleCnt="0"/>
      <dgm:spPr/>
    </dgm:pt>
    <dgm:pt modelId="{064E94A0-C29A-40AA-A1D1-E305FC5C825F}" type="pres">
      <dgm:prSet presAssocID="{907975B4-E283-4A59-B148-1BB9B59DA1E7}" presName="background4" presStyleLbl="node4" presStyleIdx="0" presStyleCnt="2"/>
      <dgm:spPr/>
    </dgm:pt>
    <dgm:pt modelId="{B94DF230-0092-44EA-BB00-D2752D9A9C25}" type="pres">
      <dgm:prSet presAssocID="{907975B4-E283-4A59-B148-1BB9B59DA1E7}" presName="text4" presStyleLbl="fgAcc4" presStyleIdx="0" presStyleCnt="2" custScaleX="190389">
        <dgm:presLayoutVars>
          <dgm:chPref val="3"/>
        </dgm:presLayoutVars>
      </dgm:prSet>
      <dgm:spPr/>
      <dgm:t>
        <a:bodyPr/>
        <a:lstStyle/>
        <a:p>
          <a:endParaRPr lang="en-GB"/>
        </a:p>
      </dgm:t>
    </dgm:pt>
    <dgm:pt modelId="{7BF29F99-197F-4A25-ADB1-B651F11AB04C}" type="pres">
      <dgm:prSet presAssocID="{907975B4-E283-4A59-B148-1BB9B59DA1E7}" presName="hierChild5" presStyleCnt="0"/>
      <dgm:spPr/>
    </dgm:pt>
    <dgm:pt modelId="{3FF36EE7-5382-413E-9B4B-3511EE17C6E7}" type="pres">
      <dgm:prSet presAssocID="{9503C27B-B3F7-465D-8ADE-5336117E4909}" presName="Name23" presStyleLbl="parChTrans1D4" presStyleIdx="1" presStyleCnt="2"/>
      <dgm:spPr/>
      <dgm:t>
        <a:bodyPr/>
        <a:lstStyle/>
        <a:p>
          <a:endParaRPr lang="en-GB"/>
        </a:p>
      </dgm:t>
    </dgm:pt>
    <dgm:pt modelId="{CA6E6C64-935F-43C4-90F6-07E6C203330B}" type="pres">
      <dgm:prSet presAssocID="{9AA18A8D-5112-4735-AB09-261E69F02215}" presName="hierRoot4" presStyleCnt="0"/>
      <dgm:spPr/>
    </dgm:pt>
    <dgm:pt modelId="{5EC76283-08F9-42D4-B552-84710731114E}" type="pres">
      <dgm:prSet presAssocID="{9AA18A8D-5112-4735-AB09-261E69F02215}" presName="composite4" presStyleCnt="0"/>
      <dgm:spPr/>
    </dgm:pt>
    <dgm:pt modelId="{FCA2958F-5A6E-4D39-AE5C-22100BA04E3B}" type="pres">
      <dgm:prSet presAssocID="{9AA18A8D-5112-4735-AB09-261E69F02215}" presName="background4" presStyleLbl="node4" presStyleIdx="1" presStyleCnt="2"/>
      <dgm:spPr/>
    </dgm:pt>
    <dgm:pt modelId="{8EE708DD-269D-4855-85A8-3E8F25B67CF5}" type="pres">
      <dgm:prSet presAssocID="{9AA18A8D-5112-4735-AB09-261E69F02215}" presName="text4" presStyleLbl="fgAcc4" presStyleIdx="1" presStyleCnt="2" custScaleX="234451">
        <dgm:presLayoutVars>
          <dgm:chPref val="3"/>
        </dgm:presLayoutVars>
      </dgm:prSet>
      <dgm:spPr/>
      <dgm:t>
        <a:bodyPr/>
        <a:lstStyle/>
        <a:p>
          <a:endParaRPr lang="en-GB"/>
        </a:p>
      </dgm:t>
    </dgm:pt>
    <dgm:pt modelId="{5D562353-F680-44E2-A56E-66C85CD1AEBF}" type="pres">
      <dgm:prSet presAssocID="{9AA18A8D-5112-4735-AB09-261E69F02215}" presName="hierChild5" presStyleCnt="0"/>
      <dgm:spPr/>
    </dgm:pt>
    <dgm:pt modelId="{505425DC-4D8A-4ECE-B3F4-5001A054D71E}" type="pres">
      <dgm:prSet presAssocID="{F9D61A20-1019-4CE8-AEF5-302BD2A1741C}" presName="Name10" presStyleLbl="parChTrans1D2" presStyleIdx="1" presStyleCnt="2"/>
      <dgm:spPr/>
      <dgm:t>
        <a:bodyPr/>
        <a:lstStyle/>
        <a:p>
          <a:endParaRPr lang="en-GB"/>
        </a:p>
      </dgm:t>
    </dgm:pt>
    <dgm:pt modelId="{D5C420AF-3975-42D1-AD53-445DAD538129}" type="pres">
      <dgm:prSet presAssocID="{FE3D171D-133F-40B2-97A8-C4DE064CCE20}" presName="hierRoot2" presStyleCnt="0"/>
      <dgm:spPr/>
    </dgm:pt>
    <dgm:pt modelId="{AADF9821-75B9-4A66-9A73-06722BCCED66}" type="pres">
      <dgm:prSet presAssocID="{FE3D171D-133F-40B2-97A8-C4DE064CCE20}" presName="composite2" presStyleCnt="0"/>
      <dgm:spPr/>
    </dgm:pt>
    <dgm:pt modelId="{D52A3963-42F4-4893-B782-264172F4F32E}" type="pres">
      <dgm:prSet presAssocID="{FE3D171D-133F-40B2-97A8-C4DE064CCE20}" presName="background2" presStyleLbl="node2" presStyleIdx="1" presStyleCnt="2"/>
      <dgm:spPr/>
    </dgm:pt>
    <dgm:pt modelId="{737A3911-2461-4A31-A402-0062AB12A084}" type="pres">
      <dgm:prSet presAssocID="{FE3D171D-133F-40B2-97A8-C4DE064CCE20}" presName="text2" presStyleLbl="fgAcc2" presStyleIdx="1" presStyleCnt="2" custScaleX="192079">
        <dgm:presLayoutVars>
          <dgm:chPref val="3"/>
        </dgm:presLayoutVars>
      </dgm:prSet>
      <dgm:spPr/>
      <dgm:t>
        <a:bodyPr/>
        <a:lstStyle/>
        <a:p>
          <a:endParaRPr lang="en-GB"/>
        </a:p>
      </dgm:t>
    </dgm:pt>
    <dgm:pt modelId="{300B7508-3C5A-4932-8065-80E96AE4363D}" type="pres">
      <dgm:prSet presAssocID="{FE3D171D-133F-40B2-97A8-C4DE064CCE20}" presName="hierChild3" presStyleCnt="0"/>
      <dgm:spPr/>
    </dgm:pt>
  </dgm:ptLst>
  <dgm:cxnLst>
    <dgm:cxn modelId="{0A4D9D0C-DD51-41F3-8517-020D3C67C329}" type="presOf" srcId="{DCE3DC52-451D-42F6-9E2C-3D0C277AE08A}" destId="{8A6B781D-C88E-4694-BE33-BFA7D983C5B7}" srcOrd="0" destOrd="0" presId="urn:microsoft.com/office/officeart/2005/8/layout/hierarchy1"/>
    <dgm:cxn modelId="{32AF5714-CC2C-4587-9273-4860F925157C}" srcId="{808AECE7-70F1-4240-A842-7CFAF4342CF3}" destId="{0738EBF2-538D-4946-BE83-6C270AFD4294}" srcOrd="0" destOrd="0" parTransId="{DCE3DC52-451D-42F6-9E2C-3D0C277AE08A}" sibTransId="{F00F3924-2E22-43E2-BF3D-64920596B7F0}"/>
    <dgm:cxn modelId="{A14EEA43-1234-48BC-A2CF-0AA1B85EB45A}" type="presOf" srcId="{0738EBF2-538D-4946-BE83-6C270AFD4294}" destId="{6B86295D-972E-48CD-9740-D0E1ED30393A}" srcOrd="0" destOrd="0" presId="urn:microsoft.com/office/officeart/2005/8/layout/hierarchy1"/>
    <dgm:cxn modelId="{76B2400E-971C-41E5-8DBE-6C4FED315E7A}" type="presOf" srcId="{13E7522D-5D6D-407C-BC50-939AB7EF3A4F}" destId="{5CE8F57F-42D5-49BC-9AEF-82216C625618}" srcOrd="0" destOrd="0" presId="urn:microsoft.com/office/officeart/2005/8/layout/hierarchy1"/>
    <dgm:cxn modelId="{5CBE78B6-E7D5-4F13-8746-0A00A9055015}" srcId="{998642BF-B9E5-41B1-A7B6-F7DF037746A2}" destId="{808AECE7-70F1-4240-A842-7CFAF4342CF3}" srcOrd="0" destOrd="0" parTransId="{1938B5EE-60A5-4F98-9045-1719D86A2CE7}" sibTransId="{2F99FD09-A048-4167-847D-1CA20D0D2FD3}"/>
    <dgm:cxn modelId="{08590D87-1B97-4EB5-AC27-11D6A2817162}" type="presOf" srcId="{F4CAE4A3-CFF4-45AC-82DC-D76643C51B74}" destId="{26A6D2C6-59F9-4E62-800E-5E5CDB7A372B}" srcOrd="0" destOrd="0" presId="urn:microsoft.com/office/officeart/2005/8/layout/hierarchy1"/>
    <dgm:cxn modelId="{56B2E058-B972-46BF-86B2-FA3D2673BB34}" type="presOf" srcId="{F0D4CCAF-05C2-4016-AF49-DBB679DD16C4}" destId="{75C11CD1-69DB-401C-B3D1-F4021D0231A1}" srcOrd="0" destOrd="0" presId="urn:microsoft.com/office/officeart/2005/8/layout/hierarchy1"/>
    <dgm:cxn modelId="{ABD2B7E1-367B-4B34-9D82-9C00A95DA1F9}" type="presOf" srcId="{919FD212-0947-4028-A930-32800AE4B4FA}" destId="{C098B1A7-8876-4F73-BD57-3A1722E0FF88}" srcOrd="0" destOrd="0" presId="urn:microsoft.com/office/officeart/2005/8/layout/hierarchy1"/>
    <dgm:cxn modelId="{F62F2248-2751-4AB7-8D7C-F559FEBE758F}" srcId="{808AECE7-70F1-4240-A842-7CFAF4342CF3}" destId="{FE3D171D-133F-40B2-97A8-C4DE064CCE20}" srcOrd="1" destOrd="0" parTransId="{F9D61A20-1019-4CE8-AEF5-302BD2A1741C}" sibTransId="{6764EF06-B98C-4A95-8FAB-09CAD887F8CD}"/>
    <dgm:cxn modelId="{87B9FC13-922A-4679-A538-17050AC03E42}" srcId="{0738EBF2-538D-4946-BE83-6C270AFD4294}" destId="{F4CAE4A3-CFF4-45AC-82DC-D76643C51B74}" srcOrd="2" destOrd="0" parTransId="{919FD212-0947-4028-A930-32800AE4B4FA}" sibTransId="{FAAC7BA6-9E05-4186-8AC1-099A1FF317C8}"/>
    <dgm:cxn modelId="{0BD8D957-F4E7-45B5-96BA-728AA59F69A3}" type="presOf" srcId="{2C7EE589-2192-4A39-9145-7E18DC5DF892}" destId="{FA53063C-0823-472F-A38F-A89AD3A4C81F}" srcOrd="0" destOrd="0" presId="urn:microsoft.com/office/officeart/2005/8/layout/hierarchy1"/>
    <dgm:cxn modelId="{425B9E14-D5F3-4B99-9504-7C374E924F18}" type="presOf" srcId="{FE3D171D-133F-40B2-97A8-C4DE064CCE20}" destId="{737A3911-2461-4A31-A402-0062AB12A084}" srcOrd="0" destOrd="0" presId="urn:microsoft.com/office/officeart/2005/8/layout/hierarchy1"/>
    <dgm:cxn modelId="{26433C2C-1A8C-47C2-9E0C-435AA8F1F8FE}" type="presOf" srcId="{F9D61A20-1019-4CE8-AEF5-302BD2A1741C}" destId="{505425DC-4D8A-4ECE-B3F4-5001A054D71E}" srcOrd="0" destOrd="0" presId="urn:microsoft.com/office/officeart/2005/8/layout/hierarchy1"/>
    <dgm:cxn modelId="{483F9E18-B1E3-4D0F-A6AD-75690F5B039F}" srcId="{0738EBF2-538D-4946-BE83-6C270AFD4294}" destId="{F0D4CCAF-05C2-4016-AF49-DBB679DD16C4}" srcOrd="0" destOrd="0" parTransId="{13E7522D-5D6D-407C-BC50-939AB7EF3A4F}" sibTransId="{DEC6DB5C-B3ED-47F2-ACFF-E505828A5ACA}"/>
    <dgm:cxn modelId="{EE31AD0E-114F-4A98-BEBB-8F61C6E87520}" type="presOf" srcId="{B7A1883B-A5C8-4503-BCD7-E6ED220D3C39}" destId="{01A7A05D-7743-4692-9A58-90C4B2FD0384}" srcOrd="0" destOrd="0" presId="urn:microsoft.com/office/officeart/2005/8/layout/hierarchy1"/>
    <dgm:cxn modelId="{A8B52520-5A90-4097-850C-3B6E514FC549}" type="presOf" srcId="{907975B4-E283-4A59-B148-1BB9B59DA1E7}" destId="{B94DF230-0092-44EA-BB00-D2752D9A9C25}" srcOrd="0" destOrd="0" presId="urn:microsoft.com/office/officeart/2005/8/layout/hierarchy1"/>
    <dgm:cxn modelId="{B9A25855-2BA7-496F-8EE5-98EF49293F58}" type="presOf" srcId="{998642BF-B9E5-41B1-A7B6-F7DF037746A2}" destId="{EB1C40DD-CD7C-4749-81C4-AE7E7290BED6}" srcOrd="0" destOrd="0" presId="urn:microsoft.com/office/officeart/2005/8/layout/hierarchy1"/>
    <dgm:cxn modelId="{294581D4-CFEA-4614-808B-DEF74EDB2A16}" type="presOf" srcId="{4E4D7B80-939E-48B7-B09F-9C7B6CD7D5E2}" destId="{17A285A8-08F8-48F6-899C-BE57EC8BDE7C}" srcOrd="0" destOrd="0" presId="urn:microsoft.com/office/officeart/2005/8/layout/hierarchy1"/>
    <dgm:cxn modelId="{AC450802-52DA-4730-AA99-91159DE6DB5E}" type="presOf" srcId="{9AA18A8D-5112-4735-AB09-261E69F02215}" destId="{8EE708DD-269D-4855-85A8-3E8F25B67CF5}" srcOrd="0" destOrd="0" presId="urn:microsoft.com/office/officeart/2005/8/layout/hierarchy1"/>
    <dgm:cxn modelId="{12487459-3BCF-45C6-A031-4CF57A53AFBD}" type="presOf" srcId="{9503C27B-B3F7-465D-8ADE-5336117E4909}" destId="{3FF36EE7-5382-413E-9B4B-3511EE17C6E7}" srcOrd="0" destOrd="0" presId="urn:microsoft.com/office/officeart/2005/8/layout/hierarchy1"/>
    <dgm:cxn modelId="{3756D65B-3A07-4A29-950C-6B48A36F6AD6}" srcId="{0738EBF2-538D-4946-BE83-6C270AFD4294}" destId="{2C7EE589-2192-4A39-9145-7E18DC5DF892}" srcOrd="1" destOrd="0" parTransId="{B7A1883B-A5C8-4503-BCD7-E6ED220D3C39}" sibTransId="{07F4CA7A-E1CF-4047-B385-88A57C03D84E}"/>
    <dgm:cxn modelId="{65C15BEB-D95B-4FE8-BFB7-710758852DE8}" srcId="{F4CAE4A3-CFF4-45AC-82DC-D76643C51B74}" destId="{907975B4-E283-4A59-B148-1BB9B59DA1E7}" srcOrd="0" destOrd="0" parTransId="{4E4D7B80-939E-48B7-B09F-9C7B6CD7D5E2}" sibTransId="{6EE5AF5D-69BC-4DEA-8E9B-CEABB73CA6EF}"/>
    <dgm:cxn modelId="{C8ADA5AA-A973-4999-81A3-B8D127A4C97E}" srcId="{F4CAE4A3-CFF4-45AC-82DC-D76643C51B74}" destId="{9AA18A8D-5112-4735-AB09-261E69F02215}" srcOrd="1" destOrd="0" parTransId="{9503C27B-B3F7-465D-8ADE-5336117E4909}" sibTransId="{91FC8F26-ABA6-4C18-8521-57B5EA7DDD28}"/>
    <dgm:cxn modelId="{678ECFC9-7893-4514-997E-D275E9151942}" type="presOf" srcId="{808AECE7-70F1-4240-A842-7CFAF4342CF3}" destId="{8C2675C1-0BA7-4567-BF97-A7F9FC40E1CF}" srcOrd="0" destOrd="0" presId="urn:microsoft.com/office/officeart/2005/8/layout/hierarchy1"/>
    <dgm:cxn modelId="{B1846797-9686-4EE6-A7C6-53167E126794}" type="presParOf" srcId="{EB1C40DD-CD7C-4749-81C4-AE7E7290BED6}" destId="{F43AC785-CE7A-4902-BFF1-0DF199171ED6}" srcOrd="0" destOrd="0" presId="urn:microsoft.com/office/officeart/2005/8/layout/hierarchy1"/>
    <dgm:cxn modelId="{40811B57-2E16-4F6A-9E13-6FF54DDC2DFF}" type="presParOf" srcId="{F43AC785-CE7A-4902-BFF1-0DF199171ED6}" destId="{3A144430-169F-4B40-9DA8-F3576F5F6F1D}" srcOrd="0" destOrd="0" presId="urn:microsoft.com/office/officeart/2005/8/layout/hierarchy1"/>
    <dgm:cxn modelId="{94089B92-30A4-451B-B37F-694AC3BB4FD0}" type="presParOf" srcId="{3A144430-169F-4B40-9DA8-F3576F5F6F1D}" destId="{DB5766BF-5763-40ED-AE6E-C143AC71A838}" srcOrd="0" destOrd="0" presId="urn:microsoft.com/office/officeart/2005/8/layout/hierarchy1"/>
    <dgm:cxn modelId="{BE3131CD-3F08-455D-A2AD-D3D1A317EB4A}" type="presParOf" srcId="{3A144430-169F-4B40-9DA8-F3576F5F6F1D}" destId="{8C2675C1-0BA7-4567-BF97-A7F9FC40E1CF}" srcOrd="1" destOrd="0" presId="urn:microsoft.com/office/officeart/2005/8/layout/hierarchy1"/>
    <dgm:cxn modelId="{76BB8C1F-3BCF-4667-93F5-A3B2AEC9AB83}" type="presParOf" srcId="{F43AC785-CE7A-4902-BFF1-0DF199171ED6}" destId="{07A3DD49-94C8-4F5E-B861-3925A92B3EC8}" srcOrd="1" destOrd="0" presId="urn:microsoft.com/office/officeart/2005/8/layout/hierarchy1"/>
    <dgm:cxn modelId="{35E84B1A-BB9A-4672-8353-2B57B3737C76}" type="presParOf" srcId="{07A3DD49-94C8-4F5E-B861-3925A92B3EC8}" destId="{8A6B781D-C88E-4694-BE33-BFA7D983C5B7}" srcOrd="0" destOrd="0" presId="urn:microsoft.com/office/officeart/2005/8/layout/hierarchy1"/>
    <dgm:cxn modelId="{4B9B5E8A-2877-4AD5-B303-5F64519A61DB}" type="presParOf" srcId="{07A3DD49-94C8-4F5E-B861-3925A92B3EC8}" destId="{0DEDA2BB-DBD3-4030-AE59-4D6DB2884A30}" srcOrd="1" destOrd="0" presId="urn:microsoft.com/office/officeart/2005/8/layout/hierarchy1"/>
    <dgm:cxn modelId="{17162C98-FCB0-4068-B00A-35F9D20AB441}" type="presParOf" srcId="{0DEDA2BB-DBD3-4030-AE59-4D6DB2884A30}" destId="{0A8FCEF0-0BAA-4240-A621-C57502F18B45}" srcOrd="0" destOrd="0" presId="urn:microsoft.com/office/officeart/2005/8/layout/hierarchy1"/>
    <dgm:cxn modelId="{FA520DA9-F4B0-4C27-81E5-A8148AB5F18D}" type="presParOf" srcId="{0A8FCEF0-0BAA-4240-A621-C57502F18B45}" destId="{A68FCB92-3564-4A76-AC97-B5525FE2DF09}" srcOrd="0" destOrd="0" presId="urn:microsoft.com/office/officeart/2005/8/layout/hierarchy1"/>
    <dgm:cxn modelId="{CE27252E-C959-488C-A01B-1B4E75589115}" type="presParOf" srcId="{0A8FCEF0-0BAA-4240-A621-C57502F18B45}" destId="{6B86295D-972E-48CD-9740-D0E1ED30393A}" srcOrd="1" destOrd="0" presId="urn:microsoft.com/office/officeart/2005/8/layout/hierarchy1"/>
    <dgm:cxn modelId="{A00F3C08-53A3-4F3F-89D4-ADC650B23CE8}" type="presParOf" srcId="{0DEDA2BB-DBD3-4030-AE59-4D6DB2884A30}" destId="{63397847-E638-4E80-AA0B-BB8C83064DEA}" srcOrd="1" destOrd="0" presId="urn:microsoft.com/office/officeart/2005/8/layout/hierarchy1"/>
    <dgm:cxn modelId="{75165C29-916C-499D-9E9D-F19DA0EFFE70}" type="presParOf" srcId="{63397847-E638-4E80-AA0B-BB8C83064DEA}" destId="{5CE8F57F-42D5-49BC-9AEF-82216C625618}" srcOrd="0" destOrd="0" presId="urn:microsoft.com/office/officeart/2005/8/layout/hierarchy1"/>
    <dgm:cxn modelId="{52A599A9-6A71-4B62-984C-46C6AB127988}" type="presParOf" srcId="{63397847-E638-4E80-AA0B-BB8C83064DEA}" destId="{D12B6266-8722-4081-894C-2A02B3623A0D}" srcOrd="1" destOrd="0" presId="urn:microsoft.com/office/officeart/2005/8/layout/hierarchy1"/>
    <dgm:cxn modelId="{2C141977-CDBB-4C40-9337-3BA8C71E8112}" type="presParOf" srcId="{D12B6266-8722-4081-894C-2A02B3623A0D}" destId="{55E2255B-4D18-414E-88D2-F2007A6582F5}" srcOrd="0" destOrd="0" presId="urn:microsoft.com/office/officeart/2005/8/layout/hierarchy1"/>
    <dgm:cxn modelId="{F1498AD9-9A14-4E7E-9D60-EA6200CB03C9}" type="presParOf" srcId="{55E2255B-4D18-414E-88D2-F2007A6582F5}" destId="{E4A5D008-462C-4D12-9817-2AF24746A57D}" srcOrd="0" destOrd="0" presId="urn:microsoft.com/office/officeart/2005/8/layout/hierarchy1"/>
    <dgm:cxn modelId="{A845319B-246E-4C38-BFC7-1B759A3E5501}" type="presParOf" srcId="{55E2255B-4D18-414E-88D2-F2007A6582F5}" destId="{75C11CD1-69DB-401C-B3D1-F4021D0231A1}" srcOrd="1" destOrd="0" presId="urn:microsoft.com/office/officeart/2005/8/layout/hierarchy1"/>
    <dgm:cxn modelId="{2F13B24B-B454-4EFA-A35D-2928E02DFAB9}" type="presParOf" srcId="{D12B6266-8722-4081-894C-2A02B3623A0D}" destId="{D6F32F6A-AF63-4770-A8A3-0A35040E7354}" srcOrd="1" destOrd="0" presId="urn:microsoft.com/office/officeart/2005/8/layout/hierarchy1"/>
    <dgm:cxn modelId="{DA2C887C-1225-4150-BBEC-031B1364EDB5}" type="presParOf" srcId="{63397847-E638-4E80-AA0B-BB8C83064DEA}" destId="{01A7A05D-7743-4692-9A58-90C4B2FD0384}" srcOrd="2" destOrd="0" presId="urn:microsoft.com/office/officeart/2005/8/layout/hierarchy1"/>
    <dgm:cxn modelId="{00E8E7C1-0F72-4888-AE26-326FD4902FC7}" type="presParOf" srcId="{63397847-E638-4E80-AA0B-BB8C83064DEA}" destId="{68788E4F-3B5C-4092-B51A-94FA8DBDBED0}" srcOrd="3" destOrd="0" presId="urn:microsoft.com/office/officeart/2005/8/layout/hierarchy1"/>
    <dgm:cxn modelId="{E8D87804-F7A0-4714-A231-347D6F51DF16}" type="presParOf" srcId="{68788E4F-3B5C-4092-B51A-94FA8DBDBED0}" destId="{50D559B4-9A7F-436B-B2F4-4FC3E168899C}" srcOrd="0" destOrd="0" presId="urn:microsoft.com/office/officeart/2005/8/layout/hierarchy1"/>
    <dgm:cxn modelId="{CB67BEA5-9746-4F3C-943E-779BBD48ADD2}" type="presParOf" srcId="{50D559B4-9A7F-436B-B2F4-4FC3E168899C}" destId="{D51005F6-F2FE-41E4-8D73-AF49FCBCEDD9}" srcOrd="0" destOrd="0" presId="urn:microsoft.com/office/officeart/2005/8/layout/hierarchy1"/>
    <dgm:cxn modelId="{7C2F83DC-2EE4-4B22-9809-0233EA102C3C}" type="presParOf" srcId="{50D559B4-9A7F-436B-B2F4-4FC3E168899C}" destId="{FA53063C-0823-472F-A38F-A89AD3A4C81F}" srcOrd="1" destOrd="0" presId="urn:microsoft.com/office/officeart/2005/8/layout/hierarchy1"/>
    <dgm:cxn modelId="{FD25B1AE-277A-448C-8CF2-980419C3537A}" type="presParOf" srcId="{68788E4F-3B5C-4092-B51A-94FA8DBDBED0}" destId="{16816C13-06E5-4598-A0E3-2A1FD96DDD45}" srcOrd="1" destOrd="0" presId="urn:microsoft.com/office/officeart/2005/8/layout/hierarchy1"/>
    <dgm:cxn modelId="{8DA27CE8-B97C-4794-BA1B-89832A390700}" type="presParOf" srcId="{63397847-E638-4E80-AA0B-BB8C83064DEA}" destId="{C098B1A7-8876-4F73-BD57-3A1722E0FF88}" srcOrd="4" destOrd="0" presId="urn:microsoft.com/office/officeart/2005/8/layout/hierarchy1"/>
    <dgm:cxn modelId="{E45E7357-1358-4767-BF4C-11C0D7DBA272}" type="presParOf" srcId="{63397847-E638-4E80-AA0B-BB8C83064DEA}" destId="{4FD40108-AFCE-4ACA-8110-C6C1F0B62670}" srcOrd="5" destOrd="0" presId="urn:microsoft.com/office/officeart/2005/8/layout/hierarchy1"/>
    <dgm:cxn modelId="{3E7C2268-C8AE-4D08-9D57-436123B21337}" type="presParOf" srcId="{4FD40108-AFCE-4ACA-8110-C6C1F0B62670}" destId="{3B8C3E9C-949B-46A7-BF81-C38C20F16143}" srcOrd="0" destOrd="0" presId="urn:microsoft.com/office/officeart/2005/8/layout/hierarchy1"/>
    <dgm:cxn modelId="{932E4185-3DB8-48CA-AEFB-32DA65E052E1}" type="presParOf" srcId="{3B8C3E9C-949B-46A7-BF81-C38C20F16143}" destId="{225E6852-AD7C-4421-A396-B7C643D935C8}" srcOrd="0" destOrd="0" presId="urn:microsoft.com/office/officeart/2005/8/layout/hierarchy1"/>
    <dgm:cxn modelId="{D048370A-ABEB-427A-81B5-0A3D63EABC24}" type="presParOf" srcId="{3B8C3E9C-949B-46A7-BF81-C38C20F16143}" destId="{26A6D2C6-59F9-4E62-800E-5E5CDB7A372B}" srcOrd="1" destOrd="0" presId="urn:microsoft.com/office/officeart/2005/8/layout/hierarchy1"/>
    <dgm:cxn modelId="{97D1A327-056A-4884-B4BD-F666526CCC9B}" type="presParOf" srcId="{4FD40108-AFCE-4ACA-8110-C6C1F0B62670}" destId="{6E327C6A-614E-4308-B3FD-BB5CD1EA1AF2}" srcOrd="1" destOrd="0" presId="urn:microsoft.com/office/officeart/2005/8/layout/hierarchy1"/>
    <dgm:cxn modelId="{76033384-BCC0-4AF9-AFD4-198C4A4CC40A}" type="presParOf" srcId="{6E327C6A-614E-4308-B3FD-BB5CD1EA1AF2}" destId="{17A285A8-08F8-48F6-899C-BE57EC8BDE7C}" srcOrd="0" destOrd="0" presId="urn:microsoft.com/office/officeart/2005/8/layout/hierarchy1"/>
    <dgm:cxn modelId="{8A960B34-6C14-4658-8A22-043929D4F7EF}" type="presParOf" srcId="{6E327C6A-614E-4308-B3FD-BB5CD1EA1AF2}" destId="{C60F2304-452A-45F6-8425-4ADB41940E2D}" srcOrd="1" destOrd="0" presId="urn:microsoft.com/office/officeart/2005/8/layout/hierarchy1"/>
    <dgm:cxn modelId="{158AF2DA-E3CD-46A4-AF89-F8077CC9FF7B}" type="presParOf" srcId="{C60F2304-452A-45F6-8425-4ADB41940E2D}" destId="{8FE4DB00-93BC-4894-9FD3-33BB8159B407}" srcOrd="0" destOrd="0" presId="urn:microsoft.com/office/officeart/2005/8/layout/hierarchy1"/>
    <dgm:cxn modelId="{4AD0EB01-299A-4EFA-B3E2-98F1FBFF70CB}" type="presParOf" srcId="{8FE4DB00-93BC-4894-9FD3-33BB8159B407}" destId="{064E94A0-C29A-40AA-A1D1-E305FC5C825F}" srcOrd="0" destOrd="0" presId="urn:microsoft.com/office/officeart/2005/8/layout/hierarchy1"/>
    <dgm:cxn modelId="{84ED36BF-0C3D-473B-AA54-2B91F5AB7235}" type="presParOf" srcId="{8FE4DB00-93BC-4894-9FD3-33BB8159B407}" destId="{B94DF230-0092-44EA-BB00-D2752D9A9C25}" srcOrd="1" destOrd="0" presId="urn:microsoft.com/office/officeart/2005/8/layout/hierarchy1"/>
    <dgm:cxn modelId="{8741BFF6-6B30-45FD-95ED-B7297F110366}" type="presParOf" srcId="{C60F2304-452A-45F6-8425-4ADB41940E2D}" destId="{7BF29F99-197F-4A25-ADB1-B651F11AB04C}" srcOrd="1" destOrd="0" presId="urn:microsoft.com/office/officeart/2005/8/layout/hierarchy1"/>
    <dgm:cxn modelId="{C67ABFE0-68DD-48E8-9AB6-4914D6DA5BD9}" type="presParOf" srcId="{6E327C6A-614E-4308-B3FD-BB5CD1EA1AF2}" destId="{3FF36EE7-5382-413E-9B4B-3511EE17C6E7}" srcOrd="2" destOrd="0" presId="urn:microsoft.com/office/officeart/2005/8/layout/hierarchy1"/>
    <dgm:cxn modelId="{CF4FD609-5F0D-4438-9264-9069331D200C}" type="presParOf" srcId="{6E327C6A-614E-4308-B3FD-BB5CD1EA1AF2}" destId="{CA6E6C64-935F-43C4-90F6-07E6C203330B}" srcOrd="3" destOrd="0" presId="urn:microsoft.com/office/officeart/2005/8/layout/hierarchy1"/>
    <dgm:cxn modelId="{76AB5F2A-5F7E-40A6-8AE0-345E111A3C25}" type="presParOf" srcId="{CA6E6C64-935F-43C4-90F6-07E6C203330B}" destId="{5EC76283-08F9-42D4-B552-84710731114E}" srcOrd="0" destOrd="0" presId="urn:microsoft.com/office/officeart/2005/8/layout/hierarchy1"/>
    <dgm:cxn modelId="{D076FBD2-5A7F-4565-8057-40A4B667A359}" type="presParOf" srcId="{5EC76283-08F9-42D4-B552-84710731114E}" destId="{FCA2958F-5A6E-4D39-AE5C-22100BA04E3B}" srcOrd="0" destOrd="0" presId="urn:microsoft.com/office/officeart/2005/8/layout/hierarchy1"/>
    <dgm:cxn modelId="{FAF05216-AC19-45B8-BB17-2CAB7CBA4580}" type="presParOf" srcId="{5EC76283-08F9-42D4-B552-84710731114E}" destId="{8EE708DD-269D-4855-85A8-3E8F25B67CF5}" srcOrd="1" destOrd="0" presId="urn:microsoft.com/office/officeart/2005/8/layout/hierarchy1"/>
    <dgm:cxn modelId="{75E4E802-7EC3-4DF2-AA59-DFBCBF70D3DE}" type="presParOf" srcId="{CA6E6C64-935F-43C4-90F6-07E6C203330B}" destId="{5D562353-F680-44E2-A56E-66C85CD1AEBF}" srcOrd="1" destOrd="0" presId="urn:microsoft.com/office/officeart/2005/8/layout/hierarchy1"/>
    <dgm:cxn modelId="{3F951F6B-64C5-4721-A63F-AF1F82315865}" type="presParOf" srcId="{07A3DD49-94C8-4F5E-B861-3925A92B3EC8}" destId="{505425DC-4D8A-4ECE-B3F4-5001A054D71E}" srcOrd="2" destOrd="0" presId="urn:microsoft.com/office/officeart/2005/8/layout/hierarchy1"/>
    <dgm:cxn modelId="{68638578-A36D-41E2-A19F-74A49A88CE91}" type="presParOf" srcId="{07A3DD49-94C8-4F5E-B861-3925A92B3EC8}" destId="{D5C420AF-3975-42D1-AD53-445DAD538129}" srcOrd="3" destOrd="0" presId="urn:microsoft.com/office/officeart/2005/8/layout/hierarchy1"/>
    <dgm:cxn modelId="{EAA31A3B-86EF-4359-9A26-A40767FD57E2}" type="presParOf" srcId="{D5C420AF-3975-42D1-AD53-445DAD538129}" destId="{AADF9821-75B9-4A66-9A73-06722BCCED66}" srcOrd="0" destOrd="0" presId="urn:microsoft.com/office/officeart/2005/8/layout/hierarchy1"/>
    <dgm:cxn modelId="{D4ED0A52-ED41-4FC3-AB5E-4D7D4CA3D24E}" type="presParOf" srcId="{AADF9821-75B9-4A66-9A73-06722BCCED66}" destId="{D52A3963-42F4-4893-B782-264172F4F32E}" srcOrd="0" destOrd="0" presId="urn:microsoft.com/office/officeart/2005/8/layout/hierarchy1"/>
    <dgm:cxn modelId="{293F8A00-EB11-4273-881D-7F8286EAB4AE}" type="presParOf" srcId="{AADF9821-75B9-4A66-9A73-06722BCCED66}" destId="{737A3911-2461-4A31-A402-0062AB12A084}" srcOrd="1" destOrd="0" presId="urn:microsoft.com/office/officeart/2005/8/layout/hierarchy1"/>
    <dgm:cxn modelId="{674EEA82-F0D9-4AEA-BA56-227EEDD3E39B}" type="presParOf" srcId="{D5C420AF-3975-42D1-AD53-445DAD538129}" destId="{300B7508-3C5A-4932-8065-80E96AE4363D}"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97460-98FE-48C5-AAF9-00302C36D7ED}"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GB"/>
        </a:p>
      </dgm:t>
    </dgm:pt>
    <dgm:pt modelId="{CF98D28C-37F1-4D1C-AF74-FECB09983694}">
      <dgm:prSet phldrT="[Text]"/>
      <dgm:spPr/>
      <dgm:t>
        <a:bodyPr vert="vert270"/>
        <a:lstStyle/>
        <a:p>
          <a:pPr algn="ctr"/>
          <a:r>
            <a:rPr lang="en-GB" b="1" dirty="0" smtClean="0">
              <a:solidFill>
                <a:schemeClr val="tx2">
                  <a:lumMod val="50000"/>
                </a:schemeClr>
              </a:solidFill>
              <a:latin typeface="Arial Narrow" panose="020B0606020202030204" pitchFamily="34" charset="0"/>
            </a:rPr>
            <a:t>9206</a:t>
          </a:r>
        </a:p>
        <a:p>
          <a:pPr algn="l"/>
          <a:r>
            <a:rPr lang="en-GB" dirty="0" smtClean="0">
              <a:solidFill>
                <a:schemeClr val="tx2">
                  <a:lumMod val="50000"/>
                </a:schemeClr>
              </a:solidFill>
              <a:latin typeface="Arial Narrow" panose="020B0606020202030204" pitchFamily="34" charset="0"/>
            </a:rPr>
            <a:t>Unemployed beneficiaries placed on funded PIVOTAL Programmes</a:t>
          </a:r>
          <a:endParaRPr lang="en-GB" dirty="0">
            <a:solidFill>
              <a:schemeClr val="tx2">
                <a:lumMod val="50000"/>
              </a:schemeClr>
            </a:solidFill>
            <a:latin typeface="Arial Narrow" panose="020B0606020202030204" pitchFamily="34" charset="0"/>
          </a:endParaRPr>
        </a:p>
      </dgm:t>
    </dgm:pt>
    <dgm:pt modelId="{B38E9EB4-A8A5-406A-AF69-8B70C2D230CF}" type="parTrans" cxnId="{81BC478C-0DA5-4879-941D-1C2CEDB30E1A}">
      <dgm:prSet/>
      <dgm:spPr/>
      <dgm:t>
        <a:bodyPr/>
        <a:lstStyle/>
        <a:p>
          <a:endParaRPr lang="en-GB"/>
        </a:p>
      </dgm:t>
    </dgm:pt>
    <dgm:pt modelId="{013719DC-F33E-485C-A3E5-A88770202DE9}" type="sibTrans" cxnId="{81BC478C-0DA5-4879-941D-1C2CEDB30E1A}">
      <dgm:prSet/>
      <dgm:spPr/>
      <dgm:t>
        <a:bodyPr/>
        <a:lstStyle/>
        <a:p>
          <a:endParaRPr lang="en-GB"/>
        </a:p>
      </dgm:t>
    </dgm:pt>
    <dgm:pt modelId="{C9E5E015-4DC1-49C5-A028-DB9CE7875E39}">
      <dgm:prSet phldrT="[Text]"/>
      <dgm:spPr/>
      <dgm:t>
        <a:bodyPr vert="vert270"/>
        <a:lstStyle/>
        <a:p>
          <a:pPr algn="ctr"/>
          <a:r>
            <a:rPr lang="en-GB" b="1" dirty="0" smtClean="0">
              <a:solidFill>
                <a:schemeClr val="tx2">
                  <a:lumMod val="50000"/>
                </a:schemeClr>
              </a:solidFill>
              <a:latin typeface="Arial Narrow" panose="020B0606020202030204" pitchFamily="34" charset="0"/>
            </a:rPr>
            <a:t>5492</a:t>
          </a:r>
        </a:p>
        <a:p>
          <a:pPr algn="l"/>
          <a:r>
            <a:rPr lang="en-GB" dirty="0" smtClean="0">
              <a:solidFill>
                <a:schemeClr val="tx2">
                  <a:lumMod val="50000"/>
                </a:schemeClr>
              </a:solidFill>
              <a:latin typeface="Arial Narrow" panose="020B0606020202030204" pitchFamily="34" charset="0"/>
            </a:rPr>
            <a:t>Unemployed Beneficiaries successfully completed PIVOTAL Programmes</a:t>
          </a:r>
          <a:endParaRPr lang="en-GB" dirty="0">
            <a:solidFill>
              <a:schemeClr val="tx2">
                <a:lumMod val="50000"/>
              </a:schemeClr>
            </a:solidFill>
            <a:latin typeface="Arial Narrow" panose="020B0606020202030204" pitchFamily="34" charset="0"/>
          </a:endParaRPr>
        </a:p>
      </dgm:t>
    </dgm:pt>
    <dgm:pt modelId="{A167EB85-BEF8-465E-B7D0-AD26A8258665}" type="parTrans" cxnId="{953AD38A-8133-4A7E-9344-EC3E5A3F0C70}">
      <dgm:prSet/>
      <dgm:spPr/>
      <dgm:t>
        <a:bodyPr/>
        <a:lstStyle/>
        <a:p>
          <a:endParaRPr lang="en-GB"/>
        </a:p>
      </dgm:t>
    </dgm:pt>
    <dgm:pt modelId="{EFE241C1-5F54-44A8-BD68-238E117D8A1A}" type="sibTrans" cxnId="{953AD38A-8133-4A7E-9344-EC3E5A3F0C70}">
      <dgm:prSet/>
      <dgm:spPr/>
      <dgm:t>
        <a:bodyPr/>
        <a:lstStyle/>
        <a:p>
          <a:endParaRPr lang="en-GB"/>
        </a:p>
      </dgm:t>
    </dgm:pt>
    <dgm:pt modelId="{09704718-DF25-48D5-A9D2-AF1135D7D70A}" type="pres">
      <dgm:prSet presAssocID="{36A97460-98FE-48C5-AAF9-00302C36D7ED}" presName="Name0" presStyleCnt="0">
        <dgm:presLayoutVars>
          <dgm:chMax val="2"/>
          <dgm:chPref val="2"/>
          <dgm:animLvl val="lvl"/>
        </dgm:presLayoutVars>
      </dgm:prSet>
      <dgm:spPr/>
      <dgm:t>
        <a:bodyPr/>
        <a:lstStyle/>
        <a:p>
          <a:endParaRPr lang="en-ZA"/>
        </a:p>
      </dgm:t>
    </dgm:pt>
    <dgm:pt modelId="{BCD9D6C0-28C4-4C2E-BAE7-48F539201710}" type="pres">
      <dgm:prSet presAssocID="{36A97460-98FE-48C5-AAF9-00302C36D7ED}" presName="LeftText" presStyleLbl="revTx" presStyleIdx="0" presStyleCnt="0">
        <dgm:presLayoutVars>
          <dgm:bulletEnabled val="1"/>
        </dgm:presLayoutVars>
      </dgm:prSet>
      <dgm:spPr/>
      <dgm:t>
        <a:bodyPr/>
        <a:lstStyle/>
        <a:p>
          <a:endParaRPr lang="en-GB"/>
        </a:p>
      </dgm:t>
    </dgm:pt>
    <dgm:pt modelId="{8270523B-B217-434A-A66B-1B102159E7D1}" type="pres">
      <dgm:prSet presAssocID="{36A97460-98FE-48C5-AAF9-00302C36D7ED}" presName="LeftNode" presStyleLbl="bgImgPlace1" presStyleIdx="0" presStyleCnt="2" custScaleX="129695" custScaleY="97824">
        <dgm:presLayoutVars>
          <dgm:chMax val="2"/>
          <dgm:chPref val="2"/>
        </dgm:presLayoutVars>
      </dgm:prSet>
      <dgm:spPr/>
      <dgm:t>
        <a:bodyPr/>
        <a:lstStyle/>
        <a:p>
          <a:endParaRPr lang="en-GB"/>
        </a:p>
      </dgm:t>
    </dgm:pt>
    <dgm:pt modelId="{4CB65BE0-6684-40F4-804A-31962A671CA7}" type="pres">
      <dgm:prSet presAssocID="{36A97460-98FE-48C5-AAF9-00302C36D7ED}" presName="RightText" presStyleLbl="revTx" presStyleIdx="0" presStyleCnt="0">
        <dgm:presLayoutVars>
          <dgm:bulletEnabled val="1"/>
        </dgm:presLayoutVars>
      </dgm:prSet>
      <dgm:spPr/>
      <dgm:t>
        <a:bodyPr/>
        <a:lstStyle/>
        <a:p>
          <a:endParaRPr lang="en-GB"/>
        </a:p>
      </dgm:t>
    </dgm:pt>
    <dgm:pt modelId="{615CE470-497D-4647-AD3A-75EF98FF2FEC}" type="pres">
      <dgm:prSet presAssocID="{36A97460-98FE-48C5-AAF9-00302C36D7ED}" presName="RightNode" presStyleLbl="bgImgPlace1" presStyleIdx="1" presStyleCnt="2" custScaleX="99065" custScaleY="99911">
        <dgm:presLayoutVars>
          <dgm:chMax val="0"/>
          <dgm:chPref val="0"/>
        </dgm:presLayoutVars>
      </dgm:prSet>
      <dgm:spPr/>
      <dgm:t>
        <a:bodyPr/>
        <a:lstStyle/>
        <a:p>
          <a:endParaRPr lang="en-GB"/>
        </a:p>
      </dgm:t>
    </dgm:pt>
    <dgm:pt modelId="{71DE4C44-B309-4E12-901F-1F092E38BB31}" type="pres">
      <dgm:prSet presAssocID="{36A97460-98FE-48C5-AAF9-00302C36D7ED}" presName="TopArrow" presStyleLbl="node1" presStyleIdx="0" presStyleCnt="2"/>
      <dgm:spPr/>
    </dgm:pt>
    <dgm:pt modelId="{FBE9B534-8027-45F7-9D0B-A5A36E62C144}" type="pres">
      <dgm:prSet presAssocID="{36A97460-98FE-48C5-AAF9-00302C36D7ED}" presName="BottomArrow" presStyleLbl="node1" presStyleIdx="1" presStyleCnt="2"/>
      <dgm:spPr/>
    </dgm:pt>
  </dgm:ptLst>
  <dgm:cxnLst>
    <dgm:cxn modelId="{E568EFC1-AAC2-44B3-BB29-10D1597A9C83}" type="presOf" srcId="{C9E5E015-4DC1-49C5-A028-DB9CE7875E39}" destId="{615CE470-497D-4647-AD3A-75EF98FF2FEC}" srcOrd="1" destOrd="0" presId="urn:microsoft.com/office/officeart/2009/layout/ReverseList"/>
    <dgm:cxn modelId="{953AD38A-8133-4A7E-9344-EC3E5A3F0C70}" srcId="{36A97460-98FE-48C5-AAF9-00302C36D7ED}" destId="{C9E5E015-4DC1-49C5-A028-DB9CE7875E39}" srcOrd="1" destOrd="0" parTransId="{A167EB85-BEF8-465E-B7D0-AD26A8258665}" sibTransId="{EFE241C1-5F54-44A8-BD68-238E117D8A1A}"/>
    <dgm:cxn modelId="{81BC478C-0DA5-4879-941D-1C2CEDB30E1A}" srcId="{36A97460-98FE-48C5-AAF9-00302C36D7ED}" destId="{CF98D28C-37F1-4D1C-AF74-FECB09983694}" srcOrd="0" destOrd="0" parTransId="{B38E9EB4-A8A5-406A-AF69-8B70C2D230CF}" sibTransId="{013719DC-F33E-485C-A3E5-A88770202DE9}"/>
    <dgm:cxn modelId="{5B869BB8-260E-4DB7-9A83-0DF8A9BE7DB4}" type="presOf" srcId="{CF98D28C-37F1-4D1C-AF74-FECB09983694}" destId="{8270523B-B217-434A-A66B-1B102159E7D1}" srcOrd="1" destOrd="0" presId="urn:microsoft.com/office/officeart/2009/layout/ReverseList"/>
    <dgm:cxn modelId="{2E117708-A558-4E59-AD16-1236F86622B1}" type="presOf" srcId="{C9E5E015-4DC1-49C5-A028-DB9CE7875E39}" destId="{4CB65BE0-6684-40F4-804A-31962A671CA7}" srcOrd="0" destOrd="0" presId="urn:microsoft.com/office/officeart/2009/layout/ReverseList"/>
    <dgm:cxn modelId="{DB26FCE4-A6AB-41CF-9211-0D3DF40DE2AC}" type="presOf" srcId="{CF98D28C-37F1-4D1C-AF74-FECB09983694}" destId="{BCD9D6C0-28C4-4C2E-BAE7-48F539201710}" srcOrd="0" destOrd="0" presId="urn:microsoft.com/office/officeart/2009/layout/ReverseList"/>
    <dgm:cxn modelId="{8BBA1829-4BA7-4DE8-92F6-303AC732BB33}" type="presOf" srcId="{36A97460-98FE-48C5-AAF9-00302C36D7ED}" destId="{09704718-DF25-48D5-A9D2-AF1135D7D70A}" srcOrd="0" destOrd="0" presId="urn:microsoft.com/office/officeart/2009/layout/ReverseList"/>
    <dgm:cxn modelId="{FD8BBC0A-85E4-4304-9F12-D7A576F97C90}" type="presParOf" srcId="{09704718-DF25-48D5-A9D2-AF1135D7D70A}" destId="{BCD9D6C0-28C4-4C2E-BAE7-48F539201710}" srcOrd="0" destOrd="0" presId="urn:microsoft.com/office/officeart/2009/layout/ReverseList"/>
    <dgm:cxn modelId="{86BF18BF-FDAA-4901-8566-A02F581C88DF}" type="presParOf" srcId="{09704718-DF25-48D5-A9D2-AF1135D7D70A}" destId="{8270523B-B217-434A-A66B-1B102159E7D1}" srcOrd="1" destOrd="0" presId="urn:microsoft.com/office/officeart/2009/layout/ReverseList"/>
    <dgm:cxn modelId="{2B8E4AFA-7FC5-46DD-915E-759BAFDA3999}" type="presParOf" srcId="{09704718-DF25-48D5-A9D2-AF1135D7D70A}" destId="{4CB65BE0-6684-40F4-804A-31962A671CA7}" srcOrd="2" destOrd="0" presId="urn:microsoft.com/office/officeart/2009/layout/ReverseList"/>
    <dgm:cxn modelId="{7B16F08D-EEA7-45C6-8EC3-07F72DED7EFE}" type="presParOf" srcId="{09704718-DF25-48D5-A9D2-AF1135D7D70A}" destId="{615CE470-497D-4647-AD3A-75EF98FF2FEC}" srcOrd="3" destOrd="0" presId="urn:microsoft.com/office/officeart/2009/layout/ReverseList"/>
    <dgm:cxn modelId="{96EB28E6-FB99-44B9-BB96-D688073E9509}" type="presParOf" srcId="{09704718-DF25-48D5-A9D2-AF1135D7D70A}" destId="{71DE4C44-B309-4E12-901F-1F092E38BB31}" srcOrd="4" destOrd="0" presId="urn:microsoft.com/office/officeart/2009/layout/ReverseList"/>
    <dgm:cxn modelId="{118208AE-FDD9-40A1-AC02-B71BFCE05670}" type="presParOf" srcId="{09704718-DF25-48D5-A9D2-AF1135D7D70A}" destId="{FBE9B534-8027-45F7-9D0B-A5A36E62C144}" srcOrd="5" destOrd="0" presId="urn:microsoft.com/office/officeart/2009/layout/Revers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E10732-CFCB-40AD-9AE0-3200C2C3EC10}"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GB"/>
        </a:p>
      </dgm:t>
    </dgm:pt>
    <dgm:pt modelId="{C656F602-EBB5-4AC9-914B-3FBAEB56034B}">
      <dgm:prSet phldrT="[Text]"/>
      <dgm:spPr/>
      <dgm:t>
        <a:bodyPr vert="vert270"/>
        <a:lstStyle/>
        <a:p>
          <a:pPr algn="ctr"/>
          <a:r>
            <a:rPr lang="en-GB" b="1" dirty="0" smtClean="0">
              <a:latin typeface="Arial Narrow" panose="020B0606020202030204" pitchFamily="34" charset="0"/>
            </a:rPr>
            <a:t>4858 </a:t>
          </a:r>
        </a:p>
        <a:p>
          <a:pPr algn="l"/>
          <a:r>
            <a:rPr lang="en-GB" dirty="0" smtClean="0">
              <a:latin typeface="Arial Narrow" panose="020B0606020202030204" pitchFamily="34" charset="0"/>
            </a:rPr>
            <a:t>workers placed on funded PIVOTAL Programmes</a:t>
          </a:r>
          <a:endParaRPr lang="en-GB" dirty="0">
            <a:latin typeface="Arial Narrow" panose="020B0606020202030204" pitchFamily="34" charset="0"/>
          </a:endParaRPr>
        </a:p>
      </dgm:t>
    </dgm:pt>
    <dgm:pt modelId="{9BA91697-BD36-405E-8574-2C7B2F945694}" type="parTrans" cxnId="{B41CAB84-5729-41BD-B12E-E290C5BAB0B5}">
      <dgm:prSet/>
      <dgm:spPr/>
      <dgm:t>
        <a:bodyPr/>
        <a:lstStyle/>
        <a:p>
          <a:endParaRPr lang="en-GB"/>
        </a:p>
      </dgm:t>
    </dgm:pt>
    <dgm:pt modelId="{ED6E21E3-6625-4470-818C-6A92731F273A}" type="sibTrans" cxnId="{B41CAB84-5729-41BD-B12E-E290C5BAB0B5}">
      <dgm:prSet/>
      <dgm:spPr/>
      <dgm:t>
        <a:bodyPr/>
        <a:lstStyle/>
        <a:p>
          <a:endParaRPr lang="en-GB"/>
        </a:p>
      </dgm:t>
    </dgm:pt>
    <dgm:pt modelId="{1C63D13A-E5E6-4960-86F0-C95AC972A528}">
      <dgm:prSet phldrT="[Text]"/>
      <dgm:spPr/>
      <dgm:t>
        <a:bodyPr vert="vert270"/>
        <a:lstStyle/>
        <a:p>
          <a:pPr algn="ctr"/>
          <a:r>
            <a:rPr lang="en-GB" b="1" dirty="0" smtClean="0">
              <a:latin typeface="Arial Narrow" panose="020B0606020202030204" pitchFamily="34" charset="0"/>
            </a:rPr>
            <a:t>2374 </a:t>
          </a:r>
        </a:p>
        <a:p>
          <a:pPr algn="l"/>
          <a:r>
            <a:rPr lang="en-GB" dirty="0" smtClean="0">
              <a:latin typeface="Arial Narrow" panose="020B0606020202030204" pitchFamily="34" charset="0"/>
            </a:rPr>
            <a:t>workers successfully completed PIVOTAL Programmes</a:t>
          </a:r>
          <a:endParaRPr lang="en-GB" dirty="0">
            <a:latin typeface="Arial Narrow" panose="020B0606020202030204" pitchFamily="34" charset="0"/>
          </a:endParaRPr>
        </a:p>
      </dgm:t>
    </dgm:pt>
    <dgm:pt modelId="{685877A6-9C38-4057-BB38-34AC45CBA0C1}" type="parTrans" cxnId="{9B7A58D7-DA5E-441A-9528-63FFD1AB32C9}">
      <dgm:prSet/>
      <dgm:spPr/>
      <dgm:t>
        <a:bodyPr/>
        <a:lstStyle/>
        <a:p>
          <a:endParaRPr lang="en-GB"/>
        </a:p>
      </dgm:t>
    </dgm:pt>
    <dgm:pt modelId="{331D35B1-3C0D-4EAD-B013-7F96227C4868}" type="sibTrans" cxnId="{9B7A58D7-DA5E-441A-9528-63FFD1AB32C9}">
      <dgm:prSet/>
      <dgm:spPr/>
      <dgm:t>
        <a:bodyPr/>
        <a:lstStyle/>
        <a:p>
          <a:endParaRPr lang="en-GB"/>
        </a:p>
      </dgm:t>
    </dgm:pt>
    <dgm:pt modelId="{880397EC-CE92-4F67-8A48-93BB6BC676A9}" type="pres">
      <dgm:prSet presAssocID="{E4E10732-CFCB-40AD-9AE0-3200C2C3EC10}" presName="Name0" presStyleCnt="0">
        <dgm:presLayoutVars>
          <dgm:chMax val="2"/>
          <dgm:chPref val="2"/>
          <dgm:animLvl val="lvl"/>
        </dgm:presLayoutVars>
      </dgm:prSet>
      <dgm:spPr/>
      <dgm:t>
        <a:bodyPr/>
        <a:lstStyle/>
        <a:p>
          <a:endParaRPr lang="en-ZA"/>
        </a:p>
      </dgm:t>
    </dgm:pt>
    <dgm:pt modelId="{C5215300-3B14-4102-9359-8B8A1029A737}" type="pres">
      <dgm:prSet presAssocID="{E4E10732-CFCB-40AD-9AE0-3200C2C3EC10}" presName="LeftText" presStyleLbl="revTx" presStyleIdx="0" presStyleCnt="0">
        <dgm:presLayoutVars>
          <dgm:bulletEnabled val="1"/>
        </dgm:presLayoutVars>
      </dgm:prSet>
      <dgm:spPr/>
      <dgm:t>
        <a:bodyPr/>
        <a:lstStyle/>
        <a:p>
          <a:endParaRPr lang="en-GB"/>
        </a:p>
      </dgm:t>
    </dgm:pt>
    <dgm:pt modelId="{9F2E191E-76E2-43C9-9445-F847E4B1D814}" type="pres">
      <dgm:prSet presAssocID="{E4E10732-CFCB-40AD-9AE0-3200C2C3EC10}" presName="LeftNode" presStyleLbl="bgImgPlace1" presStyleIdx="0" presStyleCnt="2">
        <dgm:presLayoutVars>
          <dgm:chMax val="2"/>
          <dgm:chPref val="2"/>
        </dgm:presLayoutVars>
      </dgm:prSet>
      <dgm:spPr/>
      <dgm:t>
        <a:bodyPr/>
        <a:lstStyle/>
        <a:p>
          <a:endParaRPr lang="en-GB"/>
        </a:p>
      </dgm:t>
    </dgm:pt>
    <dgm:pt modelId="{708DD1EF-1963-45AF-A395-5560A2F18464}" type="pres">
      <dgm:prSet presAssocID="{E4E10732-CFCB-40AD-9AE0-3200C2C3EC10}" presName="RightText" presStyleLbl="revTx" presStyleIdx="0" presStyleCnt="0">
        <dgm:presLayoutVars>
          <dgm:bulletEnabled val="1"/>
        </dgm:presLayoutVars>
      </dgm:prSet>
      <dgm:spPr/>
      <dgm:t>
        <a:bodyPr/>
        <a:lstStyle/>
        <a:p>
          <a:endParaRPr lang="en-GB"/>
        </a:p>
      </dgm:t>
    </dgm:pt>
    <dgm:pt modelId="{477EF40F-FF9E-46AD-8B38-21617247B2FB}" type="pres">
      <dgm:prSet presAssocID="{E4E10732-CFCB-40AD-9AE0-3200C2C3EC10}" presName="RightNode" presStyleLbl="bgImgPlace1" presStyleIdx="1" presStyleCnt="2" custLinFactNeighborY="0">
        <dgm:presLayoutVars>
          <dgm:chMax val="0"/>
          <dgm:chPref val="0"/>
        </dgm:presLayoutVars>
      </dgm:prSet>
      <dgm:spPr/>
      <dgm:t>
        <a:bodyPr/>
        <a:lstStyle/>
        <a:p>
          <a:endParaRPr lang="en-GB"/>
        </a:p>
      </dgm:t>
    </dgm:pt>
    <dgm:pt modelId="{3CD389CB-A314-4E7E-873E-291343EDCE1B}" type="pres">
      <dgm:prSet presAssocID="{E4E10732-CFCB-40AD-9AE0-3200C2C3EC10}" presName="TopArrow" presStyleLbl="node1" presStyleIdx="0" presStyleCnt="2"/>
      <dgm:spPr/>
    </dgm:pt>
    <dgm:pt modelId="{89DB1C24-18D7-453E-AA81-2B2663305ED7}" type="pres">
      <dgm:prSet presAssocID="{E4E10732-CFCB-40AD-9AE0-3200C2C3EC10}" presName="BottomArrow" presStyleLbl="node1" presStyleIdx="1" presStyleCnt="2"/>
      <dgm:spPr/>
    </dgm:pt>
  </dgm:ptLst>
  <dgm:cxnLst>
    <dgm:cxn modelId="{0510BDBE-3978-4F35-B489-3A96B1DD01EA}" type="presOf" srcId="{C656F602-EBB5-4AC9-914B-3FBAEB56034B}" destId="{9F2E191E-76E2-43C9-9445-F847E4B1D814}" srcOrd="1" destOrd="0" presId="urn:microsoft.com/office/officeart/2009/layout/ReverseList"/>
    <dgm:cxn modelId="{B41CAB84-5729-41BD-B12E-E290C5BAB0B5}" srcId="{E4E10732-CFCB-40AD-9AE0-3200C2C3EC10}" destId="{C656F602-EBB5-4AC9-914B-3FBAEB56034B}" srcOrd="0" destOrd="0" parTransId="{9BA91697-BD36-405E-8574-2C7B2F945694}" sibTransId="{ED6E21E3-6625-4470-818C-6A92731F273A}"/>
    <dgm:cxn modelId="{9B7A58D7-DA5E-441A-9528-63FFD1AB32C9}" srcId="{E4E10732-CFCB-40AD-9AE0-3200C2C3EC10}" destId="{1C63D13A-E5E6-4960-86F0-C95AC972A528}" srcOrd="1" destOrd="0" parTransId="{685877A6-9C38-4057-BB38-34AC45CBA0C1}" sibTransId="{331D35B1-3C0D-4EAD-B013-7F96227C4868}"/>
    <dgm:cxn modelId="{BAFF1E6C-8B82-4C07-9D27-F79387C02B8A}" type="presOf" srcId="{1C63D13A-E5E6-4960-86F0-C95AC972A528}" destId="{477EF40F-FF9E-46AD-8B38-21617247B2FB}" srcOrd="1" destOrd="0" presId="urn:microsoft.com/office/officeart/2009/layout/ReverseList"/>
    <dgm:cxn modelId="{4DA4DA6F-6045-4DFB-B0D0-5CFD30962939}" type="presOf" srcId="{1C63D13A-E5E6-4960-86F0-C95AC972A528}" destId="{708DD1EF-1963-45AF-A395-5560A2F18464}" srcOrd="0" destOrd="0" presId="urn:microsoft.com/office/officeart/2009/layout/ReverseList"/>
    <dgm:cxn modelId="{213446C9-9DBF-4BF3-A00C-47CDBC84428A}" type="presOf" srcId="{C656F602-EBB5-4AC9-914B-3FBAEB56034B}" destId="{C5215300-3B14-4102-9359-8B8A1029A737}" srcOrd="0" destOrd="0" presId="urn:microsoft.com/office/officeart/2009/layout/ReverseList"/>
    <dgm:cxn modelId="{AACADF62-79C2-4BB5-82B7-AA3EBF93004D}" type="presOf" srcId="{E4E10732-CFCB-40AD-9AE0-3200C2C3EC10}" destId="{880397EC-CE92-4F67-8A48-93BB6BC676A9}" srcOrd="0" destOrd="0" presId="urn:microsoft.com/office/officeart/2009/layout/ReverseList"/>
    <dgm:cxn modelId="{3DBF0ABE-FE12-4A96-9D34-EF12DAFA1FBA}" type="presParOf" srcId="{880397EC-CE92-4F67-8A48-93BB6BC676A9}" destId="{C5215300-3B14-4102-9359-8B8A1029A737}" srcOrd="0" destOrd="0" presId="urn:microsoft.com/office/officeart/2009/layout/ReverseList"/>
    <dgm:cxn modelId="{9658B7A9-0396-4541-B7F6-831607A87750}" type="presParOf" srcId="{880397EC-CE92-4F67-8A48-93BB6BC676A9}" destId="{9F2E191E-76E2-43C9-9445-F847E4B1D814}" srcOrd="1" destOrd="0" presId="urn:microsoft.com/office/officeart/2009/layout/ReverseList"/>
    <dgm:cxn modelId="{4D56CA18-F86B-4DEF-91DF-A1D060195830}" type="presParOf" srcId="{880397EC-CE92-4F67-8A48-93BB6BC676A9}" destId="{708DD1EF-1963-45AF-A395-5560A2F18464}" srcOrd="2" destOrd="0" presId="urn:microsoft.com/office/officeart/2009/layout/ReverseList"/>
    <dgm:cxn modelId="{6F9B5F26-CCD0-4DA0-8C7A-514EC18B4599}" type="presParOf" srcId="{880397EC-CE92-4F67-8A48-93BB6BC676A9}" destId="{477EF40F-FF9E-46AD-8B38-21617247B2FB}" srcOrd="3" destOrd="0" presId="urn:microsoft.com/office/officeart/2009/layout/ReverseList"/>
    <dgm:cxn modelId="{4EAF6C10-5CE5-41A9-918A-AD00E84EC11B}" type="presParOf" srcId="{880397EC-CE92-4F67-8A48-93BB6BC676A9}" destId="{3CD389CB-A314-4E7E-873E-291343EDCE1B}" srcOrd="4" destOrd="0" presId="urn:microsoft.com/office/officeart/2009/layout/ReverseList"/>
    <dgm:cxn modelId="{AF442BE4-D876-418E-888A-41D6EA69888C}" type="presParOf" srcId="{880397EC-CE92-4F67-8A48-93BB6BC676A9}" destId="{89DB1C24-18D7-453E-AA81-2B2663305ED7}" srcOrd="5" destOrd="0" presId="urn:microsoft.com/office/officeart/2009/layout/Reverse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C61BE7-6869-4D11-B5A6-A3A96A0DDEA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34F205D0-D41D-401F-B8DC-323714E91560}">
      <dgm:prSet phldrT="[Text]"/>
      <dgm:spPr/>
      <dgm:t>
        <a:bodyPr/>
        <a:lstStyle/>
        <a:p>
          <a:r>
            <a:rPr lang="en-GB" dirty="0" smtClean="0">
              <a:latin typeface="Arial Narrow" panose="020B0606020202030204" pitchFamily="34" charset="0"/>
            </a:rPr>
            <a:t>Unemployed Beneficiaries</a:t>
          </a:r>
          <a:endParaRPr lang="en-GB" dirty="0">
            <a:latin typeface="Arial Narrow" panose="020B0606020202030204" pitchFamily="34" charset="0"/>
          </a:endParaRPr>
        </a:p>
      </dgm:t>
    </dgm:pt>
    <dgm:pt modelId="{D3F45B03-31C6-4660-9A8D-25512A9D0ABF}" type="parTrans" cxnId="{A7FFA445-863B-4001-B2E1-4FB1ED6BDB8B}">
      <dgm:prSet/>
      <dgm:spPr/>
      <dgm:t>
        <a:bodyPr/>
        <a:lstStyle/>
        <a:p>
          <a:endParaRPr lang="en-GB"/>
        </a:p>
      </dgm:t>
    </dgm:pt>
    <dgm:pt modelId="{D75F982E-C207-484E-98BE-11E9CCB2E572}" type="sibTrans" cxnId="{A7FFA445-863B-4001-B2E1-4FB1ED6BDB8B}">
      <dgm:prSet/>
      <dgm:spPr/>
      <dgm:t>
        <a:bodyPr/>
        <a:lstStyle/>
        <a:p>
          <a:endParaRPr lang="en-GB"/>
        </a:p>
      </dgm:t>
    </dgm:pt>
    <dgm:pt modelId="{85B02AC3-7605-45B3-8032-5C6D368F37BA}">
      <dgm:prSet phldrT="[Text]"/>
      <dgm:spPr/>
      <dgm:t>
        <a:bodyPr/>
        <a:lstStyle/>
        <a:p>
          <a:r>
            <a:rPr lang="en-GB" b="1" dirty="0" smtClean="0">
              <a:solidFill>
                <a:schemeClr val="tx2">
                  <a:lumMod val="50000"/>
                </a:schemeClr>
              </a:solidFill>
              <a:latin typeface="Arial Narrow" panose="020B0606020202030204" pitchFamily="34" charset="0"/>
            </a:rPr>
            <a:t>7931</a:t>
          </a:r>
          <a:r>
            <a:rPr lang="en-GB" dirty="0" smtClean="0">
              <a:solidFill>
                <a:schemeClr val="tx2">
                  <a:lumMod val="50000"/>
                </a:schemeClr>
              </a:solidFill>
              <a:latin typeface="Arial Narrow" panose="020B0606020202030204" pitchFamily="34" charset="0"/>
            </a:rPr>
            <a:t>   - Placed on DG funded PIVOTAL programmes</a:t>
          </a:r>
          <a:endParaRPr lang="en-GB" dirty="0">
            <a:solidFill>
              <a:schemeClr val="tx2">
                <a:lumMod val="50000"/>
              </a:schemeClr>
            </a:solidFill>
            <a:latin typeface="Arial Narrow" panose="020B0606020202030204" pitchFamily="34" charset="0"/>
          </a:endParaRPr>
        </a:p>
      </dgm:t>
    </dgm:pt>
    <dgm:pt modelId="{3C5C193E-A05B-4AF2-BD2E-6DF0B422E199}" type="parTrans" cxnId="{B4E5EF83-6AED-467B-9BB3-7CAD93962841}">
      <dgm:prSet/>
      <dgm:spPr/>
      <dgm:t>
        <a:bodyPr/>
        <a:lstStyle/>
        <a:p>
          <a:endParaRPr lang="en-GB"/>
        </a:p>
      </dgm:t>
    </dgm:pt>
    <dgm:pt modelId="{02B88639-126B-4076-B0CC-515976FE3EEC}" type="sibTrans" cxnId="{B4E5EF83-6AED-467B-9BB3-7CAD93962841}">
      <dgm:prSet/>
      <dgm:spPr/>
      <dgm:t>
        <a:bodyPr/>
        <a:lstStyle/>
        <a:p>
          <a:endParaRPr lang="en-GB"/>
        </a:p>
      </dgm:t>
    </dgm:pt>
    <dgm:pt modelId="{F3BC5A6A-3D84-4F0A-8006-1E28F7677E7B}">
      <dgm:prSet phldrT="[Text]"/>
      <dgm:spPr/>
      <dgm:t>
        <a:bodyPr/>
        <a:lstStyle/>
        <a:p>
          <a:r>
            <a:rPr lang="en-GB" dirty="0" smtClean="0">
              <a:latin typeface="Arial Narrow" panose="020B0606020202030204" pitchFamily="34" charset="0"/>
            </a:rPr>
            <a:t>Workers</a:t>
          </a:r>
          <a:endParaRPr lang="en-GB" dirty="0">
            <a:latin typeface="Arial Narrow" panose="020B0606020202030204" pitchFamily="34" charset="0"/>
          </a:endParaRPr>
        </a:p>
      </dgm:t>
    </dgm:pt>
    <dgm:pt modelId="{89C62EEA-9F5E-4700-A2B0-57F497BF24F6}" type="parTrans" cxnId="{BFBB643D-3E5E-41BA-AC9B-B30242CF9765}">
      <dgm:prSet/>
      <dgm:spPr/>
      <dgm:t>
        <a:bodyPr/>
        <a:lstStyle/>
        <a:p>
          <a:endParaRPr lang="en-GB"/>
        </a:p>
      </dgm:t>
    </dgm:pt>
    <dgm:pt modelId="{D6CFD87D-0155-4356-9078-E79C47FC297A}" type="sibTrans" cxnId="{BFBB643D-3E5E-41BA-AC9B-B30242CF9765}">
      <dgm:prSet/>
      <dgm:spPr/>
      <dgm:t>
        <a:bodyPr/>
        <a:lstStyle/>
        <a:p>
          <a:endParaRPr lang="en-GB"/>
        </a:p>
      </dgm:t>
    </dgm:pt>
    <dgm:pt modelId="{FE62E713-9CDD-4FC8-A537-272296FF5195}">
      <dgm:prSet phldrT="[Text]"/>
      <dgm:spPr/>
      <dgm:t>
        <a:bodyPr/>
        <a:lstStyle/>
        <a:p>
          <a:r>
            <a:rPr lang="en-GB" b="1" dirty="0" smtClean="0">
              <a:solidFill>
                <a:schemeClr val="tx2">
                  <a:lumMod val="50000"/>
                </a:schemeClr>
              </a:solidFill>
              <a:latin typeface="Arial Narrow" panose="020B0606020202030204" pitchFamily="34" charset="0"/>
            </a:rPr>
            <a:t>2796</a:t>
          </a:r>
          <a:r>
            <a:rPr lang="en-GB" dirty="0" smtClean="0">
              <a:solidFill>
                <a:schemeClr val="tx2">
                  <a:lumMod val="50000"/>
                </a:schemeClr>
              </a:solidFill>
              <a:latin typeface="Arial Narrow" panose="020B0606020202030204" pitchFamily="34" charset="0"/>
            </a:rPr>
            <a:t> - workers trained on PIVOTAL programmes to upskill them for progression</a:t>
          </a:r>
          <a:endParaRPr lang="en-GB" dirty="0">
            <a:solidFill>
              <a:schemeClr val="tx2">
                <a:lumMod val="50000"/>
              </a:schemeClr>
            </a:solidFill>
            <a:latin typeface="Arial Narrow" panose="020B0606020202030204" pitchFamily="34" charset="0"/>
          </a:endParaRPr>
        </a:p>
      </dgm:t>
    </dgm:pt>
    <dgm:pt modelId="{07166D8A-372B-4CC5-9CA9-FC51760F26DA}" type="parTrans" cxnId="{F8085FE3-42B2-4C24-B7DC-D220ACDBEC95}">
      <dgm:prSet/>
      <dgm:spPr/>
      <dgm:t>
        <a:bodyPr/>
        <a:lstStyle/>
        <a:p>
          <a:endParaRPr lang="en-GB"/>
        </a:p>
      </dgm:t>
    </dgm:pt>
    <dgm:pt modelId="{E1231831-BBAF-4E5D-882B-FEEB3673F294}" type="sibTrans" cxnId="{F8085FE3-42B2-4C24-B7DC-D220ACDBEC95}">
      <dgm:prSet/>
      <dgm:spPr/>
      <dgm:t>
        <a:bodyPr/>
        <a:lstStyle/>
        <a:p>
          <a:endParaRPr lang="en-GB"/>
        </a:p>
      </dgm:t>
    </dgm:pt>
    <dgm:pt modelId="{05052980-E523-491F-98AB-8026C9908C26}" type="pres">
      <dgm:prSet presAssocID="{1EC61BE7-6869-4D11-B5A6-A3A96A0DDEA2}" presName="Name0" presStyleCnt="0">
        <dgm:presLayoutVars>
          <dgm:dir/>
          <dgm:animLvl val="lvl"/>
          <dgm:resizeHandles/>
        </dgm:presLayoutVars>
      </dgm:prSet>
      <dgm:spPr/>
      <dgm:t>
        <a:bodyPr/>
        <a:lstStyle/>
        <a:p>
          <a:endParaRPr lang="en-ZA"/>
        </a:p>
      </dgm:t>
    </dgm:pt>
    <dgm:pt modelId="{4FBF3B55-21E5-4394-9419-2B3A287A4207}" type="pres">
      <dgm:prSet presAssocID="{34F205D0-D41D-401F-B8DC-323714E91560}" presName="linNode" presStyleCnt="0"/>
      <dgm:spPr/>
    </dgm:pt>
    <dgm:pt modelId="{C0D92F4B-38AB-4E4B-988F-4F036804CAA8}" type="pres">
      <dgm:prSet presAssocID="{34F205D0-D41D-401F-B8DC-323714E91560}" presName="parentShp" presStyleLbl="node1" presStyleIdx="0" presStyleCnt="2">
        <dgm:presLayoutVars>
          <dgm:bulletEnabled val="1"/>
        </dgm:presLayoutVars>
      </dgm:prSet>
      <dgm:spPr/>
      <dgm:t>
        <a:bodyPr/>
        <a:lstStyle/>
        <a:p>
          <a:endParaRPr lang="en-GB"/>
        </a:p>
      </dgm:t>
    </dgm:pt>
    <dgm:pt modelId="{EBD73DF2-0E7E-48DF-B914-62A7F058F4F4}" type="pres">
      <dgm:prSet presAssocID="{34F205D0-D41D-401F-B8DC-323714E91560}" presName="childShp" presStyleLbl="bgAccFollowNode1" presStyleIdx="0" presStyleCnt="2">
        <dgm:presLayoutVars>
          <dgm:bulletEnabled val="1"/>
        </dgm:presLayoutVars>
      </dgm:prSet>
      <dgm:spPr/>
      <dgm:t>
        <a:bodyPr/>
        <a:lstStyle/>
        <a:p>
          <a:endParaRPr lang="en-GB"/>
        </a:p>
      </dgm:t>
    </dgm:pt>
    <dgm:pt modelId="{5CB57618-65F1-4FC3-BEC1-1E0C372CBB4F}" type="pres">
      <dgm:prSet presAssocID="{D75F982E-C207-484E-98BE-11E9CCB2E572}" presName="spacing" presStyleCnt="0"/>
      <dgm:spPr/>
    </dgm:pt>
    <dgm:pt modelId="{F172605C-D76A-4165-8447-5968A8D712BE}" type="pres">
      <dgm:prSet presAssocID="{F3BC5A6A-3D84-4F0A-8006-1E28F7677E7B}" presName="linNode" presStyleCnt="0"/>
      <dgm:spPr/>
    </dgm:pt>
    <dgm:pt modelId="{1DBFEDEC-3171-4DE4-91AA-5B67AAC0BCD4}" type="pres">
      <dgm:prSet presAssocID="{F3BC5A6A-3D84-4F0A-8006-1E28F7677E7B}" presName="parentShp" presStyleLbl="node1" presStyleIdx="1" presStyleCnt="2">
        <dgm:presLayoutVars>
          <dgm:bulletEnabled val="1"/>
        </dgm:presLayoutVars>
      </dgm:prSet>
      <dgm:spPr/>
      <dgm:t>
        <a:bodyPr/>
        <a:lstStyle/>
        <a:p>
          <a:endParaRPr lang="en-ZA"/>
        </a:p>
      </dgm:t>
    </dgm:pt>
    <dgm:pt modelId="{CC448912-ACFA-4D12-B358-F4B200B357AE}" type="pres">
      <dgm:prSet presAssocID="{F3BC5A6A-3D84-4F0A-8006-1E28F7677E7B}" presName="childShp" presStyleLbl="bgAccFollowNode1" presStyleIdx="1" presStyleCnt="2">
        <dgm:presLayoutVars>
          <dgm:bulletEnabled val="1"/>
        </dgm:presLayoutVars>
      </dgm:prSet>
      <dgm:spPr/>
      <dgm:t>
        <a:bodyPr/>
        <a:lstStyle/>
        <a:p>
          <a:endParaRPr lang="en-GB"/>
        </a:p>
      </dgm:t>
    </dgm:pt>
  </dgm:ptLst>
  <dgm:cxnLst>
    <dgm:cxn modelId="{BFBB643D-3E5E-41BA-AC9B-B30242CF9765}" srcId="{1EC61BE7-6869-4D11-B5A6-A3A96A0DDEA2}" destId="{F3BC5A6A-3D84-4F0A-8006-1E28F7677E7B}" srcOrd="1" destOrd="0" parTransId="{89C62EEA-9F5E-4700-A2B0-57F497BF24F6}" sibTransId="{D6CFD87D-0155-4356-9078-E79C47FC297A}"/>
    <dgm:cxn modelId="{4E1DFCBF-E288-4490-8E94-01C4540E2F5A}" type="presOf" srcId="{1EC61BE7-6869-4D11-B5A6-A3A96A0DDEA2}" destId="{05052980-E523-491F-98AB-8026C9908C26}" srcOrd="0" destOrd="0" presId="urn:microsoft.com/office/officeart/2005/8/layout/vList6"/>
    <dgm:cxn modelId="{928CB9E1-F151-4E0B-90CA-6BB024845962}" type="presOf" srcId="{FE62E713-9CDD-4FC8-A537-272296FF5195}" destId="{CC448912-ACFA-4D12-B358-F4B200B357AE}" srcOrd="0" destOrd="0" presId="urn:microsoft.com/office/officeart/2005/8/layout/vList6"/>
    <dgm:cxn modelId="{A7FFA445-863B-4001-B2E1-4FB1ED6BDB8B}" srcId="{1EC61BE7-6869-4D11-B5A6-A3A96A0DDEA2}" destId="{34F205D0-D41D-401F-B8DC-323714E91560}" srcOrd="0" destOrd="0" parTransId="{D3F45B03-31C6-4660-9A8D-25512A9D0ABF}" sibTransId="{D75F982E-C207-484E-98BE-11E9CCB2E572}"/>
    <dgm:cxn modelId="{CF17C3A2-CD25-48C1-AFAD-CD454F7944CC}" type="presOf" srcId="{85B02AC3-7605-45B3-8032-5C6D368F37BA}" destId="{EBD73DF2-0E7E-48DF-B914-62A7F058F4F4}" srcOrd="0" destOrd="0" presId="urn:microsoft.com/office/officeart/2005/8/layout/vList6"/>
    <dgm:cxn modelId="{F8085FE3-42B2-4C24-B7DC-D220ACDBEC95}" srcId="{F3BC5A6A-3D84-4F0A-8006-1E28F7677E7B}" destId="{FE62E713-9CDD-4FC8-A537-272296FF5195}" srcOrd="0" destOrd="0" parTransId="{07166D8A-372B-4CC5-9CA9-FC51760F26DA}" sibTransId="{E1231831-BBAF-4E5D-882B-FEEB3673F294}"/>
    <dgm:cxn modelId="{39C7A7D1-EBA7-4D19-8BCA-DE9A0DC318C8}" type="presOf" srcId="{F3BC5A6A-3D84-4F0A-8006-1E28F7677E7B}" destId="{1DBFEDEC-3171-4DE4-91AA-5B67AAC0BCD4}" srcOrd="0" destOrd="0" presId="urn:microsoft.com/office/officeart/2005/8/layout/vList6"/>
    <dgm:cxn modelId="{773AADF6-685C-433A-B562-1DF8AD77B6BB}" type="presOf" srcId="{34F205D0-D41D-401F-B8DC-323714E91560}" destId="{C0D92F4B-38AB-4E4B-988F-4F036804CAA8}" srcOrd="0" destOrd="0" presId="urn:microsoft.com/office/officeart/2005/8/layout/vList6"/>
    <dgm:cxn modelId="{B4E5EF83-6AED-467B-9BB3-7CAD93962841}" srcId="{34F205D0-D41D-401F-B8DC-323714E91560}" destId="{85B02AC3-7605-45B3-8032-5C6D368F37BA}" srcOrd="0" destOrd="0" parTransId="{3C5C193E-A05B-4AF2-BD2E-6DF0B422E199}" sibTransId="{02B88639-126B-4076-B0CC-515976FE3EEC}"/>
    <dgm:cxn modelId="{42C9DA70-566D-49F0-B5A4-58C838C0D458}" type="presParOf" srcId="{05052980-E523-491F-98AB-8026C9908C26}" destId="{4FBF3B55-21E5-4394-9419-2B3A287A4207}" srcOrd="0" destOrd="0" presId="urn:microsoft.com/office/officeart/2005/8/layout/vList6"/>
    <dgm:cxn modelId="{87818C69-FEEA-4F92-B243-1D1633CBA37C}" type="presParOf" srcId="{4FBF3B55-21E5-4394-9419-2B3A287A4207}" destId="{C0D92F4B-38AB-4E4B-988F-4F036804CAA8}" srcOrd="0" destOrd="0" presId="urn:microsoft.com/office/officeart/2005/8/layout/vList6"/>
    <dgm:cxn modelId="{76254112-C0B6-48D7-A89A-C9126B2BF06C}" type="presParOf" srcId="{4FBF3B55-21E5-4394-9419-2B3A287A4207}" destId="{EBD73DF2-0E7E-48DF-B914-62A7F058F4F4}" srcOrd="1" destOrd="0" presId="urn:microsoft.com/office/officeart/2005/8/layout/vList6"/>
    <dgm:cxn modelId="{8805A79C-00EC-40DE-9B95-289597DA8DE7}" type="presParOf" srcId="{05052980-E523-491F-98AB-8026C9908C26}" destId="{5CB57618-65F1-4FC3-BEC1-1E0C372CBB4F}" srcOrd="1" destOrd="0" presId="urn:microsoft.com/office/officeart/2005/8/layout/vList6"/>
    <dgm:cxn modelId="{9193D67E-4641-4CC5-A335-DD65D4F4AF0F}" type="presParOf" srcId="{05052980-E523-491F-98AB-8026C9908C26}" destId="{F172605C-D76A-4165-8447-5968A8D712BE}" srcOrd="2" destOrd="0" presId="urn:microsoft.com/office/officeart/2005/8/layout/vList6"/>
    <dgm:cxn modelId="{30B3DC53-B581-48BE-8C3C-EE537AEB0EC4}" type="presParOf" srcId="{F172605C-D76A-4165-8447-5968A8D712BE}" destId="{1DBFEDEC-3171-4DE4-91AA-5B67AAC0BCD4}" srcOrd="0" destOrd="0" presId="urn:microsoft.com/office/officeart/2005/8/layout/vList6"/>
    <dgm:cxn modelId="{FD54DB19-83CA-448A-B1B8-6EAC6C5CE531}" type="presParOf" srcId="{F172605C-D76A-4165-8447-5968A8D712BE}" destId="{CC448912-ACFA-4D12-B358-F4B200B357AE}"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A973F3-3679-4F3A-8CFC-1AAE35557D62}">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90FED9-2D5C-43C2-A463-1EB5E0B5386C}">
      <dsp:nvSpPr>
        <dsp:cNvPr id="0" name=""/>
        <dsp:cNvSpPr/>
      </dsp:nvSpPr>
      <dsp:spPr>
        <a:xfrm>
          <a:off x="328048" y="214010"/>
          <a:ext cx="7969692" cy="42785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kern="1200" dirty="0" smtClean="0"/>
            <a:t>Domestic Tourism</a:t>
          </a:r>
          <a:endParaRPr lang="en-GB" sz="2200" kern="1200" dirty="0"/>
        </a:p>
      </dsp:txBody>
      <dsp:txXfrm>
        <a:off x="328048" y="214010"/>
        <a:ext cx="7969692" cy="427857"/>
      </dsp:txXfrm>
    </dsp:sp>
    <dsp:sp modelId="{3D48B4EC-DA36-47FD-9E31-A4D8AC0FC649}">
      <dsp:nvSpPr>
        <dsp:cNvPr id="0" name=""/>
        <dsp:cNvSpPr/>
      </dsp:nvSpPr>
      <dsp:spPr>
        <a:xfrm>
          <a:off x="60637" y="160528"/>
          <a:ext cx="534822" cy="53482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869BA8-C5D5-451B-8A8C-C73EDAD0AD1C}">
      <dsp:nvSpPr>
        <dsp:cNvPr id="0" name=""/>
        <dsp:cNvSpPr/>
      </dsp:nvSpPr>
      <dsp:spPr>
        <a:xfrm>
          <a:off x="679991" y="855715"/>
          <a:ext cx="7617750" cy="427857"/>
        </a:xfrm>
        <a:prstGeom prst="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kern="1200" dirty="0" smtClean="0"/>
            <a:t>Global Tourism</a:t>
          </a:r>
          <a:endParaRPr lang="en-GB" sz="2200" kern="1200" dirty="0"/>
        </a:p>
      </dsp:txBody>
      <dsp:txXfrm>
        <a:off x="679991" y="855715"/>
        <a:ext cx="7617750" cy="427857"/>
      </dsp:txXfrm>
    </dsp:sp>
    <dsp:sp modelId="{1973A929-D165-4642-9E9A-D2FDBDD03D88}">
      <dsp:nvSpPr>
        <dsp:cNvPr id="0" name=""/>
        <dsp:cNvSpPr/>
      </dsp:nvSpPr>
      <dsp:spPr>
        <a:xfrm>
          <a:off x="412579" y="802233"/>
          <a:ext cx="534822" cy="534822"/>
        </a:xfrm>
        <a:prstGeom prst="ellipse">
          <a:avLst/>
        </a:prstGeom>
        <a:solidFill>
          <a:schemeClr val="lt1">
            <a:hueOff val="0"/>
            <a:satOff val="0"/>
            <a:lumOff val="0"/>
            <a:alphaOff val="0"/>
          </a:schemeClr>
        </a:solidFill>
        <a:ln w="25400" cap="flat" cmpd="sng" algn="ctr">
          <a:solidFill>
            <a:schemeClr val="accent4">
              <a:hueOff val="-892954"/>
              <a:satOff val="5380"/>
              <a:lumOff val="431"/>
              <a:alphaOff val="0"/>
            </a:schemeClr>
          </a:solidFill>
          <a:prstDash val="solid"/>
        </a:ln>
        <a:effectLst/>
      </dsp:spPr>
      <dsp:style>
        <a:lnRef idx="2">
          <a:scrgbClr r="0" g="0" b="0"/>
        </a:lnRef>
        <a:fillRef idx="1">
          <a:scrgbClr r="0" g="0" b="0"/>
        </a:fillRef>
        <a:effectRef idx="0">
          <a:scrgbClr r="0" g="0" b="0"/>
        </a:effectRef>
        <a:fontRef idx="minor"/>
      </dsp:style>
    </dsp:sp>
    <dsp:sp modelId="{03ADEBC9-FD3A-481C-A9F2-8E944B874E5A}">
      <dsp:nvSpPr>
        <dsp:cNvPr id="0" name=""/>
        <dsp:cNvSpPr/>
      </dsp:nvSpPr>
      <dsp:spPr>
        <a:xfrm>
          <a:off x="840925" y="1497421"/>
          <a:ext cx="7456816" cy="427857"/>
        </a:xfrm>
        <a:prstGeom prst="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kern="1200" dirty="0" smtClean="0"/>
            <a:t>Language Priority &amp; Urbanisation</a:t>
          </a:r>
          <a:endParaRPr lang="en-GB" sz="2200" kern="1200" dirty="0"/>
        </a:p>
      </dsp:txBody>
      <dsp:txXfrm>
        <a:off x="840925" y="1497421"/>
        <a:ext cx="7456816" cy="427857"/>
      </dsp:txXfrm>
    </dsp:sp>
    <dsp:sp modelId="{EC9674EC-1780-4972-82BA-B7D370FFED33}">
      <dsp:nvSpPr>
        <dsp:cNvPr id="0" name=""/>
        <dsp:cNvSpPr/>
      </dsp:nvSpPr>
      <dsp:spPr>
        <a:xfrm>
          <a:off x="573514" y="1443939"/>
          <a:ext cx="534822" cy="534822"/>
        </a:xfrm>
        <a:prstGeom prst="ellipse">
          <a:avLst/>
        </a:prstGeom>
        <a:solidFill>
          <a:schemeClr val="lt1">
            <a:hueOff val="0"/>
            <a:satOff val="0"/>
            <a:lumOff val="0"/>
            <a:alphaOff val="0"/>
          </a:schemeClr>
        </a:solidFill>
        <a:ln w="25400" cap="flat" cmpd="sng" algn="ctr">
          <a:solidFill>
            <a:schemeClr val="accent4">
              <a:hueOff val="-1785908"/>
              <a:satOff val="10760"/>
              <a:lumOff val="862"/>
              <a:alphaOff val="0"/>
            </a:schemeClr>
          </a:solidFill>
          <a:prstDash val="solid"/>
        </a:ln>
        <a:effectLst/>
      </dsp:spPr>
      <dsp:style>
        <a:lnRef idx="2">
          <a:scrgbClr r="0" g="0" b="0"/>
        </a:lnRef>
        <a:fillRef idx="1">
          <a:scrgbClr r="0" g="0" b="0"/>
        </a:fillRef>
        <a:effectRef idx="0">
          <a:scrgbClr r="0" g="0" b="0"/>
        </a:effectRef>
        <a:fontRef idx="minor"/>
      </dsp:style>
    </dsp:sp>
    <dsp:sp modelId="{83416452-BE14-40B8-82E0-C3B175850963}">
      <dsp:nvSpPr>
        <dsp:cNvPr id="0" name=""/>
        <dsp:cNvSpPr/>
      </dsp:nvSpPr>
      <dsp:spPr>
        <a:xfrm>
          <a:off x="840925" y="2138720"/>
          <a:ext cx="7456816" cy="427857"/>
        </a:xfrm>
        <a:prstGeom prst="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kern="1200" dirty="0" smtClean="0"/>
            <a:t>Globalisation &amp; Migration</a:t>
          </a:r>
          <a:endParaRPr lang="en-GB" sz="2200" kern="1200" dirty="0"/>
        </a:p>
      </dsp:txBody>
      <dsp:txXfrm>
        <a:off x="840925" y="2138720"/>
        <a:ext cx="7456816" cy="427857"/>
      </dsp:txXfrm>
    </dsp:sp>
    <dsp:sp modelId="{3E12EFF9-DE14-4662-BC27-5203A492D39F}">
      <dsp:nvSpPr>
        <dsp:cNvPr id="0" name=""/>
        <dsp:cNvSpPr/>
      </dsp:nvSpPr>
      <dsp:spPr>
        <a:xfrm>
          <a:off x="573514" y="2085238"/>
          <a:ext cx="534822" cy="534822"/>
        </a:xfrm>
        <a:prstGeom prst="ellipse">
          <a:avLst/>
        </a:prstGeom>
        <a:solidFill>
          <a:schemeClr val="lt1">
            <a:hueOff val="0"/>
            <a:satOff val="0"/>
            <a:lumOff val="0"/>
            <a:alphaOff val="0"/>
          </a:schemeClr>
        </a:solidFill>
        <a:ln w="25400" cap="flat" cmpd="sng" algn="ctr">
          <a:solidFill>
            <a:schemeClr val="accent4">
              <a:hueOff val="-2678862"/>
              <a:satOff val="16139"/>
              <a:lumOff val="1294"/>
              <a:alphaOff val="0"/>
            </a:schemeClr>
          </a:solidFill>
          <a:prstDash val="solid"/>
        </a:ln>
        <a:effectLst/>
      </dsp:spPr>
      <dsp:style>
        <a:lnRef idx="2">
          <a:scrgbClr r="0" g="0" b="0"/>
        </a:lnRef>
        <a:fillRef idx="1">
          <a:scrgbClr r="0" g="0" b="0"/>
        </a:fillRef>
        <a:effectRef idx="0">
          <a:scrgbClr r="0" g="0" b="0"/>
        </a:effectRef>
        <a:fontRef idx="minor"/>
      </dsp:style>
    </dsp:sp>
    <dsp:sp modelId="{2A2EE992-FBA0-4946-AF2F-F46C97508DEB}">
      <dsp:nvSpPr>
        <dsp:cNvPr id="0" name=""/>
        <dsp:cNvSpPr/>
      </dsp:nvSpPr>
      <dsp:spPr>
        <a:xfrm>
          <a:off x="679991" y="2780426"/>
          <a:ext cx="7617750" cy="427857"/>
        </a:xfrm>
        <a:prstGeom prst="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kern="1200" dirty="0" smtClean="0"/>
            <a:t>Competitiveness</a:t>
          </a:r>
          <a:endParaRPr lang="en-GB" sz="2200" kern="1200" dirty="0"/>
        </a:p>
      </dsp:txBody>
      <dsp:txXfrm>
        <a:off x="679991" y="2780426"/>
        <a:ext cx="7617750" cy="427857"/>
      </dsp:txXfrm>
    </dsp:sp>
    <dsp:sp modelId="{421128BB-979F-4E47-8F2E-37E8B254CB2D}">
      <dsp:nvSpPr>
        <dsp:cNvPr id="0" name=""/>
        <dsp:cNvSpPr/>
      </dsp:nvSpPr>
      <dsp:spPr>
        <a:xfrm>
          <a:off x="412579" y="2726944"/>
          <a:ext cx="534822" cy="534822"/>
        </a:xfrm>
        <a:prstGeom prst="ellipse">
          <a:avLst/>
        </a:prstGeom>
        <a:solidFill>
          <a:schemeClr val="lt1">
            <a:hueOff val="0"/>
            <a:satOff val="0"/>
            <a:lumOff val="0"/>
            <a:alphaOff val="0"/>
          </a:schemeClr>
        </a:solidFill>
        <a:ln w="25400" cap="flat" cmpd="sng" algn="ctr">
          <a:solidFill>
            <a:schemeClr val="accent4">
              <a:hueOff val="-3571816"/>
              <a:satOff val="21519"/>
              <a:lumOff val="1725"/>
              <a:alphaOff val="0"/>
            </a:schemeClr>
          </a:solidFill>
          <a:prstDash val="solid"/>
        </a:ln>
        <a:effectLst/>
      </dsp:spPr>
      <dsp:style>
        <a:lnRef idx="2">
          <a:scrgbClr r="0" g="0" b="0"/>
        </a:lnRef>
        <a:fillRef idx="1">
          <a:scrgbClr r="0" g="0" b="0"/>
        </a:fillRef>
        <a:effectRef idx="0">
          <a:scrgbClr r="0" g="0" b="0"/>
        </a:effectRef>
        <a:fontRef idx="minor"/>
      </dsp:style>
    </dsp:sp>
    <dsp:sp modelId="{4AB6212B-BC3F-467B-B722-E2ECB62BC2CB}">
      <dsp:nvSpPr>
        <dsp:cNvPr id="0" name=""/>
        <dsp:cNvSpPr/>
      </dsp:nvSpPr>
      <dsp:spPr>
        <a:xfrm>
          <a:off x="328048" y="3422131"/>
          <a:ext cx="7969692" cy="427857"/>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n-GB" sz="2200" kern="1200" dirty="0" smtClean="0"/>
            <a:t>Human Resources Development</a:t>
          </a:r>
          <a:endParaRPr lang="en-GB" sz="2200" kern="1200" dirty="0"/>
        </a:p>
      </dsp:txBody>
      <dsp:txXfrm>
        <a:off x="328048" y="3422131"/>
        <a:ext cx="7969692" cy="427857"/>
      </dsp:txXfrm>
    </dsp:sp>
    <dsp:sp modelId="{99C23F77-14AC-4474-880B-4B3BDBF7EE96}">
      <dsp:nvSpPr>
        <dsp:cNvPr id="0" name=""/>
        <dsp:cNvSpPr/>
      </dsp:nvSpPr>
      <dsp:spPr>
        <a:xfrm>
          <a:off x="60637" y="3368649"/>
          <a:ext cx="534822" cy="534822"/>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5425DC-4D8A-4ECE-B3F4-5001A054D71E}">
      <dsp:nvSpPr>
        <dsp:cNvPr id="0" name=""/>
        <dsp:cNvSpPr/>
      </dsp:nvSpPr>
      <dsp:spPr>
        <a:xfrm>
          <a:off x="4750274" y="726378"/>
          <a:ext cx="1264252" cy="332304"/>
        </a:xfrm>
        <a:custGeom>
          <a:avLst/>
          <a:gdLst/>
          <a:ahLst/>
          <a:cxnLst/>
          <a:rect l="0" t="0" r="0" b="0"/>
          <a:pathLst>
            <a:path>
              <a:moveTo>
                <a:pt x="0" y="0"/>
              </a:moveTo>
              <a:lnTo>
                <a:pt x="0" y="226455"/>
              </a:lnTo>
              <a:lnTo>
                <a:pt x="1264252" y="226455"/>
              </a:lnTo>
              <a:lnTo>
                <a:pt x="1264252" y="33230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F36EE7-5382-413E-9B4B-3511EE17C6E7}">
      <dsp:nvSpPr>
        <dsp:cNvPr id="0" name=""/>
        <dsp:cNvSpPr/>
      </dsp:nvSpPr>
      <dsp:spPr>
        <a:xfrm>
          <a:off x="5887299" y="2842081"/>
          <a:ext cx="1214641" cy="332304"/>
        </a:xfrm>
        <a:custGeom>
          <a:avLst/>
          <a:gdLst/>
          <a:ahLst/>
          <a:cxnLst/>
          <a:rect l="0" t="0" r="0" b="0"/>
          <a:pathLst>
            <a:path>
              <a:moveTo>
                <a:pt x="0" y="0"/>
              </a:moveTo>
              <a:lnTo>
                <a:pt x="0" y="226455"/>
              </a:lnTo>
              <a:lnTo>
                <a:pt x="1214641" y="226455"/>
              </a:lnTo>
              <a:lnTo>
                <a:pt x="1214641" y="33230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285A8-08F8-48F6-899C-BE57EC8BDE7C}">
      <dsp:nvSpPr>
        <dsp:cNvPr id="0" name=""/>
        <dsp:cNvSpPr/>
      </dsp:nvSpPr>
      <dsp:spPr>
        <a:xfrm>
          <a:off x="4420933" y="2842081"/>
          <a:ext cx="1466366" cy="332304"/>
        </a:xfrm>
        <a:custGeom>
          <a:avLst/>
          <a:gdLst/>
          <a:ahLst/>
          <a:cxnLst/>
          <a:rect l="0" t="0" r="0" b="0"/>
          <a:pathLst>
            <a:path>
              <a:moveTo>
                <a:pt x="1466366" y="0"/>
              </a:moveTo>
              <a:lnTo>
                <a:pt x="1466366" y="226455"/>
              </a:lnTo>
              <a:lnTo>
                <a:pt x="0" y="226455"/>
              </a:lnTo>
              <a:lnTo>
                <a:pt x="0" y="33230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98B1A7-8876-4F73-BD57-3A1722E0FF88}">
      <dsp:nvSpPr>
        <dsp:cNvPr id="0" name=""/>
        <dsp:cNvSpPr/>
      </dsp:nvSpPr>
      <dsp:spPr>
        <a:xfrm>
          <a:off x="3525978" y="1784229"/>
          <a:ext cx="2361321" cy="332304"/>
        </a:xfrm>
        <a:custGeom>
          <a:avLst/>
          <a:gdLst/>
          <a:ahLst/>
          <a:cxnLst/>
          <a:rect l="0" t="0" r="0" b="0"/>
          <a:pathLst>
            <a:path>
              <a:moveTo>
                <a:pt x="0" y="0"/>
              </a:moveTo>
              <a:lnTo>
                <a:pt x="0" y="226455"/>
              </a:lnTo>
              <a:lnTo>
                <a:pt x="2361321" y="226455"/>
              </a:lnTo>
              <a:lnTo>
                <a:pt x="2361321" y="33230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7A05D-7743-4692-9A58-90C4B2FD0384}">
      <dsp:nvSpPr>
        <dsp:cNvPr id="0" name=""/>
        <dsp:cNvSpPr/>
      </dsp:nvSpPr>
      <dsp:spPr>
        <a:xfrm>
          <a:off x="3525978" y="1784229"/>
          <a:ext cx="214601" cy="332304"/>
        </a:xfrm>
        <a:custGeom>
          <a:avLst/>
          <a:gdLst/>
          <a:ahLst/>
          <a:cxnLst/>
          <a:rect l="0" t="0" r="0" b="0"/>
          <a:pathLst>
            <a:path>
              <a:moveTo>
                <a:pt x="0" y="0"/>
              </a:moveTo>
              <a:lnTo>
                <a:pt x="0" y="226455"/>
              </a:lnTo>
              <a:lnTo>
                <a:pt x="214601" y="226455"/>
              </a:lnTo>
              <a:lnTo>
                <a:pt x="214601" y="33230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8F57F-42D5-49BC-9AEF-82216C625618}">
      <dsp:nvSpPr>
        <dsp:cNvPr id="0" name=""/>
        <dsp:cNvSpPr/>
      </dsp:nvSpPr>
      <dsp:spPr>
        <a:xfrm>
          <a:off x="1379258" y="1784229"/>
          <a:ext cx="2146719" cy="332304"/>
        </a:xfrm>
        <a:custGeom>
          <a:avLst/>
          <a:gdLst/>
          <a:ahLst/>
          <a:cxnLst/>
          <a:rect l="0" t="0" r="0" b="0"/>
          <a:pathLst>
            <a:path>
              <a:moveTo>
                <a:pt x="2146719" y="0"/>
              </a:moveTo>
              <a:lnTo>
                <a:pt x="2146719" y="226455"/>
              </a:lnTo>
              <a:lnTo>
                <a:pt x="0" y="226455"/>
              </a:lnTo>
              <a:lnTo>
                <a:pt x="0" y="33230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6B781D-C88E-4694-BE33-BFA7D983C5B7}">
      <dsp:nvSpPr>
        <dsp:cNvPr id="0" name=""/>
        <dsp:cNvSpPr/>
      </dsp:nvSpPr>
      <dsp:spPr>
        <a:xfrm>
          <a:off x="3525978" y="726378"/>
          <a:ext cx="1224296" cy="332304"/>
        </a:xfrm>
        <a:custGeom>
          <a:avLst/>
          <a:gdLst/>
          <a:ahLst/>
          <a:cxnLst/>
          <a:rect l="0" t="0" r="0" b="0"/>
          <a:pathLst>
            <a:path>
              <a:moveTo>
                <a:pt x="1224296" y="0"/>
              </a:moveTo>
              <a:lnTo>
                <a:pt x="1224296" y="226455"/>
              </a:lnTo>
              <a:lnTo>
                <a:pt x="0" y="226455"/>
              </a:lnTo>
              <a:lnTo>
                <a:pt x="0" y="33230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5766BF-5763-40ED-AE6E-C143AC71A838}">
      <dsp:nvSpPr>
        <dsp:cNvPr id="0" name=""/>
        <dsp:cNvSpPr/>
      </dsp:nvSpPr>
      <dsp:spPr>
        <a:xfrm>
          <a:off x="3622762" y="831"/>
          <a:ext cx="2255023" cy="7255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675C1-0BA7-4567-BF97-A7F9FC40E1CF}">
      <dsp:nvSpPr>
        <dsp:cNvPr id="0" name=""/>
        <dsp:cNvSpPr/>
      </dsp:nvSpPr>
      <dsp:spPr>
        <a:xfrm>
          <a:off x="3749717" y="121438"/>
          <a:ext cx="2255023" cy="7255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solidFill>
                <a:schemeClr val="tx2">
                  <a:lumMod val="50000"/>
                </a:schemeClr>
              </a:solidFill>
              <a:latin typeface="Arial Narrow" panose="020B0606020202030204" pitchFamily="34" charset="0"/>
            </a:rPr>
            <a:t>Employer </a:t>
          </a:r>
        </a:p>
        <a:p>
          <a:pPr lvl="0" algn="ctr" defTabSz="666750">
            <a:lnSpc>
              <a:spcPct val="90000"/>
            </a:lnSpc>
            <a:spcBef>
              <a:spcPct val="0"/>
            </a:spcBef>
            <a:spcAft>
              <a:spcPct val="35000"/>
            </a:spcAft>
          </a:pPr>
          <a:r>
            <a:rPr lang="en-GB" sz="1500" b="1" kern="1200" dirty="0" smtClean="0">
              <a:solidFill>
                <a:schemeClr val="tx2">
                  <a:lumMod val="50000"/>
                </a:schemeClr>
              </a:solidFill>
              <a:latin typeface="Arial Narrow" panose="020B0606020202030204" pitchFamily="34" charset="0"/>
            </a:rPr>
            <a:t>Levy Contribution </a:t>
          </a:r>
        </a:p>
        <a:p>
          <a:pPr lvl="0" algn="ctr" defTabSz="666750">
            <a:lnSpc>
              <a:spcPct val="90000"/>
            </a:lnSpc>
            <a:spcBef>
              <a:spcPct val="0"/>
            </a:spcBef>
            <a:spcAft>
              <a:spcPct val="35000"/>
            </a:spcAft>
          </a:pPr>
          <a:r>
            <a:rPr lang="en-GB" sz="1500" b="1" kern="1200" dirty="0" smtClean="0">
              <a:solidFill>
                <a:schemeClr val="tx2">
                  <a:lumMod val="50000"/>
                </a:schemeClr>
              </a:solidFill>
              <a:latin typeface="Arial Narrow" panose="020B0606020202030204" pitchFamily="34" charset="0"/>
            </a:rPr>
            <a:t>(1% of payroll</a:t>
          </a:r>
          <a:r>
            <a:rPr lang="en-GB" sz="1500" kern="1200" dirty="0" smtClean="0">
              <a:solidFill>
                <a:schemeClr val="tx2">
                  <a:lumMod val="50000"/>
                </a:schemeClr>
              </a:solidFill>
              <a:latin typeface="Arial Narrow" panose="020B0606020202030204" pitchFamily="34" charset="0"/>
            </a:rPr>
            <a:t>)</a:t>
          </a:r>
          <a:endParaRPr lang="en-GB" sz="1500" kern="1200" dirty="0">
            <a:solidFill>
              <a:schemeClr val="tx2">
                <a:lumMod val="50000"/>
              </a:schemeClr>
            </a:solidFill>
            <a:latin typeface="Arial Narrow" panose="020B0606020202030204" pitchFamily="34" charset="0"/>
          </a:endParaRPr>
        </a:p>
      </dsp:txBody>
      <dsp:txXfrm>
        <a:off x="3749717" y="121438"/>
        <a:ext cx="2255023" cy="725547"/>
      </dsp:txXfrm>
    </dsp:sp>
    <dsp:sp modelId="{A68FCB92-3564-4A76-AC97-B5525FE2DF09}">
      <dsp:nvSpPr>
        <dsp:cNvPr id="0" name=""/>
        <dsp:cNvSpPr/>
      </dsp:nvSpPr>
      <dsp:spPr>
        <a:xfrm>
          <a:off x="2388680" y="1058682"/>
          <a:ext cx="2274595" cy="7255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6295D-972E-48CD-9740-D0E1ED30393A}">
      <dsp:nvSpPr>
        <dsp:cNvPr id="0" name=""/>
        <dsp:cNvSpPr/>
      </dsp:nvSpPr>
      <dsp:spPr>
        <a:xfrm>
          <a:off x="2515635" y="1179289"/>
          <a:ext cx="2274595" cy="72554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solidFill>
                <a:schemeClr val="tx2">
                  <a:lumMod val="50000"/>
                </a:schemeClr>
              </a:solidFill>
              <a:latin typeface="Arial Narrow" panose="020B0606020202030204" pitchFamily="34" charset="0"/>
            </a:rPr>
            <a:t>80% </a:t>
          </a:r>
        </a:p>
        <a:p>
          <a:pPr lvl="0" algn="ctr" defTabSz="666750">
            <a:lnSpc>
              <a:spcPct val="90000"/>
            </a:lnSpc>
            <a:spcBef>
              <a:spcPct val="0"/>
            </a:spcBef>
            <a:spcAft>
              <a:spcPct val="35000"/>
            </a:spcAft>
          </a:pPr>
          <a:r>
            <a:rPr lang="en-GB" sz="1500" b="1" kern="1200" dirty="0" smtClean="0">
              <a:solidFill>
                <a:schemeClr val="tx2">
                  <a:lumMod val="50000"/>
                </a:schemeClr>
              </a:solidFill>
              <a:latin typeface="Arial Narrow" panose="020B0606020202030204" pitchFamily="34" charset="0"/>
            </a:rPr>
            <a:t>CATHSSETA</a:t>
          </a:r>
          <a:endParaRPr lang="en-GB" sz="1500" b="1" kern="1200" dirty="0">
            <a:solidFill>
              <a:schemeClr val="tx2">
                <a:lumMod val="50000"/>
              </a:schemeClr>
            </a:solidFill>
            <a:latin typeface="Arial Narrow" panose="020B0606020202030204" pitchFamily="34" charset="0"/>
          </a:endParaRPr>
        </a:p>
      </dsp:txBody>
      <dsp:txXfrm>
        <a:off x="2515635" y="1179289"/>
        <a:ext cx="2274595" cy="725547"/>
      </dsp:txXfrm>
    </dsp:sp>
    <dsp:sp modelId="{E4A5D008-462C-4D12-9817-2AF24746A57D}">
      <dsp:nvSpPr>
        <dsp:cNvPr id="0" name=""/>
        <dsp:cNvSpPr/>
      </dsp:nvSpPr>
      <dsp:spPr>
        <a:xfrm>
          <a:off x="230460" y="2116534"/>
          <a:ext cx="2297596" cy="72554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11CD1-69DB-401C-B3D1-F4021D0231A1}">
      <dsp:nvSpPr>
        <dsp:cNvPr id="0" name=""/>
        <dsp:cNvSpPr/>
      </dsp:nvSpPr>
      <dsp:spPr>
        <a:xfrm>
          <a:off x="357415" y="2237141"/>
          <a:ext cx="2297596" cy="72554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solidFill>
                <a:schemeClr val="tx2">
                  <a:lumMod val="50000"/>
                </a:schemeClr>
              </a:solidFill>
              <a:latin typeface="Arial Narrow" panose="020B0606020202030204" pitchFamily="34" charset="0"/>
            </a:rPr>
            <a:t>*20% </a:t>
          </a:r>
        </a:p>
        <a:p>
          <a:pPr lvl="0" algn="ctr" defTabSz="666750">
            <a:lnSpc>
              <a:spcPct val="90000"/>
            </a:lnSpc>
            <a:spcBef>
              <a:spcPct val="0"/>
            </a:spcBef>
            <a:spcAft>
              <a:spcPct val="35000"/>
            </a:spcAft>
          </a:pPr>
          <a:r>
            <a:rPr lang="en-GB" sz="1500" b="1" kern="1200" dirty="0" smtClean="0">
              <a:solidFill>
                <a:schemeClr val="tx2">
                  <a:lumMod val="50000"/>
                </a:schemeClr>
              </a:solidFill>
              <a:latin typeface="Arial Narrow" panose="020B0606020202030204" pitchFamily="34" charset="0"/>
            </a:rPr>
            <a:t>Mandatory Grant</a:t>
          </a:r>
          <a:endParaRPr lang="en-GB" sz="1500" b="1" kern="1200" dirty="0">
            <a:solidFill>
              <a:schemeClr val="tx2">
                <a:lumMod val="50000"/>
              </a:schemeClr>
            </a:solidFill>
            <a:latin typeface="Arial Narrow" panose="020B0606020202030204" pitchFamily="34" charset="0"/>
          </a:endParaRPr>
        </a:p>
      </dsp:txBody>
      <dsp:txXfrm>
        <a:off x="357415" y="2237141"/>
        <a:ext cx="2297596" cy="725547"/>
      </dsp:txXfrm>
    </dsp:sp>
    <dsp:sp modelId="{D51005F6-F2FE-41E4-8D73-AF49FCBCEDD9}">
      <dsp:nvSpPr>
        <dsp:cNvPr id="0" name=""/>
        <dsp:cNvSpPr/>
      </dsp:nvSpPr>
      <dsp:spPr>
        <a:xfrm>
          <a:off x="2781966" y="2116534"/>
          <a:ext cx="1917226" cy="72554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53063C-0823-472F-A38F-A89AD3A4C81F}">
      <dsp:nvSpPr>
        <dsp:cNvPr id="0" name=""/>
        <dsp:cNvSpPr/>
      </dsp:nvSpPr>
      <dsp:spPr>
        <a:xfrm>
          <a:off x="2908921" y="2237141"/>
          <a:ext cx="1917226" cy="72554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solidFill>
                <a:schemeClr val="tx2">
                  <a:lumMod val="50000"/>
                </a:schemeClr>
              </a:solidFill>
              <a:latin typeface="Arial Narrow" panose="020B0606020202030204" pitchFamily="34" charset="0"/>
            </a:rPr>
            <a:t>10.5%</a:t>
          </a:r>
        </a:p>
        <a:p>
          <a:pPr lvl="0" algn="ctr" defTabSz="666750">
            <a:lnSpc>
              <a:spcPct val="90000"/>
            </a:lnSpc>
            <a:spcBef>
              <a:spcPct val="0"/>
            </a:spcBef>
            <a:spcAft>
              <a:spcPct val="35000"/>
            </a:spcAft>
          </a:pPr>
          <a:r>
            <a:rPr lang="en-GB" sz="1500" b="1" kern="1200" dirty="0" smtClean="0">
              <a:solidFill>
                <a:schemeClr val="tx2">
                  <a:lumMod val="50000"/>
                </a:schemeClr>
              </a:solidFill>
              <a:latin typeface="Arial Narrow" panose="020B0606020202030204" pitchFamily="34" charset="0"/>
            </a:rPr>
            <a:t>SETA Administration </a:t>
          </a:r>
        </a:p>
        <a:p>
          <a:pPr lvl="0" algn="ctr" defTabSz="666750">
            <a:lnSpc>
              <a:spcPct val="90000"/>
            </a:lnSpc>
            <a:spcBef>
              <a:spcPct val="0"/>
            </a:spcBef>
            <a:spcAft>
              <a:spcPct val="35000"/>
            </a:spcAft>
          </a:pPr>
          <a:r>
            <a:rPr lang="en-GB" sz="1500" b="1" kern="1200" dirty="0" smtClean="0">
              <a:solidFill>
                <a:schemeClr val="tx2">
                  <a:lumMod val="50000"/>
                </a:schemeClr>
              </a:solidFill>
              <a:latin typeface="Arial Narrow" panose="020B0606020202030204" pitchFamily="34" charset="0"/>
            </a:rPr>
            <a:t>(0.5 QCTO)</a:t>
          </a:r>
          <a:endParaRPr lang="en-GB" sz="1500" b="1" kern="1200" dirty="0">
            <a:solidFill>
              <a:schemeClr val="tx2">
                <a:lumMod val="50000"/>
              </a:schemeClr>
            </a:solidFill>
            <a:latin typeface="Arial Narrow" panose="020B0606020202030204" pitchFamily="34" charset="0"/>
          </a:endParaRPr>
        </a:p>
      </dsp:txBody>
      <dsp:txXfrm>
        <a:off x="2908921" y="2237141"/>
        <a:ext cx="1917226" cy="725547"/>
      </dsp:txXfrm>
    </dsp:sp>
    <dsp:sp modelId="{225E6852-AD7C-4421-A396-B7C643D935C8}">
      <dsp:nvSpPr>
        <dsp:cNvPr id="0" name=""/>
        <dsp:cNvSpPr/>
      </dsp:nvSpPr>
      <dsp:spPr>
        <a:xfrm>
          <a:off x="4953103" y="2116534"/>
          <a:ext cx="1868392" cy="72554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A6D2C6-59F9-4E62-800E-5E5CDB7A372B}">
      <dsp:nvSpPr>
        <dsp:cNvPr id="0" name=""/>
        <dsp:cNvSpPr/>
      </dsp:nvSpPr>
      <dsp:spPr>
        <a:xfrm>
          <a:off x="5080058" y="2237141"/>
          <a:ext cx="1868392" cy="72554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solidFill>
                <a:schemeClr val="tx2">
                  <a:lumMod val="50000"/>
                </a:schemeClr>
              </a:solidFill>
              <a:latin typeface="Arial Narrow" panose="020B0606020202030204" pitchFamily="34" charset="0"/>
            </a:rPr>
            <a:t>69.5%</a:t>
          </a:r>
        </a:p>
        <a:p>
          <a:pPr lvl="0" algn="ctr" defTabSz="666750">
            <a:lnSpc>
              <a:spcPct val="90000"/>
            </a:lnSpc>
            <a:spcBef>
              <a:spcPct val="0"/>
            </a:spcBef>
            <a:spcAft>
              <a:spcPct val="35000"/>
            </a:spcAft>
          </a:pPr>
          <a:r>
            <a:rPr lang="en-GB" sz="1500" b="1" kern="1200" dirty="0" smtClean="0">
              <a:solidFill>
                <a:schemeClr val="tx2">
                  <a:lumMod val="50000"/>
                </a:schemeClr>
              </a:solidFill>
              <a:latin typeface="Arial Narrow" panose="020B0606020202030204" pitchFamily="34" charset="0"/>
            </a:rPr>
            <a:t>Discretionary Grant</a:t>
          </a:r>
          <a:endParaRPr lang="en-GB" sz="1500" b="1" kern="1200" dirty="0">
            <a:solidFill>
              <a:schemeClr val="tx2">
                <a:lumMod val="50000"/>
              </a:schemeClr>
            </a:solidFill>
            <a:latin typeface="Arial Narrow" panose="020B0606020202030204" pitchFamily="34" charset="0"/>
          </a:endParaRPr>
        </a:p>
      </dsp:txBody>
      <dsp:txXfrm>
        <a:off x="5080058" y="2237141"/>
        <a:ext cx="1868392" cy="725547"/>
      </dsp:txXfrm>
    </dsp:sp>
    <dsp:sp modelId="{064E94A0-C29A-40AA-A1D1-E305FC5C825F}">
      <dsp:nvSpPr>
        <dsp:cNvPr id="0" name=""/>
        <dsp:cNvSpPr/>
      </dsp:nvSpPr>
      <dsp:spPr>
        <a:xfrm>
          <a:off x="3333246" y="3174385"/>
          <a:ext cx="2175373" cy="72554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4DF230-0092-44EA-BB00-D2752D9A9C25}">
      <dsp:nvSpPr>
        <dsp:cNvPr id="0" name=""/>
        <dsp:cNvSpPr/>
      </dsp:nvSpPr>
      <dsp:spPr>
        <a:xfrm>
          <a:off x="3460201" y="3294992"/>
          <a:ext cx="2175373" cy="72554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tx2">
                  <a:lumMod val="50000"/>
                </a:schemeClr>
              </a:solidFill>
              <a:latin typeface="Arial Narrow" panose="020B0606020202030204" pitchFamily="34" charset="0"/>
            </a:rPr>
            <a:t>80%</a:t>
          </a:r>
        </a:p>
        <a:p>
          <a:pPr lvl="0" algn="ctr" defTabSz="577850">
            <a:lnSpc>
              <a:spcPct val="90000"/>
            </a:lnSpc>
            <a:spcBef>
              <a:spcPct val="0"/>
            </a:spcBef>
            <a:spcAft>
              <a:spcPct val="35000"/>
            </a:spcAft>
          </a:pPr>
          <a:r>
            <a:rPr lang="en-GB" sz="1300" b="1" kern="1200" dirty="0" smtClean="0">
              <a:solidFill>
                <a:schemeClr val="tx2">
                  <a:lumMod val="50000"/>
                </a:schemeClr>
              </a:solidFill>
              <a:latin typeface="Arial Narrow" panose="020B0606020202030204" pitchFamily="34" charset="0"/>
            </a:rPr>
            <a:t>DG for PIVOTAL Programmes</a:t>
          </a:r>
          <a:endParaRPr lang="en-GB" sz="1300" b="1" kern="1200" dirty="0">
            <a:solidFill>
              <a:schemeClr val="tx2">
                <a:lumMod val="50000"/>
              </a:schemeClr>
            </a:solidFill>
            <a:latin typeface="Arial Narrow" panose="020B0606020202030204" pitchFamily="34" charset="0"/>
          </a:endParaRPr>
        </a:p>
      </dsp:txBody>
      <dsp:txXfrm>
        <a:off x="3460201" y="3294992"/>
        <a:ext cx="2175373" cy="725547"/>
      </dsp:txXfrm>
    </dsp:sp>
    <dsp:sp modelId="{FCA2958F-5A6E-4D39-AE5C-22100BA04E3B}">
      <dsp:nvSpPr>
        <dsp:cNvPr id="0" name=""/>
        <dsp:cNvSpPr/>
      </dsp:nvSpPr>
      <dsp:spPr>
        <a:xfrm>
          <a:off x="5762529" y="3174385"/>
          <a:ext cx="2678822" cy="72554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E708DD-269D-4855-85A8-3E8F25B67CF5}">
      <dsp:nvSpPr>
        <dsp:cNvPr id="0" name=""/>
        <dsp:cNvSpPr/>
      </dsp:nvSpPr>
      <dsp:spPr>
        <a:xfrm>
          <a:off x="5889484" y="3294992"/>
          <a:ext cx="2678822" cy="72554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solidFill>
                <a:schemeClr val="tx2">
                  <a:lumMod val="50000"/>
                </a:schemeClr>
              </a:solidFill>
              <a:latin typeface="Arial Narrow" panose="020B0606020202030204" pitchFamily="34" charset="0"/>
            </a:rPr>
            <a:t>20%</a:t>
          </a:r>
        </a:p>
        <a:p>
          <a:pPr lvl="0" algn="ctr" defTabSz="666750">
            <a:lnSpc>
              <a:spcPct val="90000"/>
            </a:lnSpc>
            <a:spcBef>
              <a:spcPct val="0"/>
            </a:spcBef>
            <a:spcAft>
              <a:spcPct val="35000"/>
            </a:spcAft>
          </a:pPr>
          <a:r>
            <a:rPr lang="en-GB" sz="1500" b="1" kern="1200" dirty="0" smtClean="0">
              <a:solidFill>
                <a:schemeClr val="tx2">
                  <a:lumMod val="50000"/>
                </a:schemeClr>
              </a:solidFill>
              <a:latin typeface="Arial Narrow" panose="020B0606020202030204" pitchFamily="34" charset="0"/>
            </a:rPr>
            <a:t>Non PIVOTAL Programmes</a:t>
          </a:r>
          <a:endParaRPr lang="en-GB" sz="1500" b="1" kern="1200" dirty="0">
            <a:solidFill>
              <a:schemeClr val="tx2">
                <a:lumMod val="50000"/>
              </a:schemeClr>
            </a:solidFill>
            <a:latin typeface="Arial Narrow" panose="020B0606020202030204" pitchFamily="34" charset="0"/>
          </a:endParaRPr>
        </a:p>
      </dsp:txBody>
      <dsp:txXfrm>
        <a:off x="5889484" y="3294992"/>
        <a:ext cx="2678822" cy="725547"/>
      </dsp:txXfrm>
    </dsp:sp>
    <dsp:sp modelId="{D52A3963-42F4-4893-B782-264172F4F32E}">
      <dsp:nvSpPr>
        <dsp:cNvPr id="0" name=""/>
        <dsp:cNvSpPr/>
      </dsp:nvSpPr>
      <dsp:spPr>
        <a:xfrm>
          <a:off x="4917185" y="1058682"/>
          <a:ext cx="2194682" cy="7255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A3911-2461-4A31-A402-0062AB12A084}">
      <dsp:nvSpPr>
        <dsp:cNvPr id="0" name=""/>
        <dsp:cNvSpPr/>
      </dsp:nvSpPr>
      <dsp:spPr>
        <a:xfrm>
          <a:off x="5044140" y="1179289"/>
          <a:ext cx="2194682" cy="72554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solidFill>
                <a:schemeClr val="tx2">
                  <a:lumMod val="50000"/>
                </a:schemeClr>
              </a:solidFill>
              <a:latin typeface="Arial Narrow" panose="020B0606020202030204" pitchFamily="34" charset="0"/>
            </a:rPr>
            <a:t>20% </a:t>
          </a:r>
        </a:p>
        <a:p>
          <a:pPr lvl="0" algn="ctr" defTabSz="666750">
            <a:lnSpc>
              <a:spcPct val="90000"/>
            </a:lnSpc>
            <a:spcBef>
              <a:spcPct val="0"/>
            </a:spcBef>
            <a:spcAft>
              <a:spcPct val="35000"/>
            </a:spcAft>
          </a:pPr>
          <a:r>
            <a:rPr lang="en-GB" sz="1500" b="1" kern="1200" dirty="0" smtClean="0">
              <a:solidFill>
                <a:schemeClr val="tx2">
                  <a:lumMod val="50000"/>
                </a:schemeClr>
              </a:solidFill>
              <a:latin typeface="Arial Narrow" panose="020B0606020202030204" pitchFamily="34" charset="0"/>
            </a:rPr>
            <a:t>(National Skills Fund)</a:t>
          </a:r>
          <a:endParaRPr lang="en-GB" sz="1500" b="1" kern="1200" dirty="0">
            <a:solidFill>
              <a:schemeClr val="tx2">
                <a:lumMod val="50000"/>
              </a:schemeClr>
            </a:solidFill>
            <a:latin typeface="Arial Narrow" panose="020B0606020202030204" pitchFamily="34" charset="0"/>
          </a:endParaRPr>
        </a:p>
      </dsp:txBody>
      <dsp:txXfrm>
        <a:off x="5044140" y="1179289"/>
        <a:ext cx="2194682" cy="72554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70523B-B217-434A-A66B-1B102159E7D1}">
      <dsp:nvSpPr>
        <dsp:cNvPr id="0" name=""/>
        <dsp:cNvSpPr/>
      </dsp:nvSpPr>
      <dsp:spPr>
        <a:xfrm rot="16200000">
          <a:off x="84590" y="1054370"/>
          <a:ext cx="2703492" cy="2190380"/>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72390" tIns="120650" rIns="108585" bIns="120650" numCol="1" spcCol="1270" anchor="t" anchorCtr="0">
          <a:noAutofit/>
        </a:bodyPr>
        <a:lstStyle/>
        <a:p>
          <a:pPr lvl="0" algn="ctr" defTabSz="844550">
            <a:lnSpc>
              <a:spcPct val="90000"/>
            </a:lnSpc>
            <a:spcBef>
              <a:spcPct val="0"/>
            </a:spcBef>
            <a:spcAft>
              <a:spcPct val="35000"/>
            </a:spcAft>
          </a:pPr>
          <a:r>
            <a:rPr lang="en-GB" sz="1900" b="1" kern="1200" dirty="0" smtClean="0">
              <a:solidFill>
                <a:schemeClr val="tx2">
                  <a:lumMod val="50000"/>
                </a:schemeClr>
              </a:solidFill>
              <a:latin typeface="Arial Narrow" panose="020B0606020202030204" pitchFamily="34" charset="0"/>
            </a:rPr>
            <a:t>9206</a:t>
          </a:r>
        </a:p>
        <a:p>
          <a:pPr lvl="0" algn="l" defTabSz="844550">
            <a:lnSpc>
              <a:spcPct val="90000"/>
            </a:lnSpc>
            <a:spcBef>
              <a:spcPct val="0"/>
            </a:spcBef>
            <a:spcAft>
              <a:spcPct val="35000"/>
            </a:spcAft>
          </a:pPr>
          <a:r>
            <a:rPr lang="en-GB" sz="1900" kern="1200" dirty="0" smtClean="0">
              <a:solidFill>
                <a:schemeClr val="tx2">
                  <a:lumMod val="50000"/>
                </a:schemeClr>
              </a:solidFill>
              <a:latin typeface="Arial Narrow" panose="020B0606020202030204" pitchFamily="34" charset="0"/>
            </a:rPr>
            <a:t>Unemployed beneficiaries placed on funded PIVOTAL Programmes</a:t>
          </a:r>
          <a:endParaRPr lang="en-GB" sz="1900" kern="1200" dirty="0">
            <a:solidFill>
              <a:schemeClr val="tx2">
                <a:lumMod val="50000"/>
              </a:schemeClr>
            </a:solidFill>
            <a:latin typeface="Arial Narrow" panose="020B0606020202030204" pitchFamily="34" charset="0"/>
          </a:endParaRPr>
        </a:p>
      </dsp:txBody>
      <dsp:txXfrm rot="16200000">
        <a:off x="84590" y="1054370"/>
        <a:ext cx="2703492" cy="2190380"/>
      </dsp:txXfrm>
    </dsp:sp>
    <dsp:sp modelId="{615CE470-497D-4647-AD3A-75EF98FF2FEC}">
      <dsp:nvSpPr>
        <dsp:cNvPr id="0" name=""/>
        <dsp:cNvSpPr/>
      </dsp:nvSpPr>
      <dsp:spPr>
        <a:xfrm rot="5400000">
          <a:off x="1821310" y="1313021"/>
          <a:ext cx="2761169" cy="1673079"/>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108585" tIns="120650" rIns="72390" bIns="120650" numCol="1" spcCol="1270" anchor="t" anchorCtr="0">
          <a:noAutofit/>
        </a:bodyPr>
        <a:lstStyle/>
        <a:p>
          <a:pPr lvl="0" algn="ctr" defTabSz="844550">
            <a:lnSpc>
              <a:spcPct val="90000"/>
            </a:lnSpc>
            <a:spcBef>
              <a:spcPct val="0"/>
            </a:spcBef>
            <a:spcAft>
              <a:spcPct val="35000"/>
            </a:spcAft>
          </a:pPr>
          <a:r>
            <a:rPr lang="en-GB" sz="1900" b="1" kern="1200" dirty="0" smtClean="0">
              <a:solidFill>
                <a:schemeClr val="tx2">
                  <a:lumMod val="50000"/>
                </a:schemeClr>
              </a:solidFill>
              <a:latin typeface="Arial Narrow" panose="020B0606020202030204" pitchFamily="34" charset="0"/>
            </a:rPr>
            <a:t>5492</a:t>
          </a:r>
        </a:p>
        <a:p>
          <a:pPr lvl="0" algn="l" defTabSz="844550">
            <a:lnSpc>
              <a:spcPct val="90000"/>
            </a:lnSpc>
            <a:spcBef>
              <a:spcPct val="0"/>
            </a:spcBef>
            <a:spcAft>
              <a:spcPct val="35000"/>
            </a:spcAft>
          </a:pPr>
          <a:r>
            <a:rPr lang="en-GB" sz="1900" kern="1200" dirty="0" smtClean="0">
              <a:solidFill>
                <a:schemeClr val="tx2">
                  <a:lumMod val="50000"/>
                </a:schemeClr>
              </a:solidFill>
              <a:latin typeface="Arial Narrow" panose="020B0606020202030204" pitchFamily="34" charset="0"/>
            </a:rPr>
            <a:t>Unemployed Beneficiaries successfully completed PIVOTAL Programmes</a:t>
          </a:r>
          <a:endParaRPr lang="en-GB" sz="1900" kern="1200" dirty="0">
            <a:solidFill>
              <a:schemeClr val="tx2">
                <a:lumMod val="50000"/>
              </a:schemeClr>
            </a:solidFill>
            <a:latin typeface="Arial Narrow" panose="020B0606020202030204" pitchFamily="34" charset="0"/>
          </a:endParaRPr>
        </a:p>
      </dsp:txBody>
      <dsp:txXfrm rot="5400000">
        <a:off x="1821310" y="1313021"/>
        <a:ext cx="2761169" cy="1673079"/>
      </dsp:txXfrm>
    </dsp:sp>
    <dsp:sp modelId="{71DE4C44-B309-4E12-901F-1F092E38BB31}">
      <dsp:nvSpPr>
        <dsp:cNvPr id="0" name=""/>
        <dsp:cNvSpPr/>
      </dsp:nvSpPr>
      <dsp:spPr>
        <a:xfrm>
          <a:off x="1436164" y="0"/>
          <a:ext cx="1765558" cy="1765472"/>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9B534-8027-45F7-9D0B-A5A36E62C144}">
      <dsp:nvSpPr>
        <dsp:cNvPr id="0" name=""/>
        <dsp:cNvSpPr/>
      </dsp:nvSpPr>
      <dsp:spPr>
        <a:xfrm rot="10800000">
          <a:off x="1436164" y="2533219"/>
          <a:ext cx="1765558" cy="1765472"/>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2E191E-76E2-43C9-9445-F847E4B1D814}">
      <dsp:nvSpPr>
        <dsp:cNvPr id="0" name=""/>
        <dsp:cNvSpPr/>
      </dsp:nvSpPr>
      <dsp:spPr>
        <a:xfrm rot="16200000">
          <a:off x="135009" y="1211915"/>
          <a:ext cx="2566254" cy="1568253"/>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83820" tIns="139700" rIns="125730" bIns="139700" numCol="1" spcCol="1270" anchor="t" anchorCtr="0">
          <a:noAutofit/>
        </a:bodyPr>
        <a:lstStyle/>
        <a:p>
          <a:pPr lvl="0" algn="ctr" defTabSz="977900">
            <a:lnSpc>
              <a:spcPct val="90000"/>
            </a:lnSpc>
            <a:spcBef>
              <a:spcPct val="0"/>
            </a:spcBef>
            <a:spcAft>
              <a:spcPct val="35000"/>
            </a:spcAft>
          </a:pPr>
          <a:r>
            <a:rPr lang="en-GB" sz="2200" b="1" kern="1200" dirty="0" smtClean="0">
              <a:latin typeface="Arial Narrow" panose="020B0606020202030204" pitchFamily="34" charset="0"/>
            </a:rPr>
            <a:t>4858 </a:t>
          </a:r>
        </a:p>
        <a:p>
          <a:pPr lvl="0" algn="l" defTabSz="977900">
            <a:lnSpc>
              <a:spcPct val="90000"/>
            </a:lnSpc>
            <a:spcBef>
              <a:spcPct val="0"/>
            </a:spcBef>
            <a:spcAft>
              <a:spcPct val="35000"/>
            </a:spcAft>
          </a:pPr>
          <a:r>
            <a:rPr lang="en-GB" sz="2200" kern="1200" dirty="0" smtClean="0">
              <a:latin typeface="Arial Narrow" panose="020B0606020202030204" pitchFamily="34" charset="0"/>
            </a:rPr>
            <a:t>workers placed on funded PIVOTAL Programmes</a:t>
          </a:r>
          <a:endParaRPr lang="en-GB" sz="2200" kern="1200" dirty="0">
            <a:latin typeface="Arial Narrow" panose="020B0606020202030204" pitchFamily="34" charset="0"/>
          </a:endParaRPr>
        </a:p>
      </dsp:txBody>
      <dsp:txXfrm rot="16200000">
        <a:off x="135009" y="1211915"/>
        <a:ext cx="2566254" cy="1568253"/>
      </dsp:txXfrm>
    </dsp:sp>
    <dsp:sp modelId="{477EF40F-FF9E-46AD-8B38-21617247B2FB}">
      <dsp:nvSpPr>
        <dsp:cNvPr id="0" name=""/>
        <dsp:cNvSpPr/>
      </dsp:nvSpPr>
      <dsp:spPr>
        <a:xfrm rot="5400000">
          <a:off x="1774473" y="1211915"/>
          <a:ext cx="2566254" cy="1568253"/>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125730" tIns="139700" rIns="83820" bIns="139700" numCol="1" spcCol="1270" anchor="t" anchorCtr="0">
          <a:noAutofit/>
        </a:bodyPr>
        <a:lstStyle/>
        <a:p>
          <a:pPr lvl="0" algn="ctr" defTabSz="977900">
            <a:lnSpc>
              <a:spcPct val="90000"/>
            </a:lnSpc>
            <a:spcBef>
              <a:spcPct val="0"/>
            </a:spcBef>
            <a:spcAft>
              <a:spcPct val="35000"/>
            </a:spcAft>
          </a:pPr>
          <a:r>
            <a:rPr lang="en-GB" sz="2200" b="1" kern="1200" dirty="0" smtClean="0">
              <a:latin typeface="Arial Narrow" panose="020B0606020202030204" pitchFamily="34" charset="0"/>
            </a:rPr>
            <a:t>2374 </a:t>
          </a:r>
        </a:p>
        <a:p>
          <a:pPr lvl="0" algn="l" defTabSz="977900">
            <a:lnSpc>
              <a:spcPct val="90000"/>
            </a:lnSpc>
            <a:spcBef>
              <a:spcPct val="0"/>
            </a:spcBef>
            <a:spcAft>
              <a:spcPct val="35000"/>
            </a:spcAft>
          </a:pPr>
          <a:r>
            <a:rPr lang="en-GB" sz="2200" kern="1200" dirty="0" smtClean="0">
              <a:latin typeface="Arial Narrow" panose="020B0606020202030204" pitchFamily="34" charset="0"/>
            </a:rPr>
            <a:t>workers successfully completed PIVOTAL Programmes</a:t>
          </a:r>
          <a:endParaRPr lang="en-GB" sz="2200" kern="1200" dirty="0">
            <a:latin typeface="Arial Narrow" panose="020B0606020202030204" pitchFamily="34" charset="0"/>
          </a:endParaRPr>
        </a:p>
      </dsp:txBody>
      <dsp:txXfrm rot="5400000">
        <a:off x="1774473" y="1211915"/>
        <a:ext cx="2566254" cy="1568253"/>
      </dsp:txXfrm>
    </dsp:sp>
    <dsp:sp modelId="{3CD389CB-A314-4E7E-873E-291343EDCE1B}">
      <dsp:nvSpPr>
        <dsp:cNvPr id="0" name=""/>
        <dsp:cNvSpPr/>
      </dsp:nvSpPr>
      <dsp:spPr>
        <a:xfrm>
          <a:off x="1417975" y="0"/>
          <a:ext cx="1639464" cy="1639385"/>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DB1C24-18D7-453E-AA81-2B2663305ED7}">
      <dsp:nvSpPr>
        <dsp:cNvPr id="0" name=""/>
        <dsp:cNvSpPr/>
      </dsp:nvSpPr>
      <dsp:spPr>
        <a:xfrm rot="10800000">
          <a:off x="1417975" y="2352299"/>
          <a:ext cx="1639464" cy="1639385"/>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D73DF2-0E7E-48DF-B914-62A7F058F4F4}">
      <dsp:nvSpPr>
        <dsp:cNvPr id="0" name=""/>
        <dsp:cNvSpPr/>
      </dsp:nvSpPr>
      <dsp:spPr>
        <a:xfrm>
          <a:off x="2572950" y="583"/>
          <a:ext cx="3859425" cy="227445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b="1" kern="1200" dirty="0" smtClean="0">
              <a:solidFill>
                <a:schemeClr val="tx2">
                  <a:lumMod val="50000"/>
                </a:schemeClr>
              </a:solidFill>
              <a:latin typeface="Arial Narrow" panose="020B0606020202030204" pitchFamily="34" charset="0"/>
            </a:rPr>
            <a:t>7931</a:t>
          </a:r>
          <a:r>
            <a:rPr lang="en-GB" sz="2600" kern="1200" dirty="0" smtClean="0">
              <a:solidFill>
                <a:schemeClr val="tx2">
                  <a:lumMod val="50000"/>
                </a:schemeClr>
              </a:solidFill>
              <a:latin typeface="Arial Narrow" panose="020B0606020202030204" pitchFamily="34" charset="0"/>
            </a:rPr>
            <a:t>   - Placed on DG funded PIVOTAL programmes</a:t>
          </a:r>
          <a:endParaRPr lang="en-GB" sz="2600" kern="1200" dirty="0">
            <a:solidFill>
              <a:schemeClr val="tx2">
                <a:lumMod val="50000"/>
              </a:schemeClr>
            </a:solidFill>
            <a:latin typeface="Arial Narrow" panose="020B0606020202030204" pitchFamily="34" charset="0"/>
          </a:endParaRPr>
        </a:p>
      </dsp:txBody>
      <dsp:txXfrm>
        <a:off x="2572950" y="583"/>
        <a:ext cx="3859425" cy="2274451"/>
      </dsp:txXfrm>
    </dsp:sp>
    <dsp:sp modelId="{C0D92F4B-38AB-4E4B-988F-4F036804CAA8}">
      <dsp:nvSpPr>
        <dsp:cNvPr id="0" name=""/>
        <dsp:cNvSpPr/>
      </dsp:nvSpPr>
      <dsp:spPr>
        <a:xfrm>
          <a:off x="0" y="583"/>
          <a:ext cx="2572950" cy="22744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GB" sz="3400" kern="1200" dirty="0" smtClean="0">
              <a:latin typeface="Arial Narrow" panose="020B0606020202030204" pitchFamily="34" charset="0"/>
            </a:rPr>
            <a:t>Unemployed Beneficiaries</a:t>
          </a:r>
          <a:endParaRPr lang="en-GB" sz="3400" kern="1200" dirty="0">
            <a:latin typeface="Arial Narrow" panose="020B0606020202030204" pitchFamily="34" charset="0"/>
          </a:endParaRPr>
        </a:p>
      </dsp:txBody>
      <dsp:txXfrm>
        <a:off x="0" y="583"/>
        <a:ext cx="2572950" cy="2274451"/>
      </dsp:txXfrm>
    </dsp:sp>
    <dsp:sp modelId="{CC448912-ACFA-4D12-B358-F4B200B357AE}">
      <dsp:nvSpPr>
        <dsp:cNvPr id="0" name=""/>
        <dsp:cNvSpPr/>
      </dsp:nvSpPr>
      <dsp:spPr>
        <a:xfrm>
          <a:off x="2572950" y="2502480"/>
          <a:ext cx="3859425" cy="227445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b="1" kern="1200" dirty="0" smtClean="0">
              <a:solidFill>
                <a:schemeClr val="tx2">
                  <a:lumMod val="50000"/>
                </a:schemeClr>
              </a:solidFill>
              <a:latin typeface="Arial Narrow" panose="020B0606020202030204" pitchFamily="34" charset="0"/>
            </a:rPr>
            <a:t>2796</a:t>
          </a:r>
          <a:r>
            <a:rPr lang="en-GB" sz="2600" kern="1200" dirty="0" smtClean="0">
              <a:solidFill>
                <a:schemeClr val="tx2">
                  <a:lumMod val="50000"/>
                </a:schemeClr>
              </a:solidFill>
              <a:latin typeface="Arial Narrow" panose="020B0606020202030204" pitchFamily="34" charset="0"/>
            </a:rPr>
            <a:t> - workers trained on PIVOTAL programmes to upskill them for progression</a:t>
          </a:r>
          <a:endParaRPr lang="en-GB" sz="2600" kern="1200" dirty="0">
            <a:solidFill>
              <a:schemeClr val="tx2">
                <a:lumMod val="50000"/>
              </a:schemeClr>
            </a:solidFill>
            <a:latin typeface="Arial Narrow" panose="020B0606020202030204" pitchFamily="34" charset="0"/>
          </a:endParaRPr>
        </a:p>
      </dsp:txBody>
      <dsp:txXfrm>
        <a:off x="2572950" y="2502480"/>
        <a:ext cx="3859425" cy="2274451"/>
      </dsp:txXfrm>
    </dsp:sp>
    <dsp:sp modelId="{1DBFEDEC-3171-4DE4-91AA-5B67AAC0BCD4}">
      <dsp:nvSpPr>
        <dsp:cNvPr id="0" name=""/>
        <dsp:cNvSpPr/>
      </dsp:nvSpPr>
      <dsp:spPr>
        <a:xfrm>
          <a:off x="0" y="2502480"/>
          <a:ext cx="2572950" cy="22744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GB" sz="3400" kern="1200" dirty="0" smtClean="0">
              <a:latin typeface="Arial Narrow" panose="020B0606020202030204" pitchFamily="34" charset="0"/>
            </a:rPr>
            <a:t>Workers</a:t>
          </a:r>
          <a:endParaRPr lang="en-GB" sz="3400" kern="1200" dirty="0">
            <a:latin typeface="Arial Narrow" panose="020B0606020202030204" pitchFamily="34" charset="0"/>
          </a:endParaRPr>
        </a:p>
      </dsp:txBody>
      <dsp:txXfrm>
        <a:off x="0" y="2502480"/>
        <a:ext cx="2572950" cy="227445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81A48BF-BBCB-4C4C-8872-FB4BB70C1B06}" type="datetimeFigureOut">
              <a:rPr lang="en-ZA" smtClean="0"/>
              <a:pPr/>
              <a:t>2020/10/20</a:t>
            </a:fld>
            <a:endParaRPr lang="en-ZA"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81F9A22-B099-4607-8289-4E41409CEB5F}" type="slidenum">
              <a:rPr lang="en-ZA" smtClean="0"/>
              <a:pPr/>
              <a:t>‹#›</a:t>
            </a:fld>
            <a:endParaRPr lang="en-ZA" dirty="0"/>
          </a:p>
        </p:txBody>
      </p:sp>
    </p:spTree>
    <p:extLst>
      <p:ext uri="{BB962C8B-B14F-4D97-AF65-F5344CB8AC3E}">
        <p14:creationId xmlns:p14="http://schemas.microsoft.com/office/powerpoint/2010/main" xmlns="" val="2142280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33577C6A-1D40-4A5A-94B3-F240E385CE75}" type="datetimeFigureOut">
              <a:rPr lang="en-ZA" smtClean="0"/>
              <a:pPr/>
              <a:t>2020/10/20</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BCD1CB3A-715A-4B0D-B1CC-5156489152D7}" type="slidenum">
              <a:rPr lang="en-ZA" smtClean="0"/>
              <a:pPr/>
              <a:t>‹#›</a:t>
            </a:fld>
            <a:endParaRPr lang="en-ZA" dirty="0"/>
          </a:p>
        </p:txBody>
      </p:sp>
    </p:spTree>
    <p:extLst>
      <p:ext uri="{BB962C8B-B14F-4D97-AF65-F5344CB8AC3E}">
        <p14:creationId xmlns:p14="http://schemas.microsoft.com/office/powerpoint/2010/main" xmlns="" val="3589339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CD1CB3A-715A-4B0D-B1CC-5156489152D7}" type="slidenum">
              <a:rPr lang="en-ZA" smtClean="0"/>
              <a:pPr/>
              <a:t>1</a:t>
            </a:fld>
            <a:endParaRPr lang="en-ZA" dirty="0"/>
          </a:p>
        </p:txBody>
      </p:sp>
    </p:spTree>
    <p:extLst>
      <p:ext uri="{BB962C8B-B14F-4D97-AF65-F5344CB8AC3E}">
        <p14:creationId xmlns:p14="http://schemas.microsoft.com/office/powerpoint/2010/main" xmlns="" val="3690674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The structure of Quality Councils will remain largely unchanged, but individual Councils will have greater flexibility to quality assure qualifications on NQF levels from which they were previously restricted.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Ensuring articulation of qualifications (or mobility between qualifications) is essential to ensure that institutions avoid unfair and irrational barriers to acceptance and credit transfer. All institutions in the post-school system must work together to ensure that there are no dead ends for learners.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The National Skills Authority will be restructured and will focus specifically on monitoring and evaluating the SETAs.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BCD1CB3A-715A-4B0D-B1CC-5156489152D7}" type="slidenum">
              <a:rPr lang="en-ZA" smtClean="0">
                <a:solidFill>
                  <a:prstClr val="black"/>
                </a:solidFill>
              </a:rPr>
              <a:pPr/>
              <a:t>17</a:t>
            </a:fld>
            <a:endParaRPr lang="en-ZA" dirty="0">
              <a:solidFill>
                <a:prstClr val="black"/>
              </a:solidFill>
            </a:endParaRPr>
          </a:p>
        </p:txBody>
      </p:sp>
    </p:spTree>
    <p:extLst>
      <p:ext uri="{BB962C8B-B14F-4D97-AF65-F5344CB8AC3E}">
        <p14:creationId xmlns:p14="http://schemas.microsoft.com/office/powerpoint/2010/main" xmlns="" val="1356336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The structure of Quality Councils will remain largely unchanged, but individual Councils will have greater flexibility to quality assure qualifications on NQF levels from which they were previously restricted.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Ensuring articulation of qualifications (or mobility between qualifications) is essential to ensure that institutions avoid unfair and irrational barriers to acceptance and credit transfer. All institutions in the post-school system must work together to ensure that there are no dead ends for learners.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The National Skills Authority will be restructured and will focus specifically on monitoring and evaluating the SETAs.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BCD1CB3A-715A-4B0D-B1CC-5156489152D7}" type="slidenum">
              <a:rPr lang="en-ZA" smtClean="0">
                <a:solidFill>
                  <a:prstClr val="black"/>
                </a:solidFill>
              </a:rPr>
              <a:pPr/>
              <a:t>18</a:t>
            </a:fld>
            <a:endParaRPr lang="en-ZA" dirty="0">
              <a:solidFill>
                <a:prstClr val="black"/>
              </a:solidFill>
            </a:endParaRPr>
          </a:p>
        </p:txBody>
      </p:sp>
    </p:spTree>
    <p:extLst>
      <p:ext uri="{BB962C8B-B14F-4D97-AF65-F5344CB8AC3E}">
        <p14:creationId xmlns:p14="http://schemas.microsoft.com/office/powerpoint/2010/main" xmlns="" val="2772357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BCD1CB3A-715A-4B0D-B1CC-5156489152D7}" type="slidenum">
              <a:rPr lang="en-ZA" smtClean="0">
                <a:solidFill>
                  <a:prstClr val="black"/>
                </a:solidFill>
              </a:rPr>
              <a:pPr/>
              <a:t>19</a:t>
            </a:fld>
            <a:endParaRPr lang="en-ZA" dirty="0">
              <a:solidFill>
                <a:prstClr val="black"/>
              </a:solidFill>
            </a:endParaRPr>
          </a:p>
        </p:txBody>
      </p:sp>
    </p:spTree>
    <p:extLst>
      <p:ext uri="{BB962C8B-B14F-4D97-AF65-F5344CB8AC3E}">
        <p14:creationId xmlns:p14="http://schemas.microsoft.com/office/powerpoint/2010/main" xmlns="" val="1630624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BCD1CB3A-715A-4B0D-B1CC-5156489152D7}" type="slidenum">
              <a:rPr lang="en-ZA" smtClean="0">
                <a:solidFill>
                  <a:prstClr val="black"/>
                </a:solidFill>
              </a:rPr>
              <a:pPr/>
              <a:t>20</a:t>
            </a:fld>
            <a:endParaRPr lang="en-ZA" dirty="0">
              <a:solidFill>
                <a:prstClr val="black"/>
              </a:solidFill>
            </a:endParaRPr>
          </a:p>
        </p:txBody>
      </p:sp>
    </p:spTree>
    <p:extLst>
      <p:ext uri="{BB962C8B-B14F-4D97-AF65-F5344CB8AC3E}">
        <p14:creationId xmlns:p14="http://schemas.microsoft.com/office/powerpoint/2010/main" xmlns="" val="3414074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BCD1CB3A-715A-4B0D-B1CC-5156489152D7}" type="slidenum">
              <a:rPr lang="en-ZA" smtClean="0">
                <a:solidFill>
                  <a:prstClr val="black"/>
                </a:solidFill>
              </a:rPr>
              <a:pPr/>
              <a:t>21</a:t>
            </a:fld>
            <a:endParaRPr lang="en-ZA" dirty="0">
              <a:solidFill>
                <a:prstClr val="black"/>
              </a:solidFill>
            </a:endParaRPr>
          </a:p>
        </p:txBody>
      </p:sp>
    </p:spTree>
    <p:extLst>
      <p:ext uri="{BB962C8B-B14F-4D97-AF65-F5344CB8AC3E}">
        <p14:creationId xmlns:p14="http://schemas.microsoft.com/office/powerpoint/2010/main" xmlns="" val="2200889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BCD1CB3A-715A-4B0D-B1CC-5156489152D7}" type="slidenum">
              <a:rPr lang="en-ZA" smtClean="0">
                <a:solidFill>
                  <a:prstClr val="black"/>
                </a:solidFill>
              </a:rPr>
              <a:pPr/>
              <a:t>22</a:t>
            </a:fld>
            <a:endParaRPr lang="en-ZA" dirty="0">
              <a:solidFill>
                <a:prstClr val="black"/>
              </a:solidFill>
            </a:endParaRPr>
          </a:p>
        </p:txBody>
      </p:sp>
    </p:spTree>
    <p:extLst>
      <p:ext uri="{BB962C8B-B14F-4D97-AF65-F5344CB8AC3E}">
        <p14:creationId xmlns:p14="http://schemas.microsoft.com/office/powerpoint/2010/main" xmlns="" val="3431209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BCD1CB3A-715A-4B0D-B1CC-5156489152D7}" type="slidenum">
              <a:rPr lang="en-ZA" smtClean="0">
                <a:solidFill>
                  <a:prstClr val="black"/>
                </a:solidFill>
              </a:rPr>
              <a:pPr/>
              <a:t>23</a:t>
            </a:fld>
            <a:endParaRPr lang="en-ZA" dirty="0">
              <a:solidFill>
                <a:prstClr val="black"/>
              </a:solidFill>
            </a:endParaRPr>
          </a:p>
        </p:txBody>
      </p:sp>
    </p:spTree>
    <p:extLst>
      <p:ext uri="{BB962C8B-B14F-4D97-AF65-F5344CB8AC3E}">
        <p14:creationId xmlns:p14="http://schemas.microsoft.com/office/powerpoint/2010/main" xmlns="" val="69425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20% allocation was repealed when</a:t>
            </a:r>
            <a:r>
              <a:rPr lang="en-GB" baseline="0" dirty="0" smtClean="0"/>
              <a:t> BUSA warn the court battle on this amount.  The % allocated to MG is currently at each SETA’s discretion</a:t>
            </a:r>
            <a:endParaRPr lang="en-GB" dirty="0"/>
          </a:p>
        </p:txBody>
      </p:sp>
      <p:sp>
        <p:nvSpPr>
          <p:cNvPr id="4" name="Slide Number Placeholder 3"/>
          <p:cNvSpPr>
            <a:spLocks noGrp="1"/>
          </p:cNvSpPr>
          <p:nvPr>
            <p:ph type="sldNum" sz="quarter" idx="10"/>
          </p:nvPr>
        </p:nvSpPr>
        <p:spPr/>
        <p:txBody>
          <a:bodyPr/>
          <a:lstStyle/>
          <a:p>
            <a:fld id="{BCD1CB3A-715A-4B0D-B1CC-5156489152D7}" type="slidenum">
              <a:rPr lang="en-ZA" smtClean="0"/>
              <a:pPr/>
              <a:t>9</a:t>
            </a:fld>
            <a:endParaRPr lang="en-ZA" dirty="0"/>
          </a:p>
        </p:txBody>
      </p:sp>
    </p:spTree>
    <p:extLst>
      <p:ext uri="{BB962C8B-B14F-4D97-AF65-F5344CB8AC3E}">
        <p14:creationId xmlns:p14="http://schemas.microsoft.com/office/powerpoint/2010/main" xmlns="" val="197075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D1CB3A-715A-4B0D-B1CC-5156489152D7}" type="slidenum">
              <a:rPr lang="en-ZA" smtClean="0"/>
              <a:pPr/>
              <a:t>10</a:t>
            </a:fld>
            <a:endParaRPr lang="en-ZA" dirty="0"/>
          </a:p>
        </p:txBody>
      </p:sp>
    </p:spTree>
    <p:extLst>
      <p:ext uri="{BB962C8B-B14F-4D97-AF65-F5344CB8AC3E}">
        <p14:creationId xmlns:p14="http://schemas.microsoft.com/office/powerpoint/2010/main" xmlns="" val="3787834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D1CB3A-715A-4B0D-B1CC-5156489152D7}" type="slidenum">
              <a:rPr lang="en-ZA" smtClean="0"/>
              <a:pPr/>
              <a:t>11</a:t>
            </a:fld>
            <a:endParaRPr lang="en-ZA" dirty="0"/>
          </a:p>
        </p:txBody>
      </p:sp>
    </p:spTree>
    <p:extLst>
      <p:ext uri="{BB962C8B-B14F-4D97-AF65-F5344CB8AC3E}">
        <p14:creationId xmlns:p14="http://schemas.microsoft.com/office/powerpoint/2010/main" xmlns="" val="21733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 </a:t>
            </a:r>
          </a:p>
        </p:txBody>
      </p:sp>
      <p:sp>
        <p:nvSpPr>
          <p:cNvPr id="4" name="Slide Number Placeholder 3"/>
          <p:cNvSpPr>
            <a:spLocks noGrp="1"/>
          </p:cNvSpPr>
          <p:nvPr>
            <p:ph type="sldNum" sz="quarter" idx="10"/>
          </p:nvPr>
        </p:nvSpPr>
        <p:spPr/>
        <p:txBody>
          <a:bodyPr/>
          <a:lstStyle/>
          <a:p>
            <a:fld id="{BCD1CB3A-715A-4B0D-B1CC-5156489152D7}" type="slidenum">
              <a:rPr lang="en-ZA" smtClean="0">
                <a:solidFill>
                  <a:prstClr val="black"/>
                </a:solidFill>
              </a:rPr>
              <a:pPr/>
              <a:t>12</a:t>
            </a:fld>
            <a:endParaRPr lang="en-ZA" dirty="0">
              <a:solidFill>
                <a:prstClr val="black"/>
              </a:solidFill>
            </a:endParaRPr>
          </a:p>
        </p:txBody>
      </p:sp>
    </p:spTree>
    <p:extLst>
      <p:ext uri="{BB962C8B-B14F-4D97-AF65-F5344CB8AC3E}">
        <p14:creationId xmlns:p14="http://schemas.microsoft.com/office/powerpoint/2010/main" xmlns="" val="87678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 </a:t>
            </a:r>
          </a:p>
        </p:txBody>
      </p:sp>
      <p:sp>
        <p:nvSpPr>
          <p:cNvPr id="4" name="Slide Number Placeholder 3"/>
          <p:cNvSpPr>
            <a:spLocks noGrp="1"/>
          </p:cNvSpPr>
          <p:nvPr>
            <p:ph type="sldNum" sz="quarter" idx="10"/>
          </p:nvPr>
        </p:nvSpPr>
        <p:spPr/>
        <p:txBody>
          <a:bodyPr/>
          <a:lstStyle/>
          <a:p>
            <a:fld id="{BCD1CB3A-715A-4B0D-B1CC-5156489152D7}" type="slidenum">
              <a:rPr lang="en-ZA" smtClean="0">
                <a:solidFill>
                  <a:prstClr val="black"/>
                </a:solidFill>
              </a:rPr>
              <a:pPr/>
              <a:t>13</a:t>
            </a:fld>
            <a:endParaRPr lang="en-ZA" dirty="0">
              <a:solidFill>
                <a:prstClr val="black"/>
              </a:solidFill>
            </a:endParaRPr>
          </a:p>
        </p:txBody>
      </p:sp>
    </p:spTree>
    <p:extLst>
      <p:ext uri="{BB962C8B-B14F-4D97-AF65-F5344CB8AC3E}">
        <p14:creationId xmlns:p14="http://schemas.microsoft.com/office/powerpoint/2010/main" xmlns="" val="2648098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 </a:t>
            </a:r>
          </a:p>
        </p:txBody>
      </p:sp>
      <p:sp>
        <p:nvSpPr>
          <p:cNvPr id="4" name="Slide Number Placeholder 3"/>
          <p:cNvSpPr>
            <a:spLocks noGrp="1"/>
          </p:cNvSpPr>
          <p:nvPr>
            <p:ph type="sldNum" sz="quarter" idx="10"/>
          </p:nvPr>
        </p:nvSpPr>
        <p:spPr/>
        <p:txBody>
          <a:bodyPr/>
          <a:lstStyle/>
          <a:p>
            <a:fld id="{BCD1CB3A-715A-4B0D-B1CC-5156489152D7}" type="slidenum">
              <a:rPr lang="en-ZA" smtClean="0">
                <a:solidFill>
                  <a:prstClr val="black"/>
                </a:solidFill>
              </a:rPr>
              <a:pPr/>
              <a:t>14</a:t>
            </a:fld>
            <a:endParaRPr lang="en-ZA" dirty="0">
              <a:solidFill>
                <a:prstClr val="black"/>
              </a:solidFill>
            </a:endParaRPr>
          </a:p>
        </p:txBody>
      </p:sp>
    </p:spTree>
    <p:extLst>
      <p:ext uri="{BB962C8B-B14F-4D97-AF65-F5344CB8AC3E}">
        <p14:creationId xmlns:p14="http://schemas.microsoft.com/office/powerpoint/2010/main" xmlns="" val="200077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The structure of Quality Councils will remain largely unchanged, but individual Councils will have greater flexibility to quality assure qualifications on NQF levels from which they were previously restricted.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Ensuring articulation of qualifications (or mobility between qualifications) is essential to ensure that institutions avoid unfair and irrational barriers to acceptance and credit transfer. All institutions in the post-school system must work together to ensure that there are no dead ends for learners.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The National Skills Authority will be restructured and will focus specifically on monitoring and evaluating the SETAs.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BCD1CB3A-715A-4B0D-B1CC-5156489152D7}" type="slidenum">
              <a:rPr lang="en-ZA" smtClean="0">
                <a:solidFill>
                  <a:prstClr val="black"/>
                </a:solidFill>
              </a:rPr>
              <a:pPr/>
              <a:t>15</a:t>
            </a:fld>
            <a:endParaRPr lang="en-ZA" dirty="0">
              <a:solidFill>
                <a:prstClr val="black"/>
              </a:solidFill>
            </a:endParaRPr>
          </a:p>
        </p:txBody>
      </p:sp>
    </p:spTree>
    <p:extLst>
      <p:ext uri="{BB962C8B-B14F-4D97-AF65-F5344CB8AC3E}">
        <p14:creationId xmlns:p14="http://schemas.microsoft.com/office/powerpoint/2010/main" xmlns="" val="687136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 </a:t>
            </a:r>
          </a:p>
        </p:txBody>
      </p:sp>
      <p:sp>
        <p:nvSpPr>
          <p:cNvPr id="4" name="Slide Number Placeholder 3"/>
          <p:cNvSpPr>
            <a:spLocks noGrp="1"/>
          </p:cNvSpPr>
          <p:nvPr>
            <p:ph type="sldNum" sz="quarter" idx="10"/>
          </p:nvPr>
        </p:nvSpPr>
        <p:spPr/>
        <p:txBody>
          <a:bodyPr/>
          <a:lstStyle/>
          <a:p>
            <a:fld id="{BCD1CB3A-715A-4B0D-B1CC-5156489152D7}" type="slidenum">
              <a:rPr lang="en-ZA" smtClean="0">
                <a:solidFill>
                  <a:prstClr val="black"/>
                </a:solidFill>
              </a:rPr>
              <a:pPr/>
              <a:t>16</a:t>
            </a:fld>
            <a:endParaRPr lang="en-ZA" dirty="0">
              <a:solidFill>
                <a:prstClr val="black"/>
              </a:solidFill>
            </a:endParaRPr>
          </a:p>
        </p:txBody>
      </p:sp>
    </p:spTree>
    <p:extLst>
      <p:ext uri="{BB962C8B-B14F-4D97-AF65-F5344CB8AC3E}">
        <p14:creationId xmlns:p14="http://schemas.microsoft.com/office/powerpoint/2010/main" xmlns="" val="172814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vmlDrawing" Target="../drawings/vmlDrawing6.v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vmlDrawing" Target="../drawings/vmlDrawing8.v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4.xml"/><Relationship Id="rId1" Type="http://schemas.openxmlformats.org/officeDocument/2006/relationships/vmlDrawing" Target="../drawings/vmlDrawing10.vml"/></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4.xml"/><Relationship Id="rId1" Type="http://schemas.openxmlformats.org/officeDocument/2006/relationships/vmlDrawing" Target="../drawings/vmlDrawing11.v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4.xml"/><Relationship Id="rId1" Type="http://schemas.openxmlformats.org/officeDocument/2006/relationships/vmlDrawing" Target="../drawings/vmlDrawing12.v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image" Target="../media/image8.png"/><Relationship Id="rId4" Type="http://schemas.openxmlformats.org/officeDocument/2006/relationships/tags" Target="../tags/tag17.xml"/><Relationship Id="rId9" Type="http://schemas.openxmlformats.org/officeDocument/2006/relationships/oleObject" Target="../embeddings/oleObject14.bin"/></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8.png"/><Relationship Id="rId2" Type="http://schemas.openxmlformats.org/officeDocument/2006/relationships/tags" Target="../tags/tag21.xml"/><Relationship Id="rId1" Type="http://schemas.openxmlformats.org/officeDocument/2006/relationships/vmlDrawing" Target="../drawings/vmlDrawing15.vml"/><Relationship Id="rId6" Type="http://schemas.openxmlformats.org/officeDocument/2006/relationships/tags" Target="../tags/tag25.xml"/><Relationship Id="rId11" Type="http://schemas.openxmlformats.org/officeDocument/2006/relationships/oleObject" Target="../embeddings/oleObject15.bin"/><Relationship Id="rId5" Type="http://schemas.openxmlformats.org/officeDocument/2006/relationships/tags" Target="../tags/tag24.xml"/><Relationship Id="rId10" Type="http://schemas.openxmlformats.org/officeDocument/2006/relationships/slideMaster" Target="../slideMasters/slideMaster6.xml"/><Relationship Id="rId4" Type="http://schemas.openxmlformats.org/officeDocument/2006/relationships/tags" Target="../tags/tag23.xml"/><Relationship Id="rId9" Type="http://schemas.openxmlformats.org/officeDocument/2006/relationships/tags" Target="../tags/tag2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4072400398"/>
              </p:ext>
            </p:extLst>
          </p:nvPr>
        </p:nvGraphicFramePr>
        <p:xfrm>
          <a:off x="1588" y="1588"/>
          <a:ext cx="1587" cy="1587"/>
        </p:xfrm>
        <a:graphic>
          <a:graphicData uri="http://schemas.openxmlformats.org/presentationml/2006/ole">
            <p:oleObj spid="_x0000_s47417" name="think-cell Slide" r:id="rId3" imgW="360" imgH="360" progId="">
              <p:embed/>
            </p:oleObj>
          </a:graphicData>
        </a:graphic>
      </p:graphicFrame>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5659190-8D1A-4707-B381-E83AE1D9B5FC}" type="slidenum">
              <a:rPr lang="en-ZA" smtClean="0"/>
              <a:pPr/>
              <a:t>‹#›</a:t>
            </a:fld>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5659190-8D1A-4707-B381-E83AE1D9B5FC}" type="slidenum">
              <a:rPr lang="en-ZA" smtClean="0"/>
              <a:pPr/>
              <a:t>‹#›</a:t>
            </a:fld>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5659190-8D1A-4707-B381-E83AE1D9B5FC}" type="slidenum">
              <a:rPr lang="en-ZA" smtClean="0"/>
              <a:pPr/>
              <a:t>‹#›</a:t>
            </a:fld>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8"/>
          <p:cNvGrpSpPr>
            <a:grpSpLocks/>
          </p:cNvGrpSpPr>
          <p:nvPr/>
        </p:nvGrpSpPr>
        <p:grpSpPr bwMode="auto">
          <a:xfrm>
            <a:off x="-50800" y="-60325"/>
            <a:ext cx="9275763" cy="6956425"/>
            <a:chOff x="-32" y="-38"/>
            <a:chExt cx="5842" cy="4382"/>
          </a:xfrm>
        </p:grpSpPr>
        <p:pic>
          <p:nvPicPr>
            <p:cNvPr id="5" name="Picture 9" descr="PPT2"/>
            <p:cNvPicPr>
              <a:picLocks noChangeAspect="1" noChangeArrowheads="1"/>
            </p:cNvPicPr>
            <p:nvPr userDrawn="1"/>
          </p:nvPicPr>
          <p:blipFill>
            <a:blip r:embed="rId3" cstate="print"/>
            <a:srcRect/>
            <a:stretch>
              <a:fillRect/>
            </a:stretch>
          </p:blipFill>
          <p:spPr bwMode="auto">
            <a:xfrm>
              <a:off x="-32" y="-38"/>
              <a:ext cx="5842" cy="4382"/>
            </a:xfrm>
            <a:prstGeom prst="rect">
              <a:avLst/>
            </a:prstGeom>
            <a:noFill/>
            <a:ln w="9525">
              <a:noFill/>
              <a:miter lim="800000"/>
              <a:headEnd/>
              <a:tailEnd/>
            </a:ln>
          </p:spPr>
        </p:pic>
        <p:pic>
          <p:nvPicPr>
            <p:cNvPr id="6" name="Picture 10" descr="Neotel-White"/>
            <p:cNvPicPr>
              <a:picLocks noChangeAspect="1" noChangeArrowheads="1"/>
            </p:cNvPicPr>
            <p:nvPr userDrawn="1"/>
          </p:nvPicPr>
          <p:blipFill>
            <a:blip r:embed="rId4" cstate="print"/>
            <a:srcRect/>
            <a:stretch>
              <a:fillRect/>
            </a:stretch>
          </p:blipFill>
          <p:spPr bwMode="auto">
            <a:xfrm>
              <a:off x="127" y="280"/>
              <a:ext cx="990" cy="1026"/>
            </a:xfrm>
            <a:prstGeom prst="rect">
              <a:avLst/>
            </a:prstGeom>
            <a:noFill/>
            <a:ln w="9525">
              <a:noFill/>
              <a:miter lim="800000"/>
              <a:headEnd/>
              <a:tailEnd/>
            </a:ln>
          </p:spPr>
        </p:pic>
      </p:grpSp>
      <p:sp>
        <p:nvSpPr>
          <p:cNvPr id="7" name="Text Box 5"/>
          <p:cNvSpPr txBox="1">
            <a:spLocks noChangeArrowheads="1"/>
          </p:cNvSpPr>
          <p:nvPr/>
        </p:nvSpPr>
        <p:spPr bwMode="auto">
          <a:xfrm>
            <a:off x="808038" y="6175375"/>
            <a:ext cx="1565275" cy="290513"/>
          </a:xfrm>
          <a:prstGeom prst="rect">
            <a:avLst/>
          </a:prstGeom>
          <a:noFill/>
          <a:ln w="9525">
            <a:noFill/>
            <a:miter lim="800000"/>
            <a:headEnd/>
            <a:tailEnd/>
          </a:ln>
          <a:effectLst/>
        </p:spPr>
        <p:txBody>
          <a:bodyPr wrap="none">
            <a:spAutoFit/>
          </a:bodyPr>
          <a:lstStyle/>
          <a:p>
            <a:pPr>
              <a:defRPr/>
            </a:pPr>
            <a:r>
              <a:rPr lang="en-US" sz="1300" b="1" dirty="0">
                <a:solidFill>
                  <a:srgbClr val="F56E23"/>
                </a:solidFill>
                <a:latin typeface="Arial" charset="0"/>
              </a:rPr>
              <a:t>www.neotel.co.za</a:t>
            </a:r>
          </a:p>
        </p:txBody>
      </p:sp>
      <p:pic>
        <p:nvPicPr>
          <p:cNvPr id="8" name="Picture 6" descr="Slide"/>
          <p:cNvPicPr>
            <a:picLocks noChangeAspect="1" noChangeArrowheads="1"/>
          </p:cNvPicPr>
          <p:nvPr/>
        </p:nvPicPr>
        <p:blipFill>
          <a:blip r:embed="rId5" cstate="print"/>
          <a:srcRect l="9045" t="87801" r="72049"/>
          <a:stretch>
            <a:fillRect/>
          </a:stretch>
        </p:blipFill>
        <p:spPr bwMode="auto">
          <a:xfrm>
            <a:off x="827088" y="6021388"/>
            <a:ext cx="1730375" cy="836612"/>
          </a:xfrm>
          <a:prstGeom prst="rect">
            <a:avLst/>
          </a:prstGeom>
          <a:noFill/>
          <a:ln w="9525">
            <a:noFill/>
            <a:miter lim="800000"/>
            <a:headEnd/>
            <a:tailEnd/>
          </a:ln>
        </p:spPr>
      </p:pic>
      <p:sp>
        <p:nvSpPr>
          <p:cNvPr id="5123" name="Rectangle 3"/>
          <p:cNvSpPr>
            <a:spLocks noGrp="1" noChangeArrowheads="1"/>
          </p:cNvSpPr>
          <p:nvPr>
            <p:ph type="ctrTitle"/>
          </p:nvPr>
        </p:nvSpPr>
        <p:spPr>
          <a:xfrm>
            <a:off x="755650" y="2751138"/>
            <a:ext cx="7772400" cy="1470025"/>
          </a:xfrm>
        </p:spPr>
        <p:txBody>
          <a:bodyPr/>
          <a:lstStyle>
            <a:lvl1pPr algn="r">
              <a:defRPr sz="4900">
                <a:solidFill>
                  <a:srgbClr val="F56E23"/>
                </a:solidFill>
              </a:defRPr>
            </a:lvl1pPr>
          </a:lstStyle>
          <a:p>
            <a:r>
              <a:rPr lang="en-US"/>
              <a:t>CLICK TO EDIT MASTER TITLE STYLE</a:t>
            </a:r>
          </a:p>
        </p:txBody>
      </p:sp>
      <p:sp>
        <p:nvSpPr>
          <p:cNvPr id="5124" name="Rectangle 4"/>
          <p:cNvSpPr>
            <a:spLocks noGrp="1" noChangeArrowheads="1"/>
          </p:cNvSpPr>
          <p:nvPr>
            <p:ph type="subTitle" idx="1"/>
          </p:nvPr>
        </p:nvSpPr>
        <p:spPr>
          <a:xfrm>
            <a:off x="2103438" y="4724400"/>
            <a:ext cx="6400800" cy="504825"/>
          </a:xfrm>
        </p:spPr>
        <p:txBody>
          <a:bodyPr/>
          <a:lstStyle>
            <a:lvl1pPr marL="0" indent="0" algn="r">
              <a:buFont typeface="Wingdings" pitchFamily="2" charset="2"/>
              <a:buNone/>
              <a:defRPr b="1"/>
            </a:lvl1pPr>
          </a:lstStyle>
          <a:p>
            <a:r>
              <a:rPr lang="en-US"/>
              <a:t>CLICK TO EDIT MASTER SUBTITLE STYLE</a:t>
            </a:r>
          </a:p>
        </p:txBody>
      </p:sp>
    </p:spTree>
    <p:extLst>
      <p:ext uri="{BB962C8B-B14F-4D97-AF65-F5344CB8AC3E}">
        <p14:creationId xmlns:p14="http://schemas.microsoft.com/office/powerpoint/2010/main" xmlns="" val="697640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nvGraphicFramePr>
        <p:xfrm>
          <a:off x="1588" y="1588"/>
          <a:ext cx="1587" cy="1587"/>
        </p:xfrm>
        <a:graphic>
          <a:graphicData uri="http://schemas.openxmlformats.org/presentationml/2006/ole">
            <p:oleObj spid="_x0000_s30024" name="think-cell Slide" r:id="rId3" imgW="360" imgH="360" progId="">
              <p:embed/>
            </p:oleObj>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426B0AA6-3C38-4707-8239-CD2569403AA4}" type="slidenum">
              <a:rPr lang="en-US"/>
              <a:pPr>
                <a:defRPr/>
              </a:pPr>
              <a:t>‹#›</a:t>
            </a:fld>
            <a:endParaRPr lang="en-US" dirty="0"/>
          </a:p>
        </p:txBody>
      </p:sp>
    </p:spTree>
    <p:extLst>
      <p:ext uri="{BB962C8B-B14F-4D97-AF65-F5344CB8AC3E}">
        <p14:creationId xmlns:p14="http://schemas.microsoft.com/office/powerpoint/2010/main" xmlns="" val="341817083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3E664BA-B9DB-4E1B-B29E-6AE843D27CC5}" type="slidenum">
              <a:rPr lang="en-US"/>
              <a:pPr>
                <a:defRPr/>
              </a:pPr>
              <a:t>‹#›</a:t>
            </a:fld>
            <a:endParaRPr lang="en-US" dirty="0"/>
          </a:p>
        </p:txBody>
      </p:sp>
    </p:spTree>
    <p:extLst>
      <p:ext uri="{BB962C8B-B14F-4D97-AF65-F5344CB8AC3E}">
        <p14:creationId xmlns:p14="http://schemas.microsoft.com/office/powerpoint/2010/main" xmlns="" val="97106371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268413"/>
            <a:ext cx="424497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8413"/>
            <a:ext cx="424497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750F3DA-40CF-4745-A4C4-B6B76BC9AD4F}" type="slidenum">
              <a:rPr lang="en-US"/>
              <a:pPr>
                <a:defRPr/>
              </a:pPr>
              <a:t>‹#›</a:t>
            </a:fld>
            <a:endParaRPr lang="en-US" dirty="0"/>
          </a:p>
        </p:txBody>
      </p:sp>
    </p:spTree>
    <p:extLst>
      <p:ext uri="{BB962C8B-B14F-4D97-AF65-F5344CB8AC3E}">
        <p14:creationId xmlns:p14="http://schemas.microsoft.com/office/powerpoint/2010/main" xmlns="" val="228490872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69E023F0-2B1E-402D-8ACA-C641A6BCBC79}" type="slidenum">
              <a:rPr lang="en-US"/>
              <a:pPr>
                <a:defRPr/>
              </a:pPr>
              <a:t>‹#›</a:t>
            </a:fld>
            <a:endParaRPr lang="en-US" dirty="0"/>
          </a:p>
        </p:txBody>
      </p:sp>
    </p:spTree>
    <p:extLst>
      <p:ext uri="{BB962C8B-B14F-4D97-AF65-F5344CB8AC3E}">
        <p14:creationId xmlns:p14="http://schemas.microsoft.com/office/powerpoint/2010/main" xmlns="" val="91952088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C7FFE059-59F6-4168-BA03-4197CE8155CB}" type="slidenum">
              <a:rPr lang="en-US"/>
              <a:pPr>
                <a:defRPr/>
              </a:pPr>
              <a:t>‹#›</a:t>
            </a:fld>
            <a:endParaRPr lang="en-US" dirty="0"/>
          </a:p>
        </p:txBody>
      </p:sp>
    </p:spTree>
    <p:extLst>
      <p:ext uri="{BB962C8B-B14F-4D97-AF65-F5344CB8AC3E}">
        <p14:creationId xmlns:p14="http://schemas.microsoft.com/office/powerpoint/2010/main" xmlns="" val="218010922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F3864B3-133A-4606-AD19-9C91B2000DA4}" type="slidenum">
              <a:rPr lang="en-US"/>
              <a:pPr>
                <a:defRPr/>
              </a:pPr>
              <a:t>‹#›</a:t>
            </a:fld>
            <a:endParaRPr lang="en-US" dirty="0"/>
          </a:p>
        </p:txBody>
      </p:sp>
    </p:spTree>
    <p:extLst>
      <p:ext uri="{BB962C8B-B14F-4D97-AF65-F5344CB8AC3E}">
        <p14:creationId xmlns:p14="http://schemas.microsoft.com/office/powerpoint/2010/main" xmlns="" val="169508388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51F43CC-34E8-4EDD-9229-90133B6AD608}" type="slidenum">
              <a:rPr lang="en-US"/>
              <a:pPr>
                <a:defRPr/>
              </a:pPr>
              <a:t>‹#›</a:t>
            </a:fld>
            <a:endParaRPr lang="en-US" dirty="0"/>
          </a:p>
        </p:txBody>
      </p:sp>
    </p:spTree>
    <p:extLst>
      <p:ext uri="{BB962C8B-B14F-4D97-AF65-F5344CB8AC3E}">
        <p14:creationId xmlns:p14="http://schemas.microsoft.com/office/powerpoint/2010/main" xmlns="" val="429315134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998519560"/>
              </p:ext>
            </p:extLst>
          </p:nvPr>
        </p:nvGraphicFramePr>
        <p:xfrm>
          <a:off x="1588" y="1588"/>
          <a:ext cx="1587" cy="1587"/>
        </p:xfrm>
        <a:graphic>
          <a:graphicData uri="http://schemas.openxmlformats.org/presentationml/2006/ole">
            <p:oleObj spid="_x0000_s36167" name="think-cell Slide" r:id="rId3" imgW="360" imgH="360" progId="">
              <p:embed/>
            </p:oleObj>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5659190-8D1A-4707-B381-E83AE1D9B5FC}" type="slidenum">
              <a:rPr lang="en-ZA" smtClean="0"/>
              <a:pPr/>
              <a:t>‹#›</a:t>
            </a:fld>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46C4FAB-6DBA-4C08-B6EE-29B2A46C6370}" type="slidenum">
              <a:rPr lang="en-US"/>
              <a:pPr>
                <a:defRPr/>
              </a:pPr>
              <a:t>‹#›</a:t>
            </a:fld>
            <a:endParaRPr lang="en-US" dirty="0"/>
          </a:p>
        </p:txBody>
      </p:sp>
    </p:spTree>
    <p:extLst>
      <p:ext uri="{BB962C8B-B14F-4D97-AF65-F5344CB8AC3E}">
        <p14:creationId xmlns:p14="http://schemas.microsoft.com/office/powerpoint/2010/main" xmlns="" val="228915926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5C7B226-3EBE-41AA-B69B-8C6B4F0DD240}" type="slidenum">
              <a:rPr lang="en-US"/>
              <a:pPr>
                <a:defRPr/>
              </a:pPr>
              <a:t>‹#›</a:t>
            </a:fld>
            <a:endParaRPr lang="en-US" dirty="0"/>
          </a:p>
        </p:txBody>
      </p:sp>
    </p:spTree>
    <p:extLst>
      <p:ext uri="{BB962C8B-B14F-4D97-AF65-F5344CB8AC3E}">
        <p14:creationId xmlns:p14="http://schemas.microsoft.com/office/powerpoint/2010/main" xmlns="" val="297729924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6238" y="371475"/>
            <a:ext cx="2166937" cy="6153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5425" y="371475"/>
            <a:ext cx="6348413" cy="6153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39E45E1-24DF-4AAC-9EB9-05549D186A65}" type="slidenum">
              <a:rPr lang="en-US"/>
              <a:pPr>
                <a:defRPr/>
              </a:pPr>
              <a:t>‹#›</a:t>
            </a:fld>
            <a:endParaRPr lang="en-US" dirty="0"/>
          </a:p>
        </p:txBody>
      </p:sp>
    </p:spTree>
    <p:extLst>
      <p:ext uri="{BB962C8B-B14F-4D97-AF65-F5344CB8AC3E}">
        <p14:creationId xmlns:p14="http://schemas.microsoft.com/office/powerpoint/2010/main" xmlns="" val="411220631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371475"/>
            <a:ext cx="7729537" cy="544513"/>
          </a:xfrm>
        </p:spPr>
        <p:txBody>
          <a:bodyPr/>
          <a:lstStyle/>
          <a:p>
            <a:r>
              <a:rPr lang="en-US"/>
              <a:t>Click to edit Master title style</a:t>
            </a:r>
          </a:p>
        </p:txBody>
      </p:sp>
      <p:sp>
        <p:nvSpPr>
          <p:cNvPr id="3" name="Text Placeholder 2"/>
          <p:cNvSpPr>
            <a:spLocks noGrp="1"/>
          </p:cNvSpPr>
          <p:nvPr>
            <p:ph type="body" sz="half" idx="1"/>
          </p:nvPr>
        </p:nvSpPr>
        <p:spPr>
          <a:xfrm>
            <a:off x="252413" y="1268413"/>
            <a:ext cx="4244975" cy="5256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1268413"/>
            <a:ext cx="4244975" cy="5256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ECF1662-C493-4E90-AA49-7D603B2BA45C}" type="slidenum">
              <a:rPr lang="en-US"/>
              <a:pPr>
                <a:defRPr/>
              </a:pPr>
              <a:t>‹#›</a:t>
            </a:fld>
            <a:endParaRPr lang="en-US" dirty="0"/>
          </a:p>
        </p:txBody>
      </p:sp>
    </p:spTree>
    <p:extLst>
      <p:ext uri="{BB962C8B-B14F-4D97-AF65-F5344CB8AC3E}">
        <p14:creationId xmlns:p14="http://schemas.microsoft.com/office/powerpoint/2010/main" xmlns="" val="113204896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371475"/>
            <a:ext cx="7729537" cy="544513"/>
          </a:xfrm>
        </p:spPr>
        <p:txBody>
          <a:bodyPr/>
          <a:lstStyle/>
          <a:p>
            <a:r>
              <a:rPr lang="en-US"/>
              <a:t>Click to edit Master title style</a:t>
            </a:r>
          </a:p>
        </p:txBody>
      </p:sp>
      <p:sp>
        <p:nvSpPr>
          <p:cNvPr id="3" name="Content Placeholder 2"/>
          <p:cNvSpPr>
            <a:spLocks noGrp="1"/>
          </p:cNvSpPr>
          <p:nvPr>
            <p:ph sz="half" idx="1"/>
          </p:nvPr>
        </p:nvSpPr>
        <p:spPr>
          <a:xfrm>
            <a:off x="252413" y="1268413"/>
            <a:ext cx="4244975" cy="5256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9788" y="1268413"/>
            <a:ext cx="4244975" cy="2551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9788" y="3971925"/>
            <a:ext cx="4244975"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ln/>
        </p:spPr>
        <p:txBody>
          <a:bodyPr/>
          <a:lstStyle>
            <a:lvl1pPr>
              <a:defRPr/>
            </a:lvl1pPr>
          </a:lstStyle>
          <a:p>
            <a:pPr>
              <a:defRPr/>
            </a:pPr>
            <a:fld id="{1C856AD3-BEBA-477A-94A4-EFE35F6922D1}" type="slidenum">
              <a:rPr lang="en-US"/>
              <a:pPr>
                <a:defRPr/>
              </a:pPr>
              <a:t>‹#›</a:t>
            </a:fld>
            <a:endParaRPr lang="en-US" dirty="0"/>
          </a:p>
        </p:txBody>
      </p:sp>
    </p:spTree>
    <p:extLst>
      <p:ext uri="{BB962C8B-B14F-4D97-AF65-F5344CB8AC3E}">
        <p14:creationId xmlns:p14="http://schemas.microsoft.com/office/powerpoint/2010/main" xmlns="" val="428106446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7013" y="371475"/>
            <a:ext cx="7729537" cy="544513"/>
          </a:xfrm>
        </p:spPr>
        <p:txBody>
          <a:bodyPr/>
          <a:lstStyle/>
          <a:p>
            <a:r>
              <a:rPr lang="en-US"/>
              <a:t>Click to edit Master title style</a:t>
            </a:r>
          </a:p>
        </p:txBody>
      </p:sp>
      <p:sp>
        <p:nvSpPr>
          <p:cNvPr id="3" name="Table Placeholder 2"/>
          <p:cNvSpPr>
            <a:spLocks noGrp="1"/>
          </p:cNvSpPr>
          <p:nvPr>
            <p:ph type="tbl" idx="1"/>
          </p:nvPr>
        </p:nvSpPr>
        <p:spPr>
          <a:xfrm>
            <a:off x="252413" y="1268413"/>
            <a:ext cx="8642350" cy="5256212"/>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E25321A7-BF7A-4819-A788-015FB2CF7F0F}" type="slidenum">
              <a:rPr lang="en-US"/>
              <a:pPr>
                <a:defRPr/>
              </a:pPr>
              <a:t>‹#›</a:t>
            </a:fld>
            <a:endParaRPr lang="en-US" dirty="0"/>
          </a:p>
        </p:txBody>
      </p:sp>
    </p:spTree>
    <p:extLst>
      <p:ext uri="{BB962C8B-B14F-4D97-AF65-F5344CB8AC3E}">
        <p14:creationId xmlns:p14="http://schemas.microsoft.com/office/powerpoint/2010/main" xmlns="" val="371644862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979062B7-43C2-4AC8-9109-1879C332E521}" type="slidenum">
              <a:rPr lang="en-US"/>
              <a:pPr>
                <a:defRPr/>
              </a:pPr>
              <a:t>‹#›</a:t>
            </a:fld>
            <a:endParaRPr lang="en-US" dirty="0"/>
          </a:p>
        </p:txBody>
      </p:sp>
    </p:spTree>
    <p:extLst>
      <p:ext uri="{BB962C8B-B14F-4D97-AF65-F5344CB8AC3E}">
        <p14:creationId xmlns:p14="http://schemas.microsoft.com/office/powerpoint/2010/main" xmlns="" val="379496786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PPT2"/>
          <p:cNvPicPr>
            <a:picLocks noChangeAspect="1" noChangeArrowheads="1"/>
          </p:cNvPicPr>
          <p:nvPr/>
        </p:nvPicPr>
        <p:blipFill>
          <a:blip r:embed="rId2" cstate="print"/>
          <a:srcRect/>
          <a:stretch>
            <a:fillRect/>
          </a:stretch>
        </p:blipFill>
        <p:spPr bwMode="auto">
          <a:xfrm>
            <a:off x="-50800" y="-60325"/>
            <a:ext cx="9274175" cy="6956425"/>
          </a:xfrm>
          <a:prstGeom prst="rect">
            <a:avLst/>
          </a:prstGeom>
          <a:noFill/>
          <a:ln w="9525">
            <a:noFill/>
            <a:miter lim="800000"/>
            <a:headEnd/>
            <a:tailEnd/>
          </a:ln>
        </p:spPr>
      </p:pic>
      <p:pic>
        <p:nvPicPr>
          <p:cNvPr id="3" name="Picture 3" descr="Neotel-White"/>
          <p:cNvPicPr>
            <a:picLocks noChangeAspect="1" noChangeArrowheads="1"/>
          </p:cNvPicPr>
          <p:nvPr/>
        </p:nvPicPr>
        <p:blipFill>
          <a:blip r:embed="rId3" cstate="print"/>
          <a:srcRect/>
          <a:stretch>
            <a:fillRect/>
          </a:stretch>
        </p:blipFill>
        <p:spPr bwMode="auto">
          <a:xfrm>
            <a:off x="212725" y="444500"/>
            <a:ext cx="1571625" cy="1628775"/>
          </a:xfrm>
          <a:prstGeom prst="rect">
            <a:avLst/>
          </a:prstGeom>
          <a:noFill/>
          <a:ln w="9525">
            <a:noFill/>
            <a:miter lim="800000"/>
            <a:headEnd/>
            <a:tailEnd/>
          </a:ln>
        </p:spPr>
      </p:pic>
      <p:pic>
        <p:nvPicPr>
          <p:cNvPr id="4" name="Picture 4" descr="Slide"/>
          <p:cNvPicPr>
            <a:picLocks noChangeAspect="1" noChangeArrowheads="1"/>
          </p:cNvPicPr>
          <p:nvPr/>
        </p:nvPicPr>
        <p:blipFill>
          <a:blip r:embed="rId4" cstate="print"/>
          <a:srcRect l="9045" t="87801" r="72049" b="5717"/>
          <a:stretch>
            <a:fillRect/>
          </a:stretch>
        </p:blipFill>
        <p:spPr bwMode="auto">
          <a:xfrm>
            <a:off x="341313" y="6021388"/>
            <a:ext cx="1728787" cy="444500"/>
          </a:xfrm>
          <a:prstGeom prst="rect">
            <a:avLst/>
          </a:prstGeom>
          <a:noFill/>
          <a:ln w="9525">
            <a:noFill/>
            <a:miter lim="800000"/>
            <a:headEnd/>
            <a:tailEnd/>
          </a:ln>
        </p:spPr>
      </p:pic>
    </p:spTree>
    <p:extLst>
      <p:ext uri="{BB962C8B-B14F-4D97-AF65-F5344CB8AC3E}">
        <p14:creationId xmlns:p14="http://schemas.microsoft.com/office/powerpoint/2010/main" xmlns="" val="225513718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073198694"/>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4001340454"/>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5659190-8D1A-4707-B381-E83AE1D9B5FC}" type="slidenum">
              <a:rPr lang="en-ZA" smtClean="0"/>
              <a:pPr/>
              <a:t>‹#›</a:t>
            </a:fld>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2275" y="1504950"/>
            <a:ext cx="4073525"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04950"/>
            <a:ext cx="4073525"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36947548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21713806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nvGraphicFramePr>
        <p:xfrm>
          <a:off x="1588" y="1588"/>
          <a:ext cx="1587" cy="1587"/>
        </p:xfrm>
        <a:graphic>
          <a:graphicData uri="http://schemas.openxmlformats.org/presentationml/2006/ole">
            <p:oleObj spid="_x0000_s44350" name="think-cell Slide" r:id="rId3" imgW="360" imgH="360" progId="">
              <p:embed/>
            </p:oleObj>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81768303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8956665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30067139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402652413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7059149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204788"/>
            <a:ext cx="2074862" cy="56880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0688" y="204788"/>
            <a:ext cx="6073775" cy="5688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55729653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xmlns="" val="84444892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0566" y="204788"/>
            <a:ext cx="7536473" cy="457200"/>
          </a:xfrm>
        </p:spPr>
        <p:txBody>
          <a:bodyPr/>
          <a:lstStyle/>
          <a:p>
            <a:r>
              <a:rPr lang="en-US"/>
              <a:t>Click to edit Master title style</a:t>
            </a:r>
          </a:p>
        </p:txBody>
      </p:sp>
      <p:sp>
        <p:nvSpPr>
          <p:cNvPr id="3" name="Content Placeholder 2"/>
          <p:cNvSpPr>
            <a:spLocks noGrp="1"/>
          </p:cNvSpPr>
          <p:nvPr>
            <p:ph sz="half" idx="1"/>
          </p:nvPr>
        </p:nvSpPr>
        <p:spPr>
          <a:xfrm>
            <a:off x="422031" y="1504950"/>
            <a:ext cx="4079631" cy="438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2338" y="1504950"/>
            <a:ext cx="4079631" cy="438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78075277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5659190-8D1A-4707-B381-E83AE1D9B5FC}" type="slidenum">
              <a:rPr lang="en-ZA" smtClean="0"/>
              <a:pPr/>
              <a:t>‹#›</a:t>
            </a:fld>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nvPr>
        </p:nvGraphicFramePr>
        <p:xfrm>
          <a:off x="1588" y="1588"/>
          <a:ext cx="1587" cy="1587"/>
        </p:xfrm>
        <a:graphic>
          <a:graphicData uri="http://schemas.openxmlformats.org/presentationml/2006/ole">
            <p:oleObj spid="_x0000_s64806" name="think-cell Slide" r:id="rId3" imgW="360" imgH="360" progId="">
              <p:embed/>
            </p:oleObj>
          </a:graphicData>
        </a:graphic>
      </p:graphicFrame>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257393795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nvPr>
        </p:nvGraphicFramePr>
        <p:xfrm>
          <a:off x="1588" y="1588"/>
          <a:ext cx="1587" cy="1587"/>
        </p:xfrm>
        <a:graphic>
          <a:graphicData uri="http://schemas.openxmlformats.org/presentationml/2006/ole">
            <p:oleObj spid="_x0000_s65830" name="think-cell Slide" r:id="rId3" imgW="360" imgH="360" progId="">
              <p:embed/>
            </p:oleObj>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413095761"/>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35422408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251171249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329810507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nvPr>
        </p:nvGraphicFramePr>
        <p:xfrm>
          <a:off x="1588" y="1588"/>
          <a:ext cx="1587" cy="1587"/>
        </p:xfrm>
        <a:graphic>
          <a:graphicData uri="http://schemas.openxmlformats.org/presentationml/2006/ole">
            <p:oleObj spid="_x0000_s66854" name="think-cell Slide" r:id="rId3" imgW="360" imgH="360" progId="">
              <p:embed/>
            </p:oleObj>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77826970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369350077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2062573244"/>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109220645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278639992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5659190-8D1A-4707-B381-E83AE1D9B5FC}" type="slidenum">
              <a:rPr lang="en-ZA" smtClean="0"/>
              <a:pPr/>
              <a:t>‹#›</a:t>
            </a:fld>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4674988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308959443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83658494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210579976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314995783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182856756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209578974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385299443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703180831"/>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241982455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3979222080"/>
              </p:ext>
            </p:extLst>
          </p:nvPr>
        </p:nvGraphicFramePr>
        <p:xfrm>
          <a:off x="1588" y="1588"/>
          <a:ext cx="1587" cy="1587"/>
        </p:xfrm>
        <a:graphic>
          <a:graphicData uri="http://schemas.openxmlformats.org/presentationml/2006/ole">
            <p:oleObj spid="_x0000_s25935" name="think-cell Slide" r:id="rId3" imgW="360" imgH="360" progId="">
              <p:embed/>
            </p:oleObj>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5659190-8D1A-4707-B381-E83AE1D9B5FC}" type="slidenum">
              <a:rPr lang="en-ZA" smtClean="0"/>
              <a:pPr/>
              <a:t>‹#›</a:t>
            </a:fld>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235524820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332364484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2245" y="990000"/>
            <a:ext cx="8433970" cy="244800"/>
          </a:xfrm>
        </p:spPr>
        <p:txBody>
          <a:bodyPr/>
          <a:lstStyle/>
          <a:p>
            <a:r>
              <a:rPr lang="en-US" noProof="0"/>
              <a:t>Click to edit Master title style</a:t>
            </a:r>
          </a:p>
        </p:txBody>
      </p:sp>
      <p:sp>
        <p:nvSpPr>
          <p:cNvPr id="8" name="Text Placeholder 6"/>
          <p:cNvSpPr>
            <a:spLocks noGrp="1"/>
          </p:cNvSpPr>
          <p:nvPr>
            <p:ph type="body" sz="quarter" idx="12"/>
          </p:nvPr>
        </p:nvSpPr>
        <p:spPr>
          <a:xfrm>
            <a:off x="1" y="543600"/>
            <a:ext cx="8799635" cy="283028"/>
          </a:xfrm>
        </p:spPr>
        <p:txBody>
          <a:bodyPr lIns="54000" tIns="0" rIns="0" bIns="0" anchor="ctr" anchorCtr="0">
            <a:noAutofit/>
          </a:bodyPr>
          <a:lstStyle>
            <a:lvl1pPr>
              <a:tabLst>
                <a:tab pos="301877" algn="l"/>
              </a:tabLst>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noProof="0"/>
              <a:t>Click to edit Master text styles</a:t>
            </a:r>
          </a:p>
        </p:txBody>
      </p:sp>
      <p:sp>
        <p:nvSpPr>
          <p:cNvPr id="6" name="Textplatzhalter 6"/>
          <p:cNvSpPr>
            <a:spLocks noGrp="1"/>
          </p:cNvSpPr>
          <p:nvPr>
            <p:ph type="body" sz="quarter" idx="13" hasCustomPrompt="1"/>
          </p:nvPr>
        </p:nvSpPr>
        <p:spPr>
          <a:xfrm>
            <a:off x="352246" y="6328369"/>
            <a:ext cx="8440615" cy="154800"/>
          </a:xfrm>
        </p:spPr>
        <p:txBody>
          <a:bodyPr lIns="0" tIns="0" rIns="0" bIns="0" anchor="t" anchorCtr="0"/>
          <a:lstStyle>
            <a:lvl1pPr>
              <a:spcBef>
                <a:spcPts val="0"/>
              </a:spcBef>
              <a:defRPr sz="923"/>
            </a:lvl1pPr>
          </a:lstStyle>
          <a:p>
            <a:pPr lvl="0"/>
            <a:r>
              <a:rPr lang="en-US" noProof="0" dirty="0"/>
              <a:t>Source: Complete if required</a:t>
            </a:r>
          </a:p>
        </p:txBody>
      </p:sp>
    </p:spTree>
    <p:extLst>
      <p:ext uri="{BB962C8B-B14F-4D97-AF65-F5344CB8AC3E}">
        <p14:creationId xmlns:p14="http://schemas.microsoft.com/office/powerpoint/2010/main" xmlns="" val="208512963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graphicFrame>
        <p:nvGraphicFramePr>
          <p:cNvPr id="4" name="Rectangle 1" hidden="1"/>
          <p:cNvGraphicFramePr>
            <a:graphicFrameLocks/>
          </p:cNvGraphicFramePr>
          <p:nvPr/>
        </p:nvGraphicFramePr>
        <p:xfrm>
          <a:off x="0" y="0"/>
          <a:ext cx="158750" cy="158750"/>
        </p:xfrm>
        <a:graphic>
          <a:graphicData uri="http://schemas.openxmlformats.org/presentationml/2006/ole">
            <p:oleObj spid="_x0000_s71923" name="think-cell Slide" r:id="rId9" imgW="0" imgH="0" progId="">
              <p:embed/>
            </p:oleObj>
          </a:graphicData>
        </a:graphic>
      </p:graphicFrame>
      <p:sp>
        <p:nvSpPr>
          <p:cNvPr id="5" name="OT_FootnoteSource" hidden="1"/>
          <p:cNvSpPr txBox="1">
            <a:spLocks noChangeArrowheads="1"/>
          </p:cNvSpPr>
          <p:nvPr>
            <p:custDataLst>
              <p:tags r:id="rId2"/>
            </p:custDataLst>
          </p:nvPr>
        </p:nvSpPr>
        <p:spPr bwMode="auto">
          <a:xfrm>
            <a:off x="284163" y="5948364"/>
            <a:ext cx="4152900" cy="2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407988" indent="-407988" eaLnBrk="0" hangingPunct="0">
              <a:tabLst>
                <a:tab pos="360363" algn="r"/>
              </a:tabLst>
              <a:defRPr sz="1400">
                <a:solidFill>
                  <a:schemeClr val="tx1"/>
                </a:solidFill>
                <a:latin typeface="Arial" charset="0"/>
                <a:cs typeface="Arial" charset="0"/>
              </a:defRPr>
            </a:lvl1pPr>
            <a:lvl2pPr marL="742950" indent="-285750" eaLnBrk="0" hangingPunct="0">
              <a:tabLst>
                <a:tab pos="360363" algn="r"/>
              </a:tabLst>
              <a:defRPr sz="1400">
                <a:solidFill>
                  <a:schemeClr val="tx1"/>
                </a:solidFill>
                <a:latin typeface="Arial" charset="0"/>
                <a:cs typeface="Arial" charset="0"/>
              </a:defRPr>
            </a:lvl2pPr>
            <a:lvl3pPr marL="1143000" indent="-228600" eaLnBrk="0" hangingPunct="0">
              <a:tabLst>
                <a:tab pos="360363" algn="r"/>
              </a:tabLst>
              <a:defRPr sz="1400">
                <a:solidFill>
                  <a:schemeClr val="tx1"/>
                </a:solidFill>
                <a:latin typeface="Arial" charset="0"/>
                <a:cs typeface="Arial" charset="0"/>
              </a:defRPr>
            </a:lvl3pPr>
            <a:lvl4pPr marL="1600200" indent="-228600" eaLnBrk="0" hangingPunct="0">
              <a:tabLst>
                <a:tab pos="360363" algn="r"/>
              </a:tabLst>
              <a:defRPr sz="1400">
                <a:solidFill>
                  <a:schemeClr val="tx1"/>
                </a:solidFill>
                <a:latin typeface="Arial" charset="0"/>
                <a:cs typeface="Arial" charset="0"/>
              </a:defRPr>
            </a:lvl4pPr>
            <a:lvl5pPr marL="2057400" indent="-228600" eaLnBrk="0" hangingPunct="0">
              <a:tabLst>
                <a:tab pos="360363" algn="r"/>
              </a:tabLst>
              <a:defRPr sz="1400">
                <a:solidFill>
                  <a:schemeClr val="tx1"/>
                </a:solidFill>
                <a:latin typeface="Arial" charset="0"/>
                <a:cs typeface="Arial" charset="0"/>
              </a:defRPr>
            </a:lvl5pPr>
            <a:lvl6pPr marL="2514600" indent="-228600" eaLnBrk="0" fontAlgn="base" hangingPunct="0">
              <a:spcBef>
                <a:spcPct val="0"/>
              </a:spcBef>
              <a:spcAft>
                <a:spcPct val="0"/>
              </a:spcAft>
              <a:tabLst>
                <a:tab pos="360363" algn="r"/>
              </a:tabLst>
              <a:defRPr sz="1400">
                <a:solidFill>
                  <a:schemeClr val="tx1"/>
                </a:solidFill>
                <a:latin typeface="Arial" charset="0"/>
                <a:cs typeface="Arial" charset="0"/>
              </a:defRPr>
            </a:lvl6pPr>
            <a:lvl7pPr marL="2971800" indent="-228600" eaLnBrk="0" fontAlgn="base" hangingPunct="0">
              <a:spcBef>
                <a:spcPct val="0"/>
              </a:spcBef>
              <a:spcAft>
                <a:spcPct val="0"/>
              </a:spcAft>
              <a:tabLst>
                <a:tab pos="360363" algn="r"/>
              </a:tabLst>
              <a:defRPr sz="1400">
                <a:solidFill>
                  <a:schemeClr val="tx1"/>
                </a:solidFill>
                <a:latin typeface="Arial" charset="0"/>
                <a:cs typeface="Arial" charset="0"/>
              </a:defRPr>
            </a:lvl7pPr>
            <a:lvl8pPr marL="3429000" indent="-228600" eaLnBrk="0" fontAlgn="base" hangingPunct="0">
              <a:spcBef>
                <a:spcPct val="0"/>
              </a:spcBef>
              <a:spcAft>
                <a:spcPct val="0"/>
              </a:spcAft>
              <a:tabLst>
                <a:tab pos="360363" algn="r"/>
              </a:tabLst>
              <a:defRPr sz="1400">
                <a:solidFill>
                  <a:schemeClr val="tx1"/>
                </a:solidFill>
                <a:latin typeface="Arial" charset="0"/>
                <a:cs typeface="Arial" charset="0"/>
              </a:defRPr>
            </a:lvl8pPr>
            <a:lvl9pPr marL="3886200" indent="-228600" eaLnBrk="0" fontAlgn="base" hangingPunct="0">
              <a:spcBef>
                <a:spcPct val="0"/>
              </a:spcBef>
              <a:spcAft>
                <a:spcPct val="0"/>
              </a:spcAft>
              <a:tabLst>
                <a:tab pos="360363" algn="r"/>
              </a:tabLst>
              <a:defRPr sz="1400">
                <a:solidFill>
                  <a:schemeClr val="tx1"/>
                </a:solidFill>
                <a:latin typeface="Arial" charset="0"/>
                <a:cs typeface="Arial" charset="0"/>
              </a:defRPr>
            </a:lvl9pPr>
          </a:lstStyle>
          <a:p>
            <a:pPr eaLnBrk="1" hangingPunct="1"/>
            <a:r>
              <a:rPr lang="de-DE" sz="738" b="0" i="1">
                <a:solidFill>
                  <a:srgbClr val="000000"/>
                </a:solidFill>
              </a:rPr>
              <a:t>	1	Text</a:t>
            </a:r>
          </a:p>
          <a:p>
            <a:pPr eaLnBrk="1" hangingPunct="1"/>
            <a:r>
              <a:rPr lang="de-DE" sz="738" b="0" i="1">
                <a:solidFill>
                  <a:srgbClr val="000000"/>
                </a:solidFill>
              </a:rPr>
              <a:t>Source:		FootnoteAndSource</a:t>
            </a:r>
          </a:p>
        </p:txBody>
      </p:sp>
      <p:sp>
        <p:nvSpPr>
          <p:cNvPr id="6" name="OT_TextBox" hidden="1"/>
          <p:cNvSpPr>
            <a:spLocks/>
          </p:cNvSpPr>
          <p:nvPr>
            <p:custDataLst>
              <p:tags r:id="rId3"/>
            </p:custDataLst>
          </p:nvPr>
        </p:nvSpPr>
        <p:spPr>
          <a:xfrm>
            <a:off x="-2484979" y="1"/>
            <a:ext cx="2484981" cy="2010544"/>
          </a:xfrm>
          <a:prstGeom prst="rect">
            <a:avLst/>
          </a:prstGeom>
        </p:spPr>
        <p:txBody>
          <a:bodyPr lIns="99692" tIns="99692" rIns="99692" bIns="99692">
            <a:sp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defRPr/>
            </a:pPr>
            <a:r>
              <a:rPr lang="de-DE" sz="1108" dirty="0" err="1">
                <a:solidFill>
                  <a:srgbClr val="000000"/>
                </a:solidFill>
              </a:rPr>
              <a:t>OfficeToolsTextBox</a:t>
            </a:r>
            <a:endParaRPr lang="de-DE" sz="1108" dirty="0">
              <a:solidFill>
                <a:srgbClr val="000000"/>
              </a:solidFill>
            </a:endParaRPr>
          </a:p>
          <a:p>
            <a:pPr lvl="1">
              <a:lnSpc>
                <a:spcPct val="90000"/>
              </a:lnSpc>
              <a:defRPr/>
            </a:pPr>
            <a:r>
              <a:rPr lang="de-DE" sz="1108" b="0" dirty="0">
                <a:solidFill>
                  <a:srgbClr val="000000"/>
                </a:solidFill>
              </a:rPr>
              <a:t>Zweite Ebene</a:t>
            </a:r>
          </a:p>
          <a:p>
            <a:pPr lvl="2">
              <a:defRPr/>
            </a:pPr>
            <a:r>
              <a:rPr lang="de-DE" sz="1108" b="0" dirty="0">
                <a:solidFill>
                  <a:srgbClr val="000000"/>
                </a:solidFill>
              </a:rPr>
              <a:t>Dritte Ebene</a:t>
            </a:r>
          </a:p>
          <a:p>
            <a:pPr lvl="3">
              <a:defRPr/>
            </a:pPr>
            <a:r>
              <a:rPr lang="de-DE" sz="923" b="0" dirty="0">
                <a:solidFill>
                  <a:srgbClr val="000000"/>
                </a:solidFill>
              </a:rPr>
              <a:t>Vierte Ebene</a:t>
            </a:r>
          </a:p>
          <a:p>
            <a:pPr lvl="4">
              <a:defRPr/>
            </a:pPr>
            <a:r>
              <a:rPr lang="de-DE" sz="923" b="0" dirty="0">
                <a:solidFill>
                  <a:srgbClr val="000000"/>
                </a:solidFill>
              </a:rPr>
              <a:t>Fünfte Ebene</a:t>
            </a:r>
          </a:p>
          <a:p>
            <a:pPr lvl="5">
              <a:defRPr/>
            </a:pPr>
            <a:r>
              <a:rPr lang="de-DE" sz="923" b="0" dirty="0">
                <a:solidFill>
                  <a:srgbClr val="000000"/>
                </a:solidFill>
              </a:rPr>
              <a:t>Sechste Ebene</a:t>
            </a:r>
          </a:p>
          <a:p>
            <a:pPr lvl="6">
              <a:defRPr/>
            </a:pPr>
            <a:r>
              <a:rPr lang="de-DE" sz="923" b="0" dirty="0">
                <a:solidFill>
                  <a:srgbClr val="000000"/>
                </a:solidFill>
              </a:rPr>
              <a:t>Siebente Ebene</a:t>
            </a:r>
          </a:p>
          <a:p>
            <a:pPr lvl="7">
              <a:defRPr/>
            </a:pPr>
            <a:r>
              <a:rPr lang="de-DE" sz="923" b="0" dirty="0">
                <a:solidFill>
                  <a:srgbClr val="000000"/>
                </a:solidFill>
              </a:rPr>
              <a:t>Achte Ebene</a:t>
            </a:r>
          </a:p>
          <a:p>
            <a:pPr lvl="8">
              <a:defRPr/>
            </a:pPr>
            <a:r>
              <a:rPr lang="de-DE" sz="923" b="0" dirty="0">
                <a:solidFill>
                  <a:srgbClr val="000000"/>
                </a:solidFill>
              </a:rPr>
              <a:t>Neunte Ebene</a:t>
            </a:r>
          </a:p>
        </p:txBody>
      </p:sp>
      <p:pic>
        <p:nvPicPr>
          <p:cNvPr id="8" name="OT_ClientLogo" descr="C:\Users\StBerger\Desktop\DeTeCon\Template-Vorlagen\ClientsLogo.png" hidden="1"/>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84164" y="6423025"/>
            <a:ext cx="11334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OT_Sticker" hidden="1"/>
          <p:cNvGrpSpPr>
            <a:grpSpLocks/>
          </p:cNvGrpSpPr>
          <p:nvPr>
            <p:custDataLst>
              <p:tags r:id="rId5"/>
            </p:custDataLst>
          </p:nvPr>
        </p:nvGrpSpPr>
        <p:grpSpPr bwMode="auto">
          <a:xfrm>
            <a:off x="8264528" y="303213"/>
            <a:ext cx="519112" cy="165100"/>
            <a:chOff x="8264524" y="303047"/>
            <a:chExt cx="519750" cy="165289"/>
          </a:xfrm>
        </p:grpSpPr>
        <p:cxnSp>
          <p:nvCxnSpPr>
            <p:cNvPr id="10" name="OT_StickerLine"/>
            <p:cNvCxnSpPr/>
            <p:nvPr/>
          </p:nvCxnSpPr>
          <p:spPr>
            <a:xfrm rot="16200000" flipH="1">
              <a:off x="8181879" y="385692"/>
              <a:ext cx="1652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T_StickerText"/>
            <p:cNvSpPr txBox="1">
              <a:spLocks noChangeArrowheads="1"/>
            </p:cNvSpPr>
            <p:nvPr userDrawn="1"/>
          </p:nvSpPr>
          <p:spPr bwMode="auto">
            <a:xfrm>
              <a:off x="8348756" y="315762"/>
              <a:ext cx="435518" cy="128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0" rIns="36000" b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lnSpc>
                  <a:spcPct val="90000"/>
                </a:lnSpc>
              </a:pPr>
              <a:r>
                <a:rPr lang="de-DE" sz="923">
                  <a:solidFill>
                    <a:srgbClr val="000000"/>
                  </a:solidFill>
                </a:rPr>
                <a:t>Sticker</a:t>
              </a:r>
            </a:p>
          </p:txBody>
        </p:sp>
      </p:grpSp>
      <p:sp>
        <p:nvSpPr>
          <p:cNvPr id="2" name="Title"/>
          <p:cNvSpPr>
            <a:spLocks noGrp="1"/>
          </p:cNvSpPr>
          <p:nvPr>
            <p:ph type="ctrTitle"/>
            <p:custDataLst>
              <p:tags r:id="rId6"/>
            </p:custDataLst>
          </p:nvPr>
        </p:nvSpPr>
        <p:spPr bwMode="gray">
          <a:xfrm>
            <a:off x="1320801" y="1154114"/>
            <a:ext cx="4013200" cy="1470025"/>
          </a:xfrm>
        </p:spPr>
        <p:txBody>
          <a:bodyPr/>
          <a:lstStyle>
            <a:lvl1pPr algn="r">
              <a:defRPr sz="1477">
                <a:latin typeface="+mn-lt"/>
              </a:defRPr>
            </a:lvl1pPr>
          </a:lstStyle>
          <a:p>
            <a:r>
              <a:rPr lang="de-DE" noProof="0"/>
              <a:t>Titelmasterformat durch Klicken bearbeiten</a:t>
            </a:r>
            <a:endParaRPr lang="de-DE" noProof="0" dirty="0"/>
          </a:p>
        </p:txBody>
      </p:sp>
      <p:sp>
        <p:nvSpPr>
          <p:cNvPr id="3" name="Subtitle"/>
          <p:cNvSpPr>
            <a:spLocks noGrp="1"/>
          </p:cNvSpPr>
          <p:nvPr>
            <p:ph type="subTitle" idx="1"/>
            <p:custDataLst>
              <p:tags r:id="rId7"/>
            </p:custDataLst>
          </p:nvPr>
        </p:nvSpPr>
        <p:spPr bwMode="gray">
          <a:xfrm>
            <a:off x="2185989" y="2897188"/>
            <a:ext cx="3148011" cy="736600"/>
          </a:xfrm>
        </p:spPr>
        <p:txBody>
          <a:bodyPr/>
          <a:lstStyle>
            <a:lvl1pPr marL="0" indent="0" algn="r">
              <a:spcBef>
                <a:spcPts val="665"/>
              </a:spcBef>
              <a:buNone/>
              <a:defRPr sz="1108" b="0" i="0">
                <a:solidFill>
                  <a:schemeClr val="tx1"/>
                </a:solidFill>
                <a:latin typeface="+mn-lt"/>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xmlns="" val="264820458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graphicFrame>
        <p:nvGraphicFramePr>
          <p:cNvPr id="5" name="Rectangle 1" hidden="1"/>
          <p:cNvGraphicFramePr>
            <a:graphicFrameLocks/>
          </p:cNvGraphicFramePr>
          <p:nvPr/>
        </p:nvGraphicFramePr>
        <p:xfrm>
          <a:off x="0" y="0"/>
          <a:ext cx="158750" cy="158750"/>
        </p:xfrm>
        <a:graphic>
          <a:graphicData uri="http://schemas.openxmlformats.org/presentationml/2006/ole">
            <p:oleObj spid="_x0000_s72947" name="think-cell Slide" r:id="rId11" imgW="0" imgH="0" progId="">
              <p:embed/>
            </p:oleObj>
          </a:graphicData>
        </a:graphic>
      </p:graphicFrame>
      <p:sp>
        <p:nvSpPr>
          <p:cNvPr id="6" name="OT_FootnoteSource" hidden="1"/>
          <p:cNvSpPr txBox="1">
            <a:spLocks noChangeArrowheads="1"/>
          </p:cNvSpPr>
          <p:nvPr>
            <p:custDataLst>
              <p:tags r:id="rId2"/>
            </p:custDataLst>
          </p:nvPr>
        </p:nvSpPr>
        <p:spPr bwMode="auto">
          <a:xfrm>
            <a:off x="284163" y="5948364"/>
            <a:ext cx="4152900" cy="2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407988" indent="-407988" eaLnBrk="0" hangingPunct="0">
              <a:tabLst>
                <a:tab pos="360363" algn="r"/>
              </a:tabLst>
              <a:defRPr sz="1400">
                <a:solidFill>
                  <a:schemeClr val="tx1"/>
                </a:solidFill>
                <a:latin typeface="Arial" charset="0"/>
                <a:cs typeface="Arial" charset="0"/>
              </a:defRPr>
            </a:lvl1pPr>
            <a:lvl2pPr marL="742950" indent="-285750" eaLnBrk="0" hangingPunct="0">
              <a:tabLst>
                <a:tab pos="360363" algn="r"/>
              </a:tabLst>
              <a:defRPr sz="1400">
                <a:solidFill>
                  <a:schemeClr val="tx1"/>
                </a:solidFill>
                <a:latin typeface="Arial" charset="0"/>
                <a:cs typeface="Arial" charset="0"/>
              </a:defRPr>
            </a:lvl2pPr>
            <a:lvl3pPr marL="1143000" indent="-228600" eaLnBrk="0" hangingPunct="0">
              <a:tabLst>
                <a:tab pos="360363" algn="r"/>
              </a:tabLst>
              <a:defRPr sz="1400">
                <a:solidFill>
                  <a:schemeClr val="tx1"/>
                </a:solidFill>
                <a:latin typeface="Arial" charset="0"/>
                <a:cs typeface="Arial" charset="0"/>
              </a:defRPr>
            </a:lvl3pPr>
            <a:lvl4pPr marL="1600200" indent="-228600" eaLnBrk="0" hangingPunct="0">
              <a:tabLst>
                <a:tab pos="360363" algn="r"/>
              </a:tabLst>
              <a:defRPr sz="1400">
                <a:solidFill>
                  <a:schemeClr val="tx1"/>
                </a:solidFill>
                <a:latin typeface="Arial" charset="0"/>
                <a:cs typeface="Arial" charset="0"/>
              </a:defRPr>
            </a:lvl4pPr>
            <a:lvl5pPr marL="2057400" indent="-228600" eaLnBrk="0" hangingPunct="0">
              <a:tabLst>
                <a:tab pos="360363" algn="r"/>
              </a:tabLst>
              <a:defRPr sz="1400">
                <a:solidFill>
                  <a:schemeClr val="tx1"/>
                </a:solidFill>
                <a:latin typeface="Arial" charset="0"/>
                <a:cs typeface="Arial" charset="0"/>
              </a:defRPr>
            </a:lvl5pPr>
            <a:lvl6pPr marL="2514600" indent="-228600" eaLnBrk="0" fontAlgn="base" hangingPunct="0">
              <a:spcBef>
                <a:spcPct val="0"/>
              </a:spcBef>
              <a:spcAft>
                <a:spcPct val="0"/>
              </a:spcAft>
              <a:tabLst>
                <a:tab pos="360363" algn="r"/>
              </a:tabLst>
              <a:defRPr sz="1400">
                <a:solidFill>
                  <a:schemeClr val="tx1"/>
                </a:solidFill>
                <a:latin typeface="Arial" charset="0"/>
                <a:cs typeface="Arial" charset="0"/>
              </a:defRPr>
            </a:lvl6pPr>
            <a:lvl7pPr marL="2971800" indent="-228600" eaLnBrk="0" fontAlgn="base" hangingPunct="0">
              <a:spcBef>
                <a:spcPct val="0"/>
              </a:spcBef>
              <a:spcAft>
                <a:spcPct val="0"/>
              </a:spcAft>
              <a:tabLst>
                <a:tab pos="360363" algn="r"/>
              </a:tabLst>
              <a:defRPr sz="1400">
                <a:solidFill>
                  <a:schemeClr val="tx1"/>
                </a:solidFill>
                <a:latin typeface="Arial" charset="0"/>
                <a:cs typeface="Arial" charset="0"/>
              </a:defRPr>
            </a:lvl7pPr>
            <a:lvl8pPr marL="3429000" indent="-228600" eaLnBrk="0" fontAlgn="base" hangingPunct="0">
              <a:spcBef>
                <a:spcPct val="0"/>
              </a:spcBef>
              <a:spcAft>
                <a:spcPct val="0"/>
              </a:spcAft>
              <a:tabLst>
                <a:tab pos="360363" algn="r"/>
              </a:tabLst>
              <a:defRPr sz="1400">
                <a:solidFill>
                  <a:schemeClr val="tx1"/>
                </a:solidFill>
                <a:latin typeface="Arial" charset="0"/>
                <a:cs typeface="Arial" charset="0"/>
              </a:defRPr>
            </a:lvl8pPr>
            <a:lvl9pPr marL="3886200" indent="-228600" eaLnBrk="0" fontAlgn="base" hangingPunct="0">
              <a:spcBef>
                <a:spcPct val="0"/>
              </a:spcBef>
              <a:spcAft>
                <a:spcPct val="0"/>
              </a:spcAft>
              <a:tabLst>
                <a:tab pos="360363" algn="r"/>
              </a:tabLst>
              <a:defRPr sz="1400">
                <a:solidFill>
                  <a:schemeClr val="tx1"/>
                </a:solidFill>
                <a:latin typeface="Arial" charset="0"/>
                <a:cs typeface="Arial" charset="0"/>
              </a:defRPr>
            </a:lvl9pPr>
          </a:lstStyle>
          <a:p>
            <a:pPr eaLnBrk="1" hangingPunct="1"/>
            <a:r>
              <a:rPr lang="de-DE" sz="738" b="0" i="1">
                <a:solidFill>
                  <a:srgbClr val="000000"/>
                </a:solidFill>
              </a:rPr>
              <a:t>	1	Text</a:t>
            </a:r>
          </a:p>
          <a:p>
            <a:pPr eaLnBrk="1" hangingPunct="1"/>
            <a:r>
              <a:rPr lang="de-DE" sz="738" b="0" i="1">
                <a:solidFill>
                  <a:srgbClr val="000000"/>
                </a:solidFill>
              </a:rPr>
              <a:t>Source:		FootnoteAndSource</a:t>
            </a:r>
          </a:p>
        </p:txBody>
      </p:sp>
      <p:sp>
        <p:nvSpPr>
          <p:cNvPr id="7" name="OT_TextBox" hidden="1"/>
          <p:cNvSpPr>
            <a:spLocks/>
          </p:cNvSpPr>
          <p:nvPr>
            <p:custDataLst>
              <p:tags r:id="rId3"/>
            </p:custDataLst>
          </p:nvPr>
        </p:nvSpPr>
        <p:spPr>
          <a:xfrm>
            <a:off x="-2484979" y="1"/>
            <a:ext cx="2484981" cy="2010544"/>
          </a:xfrm>
          <a:prstGeom prst="rect">
            <a:avLst/>
          </a:prstGeom>
        </p:spPr>
        <p:txBody>
          <a:bodyPr lIns="99692" tIns="99692" rIns="99692" bIns="99692">
            <a:sp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defRPr/>
            </a:pPr>
            <a:r>
              <a:rPr lang="de-DE" sz="1108" dirty="0" err="1">
                <a:solidFill>
                  <a:srgbClr val="000000"/>
                </a:solidFill>
              </a:rPr>
              <a:t>OfficeToolsTextBox</a:t>
            </a:r>
            <a:endParaRPr lang="de-DE" sz="1108" dirty="0">
              <a:solidFill>
                <a:srgbClr val="000000"/>
              </a:solidFill>
            </a:endParaRPr>
          </a:p>
          <a:p>
            <a:pPr lvl="1">
              <a:lnSpc>
                <a:spcPct val="90000"/>
              </a:lnSpc>
              <a:defRPr/>
            </a:pPr>
            <a:r>
              <a:rPr lang="de-DE" sz="1108" b="0" dirty="0">
                <a:solidFill>
                  <a:srgbClr val="000000"/>
                </a:solidFill>
              </a:rPr>
              <a:t>Zweite Ebene</a:t>
            </a:r>
          </a:p>
          <a:p>
            <a:pPr lvl="2">
              <a:defRPr/>
            </a:pPr>
            <a:r>
              <a:rPr lang="de-DE" sz="1108" b="0" dirty="0">
                <a:solidFill>
                  <a:srgbClr val="000000"/>
                </a:solidFill>
              </a:rPr>
              <a:t>Dritte Ebene</a:t>
            </a:r>
          </a:p>
          <a:p>
            <a:pPr lvl="3">
              <a:defRPr/>
            </a:pPr>
            <a:r>
              <a:rPr lang="de-DE" sz="923" b="0" dirty="0">
                <a:solidFill>
                  <a:srgbClr val="000000"/>
                </a:solidFill>
              </a:rPr>
              <a:t>Vierte Ebene</a:t>
            </a:r>
          </a:p>
          <a:p>
            <a:pPr lvl="4">
              <a:defRPr/>
            </a:pPr>
            <a:r>
              <a:rPr lang="de-DE" sz="923" b="0" dirty="0">
                <a:solidFill>
                  <a:srgbClr val="000000"/>
                </a:solidFill>
              </a:rPr>
              <a:t>Fünfte Ebene</a:t>
            </a:r>
          </a:p>
          <a:p>
            <a:pPr lvl="5">
              <a:defRPr/>
            </a:pPr>
            <a:r>
              <a:rPr lang="de-DE" sz="923" b="0" dirty="0">
                <a:solidFill>
                  <a:srgbClr val="000000"/>
                </a:solidFill>
              </a:rPr>
              <a:t>Sechste Ebene</a:t>
            </a:r>
          </a:p>
          <a:p>
            <a:pPr lvl="6">
              <a:defRPr/>
            </a:pPr>
            <a:r>
              <a:rPr lang="de-DE" sz="923" b="0" dirty="0">
                <a:solidFill>
                  <a:srgbClr val="000000"/>
                </a:solidFill>
              </a:rPr>
              <a:t>Siebente Ebene</a:t>
            </a:r>
          </a:p>
          <a:p>
            <a:pPr lvl="7">
              <a:defRPr/>
            </a:pPr>
            <a:r>
              <a:rPr lang="de-DE" sz="923" b="0" dirty="0">
                <a:solidFill>
                  <a:srgbClr val="000000"/>
                </a:solidFill>
              </a:rPr>
              <a:t>Achte Ebene</a:t>
            </a:r>
          </a:p>
          <a:p>
            <a:pPr lvl="8">
              <a:defRPr/>
            </a:pPr>
            <a:r>
              <a:rPr lang="de-DE" sz="923" b="0" dirty="0">
                <a:solidFill>
                  <a:srgbClr val="000000"/>
                </a:solidFill>
              </a:rPr>
              <a:t>Neunte Ebene</a:t>
            </a:r>
          </a:p>
        </p:txBody>
      </p:sp>
      <p:pic>
        <p:nvPicPr>
          <p:cNvPr id="9" name="OT_ClientLogo" descr="C:\Users\StBerger\Desktop\DeTeCon\Template-Vorlagen\ClientsLogo.png" hidden="1"/>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84164" y="6423025"/>
            <a:ext cx="11334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OT_Sticker" hidden="1"/>
          <p:cNvGrpSpPr>
            <a:grpSpLocks/>
          </p:cNvGrpSpPr>
          <p:nvPr>
            <p:custDataLst>
              <p:tags r:id="rId5"/>
            </p:custDataLst>
          </p:nvPr>
        </p:nvGrpSpPr>
        <p:grpSpPr bwMode="auto">
          <a:xfrm>
            <a:off x="8264528" y="303213"/>
            <a:ext cx="519112" cy="165100"/>
            <a:chOff x="8264524" y="303047"/>
            <a:chExt cx="519750" cy="165289"/>
          </a:xfrm>
        </p:grpSpPr>
        <p:cxnSp>
          <p:nvCxnSpPr>
            <p:cNvPr id="11" name="OT_StickerLine"/>
            <p:cNvCxnSpPr/>
            <p:nvPr/>
          </p:nvCxnSpPr>
          <p:spPr>
            <a:xfrm rot="16200000" flipH="1">
              <a:off x="8181879" y="385692"/>
              <a:ext cx="1652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T_StickerText"/>
            <p:cNvSpPr txBox="1">
              <a:spLocks noChangeArrowheads="1"/>
            </p:cNvSpPr>
            <p:nvPr userDrawn="1"/>
          </p:nvSpPr>
          <p:spPr bwMode="auto">
            <a:xfrm>
              <a:off x="8348756" y="315762"/>
              <a:ext cx="435518" cy="128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0" rIns="36000" b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lnSpc>
                  <a:spcPct val="90000"/>
                </a:lnSpc>
              </a:pPr>
              <a:r>
                <a:rPr lang="de-DE" sz="923">
                  <a:solidFill>
                    <a:srgbClr val="000000"/>
                  </a:solidFill>
                </a:rPr>
                <a:t>Sticker</a:t>
              </a:r>
            </a:p>
          </p:txBody>
        </p:sp>
      </p:grpSp>
      <p:sp>
        <p:nvSpPr>
          <p:cNvPr id="22" name="Text Placeholder 21"/>
          <p:cNvSpPr>
            <a:spLocks noGrp="1"/>
          </p:cNvSpPr>
          <p:nvPr>
            <p:ph type="body" sz="quarter" idx="10"/>
            <p:custDataLst>
              <p:tags r:id="rId6"/>
            </p:custDataLst>
          </p:nvPr>
        </p:nvSpPr>
        <p:spPr>
          <a:xfrm>
            <a:off x="287338" y="295278"/>
            <a:ext cx="8570911" cy="187325"/>
          </a:xfrm>
          <a:solidFill>
            <a:schemeClr val="bg2"/>
          </a:solidFill>
        </p:spPr>
        <p:txBody>
          <a:bodyPr lIns="72000" anchor="ctr"/>
          <a:lstStyle>
            <a:lvl1pPr defTabSz="167058">
              <a:defRPr sz="923" b="1"/>
            </a:lvl1pPr>
            <a:lvl3pPr>
              <a:buNone/>
              <a:defRPr/>
            </a:lvl3pPr>
          </a:lstStyle>
          <a:p>
            <a:pPr lvl="0"/>
            <a:r>
              <a:rPr lang="de-DE"/>
              <a:t>Textmasterformate durch Klicken bearbeiten</a:t>
            </a:r>
          </a:p>
        </p:txBody>
      </p:sp>
      <p:sp>
        <p:nvSpPr>
          <p:cNvPr id="29" name="Text Placeholder 28"/>
          <p:cNvSpPr>
            <a:spLocks noGrp="1"/>
          </p:cNvSpPr>
          <p:nvPr>
            <p:ph type="body" sz="quarter" idx="12"/>
            <p:custDataLst>
              <p:tags r:id="rId7"/>
            </p:custDataLst>
          </p:nvPr>
        </p:nvSpPr>
        <p:spPr>
          <a:xfrm>
            <a:off x="287338" y="1484313"/>
            <a:ext cx="8570910" cy="2665412"/>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8" name="Title 17"/>
          <p:cNvSpPr>
            <a:spLocks noGrp="1"/>
          </p:cNvSpPr>
          <p:nvPr>
            <p:ph type="title"/>
            <p:custDataLst>
              <p:tags r:id="rId8"/>
            </p:custDataLst>
          </p:nvPr>
        </p:nvSpPr>
        <p:spPr/>
        <p:txBody>
          <a:bodyPr/>
          <a:lstStyle/>
          <a:p>
            <a:r>
              <a:rPr lang="de-DE"/>
              <a:t>Titelmasterformat durch Klicken bearbeiten</a:t>
            </a:r>
          </a:p>
        </p:txBody>
      </p:sp>
      <p:sp>
        <p:nvSpPr>
          <p:cNvPr id="25" name="Slide Number Placeholder 23"/>
          <p:cNvSpPr>
            <a:spLocks noGrp="1"/>
          </p:cNvSpPr>
          <p:nvPr>
            <p:ph type="sldNum" sz="quarter" idx="14"/>
            <p:custDataLst>
              <p:tags r:id="rId9"/>
            </p:custDataLst>
          </p:nvPr>
        </p:nvSpPr>
        <p:spPr/>
        <p:txBody>
          <a:bodyPr/>
          <a:lstStyle>
            <a:lvl1pPr>
              <a:defRPr/>
            </a:lvl1pPr>
          </a:lstStyle>
          <a:p>
            <a:pPr>
              <a:defRPr/>
            </a:pPr>
            <a:r>
              <a:rPr lang="de-DE">
                <a:solidFill>
                  <a:srgbClr val="000000"/>
                </a:solidFill>
              </a:rPr>
              <a:t>– </a:t>
            </a:r>
            <a:fld id="{6EC92FBB-4E01-4999-AAD3-7B3EC52A440C}" type="slidenum">
              <a:rPr lang="de-DE">
                <a:solidFill>
                  <a:srgbClr val="000000"/>
                </a:solidFill>
              </a:rPr>
              <a:pPr>
                <a:defRPr/>
              </a:pPr>
              <a:t>‹#›</a:t>
            </a:fld>
            <a:r>
              <a:rPr lang="de-DE">
                <a:solidFill>
                  <a:srgbClr val="000000"/>
                </a:solidFill>
              </a:rPr>
              <a:t> –</a:t>
            </a:r>
            <a:endParaRPr lang="de-DE" dirty="0">
              <a:solidFill>
                <a:srgbClr val="000000"/>
              </a:solidFill>
            </a:endParaRPr>
          </a:p>
        </p:txBody>
      </p:sp>
    </p:spTree>
    <p:extLst>
      <p:ext uri="{BB962C8B-B14F-4D97-AF65-F5344CB8AC3E}">
        <p14:creationId xmlns:p14="http://schemas.microsoft.com/office/powerpoint/2010/main" xmlns="" val="238088875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TippConsultingLOGO"/>
          <p:cNvPicPr>
            <a:picLocks noChangeAspect="1" noChangeArrowheads="1"/>
          </p:cNvPicPr>
          <p:nvPr/>
        </p:nvPicPr>
        <p:blipFill>
          <a:blip r:embed="rId2" cstate="print">
            <a:clrChange>
              <a:clrFrom>
                <a:srgbClr val="FFFFFF"/>
              </a:clrFrom>
              <a:clrTo>
                <a:srgbClr val="FFFFFF">
                  <a:alpha val="0"/>
                </a:srgbClr>
              </a:clrTo>
            </a:clrChange>
            <a:lum bright="70000" contrast="-56000"/>
          </a:blip>
          <a:srcRect r="74580" b="-676"/>
          <a:stretch>
            <a:fillRect/>
          </a:stretch>
        </p:blipFill>
        <p:spPr bwMode="auto">
          <a:xfrm>
            <a:off x="1" y="0"/>
            <a:ext cx="2130425" cy="6858000"/>
          </a:xfrm>
          <a:prstGeom prst="rect">
            <a:avLst/>
          </a:prstGeom>
          <a:noFill/>
          <a:ln w="9525">
            <a:noFill/>
            <a:miter lim="800000"/>
            <a:headEnd/>
            <a:tailEnd/>
          </a:ln>
        </p:spPr>
      </p:pic>
      <p:pic>
        <p:nvPicPr>
          <p:cNvPr id="5" name="Picture 8" descr="Logo"/>
          <p:cNvPicPr>
            <a:picLocks noChangeAspect="1" noChangeArrowheads="1"/>
          </p:cNvPicPr>
          <p:nvPr/>
        </p:nvPicPr>
        <p:blipFill>
          <a:blip r:embed="rId3" cstate="print"/>
          <a:srcRect/>
          <a:stretch>
            <a:fillRect/>
          </a:stretch>
        </p:blipFill>
        <p:spPr bwMode="auto">
          <a:xfrm>
            <a:off x="3000375" y="857250"/>
            <a:ext cx="2286000" cy="914400"/>
          </a:xfrm>
          <a:prstGeom prst="rect">
            <a:avLst/>
          </a:prstGeom>
          <a:noFill/>
          <a:ln w="9525">
            <a:noFill/>
            <a:miter lim="800000"/>
            <a:headEnd/>
            <a:tailEnd/>
          </a:ln>
        </p:spPr>
      </p:pic>
      <p:sp>
        <p:nvSpPr>
          <p:cNvPr id="51202" name="Rectangle 2"/>
          <p:cNvSpPr>
            <a:spLocks noGrp="1" noChangeArrowheads="1"/>
          </p:cNvSpPr>
          <p:nvPr>
            <p:ph type="ctrTitle"/>
          </p:nvPr>
        </p:nvSpPr>
        <p:spPr>
          <a:xfrm>
            <a:off x="685800" y="2103440"/>
            <a:ext cx="7772400" cy="1470025"/>
          </a:xfrm>
        </p:spPr>
        <p:txBody>
          <a:bodyPr/>
          <a:lstStyle>
            <a:lvl1pPr>
              <a:defRPr/>
            </a:lvl1pPr>
          </a:lstStyle>
          <a:p>
            <a:r>
              <a:rPr lang="en-US" smtClean="0"/>
              <a:t>Click to edit Master title style</a:t>
            </a:r>
            <a:endParaRPr lang="en-GB"/>
          </a:p>
        </p:txBody>
      </p:sp>
      <p:sp>
        <p:nvSpPr>
          <p:cNvPr id="51203" name="Rectangle 3"/>
          <p:cNvSpPr>
            <a:spLocks noGrp="1" noChangeArrowheads="1"/>
          </p:cNvSpPr>
          <p:nvPr>
            <p:ph type="subTitle" idx="1"/>
          </p:nvPr>
        </p:nvSpPr>
        <p:spPr>
          <a:xfrm>
            <a:off x="1403350" y="4221165"/>
            <a:ext cx="6400800" cy="1042987"/>
          </a:xfrm>
        </p:spPr>
        <p:txBody>
          <a:bodyPr/>
          <a:lstStyle>
            <a:lvl1pPr marL="0" indent="0" algn="ctr">
              <a:buFontTx/>
              <a:buNone/>
              <a:defRPr/>
            </a:lvl1pPr>
          </a:lstStyle>
          <a:p>
            <a:r>
              <a:rPr lang="en-US" smtClean="0"/>
              <a:t>Click to edit Master subtitle style</a:t>
            </a:r>
            <a:endParaRPr lang="en-GB"/>
          </a:p>
        </p:txBody>
      </p:sp>
      <p:sp>
        <p:nvSpPr>
          <p:cNvPr id="6"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141277568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utoShape 4"/>
          <p:cNvSpPr>
            <a:spLocks noChangeArrowheads="1"/>
          </p:cNvSpPr>
          <p:nvPr/>
        </p:nvSpPr>
        <p:spPr bwMode="auto">
          <a:xfrm rot="10800000">
            <a:off x="214314" y="1000127"/>
            <a:ext cx="8643937" cy="14287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close/>
              </a:path>
              <a:path w="1000" h="1000">
                <a:moveTo>
                  <a:pt x="0" y="0"/>
                </a:moveTo>
                <a:lnTo>
                  <a:pt x="1000" y="0"/>
                </a:lnTo>
              </a:path>
            </a:pathLst>
          </a:custGeom>
          <a:solidFill>
            <a:srgbClr val="800000"/>
          </a:solidFill>
          <a:ln w="9525">
            <a:solidFill>
              <a:srgbClr val="A50021"/>
            </a:solidFill>
            <a:round/>
            <a:headEnd/>
            <a:tailEnd/>
          </a:ln>
        </p:spPr>
        <p:txBody>
          <a:bodyPr/>
          <a:lstStyle/>
          <a:p>
            <a:pPr>
              <a:defRPr/>
            </a:pPr>
            <a:endParaRPr lang="en-US" dirty="0">
              <a:solidFill>
                <a:srgbClr val="000000"/>
              </a:solidFill>
              <a:latin typeface="Times New Roman" pitchFamily="18" charset="0"/>
              <a:cs typeface="Arial" charset="0"/>
            </a:endParaRPr>
          </a:p>
        </p:txBody>
      </p:sp>
      <p:pic>
        <p:nvPicPr>
          <p:cNvPr id="5" name="Picture 8" descr="Logo"/>
          <p:cNvPicPr>
            <a:picLocks noChangeAspect="1" noChangeArrowheads="1"/>
          </p:cNvPicPr>
          <p:nvPr/>
        </p:nvPicPr>
        <p:blipFill>
          <a:blip r:embed="rId2" cstate="print"/>
          <a:srcRect/>
          <a:stretch>
            <a:fillRect/>
          </a:stretch>
        </p:blipFill>
        <p:spPr bwMode="auto">
          <a:xfrm>
            <a:off x="1" y="71438"/>
            <a:ext cx="1928813" cy="914400"/>
          </a:xfrm>
          <a:prstGeom prst="rect">
            <a:avLst/>
          </a:prstGeom>
          <a:noFill/>
          <a:ln w="9525">
            <a:noFill/>
            <a:miter lim="800000"/>
            <a:headEnd/>
            <a:tailEnd/>
          </a:ln>
        </p:spPr>
      </p:pic>
      <p:sp>
        <p:nvSpPr>
          <p:cNvPr id="2" name="Title 1"/>
          <p:cNvSpPr>
            <a:spLocks noGrp="1"/>
          </p:cNvSpPr>
          <p:nvPr>
            <p:ph type="title"/>
          </p:nvPr>
        </p:nvSpPr>
        <p:spPr>
          <a:xfrm>
            <a:off x="1835150" y="71414"/>
            <a:ext cx="7058025" cy="908050"/>
          </a:xfrm>
        </p:spPr>
        <p:txBody>
          <a:bodyPr/>
          <a:lstStyle>
            <a:lvl1pPr>
              <a:defRPr sz="24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9"/>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7" name="Slide Number Placeholder 10"/>
          <p:cNvSpPr>
            <a:spLocks noGrp="1"/>
          </p:cNvSpPr>
          <p:nvPr>
            <p:ph type="sldNum" sz="quarter" idx="11"/>
          </p:nvPr>
        </p:nvSpPr>
        <p:spPr/>
        <p:txBody>
          <a:bodyPr/>
          <a:lstStyle>
            <a:lvl1pPr>
              <a:defRPr/>
            </a:lvl1pPr>
          </a:lstStyle>
          <a:p>
            <a:pPr>
              <a:defRPr/>
            </a:pPr>
            <a:fld id="{ECA623A7-611E-4645-9DFF-2AFC7F3BE13D}" type="slidenum">
              <a:rPr lang="en-US">
                <a:solidFill>
                  <a:srgbClr val="000000"/>
                </a:solidFill>
              </a:rPr>
              <a:pPr>
                <a:defRPr/>
              </a:pPr>
              <a:t>‹#›</a:t>
            </a:fld>
            <a:endParaRPr lang="en-US" dirty="0">
              <a:solidFill>
                <a:srgbClr val="000000"/>
              </a:solidFill>
            </a:endParaRPr>
          </a:p>
        </p:txBody>
      </p:sp>
      <p:sp>
        <p:nvSpPr>
          <p:cNvPr id="8" name="Footer Placeholder 11"/>
          <p:cNvSpPr>
            <a:spLocks noGrp="1"/>
          </p:cNvSpPr>
          <p:nvPr>
            <p:ph type="ftr" sz="quarter" idx="12"/>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61190324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5B4A8D-D4B5-4FD8-8E66-BB2F53F689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5543271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AutoShape 4"/>
          <p:cNvSpPr>
            <a:spLocks noChangeArrowheads="1"/>
          </p:cNvSpPr>
          <p:nvPr/>
        </p:nvSpPr>
        <p:spPr bwMode="auto">
          <a:xfrm rot="10800000">
            <a:off x="214314" y="1000127"/>
            <a:ext cx="8643937" cy="14287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close/>
              </a:path>
              <a:path w="1000" h="1000">
                <a:moveTo>
                  <a:pt x="0" y="0"/>
                </a:moveTo>
                <a:lnTo>
                  <a:pt x="1000" y="0"/>
                </a:lnTo>
              </a:path>
            </a:pathLst>
          </a:custGeom>
          <a:solidFill>
            <a:srgbClr val="800000"/>
          </a:solidFill>
          <a:ln w="9525">
            <a:solidFill>
              <a:srgbClr val="A50021"/>
            </a:solidFill>
            <a:round/>
            <a:headEnd/>
            <a:tailEnd/>
          </a:ln>
        </p:spPr>
        <p:txBody>
          <a:bodyPr/>
          <a:lstStyle/>
          <a:p>
            <a:pPr>
              <a:defRPr/>
            </a:pPr>
            <a:endParaRPr lang="en-US" dirty="0">
              <a:solidFill>
                <a:srgbClr val="000000"/>
              </a:solidFill>
              <a:latin typeface="Times New Roman" pitchFamily="18" charset="0"/>
              <a:cs typeface="Arial" charset="0"/>
            </a:endParaRPr>
          </a:p>
        </p:txBody>
      </p:sp>
      <p:sp>
        <p:nvSpPr>
          <p:cNvPr id="2" name="Title 1"/>
          <p:cNvSpPr>
            <a:spLocks noGrp="1"/>
          </p:cNvSpPr>
          <p:nvPr>
            <p:ph type="title"/>
          </p:nvPr>
        </p:nvSpPr>
        <p:spPr>
          <a:xfrm>
            <a:off x="1835150" y="188915"/>
            <a:ext cx="7058025" cy="882633"/>
          </a:xfrm>
        </p:spPr>
        <p:txBody>
          <a:bodyPr/>
          <a:lstStyle>
            <a:lvl1pPr>
              <a:defRPr sz="2400" b="1"/>
            </a:lvl1pPr>
          </a:lstStyle>
          <a:p>
            <a:r>
              <a:rPr lang="en-US" smtClean="0"/>
              <a:t>Click to edit Master title style</a:t>
            </a:r>
            <a:endParaRPr lang="en-US"/>
          </a:p>
        </p:txBody>
      </p:sp>
      <p:sp>
        <p:nvSpPr>
          <p:cNvPr id="3" name="Content Placeholder 2"/>
          <p:cNvSpPr>
            <a:spLocks noGrp="1"/>
          </p:cNvSpPr>
          <p:nvPr>
            <p:ph sz="half" idx="1"/>
          </p:nvPr>
        </p:nvSpPr>
        <p:spPr>
          <a:xfrm>
            <a:off x="1042988" y="1600202"/>
            <a:ext cx="38481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600202"/>
            <a:ext cx="3849687"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65FB401-AD0A-4F17-A23D-C48853C8BF6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88142874"/>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AutoShape 4"/>
          <p:cNvSpPr>
            <a:spLocks noChangeArrowheads="1"/>
          </p:cNvSpPr>
          <p:nvPr/>
        </p:nvSpPr>
        <p:spPr bwMode="auto">
          <a:xfrm rot="10800000">
            <a:off x="214314" y="1000127"/>
            <a:ext cx="8643937" cy="14287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close/>
              </a:path>
              <a:path w="1000" h="1000">
                <a:moveTo>
                  <a:pt x="0" y="0"/>
                </a:moveTo>
                <a:lnTo>
                  <a:pt x="1000" y="0"/>
                </a:lnTo>
              </a:path>
            </a:pathLst>
          </a:custGeom>
          <a:solidFill>
            <a:srgbClr val="800000"/>
          </a:solidFill>
          <a:ln w="9525">
            <a:solidFill>
              <a:srgbClr val="A50021"/>
            </a:solidFill>
            <a:round/>
            <a:headEnd/>
            <a:tailEnd/>
          </a:ln>
        </p:spPr>
        <p:txBody>
          <a:bodyPr/>
          <a:lstStyle/>
          <a:p>
            <a:pPr>
              <a:defRPr/>
            </a:pPr>
            <a:endParaRPr lang="en-US" dirty="0">
              <a:solidFill>
                <a:srgbClr val="000000"/>
              </a:solidFill>
              <a:latin typeface="Times New Roman" pitchFamily="18" charset="0"/>
              <a:cs typeface="Arial" charset="0"/>
            </a:endParaRPr>
          </a:p>
        </p:txBody>
      </p:sp>
      <p:sp>
        <p:nvSpPr>
          <p:cNvPr id="2" name="Title 1"/>
          <p:cNvSpPr>
            <a:spLocks noGrp="1"/>
          </p:cNvSpPr>
          <p:nvPr>
            <p:ph type="title"/>
          </p:nvPr>
        </p:nvSpPr>
        <p:spPr>
          <a:xfrm>
            <a:off x="1643043" y="274638"/>
            <a:ext cx="7043758" cy="796908"/>
          </a:xfrm>
        </p:spPr>
        <p:txBody>
          <a:bodyPr/>
          <a:lstStyle>
            <a:lvl1pPr>
              <a:defRPr sz="2400" b="1">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41F5573B-E928-40D0-BC22-9147B349D8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0557632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5659190-8D1A-4707-B381-E83AE1D9B5FC}" type="slidenum">
              <a:rPr lang="en-ZA" smtClean="0"/>
              <a:pPr/>
              <a:t>‹#›</a:t>
            </a:fld>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5150" y="71414"/>
            <a:ext cx="7058025" cy="908050"/>
          </a:xfrm>
        </p:spPr>
        <p:txBody>
          <a:bodyPr/>
          <a:lstStyle>
            <a:lvl1pPr>
              <a:defRPr sz="2400" b="1"/>
            </a:lvl1p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677547-F6CC-4877-935B-1952CFD219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6867221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EB3C1E-DF70-4605-B61A-C859A806AD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5745701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144D46-AC8B-4028-B97B-7BAFC902AA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8662274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D8F981-1953-42DA-A36A-A3E75FF16C6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0376438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E1695E-F987-4554-BAA9-BB2A77606B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6851247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1025" y="188913"/>
            <a:ext cx="196215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2988" y="188913"/>
            <a:ext cx="5735637"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09736-343D-49F9-BA3B-7A54854D92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6207320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7" descr="Logo"/>
          <p:cNvPicPr>
            <a:picLocks noChangeAspect="1" noChangeArrowheads="1"/>
          </p:cNvPicPr>
          <p:nvPr/>
        </p:nvPicPr>
        <p:blipFill>
          <a:blip r:embed="rId2" cstate="print"/>
          <a:srcRect/>
          <a:stretch>
            <a:fillRect/>
          </a:stretch>
        </p:blipFill>
        <p:spPr bwMode="auto">
          <a:xfrm>
            <a:off x="71438" y="0"/>
            <a:ext cx="2286000" cy="914400"/>
          </a:xfrm>
          <a:prstGeom prst="rect">
            <a:avLst/>
          </a:prstGeom>
          <a:noFill/>
          <a:ln w="9525">
            <a:noFill/>
            <a:miter lim="800000"/>
            <a:headEnd/>
            <a:tailEnd/>
          </a:ln>
        </p:spPr>
      </p:pic>
      <p:sp>
        <p:nvSpPr>
          <p:cNvPr id="2" name="Title 1"/>
          <p:cNvSpPr>
            <a:spLocks noGrp="1"/>
          </p:cNvSpPr>
          <p:nvPr>
            <p:ph type="title"/>
          </p:nvPr>
        </p:nvSpPr>
        <p:spPr>
          <a:xfrm>
            <a:off x="2357422" y="0"/>
            <a:ext cx="6786578" cy="857232"/>
          </a:xfrm>
          <a:solidFill>
            <a:srgbClr val="C00000"/>
          </a:solidFill>
        </p:spPr>
        <p:txBody>
          <a:bodyPr/>
          <a:lstStyle>
            <a:lvl1pPr>
              <a:defRPr sz="2700">
                <a:solidFill>
                  <a:schemeClr val="bg1"/>
                </a:solidFill>
              </a:defRPr>
            </a:lvl1pPr>
          </a:lstStyle>
          <a:p>
            <a:r>
              <a:rPr lang="en-US" smtClean="0"/>
              <a:t>Click to edit Master title style</a:t>
            </a:r>
            <a:endParaRPr lang="en-ZA" dirty="0"/>
          </a:p>
        </p:txBody>
      </p:sp>
      <p:sp>
        <p:nvSpPr>
          <p:cNvPr id="4" name="Date Placeholder 2"/>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4"/>
          <p:cNvSpPr>
            <a:spLocks noGrp="1"/>
          </p:cNvSpPr>
          <p:nvPr>
            <p:ph type="sldNum" sz="quarter" idx="12"/>
          </p:nvPr>
        </p:nvSpPr>
        <p:spPr/>
        <p:txBody>
          <a:bodyPr/>
          <a:lstStyle>
            <a:lvl1pPr>
              <a:defRPr/>
            </a:lvl1pPr>
          </a:lstStyle>
          <a:p>
            <a:pPr>
              <a:defRPr/>
            </a:pPr>
            <a:fld id="{53914E2A-5773-4E83-AD70-B5DEAB6BC7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8351706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TippConsultingLOGO"/>
          <p:cNvPicPr>
            <a:picLocks noChangeAspect="1" noChangeArrowheads="1"/>
          </p:cNvPicPr>
          <p:nvPr/>
        </p:nvPicPr>
        <p:blipFill>
          <a:blip r:embed="rId2" cstate="print">
            <a:clrChange>
              <a:clrFrom>
                <a:srgbClr val="FFFFFF"/>
              </a:clrFrom>
              <a:clrTo>
                <a:srgbClr val="FFFFFF">
                  <a:alpha val="0"/>
                </a:srgbClr>
              </a:clrTo>
            </a:clrChange>
            <a:lum bright="70000" contrast="-56000"/>
          </a:blip>
          <a:srcRect r="74580" b="-676"/>
          <a:stretch>
            <a:fillRect/>
          </a:stretch>
        </p:blipFill>
        <p:spPr bwMode="auto">
          <a:xfrm>
            <a:off x="1" y="0"/>
            <a:ext cx="2130425" cy="6858000"/>
          </a:xfrm>
          <a:prstGeom prst="rect">
            <a:avLst/>
          </a:prstGeom>
          <a:noFill/>
          <a:ln w="9525">
            <a:noFill/>
            <a:miter lim="800000"/>
            <a:headEnd/>
            <a:tailEnd/>
          </a:ln>
        </p:spPr>
      </p:pic>
      <p:pic>
        <p:nvPicPr>
          <p:cNvPr id="5" name="Picture 8" descr="Logo"/>
          <p:cNvPicPr>
            <a:picLocks noChangeAspect="1" noChangeArrowheads="1"/>
          </p:cNvPicPr>
          <p:nvPr/>
        </p:nvPicPr>
        <p:blipFill>
          <a:blip r:embed="rId3" cstate="print"/>
          <a:srcRect/>
          <a:stretch>
            <a:fillRect/>
          </a:stretch>
        </p:blipFill>
        <p:spPr bwMode="auto">
          <a:xfrm>
            <a:off x="3000375" y="857250"/>
            <a:ext cx="2286000" cy="914400"/>
          </a:xfrm>
          <a:prstGeom prst="rect">
            <a:avLst/>
          </a:prstGeom>
          <a:noFill/>
          <a:ln w="9525">
            <a:noFill/>
            <a:miter lim="800000"/>
            <a:headEnd/>
            <a:tailEnd/>
          </a:ln>
        </p:spPr>
      </p:pic>
      <p:sp>
        <p:nvSpPr>
          <p:cNvPr id="51202" name="Rectangle 2"/>
          <p:cNvSpPr>
            <a:spLocks noGrp="1" noChangeArrowheads="1"/>
          </p:cNvSpPr>
          <p:nvPr>
            <p:ph type="ctrTitle"/>
          </p:nvPr>
        </p:nvSpPr>
        <p:spPr>
          <a:xfrm>
            <a:off x="685800" y="2103440"/>
            <a:ext cx="7772400" cy="1470025"/>
          </a:xfrm>
        </p:spPr>
        <p:txBody>
          <a:bodyPr/>
          <a:lstStyle>
            <a:lvl1pPr>
              <a:defRPr/>
            </a:lvl1pPr>
          </a:lstStyle>
          <a:p>
            <a:r>
              <a:rPr lang="en-US" smtClean="0"/>
              <a:t>Click to edit Master title style</a:t>
            </a:r>
            <a:endParaRPr lang="en-GB"/>
          </a:p>
        </p:txBody>
      </p:sp>
      <p:sp>
        <p:nvSpPr>
          <p:cNvPr id="51203" name="Rectangle 3"/>
          <p:cNvSpPr>
            <a:spLocks noGrp="1" noChangeArrowheads="1"/>
          </p:cNvSpPr>
          <p:nvPr>
            <p:ph type="subTitle" idx="1"/>
          </p:nvPr>
        </p:nvSpPr>
        <p:spPr>
          <a:xfrm>
            <a:off x="1403350" y="4221165"/>
            <a:ext cx="6400800" cy="1042987"/>
          </a:xfrm>
        </p:spPr>
        <p:txBody>
          <a:bodyPr/>
          <a:lstStyle>
            <a:lvl1pPr marL="0" indent="0" algn="ctr">
              <a:buFontTx/>
              <a:buNone/>
              <a:defRPr/>
            </a:lvl1pPr>
          </a:lstStyle>
          <a:p>
            <a:r>
              <a:rPr lang="en-US" smtClean="0"/>
              <a:t>Click to edit Master subtitle style</a:t>
            </a:r>
            <a:endParaRPr lang="en-GB"/>
          </a:p>
        </p:txBody>
      </p:sp>
      <p:sp>
        <p:nvSpPr>
          <p:cNvPr id="6"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370025637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utoShape 4"/>
          <p:cNvSpPr>
            <a:spLocks noChangeArrowheads="1"/>
          </p:cNvSpPr>
          <p:nvPr/>
        </p:nvSpPr>
        <p:spPr bwMode="auto">
          <a:xfrm rot="10800000">
            <a:off x="214314" y="1000127"/>
            <a:ext cx="8643937" cy="14287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close/>
              </a:path>
              <a:path w="1000" h="1000">
                <a:moveTo>
                  <a:pt x="0" y="0"/>
                </a:moveTo>
                <a:lnTo>
                  <a:pt x="1000" y="0"/>
                </a:lnTo>
              </a:path>
            </a:pathLst>
          </a:custGeom>
          <a:solidFill>
            <a:srgbClr val="800000"/>
          </a:solidFill>
          <a:ln w="9525">
            <a:solidFill>
              <a:srgbClr val="A50021"/>
            </a:solidFill>
            <a:round/>
            <a:headEnd/>
            <a:tailEnd/>
          </a:ln>
        </p:spPr>
        <p:txBody>
          <a:bodyPr/>
          <a:lstStyle/>
          <a:p>
            <a:pPr>
              <a:defRPr/>
            </a:pPr>
            <a:endParaRPr lang="en-US" dirty="0">
              <a:solidFill>
                <a:srgbClr val="000000"/>
              </a:solidFill>
              <a:latin typeface="Times New Roman" pitchFamily="18" charset="0"/>
              <a:cs typeface="Arial" charset="0"/>
            </a:endParaRPr>
          </a:p>
        </p:txBody>
      </p:sp>
      <p:pic>
        <p:nvPicPr>
          <p:cNvPr id="5" name="Picture 8" descr="Logo"/>
          <p:cNvPicPr>
            <a:picLocks noChangeAspect="1" noChangeArrowheads="1"/>
          </p:cNvPicPr>
          <p:nvPr/>
        </p:nvPicPr>
        <p:blipFill>
          <a:blip r:embed="rId2" cstate="print"/>
          <a:srcRect/>
          <a:stretch>
            <a:fillRect/>
          </a:stretch>
        </p:blipFill>
        <p:spPr bwMode="auto">
          <a:xfrm>
            <a:off x="1" y="71438"/>
            <a:ext cx="1928813" cy="914400"/>
          </a:xfrm>
          <a:prstGeom prst="rect">
            <a:avLst/>
          </a:prstGeom>
          <a:noFill/>
          <a:ln w="9525">
            <a:noFill/>
            <a:miter lim="800000"/>
            <a:headEnd/>
            <a:tailEnd/>
          </a:ln>
        </p:spPr>
      </p:pic>
      <p:sp>
        <p:nvSpPr>
          <p:cNvPr id="2" name="Title 1"/>
          <p:cNvSpPr>
            <a:spLocks noGrp="1"/>
          </p:cNvSpPr>
          <p:nvPr>
            <p:ph type="title"/>
          </p:nvPr>
        </p:nvSpPr>
        <p:spPr>
          <a:xfrm>
            <a:off x="1835150" y="71414"/>
            <a:ext cx="7058025" cy="908050"/>
          </a:xfrm>
        </p:spPr>
        <p:txBody>
          <a:bodyPr/>
          <a:lstStyle>
            <a:lvl1pPr>
              <a:defRPr sz="24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9"/>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7" name="Slide Number Placeholder 10"/>
          <p:cNvSpPr>
            <a:spLocks noGrp="1"/>
          </p:cNvSpPr>
          <p:nvPr>
            <p:ph type="sldNum" sz="quarter" idx="11"/>
          </p:nvPr>
        </p:nvSpPr>
        <p:spPr/>
        <p:txBody>
          <a:bodyPr/>
          <a:lstStyle>
            <a:lvl1pPr>
              <a:defRPr/>
            </a:lvl1pPr>
          </a:lstStyle>
          <a:p>
            <a:pPr>
              <a:defRPr/>
            </a:pPr>
            <a:fld id="{ECA623A7-611E-4645-9DFF-2AFC7F3BE13D}" type="slidenum">
              <a:rPr lang="en-US">
                <a:solidFill>
                  <a:srgbClr val="000000"/>
                </a:solidFill>
              </a:rPr>
              <a:pPr>
                <a:defRPr/>
              </a:pPr>
              <a:t>‹#›</a:t>
            </a:fld>
            <a:endParaRPr lang="en-US" dirty="0">
              <a:solidFill>
                <a:srgbClr val="000000"/>
              </a:solidFill>
            </a:endParaRPr>
          </a:p>
        </p:txBody>
      </p:sp>
      <p:sp>
        <p:nvSpPr>
          <p:cNvPr id="8" name="Footer Placeholder 11"/>
          <p:cNvSpPr>
            <a:spLocks noGrp="1"/>
          </p:cNvSpPr>
          <p:nvPr>
            <p:ph type="ftr" sz="quarter" idx="12"/>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333906303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5B4A8D-D4B5-4FD8-8E66-BB2F53F689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20665624"/>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5659190-8D1A-4707-B381-E83AE1D9B5FC}" type="slidenum">
              <a:rPr lang="en-ZA" smtClean="0"/>
              <a:pPr/>
              <a:t>‹#›</a:t>
            </a:fld>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AutoShape 4"/>
          <p:cNvSpPr>
            <a:spLocks noChangeArrowheads="1"/>
          </p:cNvSpPr>
          <p:nvPr/>
        </p:nvSpPr>
        <p:spPr bwMode="auto">
          <a:xfrm rot="10800000">
            <a:off x="214314" y="1000127"/>
            <a:ext cx="8643937" cy="14287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close/>
              </a:path>
              <a:path w="1000" h="1000">
                <a:moveTo>
                  <a:pt x="0" y="0"/>
                </a:moveTo>
                <a:lnTo>
                  <a:pt x="1000" y="0"/>
                </a:lnTo>
              </a:path>
            </a:pathLst>
          </a:custGeom>
          <a:solidFill>
            <a:srgbClr val="800000"/>
          </a:solidFill>
          <a:ln w="9525">
            <a:solidFill>
              <a:srgbClr val="A50021"/>
            </a:solidFill>
            <a:round/>
            <a:headEnd/>
            <a:tailEnd/>
          </a:ln>
        </p:spPr>
        <p:txBody>
          <a:bodyPr/>
          <a:lstStyle/>
          <a:p>
            <a:pPr>
              <a:defRPr/>
            </a:pPr>
            <a:endParaRPr lang="en-US" dirty="0">
              <a:solidFill>
                <a:srgbClr val="000000"/>
              </a:solidFill>
              <a:latin typeface="Times New Roman" pitchFamily="18" charset="0"/>
              <a:cs typeface="Arial" charset="0"/>
            </a:endParaRPr>
          </a:p>
        </p:txBody>
      </p:sp>
      <p:sp>
        <p:nvSpPr>
          <p:cNvPr id="2" name="Title 1"/>
          <p:cNvSpPr>
            <a:spLocks noGrp="1"/>
          </p:cNvSpPr>
          <p:nvPr>
            <p:ph type="title"/>
          </p:nvPr>
        </p:nvSpPr>
        <p:spPr>
          <a:xfrm>
            <a:off x="1835150" y="188915"/>
            <a:ext cx="7058025" cy="882633"/>
          </a:xfrm>
        </p:spPr>
        <p:txBody>
          <a:bodyPr/>
          <a:lstStyle>
            <a:lvl1pPr>
              <a:defRPr sz="2400" b="1"/>
            </a:lvl1pPr>
          </a:lstStyle>
          <a:p>
            <a:r>
              <a:rPr lang="en-US" smtClean="0"/>
              <a:t>Click to edit Master title style</a:t>
            </a:r>
            <a:endParaRPr lang="en-US"/>
          </a:p>
        </p:txBody>
      </p:sp>
      <p:sp>
        <p:nvSpPr>
          <p:cNvPr id="3" name="Content Placeholder 2"/>
          <p:cNvSpPr>
            <a:spLocks noGrp="1"/>
          </p:cNvSpPr>
          <p:nvPr>
            <p:ph sz="half" idx="1"/>
          </p:nvPr>
        </p:nvSpPr>
        <p:spPr>
          <a:xfrm>
            <a:off x="1042988" y="1600202"/>
            <a:ext cx="38481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600202"/>
            <a:ext cx="3849687"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65FB401-AD0A-4F17-A23D-C48853C8BF6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85979491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AutoShape 4"/>
          <p:cNvSpPr>
            <a:spLocks noChangeArrowheads="1"/>
          </p:cNvSpPr>
          <p:nvPr/>
        </p:nvSpPr>
        <p:spPr bwMode="auto">
          <a:xfrm rot="10800000">
            <a:off x="214314" y="1000127"/>
            <a:ext cx="8643937" cy="14287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close/>
              </a:path>
              <a:path w="1000" h="1000">
                <a:moveTo>
                  <a:pt x="0" y="0"/>
                </a:moveTo>
                <a:lnTo>
                  <a:pt x="1000" y="0"/>
                </a:lnTo>
              </a:path>
            </a:pathLst>
          </a:custGeom>
          <a:solidFill>
            <a:srgbClr val="800000"/>
          </a:solidFill>
          <a:ln w="9525">
            <a:solidFill>
              <a:srgbClr val="A50021"/>
            </a:solidFill>
            <a:round/>
            <a:headEnd/>
            <a:tailEnd/>
          </a:ln>
        </p:spPr>
        <p:txBody>
          <a:bodyPr/>
          <a:lstStyle/>
          <a:p>
            <a:pPr>
              <a:defRPr/>
            </a:pPr>
            <a:endParaRPr lang="en-US" dirty="0">
              <a:solidFill>
                <a:srgbClr val="000000"/>
              </a:solidFill>
              <a:latin typeface="Times New Roman" pitchFamily="18" charset="0"/>
              <a:cs typeface="Arial" charset="0"/>
            </a:endParaRPr>
          </a:p>
        </p:txBody>
      </p:sp>
      <p:sp>
        <p:nvSpPr>
          <p:cNvPr id="2" name="Title 1"/>
          <p:cNvSpPr>
            <a:spLocks noGrp="1"/>
          </p:cNvSpPr>
          <p:nvPr>
            <p:ph type="title"/>
          </p:nvPr>
        </p:nvSpPr>
        <p:spPr>
          <a:xfrm>
            <a:off x="1643043" y="274638"/>
            <a:ext cx="7043758" cy="796908"/>
          </a:xfrm>
        </p:spPr>
        <p:txBody>
          <a:bodyPr/>
          <a:lstStyle>
            <a:lvl1pPr>
              <a:defRPr sz="2400" b="1">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41F5573B-E928-40D0-BC22-9147B349D8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0299370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5150" y="71414"/>
            <a:ext cx="7058025" cy="908050"/>
          </a:xfrm>
        </p:spPr>
        <p:txBody>
          <a:bodyPr/>
          <a:lstStyle>
            <a:lvl1pPr>
              <a:defRPr sz="2400" b="1"/>
            </a:lvl1p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677547-F6CC-4877-935B-1952CFD219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8100781"/>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EB3C1E-DF70-4605-B61A-C859A806AD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7228635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144D46-AC8B-4028-B97B-7BAFC902AA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592330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D8F981-1953-42DA-A36A-A3E75FF16C6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82351060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E1695E-F987-4554-BAA9-BB2A77606B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363759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1025" y="188913"/>
            <a:ext cx="196215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2988" y="188913"/>
            <a:ext cx="5735637"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09736-343D-49F9-BA3B-7A54854D92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4095754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7" descr="Logo"/>
          <p:cNvPicPr>
            <a:picLocks noChangeAspect="1" noChangeArrowheads="1"/>
          </p:cNvPicPr>
          <p:nvPr/>
        </p:nvPicPr>
        <p:blipFill>
          <a:blip r:embed="rId2" cstate="print"/>
          <a:srcRect/>
          <a:stretch>
            <a:fillRect/>
          </a:stretch>
        </p:blipFill>
        <p:spPr bwMode="auto">
          <a:xfrm>
            <a:off x="71438" y="0"/>
            <a:ext cx="2286000" cy="914400"/>
          </a:xfrm>
          <a:prstGeom prst="rect">
            <a:avLst/>
          </a:prstGeom>
          <a:noFill/>
          <a:ln w="9525">
            <a:noFill/>
            <a:miter lim="800000"/>
            <a:headEnd/>
            <a:tailEnd/>
          </a:ln>
        </p:spPr>
      </p:pic>
      <p:sp>
        <p:nvSpPr>
          <p:cNvPr id="2" name="Title 1"/>
          <p:cNvSpPr>
            <a:spLocks noGrp="1"/>
          </p:cNvSpPr>
          <p:nvPr>
            <p:ph type="title"/>
          </p:nvPr>
        </p:nvSpPr>
        <p:spPr>
          <a:xfrm>
            <a:off x="2357422" y="0"/>
            <a:ext cx="6786578" cy="857232"/>
          </a:xfrm>
          <a:solidFill>
            <a:srgbClr val="C00000"/>
          </a:solidFill>
        </p:spPr>
        <p:txBody>
          <a:bodyPr/>
          <a:lstStyle>
            <a:lvl1pPr>
              <a:defRPr sz="2700">
                <a:solidFill>
                  <a:schemeClr val="bg1"/>
                </a:solidFill>
              </a:defRPr>
            </a:lvl1pPr>
          </a:lstStyle>
          <a:p>
            <a:r>
              <a:rPr lang="en-US" smtClean="0"/>
              <a:t>Click to edit Master title style</a:t>
            </a:r>
            <a:endParaRPr lang="en-ZA" dirty="0"/>
          </a:p>
        </p:txBody>
      </p:sp>
      <p:sp>
        <p:nvSpPr>
          <p:cNvPr id="4" name="Date Placeholder 2"/>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4"/>
          <p:cNvSpPr>
            <a:spLocks noGrp="1"/>
          </p:cNvSpPr>
          <p:nvPr>
            <p:ph type="sldNum" sz="quarter" idx="12"/>
          </p:nvPr>
        </p:nvSpPr>
        <p:spPr/>
        <p:txBody>
          <a:bodyPr/>
          <a:lstStyle>
            <a:lvl1pPr>
              <a:defRPr/>
            </a:lvl1pPr>
          </a:lstStyle>
          <a:p>
            <a:pPr>
              <a:defRPr/>
            </a:pPr>
            <a:fld id="{53914E2A-5773-4E83-AD70-B5DEAB6BC7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53968545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5659190-8D1A-4707-B381-E83AE1D9B5FC}" type="slidenum">
              <a:rPr lang="en-ZA" smtClean="0"/>
              <a:pPr/>
              <a:t>‹#›</a:t>
            </a:fld>
            <a:endParaRPr lang="en-ZA" dirty="0"/>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ags" Target="../tags/tag2.xml"/><Relationship Id="rId3" Type="http://schemas.openxmlformats.org/officeDocument/2006/relationships/slideLayout" Target="../slideLayouts/slideLayout14.xml"/><Relationship Id="rId21" Type="http://schemas.openxmlformats.org/officeDocument/2006/relationships/hyperlink" Target="http://www.neotel.co.za/" TargetMode="Externa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vmlDrawing" Target="../drawings/vmlDrawing5.vml"/><Relationship Id="rId2" Type="http://schemas.openxmlformats.org/officeDocument/2006/relationships/slideLayout" Target="../slideLayouts/slideLayout13.xml"/><Relationship Id="rId16" Type="http://schemas.openxmlformats.org/officeDocument/2006/relationships/theme" Target="../theme/theme2.xml"/><Relationship Id="rId20"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oleObject" Target="../embeddings/oleObject5.bin"/><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ags" Target="../tags/tag5.xml"/><Relationship Id="rId3" Type="http://schemas.openxmlformats.org/officeDocument/2006/relationships/slideLayout" Target="../slideLayouts/slideLayout29.xml"/><Relationship Id="rId21" Type="http://schemas.openxmlformats.org/officeDocument/2006/relationships/image" Target="../media/image3.jpe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ags" Target="../tags/tag4.xml"/><Relationship Id="rId2" Type="http://schemas.openxmlformats.org/officeDocument/2006/relationships/slideLayout" Target="../slideLayouts/slideLayout28.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vmlDrawing" Target="../drawings/vmlDrawing7.vml"/><Relationship Id="rId23" Type="http://schemas.openxmlformats.org/officeDocument/2006/relationships/oleObject" Target="../embeddings/oleObject7.bin"/><Relationship Id="rId10" Type="http://schemas.openxmlformats.org/officeDocument/2006/relationships/slideLayout" Target="../slideLayouts/slideLayout36.xml"/><Relationship Id="rId19" Type="http://schemas.openxmlformats.org/officeDocument/2006/relationships/tags" Target="../tags/tag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 Id="rId22"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vmlDrawing" Target="../drawings/vmlDrawing9.v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oleObject" Target="../embeddings/oleObject9.bin"/><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8.png"/><Relationship Id="rId3" Type="http://schemas.openxmlformats.org/officeDocument/2006/relationships/theme" Target="../theme/theme6.xml"/><Relationship Id="rId7" Type="http://schemas.openxmlformats.org/officeDocument/2006/relationships/tags" Target="../tags/tag10.xml"/><Relationship Id="rId12" Type="http://schemas.openxmlformats.org/officeDocument/2006/relationships/oleObject" Target="../embeddings/oleObject13.bin"/><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vmlDrawing" Target="../drawings/vmlDrawing13.vml"/><Relationship Id="rId9" Type="http://schemas.openxmlformats.org/officeDocument/2006/relationships/tags" Target="../tags/tag1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10.pn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9.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8.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0.pn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6000" r="-4000"/>
          </a:stretch>
        </a:blip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1864688826"/>
              </p:ext>
            </p:extLst>
          </p:nvPr>
        </p:nvGraphicFramePr>
        <p:xfrm>
          <a:off x="1588" y="1588"/>
          <a:ext cx="1587" cy="1587"/>
        </p:xfrm>
        <a:graphic>
          <a:graphicData uri="http://schemas.openxmlformats.org/presentationml/2006/ole">
            <p:oleObj spid="_x0000_s23900" name="think-cell Slide" r:id="rId15" imgW="360" imgH="360" progId="">
              <p:embed/>
            </p:oleObj>
          </a:graphicData>
        </a:graphic>
      </p:graphicFrame>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59190-8D1A-4707-B381-E83AE1D9B5FC}"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nvGraphicFramePr>
        <p:xfrm>
          <a:off x="1588" y="1588"/>
          <a:ext cx="1587" cy="1587"/>
        </p:xfrm>
        <a:graphic>
          <a:graphicData uri="http://schemas.openxmlformats.org/presentationml/2006/ole">
            <p:oleObj spid="_x0000_s29000" name="think-cell Slide" r:id="rId19" imgW="360" imgH="360" progId="">
              <p:embed/>
            </p:oleObj>
          </a:graphicData>
        </a:graphic>
      </p:graphicFrame>
      <p:pic>
        <p:nvPicPr>
          <p:cNvPr id="15362" name="Picture 8" descr="No_Heading_4"/>
          <p:cNvPicPr>
            <a:picLocks noChangeAspect="1" noChangeArrowheads="1"/>
          </p:cNvPicPr>
          <p:nvPr/>
        </p:nvPicPr>
        <p:blipFill>
          <a:blip r:embed="rId20" cstate="print"/>
          <a:srcRect/>
          <a:stretch>
            <a:fillRect/>
          </a:stretch>
        </p:blipFill>
        <p:spPr bwMode="auto">
          <a:xfrm>
            <a:off x="0" y="0"/>
            <a:ext cx="9144000" cy="6865938"/>
          </a:xfrm>
          <a:prstGeom prst="rect">
            <a:avLst/>
          </a:prstGeom>
          <a:noFill/>
          <a:ln w="9525">
            <a:noFill/>
            <a:miter lim="800000"/>
            <a:headEnd/>
            <a:tailEnd/>
          </a:ln>
        </p:spPr>
      </p:pic>
      <p:sp>
        <p:nvSpPr>
          <p:cNvPr id="15363" name="Rectangle 3"/>
          <p:cNvSpPr>
            <a:spLocks noGrp="1" noChangeArrowheads="1"/>
          </p:cNvSpPr>
          <p:nvPr>
            <p:ph type="body" idx="1"/>
          </p:nvPr>
        </p:nvSpPr>
        <p:spPr bwMode="auto">
          <a:xfrm>
            <a:off x="252413" y="1268413"/>
            <a:ext cx="8642350"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title"/>
          </p:nvPr>
        </p:nvSpPr>
        <p:spPr bwMode="auto">
          <a:xfrm>
            <a:off x="227013" y="371475"/>
            <a:ext cx="7729537" cy="5445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02" name="Rectangle 6"/>
          <p:cNvSpPr>
            <a:spLocks noGrp="1" noChangeArrowheads="1"/>
          </p:cNvSpPr>
          <p:nvPr>
            <p:ph type="sldNum" sz="quarter" idx="4"/>
          </p:nvPr>
        </p:nvSpPr>
        <p:spPr bwMode="auto">
          <a:xfrm>
            <a:off x="6902450" y="6597650"/>
            <a:ext cx="2133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E16E0A"/>
                </a:solidFill>
                <a:latin typeface="Arial" charset="0"/>
              </a:defRPr>
            </a:lvl1pPr>
          </a:lstStyle>
          <a:p>
            <a:pPr>
              <a:defRPr/>
            </a:pPr>
            <a:fld id="{6B233056-7321-4D54-BF3A-BDAB789569E6}" type="slidenum">
              <a:rPr lang="en-US"/>
              <a:pPr>
                <a:defRPr/>
              </a:pPr>
              <a:t>‹#›</a:t>
            </a:fld>
            <a:endParaRPr lang="en-US" dirty="0"/>
          </a:p>
        </p:txBody>
      </p:sp>
      <p:sp>
        <p:nvSpPr>
          <p:cNvPr id="4103" name="Rectangle 7"/>
          <p:cNvSpPr>
            <a:spLocks noChangeArrowheads="1"/>
          </p:cNvSpPr>
          <p:nvPr/>
        </p:nvSpPr>
        <p:spPr bwMode="auto">
          <a:xfrm>
            <a:off x="277813" y="6570663"/>
            <a:ext cx="2133600" cy="287337"/>
          </a:xfrm>
          <a:prstGeom prst="rect">
            <a:avLst/>
          </a:prstGeom>
          <a:noFill/>
          <a:ln w="9525">
            <a:noFill/>
            <a:miter lim="800000"/>
            <a:headEnd/>
            <a:tailEnd/>
          </a:ln>
          <a:effectLst/>
        </p:spPr>
        <p:txBody>
          <a:bodyPr/>
          <a:lstStyle/>
          <a:p>
            <a:pPr>
              <a:defRPr/>
            </a:pPr>
            <a:r>
              <a:rPr lang="en-US" sz="1200" b="1" dirty="0">
                <a:solidFill>
                  <a:srgbClr val="E16E0A"/>
                </a:solidFill>
                <a:latin typeface="Arial" charset="0"/>
                <a:hlinkClick r:id="rId21"/>
              </a:rPr>
              <a:t>www.neotel.co.za</a:t>
            </a:r>
            <a:endParaRPr lang="en-US" sz="1200" b="1" dirty="0">
              <a:solidFill>
                <a:srgbClr val="E16E0A"/>
              </a:solidFill>
              <a:latin typeface="Arial" charset="0"/>
            </a:endParaRPr>
          </a:p>
        </p:txBody>
      </p:sp>
      <p:pic>
        <p:nvPicPr>
          <p:cNvPr id="15367" name="Picture 8" descr="Neotel_Logo_RGB"/>
          <p:cNvPicPr>
            <a:picLocks noChangeAspect="1" noChangeArrowheads="1"/>
          </p:cNvPicPr>
          <p:nvPr userDrawn="1">
            <p:custDataLst>
              <p:tags r:id="rId18"/>
            </p:custDataLst>
          </p:nvPr>
        </p:nvPicPr>
        <p:blipFill>
          <a:blip r:embed="rId22" cstate="print">
            <a:clrChange>
              <a:clrFrom>
                <a:srgbClr val="FFFFFF"/>
              </a:clrFrom>
              <a:clrTo>
                <a:srgbClr val="FFFFFF">
                  <a:alpha val="0"/>
                </a:srgbClr>
              </a:clrTo>
            </a:clrChange>
          </a:blip>
          <a:srcRect/>
          <a:stretch>
            <a:fillRect/>
          </a:stretch>
        </p:blipFill>
        <p:spPr bwMode="auto">
          <a:xfrm>
            <a:off x="8335963" y="188913"/>
            <a:ext cx="671512" cy="792162"/>
          </a:xfrm>
          <a:prstGeom prst="rect">
            <a:avLst/>
          </a:prstGeom>
          <a:noFill/>
          <a:ln w="9525">
            <a:noFill/>
            <a:miter lim="800000"/>
            <a:headEnd/>
            <a:tailEnd/>
          </a:ln>
        </p:spPr>
      </p:pic>
    </p:spTree>
    <p:extLst>
      <p:ext uri="{BB962C8B-B14F-4D97-AF65-F5344CB8AC3E}">
        <p14:creationId xmlns:p14="http://schemas.microsoft.com/office/powerpoint/2010/main" xmlns="" val="3122382864"/>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hf hdr="0" ftr="0" dt="0"/>
  <p:txStyles>
    <p:titleStyle>
      <a:lvl1pPr algn="l" rtl="0" eaLnBrk="0" fontAlgn="base" hangingPunct="0">
        <a:spcBef>
          <a:spcPct val="0"/>
        </a:spcBef>
        <a:spcAft>
          <a:spcPct val="0"/>
        </a:spcAft>
        <a:defRPr sz="3200" b="1">
          <a:solidFill>
            <a:srgbClr val="4B4B4B"/>
          </a:solidFill>
          <a:latin typeface="+mj-lt"/>
          <a:ea typeface="+mj-ea"/>
          <a:cs typeface="+mj-cs"/>
        </a:defRPr>
      </a:lvl1pPr>
      <a:lvl2pPr algn="l" rtl="0" eaLnBrk="0" fontAlgn="base" hangingPunct="0">
        <a:spcBef>
          <a:spcPct val="0"/>
        </a:spcBef>
        <a:spcAft>
          <a:spcPct val="0"/>
        </a:spcAft>
        <a:defRPr sz="3200" b="1">
          <a:solidFill>
            <a:srgbClr val="4B4B4B"/>
          </a:solidFill>
          <a:latin typeface="Arial" charset="0"/>
        </a:defRPr>
      </a:lvl2pPr>
      <a:lvl3pPr algn="l" rtl="0" eaLnBrk="0" fontAlgn="base" hangingPunct="0">
        <a:spcBef>
          <a:spcPct val="0"/>
        </a:spcBef>
        <a:spcAft>
          <a:spcPct val="0"/>
        </a:spcAft>
        <a:defRPr sz="3200" b="1">
          <a:solidFill>
            <a:srgbClr val="4B4B4B"/>
          </a:solidFill>
          <a:latin typeface="Arial" charset="0"/>
        </a:defRPr>
      </a:lvl3pPr>
      <a:lvl4pPr algn="l" rtl="0" eaLnBrk="0" fontAlgn="base" hangingPunct="0">
        <a:spcBef>
          <a:spcPct val="0"/>
        </a:spcBef>
        <a:spcAft>
          <a:spcPct val="0"/>
        </a:spcAft>
        <a:defRPr sz="3200" b="1">
          <a:solidFill>
            <a:srgbClr val="4B4B4B"/>
          </a:solidFill>
          <a:latin typeface="Arial" charset="0"/>
        </a:defRPr>
      </a:lvl4pPr>
      <a:lvl5pPr algn="l" rtl="0" eaLnBrk="0" fontAlgn="base" hangingPunct="0">
        <a:spcBef>
          <a:spcPct val="0"/>
        </a:spcBef>
        <a:spcAft>
          <a:spcPct val="0"/>
        </a:spcAft>
        <a:defRPr sz="3200" b="1">
          <a:solidFill>
            <a:srgbClr val="4B4B4B"/>
          </a:solidFill>
          <a:latin typeface="Arial" charset="0"/>
        </a:defRPr>
      </a:lvl5pPr>
      <a:lvl6pPr marL="457200" algn="l" rtl="0" fontAlgn="base">
        <a:spcBef>
          <a:spcPct val="0"/>
        </a:spcBef>
        <a:spcAft>
          <a:spcPct val="0"/>
        </a:spcAft>
        <a:defRPr sz="3200" b="1">
          <a:solidFill>
            <a:srgbClr val="4B4B4B"/>
          </a:solidFill>
          <a:latin typeface="Arial" charset="0"/>
        </a:defRPr>
      </a:lvl6pPr>
      <a:lvl7pPr marL="914400" algn="l" rtl="0" fontAlgn="base">
        <a:spcBef>
          <a:spcPct val="0"/>
        </a:spcBef>
        <a:spcAft>
          <a:spcPct val="0"/>
        </a:spcAft>
        <a:defRPr sz="3200" b="1">
          <a:solidFill>
            <a:srgbClr val="4B4B4B"/>
          </a:solidFill>
          <a:latin typeface="Arial" charset="0"/>
        </a:defRPr>
      </a:lvl7pPr>
      <a:lvl8pPr marL="1371600" algn="l" rtl="0" fontAlgn="base">
        <a:spcBef>
          <a:spcPct val="0"/>
        </a:spcBef>
        <a:spcAft>
          <a:spcPct val="0"/>
        </a:spcAft>
        <a:defRPr sz="3200" b="1">
          <a:solidFill>
            <a:srgbClr val="4B4B4B"/>
          </a:solidFill>
          <a:latin typeface="Arial" charset="0"/>
        </a:defRPr>
      </a:lvl8pPr>
      <a:lvl9pPr marL="1828800" algn="l" rtl="0" fontAlgn="base">
        <a:spcBef>
          <a:spcPct val="0"/>
        </a:spcBef>
        <a:spcAft>
          <a:spcPct val="0"/>
        </a:spcAft>
        <a:defRPr sz="3200" b="1">
          <a:solidFill>
            <a:srgbClr val="4B4B4B"/>
          </a:solidFill>
          <a:latin typeface="Arial" charset="0"/>
        </a:defRPr>
      </a:lvl9pPr>
    </p:titleStyle>
    <p:bodyStyle>
      <a:lvl1pPr marL="342900" indent="-342900" algn="l" rtl="0" eaLnBrk="0" fontAlgn="base" hangingPunct="0">
        <a:spcBef>
          <a:spcPct val="20000"/>
        </a:spcBef>
        <a:spcAft>
          <a:spcPct val="0"/>
        </a:spcAft>
        <a:buClr>
          <a:srgbClr val="E16E0A"/>
        </a:buClr>
        <a:buFont typeface="Wingdings" pitchFamily="2" charset="2"/>
        <a:buChar char="Ø"/>
        <a:defRPr sz="2800">
          <a:solidFill>
            <a:srgbClr val="4B4B4B"/>
          </a:solidFill>
          <a:latin typeface="+mn-lt"/>
          <a:ea typeface="+mn-ea"/>
          <a:cs typeface="+mn-cs"/>
        </a:defRPr>
      </a:lvl1pPr>
      <a:lvl2pPr marL="742950" indent="-285750" algn="l" rtl="0" eaLnBrk="0" fontAlgn="base" hangingPunct="0">
        <a:spcBef>
          <a:spcPct val="20000"/>
        </a:spcBef>
        <a:spcAft>
          <a:spcPct val="0"/>
        </a:spcAft>
        <a:buClr>
          <a:srgbClr val="E16E0A"/>
        </a:buClr>
        <a:buFont typeface="Arial" pitchFamily="34" charset="0"/>
        <a:buChar char="●"/>
        <a:defRPr sz="2400">
          <a:solidFill>
            <a:srgbClr val="4B4B4B"/>
          </a:solidFill>
          <a:latin typeface="+mn-lt"/>
        </a:defRPr>
      </a:lvl2pPr>
      <a:lvl3pPr marL="1143000" indent="-228600" algn="l" rtl="0" eaLnBrk="0" fontAlgn="base" hangingPunct="0">
        <a:spcBef>
          <a:spcPct val="20000"/>
        </a:spcBef>
        <a:spcAft>
          <a:spcPct val="0"/>
        </a:spcAft>
        <a:buClr>
          <a:srgbClr val="E16E0A"/>
        </a:buClr>
        <a:buFont typeface="Arial" pitchFamily="34" charset="0"/>
        <a:buChar char="►"/>
        <a:defRPr sz="2000">
          <a:solidFill>
            <a:srgbClr val="4B4B4B"/>
          </a:solidFill>
          <a:latin typeface="+mn-lt"/>
        </a:defRPr>
      </a:lvl3pPr>
      <a:lvl4pPr marL="1600200" indent="-228600" algn="l" rtl="0" eaLnBrk="0" fontAlgn="base" hangingPunct="0">
        <a:spcBef>
          <a:spcPct val="20000"/>
        </a:spcBef>
        <a:spcAft>
          <a:spcPct val="0"/>
        </a:spcAft>
        <a:buClr>
          <a:srgbClr val="E16E0A"/>
        </a:buClr>
        <a:buFont typeface="Arial" pitchFamily="34" charset="0"/>
        <a:buChar char="§"/>
        <a:defRPr sz="2000">
          <a:solidFill>
            <a:srgbClr val="4B4B4B"/>
          </a:solidFill>
          <a:latin typeface="+mn-lt"/>
        </a:defRPr>
      </a:lvl4pPr>
      <a:lvl5pPr marL="2057400" indent="-228600" algn="l" rtl="0" eaLnBrk="0" fontAlgn="base" hangingPunct="0">
        <a:spcBef>
          <a:spcPct val="20000"/>
        </a:spcBef>
        <a:spcAft>
          <a:spcPct val="0"/>
        </a:spcAft>
        <a:buClr>
          <a:srgbClr val="E16E0A"/>
        </a:buClr>
        <a:buFont typeface="Arial" pitchFamily="34" charset="0"/>
        <a:buChar char="»"/>
        <a:defRPr sz="1600">
          <a:solidFill>
            <a:srgbClr val="4B4B4B"/>
          </a:solidFill>
          <a:latin typeface="+mn-lt"/>
        </a:defRPr>
      </a:lvl5pPr>
      <a:lvl6pPr marL="2514600" indent="-228600" algn="l" rtl="0" fontAlgn="base">
        <a:spcBef>
          <a:spcPct val="20000"/>
        </a:spcBef>
        <a:spcAft>
          <a:spcPct val="0"/>
        </a:spcAft>
        <a:buClr>
          <a:srgbClr val="E16E0A"/>
        </a:buClr>
        <a:buFont typeface="Arial" charset="0"/>
        <a:buChar char="»"/>
        <a:defRPr sz="1600">
          <a:solidFill>
            <a:srgbClr val="4B4B4B"/>
          </a:solidFill>
          <a:latin typeface="+mn-lt"/>
        </a:defRPr>
      </a:lvl6pPr>
      <a:lvl7pPr marL="2971800" indent="-228600" algn="l" rtl="0" fontAlgn="base">
        <a:spcBef>
          <a:spcPct val="20000"/>
        </a:spcBef>
        <a:spcAft>
          <a:spcPct val="0"/>
        </a:spcAft>
        <a:buClr>
          <a:srgbClr val="E16E0A"/>
        </a:buClr>
        <a:buFont typeface="Arial" charset="0"/>
        <a:buChar char="»"/>
        <a:defRPr sz="1600">
          <a:solidFill>
            <a:srgbClr val="4B4B4B"/>
          </a:solidFill>
          <a:latin typeface="+mn-lt"/>
        </a:defRPr>
      </a:lvl7pPr>
      <a:lvl8pPr marL="3429000" indent="-228600" algn="l" rtl="0" fontAlgn="base">
        <a:spcBef>
          <a:spcPct val="20000"/>
        </a:spcBef>
        <a:spcAft>
          <a:spcPct val="0"/>
        </a:spcAft>
        <a:buClr>
          <a:srgbClr val="E16E0A"/>
        </a:buClr>
        <a:buFont typeface="Arial" charset="0"/>
        <a:buChar char="»"/>
        <a:defRPr sz="1600">
          <a:solidFill>
            <a:srgbClr val="4B4B4B"/>
          </a:solidFill>
          <a:latin typeface="+mn-lt"/>
        </a:defRPr>
      </a:lvl8pPr>
      <a:lvl9pPr marL="3886200" indent="-228600" algn="l" rtl="0" fontAlgn="base">
        <a:spcBef>
          <a:spcPct val="20000"/>
        </a:spcBef>
        <a:spcAft>
          <a:spcPct val="0"/>
        </a:spcAft>
        <a:buClr>
          <a:srgbClr val="E16E0A"/>
        </a:buClr>
        <a:buFont typeface="Arial" charset="0"/>
        <a:buChar char="»"/>
        <a:defRPr sz="1600">
          <a:solidFill>
            <a:srgbClr val="4B4B4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2" descr="No_Heading_4"/>
          <p:cNvPicPr>
            <a:picLocks noChangeAspect="1" noChangeArrowheads="1"/>
          </p:cNvPicPr>
          <p:nvPr>
            <p:custDataLst>
              <p:tags r:id="rId16"/>
            </p:custDataLst>
          </p:nvPr>
        </p:nvPicPr>
        <p:blipFill>
          <a:blip r:embed="rId21" cstate="print"/>
          <a:srcRect t="1688"/>
          <a:stretch>
            <a:fillRect/>
          </a:stretch>
        </p:blipFill>
        <p:spPr bwMode="auto">
          <a:xfrm>
            <a:off x="0" y="107950"/>
            <a:ext cx="9144000" cy="6750050"/>
          </a:xfrm>
          <a:prstGeom prst="rect">
            <a:avLst/>
          </a:prstGeom>
          <a:noFill/>
          <a:ln w="9525">
            <a:noFill/>
            <a:miter lim="800000"/>
            <a:headEnd/>
            <a:tailEnd/>
          </a:ln>
        </p:spPr>
      </p:pic>
      <p:sp>
        <p:nvSpPr>
          <p:cNvPr id="1029" name="Rectangle 3"/>
          <p:cNvSpPr>
            <a:spLocks noGrp="1" noChangeArrowheads="1"/>
          </p:cNvSpPr>
          <p:nvPr>
            <p:ph type="body" idx="1"/>
            <p:custDataLst>
              <p:tags r:id="rId17"/>
            </p:custDataLst>
          </p:nvPr>
        </p:nvSpPr>
        <p:spPr bwMode="auto">
          <a:xfrm>
            <a:off x="422275" y="1504950"/>
            <a:ext cx="8299450" cy="438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30" name="Rectangle 4"/>
          <p:cNvSpPr>
            <a:spLocks noGrp="1" noChangeArrowheads="1"/>
          </p:cNvSpPr>
          <p:nvPr>
            <p:ph type="title"/>
            <p:custDataLst>
              <p:tags r:id="rId18"/>
            </p:custDataLst>
          </p:nvPr>
        </p:nvSpPr>
        <p:spPr bwMode="auto">
          <a:xfrm>
            <a:off x="420688" y="204788"/>
            <a:ext cx="7535862" cy="457200"/>
          </a:xfrm>
          <a:prstGeom prst="rect">
            <a:avLst/>
          </a:prstGeom>
          <a:noFill/>
          <a:ln w="9525">
            <a:noFill/>
            <a:miter lim="800000"/>
            <a:headEnd/>
            <a:tailEnd/>
          </a:ln>
        </p:spPr>
        <p:txBody>
          <a:bodyPr vert="horz" wrap="square" lIns="0" tIns="45720" rIns="91440" bIns="45720" numCol="1" anchor="t" anchorCtr="0" compatLnSpc="1">
            <a:prstTxWarp prst="textNoShape">
              <a:avLst/>
            </a:prstTxWarp>
            <a:spAutoFit/>
          </a:bodyPr>
          <a:lstStyle/>
          <a:p>
            <a:pPr lvl="0"/>
            <a:r>
              <a:rPr lang="en-US"/>
              <a:t>Click to edit Master title style</a:t>
            </a:r>
          </a:p>
        </p:txBody>
      </p:sp>
      <p:pic>
        <p:nvPicPr>
          <p:cNvPr id="1031" name="Picture 5" descr="Neotel_Logo_RGB"/>
          <p:cNvPicPr>
            <a:picLocks noChangeAspect="1" noChangeArrowheads="1"/>
          </p:cNvPicPr>
          <p:nvPr>
            <p:custDataLst>
              <p:tags r:id="rId19"/>
            </p:custDataLst>
          </p:nvPr>
        </p:nvPicPr>
        <p:blipFill>
          <a:blip r:embed="rId22" cstate="print">
            <a:clrChange>
              <a:clrFrom>
                <a:srgbClr val="FFFFFF"/>
              </a:clrFrom>
              <a:clrTo>
                <a:srgbClr val="FFFFFF">
                  <a:alpha val="0"/>
                </a:srgbClr>
              </a:clrTo>
            </a:clrChange>
          </a:blip>
          <a:srcRect/>
          <a:stretch>
            <a:fillRect/>
          </a:stretch>
        </p:blipFill>
        <p:spPr bwMode="auto">
          <a:xfrm>
            <a:off x="8335963" y="188913"/>
            <a:ext cx="671512" cy="792162"/>
          </a:xfrm>
          <a:prstGeom prst="rect">
            <a:avLst/>
          </a:prstGeom>
          <a:noFill/>
          <a:ln w="9525">
            <a:noFill/>
            <a:miter lim="800000"/>
            <a:headEnd/>
            <a:tailEnd/>
          </a:ln>
        </p:spPr>
      </p:pic>
      <p:sp>
        <p:nvSpPr>
          <p:cNvPr id="202758" name="Text Box 6"/>
          <p:cNvSpPr txBox="1">
            <a:spLocks noChangeArrowheads="1"/>
          </p:cNvSpPr>
          <p:nvPr>
            <p:custDataLst>
              <p:tags r:id="rId20"/>
            </p:custDataLst>
          </p:nvPr>
        </p:nvSpPr>
        <p:spPr bwMode="auto">
          <a:xfrm>
            <a:off x="8545513" y="6648450"/>
            <a:ext cx="176212" cy="133350"/>
          </a:xfrm>
          <a:prstGeom prst="rect">
            <a:avLst/>
          </a:prstGeom>
          <a:noFill/>
          <a:ln w="9525" algn="ctr">
            <a:noFill/>
            <a:miter lim="800000"/>
            <a:headEnd/>
            <a:tailEnd/>
          </a:ln>
          <a:effectLst/>
        </p:spPr>
        <p:txBody>
          <a:bodyPr wrap="none" lIns="0" tIns="0" rIns="0" bIns="0"/>
          <a:lstStyle/>
          <a:p>
            <a:pPr algn="r">
              <a:defRPr/>
            </a:pPr>
            <a:fld id="{AA55D7E7-631A-4D44-A57F-9236D2603C99}" type="slidenum">
              <a:rPr lang="en-US" sz="900">
                <a:solidFill>
                  <a:schemeClr val="hlink"/>
                </a:solidFill>
              </a:rPr>
              <a:pPr algn="r">
                <a:defRPr/>
              </a:pPr>
              <a:t>‹#›</a:t>
            </a:fld>
            <a:endParaRPr lang="en-US" sz="900" dirty="0">
              <a:solidFill>
                <a:schemeClr val="hlink"/>
              </a:solidFill>
            </a:endParaRPr>
          </a:p>
        </p:txBody>
      </p:sp>
      <p:graphicFrame>
        <p:nvGraphicFramePr>
          <p:cNvPr id="1026" name="Rectangle 7" hidden="1"/>
          <p:cNvGraphicFramePr>
            <a:graphicFrameLocks/>
          </p:cNvGraphicFramePr>
          <p:nvPr/>
        </p:nvGraphicFramePr>
        <p:xfrm>
          <a:off x="-6350" y="0"/>
          <a:ext cx="158750" cy="158750"/>
        </p:xfrm>
        <a:graphic>
          <a:graphicData uri="http://schemas.openxmlformats.org/presentationml/2006/ole">
            <p:oleObj spid="_x0000_s43326" name="think-cell Slide" r:id="rId23" imgW="0" imgH="0" progId="">
              <p:embed/>
            </p:oleObj>
          </a:graphicData>
        </a:graphic>
      </p:graphicFrame>
    </p:spTree>
    <p:extLst>
      <p:ext uri="{BB962C8B-B14F-4D97-AF65-F5344CB8AC3E}">
        <p14:creationId xmlns:p14="http://schemas.microsoft.com/office/powerpoint/2010/main" xmlns="" val="21992331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hf hdr="0" ftr="0" dt="0"/>
  <p:txStyles>
    <p:titleStyle>
      <a:lvl1pPr algn="l" rtl="0" eaLnBrk="0" fontAlgn="base" hangingPunct="0">
        <a:spcBef>
          <a:spcPct val="0"/>
        </a:spcBef>
        <a:spcAft>
          <a:spcPct val="0"/>
        </a:spcAft>
        <a:defRPr sz="2400" b="1">
          <a:solidFill>
            <a:srgbClr val="4B4B4B"/>
          </a:solidFill>
          <a:latin typeface="+mj-lt"/>
          <a:ea typeface="+mj-ea"/>
          <a:cs typeface="+mj-cs"/>
        </a:defRPr>
      </a:lvl1pPr>
      <a:lvl2pPr algn="l" rtl="0" eaLnBrk="0" fontAlgn="base" hangingPunct="0">
        <a:spcBef>
          <a:spcPct val="0"/>
        </a:spcBef>
        <a:spcAft>
          <a:spcPct val="0"/>
        </a:spcAft>
        <a:defRPr sz="2400" b="1">
          <a:solidFill>
            <a:srgbClr val="4B4B4B"/>
          </a:solidFill>
          <a:latin typeface="Arial" pitchFamily="34" charset="0"/>
          <a:cs typeface="Arial" pitchFamily="34" charset="0"/>
        </a:defRPr>
      </a:lvl2pPr>
      <a:lvl3pPr algn="l" rtl="0" eaLnBrk="0" fontAlgn="base" hangingPunct="0">
        <a:spcBef>
          <a:spcPct val="0"/>
        </a:spcBef>
        <a:spcAft>
          <a:spcPct val="0"/>
        </a:spcAft>
        <a:defRPr sz="2400" b="1">
          <a:solidFill>
            <a:srgbClr val="4B4B4B"/>
          </a:solidFill>
          <a:latin typeface="Arial" pitchFamily="34" charset="0"/>
          <a:cs typeface="Arial" pitchFamily="34" charset="0"/>
        </a:defRPr>
      </a:lvl3pPr>
      <a:lvl4pPr algn="l" rtl="0" eaLnBrk="0" fontAlgn="base" hangingPunct="0">
        <a:spcBef>
          <a:spcPct val="0"/>
        </a:spcBef>
        <a:spcAft>
          <a:spcPct val="0"/>
        </a:spcAft>
        <a:defRPr sz="2400" b="1">
          <a:solidFill>
            <a:srgbClr val="4B4B4B"/>
          </a:solidFill>
          <a:latin typeface="Arial" pitchFamily="34" charset="0"/>
          <a:cs typeface="Arial" pitchFamily="34" charset="0"/>
        </a:defRPr>
      </a:lvl4pPr>
      <a:lvl5pPr algn="l" rtl="0" eaLnBrk="0" fontAlgn="base" hangingPunct="0">
        <a:spcBef>
          <a:spcPct val="0"/>
        </a:spcBef>
        <a:spcAft>
          <a:spcPct val="0"/>
        </a:spcAft>
        <a:defRPr sz="2400" b="1">
          <a:solidFill>
            <a:srgbClr val="4B4B4B"/>
          </a:solidFill>
          <a:latin typeface="Arial" pitchFamily="34" charset="0"/>
          <a:cs typeface="Arial" pitchFamily="34" charset="0"/>
        </a:defRPr>
      </a:lvl5pPr>
      <a:lvl6pPr marL="457200" algn="l" rtl="0" fontAlgn="base">
        <a:spcBef>
          <a:spcPct val="0"/>
        </a:spcBef>
        <a:spcAft>
          <a:spcPct val="0"/>
        </a:spcAft>
        <a:defRPr sz="2400" b="1">
          <a:solidFill>
            <a:srgbClr val="4B4B4B"/>
          </a:solidFill>
          <a:latin typeface="Arial" pitchFamily="34" charset="0"/>
          <a:cs typeface="Arial" pitchFamily="34" charset="0"/>
        </a:defRPr>
      </a:lvl6pPr>
      <a:lvl7pPr marL="914400" algn="l" rtl="0" fontAlgn="base">
        <a:spcBef>
          <a:spcPct val="0"/>
        </a:spcBef>
        <a:spcAft>
          <a:spcPct val="0"/>
        </a:spcAft>
        <a:defRPr sz="2400" b="1">
          <a:solidFill>
            <a:srgbClr val="4B4B4B"/>
          </a:solidFill>
          <a:latin typeface="Arial" pitchFamily="34" charset="0"/>
          <a:cs typeface="Arial" pitchFamily="34" charset="0"/>
        </a:defRPr>
      </a:lvl7pPr>
      <a:lvl8pPr marL="1371600" algn="l" rtl="0" fontAlgn="base">
        <a:spcBef>
          <a:spcPct val="0"/>
        </a:spcBef>
        <a:spcAft>
          <a:spcPct val="0"/>
        </a:spcAft>
        <a:defRPr sz="2400" b="1">
          <a:solidFill>
            <a:srgbClr val="4B4B4B"/>
          </a:solidFill>
          <a:latin typeface="Arial" pitchFamily="34" charset="0"/>
          <a:cs typeface="Arial" pitchFamily="34" charset="0"/>
        </a:defRPr>
      </a:lvl8pPr>
      <a:lvl9pPr marL="1828800" algn="l" rtl="0" fontAlgn="base">
        <a:spcBef>
          <a:spcPct val="0"/>
        </a:spcBef>
        <a:spcAft>
          <a:spcPct val="0"/>
        </a:spcAft>
        <a:defRPr sz="2400" b="1">
          <a:solidFill>
            <a:srgbClr val="4B4B4B"/>
          </a:solidFill>
          <a:latin typeface="Arial" pitchFamily="34" charset="0"/>
          <a:cs typeface="Arial" pitchFamily="34" charset="0"/>
        </a:defRPr>
      </a:lvl9pPr>
    </p:titleStyle>
    <p:bodyStyle>
      <a:lvl1pPr marL="342900" indent="-342900" algn="l" rtl="0" eaLnBrk="0" fontAlgn="base" hangingPunct="0">
        <a:spcBef>
          <a:spcPct val="30000"/>
        </a:spcBef>
        <a:spcAft>
          <a:spcPct val="0"/>
        </a:spcAft>
        <a:buClr>
          <a:srgbClr val="E16E0A"/>
        </a:buClr>
        <a:buFont typeface="Wingdings" pitchFamily="2" charset="2"/>
        <a:buChar char="•"/>
        <a:defRPr sz="1600" b="1">
          <a:solidFill>
            <a:srgbClr val="4B4B4B"/>
          </a:solidFill>
          <a:latin typeface="+mn-lt"/>
          <a:ea typeface="+mn-ea"/>
          <a:cs typeface="+mn-cs"/>
        </a:defRPr>
      </a:lvl1pPr>
      <a:lvl2pPr marL="742950" indent="-285750" algn="l" rtl="0" eaLnBrk="0" fontAlgn="base" hangingPunct="0">
        <a:spcBef>
          <a:spcPct val="30000"/>
        </a:spcBef>
        <a:spcAft>
          <a:spcPct val="0"/>
        </a:spcAft>
        <a:buClr>
          <a:srgbClr val="E16E0A"/>
        </a:buClr>
        <a:buFont typeface="Wingdings" pitchFamily="2" charset="2"/>
        <a:buChar char="Ø"/>
        <a:defRPr sz="1600">
          <a:solidFill>
            <a:srgbClr val="4B4B4B"/>
          </a:solidFill>
          <a:latin typeface="+mn-lt"/>
          <a:cs typeface="+mn-cs"/>
        </a:defRPr>
      </a:lvl2pPr>
      <a:lvl3pPr marL="1143000" indent="-228600" algn="l" rtl="0" eaLnBrk="0" fontAlgn="base" hangingPunct="0">
        <a:spcBef>
          <a:spcPct val="30000"/>
        </a:spcBef>
        <a:spcAft>
          <a:spcPct val="0"/>
        </a:spcAft>
        <a:buClr>
          <a:srgbClr val="E16E0A"/>
        </a:buClr>
        <a:buChar char="•"/>
        <a:defRPr sz="1600">
          <a:solidFill>
            <a:srgbClr val="4B4B4B"/>
          </a:solidFill>
          <a:latin typeface="+mn-lt"/>
          <a:cs typeface="+mn-cs"/>
        </a:defRPr>
      </a:lvl3pPr>
      <a:lvl4pPr marL="1600200" indent="-228600" algn="l" rtl="0" eaLnBrk="0" fontAlgn="base" hangingPunct="0">
        <a:spcBef>
          <a:spcPct val="30000"/>
        </a:spcBef>
        <a:spcAft>
          <a:spcPct val="0"/>
        </a:spcAft>
        <a:buClr>
          <a:srgbClr val="E16E0A"/>
        </a:buClr>
        <a:buChar char="-"/>
        <a:defRPr sz="1600">
          <a:solidFill>
            <a:srgbClr val="4B4B4B"/>
          </a:solidFill>
          <a:latin typeface="+mn-lt"/>
          <a:cs typeface="+mn-cs"/>
        </a:defRPr>
      </a:lvl4pPr>
      <a:lvl5pPr marL="2057400" indent="-228600" algn="l" rtl="0" eaLnBrk="0" fontAlgn="base" hangingPunct="0">
        <a:spcBef>
          <a:spcPct val="20000"/>
        </a:spcBef>
        <a:spcAft>
          <a:spcPct val="0"/>
        </a:spcAft>
        <a:buClr>
          <a:srgbClr val="E16E0A"/>
        </a:buClr>
        <a:buFont typeface="Arial" pitchFamily="34" charset="0"/>
        <a:buChar char="»"/>
        <a:defRPr sz="1600">
          <a:solidFill>
            <a:srgbClr val="4B4B4B"/>
          </a:solidFill>
          <a:latin typeface="+mn-lt"/>
          <a:cs typeface="+mn-cs"/>
        </a:defRPr>
      </a:lvl5pPr>
      <a:lvl6pPr marL="2514600" indent="-228600" algn="l" rtl="0" fontAlgn="base">
        <a:spcBef>
          <a:spcPct val="20000"/>
        </a:spcBef>
        <a:spcAft>
          <a:spcPct val="0"/>
        </a:spcAft>
        <a:buClr>
          <a:srgbClr val="E16E0A"/>
        </a:buClr>
        <a:buFont typeface="Arial" pitchFamily="34" charset="0"/>
        <a:buChar char="»"/>
        <a:defRPr sz="1600">
          <a:solidFill>
            <a:srgbClr val="4B4B4B"/>
          </a:solidFill>
          <a:latin typeface="+mn-lt"/>
          <a:cs typeface="+mn-cs"/>
        </a:defRPr>
      </a:lvl6pPr>
      <a:lvl7pPr marL="2971800" indent="-228600" algn="l" rtl="0" fontAlgn="base">
        <a:spcBef>
          <a:spcPct val="20000"/>
        </a:spcBef>
        <a:spcAft>
          <a:spcPct val="0"/>
        </a:spcAft>
        <a:buClr>
          <a:srgbClr val="E16E0A"/>
        </a:buClr>
        <a:buFont typeface="Arial" pitchFamily="34" charset="0"/>
        <a:buChar char="»"/>
        <a:defRPr sz="1600">
          <a:solidFill>
            <a:srgbClr val="4B4B4B"/>
          </a:solidFill>
          <a:latin typeface="+mn-lt"/>
          <a:cs typeface="+mn-cs"/>
        </a:defRPr>
      </a:lvl7pPr>
      <a:lvl8pPr marL="3429000" indent="-228600" algn="l" rtl="0" fontAlgn="base">
        <a:spcBef>
          <a:spcPct val="20000"/>
        </a:spcBef>
        <a:spcAft>
          <a:spcPct val="0"/>
        </a:spcAft>
        <a:buClr>
          <a:srgbClr val="E16E0A"/>
        </a:buClr>
        <a:buFont typeface="Arial" pitchFamily="34" charset="0"/>
        <a:buChar char="»"/>
        <a:defRPr sz="1600">
          <a:solidFill>
            <a:srgbClr val="4B4B4B"/>
          </a:solidFill>
          <a:latin typeface="+mn-lt"/>
          <a:cs typeface="+mn-cs"/>
        </a:defRPr>
      </a:lvl8pPr>
      <a:lvl9pPr marL="3886200" indent="-228600" algn="l" rtl="0" fontAlgn="base">
        <a:spcBef>
          <a:spcPct val="20000"/>
        </a:spcBef>
        <a:spcAft>
          <a:spcPct val="0"/>
        </a:spcAft>
        <a:buClr>
          <a:srgbClr val="E16E0A"/>
        </a:buClr>
        <a:buFont typeface="Arial" pitchFamily="34" charset="0"/>
        <a:buChar char="»"/>
        <a:defRPr sz="1600">
          <a:solidFill>
            <a:srgbClr val="4B4B4B"/>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6000" r="-4000"/>
          </a:stretch>
        </a:blip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nvPr>
        </p:nvGraphicFramePr>
        <p:xfrm>
          <a:off x="1588" y="1588"/>
          <a:ext cx="1587" cy="1587"/>
        </p:xfrm>
        <a:graphic>
          <a:graphicData uri="http://schemas.openxmlformats.org/presentationml/2006/ole">
            <p:oleObj spid="_x0000_s63782" name="think-cell Slide" r:id="rId15" imgW="360" imgH="360" progId="">
              <p:embed/>
            </p:oleObj>
          </a:graphicData>
        </a:graphic>
      </p:graphicFrame>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420205514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6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59190-8D1A-4707-B381-E83AE1D9B5FC}" type="slidenum">
              <a:rPr lang="en-ZA" smtClean="0"/>
              <a:pPr/>
              <a:t>‹#›</a:t>
            </a:fld>
            <a:endParaRPr lang="en-ZA" dirty="0"/>
          </a:p>
        </p:txBody>
      </p:sp>
    </p:spTree>
    <p:extLst>
      <p:ext uri="{BB962C8B-B14F-4D97-AF65-F5344CB8AC3E}">
        <p14:creationId xmlns:p14="http://schemas.microsoft.com/office/powerpoint/2010/main" xmlns="" val="356823607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026" name="Rectangle 1" hidden="1"/>
          <p:cNvGraphicFramePr>
            <a:graphicFrameLocks/>
          </p:cNvGraphicFramePr>
          <p:nvPr/>
        </p:nvGraphicFramePr>
        <p:xfrm>
          <a:off x="0" y="0"/>
          <a:ext cx="158750" cy="158750"/>
        </p:xfrm>
        <a:graphic>
          <a:graphicData uri="http://schemas.openxmlformats.org/presentationml/2006/ole">
            <p:oleObj spid="_x0000_s70899" name="think-cell Slide" r:id="rId12" imgW="0" imgH="0" progId="">
              <p:embed/>
            </p:oleObj>
          </a:graphicData>
        </a:graphic>
      </p:graphicFrame>
      <p:sp>
        <p:nvSpPr>
          <p:cNvPr id="1028" name="Title Placeholder 1"/>
          <p:cNvSpPr>
            <a:spLocks noGrp="1"/>
          </p:cNvSpPr>
          <p:nvPr>
            <p:ph type="title"/>
            <p:custDataLst>
              <p:tags r:id="rId5"/>
            </p:custDataLst>
          </p:nvPr>
        </p:nvSpPr>
        <p:spPr bwMode="auto">
          <a:xfrm>
            <a:off x="287339" y="687389"/>
            <a:ext cx="857091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t>Titelmasterformat durch Klicken bearbeiten</a:t>
            </a:r>
          </a:p>
        </p:txBody>
      </p:sp>
      <p:sp>
        <p:nvSpPr>
          <p:cNvPr id="1029" name="Text Placeholder 2"/>
          <p:cNvSpPr>
            <a:spLocks noGrp="1"/>
          </p:cNvSpPr>
          <p:nvPr>
            <p:ph type="body" idx="1"/>
            <p:custDataLst>
              <p:tags r:id="rId6"/>
            </p:custDataLst>
          </p:nvPr>
        </p:nvSpPr>
        <p:spPr bwMode="auto">
          <a:xfrm>
            <a:off x="287339" y="1484313"/>
            <a:ext cx="8570912" cy="2665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30" name="OT_FootnoteSource" hidden="1"/>
          <p:cNvSpPr txBox="1">
            <a:spLocks noChangeArrowheads="1"/>
          </p:cNvSpPr>
          <p:nvPr>
            <p:custDataLst>
              <p:tags r:id="rId7"/>
            </p:custDataLst>
          </p:nvPr>
        </p:nvSpPr>
        <p:spPr bwMode="auto">
          <a:xfrm>
            <a:off x="284163" y="5948364"/>
            <a:ext cx="4152900" cy="2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407988" indent="-407988" eaLnBrk="0" hangingPunct="0">
              <a:tabLst>
                <a:tab pos="360363" algn="r"/>
              </a:tabLst>
              <a:defRPr sz="1400">
                <a:solidFill>
                  <a:schemeClr val="tx1"/>
                </a:solidFill>
                <a:latin typeface="Arial" charset="0"/>
                <a:cs typeface="Arial" charset="0"/>
              </a:defRPr>
            </a:lvl1pPr>
            <a:lvl2pPr marL="742950" indent="-285750" eaLnBrk="0" hangingPunct="0">
              <a:tabLst>
                <a:tab pos="360363" algn="r"/>
              </a:tabLst>
              <a:defRPr sz="1400">
                <a:solidFill>
                  <a:schemeClr val="tx1"/>
                </a:solidFill>
                <a:latin typeface="Arial" charset="0"/>
                <a:cs typeface="Arial" charset="0"/>
              </a:defRPr>
            </a:lvl2pPr>
            <a:lvl3pPr marL="1143000" indent="-228600" eaLnBrk="0" hangingPunct="0">
              <a:tabLst>
                <a:tab pos="360363" algn="r"/>
              </a:tabLst>
              <a:defRPr sz="1400">
                <a:solidFill>
                  <a:schemeClr val="tx1"/>
                </a:solidFill>
                <a:latin typeface="Arial" charset="0"/>
                <a:cs typeface="Arial" charset="0"/>
              </a:defRPr>
            </a:lvl3pPr>
            <a:lvl4pPr marL="1600200" indent="-228600" eaLnBrk="0" hangingPunct="0">
              <a:tabLst>
                <a:tab pos="360363" algn="r"/>
              </a:tabLst>
              <a:defRPr sz="1400">
                <a:solidFill>
                  <a:schemeClr val="tx1"/>
                </a:solidFill>
                <a:latin typeface="Arial" charset="0"/>
                <a:cs typeface="Arial" charset="0"/>
              </a:defRPr>
            </a:lvl4pPr>
            <a:lvl5pPr marL="2057400" indent="-228600" eaLnBrk="0" hangingPunct="0">
              <a:tabLst>
                <a:tab pos="360363" algn="r"/>
              </a:tabLst>
              <a:defRPr sz="1400">
                <a:solidFill>
                  <a:schemeClr val="tx1"/>
                </a:solidFill>
                <a:latin typeface="Arial" charset="0"/>
                <a:cs typeface="Arial" charset="0"/>
              </a:defRPr>
            </a:lvl5pPr>
            <a:lvl6pPr marL="2514600" indent="-228600" eaLnBrk="0" fontAlgn="base" hangingPunct="0">
              <a:spcBef>
                <a:spcPct val="0"/>
              </a:spcBef>
              <a:spcAft>
                <a:spcPct val="0"/>
              </a:spcAft>
              <a:tabLst>
                <a:tab pos="360363" algn="r"/>
              </a:tabLst>
              <a:defRPr sz="1400">
                <a:solidFill>
                  <a:schemeClr val="tx1"/>
                </a:solidFill>
                <a:latin typeface="Arial" charset="0"/>
                <a:cs typeface="Arial" charset="0"/>
              </a:defRPr>
            </a:lvl6pPr>
            <a:lvl7pPr marL="2971800" indent="-228600" eaLnBrk="0" fontAlgn="base" hangingPunct="0">
              <a:spcBef>
                <a:spcPct val="0"/>
              </a:spcBef>
              <a:spcAft>
                <a:spcPct val="0"/>
              </a:spcAft>
              <a:tabLst>
                <a:tab pos="360363" algn="r"/>
              </a:tabLst>
              <a:defRPr sz="1400">
                <a:solidFill>
                  <a:schemeClr val="tx1"/>
                </a:solidFill>
                <a:latin typeface="Arial" charset="0"/>
                <a:cs typeface="Arial" charset="0"/>
              </a:defRPr>
            </a:lvl7pPr>
            <a:lvl8pPr marL="3429000" indent="-228600" eaLnBrk="0" fontAlgn="base" hangingPunct="0">
              <a:spcBef>
                <a:spcPct val="0"/>
              </a:spcBef>
              <a:spcAft>
                <a:spcPct val="0"/>
              </a:spcAft>
              <a:tabLst>
                <a:tab pos="360363" algn="r"/>
              </a:tabLst>
              <a:defRPr sz="1400">
                <a:solidFill>
                  <a:schemeClr val="tx1"/>
                </a:solidFill>
                <a:latin typeface="Arial" charset="0"/>
                <a:cs typeface="Arial" charset="0"/>
              </a:defRPr>
            </a:lvl8pPr>
            <a:lvl9pPr marL="3886200" indent="-228600" eaLnBrk="0" fontAlgn="base" hangingPunct="0">
              <a:spcBef>
                <a:spcPct val="0"/>
              </a:spcBef>
              <a:spcAft>
                <a:spcPct val="0"/>
              </a:spcAft>
              <a:tabLst>
                <a:tab pos="360363" algn="r"/>
              </a:tabLst>
              <a:defRPr sz="1400">
                <a:solidFill>
                  <a:schemeClr val="tx1"/>
                </a:solidFill>
                <a:latin typeface="Arial" charset="0"/>
                <a:cs typeface="Arial" charset="0"/>
              </a:defRPr>
            </a:lvl9pPr>
          </a:lstStyle>
          <a:p>
            <a:pPr eaLnBrk="1" hangingPunct="1"/>
            <a:r>
              <a:rPr lang="de-DE" sz="738" b="0" i="1">
                <a:solidFill>
                  <a:srgbClr val="000000"/>
                </a:solidFill>
              </a:rPr>
              <a:t>	1	Text</a:t>
            </a:r>
          </a:p>
          <a:p>
            <a:pPr eaLnBrk="1" hangingPunct="1"/>
            <a:r>
              <a:rPr lang="de-DE" sz="738" b="0" i="1">
                <a:solidFill>
                  <a:srgbClr val="000000"/>
                </a:solidFill>
              </a:rPr>
              <a:t>Source:		FootnoteAndSource</a:t>
            </a:r>
          </a:p>
        </p:txBody>
      </p:sp>
      <p:sp>
        <p:nvSpPr>
          <p:cNvPr id="24" name="OT_TextBox" hidden="1"/>
          <p:cNvSpPr>
            <a:spLocks/>
          </p:cNvSpPr>
          <p:nvPr>
            <p:custDataLst>
              <p:tags r:id="rId8"/>
            </p:custDataLst>
          </p:nvPr>
        </p:nvSpPr>
        <p:spPr>
          <a:xfrm>
            <a:off x="-2484979" y="1"/>
            <a:ext cx="2484981" cy="2010544"/>
          </a:xfrm>
          <a:prstGeom prst="rect">
            <a:avLst/>
          </a:prstGeom>
        </p:spPr>
        <p:txBody>
          <a:bodyPr lIns="99692" tIns="99692" rIns="99692" bIns="99692">
            <a:sp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defRPr/>
            </a:pPr>
            <a:r>
              <a:rPr lang="de-DE" sz="1108" dirty="0" err="1">
                <a:solidFill>
                  <a:srgbClr val="000000"/>
                </a:solidFill>
              </a:rPr>
              <a:t>OfficeToolsTextBox</a:t>
            </a:r>
            <a:endParaRPr lang="de-DE" sz="1108" dirty="0">
              <a:solidFill>
                <a:srgbClr val="000000"/>
              </a:solidFill>
            </a:endParaRPr>
          </a:p>
          <a:p>
            <a:pPr lvl="1">
              <a:lnSpc>
                <a:spcPct val="90000"/>
              </a:lnSpc>
              <a:defRPr/>
            </a:pPr>
            <a:r>
              <a:rPr lang="de-DE" sz="1108" b="0" dirty="0">
                <a:solidFill>
                  <a:srgbClr val="000000"/>
                </a:solidFill>
              </a:rPr>
              <a:t>Zweite Ebene</a:t>
            </a:r>
          </a:p>
          <a:p>
            <a:pPr lvl="2">
              <a:defRPr/>
            </a:pPr>
            <a:r>
              <a:rPr lang="de-DE" sz="1108" b="0" dirty="0">
                <a:solidFill>
                  <a:srgbClr val="000000"/>
                </a:solidFill>
              </a:rPr>
              <a:t>Dritte Ebene</a:t>
            </a:r>
          </a:p>
          <a:p>
            <a:pPr lvl="3">
              <a:defRPr/>
            </a:pPr>
            <a:r>
              <a:rPr lang="de-DE" sz="923" b="0" dirty="0">
                <a:solidFill>
                  <a:srgbClr val="000000"/>
                </a:solidFill>
              </a:rPr>
              <a:t>Vierte Ebene</a:t>
            </a:r>
          </a:p>
          <a:p>
            <a:pPr lvl="4">
              <a:defRPr/>
            </a:pPr>
            <a:r>
              <a:rPr lang="de-DE" sz="923" b="0" dirty="0">
                <a:solidFill>
                  <a:srgbClr val="000000"/>
                </a:solidFill>
              </a:rPr>
              <a:t>Fünfte Ebene</a:t>
            </a:r>
          </a:p>
          <a:p>
            <a:pPr lvl="5">
              <a:defRPr/>
            </a:pPr>
            <a:r>
              <a:rPr lang="de-DE" sz="923" b="0" dirty="0">
                <a:solidFill>
                  <a:srgbClr val="000000"/>
                </a:solidFill>
              </a:rPr>
              <a:t>Sechste Ebene</a:t>
            </a:r>
          </a:p>
          <a:p>
            <a:pPr lvl="6">
              <a:defRPr/>
            </a:pPr>
            <a:r>
              <a:rPr lang="de-DE" sz="923" b="0" dirty="0">
                <a:solidFill>
                  <a:srgbClr val="000000"/>
                </a:solidFill>
              </a:rPr>
              <a:t>Siebente Ebene</a:t>
            </a:r>
          </a:p>
          <a:p>
            <a:pPr lvl="7">
              <a:defRPr/>
            </a:pPr>
            <a:r>
              <a:rPr lang="de-DE" sz="923" b="0" dirty="0">
                <a:solidFill>
                  <a:srgbClr val="000000"/>
                </a:solidFill>
              </a:rPr>
              <a:t>Achte Ebene</a:t>
            </a:r>
          </a:p>
          <a:p>
            <a:pPr lvl="8">
              <a:defRPr/>
            </a:pPr>
            <a:r>
              <a:rPr lang="de-DE" sz="923" b="0" dirty="0">
                <a:solidFill>
                  <a:srgbClr val="000000"/>
                </a:solidFill>
              </a:rPr>
              <a:t>Neunte Ebene</a:t>
            </a:r>
          </a:p>
        </p:txBody>
      </p:sp>
      <p:sp>
        <p:nvSpPr>
          <p:cNvPr id="20" name="Slide Number Placeholder 19"/>
          <p:cNvSpPr>
            <a:spLocks noGrp="1"/>
          </p:cNvSpPr>
          <p:nvPr>
            <p:ph type="sldNum" sz="quarter" idx="4"/>
            <p:custDataLst>
              <p:tags r:id="rId9"/>
            </p:custDataLst>
          </p:nvPr>
        </p:nvSpPr>
        <p:spPr>
          <a:xfrm>
            <a:off x="4378325" y="6559552"/>
            <a:ext cx="368300" cy="138113"/>
          </a:xfrm>
          <a:prstGeom prst="rect">
            <a:avLst/>
          </a:prstGeom>
        </p:spPr>
        <p:txBody>
          <a:bodyPr vert="horz" wrap="none" lIns="0" tIns="0" rIns="0" bIns="0" rtlCol="0" anchor="ctr">
            <a:noAutofit/>
          </a:bodyPr>
          <a:lstStyle>
            <a:lvl1pPr algn="ctr">
              <a:lnSpc>
                <a:spcPct val="90000"/>
              </a:lnSpc>
              <a:defRPr sz="831">
                <a:solidFill>
                  <a:schemeClr val="tx1"/>
                </a:solidFill>
                <a:latin typeface="Arial" charset="0"/>
                <a:cs typeface="+mn-cs"/>
              </a:defRPr>
            </a:lvl1pPr>
          </a:lstStyle>
          <a:p>
            <a:pPr>
              <a:defRPr/>
            </a:pPr>
            <a:r>
              <a:rPr lang="de-DE" b="0">
                <a:solidFill>
                  <a:srgbClr val="000000"/>
                </a:solidFill>
              </a:rPr>
              <a:t>– </a:t>
            </a:r>
            <a:fld id="{EDFF3F35-8D1A-4696-AF37-1941877D44DE}" type="slidenum">
              <a:rPr lang="de-DE" b="0">
                <a:solidFill>
                  <a:srgbClr val="000000"/>
                </a:solidFill>
              </a:rPr>
              <a:pPr>
                <a:defRPr/>
              </a:pPr>
              <a:t>‹#›</a:t>
            </a:fld>
            <a:r>
              <a:rPr lang="de-DE" b="0">
                <a:solidFill>
                  <a:srgbClr val="000000"/>
                </a:solidFill>
              </a:rPr>
              <a:t> –</a:t>
            </a:r>
            <a:endParaRPr lang="de-DE" b="0" dirty="0">
              <a:solidFill>
                <a:srgbClr val="000000"/>
              </a:solidFill>
            </a:endParaRPr>
          </a:p>
        </p:txBody>
      </p:sp>
      <p:pic>
        <p:nvPicPr>
          <p:cNvPr id="1035" name="OT_ClientLogo" descr="C:\Users\StBerger\Desktop\DeTeCon\Template-Vorlagen\ClientsLogo.png" hidden="1"/>
          <p:cNvPicPr>
            <a:picLocks noChangeAspect="1" noChangeArrowheads="1"/>
          </p:cNvPicPr>
          <p:nvPr>
            <p:custDataLst>
              <p:tags r:id="rId10"/>
            </p:custDataLst>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4164" y="6423025"/>
            <a:ext cx="11334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36" name="OT_Sticker" hidden="1"/>
          <p:cNvGrpSpPr>
            <a:grpSpLocks/>
          </p:cNvGrpSpPr>
          <p:nvPr>
            <p:custDataLst>
              <p:tags r:id="rId11"/>
            </p:custDataLst>
          </p:nvPr>
        </p:nvGrpSpPr>
        <p:grpSpPr bwMode="auto">
          <a:xfrm>
            <a:off x="8264528" y="303213"/>
            <a:ext cx="519112" cy="165100"/>
            <a:chOff x="8264524" y="303047"/>
            <a:chExt cx="519750" cy="165289"/>
          </a:xfrm>
        </p:grpSpPr>
        <p:cxnSp>
          <p:nvCxnSpPr>
            <p:cNvPr id="32" name="OT_StickerLine"/>
            <p:cNvCxnSpPr/>
            <p:nvPr/>
          </p:nvCxnSpPr>
          <p:spPr>
            <a:xfrm rot="16200000" flipH="1">
              <a:off x="8181879" y="385692"/>
              <a:ext cx="1652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38" name="OT_StickerText"/>
            <p:cNvSpPr txBox="1">
              <a:spLocks noChangeArrowheads="1"/>
            </p:cNvSpPr>
            <p:nvPr userDrawn="1"/>
          </p:nvSpPr>
          <p:spPr bwMode="auto">
            <a:xfrm>
              <a:off x="8348756" y="315762"/>
              <a:ext cx="435518" cy="128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0" rIns="36000" b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lnSpc>
                  <a:spcPct val="90000"/>
                </a:lnSpc>
              </a:pPr>
              <a:r>
                <a:rPr lang="de-DE" sz="923">
                  <a:solidFill>
                    <a:srgbClr val="000000"/>
                  </a:solidFill>
                </a:rPr>
                <a:t>Sticker</a:t>
              </a:r>
            </a:p>
          </p:txBody>
        </p:sp>
      </p:grpSp>
    </p:spTree>
    <p:extLst>
      <p:ext uri="{BB962C8B-B14F-4D97-AF65-F5344CB8AC3E}">
        <p14:creationId xmlns:p14="http://schemas.microsoft.com/office/powerpoint/2010/main" xmlns="" val="1072211745"/>
      </p:ext>
    </p:extLst>
  </p:cSld>
  <p:clrMap bg1="lt1" tx1="dk1" bg2="lt2" tx2="dk2" accent1="accent1" accent2="accent2" accent3="accent3" accent4="accent4" accent5="accent5" accent6="accent6" hlink="hlink" folHlink="folHlink"/>
  <p:sldLayoutIdLst>
    <p:sldLayoutId id="2147483719" r:id="rId1"/>
    <p:sldLayoutId id="2147483720" r:id="rId2"/>
  </p:sldLayoutIdLst>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hf hdr="0" ftr="0" dt="0"/>
  <p:txStyles>
    <p:titleStyle>
      <a:lvl1pPr algn="l" rtl="0" eaLnBrk="0" fontAlgn="base" hangingPunct="0">
        <a:spcBef>
          <a:spcPct val="0"/>
        </a:spcBef>
        <a:spcAft>
          <a:spcPct val="0"/>
        </a:spcAft>
        <a:defRPr sz="1477" b="1" kern="1200">
          <a:solidFill>
            <a:schemeClr val="tx1"/>
          </a:solidFill>
          <a:latin typeface="+mn-lt"/>
          <a:ea typeface="+mj-ea"/>
          <a:cs typeface="+mj-cs"/>
        </a:defRPr>
      </a:lvl1pPr>
      <a:lvl2pPr algn="l" rtl="0" eaLnBrk="0" fontAlgn="base" hangingPunct="0">
        <a:spcBef>
          <a:spcPct val="0"/>
        </a:spcBef>
        <a:spcAft>
          <a:spcPct val="0"/>
        </a:spcAft>
        <a:defRPr sz="1477" b="1">
          <a:solidFill>
            <a:schemeClr val="tx1"/>
          </a:solidFill>
          <a:latin typeface="Arial" pitchFamily="34" charset="0"/>
        </a:defRPr>
      </a:lvl2pPr>
      <a:lvl3pPr algn="l" rtl="0" eaLnBrk="0" fontAlgn="base" hangingPunct="0">
        <a:spcBef>
          <a:spcPct val="0"/>
        </a:spcBef>
        <a:spcAft>
          <a:spcPct val="0"/>
        </a:spcAft>
        <a:defRPr sz="1477" b="1">
          <a:solidFill>
            <a:schemeClr val="tx1"/>
          </a:solidFill>
          <a:latin typeface="Arial" pitchFamily="34" charset="0"/>
        </a:defRPr>
      </a:lvl3pPr>
      <a:lvl4pPr algn="l" rtl="0" eaLnBrk="0" fontAlgn="base" hangingPunct="0">
        <a:spcBef>
          <a:spcPct val="0"/>
        </a:spcBef>
        <a:spcAft>
          <a:spcPct val="0"/>
        </a:spcAft>
        <a:defRPr sz="1477" b="1">
          <a:solidFill>
            <a:schemeClr val="tx1"/>
          </a:solidFill>
          <a:latin typeface="Arial" pitchFamily="34" charset="0"/>
        </a:defRPr>
      </a:lvl4pPr>
      <a:lvl5pPr algn="l" rtl="0" eaLnBrk="0" fontAlgn="base" hangingPunct="0">
        <a:spcBef>
          <a:spcPct val="0"/>
        </a:spcBef>
        <a:spcAft>
          <a:spcPct val="0"/>
        </a:spcAft>
        <a:defRPr sz="1477" b="1">
          <a:solidFill>
            <a:schemeClr val="tx1"/>
          </a:solidFill>
          <a:latin typeface="Arial" pitchFamily="34" charset="0"/>
        </a:defRPr>
      </a:lvl5pPr>
      <a:lvl6pPr marL="422041" algn="l" rtl="0" fontAlgn="base">
        <a:spcBef>
          <a:spcPct val="0"/>
        </a:spcBef>
        <a:spcAft>
          <a:spcPct val="0"/>
        </a:spcAft>
        <a:defRPr sz="1477" b="1">
          <a:solidFill>
            <a:schemeClr val="tx1"/>
          </a:solidFill>
          <a:latin typeface="Arial" pitchFamily="34" charset="0"/>
        </a:defRPr>
      </a:lvl6pPr>
      <a:lvl7pPr marL="844083" algn="l" rtl="0" fontAlgn="base">
        <a:spcBef>
          <a:spcPct val="0"/>
        </a:spcBef>
        <a:spcAft>
          <a:spcPct val="0"/>
        </a:spcAft>
        <a:defRPr sz="1477" b="1">
          <a:solidFill>
            <a:schemeClr val="tx1"/>
          </a:solidFill>
          <a:latin typeface="Arial" pitchFamily="34" charset="0"/>
        </a:defRPr>
      </a:lvl7pPr>
      <a:lvl8pPr marL="1266124" algn="l" rtl="0" fontAlgn="base">
        <a:spcBef>
          <a:spcPct val="0"/>
        </a:spcBef>
        <a:spcAft>
          <a:spcPct val="0"/>
        </a:spcAft>
        <a:defRPr sz="1477" b="1">
          <a:solidFill>
            <a:schemeClr val="tx1"/>
          </a:solidFill>
          <a:latin typeface="Arial" pitchFamily="34" charset="0"/>
        </a:defRPr>
      </a:lvl8pPr>
      <a:lvl9pPr marL="1688165" algn="l" rtl="0" fontAlgn="base">
        <a:spcBef>
          <a:spcPct val="0"/>
        </a:spcBef>
        <a:spcAft>
          <a:spcPct val="0"/>
        </a:spcAft>
        <a:defRPr sz="1477" b="1">
          <a:solidFill>
            <a:schemeClr val="tx1"/>
          </a:solidFill>
          <a:latin typeface="Arial" pitchFamily="34" charset="0"/>
        </a:defRPr>
      </a:lvl9pPr>
    </p:titleStyle>
    <p:bodyStyle>
      <a:lvl1pPr marL="316531" indent="-316531" algn="l" rtl="0" eaLnBrk="0" fontAlgn="base" hangingPunct="0">
        <a:spcBef>
          <a:spcPts val="46"/>
        </a:spcBef>
        <a:spcAft>
          <a:spcPct val="0"/>
        </a:spcAft>
        <a:buClr>
          <a:srgbClr val="0033AB"/>
        </a:buClr>
        <a:buSzPct val="80000"/>
        <a:buFont typeface="Wingdings" pitchFamily="2" charset="2"/>
        <a:defRPr sz="1108" kern="1200">
          <a:solidFill>
            <a:schemeClr val="tx1"/>
          </a:solidFill>
          <a:latin typeface="+mn-lt"/>
          <a:ea typeface="+mn-ea"/>
          <a:cs typeface="Arial" pitchFamily="34" charset="0"/>
        </a:defRPr>
      </a:lvl1pPr>
      <a:lvl2pPr marL="252052" indent="-249122" algn="l" rtl="0" eaLnBrk="0" fontAlgn="base" hangingPunct="0">
        <a:spcBef>
          <a:spcPts val="669"/>
        </a:spcBef>
        <a:spcAft>
          <a:spcPct val="0"/>
        </a:spcAft>
        <a:buClr>
          <a:srgbClr val="00337F"/>
        </a:buClr>
        <a:buSzPct val="80000"/>
        <a:buFont typeface="Wingdings" pitchFamily="2" charset="2"/>
        <a:buChar char=""/>
        <a:defRPr sz="1108" kern="1200">
          <a:solidFill>
            <a:schemeClr val="tx1"/>
          </a:solidFill>
          <a:latin typeface="+mn-lt"/>
          <a:ea typeface="+mn-ea"/>
          <a:cs typeface="Arial" pitchFamily="34" charset="0"/>
        </a:defRPr>
      </a:lvl2pPr>
      <a:lvl3pPr marL="498243" indent="-249122" algn="l" rtl="0" eaLnBrk="0" fontAlgn="base" hangingPunct="0">
        <a:spcBef>
          <a:spcPts val="669"/>
        </a:spcBef>
        <a:spcAft>
          <a:spcPct val="0"/>
        </a:spcAft>
        <a:buClr>
          <a:srgbClr val="00337F"/>
        </a:buClr>
        <a:buSzPct val="70000"/>
        <a:buFont typeface="Wingdings" pitchFamily="2" charset="2"/>
        <a:buChar char=""/>
        <a:defRPr sz="1108" kern="1200">
          <a:solidFill>
            <a:schemeClr val="tx1"/>
          </a:solidFill>
          <a:latin typeface="+mn-lt"/>
          <a:ea typeface="+mn-ea"/>
          <a:cs typeface="Arial" pitchFamily="34" charset="0"/>
        </a:defRPr>
      </a:lvl3pPr>
      <a:lvl4pPr marL="662370" indent="-152404" algn="l" rtl="0" eaLnBrk="0" fontAlgn="base" hangingPunct="0">
        <a:spcBef>
          <a:spcPts val="554"/>
        </a:spcBef>
        <a:spcAft>
          <a:spcPct val="0"/>
        </a:spcAft>
        <a:buSzPct val="100000"/>
        <a:buFont typeface="Arial Unicode MS" pitchFamily="34" charset="-128"/>
        <a:buChar char="–"/>
        <a:defRPr sz="923" kern="1200">
          <a:solidFill>
            <a:schemeClr val="tx1"/>
          </a:solidFill>
          <a:latin typeface="+mn-lt"/>
          <a:ea typeface="+mn-ea"/>
          <a:cs typeface="Arial" pitchFamily="34" charset="0"/>
        </a:defRPr>
      </a:lvl4pPr>
      <a:lvl5pPr marL="832359" indent="-169989" algn="l" rtl="0" eaLnBrk="0" fontAlgn="base" hangingPunct="0">
        <a:spcBef>
          <a:spcPts val="46"/>
        </a:spcBef>
        <a:spcAft>
          <a:spcPct val="0"/>
        </a:spcAft>
        <a:buFont typeface="Arial Unicode MS" pitchFamily="34" charset="-128"/>
        <a:buChar char="–"/>
        <a:defRPr sz="923" kern="1200">
          <a:solidFill>
            <a:schemeClr val="tx1"/>
          </a:solidFill>
          <a:latin typeface="+mn-lt"/>
          <a:ea typeface="+mn-ea"/>
          <a:cs typeface="Arial" pitchFamily="34" charset="0"/>
        </a:defRPr>
      </a:lvl5pPr>
      <a:lvl6pPr marL="996486" indent="-158265" algn="l" defTabSz="844083" rtl="0" eaLnBrk="1" latinLnBrk="0" hangingPunct="1">
        <a:lnSpc>
          <a:spcPct val="100000"/>
        </a:lnSpc>
        <a:spcBef>
          <a:spcPts val="46"/>
        </a:spcBef>
        <a:buFont typeface="Arial Unicode MS" pitchFamily="34" charset="-128"/>
        <a:buChar char="–"/>
        <a:defRPr sz="923" kern="1200" baseline="0">
          <a:solidFill>
            <a:schemeClr val="tx1"/>
          </a:solidFill>
          <a:latin typeface="+mn-lt"/>
          <a:ea typeface="+mn-ea"/>
          <a:cs typeface="Calibri" pitchFamily="34" charset="0"/>
        </a:defRPr>
      </a:lvl6pPr>
      <a:lvl7pPr marL="1163544" indent="-167058" algn="l" defTabSz="844083" rtl="0" eaLnBrk="1" latinLnBrk="0" hangingPunct="1">
        <a:lnSpc>
          <a:spcPct val="100000"/>
        </a:lnSpc>
        <a:spcBef>
          <a:spcPts val="46"/>
        </a:spcBef>
        <a:buFont typeface="Arial Unicode MS" pitchFamily="34" charset="-128"/>
        <a:buChar char="–"/>
        <a:defRPr sz="923" kern="1200">
          <a:solidFill>
            <a:schemeClr val="tx1"/>
          </a:solidFill>
          <a:latin typeface="+mn-lt"/>
          <a:ea typeface="+mn-ea"/>
          <a:cs typeface="Calibri" pitchFamily="34" charset="0"/>
        </a:defRPr>
      </a:lvl7pPr>
      <a:lvl8pPr marL="1327672" indent="-167058" algn="l" defTabSz="844083" rtl="0" eaLnBrk="1" latinLnBrk="0" hangingPunct="1">
        <a:lnSpc>
          <a:spcPct val="100000"/>
        </a:lnSpc>
        <a:spcBef>
          <a:spcPts val="46"/>
        </a:spcBef>
        <a:buFont typeface="Arial Unicode MS" pitchFamily="34" charset="-128"/>
        <a:buChar char="–"/>
        <a:defRPr sz="923" kern="1200" baseline="0">
          <a:solidFill>
            <a:schemeClr val="tx1"/>
          </a:solidFill>
          <a:latin typeface="+mn-lt"/>
          <a:ea typeface="+mn-ea"/>
          <a:cs typeface="Calibri" pitchFamily="34" charset="0"/>
        </a:defRPr>
      </a:lvl8pPr>
      <a:lvl9pPr marL="1500591" indent="-172920" algn="l" defTabSz="844083" rtl="0" eaLnBrk="1" latinLnBrk="0" hangingPunct="1">
        <a:lnSpc>
          <a:spcPct val="100000"/>
        </a:lnSpc>
        <a:spcBef>
          <a:spcPts val="46"/>
        </a:spcBef>
        <a:buFont typeface="Arial Unicode MS" pitchFamily="34" charset="-128"/>
        <a:buChar char="–"/>
        <a:defRPr sz="923" kern="1200" baseline="0">
          <a:solidFill>
            <a:schemeClr val="tx1"/>
          </a:solidFill>
          <a:latin typeface="+mn-lt"/>
          <a:ea typeface="+mn-ea"/>
          <a:cs typeface="Calibri" pitchFamily="34" charset="0"/>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835150" y="188913"/>
            <a:ext cx="7058025"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Rectangle 3"/>
          <p:cNvSpPr>
            <a:spLocks noGrp="1" noChangeArrowheads="1"/>
          </p:cNvSpPr>
          <p:nvPr>
            <p:ph type="body" idx="1"/>
          </p:nvPr>
        </p:nvSpPr>
        <p:spPr bwMode="auto">
          <a:xfrm>
            <a:off x="1042988" y="1600202"/>
            <a:ext cx="7850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cs typeface="+mn-cs"/>
              </a:defRPr>
            </a:lvl1pPr>
          </a:lstStyle>
          <a:p>
            <a:pPr>
              <a:defRPr/>
            </a:pPr>
            <a:endParaRPr lang="en-US" dirty="0">
              <a:solidFill>
                <a:srgbClr val="000000"/>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cs typeface="+mn-cs"/>
              </a:defRPr>
            </a:lvl1pPr>
          </a:lstStyle>
          <a:p>
            <a:pPr>
              <a:defRPr/>
            </a:pPr>
            <a:endParaRPr lang="en-US" dirty="0">
              <a:solidFill>
                <a:srgbClr val="000000"/>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Arial" charset="0"/>
                <a:cs typeface="+mn-cs"/>
              </a:defRPr>
            </a:lvl1pPr>
          </a:lstStyle>
          <a:p>
            <a:pPr>
              <a:defRPr/>
            </a:pPr>
            <a:fld id="{33D3051E-3246-43CE-801A-41ADF534202B}" type="slidenum">
              <a:rPr lang="en-US" smtClean="0">
                <a:solidFill>
                  <a:srgbClr val="000000"/>
                </a:solidFill>
              </a:rPr>
              <a:pPr>
                <a:defRPr/>
              </a:pPr>
              <a:t>‹#›</a:t>
            </a:fld>
            <a:endParaRPr lang="en-US" dirty="0">
              <a:solidFill>
                <a:srgbClr val="000000"/>
              </a:solidFill>
            </a:endParaRPr>
          </a:p>
        </p:txBody>
      </p:sp>
      <p:pic>
        <p:nvPicPr>
          <p:cNvPr id="3079" name="Picture 9" descr="TippConsultingLOGO"/>
          <p:cNvPicPr>
            <a:picLocks noChangeAspect="1" noChangeArrowheads="1"/>
          </p:cNvPicPr>
          <p:nvPr/>
        </p:nvPicPr>
        <p:blipFill>
          <a:blip r:embed="rId15" cstate="print">
            <a:clrChange>
              <a:clrFrom>
                <a:srgbClr val="FFFFFF"/>
              </a:clrFrom>
              <a:clrTo>
                <a:srgbClr val="FFFFFF">
                  <a:alpha val="0"/>
                </a:srgbClr>
              </a:clrTo>
            </a:clrChange>
            <a:lum bright="70000" contrast="-56000"/>
          </a:blip>
          <a:srcRect r="74580" b="-676"/>
          <a:stretch>
            <a:fillRect/>
          </a:stretch>
        </p:blipFill>
        <p:spPr bwMode="auto">
          <a:xfrm>
            <a:off x="34926" y="1052515"/>
            <a:ext cx="1803400" cy="5805487"/>
          </a:xfrm>
          <a:prstGeom prst="rect">
            <a:avLst/>
          </a:prstGeom>
          <a:noFill/>
          <a:ln w="9525">
            <a:noFill/>
            <a:miter lim="800000"/>
            <a:headEnd/>
            <a:tailEnd/>
          </a:ln>
        </p:spPr>
      </p:pic>
    </p:spTree>
    <p:extLst>
      <p:ext uri="{BB962C8B-B14F-4D97-AF65-F5344CB8AC3E}">
        <p14:creationId xmlns:p14="http://schemas.microsoft.com/office/powerpoint/2010/main" xmlns="" val="1789728798"/>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hf hdr="0" ftr="0" dt="0"/>
  <p:txStyles>
    <p:titleStyle>
      <a:lvl1pPr algn="ctr" rtl="0" eaLnBrk="1" fontAlgn="base" hangingPunct="1">
        <a:spcBef>
          <a:spcPct val="0"/>
        </a:spcBef>
        <a:spcAft>
          <a:spcPct val="0"/>
        </a:spcAft>
        <a:defRPr sz="2700">
          <a:solidFill>
            <a:schemeClr val="tx1"/>
          </a:solidFill>
          <a:latin typeface="+mj-lt"/>
          <a:ea typeface="+mj-ea"/>
          <a:cs typeface="+mj-cs"/>
        </a:defRPr>
      </a:lvl1pPr>
      <a:lvl2pPr algn="ctr" rtl="0" eaLnBrk="1" fontAlgn="base" hangingPunct="1">
        <a:spcBef>
          <a:spcPct val="0"/>
        </a:spcBef>
        <a:spcAft>
          <a:spcPct val="0"/>
        </a:spcAft>
        <a:defRPr sz="2700">
          <a:solidFill>
            <a:schemeClr val="tx1"/>
          </a:solidFill>
          <a:latin typeface="Arial" charset="0"/>
        </a:defRPr>
      </a:lvl2pPr>
      <a:lvl3pPr algn="ctr" rtl="0" eaLnBrk="1" fontAlgn="base" hangingPunct="1">
        <a:spcBef>
          <a:spcPct val="0"/>
        </a:spcBef>
        <a:spcAft>
          <a:spcPct val="0"/>
        </a:spcAft>
        <a:defRPr sz="2700">
          <a:solidFill>
            <a:schemeClr val="tx1"/>
          </a:solidFill>
          <a:latin typeface="Arial" charset="0"/>
        </a:defRPr>
      </a:lvl3pPr>
      <a:lvl4pPr algn="ctr" rtl="0" eaLnBrk="1" fontAlgn="base" hangingPunct="1">
        <a:spcBef>
          <a:spcPct val="0"/>
        </a:spcBef>
        <a:spcAft>
          <a:spcPct val="0"/>
        </a:spcAft>
        <a:defRPr sz="2700">
          <a:solidFill>
            <a:schemeClr val="tx1"/>
          </a:solidFill>
          <a:latin typeface="Arial" charset="0"/>
        </a:defRPr>
      </a:lvl4pPr>
      <a:lvl5pPr algn="ctr" rtl="0" eaLnBrk="1" fontAlgn="base" hangingPunct="1">
        <a:spcBef>
          <a:spcPct val="0"/>
        </a:spcBef>
        <a:spcAft>
          <a:spcPct val="0"/>
        </a:spcAft>
        <a:defRPr sz="2700">
          <a:solidFill>
            <a:schemeClr val="tx1"/>
          </a:solidFill>
          <a:latin typeface="Arial" charset="0"/>
        </a:defRPr>
      </a:lvl5pPr>
      <a:lvl6pPr marL="342900" algn="ctr" rtl="0" eaLnBrk="1" fontAlgn="base" hangingPunct="1">
        <a:spcBef>
          <a:spcPct val="0"/>
        </a:spcBef>
        <a:spcAft>
          <a:spcPct val="0"/>
        </a:spcAft>
        <a:defRPr sz="2700">
          <a:solidFill>
            <a:schemeClr val="tx1"/>
          </a:solidFill>
          <a:latin typeface="Arial" charset="0"/>
        </a:defRPr>
      </a:lvl6pPr>
      <a:lvl7pPr marL="685800" algn="ctr" rtl="0" eaLnBrk="1" fontAlgn="base" hangingPunct="1">
        <a:spcBef>
          <a:spcPct val="0"/>
        </a:spcBef>
        <a:spcAft>
          <a:spcPct val="0"/>
        </a:spcAft>
        <a:defRPr sz="2700">
          <a:solidFill>
            <a:schemeClr val="tx1"/>
          </a:solidFill>
          <a:latin typeface="Arial" charset="0"/>
        </a:defRPr>
      </a:lvl7pPr>
      <a:lvl8pPr marL="1028700" algn="ctr" rtl="0" eaLnBrk="1" fontAlgn="base" hangingPunct="1">
        <a:spcBef>
          <a:spcPct val="0"/>
        </a:spcBef>
        <a:spcAft>
          <a:spcPct val="0"/>
        </a:spcAft>
        <a:defRPr sz="2700">
          <a:solidFill>
            <a:schemeClr val="tx1"/>
          </a:solidFill>
          <a:latin typeface="Arial" charset="0"/>
        </a:defRPr>
      </a:lvl8pPr>
      <a:lvl9pPr marL="1371600" algn="ctr" rtl="0" eaLnBrk="1" fontAlgn="base" hangingPunct="1">
        <a:spcBef>
          <a:spcPct val="0"/>
        </a:spcBef>
        <a:spcAft>
          <a:spcPct val="0"/>
        </a:spcAft>
        <a:defRPr sz="2700">
          <a:solidFill>
            <a:schemeClr val="tx1"/>
          </a:solidFill>
          <a:latin typeface="Arial"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1800">
          <a:solidFill>
            <a:schemeClr val="tx1"/>
          </a:solidFill>
          <a:latin typeface="+mn-lt"/>
        </a:defRPr>
      </a:lvl2pPr>
      <a:lvl3pPr marL="857250" indent="-171450" algn="l" rtl="0" eaLnBrk="1" fontAlgn="base" hangingPunct="1">
        <a:spcBef>
          <a:spcPct val="20000"/>
        </a:spcBef>
        <a:spcAft>
          <a:spcPct val="0"/>
        </a:spcAft>
        <a:buChar char="•"/>
        <a:defRPr sz="15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835150" y="188913"/>
            <a:ext cx="7058025"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Rectangle 3"/>
          <p:cNvSpPr>
            <a:spLocks noGrp="1" noChangeArrowheads="1"/>
          </p:cNvSpPr>
          <p:nvPr>
            <p:ph type="body" idx="1"/>
          </p:nvPr>
        </p:nvSpPr>
        <p:spPr bwMode="auto">
          <a:xfrm>
            <a:off x="1042988" y="1600202"/>
            <a:ext cx="7850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cs typeface="+mn-cs"/>
              </a:defRPr>
            </a:lvl1pPr>
          </a:lstStyle>
          <a:p>
            <a:pPr>
              <a:defRPr/>
            </a:pPr>
            <a:endParaRPr lang="en-US" dirty="0">
              <a:solidFill>
                <a:srgbClr val="000000"/>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cs typeface="+mn-cs"/>
              </a:defRPr>
            </a:lvl1pPr>
          </a:lstStyle>
          <a:p>
            <a:pPr>
              <a:defRPr/>
            </a:pPr>
            <a:endParaRPr lang="en-US" dirty="0">
              <a:solidFill>
                <a:srgbClr val="000000"/>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Arial" charset="0"/>
                <a:cs typeface="+mn-cs"/>
              </a:defRPr>
            </a:lvl1pPr>
          </a:lstStyle>
          <a:p>
            <a:pPr>
              <a:defRPr/>
            </a:pPr>
            <a:fld id="{33D3051E-3246-43CE-801A-41ADF534202B}" type="slidenum">
              <a:rPr lang="en-US" smtClean="0">
                <a:solidFill>
                  <a:srgbClr val="000000"/>
                </a:solidFill>
              </a:rPr>
              <a:pPr>
                <a:defRPr/>
              </a:pPr>
              <a:t>‹#›</a:t>
            </a:fld>
            <a:endParaRPr lang="en-US" dirty="0">
              <a:solidFill>
                <a:srgbClr val="000000"/>
              </a:solidFill>
            </a:endParaRPr>
          </a:p>
        </p:txBody>
      </p:sp>
      <p:pic>
        <p:nvPicPr>
          <p:cNvPr id="3079" name="Picture 9" descr="TippConsultingLOGO"/>
          <p:cNvPicPr>
            <a:picLocks noChangeAspect="1" noChangeArrowheads="1"/>
          </p:cNvPicPr>
          <p:nvPr/>
        </p:nvPicPr>
        <p:blipFill>
          <a:blip r:embed="rId15" cstate="print">
            <a:clrChange>
              <a:clrFrom>
                <a:srgbClr val="FFFFFF"/>
              </a:clrFrom>
              <a:clrTo>
                <a:srgbClr val="FFFFFF">
                  <a:alpha val="0"/>
                </a:srgbClr>
              </a:clrTo>
            </a:clrChange>
            <a:lum bright="70000" contrast="-56000"/>
          </a:blip>
          <a:srcRect r="74580" b="-676"/>
          <a:stretch>
            <a:fillRect/>
          </a:stretch>
        </p:blipFill>
        <p:spPr bwMode="auto">
          <a:xfrm>
            <a:off x="34926" y="1052515"/>
            <a:ext cx="1803400" cy="5805487"/>
          </a:xfrm>
          <a:prstGeom prst="rect">
            <a:avLst/>
          </a:prstGeom>
          <a:noFill/>
          <a:ln w="9525">
            <a:noFill/>
            <a:miter lim="800000"/>
            <a:headEnd/>
            <a:tailEnd/>
          </a:ln>
        </p:spPr>
      </p:pic>
    </p:spTree>
    <p:extLst>
      <p:ext uri="{BB962C8B-B14F-4D97-AF65-F5344CB8AC3E}">
        <p14:creationId xmlns:p14="http://schemas.microsoft.com/office/powerpoint/2010/main" xmlns="" val="342864773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hf hdr="0" ftr="0" dt="0"/>
  <p:txStyles>
    <p:titleStyle>
      <a:lvl1pPr algn="ctr" rtl="0" eaLnBrk="1" fontAlgn="base" hangingPunct="1">
        <a:spcBef>
          <a:spcPct val="0"/>
        </a:spcBef>
        <a:spcAft>
          <a:spcPct val="0"/>
        </a:spcAft>
        <a:defRPr sz="2700">
          <a:solidFill>
            <a:schemeClr val="tx1"/>
          </a:solidFill>
          <a:latin typeface="+mj-lt"/>
          <a:ea typeface="+mj-ea"/>
          <a:cs typeface="+mj-cs"/>
        </a:defRPr>
      </a:lvl1pPr>
      <a:lvl2pPr algn="ctr" rtl="0" eaLnBrk="1" fontAlgn="base" hangingPunct="1">
        <a:spcBef>
          <a:spcPct val="0"/>
        </a:spcBef>
        <a:spcAft>
          <a:spcPct val="0"/>
        </a:spcAft>
        <a:defRPr sz="2700">
          <a:solidFill>
            <a:schemeClr val="tx1"/>
          </a:solidFill>
          <a:latin typeface="Arial" charset="0"/>
        </a:defRPr>
      </a:lvl2pPr>
      <a:lvl3pPr algn="ctr" rtl="0" eaLnBrk="1" fontAlgn="base" hangingPunct="1">
        <a:spcBef>
          <a:spcPct val="0"/>
        </a:spcBef>
        <a:spcAft>
          <a:spcPct val="0"/>
        </a:spcAft>
        <a:defRPr sz="2700">
          <a:solidFill>
            <a:schemeClr val="tx1"/>
          </a:solidFill>
          <a:latin typeface="Arial" charset="0"/>
        </a:defRPr>
      </a:lvl3pPr>
      <a:lvl4pPr algn="ctr" rtl="0" eaLnBrk="1" fontAlgn="base" hangingPunct="1">
        <a:spcBef>
          <a:spcPct val="0"/>
        </a:spcBef>
        <a:spcAft>
          <a:spcPct val="0"/>
        </a:spcAft>
        <a:defRPr sz="2700">
          <a:solidFill>
            <a:schemeClr val="tx1"/>
          </a:solidFill>
          <a:latin typeface="Arial" charset="0"/>
        </a:defRPr>
      </a:lvl4pPr>
      <a:lvl5pPr algn="ctr" rtl="0" eaLnBrk="1" fontAlgn="base" hangingPunct="1">
        <a:spcBef>
          <a:spcPct val="0"/>
        </a:spcBef>
        <a:spcAft>
          <a:spcPct val="0"/>
        </a:spcAft>
        <a:defRPr sz="2700">
          <a:solidFill>
            <a:schemeClr val="tx1"/>
          </a:solidFill>
          <a:latin typeface="Arial" charset="0"/>
        </a:defRPr>
      </a:lvl5pPr>
      <a:lvl6pPr marL="342900" algn="ctr" rtl="0" eaLnBrk="1" fontAlgn="base" hangingPunct="1">
        <a:spcBef>
          <a:spcPct val="0"/>
        </a:spcBef>
        <a:spcAft>
          <a:spcPct val="0"/>
        </a:spcAft>
        <a:defRPr sz="2700">
          <a:solidFill>
            <a:schemeClr val="tx1"/>
          </a:solidFill>
          <a:latin typeface="Arial" charset="0"/>
        </a:defRPr>
      </a:lvl6pPr>
      <a:lvl7pPr marL="685800" algn="ctr" rtl="0" eaLnBrk="1" fontAlgn="base" hangingPunct="1">
        <a:spcBef>
          <a:spcPct val="0"/>
        </a:spcBef>
        <a:spcAft>
          <a:spcPct val="0"/>
        </a:spcAft>
        <a:defRPr sz="2700">
          <a:solidFill>
            <a:schemeClr val="tx1"/>
          </a:solidFill>
          <a:latin typeface="Arial" charset="0"/>
        </a:defRPr>
      </a:lvl7pPr>
      <a:lvl8pPr marL="1028700" algn="ctr" rtl="0" eaLnBrk="1" fontAlgn="base" hangingPunct="1">
        <a:spcBef>
          <a:spcPct val="0"/>
        </a:spcBef>
        <a:spcAft>
          <a:spcPct val="0"/>
        </a:spcAft>
        <a:defRPr sz="2700">
          <a:solidFill>
            <a:schemeClr val="tx1"/>
          </a:solidFill>
          <a:latin typeface="Arial" charset="0"/>
        </a:defRPr>
      </a:lvl8pPr>
      <a:lvl9pPr marL="1371600" algn="ctr" rtl="0" eaLnBrk="1" fontAlgn="base" hangingPunct="1">
        <a:spcBef>
          <a:spcPct val="0"/>
        </a:spcBef>
        <a:spcAft>
          <a:spcPct val="0"/>
        </a:spcAft>
        <a:defRPr sz="2700">
          <a:solidFill>
            <a:schemeClr val="tx1"/>
          </a:solidFill>
          <a:latin typeface="Arial"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1800">
          <a:solidFill>
            <a:schemeClr val="tx1"/>
          </a:solidFill>
          <a:latin typeface="+mn-lt"/>
        </a:defRPr>
      </a:lvl2pPr>
      <a:lvl3pPr marL="857250" indent="-171450" algn="l" rtl="0" eaLnBrk="1" fontAlgn="base" hangingPunct="1">
        <a:spcBef>
          <a:spcPct val="20000"/>
        </a:spcBef>
        <a:spcAft>
          <a:spcPct val="0"/>
        </a:spcAft>
        <a:buChar char="•"/>
        <a:defRPr sz="15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504" y="1484784"/>
            <a:ext cx="8928992" cy="5262979"/>
          </a:xfrm>
          <a:prstGeom prst="rect">
            <a:avLst/>
          </a:prstGeom>
          <a:noFill/>
        </p:spPr>
        <p:txBody>
          <a:bodyPr wrap="square" rtlCol="0">
            <a:spAutoFit/>
            <a:scene3d>
              <a:camera prst="orthographicFront"/>
              <a:lightRig rig="threePt" dir="t"/>
            </a:scene3d>
            <a:sp3d extrusionH="57150">
              <a:bevelT w="38100" h="38100"/>
            </a:sp3d>
          </a:bodyPr>
          <a:lstStyle/>
          <a:p>
            <a:pPr algn="ctr"/>
            <a:r>
              <a:rPr lang="en-ZA" sz="3800" dirty="0" smtClean="0">
                <a:ln w="0"/>
                <a:solidFill>
                  <a:schemeClr val="tx2">
                    <a:lumMod val="75000"/>
                  </a:schemeClr>
                </a:solidFill>
                <a:effectLst>
                  <a:reflection blurRad="6350" stA="53000" endA="300" endPos="35500" dir="5400000" sy="-90000" algn="bl" rotWithShape="0"/>
                </a:effectLst>
                <a:latin typeface="Arial Narrow" panose="020B0606020202030204" pitchFamily="34" charset="0"/>
                <a:ea typeface="+mj-ea"/>
                <a:cs typeface="+mj-cs"/>
              </a:rPr>
              <a:t>Prepared By: </a:t>
            </a:r>
          </a:p>
          <a:p>
            <a:pPr algn="ctr"/>
            <a:r>
              <a:rPr lang="en-ZA" sz="4400" b="1" dirty="0" smtClean="0">
                <a:ln w="0"/>
                <a:solidFill>
                  <a:schemeClr val="tx2">
                    <a:lumMod val="75000"/>
                  </a:schemeClr>
                </a:solidFill>
                <a:effectLst>
                  <a:reflection blurRad="6350" stA="53000" endA="300" endPos="35500" dir="5400000" sy="-90000" algn="bl" rotWithShape="0"/>
                </a:effectLst>
                <a:latin typeface="Arial Narrow" panose="020B0606020202030204" pitchFamily="34" charset="0"/>
                <a:ea typeface="+mj-ea"/>
                <a:cs typeface="+mj-cs"/>
              </a:rPr>
              <a:t>CATHSSETA </a:t>
            </a:r>
          </a:p>
          <a:p>
            <a:pPr algn="ctr"/>
            <a:r>
              <a:rPr lang="en-ZA" sz="3800" dirty="0" smtClean="0">
                <a:ln w="0"/>
                <a:solidFill>
                  <a:schemeClr val="tx2">
                    <a:lumMod val="75000"/>
                  </a:schemeClr>
                </a:solidFill>
                <a:effectLst>
                  <a:reflection blurRad="6350" stA="53000" endA="300" endPos="35500" dir="5400000" sy="-90000" algn="bl" rotWithShape="0"/>
                </a:effectLst>
                <a:latin typeface="Arial Narrow" panose="020B0606020202030204" pitchFamily="34" charset="0"/>
                <a:ea typeface="+mj-ea"/>
                <a:cs typeface="+mj-cs"/>
              </a:rPr>
              <a:t>For the</a:t>
            </a:r>
          </a:p>
          <a:p>
            <a:pPr algn="ctr"/>
            <a:r>
              <a:rPr lang="en-GB" sz="3600" dirty="0">
                <a:solidFill>
                  <a:srgbClr val="1F3161"/>
                </a:solidFill>
                <a:latin typeface="Arial Narrow" panose="020B0606020202030204" pitchFamily="34" charset="0"/>
              </a:rPr>
              <a:t>Office of the Chairperson: </a:t>
            </a:r>
            <a:endParaRPr lang="en-GB" sz="3600" dirty="0" smtClean="0">
              <a:solidFill>
                <a:srgbClr val="1F3161"/>
              </a:solidFill>
              <a:latin typeface="Arial Narrow" panose="020B0606020202030204" pitchFamily="34" charset="0"/>
            </a:endParaRPr>
          </a:p>
          <a:p>
            <a:pPr algn="ctr"/>
            <a:r>
              <a:rPr lang="en-GB" sz="3600" dirty="0" smtClean="0">
                <a:solidFill>
                  <a:srgbClr val="1F3161"/>
                </a:solidFill>
                <a:latin typeface="Arial Narrow" panose="020B0606020202030204" pitchFamily="34" charset="0"/>
              </a:rPr>
              <a:t>Portfolio </a:t>
            </a:r>
            <a:r>
              <a:rPr lang="en-GB" sz="3600" dirty="0">
                <a:solidFill>
                  <a:srgbClr val="1F3161"/>
                </a:solidFill>
                <a:latin typeface="Arial Narrow" panose="020B0606020202030204" pitchFamily="34" charset="0"/>
              </a:rPr>
              <a:t>Committee on Tourism</a:t>
            </a:r>
          </a:p>
          <a:p>
            <a:pPr algn="ctr"/>
            <a:r>
              <a:rPr lang="en-GB" sz="3600" dirty="0">
                <a:solidFill>
                  <a:srgbClr val="1F3161"/>
                </a:solidFill>
                <a:latin typeface="Arial Narrow" panose="020B0606020202030204" pitchFamily="34" charset="0"/>
              </a:rPr>
              <a:t>National </a:t>
            </a:r>
            <a:r>
              <a:rPr lang="en-GB" sz="3600" dirty="0" smtClean="0">
                <a:solidFill>
                  <a:srgbClr val="1F3161"/>
                </a:solidFill>
                <a:latin typeface="Arial Narrow" panose="020B0606020202030204" pitchFamily="34" charset="0"/>
              </a:rPr>
              <a:t>Assembly</a:t>
            </a:r>
          </a:p>
          <a:p>
            <a:pPr algn="ctr"/>
            <a:endParaRPr lang="en-GB" sz="3600" dirty="0" smtClean="0">
              <a:solidFill>
                <a:srgbClr val="1F3161"/>
              </a:solidFill>
              <a:latin typeface="Arial Narrow" panose="020B0606020202030204" pitchFamily="34" charset="0"/>
            </a:endParaRPr>
          </a:p>
          <a:p>
            <a:pPr algn="ctr"/>
            <a:r>
              <a:rPr lang="en-GB" sz="3600" b="1" dirty="0" smtClean="0">
                <a:solidFill>
                  <a:srgbClr val="FFC000"/>
                </a:solidFill>
                <a:latin typeface="Arial Narrow" panose="020B0606020202030204" pitchFamily="34" charset="0"/>
              </a:rPr>
              <a:t>20 October 2020</a:t>
            </a:r>
            <a:endParaRPr lang="en-GB" sz="3600" b="1" dirty="0">
              <a:solidFill>
                <a:srgbClr val="FFC000"/>
              </a:solidFill>
              <a:latin typeface="Arial Narrow" panose="020B0606020202030204" pitchFamily="34" charset="0"/>
            </a:endParaRPr>
          </a:p>
          <a:p>
            <a:pPr algn="ctr"/>
            <a:endParaRPr lang="en-ZA" sz="3600" b="1" dirty="0">
              <a:ln w="0"/>
              <a:solidFill>
                <a:schemeClr val="tx2">
                  <a:lumMod val="75000"/>
                </a:schemeClr>
              </a:solidFill>
              <a:effectLst/>
              <a:latin typeface="Arial Narrow" panose="020B0606020202030204" pitchFamily="34" charset="0"/>
              <a:ea typeface="+mj-ea"/>
              <a:cs typeface="+mj-cs"/>
            </a:endParaRPr>
          </a:p>
        </p:txBody>
      </p:sp>
      <p:sp>
        <p:nvSpPr>
          <p:cNvPr id="5" name="Slide Number Placeholder 4"/>
          <p:cNvSpPr>
            <a:spLocks noGrp="1"/>
          </p:cNvSpPr>
          <p:nvPr>
            <p:ph type="sldNum" sz="quarter" idx="12"/>
          </p:nvPr>
        </p:nvSpPr>
        <p:spPr/>
        <p:txBody>
          <a:bodyPr/>
          <a:lstStyle/>
          <a:p>
            <a:fld id="{B5659190-8D1A-4707-B381-E83AE1D9B5FC}" type="slidenum">
              <a:rPr lang="en-ZA" smtClean="0"/>
              <a:pPr/>
              <a:t>1</a:t>
            </a:fld>
            <a:endParaRPr lang="en-ZA" dirty="0"/>
          </a:p>
        </p:txBody>
      </p:sp>
    </p:spTree>
    <p:extLst>
      <p:ext uri="{BB962C8B-B14F-4D97-AF65-F5344CB8AC3E}">
        <p14:creationId xmlns:p14="http://schemas.microsoft.com/office/powerpoint/2010/main" xmlns="" val="4225931461"/>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3773"/>
            <a:ext cx="9039588" cy="769441"/>
          </a:xfrm>
          <a:prstGeom prst="rect">
            <a:avLst/>
          </a:prstGeom>
        </p:spPr>
        <p:txBody>
          <a:bodyPr wrap="square">
            <a:spAutoFit/>
          </a:bodyPr>
          <a:lstStyle/>
          <a:p>
            <a:pPr lvl="1"/>
            <a:endParaRPr lang="en-GB" sz="2200" dirty="0">
              <a:latin typeface="Arial Narrow" panose="020B0606020202030204" pitchFamily="34" charset="0"/>
            </a:endParaRPr>
          </a:p>
          <a:p>
            <a:endParaRPr lang="en-GB" sz="2200" dirty="0">
              <a:solidFill>
                <a:srgbClr val="002060"/>
              </a:solidFill>
              <a:latin typeface="Arial Narrow" panose="020B0606020202030204" pitchFamily="34" charset="0"/>
            </a:endParaRPr>
          </a:p>
        </p:txBody>
      </p:sp>
      <p:sp>
        <p:nvSpPr>
          <p:cNvPr id="4" name="Subtitle 3"/>
          <p:cNvSpPr txBox="1">
            <a:spLocks/>
          </p:cNvSpPr>
          <p:nvPr/>
        </p:nvSpPr>
        <p:spPr>
          <a:xfrm>
            <a:off x="120410" y="523693"/>
            <a:ext cx="8798768" cy="720080"/>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GB" sz="2800" dirty="0" smtClean="0">
                <a:solidFill>
                  <a:srgbClr val="1F3161"/>
                </a:solidFill>
                <a:latin typeface="Arial Narrow" panose="020B0606020202030204" pitchFamily="34" charset="0"/>
              </a:rPr>
              <a:t>Discretionary Grants Funding (2016/17 – 2019/20)</a:t>
            </a:r>
            <a:endParaRPr lang="en-US" sz="2800" b="1" dirty="0">
              <a:ln w="0"/>
              <a:solidFill>
                <a:srgbClr val="1F497D">
                  <a:lumMod val="75000"/>
                </a:srgbClr>
              </a:solidFill>
              <a:effectLst>
                <a:reflection blurRad="6350" stA="53000" endA="300" endPos="35500" dir="5400000" sy="-90000" algn="bl" rotWithShape="0"/>
              </a:effectLst>
            </a:endParaRPr>
          </a:p>
        </p:txBody>
      </p:sp>
      <p:sp>
        <p:nvSpPr>
          <p:cNvPr id="6" name="Slide Number Placeholder 5"/>
          <p:cNvSpPr>
            <a:spLocks noGrp="1"/>
          </p:cNvSpPr>
          <p:nvPr>
            <p:ph type="sldNum" sz="quarter" idx="12"/>
          </p:nvPr>
        </p:nvSpPr>
        <p:spPr/>
        <p:txBody>
          <a:bodyPr/>
          <a:lstStyle/>
          <a:p>
            <a:fld id="{B5659190-8D1A-4707-B381-E83AE1D9B5FC}" type="slidenum">
              <a:rPr lang="en-ZA" smtClean="0"/>
              <a:pPr/>
              <a:t>10</a:t>
            </a:fld>
            <a:endParaRPr lang="en-ZA" dirty="0"/>
          </a:p>
        </p:txBody>
      </p:sp>
      <p:sp>
        <p:nvSpPr>
          <p:cNvPr id="5" name="Rectangle 4"/>
          <p:cNvSpPr/>
          <p:nvPr/>
        </p:nvSpPr>
        <p:spPr>
          <a:xfrm>
            <a:off x="79718" y="1246973"/>
            <a:ext cx="8856984" cy="847861"/>
          </a:xfrm>
          <a:prstGeom prst="rect">
            <a:avLst/>
          </a:prstGeom>
        </p:spPr>
        <p:txBody>
          <a:bodyPr wrap="square">
            <a:spAutoFit/>
          </a:bodyPr>
          <a:lstStyle/>
          <a:p>
            <a:pPr>
              <a:lnSpc>
                <a:spcPct val="150000"/>
              </a:lnSpc>
            </a:pPr>
            <a:r>
              <a:rPr lang="en-GB" sz="1700" dirty="0" smtClean="0">
                <a:solidFill>
                  <a:schemeClr val="tx2">
                    <a:lumMod val="50000"/>
                  </a:schemeClr>
                </a:solidFill>
                <a:latin typeface="Arial Narrow" panose="020B0606020202030204" pitchFamily="34" charset="0"/>
                <a:cs typeface="Arial" panose="020B0604020202020204" pitchFamily="34" charset="0"/>
              </a:rPr>
              <a:t>.</a:t>
            </a:r>
            <a:endParaRPr lang="en-GB" sz="1700" dirty="0">
              <a:solidFill>
                <a:schemeClr val="tx2">
                  <a:lumMod val="50000"/>
                </a:schemeClr>
              </a:solidFill>
              <a:latin typeface="Arial Narrow" panose="020B0606020202030204" pitchFamily="34" charset="0"/>
              <a:cs typeface="Arial" panose="020B0604020202020204" pitchFamily="34" charset="0"/>
            </a:endParaRPr>
          </a:p>
          <a:p>
            <a:pPr marL="342900" indent="-342900">
              <a:lnSpc>
                <a:spcPct val="150000"/>
              </a:lnSpc>
              <a:buFont typeface="Wingdings" panose="05000000000000000000" pitchFamily="2" charset="2"/>
              <a:buChar char="§"/>
            </a:pPr>
            <a:endParaRPr lang="en-ZA" dirty="0" smtClean="0">
              <a:solidFill>
                <a:srgbClr val="1F3161"/>
              </a:solidFill>
              <a:latin typeface="Arial Narrow" panose="020B0606020202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479152648"/>
              </p:ext>
            </p:extLst>
          </p:nvPr>
        </p:nvGraphicFramePr>
        <p:xfrm>
          <a:off x="96564" y="937612"/>
          <a:ext cx="8896010" cy="4754880"/>
        </p:xfrm>
        <a:graphic>
          <a:graphicData uri="http://schemas.openxmlformats.org/drawingml/2006/table">
            <a:tbl>
              <a:tblPr firstRow="1" bandRow="1">
                <a:tableStyleId>{69CF1AB2-1976-4502-BF36-3FF5EA218861}</a:tableStyleId>
              </a:tblPr>
              <a:tblGrid>
                <a:gridCol w="4448005">
                  <a:extLst>
                    <a:ext uri="{9D8B030D-6E8A-4147-A177-3AD203B41FA5}">
                      <a16:colId xmlns:a16="http://schemas.microsoft.com/office/drawing/2014/main" xmlns="" val="20000"/>
                    </a:ext>
                  </a:extLst>
                </a:gridCol>
                <a:gridCol w="4448005">
                  <a:extLst>
                    <a:ext uri="{9D8B030D-6E8A-4147-A177-3AD203B41FA5}">
                      <a16:colId xmlns:a16="http://schemas.microsoft.com/office/drawing/2014/main" xmlns="" val="20001"/>
                    </a:ext>
                  </a:extLst>
                </a:gridCol>
              </a:tblGrid>
              <a:tr h="4003556">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extLst>
                  <a:ext uri="{0D108BD9-81ED-4DB2-BD59-A6C34878D82A}">
                    <a16:rowId xmlns:a16="http://schemas.microsoft.com/office/drawing/2014/main" xmlns="" val="10000"/>
                  </a:ext>
                </a:extLst>
              </a:tr>
            </a:tbl>
          </a:graphicData>
        </a:graphic>
      </p:graphicFrame>
      <p:graphicFrame>
        <p:nvGraphicFramePr>
          <p:cNvPr id="12" name="Diagram 11"/>
          <p:cNvGraphicFramePr/>
          <p:nvPr>
            <p:extLst>
              <p:ext uri="{D42A27DB-BD31-4B8C-83A1-F6EECF244321}">
                <p14:modId xmlns:p14="http://schemas.microsoft.com/office/powerpoint/2010/main" xmlns="" val="1792075746"/>
              </p:ext>
            </p:extLst>
          </p:nvPr>
        </p:nvGraphicFramePr>
        <p:xfrm>
          <a:off x="120410" y="1393800"/>
          <a:ext cx="4379582" cy="4298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extLst>
              <p:ext uri="{D42A27DB-BD31-4B8C-83A1-F6EECF244321}">
                <p14:modId xmlns:p14="http://schemas.microsoft.com/office/powerpoint/2010/main" xmlns="" val="3811641657"/>
              </p:ext>
            </p:extLst>
          </p:nvPr>
        </p:nvGraphicFramePr>
        <p:xfrm>
          <a:off x="4540683" y="1700807"/>
          <a:ext cx="4475737" cy="39916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Rounded Rectangle 14"/>
          <p:cNvSpPr/>
          <p:nvPr/>
        </p:nvSpPr>
        <p:spPr>
          <a:xfrm>
            <a:off x="120410" y="4941168"/>
            <a:ext cx="8896010" cy="12107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endParaRPr lang="en-ZA" dirty="0" smtClean="0">
              <a:solidFill>
                <a:schemeClr val="tx2">
                  <a:lumMod val="50000"/>
                </a:schemeClr>
              </a:solidFill>
              <a:latin typeface="Arial Narrow" panose="020B0606020202030204" pitchFamily="34" charset="0"/>
            </a:endParaRPr>
          </a:p>
          <a:p>
            <a:pPr marL="342900" indent="-342900">
              <a:buFont typeface="Wingdings" panose="05000000000000000000" pitchFamily="2" charset="2"/>
              <a:buChar char="§"/>
            </a:pPr>
            <a:endParaRPr lang="en-ZA" dirty="0">
              <a:solidFill>
                <a:schemeClr val="tx2">
                  <a:lumMod val="50000"/>
                </a:schemeClr>
              </a:solidFill>
              <a:latin typeface="Arial Narrow" panose="020B0606020202030204" pitchFamily="34" charset="0"/>
            </a:endParaRPr>
          </a:p>
          <a:p>
            <a:pPr marL="342900" indent="-342900">
              <a:buFont typeface="Wingdings" panose="05000000000000000000" pitchFamily="2" charset="2"/>
              <a:buChar char="§"/>
            </a:pPr>
            <a:r>
              <a:rPr lang="en-ZA" sz="1600" dirty="0" smtClean="0">
                <a:solidFill>
                  <a:schemeClr val="tx2">
                    <a:lumMod val="50000"/>
                  </a:schemeClr>
                </a:solidFill>
                <a:latin typeface="Arial Narrow" panose="020B0606020202030204" pitchFamily="34" charset="0"/>
              </a:rPr>
              <a:t>CATHSSETA </a:t>
            </a:r>
            <a:r>
              <a:rPr lang="en-ZA" sz="1600" dirty="0">
                <a:solidFill>
                  <a:schemeClr val="tx2">
                    <a:lumMod val="50000"/>
                  </a:schemeClr>
                </a:solidFill>
                <a:latin typeface="Arial Narrow" panose="020B0606020202030204" pitchFamily="34" charset="0"/>
              </a:rPr>
              <a:t>spent over </a:t>
            </a:r>
            <a:r>
              <a:rPr lang="en-ZA" sz="1600" b="1" dirty="0">
                <a:solidFill>
                  <a:schemeClr val="tx2">
                    <a:lumMod val="50000"/>
                  </a:schemeClr>
                </a:solidFill>
                <a:latin typeface="Arial Narrow" panose="020B0606020202030204" pitchFamily="34" charset="0"/>
              </a:rPr>
              <a:t>1 billion (R1 071 404 000.00) </a:t>
            </a:r>
            <a:r>
              <a:rPr lang="en-ZA" sz="1600" dirty="0">
                <a:solidFill>
                  <a:schemeClr val="tx2">
                    <a:lumMod val="50000"/>
                  </a:schemeClr>
                </a:solidFill>
                <a:latin typeface="Arial Narrow" panose="020B0606020202030204" pitchFamily="34" charset="0"/>
              </a:rPr>
              <a:t>for the skilling of both these unemployed beneficiaries and </a:t>
            </a:r>
            <a:r>
              <a:rPr lang="en-ZA" sz="1600" dirty="0" smtClean="0">
                <a:solidFill>
                  <a:schemeClr val="tx2">
                    <a:lumMod val="50000"/>
                  </a:schemeClr>
                </a:solidFill>
                <a:latin typeface="Arial Narrow" panose="020B0606020202030204" pitchFamily="34" charset="0"/>
              </a:rPr>
              <a:t>workers during this period</a:t>
            </a:r>
          </a:p>
          <a:p>
            <a:pPr marL="342900" indent="-342900">
              <a:buFont typeface="Wingdings" panose="05000000000000000000" pitchFamily="2" charset="2"/>
              <a:buChar char="§"/>
            </a:pPr>
            <a:r>
              <a:rPr lang="en-GB" sz="1600" b="1" dirty="0">
                <a:solidFill>
                  <a:schemeClr val="tx2">
                    <a:lumMod val="50000"/>
                  </a:schemeClr>
                </a:solidFill>
                <a:latin typeface="Arial Narrow" panose="020B0606020202030204" pitchFamily="34" charset="0"/>
                <a:cs typeface="Arial" panose="020B0604020202020204" pitchFamily="34" charset="0"/>
              </a:rPr>
              <a:t>Tourism Sector </a:t>
            </a:r>
            <a:r>
              <a:rPr lang="en-GB" sz="1600" dirty="0">
                <a:solidFill>
                  <a:schemeClr val="tx2">
                    <a:lumMod val="50000"/>
                  </a:schemeClr>
                </a:solidFill>
                <a:latin typeface="Arial Narrow" panose="020B0606020202030204" pitchFamily="34" charset="0"/>
                <a:cs typeface="Arial" panose="020B0604020202020204" pitchFamily="34" charset="0"/>
              </a:rPr>
              <a:t>(hospitality, travel and tourism, and conservation) enjoyed </a:t>
            </a:r>
            <a:r>
              <a:rPr lang="en-GB" sz="1600" b="1" dirty="0">
                <a:solidFill>
                  <a:schemeClr val="tx2">
                    <a:lumMod val="50000"/>
                  </a:schemeClr>
                </a:solidFill>
                <a:latin typeface="Arial Narrow" panose="020B0606020202030204" pitchFamily="34" charset="0"/>
                <a:cs typeface="Arial" panose="020B0604020202020204" pitchFamily="34" charset="0"/>
              </a:rPr>
              <a:t>85% </a:t>
            </a:r>
            <a:r>
              <a:rPr lang="en-GB" sz="1600" dirty="0">
                <a:solidFill>
                  <a:schemeClr val="tx2">
                    <a:lumMod val="50000"/>
                  </a:schemeClr>
                </a:solidFill>
                <a:latin typeface="Arial Narrow" panose="020B0606020202030204" pitchFamily="34" charset="0"/>
                <a:cs typeface="Arial" panose="020B0604020202020204" pitchFamily="34" charset="0"/>
              </a:rPr>
              <a:t>of the CATHSSETA Expenditure and numbers of both employed and unemployed beneficiaries supported during this period.</a:t>
            </a:r>
          </a:p>
          <a:p>
            <a:pPr marL="342900" indent="-342900">
              <a:lnSpc>
                <a:spcPct val="150000"/>
              </a:lnSpc>
              <a:buFont typeface="Wingdings" panose="05000000000000000000" pitchFamily="2" charset="2"/>
              <a:buChar char="§"/>
            </a:pPr>
            <a:endParaRPr lang="en-ZA" dirty="0">
              <a:solidFill>
                <a:schemeClr val="tx2">
                  <a:lumMod val="50000"/>
                </a:schemeClr>
              </a:solidFill>
              <a:latin typeface="Arial Narrow" panose="020B0606020202030204" pitchFamily="34" charset="0"/>
            </a:endParaRPr>
          </a:p>
        </p:txBody>
      </p:sp>
      <p:sp>
        <p:nvSpPr>
          <p:cNvPr id="18" name="Pentagon 17"/>
          <p:cNvSpPr/>
          <p:nvPr/>
        </p:nvSpPr>
        <p:spPr>
          <a:xfrm>
            <a:off x="323528" y="1052736"/>
            <a:ext cx="8613174" cy="50405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PIVOTAL Programmes include Learnerships, Apprenticeships, Internships, Work Integrated Learning, Skills Programmes and Bursaries</a:t>
            </a:r>
            <a:endParaRPr lang="en-GB" dirty="0"/>
          </a:p>
        </p:txBody>
      </p:sp>
    </p:spTree>
    <p:extLst>
      <p:ext uri="{BB962C8B-B14F-4D97-AF65-F5344CB8AC3E}">
        <p14:creationId xmlns:p14="http://schemas.microsoft.com/office/powerpoint/2010/main" xmlns="" val="291133937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4" grpId="0">
        <p:bldAsOne/>
      </p:bldGraphic>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3773"/>
            <a:ext cx="9039588" cy="769441"/>
          </a:xfrm>
          <a:prstGeom prst="rect">
            <a:avLst/>
          </a:prstGeom>
        </p:spPr>
        <p:txBody>
          <a:bodyPr wrap="square">
            <a:spAutoFit/>
          </a:bodyPr>
          <a:lstStyle/>
          <a:p>
            <a:pPr lvl="1"/>
            <a:endParaRPr lang="en-GB" sz="2200" dirty="0">
              <a:latin typeface="Arial Narrow" panose="020B0606020202030204" pitchFamily="34" charset="0"/>
            </a:endParaRPr>
          </a:p>
          <a:p>
            <a:endParaRPr lang="en-GB" sz="2200" dirty="0">
              <a:solidFill>
                <a:srgbClr val="002060"/>
              </a:solidFill>
              <a:latin typeface="Arial Narrow" panose="020B0606020202030204" pitchFamily="34" charset="0"/>
            </a:endParaRPr>
          </a:p>
        </p:txBody>
      </p:sp>
      <p:sp>
        <p:nvSpPr>
          <p:cNvPr id="4" name="Subtitle 3"/>
          <p:cNvSpPr txBox="1">
            <a:spLocks/>
          </p:cNvSpPr>
          <p:nvPr/>
        </p:nvSpPr>
        <p:spPr>
          <a:xfrm>
            <a:off x="120410" y="328251"/>
            <a:ext cx="8798768" cy="720080"/>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GB" sz="2800" b="1" dirty="0" smtClean="0">
                <a:solidFill>
                  <a:srgbClr val="1F3161"/>
                </a:solidFill>
                <a:latin typeface="Arial Narrow" panose="020B0606020202030204" pitchFamily="34" charset="0"/>
              </a:rPr>
              <a:t>PLANNED DG FUNDING  </a:t>
            </a:r>
            <a:r>
              <a:rPr lang="en-GB" sz="1500" b="1" dirty="0" smtClean="0">
                <a:solidFill>
                  <a:srgbClr val="1F3161"/>
                </a:solidFill>
                <a:latin typeface="Arial Narrow" panose="020B0606020202030204" pitchFamily="34" charset="0"/>
              </a:rPr>
              <a:t>(</a:t>
            </a:r>
            <a:r>
              <a:rPr lang="en-GB" sz="1700" b="1" dirty="0" smtClean="0">
                <a:solidFill>
                  <a:srgbClr val="1F3161"/>
                </a:solidFill>
                <a:latin typeface="Arial Narrow" panose="020B0606020202030204" pitchFamily="34" charset="0"/>
              </a:rPr>
              <a:t>2020/21 -2022/23)</a:t>
            </a:r>
            <a:endParaRPr lang="en-US" sz="1700" b="1" dirty="0">
              <a:ln w="0"/>
              <a:solidFill>
                <a:srgbClr val="1F497D">
                  <a:lumMod val="75000"/>
                </a:srgbClr>
              </a:solidFill>
              <a:effectLst>
                <a:reflection blurRad="6350" stA="53000" endA="300" endPos="35500" dir="5400000" sy="-90000" algn="bl" rotWithShape="0"/>
              </a:effectLst>
            </a:endParaRPr>
          </a:p>
        </p:txBody>
      </p:sp>
      <p:sp>
        <p:nvSpPr>
          <p:cNvPr id="6" name="Slide Number Placeholder 5"/>
          <p:cNvSpPr>
            <a:spLocks noGrp="1"/>
          </p:cNvSpPr>
          <p:nvPr>
            <p:ph type="sldNum" sz="quarter" idx="12"/>
          </p:nvPr>
        </p:nvSpPr>
        <p:spPr/>
        <p:txBody>
          <a:bodyPr/>
          <a:lstStyle/>
          <a:p>
            <a:fld id="{B5659190-8D1A-4707-B381-E83AE1D9B5FC}" type="slidenum">
              <a:rPr lang="en-ZA" smtClean="0"/>
              <a:pPr/>
              <a:t>11</a:t>
            </a:fld>
            <a:endParaRPr lang="en-ZA" dirty="0"/>
          </a:p>
        </p:txBody>
      </p:sp>
      <p:graphicFrame>
        <p:nvGraphicFramePr>
          <p:cNvPr id="3" name="Diagram 2"/>
          <p:cNvGraphicFramePr/>
          <p:nvPr>
            <p:extLst>
              <p:ext uri="{D42A27DB-BD31-4B8C-83A1-F6EECF244321}">
                <p14:modId xmlns:p14="http://schemas.microsoft.com/office/powerpoint/2010/main" xmlns="" val="1569044899"/>
              </p:ext>
            </p:extLst>
          </p:nvPr>
        </p:nvGraphicFramePr>
        <p:xfrm>
          <a:off x="120824" y="1243773"/>
          <a:ext cx="6432376" cy="4777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Bevel 6"/>
          <p:cNvSpPr/>
          <p:nvPr/>
        </p:nvSpPr>
        <p:spPr>
          <a:xfrm>
            <a:off x="6444208" y="1243773"/>
            <a:ext cx="2699792" cy="477751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000" dirty="0" smtClean="0"/>
              <a:t>R492 760 362 </a:t>
            </a:r>
          </a:p>
          <a:p>
            <a:r>
              <a:rPr lang="en-GB" sz="2500" dirty="0" smtClean="0"/>
              <a:t>Projected DG Medium Term Expenditure Estimates</a:t>
            </a:r>
            <a:endParaRPr lang="en-GB" sz="2500" dirty="0"/>
          </a:p>
        </p:txBody>
      </p:sp>
      <p:sp>
        <p:nvSpPr>
          <p:cNvPr id="8" name="Oval Callout 7"/>
          <p:cNvSpPr/>
          <p:nvPr/>
        </p:nvSpPr>
        <p:spPr>
          <a:xfrm>
            <a:off x="7041858" y="296642"/>
            <a:ext cx="2066528" cy="1224137"/>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500" dirty="0" smtClean="0">
                <a:solidFill>
                  <a:schemeClr val="tx2">
                    <a:lumMod val="50000"/>
                  </a:schemeClr>
                </a:solidFill>
                <a:latin typeface="Arial Narrow" panose="020B0606020202030204" pitchFamily="34" charset="0"/>
              </a:rPr>
              <a:t>85% allocation and expenditure planned for the Travel &amp; Tourism Sector</a:t>
            </a:r>
            <a:endParaRPr lang="en-GB" sz="1500" dirty="0">
              <a:solidFill>
                <a:schemeClr val="tx2">
                  <a:lumMod val="50000"/>
                </a:schemeClr>
              </a:solidFill>
              <a:latin typeface="Arial Narrow" panose="020B0606020202030204" pitchFamily="34" charset="0"/>
            </a:endParaRPr>
          </a:p>
        </p:txBody>
      </p:sp>
    </p:spTree>
    <p:extLst>
      <p:ext uri="{BB962C8B-B14F-4D97-AF65-F5344CB8AC3E}">
        <p14:creationId xmlns:p14="http://schemas.microsoft.com/office/powerpoint/2010/main" xmlns="" val="2765815083"/>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80">
                                          <p:stCondLst>
                                            <p:cond delay="0"/>
                                          </p:stCondLst>
                                        </p:cTn>
                                        <p:tgtEl>
                                          <p:spTgt spid="8"/>
                                        </p:tgtEl>
                                      </p:cBhvr>
                                    </p:animEffect>
                                    <p:anim calcmode="lin" valueType="num">
                                      <p:cBhvr>
                                        <p:cTn id="2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7" dur="26">
                                          <p:stCondLst>
                                            <p:cond delay="650"/>
                                          </p:stCondLst>
                                        </p:cTn>
                                        <p:tgtEl>
                                          <p:spTgt spid="8"/>
                                        </p:tgtEl>
                                      </p:cBhvr>
                                      <p:to x="100000" y="60000"/>
                                    </p:animScale>
                                    <p:animScale>
                                      <p:cBhvr>
                                        <p:cTn id="28" dur="166" decel="50000">
                                          <p:stCondLst>
                                            <p:cond delay="676"/>
                                          </p:stCondLst>
                                        </p:cTn>
                                        <p:tgtEl>
                                          <p:spTgt spid="8"/>
                                        </p:tgtEl>
                                      </p:cBhvr>
                                      <p:to x="100000" y="100000"/>
                                    </p:animScale>
                                    <p:animScale>
                                      <p:cBhvr>
                                        <p:cTn id="29" dur="26">
                                          <p:stCondLst>
                                            <p:cond delay="1312"/>
                                          </p:stCondLst>
                                        </p:cTn>
                                        <p:tgtEl>
                                          <p:spTgt spid="8"/>
                                        </p:tgtEl>
                                      </p:cBhvr>
                                      <p:to x="100000" y="80000"/>
                                    </p:animScale>
                                    <p:animScale>
                                      <p:cBhvr>
                                        <p:cTn id="30" dur="166" decel="50000">
                                          <p:stCondLst>
                                            <p:cond delay="1338"/>
                                          </p:stCondLst>
                                        </p:cTn>
                                        <p:tgtEl>
                                          <p:spTgt spid="8"/>
                                        </p:tgtEl>
                                      </p:cBhvr>
                                      <p:to x="100000" y="100000"/>
                                    </p:animScale>
                                    <p:animScale>
                                      <p:cBhvr>
                                        <p:cTn id="31" dur="26">
                                          <p:stCondLst>
                                            <p:cond delay="1642"/>
                                          </p:stCondLst>
                                        </p:cTn>
                                        <p:tgtEl>
                                          <p:spTgt spid="8"/>
                                        </p:tgtEl>
                                      </p:cBhvr>
                                      <p:to x="100000" y="90000"/>
                                    </p:animScale>
                                    <p:animScale>
                                      <p:cBhvr>
                                        <p:cTn id="32" dur="166" decel="50000">
                                          <p:stCondLst>
                                            <p:cond delay="1668"/>
                                          </p:stCondLst>
                                        </p:cTn>
                                        <p:tgtEl>
                                          <p:spTgt spid="8"/>
                                        </p:tgtEl>
                                      </p:cBhvr>
                                      <p:to x="100000" y="100000"/>
                                    </p:animScale>
                                    <p:animScale>
                                      <p:cBhvr>
                                        <p:cTn id="33" dur="26">
                                          <p:stCondLst>
                                            <p:cond delay="1808"/>
                                          </p:stCondLst>
                                        </p:cTn>
                                        <p:tgtEl>
                                          <p:spTgt spid="8"/>
                                        </p:tgtEl>
                                      </p:cBhvr>
                                      <p:to x="100000" y="95000"/>
                                    </p:animScale>
                                    <p:animScale>
                                      <p:cBhvr>
                                        <p:cTn id="3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txBox="1">
            <a:spLocks/>
          </p:cNvSpPr>
          <p:nvPr/>
        </p:nvSpPr>
        <p:spPr>
          <a:xfrm>
            <a:off x="0" y="404664"/>
            <a:ext cx="8820472" cy="900621"/>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2800" b="1" dirty="0" smtClean="0">
                <a:solidFill>
                  <a:srgbClr val="1F3161"/>
                </a:solidFill>
                <a:latin typeface="Arial Narrow" panose="020B0606020202030204" pitchFamily="34" charset="0"/>
              </a:rPr>
              <a:t>WORK INTEGRATED LEARNING AND SKILLS TRANSFER TO YOUTH IN THE TOURISM INDUSTRY</a:t>
            </a:r>
            <a:endParaRPr lang="en-GB" sz="2800" b="1" dirty="0">
              <a:solidFill>
                <a:srgbClr val="1F3161"/>
              </a:solidFill>
              <a:latin typeface="Arial Narrow" panose="020B0606020202030204" pitchFamily="34" charset="0"/>
            </a:endParaRPr>
          </a:p>
        </p:txBody>
      </p:sp>
      <p:sp>
        <p:nvSpPr>
          <p:cNvPr id="8" name="TextBox 7"/>
          <p:cNvSpPr txBox="1"/>
          <p:nvPr/>
        </p:nvSpPr>
        <p:spPr>
          <a:xfrm>
            <a:off x="0" y="1305285"/>
            <a:ext cx="9144000" cy="4865947"/>
          </a:xfrm>
          <a:prstGeom prst="rect">
            <a:avLst/>
          </a:prstGeom>
          <a:noFill/>
        </p:spPr>
        <p:txBody>
          <a:bodyPr wrap="square" rtlCol="0">
            <a:spAutoFit/>
          </a:bodyPr>
          <a:lstStyle/>
          <a:p>
            <a:pPr marL="433387" lvl="2" indent="-342900" fontAlgn="base">
              <a:lnSpc>
                <a:spcPct val="150000"/>
              </a:lnSpc>
              <a:spcBef>
                <a:spcPct val="20000"/>
              </a:spcBef>
              <a:spcAft>
                <a:spcPct val="0"/>
              </a:spcAft>
              <a:buFont typeface="Wingdings" panose="05000000000000000000" pitchFamily="2" charset="2"/>
              <a:buChar char="§"/>
            </a:pPr>
            <a:r>
              <a:rPr lang="en-ZA" sz="2200" dirty="0" smtClean="0">
                <a:solidFill>
                  <a:schemeClr val="tx2">
                    <a:lumMod val="50000"/>
                  </a:schemeClr>
                </a:solidFill>
                <a:latin typeface="Arial Narrow" panose="020B0606020202030204" pitchFamily="34" charset="0"/>
              </a:rPr>
              <a:t>In accordance with NSDP Outcome 2: Linking Education and the workplace, CATHSSETA is funding WIL students</a:t>
            </a:r>
          </a:p>
          <a:p>
            <a:pPr marL="433387" lvl="2" indent="-342900" fontAlgn="base">
              <a:lnSpc>
                <a:spcPct val="150000"/>
              </a:lnSpc>
              <a:spcBef>
                <a:spcPct val="20000"/>
              </a:spcBef>
              <a:spcAft>
                <a:spcPct val="0"/>
              </a:spcAft>
              <a:buFont typeface="Wingdings" panose="05000000000000000000" pitchFamily="2" charset="2"/>
              <a:buChar char="§"/>
            </a:pPr>
            <a:r>
              <a:rPr lang="en-ZA" sz="2200" dirty="0" smtClean="0">
                <a:solidFill>
                  <a:schemeClr val="tx2">
                    <a:lumMod val="50000"/>
                  </a:schemeClr>
                </a:solidFill>
                <a:latin typeface="Arial Narrow" panose="020B0606020202030204" pitchFamily="34" charset="0"/>
              </a:rPr>
              <a:t>Research based Industry feedback suggested that learners exiting TVET colleges with Hospitality related qualifications are not work ready</a:t>
            </a:r>
          </a:p>
          <a:p>
            <a:pPr marL="433387" lvl="2" indent="-342900" fontAlgn="base">
              <a:lnSpc>
                <a:spcPct val="150000"/>
              </a:lnSpc>
              <a:spcBef>
                <a:spcPct val="20000"/>
              </a:spcBef>
              <a:spcAft>
                <a:spcPct val="0"/>
              </a:spcAft>
              <a:buFont typeface="Wingdings" panose="05000000000000000000" pitchFamily="2" charset="2"/>
              <a:buChar char="§"/>
            </a:pPr>
            <a:r>
              <a:rPr lang="en-ZA" sz="2200" dirty="0" smtClean="0">
                <a:solidFill>
                  <a:schemeClr val="tx2">
                    <a:lumMod val="50000"/>
                  </a:schemeClr>
                </a:solidFill>
                <a:latin typeface="Arial Narrow" panose="020B0606020202030204" pitchFamily="34" charset="0"/>
              </a:rPr>
              <a:t>In response, CATHSSETA developed and is funding the role-out of an industry </a:t>
            </a:r>
            <a:r>
              <a:rPr lang="en-ZA" sz="2200" u="sng" dirty="0" smtClean="0">
                <a:solidFill>
                  <a:schemeClr val="tx2">
                    <a:lumMod val="50000"/>
                  </a:schemeClr>
                </a:solidFill>
                <a:latin typeface="Arial Narrow" panose="020B0606020202030204" pitchFamily="34" charset="0"/>
              </a:rPr>
              <a:t>fit for purpose </a:t>
            </a:r>
            <a:r>
              <a:rPr lang="en-ZA" sz="2200" dirty="0" smtClean="0">
                <a:solidFill>
                  <a:schemeClr val="tx2">
                    <a:lumMod val="50000"/>
                  </a:schemeClr>
                </a:solidFill>
                <a:latin typeface="Arial Narrow" panose="020B0606020202030204" pitchFamily="34" charset="0"/>
              </a:rPr>
              <a:t>Work Readiness Programme (WRP)</a:t>
            </a:r>
          </a:p>
          <a:p>
            <a:pPr marL="433387" lvl="2" indent="-342900" fontAlgn="base">
              <a:lnSpc>
                <a:spcPct val="150000"/>
              </a:lnSpc>
              <a:spcBef>
                <a:spcPct val="20000"/>
              </a:spcBef>
              <a:spcAft>
                <a:spcPct val="0"/>
              </a:spcAft>
              <a:buFont typeface="Wingdings" panose="05000000000000000000" pitchFamily="2" charset="2"/>
              <a:buChar char="§"/>
            </a:pPr>
            <a:r>
              <a:rPr lang="en-ZA" sz="2200" dirty="0" smtClean="0">
                <a:solidFill>
                  <a:schemeClr val="tx2">
                    <a:lumMod val="50000"/>
                  </a:schemeClr>
                </a:solidFill>
                <a:latin typeface="Arial Narrow" panose="020B0606020202030204" pitchFamily="34" charset="0"/>
              </a:rPr>
              <a:t>The six weeks, WRP programme covers areas like: Induction, Workplace Basics, Workplace Skills, People Skills, Customer Service, Finding your first job, Self development, Business Principles and Business acumen (simulation)</a:t>
            </a:r>
            <a:endParaRPr lang="en-ZA" sz="2000" dirty="0">
              <a:solidFill>
                <a:schemeClr val="tx2">
                  <a:lumMod val="50000"/>
                </a:schemeClr>
              </a:solidFill>
              <a:latin typeface="Arial Narrow" panose="020B0606020202030204" pitchFamily="34" charset="0"/>
            </a:endParaRPr>
          </a:p>
        </p:txBody>
      </p:sp>
      <p:sp>
        <p:nvSpPr>
          <p:cNvPr id="3" name="Oval 2"/>
          <p:cNvSpPr/>
          <p:nvPr/>
        </p:nvSpPr>
        <p:spPr>
          <a:xfrm>
            <a:off x="2699792" y="4293096"/>
            <a:ext cx="1584176" cy="432048"/>
          </a:xfrm>
          <a:prstGeom prst="ellipse">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97478565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682" y="2178762"/>
            <a:ext cx="8946740" cy="792088"/>
          </a:xfrm>
          <a:prstGeom prst="roundRect">
            <a:avLst/>
          </a:prstGeom>
          <a:solidFill>
            <a:srgbClr val="1F31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Subtitle 3"/>
          <p:cNvSpPr txBox="1">
            <a:spLocks/>
          </p:cNvSpPr>
          <p:nvPr/>
        </p:nvSpPr>
        <p:spPr>
          <a:xfrm>
            <a:off x="0" y="404664"/>
            <a:ext cx="8820472" cy="900621"/>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2800" b="1" dirty="0" smtClean="0">
                <a:solidFill>
                  <a:srgbClr val="1F3161"/>
                </a:solidFill>
                <a:latin typeface="Arial Narrow" panose="020B0606020202030204" pitchFamily="34" charset="0"/>
              </a:rPr>
              <a:t>IMPROVING ACCESS FOR RURAL VILLAGES, TOWNSHIPS AND SMALL DORPIES</a:t>
            </a:r>
            <a:endParaRPr lang="en-GB" sz="2800" b="1" dirty="0">
              <a:solidFill>
                <a:srgbClr val="1F3161"/>
              </a:solidFill>
              <a:latin typeface="Arial Narrow" panose="020B0606020202030204" pitchFamily="34" charset="0"/>
            </a:endParaRPr>
          </a:p>
        </p:txBody>
      </p:sp>
      <p:sp>
        <p:nvSpPr>
          <p:cNvPr id="8" name="TextBox 7"/>
          <p:cNvSpPr txBox="1"/>
          <p:nvPr/>
        </p:nvSpPr>
        <p:spPr>
          <a:xfrm>
            <a:off x="15682" y="1196752"/>
            <a:ext cx="9144000" cy="4884414"/>
          </a:xfrm>
          <a:prstGeom prst="rect">
            <a:avLst/>
          </a:prstGeom>
          <a:noFill/>
        </p:spPr>
        <p:txBody>
          <a:bodyPr wrap="square" rtlCol="0">
            <a:spAutoFit/>
          </a:bodyPr>
          <a:lstStyle/>
          <a:p>
            <a:pPr marL="433387" lvl="2" indent="-342900" fontAlgn="base">
              <a:lnSpc>
                <a:spcPct val="150000"/>
              </a:lnSpc>
              <a:spcBef>
                <a:spcPct val="20000"/>
              </a:spcBef>
              <a:spcAft>
                <a:spcPct val="0"/>
              </a:spcAft>
              <a:buFont typeface="Wingdings" panose="05000000000000000000" pitchFamily="2" charset="2"/>
              <a:buChar char="§"/>
            </a:pPr>
            <a:r>
              <a:rPr lang="en-ZA" dirty="0" smtClean="0">
                <a:solidFill>
                  <a:schemeClr val="tx2">
                    <a:lumMod val="50000"/>
                  </a:schemeClr>
                </a:solidFill>
                <a:latin typeface="Arial Narrow" panose="020B0606020202030204" pitchFamily="34" charset="0"/>
              </a:rPr>
              <a:t>One of the Objectives of the White Paper on Post School Education is Education and Social Justice.  In this objective the WP-PSET makes the following observation:</a:t>
            </a:r>
          </a:p>
          <a:p>
            <a:pPr marL="90487" lvl="2" fontAlgn="base">
              <a:lnSpc>
                <a:spcPct val="150000"/>
              </a:lnSpc>
              <a:spcBef>
                <a:spcPct val="20000"/>
              </a:spcBef>
              <a:spcAft>
                <a:spcPct val="0"/>
              </a:spcAft>
            </a:pPr>
            <a:r>
              <a:rPr lang="en-ZA" dirty="0" smtClean="0">
                <a:solidFill>
                  <a:schemeClr val="bg1"/>
                </a:solidFill>
                <a:latin typeface="Arial Narrow" panose="020B0606020202030204" pitchFamily="34" charset="0"/>
              </a:rPr>
              <a:t>“</a:t>
            </a:r>
            <a:r>
              <a:rPr lang="en-ZA" i="1" dirty="0" smtClean="0">
                <a:solidFill>
                  <a:schemeClr val="bg1"/>
                </a:solidFill>
                <a:latin typeface="Arial Narrow" panose="020B0606020202030204" pitchFamily="34" charset="0"/>
              </a:rPr>
              <a:t>people born and living in rural areas have fewer opportunities than urban residents, and those in townships and informal settlements do not fare as well as their suburban counterparts”.</a:t>
            </a:r>
          </a:p>
          <a:p>
            <a:pPr marL="433387" lvl="2" indent="-342900" fontAlgn="base">
              <a:lnSpc>
                <a:spcPct val="150000"/>
              </a:lnSpc>
              <a:spcBef>
                <a:spcPct val="20000"/>
              </a:spcBef>
              <a:spcAft>
                <a:spcPct val="0"/>
              </a:spcAft>
              <a:buFont typeface="Wingdings" panose="05000000000000000000" pitchFamily="2" charset="2"/>
              <a:buChar char="§"/>
            </a:pPr>
            <a:r>
              <a:rPr lang="en-ZA" dirty="0" smtClean="0">
                <a:solidFill>
                  <a:srgbClr val="1F3161"/>
                </a:solidFill>
                <a:latin typeface="Arial Narrow" panose="020B0606020202030204" pitchFamily="34" charset="0"/>
              </a:rPr>
              <a:t>The </a:t>
            </a:r>
            <a:r>
              <a:rPr lang="en-ZA" i="1" dirty="0" smtClean="0">
                <a:solidFill>
                  <a:schemeClr val="bg1"/>
                </a:solidFill>
                <a:latin typeface="Arial Narrow" panose="020B0606020202030204" pitchFamily="34" charset="0"/>
              </a:rPr>
              <a:t> </a:t>
            </a:r>
            <a:r>
              <a:rPr lang="en-ZA" dirty="0" smtClean="0">
                <a:solidFill>
                  <a:schemeClr val="tx2">
                    <a:lumMod val="50000"/>
                  </a:schemeClr>
                </a:solidFill>
                <a:latin typeface="Arial Narrow" panose="020B0606020202030204" pitchFamily="34" charset="0"/>
              </a:rPr>
              <a:t> WP-PSET notes that such historical disadvantages need to be redressed if we are to move towards a more just and stable society.  </a:t>
            </a:r>
          </a:p>
          <a:p>
            <a:pPr marL="433387" lvl="2" indent="-342900" fontAlgn="base">
              <a:lnSpc>
                <a:spcPct val="150000"/>
              </a:lnSpc>
              <a:spcBef>
                <a:spcPct val="20000"/>
              </a:spcBef>
              <a:spcAft>
                <a:spcPct val="0"/>
              </a:spcAft>
              <a:buFont typeface="Wingdings" panose="05000000000000000000" pitchFamily="2" charset="2"/>
              <a:buChar char="§"/>
            </a:pPr>
            <a:r>
              <a:rPr lang="en-ZA" dirty="0" smtClean="0">
                <a:solidFill>
                  <a:schemeClr val="tx2">
                    <a:lumMod val="50000"/>
                  </a:schemeClr>
                </a:solidFill>
                <a:latin typeface="Arial Narrow" panose="020B0606020202030204" pitchFamily="34" charset="0"/>
              </a:rPr>
              <a:t>In addressing this, CATHSSETA through it’s Discretionary Grants Policy gives preference to applications from institutions intending to skill rural and township youth for rural </a:t>
            </a:r>
            <a:r>
              <a:rPr lang="en-ZA" dirty="0" smtClean="0">
                <a:solidFill>
                  <a:srgbClr val="1F3161"/>
                </a:solidFill>
                <a:latin typeface="Arial Narrow" panose="020B0606020202030204" pitchFamily="34" charset="0"/>
              </a:rPr>
              <a:t>and township development</a:t>
            </a:r>
          </a:p>
          <a:p>
            <a:pPr marL="433387" lvl="2" indent="-342900" fontAlgn="base">
              <a:lnSpc>
                <a:spcPct val="150000"/>
              </a:lnSpc>
              <a:spcBef>
                <a:spcPct val="20000"/>
              </a:spcBef>
              <a:spcAft>
                <a:spcPct val="0"/>
              </a:spcAft>
              <a:buFont typeface="Wingdings" panose="05000000000000000000" pitchFamily="2" charset="2"/>
              <a:buChar char="§"/>
            </a:pPr>
            <a:r>
              <a:rPr lang="en-ZA" dirty="0" smtClean="0">
                <a:solidFill>
                  <a:srgbClr val="1F3161"/>
                </a:solidFill>
                <a:latin typeface="Arial Narrow" panose="020B0606020202030204" pitchFamily="34" charset="0"/>
              </a:rPr>
              <a:t>CATHSSETA has also put R20 million towards upgrading the infrastructure for rural based TVET colleges to enable the skilling of the rural youth on CATHSSETA aligned programmes.</a:t>
            </a:r>
            <a:endParaRPr lang="en-ZA" dirty="0">
              <a:solidFill>
                <a:srgbClr val="1F3161"/>
              </a:solidFill>
              <a:latin typeface="Arial Narrow" panose="020B0606020202030204" pitchFamily="34" charset="0"/>
            </a:endParaRPr>
          </a:p>
        </p:txBody>
      </p:sp>
      <p:sp>
        <p:nvSpPr>
          <p:cNvPr id="3" name="Oval 2"/>
          <p:cNvSpPr/>
          <p:nvPr/>
        </p:nvSpPr>
        <p:spPr>
          <a:xfrm>
            <a:off x="2699792" y="4293096"/>
            <a:ext cx="1584176" cy="432048"/>
          </a:xfrm>
          <a:prstGeom prst="ellipse">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101437717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txBox="1">
            <a:spLocks/>
          </p:cNvSpPr>
          <p:nvPr/>
        </p:nvSpPr>
        <p:spPr>
          <a:xfrm>
            <a:off x="0" y="404664"/>
            <a:ext cx="8820472" cy="900621"/>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2800" b="1" dirty="0" smtClean="0">
                <a:solidFill>
                  <a:srgbClr val="1F3161"/>
                </a:solidFill>
                <a:latin typeface="Arial Narrow" panose="020B0606020202030204" pitchFamily="34" charset="0"/>
              </a:rPr>
              <a:t>FINANCIAL LIMITATIONS IN ADDRESSING THE SKILLS DEVELOPMENT DEMAND IN THE SUB-SECTORS</a:t>
            </a:r>
            <a:endParaRPr lang="en-GB" sz="3600" b="1" dirty="0"/>
          </a:p>
        </p:txBody>
      </p:sp>
      <p:sp>
        <p:nvSpPr>
          <p:cNvPr id="8" name="TextBox 7"/>
          <p:cNvSpPr txBox="1"/>
          <p:nvPr/>
        </p:nvSpPr>
        <p:spPr>
          <a:xfrm>
            <a:off x="0" y="1305285"/>
            <a:ext cx="9144000" cy="4361771"/>
          </a:xfrm>
          <a:prstGeom prst="rect">
            <a:avLst/>
          </a:prstGeom>
          <a:noFill/>
        </p:spPr>
        <p:txBody>
          <a:bodyPr wrap="square" rtlCol="0">
            <a:spAutoFit/>
          </a:bodyPr>
          <a:lstStyle/>
          <a:p>
            <a:pPr marL="433387" lvl="2" indent="-342900" fontAlgn="base">
              <a:lnSpc>
                <a:spcPct val="150000"/>
              </a:lnSpc>
              <a:spcBef>
                <a:spcPct val="20000"/>
              </a:spcBef>
              <a:spcAft>
                <a:spcPct val="0"/>
              </a:spcAft>
              <a:buFont typeface="Wingdings" panose="05000000000000000000" pitchFamily="2" charset="2"/>
              <a:buChar char="§"/>
            </a:pPr>
            <a:r>
              <a:rPr lang="en-ZA" sz="2200" dirty="0" smtClean="0">
                <a:solidFill>
                  <a:srgbClr val="1F3161"/>
                </a:solidFill>
                <a:latin typeface="Arial Narrow" panose="020B0606020202030204" pitchFamily="34" charset="0"/>
              </a:rPr>
              <a:t>There are 39 824 entities registered with CATHSSETA of which </a:t>
            </a:r>
            <a:r>
              <a:rPr lang="en-GB" sz="2200" dirty="0">
                <a:solidFill>
                  <a:srgbClr val="1F3161"/>
                </a:solidFill>
                <a:latin typeface="Arial Narrow" panose="020B0606020202030204" pitchFamily="34" charset="0"/>
                <a:ea typeface="Times New Roman" panose="02020603050405020304" pitchFamily="18" charset="0"/>
              </a:rPr>
              <a:t>37 </a:t>
            </a:r>
            <a:r>
              <a:rPr lang="en-GB" sz="2200" dirty="0" smtClean="0">
                <a:solidFill>
                  <a:srgbClr val="1F3161"/>
                </a:solidFill>
                <a:latin typeface="Arial Narrow" panose="020B0606020202030204" pitchFamily="34" charset="0"/>
                <a:ea typeface="Times New Roman" panose="02020603050405020304" pitchFamily="18" charset="0"/>
              </a:rPr>
              <a:t>928 (95%) are small entities, majority of which are exempted from contributing levies.</a:t>
            </a:r>
          </a:p>
          <a:p>
            <a:pPr marL="433387" lvl="2" indent="-342900" fontAlgn="base">
              <a:lnSpc>
                <a:spcPct val="150000"/>
              </a:lnSpc>
              <a:spcBef>
                <a:spcPct val="20000"/>
              </a:spcBef>
              <a:spcAft>
                <a:spcPct val="0"/>
              </a:spcAft>
              <a:buFont typeface="Wingdings" panose="05000000000000000000" pitchFamily="2" charset="2"/>
              <a:buChar char="§"/>
            </a:pPr>
            <a:r>
              <a:rPr lang="en-GB" sz="2200" dirty="0" smtClean="0">
                <a:solidFill>
                  <a:srgbClr val="1F3161"/>
                </a:solidFill>
                <a:latin typeface="Arial Narrow" panose="020B0606020202030204" pitchFamily="34" charset="0"/>
                <a:ea typeface="Times New Roman" panose="02020603050405020304" pitchFamily="18" charset="0"/>
              </a:rPr>
              <a:t>This impacts on the funds available to implement the SETA mandate.</a:t>
            </a:r>
          </a:p>
          <a:p>
            <a:pPr marL="433387" lvl="2" indent="-342900" fontAlgn="base">
              <a:lnSpc>
                <a:spcPct val="150000"/>
              </a:lnSpc>
              <a:spcBef>
                <a:spcPct val="20000"/>
              </a:spcBef>
              <a:spcAft>
                <a:spcPct val="0"/>
              </a:spcAft>
              <a:buFont typeface="Wingdings" panose="05000000000000000000" pitchFamily="2" charset="2"/>
              <a:buChar char="§"/>
            </a:pPr>
            <a:r>
              <a:rPr lang="en-GB" sz="2200" dirty="0" smtClean="0">
                <a:solidFill>
                  <a:srgbClr val="1F3161"/>
                </a:solidFill>
                <a:latin typeface="Arial Narrow" panose="020B0606020202030204" pitchFamily="34" charset="0"/>
                <a:ea typeface="Times New Roman" panose="02020603050405020304" pitchFamily="18" charset="0"/>
              </a:rPr>
              <a:t>Example: in the 2019/2020 financial year, the industry requested over 7 billion (R7 668 096 776) to skill 228 384 beneficiaries </a:t>
            </a:r>
          </a:p>
          <a:p>
            <a:pPr marL="90487" lvl="2" algn="ctr" fontAlgn="base">
              <a:lnSpc>
                <a:spcPct val="150000"/>
              </a:lnSpc>
              <a:spcBef>
                <a:spcPct val="20000"/>
              </a:spcBef>
              <a:spcAft>
                <a:spcPct val="0"/>
              </a:spcAft>
            </a:pPr>
            <a:r>
              <a:rPr lang="en-GB" sz="2200" b="1" dirty="0" smtClean="0">
                <a:solidFill>
                  <a:srgbClr val="1F3161"/>
                </a:solidFill>
                <a:latin typeface="Arial Narrow" panose="020B0606020202030204" pitchFamily="34" charset="0"/>
                <a:ea typeface="Times New Roman" panose="02020603050405020304" pitchFamily="18" charset="0"/>
              </a:rPr>
              <a:t>(i.e. 50 432 workers and 177 952 unemployed youth)</a:t>
            </a:r>
          </a:p>
          <a:p>
            <a:pPr marL="433387" lvl="2" indent="-342900" fontAlgn="base">
              <a:lnSpc>
                <a:spcPct val="150000"/>
              </a:lnSpc>
              <a:spcBef>
                <a:spcPct val="20000"/>
              </a:spcBef>
              <a:spcAft>
                <a:spcPct val="0"/>
              </a:spcAft>
              <a:buFont typeface="Wingdings" panose="05000000000000000000" pitchFamily="2" charset="2"/>
              <a:buChar char="§"/>
            </a:pPr>
            <a:r>
              <a:rPr lang="en-GB" sz="2200" dirty="0" smtClean="0">
                <a:solidFill>
                  <a:srgbClr val="1F3161"/>
                </a:solidFill>
                <a:latin typeface="Arial Narrow" panose="020B0606020202030204" pitchFamily="34" charset="0"/>
                <a:ea typeface="Times New Roman" panose="02020603050405020304" pitchFamily="18" charset="0"/>
              </a:rPr>
              <a:t>CATHSSETA was only able to fund 4402 (both workers and unemployed youth) at a meagre amount just over 196 million (196 335 470 000)  </a:t>
            </a:r>
            <a:endParaRPr lang="en-ZA" sz="2200" dirty="0">
              <a:solidFill>
                <a:srgbClr val="1F3161"/>
              </a:solidFill>
              <a:latin typeface="Arial Narrow" panose="020B0606020202030204" pitchFamily="34" charset="0"/>
            </a:endParaRPr>
          </a:p>
        </p:txBody>
      </p:sp>
      <p:sp>
        <p:nvSpPr>
          <p:cNvPr id="3" name="Oval 2"/>
          <p:cNvSpPr/>
          <p:nvPr/>
        </p:nvSpPr>
        <p:spPr>
          <a:xfrm>
            <a:off x="2699792" y="4293096"/>
            <a:ext cx="1584176" cy="432048"/>
          </a:xfrm>
          <a:prstGeom prst="ellipse">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271684725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txBox="1">
            <a:spLocks/>
          </p:cNvSpPr>
          <p:nvPr/>
        </p:nvSpPr>
        <p:spPr>
          <a:xfrm>
            <a:off x="0" y="404664"/>
            <a:ext cx="8820472" cy="900621"/>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GB" sz="2500" b="1" dirty="0" smtClean="0">
                <a:solidFill>
                  <a:srgbClr val="1F3161"/>
                </a:solidFill>
                <a:latin typeface="Arial Narrow" panose="020B0606020202030204" pitchFamily="34" charset="0"/>
              </a:rPr>
              <a:t>PARTNERSHIP WITH NATIONAL DEPARTMENT OF TOURISM</a:t>
            </a:r>
            <a:endParaRPr lang="en-US" sz="2500" b="1" dirty="0">
              <a:ln w="0"/>
              <a:solidFill>
                <a:srgbClr val="1F497D">
                  <a:lumMod val="75000"/>
                </a:srgbClr>
              </a:solidFill>
              <a:effectLst>
                <a:reflection blurRad="6350" stA="53000" endA="300" endPos="35500" dir="5400000" sy="-90000" algn="bl" rotWithShape="0"/>
              </a:effectLst>
            </a:endParaRPr>
          </a:p>
        </p:txBody>
      </p:sp>
      <p:sp>
        <p:nvSpPr>
          <p:cNvPr id="8" name="TextBox 7"/>
          <p:cNvSpPr txBox="1"/>
          <p:nvPr/>
        </p:nvSpPr>
        <p:spPr>
          <a:xfrm>
            <a:off x="107504" y="1052736"/>
            <a:ext cx="8928992" cy="4592026"/>
          </a:xfrm>
          <a:prstGeom prst="rect">
            <a:avLst/>
          </a:prstGeom>
          <a:noFill/>
        </p:spPr>
        <p:txBody>
          <a:bodyPr wrap="square" rtlCol="0">
            <a:spAutoFit/>
          </a:bodyPr>
          <a:lstStyle/>
          <a:p>
            <a:pPr marL="433387" lvl="2" indent="-342900" fontAlgn="base">
              <a:lnSpc>
                <a:spcPct val="150000"/>
              </a:lnSpc>
              <a:spcBef>
                <a:spcPct val="20000"/>
              </a:spcBef>
              <a:spcAft>
                <a:spcPct val="0"/>
              </a:spcAft>
              <a:buFont typeface="Wingdings" panose="05000000000000000000" pitchFamily="2" charset="2"/>
              <a:buChar char="§"/>
            </a:pPr>
            <a:r>
              <a:rPr lang="en-ZA" sz="2200" b="1" dirty="0" smtClean="0">
                <a:solidFill>
                  <a:schemeClr val="tx2">
                    <a:lumMod val="50000"/>
                  </a:schemeClr>
                </a:solidFill>
                <a:latin typeface="Arial Narrow" panose="020B0606020202030204" pitchFamily="34" charset="0"/>
              </a:rPr>
              <a:t>National </a:t>
            </a:r>
            <a:r>
              <a:rPr lang="en-ZA" sz="2200" b="1" dirty="0">
                <a:solidFill>
                  <a:schemeClr val="tx2">
                    <a:lumMod val="50000"/>
                  </a:schemeClr>
                </a:solidFill>
                <a:latin typeface="Arial Narrow" panose="020B0606020202030204" pitchFamily="34" charset="0"/>
              </a:rPr>
              <a:t>Tourism Career </a:t>
            </a:r>
            <a:r>
              <a:rPr lang="en-ZA" sz="2200" b="1" dirty="0" smtClean="0">
                <a:solidFill>
                  <a:schemeClr val="tx2">
                    <a:lumMod val="50000"/>
                  </a:schemeClr>
                </a:solidFill>
                <a:latin typeface="Arial Narrow" panose="020B0606020202030204" pitchFamily="34" charset="0"/>
              </a:rPr>
              <a:t>Expo (NTCE): </a:t>
            </a:r>
            <a:r>
              <a:rPr lang="en-ZA" sz="2200" dirty="0" smtClean="0">
                <a:solidFill>
                  <a:schemeClr val="tx2">
                    <a:lumMod val="50000"/>
                  </a:schemeClr>
                </a:solidFill>
                <a:latin typeface="Arial Narrow" panose="020B0606020202030204" pitchFamily="34" charset="0"/>
              </a:rPr>
              <a:t>Co-funded with NDT and NW Dept. of Tourism over term of 3 years.  The </a:t>
            </a:r>
            <a:r>
              <a:rPr lang="en-ZA" sz="2200" dirty="0">
                <a:solidFill>
                  <a:schemeClr val="tx2">
                    <a:lumMod val="50000"/>
                  </a:schemeClr>
                </a:solidFill>
                <a:latin typeface="Arial Narrow" panose="020B0606020202030204" pitchFamily="34" charset="0"/>
              </a:rPr>
              <a:t>NTCE’s primary objective </a:t>
            </a:r>
            <a:r>
              <a:rPr lang="en-ZA" sz="2200" dirty="0" smtClean="0">
                <a:solidFill>
                  <a:schemeClr val="tx2">
                    <a:lumMod val="50000"/>
                  </a:schemeClr>
                </a:solidFill>
                <a:latin typeface="Arial Narrow" panose="020B0606020202030204" pitchFamily="34" charset="0"/>
              </a:rPr>
              <a:t>was </a:t>
            </a:r>
            <a:r>
              <a:rPr lang="en-ZA" sz="2200" dirty="0">
                <a:solidFill>
                  <a:schemeClr val="tx2">
                    <a:lumMod val="50000"/>
                  </a:schemeClr>
                </a:solidFill>
                <a:latin typeface="Arial Narrow" panose="020B0606020202030204" pitchFamily="34" charset="0"/>
              </a:rPr>
              <a:t>to promote and create awareness of tourism as a career and a profession of choice. </a:t>
            </a:r>
            <a:r>
              <a:rPr lang="en-ZA" sz="2200" dirty="0" smtClean="0">
                <a:solidFill>
                  <a:schemeClr val="tx2">
                    <a:lumMod val="50000"/>
                  </a:schemeClr>
                </a:solidFill>
                <a:latin typeface="Arial Narrow" panose="020B0606020202030204" pitchFamily="34" charset="0"/>
              </a:rPr>
              <a:t>Furthermore </a:t>
            </a:r>
            <a:r>
              <a:rPr lang="en-ZA" sz="2200" dirty="0">
                <a:solidFill>
                  <a:schemeClr val="tx2">
                    <a:lumMod val="50000"/>
                  </a:schemeClr>
                </a:solidFill>
                <a:latin typeface="Arial Narrow" panose="020B0606020202030204" pitchFamily="34" charset="0"/>
              </a:rPr>
              <a:t>the NTCE serves as an important platform for engagement between learners, education institutions, government and tourism private sector</a:t>
            </a:r>
            <a:r>
              <a:rPr lang="en-ZA" sz="2200" dirty="0" smtClean="0">
                <a:solidFill>
                  <a:schemeClr val="tx2">
                    <a:lumMod val="50000"/>
                  </a:schemeClr>
                </a:solidFill>
                <a:latin typeface="Arial Narrow" panose="020B0606020202030204" pitchFamily="34" charset="0"/>
              </a:rPr>
              <a:t>.</a:t>
            </a:r>
          </a:p>
          <a:p>
            <a:pPr marL="433387" lvl="2" indent="-342900" fontAlgn="base">
              <a:lnSpc>
                <a:spcPct val="150000"/>
              </a:lnSpc>
              <a:spcBef>
                <a:spcPct val="20000"/>
              </a:spcBef>
              <a:spcAft>
                <a:spcPct val="0"/>
              </a:spcAft>
              <a:buFont typeface="Wingdings" panose="05000000000000000000" pitchFamily="2" charset="2"/>
              <a:buChar char="§"/>
            </a:pPr>
            <a:r>
              <a:rPr lang="en-ZA" sz="2200" b="1" dirty="0">
                <a:solidFill>
                  <a:schemeClr val="tx2">
                    <a:lumMod val="50000"/>
                  </a:schemeClr>
                </a:solidFill>
                <a:latin typeface="Arial Narrow" panose="020B0606020202030204" pitchFamily="34" charset="0"/>
              </a:rPr>
              <a:t>Chef occupation a fully-fledged trade</a:t>
            </a:r>
            <a:r>
              <a:rPr lang="en-ZA" sz="2200" dirty="0">
                <a:solidFill>
                  <a:schemeClr val="tx2">
                    <a:lumMod val="50000"/>
                  </a:schemeClr>
                </a:solidFill>
                <a:latin typeface="Arial Narrow" panose="020B0606020202030204" pitchFamily="34" charset="0"/>
              </a:rPr>
              <a:t>: Along with the industry the South African Chef’s Association (SACA)  successfully ran a pilot programme and consequently registered the Chef occupation as a fully fledged trade on its own.</a:t>
            </a:r>
          </a:p>
          <a:p>
            <a:pPr marL="1004887" lvl="3" indent="-457200" fontAlgn="base">
              <a:spcBef>
                <a:spcPct val="20000"/>
              </a:spcBef>
              <a:spcAft>
                <a:spcPct val="0"/>
              </a:spcAft>
              <a:buFont typeface="Courier New" panose="02070309020205020404" pitchFamily="49" charset="0"/>
              <a:buChar char="o"/>
            </a:pPr>
            <a:endParaRPr lang="en-ZA" sz="2000" dirty="0">
              <a:solidFill>
                <a:prstClr val="black"/>
              </a:solidFill>
            </a:endParaRPr>
          </a:p>
        </p:txBody>
      </p:sp>
      <p:sp>
        <p:nvSpPr>
          <p:cNvPr id="3" name="Oval 2"/>
          <p:cNvSpPr/>
          <p:nvPr/>
        </p:nvSpPr>
        <p:spPr>
          <a:xfrm>
            <a:off x="2699792" y="4293096"/>
            <a:ext cx="1584176" cy="432048"/>
          </a:xfrm>
          <a:prstGeom prst="ellipse">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24337250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txBox="1">
            <a:spLocks/>
          </p:cNvSpPr>
          <p:nvPr/>
        </p:nvSpPr>
        <p:spPr>
          <a:xfrm>
            <a:off x="395536" y="2564904"/>
            <a:ext cx="8820472" cy="900621"/>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2800" b="1" dirty="0" smtClean="0">
                <a:solidFill>
                  <a:srgbClr val="1F3161"/>
                </a:solidFill>
                <a:latin typeface="Arial Narrow" panose="020B0606020202030204" pitchFamily="34" charset="0"/>
              </a:rPr>
              <a:t>SPECIFIC EXAMPLES OF PROGRAMMES THAT CATHSSETA HAS BEEN ROLLING OUT IN THE PAST YEARS</a:t>
            </a:r>
            <a:endParaRPr lang="en-GB" sz="3600" b="1" dirty="0"/>
          </a:p>
        </p:txBody>
      </p:sp>
      <p:sp>
        <p:nvSpPr>
          <p:cNvPr id="3" name="Oval 2"/>
          <p:cNvSpPr/>
          <p:nvPr/>
        </p:nvSpPr>
        <p:spPr>
          <a:xfrm>
            <a:off x="2699792" y="4293096"/>
            <a:ext cx="1584176" cy="432048"/>
          </a:xfrm>
          <a:prstGeom prst="ellipse">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108112028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504" y="980728"/>
            <a:ext cx="8928992" cy="5242525"/>
          </a:xfrm>
          <a:prstGeom prst="rect">
            <a:avLst/>
          </a:prstGeom>
          <a:solidFill>
            <a:schemeClr val="accent1">
              <a:lumMod val="40000"/>
              <a:lumOff val="60000"/>
            </a:schemeClr>
          </a:solidFill>
        </p:spPr>
        <p:txBody>
          <a:bodyPr wrap="square" rtlCol="0">
            <a:spAutoFit/>
          </a:bodyPr>
          <a:lstStyle/>
          <a:p>
            <a:pPr marL="342900" indent="-342900" algn="just">
              <a:lnSpc>
                <a:spcPct val="107000"/>
              </a:lnSpc>
              <a:spcAft>
                <a:spcPts val="600"/>
              </a:spcAft>
              <a:buFont typeface="Arial" panose="020B0604020202020204" pitchFamily="34" charset="0"/>
              <a:buChar char="•"/>
            </a:pPr>
            <a:r>
              <a:rPr lang="en-ZA" sz="2200" b="1" dirty="0">
                <a:solidFill>
                  <a:schemeClr val="tx2">
                    <a:lumMod val="50000"/>
                  </a:schemeClr>
                </a:solidFill>
                <a:latin typeface="Arial Narrow" panose="020B0606020202030204" pitchFamily="34" charset="0"/>
              </a:rPr>
              <a:t>Providing </a:t>
            </a:r>
            <a:r>
              <a:rPr lang="en-ZA" sz="2200" b="1" dirty="0" smtClean="0">
                <a:solidFill>
                  <a:schemeClr val="tx2">
                    <a:lumMod val="50000"/>
                  </a:schemeClr>
                </a:solidFill>
                <a:latin typeface="Arial Narrow" panose="020B0606020202030204" pitchFamily="34" charset="0"/>
              </a:rPr>
              <a:t>Mentorship</a:t>
            </a:r>
            <a:r>
              <a:rPr lang="en-ZA" sz="2200" b="1" dirty="0">
                <a:solidFill>
                  <a:schemeClr val="tx2">
                    <a:lumMod val="50000"/>
                  </a:schemeClr>
                </a:solidFill>
                <a:latin typeface="Arial Narrow" panose="020B0606020202030204" pitchFamily="34" charset="0"/>
              </a:rPr>
              <a:t>: </a:t>
            </a:r>
            <a:r>
              <a:rPr lang="en-ZA" sz="2100" dirty="0" smtClean="0">
                <a:solidFill>
                  <a:schemeClr val="tx2">
                    <a:lumMod val="50000"/>
                  </a:schemeClr>
                </a:solidFill>
                <a:latin typeface="Arial Narrow" panose="020B0606020202030204" pitchFamily="34" charset="0"/>
              </a:rPr>
              <a:t>Young </a:t>
            </a:r>
            <a:r>
              <a:rPr lang="en-ZA" sz="2100" dirty="0">
                <a:solidFill>
                  <a:schemeClr val="tx2">
                    <a:lumMod val="50000"/>
                  </a:schemeClr>
                </a:solidFill>
                <a:latin typeface="Arial Narrow" panose="020B0606020202030204" pitchFamily="34" charset="0"/>
              </a:rPr>
              <a:t>people </a:t>
            </a:r>
            <a:r>
              <a:rPr lang="en-ZA" sz="2100" dirty="0" smtClean="0">
                <a:solidFill>
                  <a:schemeClr val="tx2">
                    <a:lumMod val="50000"/>
                  </a:schemeClr>
                </a:solidFill>
                <a:latin typeface="Arial Narrow" panose="020B0606020202030204" pitchFamily="34" charset="0"/>
              </a:rPr>
              <a:t>working alongside </a:t>
            </a:r>
            <a:r>
              <a:rPr lang="en-ZA" sz="2100" dirty="0">
                <a:solidFill>
                  <a:schemeClr val="tx2">
                    <a:lumMod val="50000"/>
                  </a:schemeClr>
                </a:solidFill>
                <a:latin typeface="Arial Narrow" panose="020B0606020202030204" pitchFamily="34" charset="0"/>
              </a:rPr>
              <a:t>the current tour and nature guides for training purposes. This is seen as crucial in passing on the experience to the </a:t>
            </a:r>
            <a:r>
              <a:rPr lang="en-ZA" sz="2100" dirty="0" smtClean="0">
                <a:solidFill>
                  <a:schemeClr val="tx2">
                    <a:lumMod val="50000"/>
                  </a:schemeClr>
                </a:solidFill>
                <a:latin typeface="Arial Narrow" panose="020B0606020202030204" pitchFamily="34" charset="0"/>
              </a:rPr>
              <a:t>youth - partnership </a:t>
            </a:r>
            <a:r>
              <a:rPr lang="en-ZA" sz="2100" dirty="0">
                <a:solidFill>
                  <a:schemeClr val="tx2">
                    <a:lumMod val="50000"/>
                  </a:schemeClr>
                </a:solidFill>
                <a:latin typeface="Arial Narrow" panose="020B0606020202030204" pitchFamily="34" charset="0"/>
              </a:rPr>
              <a:t>with Mpumalanga Community Safety and </a:t>
            </a:r>
            <a:r>
              <a:rPr lang="en-ZA" sz="2100" dirty="0" smtClean="0">
                <a:solidFill>
                  <a:schemeClr val="tx2">
                    <a:lumMod val="50000"/>
                  </a:schemeClr>
                </a:solidFill>
                <a:latin typeface="Arial Narrow" panose="020B0606020202030204" pitchFamily="34" charset="0"/>
              </a:rPr>
              <a:t>Liaison:</a:t>
            </a:r>
            <a:r>
              <a:rPr lang="en-ZA" sz="2200" dirty="0" smtClean="0">
                <a:solidFill>
                  <a:schemeClr val="tx2">
                    <a:lumMod val="50000"/>
                  </a:schemeClr>
                </a:solidFill>
                <a:latin typeface="Arial Narrow" panose="020B0606020202030204" pitchFamily="34" charset="0"/>
              </a:rPr>
              <a:t> </a:t>
            </a:r>
            <a:endParaRPr lang="en-ZA" sz="2200" b="1" dirty="0" smtClean="0">
              <a:solidFill>
                <a:schemeClr val="tx2">
                  <a:lumMod val="50000"/>
                </a:schemeClr>
              </a:solidFill>
              <a:latin typeface="Arial Narrow" panose="020B0606020202030204" pitchFamily="34" charset="0"/>
            </a:endParaRPr>
          </a:p>
          <a:p>
            <a:pPr marL="800100" lvl="1" indent="-342900" algn="just">
              <a:lnSpc>
                <a:spcPct val="107000"/>
              </a:lnSpc>
              <a:spcAft>
                <a:spcPts val="600"/>
              </a:spcAft>
              <a:buFont typeface="Wingdings" panose="05000000000000000000" pitchFamily="2" charset="2"/>
              <a:buChar char="ü"/>
            </a:pPr>
            <a:r>
              <a:rPr lang="en-ZA" dirty="0" smtClean="0">
                <a:solidFill>
                  <a:schemeClr val="tx2">
                    <a:lumMod val="50000"/>
                  </a:schemeClr>
                </a:solidFill>
                <a:latin typeface="Arial Narrow" panose="020B0606020202030204" pitchFamily="34" charset="0"/>
              </a:rPr>
              <a:t>The SETA </a:t>
            </a:r>
            <a:r>
              <a:rPr lang="en-ZA" dirty="0">
                <a:solidFill>
                  <a:schemeClr val="tx2">
                    <a:lumMod val="50000"/>
                  </a:schemeClr>
                </a:solidFill>
                <a:latin typeface="Arial Narrow" panose="020B0606020202030204" pitchFamily="34" charset="0"/>
              </a:rPr>
              <a:t>trained and certificated a total of </a:t>
            </a:r>
            <a:r>
              <a:rPr lang="en-ZA" b="1" u="sng" dirty="0">
                <a:solidFill>
                  <a:schemeClr val="tx2">
                    <a:lumMod val="50000"/>
                  </a:schemeClr>
                </a:solidFill>
                <a:latin typeface="Arial Narrow" panose="020B0606020202030204" pitchFamily="34" charset="0"/>
              </a:rPr>
              <a:t>1762</a:t>
            </a:r>
            <a:r>
              <a:rPr lang="en-ZA" dirty="0">
                <a:solidFill>
                  <a:schemeClr val="tx2">
                    <a:lumMod val="50000"/>
                  </a:schemeClr>
                </a:solidFill>
                <a:latin typeface="Arial Narrow" panose="020B0606020202030204" pitchFamily="34" charset="0"/>
              </a:rPr>
              <a:t> workers and unemployed youth on Skills Programmes and </a:t>
            </a:r>
            <a:r>
              <a:rPr lang="en-ZA" b="1" u="sng" dirty="0">
                <a:solidFill>
                  <a:schemeClr val="tx2">
                    <a:lumMod val="50000"/>
                  </a:schemeClr>
                </a:solidFill>
                <a:latin typeface="Arial Narrow" panose="020B0606020202030204" pitchFamily="34" charset="0"/>
              </a:rPr>
              <a:t>110</a:t>
            </a:r>
            <a:r>
              <a:rPr lang="en-ZA" dirty="0">
                <a:solidFill>
                  <a:schemeClr val="tx2">
                    <a:lumMod val="50000"/>
                  </a:schemeClr>
                </a:solidFill>
                <a:latin typeface="Arial Narrow" panose="020B0606020202030204" pitchFamily="34" charset="0"/>
              </a:rPr>
              <a:t> </a:t>
            </a:r>
            <a:r>
              <a:rPr lang="en-ZA" dirty="0" smtClean="0">
                <a:solidFill>
                  <a:schemeClr val="tx2">
                    <a:lumMod val="50000"/>
                  </a:schemeClr>
                </a:solidFill>
                <a:latin typeface="Arial Narrow" panose="020B0606020202030204" pitchFamily="34" charset="0"/>
              </a:rPr>
              <a:t>on </a:t>
            </a:r>
            <a:r>
              <a:rPr lang="en-ZA" dirty="0">
                <a:solidFill>
                  <a:schemeClr val="tx2">
                    <a:lumMod val="50000"/>
                  </a:schemeClr>
                </a:solidFill>
                <a:latin typeface="Arial Narrow" panose="020B0606020202030204" pitchFamily="34" charset="0"/>
              </a:rPr>
              <a:t>full qualifications in the following: </a:t>
            </a:r>
            <a:endParaRPr lang="en-ZA" dirty="0" smtClean="0">
              <a:solidFill>
                <a:schemeClr val="tx2">
                  <a:lumMod val="50000"/>
                </a:schemeClr>
              </a:solidFill>
              <a:latin typeface="Arial Narrow" panose="020B0606020202030204" pitchFamily="34" charset="0"/>
            </a:endParaRPr>
          </a:p>
          <a:p>
            <a:pPr marL="1200150" lvl="2" indent="-285750" algn="just">
              <a:lnSpc>
                <a:spcPct val="107000"/>
              </a:lnSpc>
              <a:spcAft>
                <a:spcPts val="600"/>
              </a:spcAft>
              <a:buFont typeface="Courier New" panose="02070309020205020404" pitchFamily="49" charset="0"/>
              <a:buChar char="o"/>
            </a:pPr>
            <a:r>
              <a:rPr lang="en-ZA" u="sng" dirty="0" smtClean="0">
                <a:solidFill>
                  <a:schemeClr val="tx2">
                    <a:lumMod val="50000"/>
                  </a:schemeClr>
                </a:solidFill>
                <a:latin typeface="Arial Narrow" panose="020B0606020202030204" pitchFamily="34" charset="0"/>
              </a:rPr>
              <a:t>Skills </a:t>
            </a:r>
            <a:r>
              <a:rPr lang="en-ZA" u="sng" dirty="0">
                <a:solidFill>
                  <a:schemeClr val="tx2">
                    <a:lumMod val="50000"/>
                  </a:schemeClr>
                </a:solidFill>
                <a:latin typeface="Arial Narrow" panose="020B0606020202030204" pitchFamily="34" charset="0"/>
              </a:rPr>
              <a:t>Programmes </a:t>
            </a:r>
            <a:r>
              <a:rPr lang="en-ZA" dirty="0">
                <a:solidFill>
                  <a:schemeClr val="tx2">
                    <a:lumMod val="50000"/>
                  </a:schemeClr>
                </a:solidFill>
                <a:latin typeface="Arial Narrow" panose="020B0606020202030204" pitchFamily="34" charset="0"/>
              </a:rPr>
              <a:t>(Culture site Guide</a:t>
            </a:r>
            <a:r>
              <a:rPr lang="en-ZA" dirty="0" smtClean="0">
                <a:solidFill>
                  <a:schemeClr val="tx2">
                    <a:lumMod val="50000"/>
                  </a:schemeClr>
                </a:solidFill>
                <a:latin typeface="Arial Narrow" panose="020B0606020202030204" pitchFamily="34" charset="0"/>
              </a:rPr>
              <a:t>; Adventure </a:t>
            </a:r>
            <a:r>
              <a:rPr lang="en-ZA" dirty="0">
                <a:solidFill>
                  <a:schemeClr val="tx2">
                    <a:lumMod val="50000"/>
                  </a:schemeClr>
                </a:solidFill>
                <a:latin typeface="Arial Narrow" panose="020B0606020202030204" pitchFamily="34" charset="0"/>
              </a:rPr>
              <a:t>Site Guide</a:t>
            </a:r>
            <a:r>
              <a:rPr lang="en-ZA" dirty="0" smtClean="0">
                <a:solidFill>
                  <a:schemeClr val="tx2">
                    <a:lumMod val="50000"/>
                  </a:schemeClr>
                </a:solidFill>
                <a:latin typeface="Arial Narrow" panose="020B0606020202030204" pitchFamily="34" charset="0"/>
              </a:rPr>
              <a:t>; Dangerous </a:t>
            </a:r>
            <a:r>
              <a:rPr lang="en-ZA" dirty="0">
                <a:solidFill>
                  <a:schemeClr val="tx2">
                    <a:lumMod val="50000"/>
                  </a:schemeClr>
                </a:solidFill>
                <a:latin typeface="Arial Narrow" panose="020B0606020202030204" pitchFamily="34" charset="0"/>
              </a:rPr>
              <a:t>Game </a:t>
            </a:r>
            <a:r>
              <a:rPr lang="en-ZA" dirty="0" smtClean="0">
                <a:solidFill>
                  <a:schemeClr val="tx2">
                    <a:lumMod val="50000"/>
                  </a:schemeClr>
                </a:solidFill>
                <a:latin typeface="Arial Narrow" panose="020B0606020202030204" pitchFamily="34" charset="0"/>
              </a:rPr>
              <a:t>Site </a:t>
            </a:r>
            <a:r>
              <a:rPr lang="en-ZA" dirty="0">
                <a:solidFill>
                  <a:schemeClr val="tx2">
                    <a:lumMod val="50000"/>
                  </a:schemeClr>
                </a:solidFill>
                <a:latin typeface="Arial Narrow" panose="020B0606020202030204" pitchFamily="34" charset="0"/>
              </a:rPr>
              <a:t>Guide</a:t>
            </a:r>
            <a:r>
              <a:rPr lang="en-ZA" dirty="0" smtClean="0">
                <a:solidFill>
                  <a:schemeClr val="tx2">
                    <a:lumMod val="50000"/>
                  </a:schemeClr>
                </a:solidFill>
                <a:latin typeface="Arial Narrow" panose="020B0606020202030204" pitchFamily="34" charset="0"/>
              </a:rPr>
              <a:t>; Nature </a:t>
            </a:r>
            <a:r>
              <a:rPr lang="en-ZA" dirty="0">
                <a:solidFill>
                  <a:schemeClr val="tx2">
                    <a:lumMod val="50000"/>
                  </a:schemeClr>
                </a:solidFill>
                <a:latin typeface="Arial Narrow" panose="020B0606020202030204" pitchFamily="34" charset="0"/>
              </a:rPr>
              <a:t>Site Guide</a:t>
            </a:r>
            <a:r>
              <a:rPr lang="en-ZA" dirty="0" smtClean="0">
                <a:solidFill>
                  <a:schemeClr val="tx2">
                    <a:lumMod val="50000"/>
                  </a:schemeClr>
                </a:solidFill>
                <a:latin typeface="Arial Narrow" panose="020B0606020202030204" pitchFamily="34" charset="0"/>
              </a:rPr>
              <a:t>);</a:t>
            </a:r>
          </a:p>
          <a:p>
            <a:pPr marL="1200150" lvl="2" indent="-285750" algn="just">
              <a:lnSpc>
                <a:spcPct val="107000"/>
              </a:lnSpc>
              <a:spcAft>
                <a:spcPts val="600"/>
              </a:spcAft>
              <a:buFont typeface="Courier New" panose="02070309020205020404" pitchFamily="49" charset="0"/>
              <a:buChar char="o"/>
            </a:pPr>
            <a:r>
              <a:rPr lang="en-ZA" u="sng" dirty="0" smtClean="0">
                <a:solidFill>
                  <a:schemeClr val="tx2">
                    <a:lumMod val="50000"/>
                  </a:schemeClr>
                </a:solidFill>
                <a:latin typeface="Arial Narrow" panose="020B0606020202030204" pitchFamily="34" charset="0"/>
              </a:rPr>
              <a:t>Full </a:t>
            </a:r>
            <a:r>
              <a:rPr lang="en-ZA" u="sng" dirty="0">
                <a:solidFill>
                  <a:schemeClr val="tx2">
                    <a:lumMod val="50000"/>
                  </a:schemeClr>
                </a:solidFill>
                <a:latin typeface="Arial Narrow" panose="020B0606020202030204" pitchFamily="34" charset="0"/>
              </a:rPr>
              <a:t>Qualifications </a:t>
            </a:r>
            <a:r>
              <a:rPr lang="en-ZA" u="sng" dirty="0" smtClean="0">
                <a:solidFill>
                  <a:schemeClr val="tx2">
                    <a:lumMod val="50000"/>
                  </a:schemeClr>
                </a:solidFill>
                <a:latin typeface="Arial Narrow" panose="020B0606020202030204" pitchFamily="34" charset="0"/>
              </a:rPr>
              <a:t> </a:t>
            </a:r>
            <a:r>
              <a:rPr lang="en-ZA" dirty="0" smtClean="0">
                <a:solidFill>
                  <a:schemeClr val="tx2">
                    <a:lumMod val="50000"/>
                  </a:schemeClr>
                </a:solidFill>
                <a:latin typeface="Arial Narrow" panose="020B0606020202030204" pitchFamily="34" charset="0"/>
              </a:rPr>
              <a:t>(</a:t>
            </a:r>
            <a:r>
              <a:rPr lang="en-ZA" dirty="0">
                <a:solidFill>
                  <a:schemeClr val="tx2">
                    <a:lumMod val="50000"/>
                  </a:schemeClr>
                </a:solidFill>
                <a:latin typeface="Arial Narrow" panose="020B0606020202030204" pitchFamily="34" charset="0"/>
              </a:rPr>
              <a:t>FETC: Tourist Guiding</a:t>
            </a:r>
            <a:r>
              <a:rPr lang="en-ZA" dirty="0" smtClean="0">
                <a:solidFill>
                  <a:schemeClr val="tx2">
                    <a:lumMod val="50000"/>
                  </a:schemeClr>
                </a:solidFill>
                <a:latin typeface="Arial Narrow" panose="020B0606020202030204" pitchFamily="34" charset="0"/>
              </a:rPr>
              <a:t>; NC</a:t>
            </a:r>
            <a:r>
              <a:rPr lang="en-ZA" dirty="0">
                <a:solidFill>
                  <a:schemeClr val="tx2">
                    <a:lumMod val="50000"/>
                  </a:schemeClr>
                </a:solidFill>
                <a:latin typeface="Arial Narrow" panose="020B0606020202030204" pitchFamily="34" charset="0"/>
              </a:rPr>
              <a:t>: Tourism: Guiding</a:t>
            </a:r>
            <a:r>
              <a:rPr lang="en-ZA" dirty="0" smtClean="0">
                <a:solidFill>
                  <a:schemeClr val="tx2">
                    <a:lumMod val="50000"/>
                  </a:schemeClr>
                </a:solidFill>
                <a:latin typeface="Arial Narrow" panose="020B0606020202030204" pitchFamily="34" charset="0"/>
              </a:rPr>
              <a:t>); and</a:t>
            </a:r>
          </a:p>
          <a:p>
            <a:pPr marL="1200150" lvl="2" indent="-285750" algn="just">
              <a:lnSpc>
                <a:spcPct val="107000"/>
              </a:lnSpc>
              <a:spcAft>
                <a:spcPts val="600"/>
              </a:spcAft>
              <a:buFont typeface="Courier New" panose="02070309020205020404" pitchFamily="49" charset="0"/>
              <a:buChar char="o"/>
            </a:pPr>
            <a:r>
              <a:rPr lang="en-ZA" dirty="0" smtClean="0">
                <a:solidFill>
                  <a:schemeClr val="tx2">
                    <a:lumMod val="50000"/>
                  </a:schemeClr>
                </a:solidFill>
                <a:latin typeface="Arial Narrow" panose="020B0606020202030204" pitchFamily="34" charset="0"/>
              </a:rPr>
              <a:t>All </a:t>
            </a:r>
            <a:r>
              <a:rPr lang="en-ZA" dirty="0">
                <a:solidFill>
                  <a:schemeClr val="tx2">
                    <a:lumMod val="50000"/>
                  </a:schemeClr>
                </a:solidFill>
                <a:latin typeface="Arial Narrow" panose="020B0606020202030204" pitchFamily="34" charset="0"/>
              </a:rPr>
              <a:t>unemployed learners undertook their </a:t>
            </a:r>
            <a:r>
              <a:rPr lang="en-ZA" dirty="0" smtClean="0">
                <a:solidFill>
                  <a:schemeClr val="tx2">
                    <a:lumMod val="50000"/>
                  </a:schemeClr>
                </a:solidFill>
                <a:latin typeface="Arial Narrow" panose="020B0606020202030204" pitchFamily="34" charset="0"/>
              </a:rPr>
              <a:t>WIL </a:t>
            </a:r>
            <a:r>
              <a:rPr lang="en-ZA" dirty="0">
                <a:solidFill>
                  <a:schemeClr val="tx2">
                    <a:lumMod val="50000"/>
                  </a:schemeClr>
                </a:solidFill>
                <a:latin typeface="Arial Narrow" panose="020B0606020202030204" pitchFamily="34" charset="0"/>
              </a:rPr>
              <a:t>under the guidance of experienced mentors for the transfer of </a:t>
            </a:r>
            <a:r>
              <a:rPr lang="en-ZA" dirty="0" smtClean="0">
                <a:solidFill>
                  <a:schemeClr val="tx2">
                    <a:lumMod val="50000"/>
                  </a:schemeClr>
                </a:solidFill>
                <a:latin typeface="Arial Narrow" panose="020B0606020202030204" pitchFamily="34" charset="0"/>
              </a:rPr>
              <a:t>skills.</a:t>
            </a:r>
          </a:p>
          <a:p>
            <a:pPr marL="342900" indent="-342900" algn="just">
              <a:spcAft>
                <a:spcPts val="600"/>
              </a:spcAft>
              <a:buFont typeface="Arial" panose="020B0604020202020204" pitchFamily="34" charset="0"/>
              <a:buChar char="•"/>
            </a:pPr>
            <a:r>
              <a:rPr lang="en-ZA" sz="2200" b="1" dirty="0" smtClean="0">
                <a:solidFill>
                  <a:schemeClr val="tx2">
                    <a:lumMod val="50000"/>
                  </a:schemeClr>
                </a:solidFill>
                <a:latin typeface="Arial Narrow" panose="020B0606020202030204" pitchFamily="34" charset="0"/>
              </a:rPr>
              <a:t>Youth Supported </a:t>
            </a:r>
            <a:r>
              <a:rPr lang="en-ZA" sz="2200" b="1" dirty="0">
                <a:solidFill>
                  <a:schemeClr val="tx2">
                    <a:lumMod val="50000"/>
                  </a:schemeClr>
                </a:solidFill>
                <a:latin typeface="Arial Narrow" panose="020B0606020202030204" pitchFamily="34" charset="0"/>
              </a:rPr>
              <a:t>to </a:t>
            </a:r>
            <a:r>
              <a:rPr lang="en-ZA" sz="2200" b="1" dirty="0" smtClean="0">
                <a:solidFill>
                  <a:schemeClr val="tx2">
                    <a:lumMod val="50000"/>
                  </a:schemeClr>
                </a:solidFill>
                <a:latin typeface="Arial Narrow" panose="020B0606020202030204" pitchFamily="34" charset="0"/>
              </a:rPr>
              <a:t>Learn Foreign Languages: </a:t>
            </a:r>
            <a:r>
              <a:rPr lang="en-ZA" sz="2100" dirty="0" smtClean="0">
                <a:solidFill>
                  <a:schemeClr val="tx2">
                    <a:lumMod val="50000"/>
                  </a:schemeClr>
                </a:solidFill>
                <a:latin typeface="Arial Narrow" panose="020B0606020202030204" pitchFamily="34" charset="0"/>
              </a:rPr>
              <a:t>So </a:t>
            </a:r>
            <a:r>
              <a:rPr lang="en-ZA" sz="2100" dirty="0">
                <a:solidFill>
                  <a:schemeClr val="tx2">
                    <a:lumMod val="50000"/>
                  </a:schemeClr>
                </a:solidFill>
                <a:latin typeface="Arial Narrow" panose="020B0606020202030204" pitchFamily="34" charset="0"/>
              </a:rPr>
              <a:t>that they can work as tourist guides who will assist tourists that speak foreign </a:t>
            </a:r>
            <a:r>
              <a:rPr lang="en-ZA" sz="2100" dirty="0" smtClean="0">
                <a:solidFill>
                  <a:schemeClr val="tx2">
                    <a:lumMod val="50000"/>
                  </a:schemeClr>
                </a:solidFill>
                <a:latin typeface="Arial Narrow" panose="020B0606020202030204" pitchFamily="34" charset="0"/>
              </a:rPr>
              <a:t>languages</a:t>
            </a:r>
            <a:r>
              <a:rPr lang="en-ZA" sz="2200" dirty="0" smtClean="0">
                <a:solidFill>
                  <a:schemeClr val="tx2">
                    <a:lumMod val="50000"/>
                  </a:schemeClr>
                </a:solidFill>
                <a:latin typeface="Arial Narrow" panose="020B0606020202030204" pitchFamily="34" charset="0"/>
              </a:rPr>
              <a:t>:</a:t>
            </a:r>
          </a:p>
          <a:p>
            <a:pPr marL="1257300" lvl="2" indent="-342900" algn="just">
              <a:lnSpc>
                <a:spcPct val="107000"/>
              </a:lnSpc>
              <a:spcAft>
                <a:spcPts val="600"/>
              </a:spcAft>
              <a:buFont typeface="Wingdings" panose="05000000000000000000" pitchFamily="2" charset="2"/>
              <a:buChar char="ü"/>
            </a:pPr>
            <a:r>
              <a:rPr lang="en-ZA" u="sng" dirty="0" smtClean="0">
                <a:solidFill>
                  <a:schemeClr val="tx2">
                    <a:lumMod val="50000"/>
                  </a:schemeClr>
                </a:solidFill>
                <a:latin typeface="Arial Narrow" panose="020B0606020202030204" pitchFamily="34" charset="0"/>
              </a:rPr>
              <a:t>Chinese </a:t>
            </a:r>
            <a:r>
              <a:rPr lang="en-ZA" u="sng" dirty="0">
                <a:solidFill>
                  <a:schemeClr val="tx2">
                    <a:lumMod val="50000"/>
                  </a:schemeClr>
                </a:solidFill>
                <a:latin typeface="Arial Narrow" panose="020B0606020202030204" pitchFamily="34" charset="0"/>
              </a:rPr>
              <a:t>Language Exposure</a:t>
            </a:r>
            <a:r>
              <a:rPr lang="en-ZA" dirty="0">
                <a:solidFill>
                  <a:schemeClr val="tx2">
                    <a:lumMod val="50000"/>
                  </a:schemeClr>
                </a:solidFill>
                <a:latin typeface="Arial Narrow" panose="020B0606020202030204" pitchFamily="34" charset="0"/>
              </a:rPr>
              <a:t>: </a:t>
            </a:r>
            <a:r>
              <a:rPr lang="en-ZA" dirty="0" smtClean="0">
                <a:solidFill>
                  <a:schemeClr val="tx2">
                    <a:lumMod val="50000"/>
                  </a:schemeClr>
                </a:solidFill>
                <a:latin typeface="Arial Narrow" panose="020B0606020202030204" pitchFamily="34" charset="0"/>
              </a:rPr>
              <a:t>In partnership </a:t>
            </a:r>
            <a:r>
              <a:rPr lang="en-ZA" dirty="0">
                <a:solidFill>
                  <a:schemeClr val="tx2">
                    <a:lumMod val="50000"/>
                  </a:schemeClr>
                </a:solidFill>
                <a:latin typeface="Arial Narrow" panose="020B0606020202030204" pitchFamily="34" charset="0"/>
              </a:rPr>
              <a:t>with the Chinese Culture Centre and to date, a total of 73 learners completed a </a:t>
            </a:r>
            <a:r>
              <a:rPr lang="en-ZA" dirty="0" smtClean="0">
                <a:solidFill>
                  <a:schemeClr val="tx2">
                    <a:lumMod val="50000"/>
                  </a:schemeClr>
                </a:solidFill>
                <a:latin typeface="Arial Narrow" panose="020B0606020202030204" pitchFamily="34" charset="0"/>
              </a:rPr>
              <a:t>12-month WIL in </a:t>
            </a:r>
            <a:r>
              <a:rPr lang="en-ZA" dirty="0">
                <a:solidFill>
                  <a:schemeClr val="tx2">
                    <a:lumMod val="50000"/>
                  </a:schemeClr>
                </a:solidFill>
                <a:latin typeface="Arial Narrow" panose="020B0606020202030204" pitchFamily="34" charset="0"/>
              </a:rPr>
              <a:t>China and where also they have been exposed to Chinese language. </a:t>
            </a:r>
            <a:endParaRPr lang="en-ZA" dirty="0" smtClean="0">
              <a:solidFill>
                <a:schemeClr val="tx2">
                  <a:lumMod val="50000"/>
                </a:schemeClr>
              </a:solidFill>
              <a:latin typeface="Arial Narrow" panose="020B0606020202030204" pitchFamily="34" charset="0"/>
            </a:endParaRPr>
          </a:p>
        </p:txBody>
      </p:sp>
      <p:sp>
        <p:nvSpPr>
          <p:cNvPr id="3" name="Oval 2"/>
          <p:cNvSpPr/>
          <p:nvPr/>
        </p:nvSpPr>
        <p:spPr>
          <a:xfrm>
            <a:off x="2699792" y="4293096"/>
            <a:ext cx="1584176" cy="432048"/>
          </a:xfrm>
          <a:prstGeom prst="ellipse">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5" name="Subtitle 3"/>
          <p:cNvSpPr txBox="1">
            <a:spLocks/>
          </p:cNvSpPr>
          <p:nvPr/>
        </p:nvSpPr>
        <p:spPr>
          <a:xfrm>
            <a:off x="0" y="260648"/>
            <a:ext cx="8820472" cy="900621"/>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2500" b="1" dirty="0" smtClean="0">
                <a:solidFill>
                  <a:srgbClr val="1F3161"/>
                </a:solidFill>
                <a:latin typeface="Arial Narrow" panose="020B0606020202030204" pitchFamily="34" charset="0"/>
              </a:rPr>
              <a:t>SKILLS DEVELOPMENT PROGRAMMES (PARTNERSHIP EXAMPLES)</a:t>
            </a:r>
            <a:endParaRPr lang="en-GB" sz="2500" b="1" dirty="0">
              <a:solidFill>
                <a:srgbClr val="1F3161"/>
              </a:solidFill>
              <a:latin typeface="Arial Narrow" panose="020B0606020202030204" pitchFamily="34" charset="0"/>
            </a:endParaRPr>
          </a:p>
        </p:txBody>
      </p:sp>
    </p:spTree>
    <p:extLst>
      <p:ext uri="{BB962C8B-B14F-4D97-AF65-F5344CB8AC3E}">
        <p14:creationId xmlns:p14="http://schemas.microsoft.com/office/powerpoint/2010/main" xmlns="" val="103104633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504" y="1508364"/>
            <a:ext cx="8928992" cy="3548344"/>
          </a:xfrm>
          <a:prstGeom prst="rect">
            <a:avLst/>
          </a:prstGeom>
          <a:solidFill>
            <a:schemeClr val="accent1">
              <a:lumMod val="40000"/>
              <a:lumOff val="60000"/>
            </a:schemeClr>
          </a:solidFill>
        </p:spPr>
        <p:txBody>
          <a:bodyPr wrap="square" rtlCol="0">
            <a:spAutoFit/>
          </a:bodyPr>
          <a:lstStyle/>
          <a:p>
            <a:pPr marL="342900" indent="-342900" algn="just">
              <a:lnSpc>
                <a:spcPct val="107000"/>
              </a:lnSpc>
              <a:spcAft>
                <a:spcPts val="600"/>
              </a:spcAft>
              <a:buFont typeface="Wingdings" panose="05000000000000000000" pitchFamily="2" charset="2"/>
              <a:buChar char="ü"/>
            </a:pPr>
            <a:r>
              <a:rPr lang="en-GB" sz="2200" dirty="0" smtClean="0">
                <a:solidFill>
                  <a:schemeClr val="tx2">
                    <a:lumMod val="50000"/>
                  </a:schemeClr>
                </a:solidFill>
                <a:latin typeface="Arial Narrow" panose="020B0606020202030204" pitchFamily="34" charset="0"/>
                <a:ea typeface="Calibri" panose="020F0502020204030204" pitchFamily="34" charset="0"/>
                <a:cs typeface="Calibri" panose="020F0502020204030204" pitchFamily="34" charset="0"/>
              </a:rPr>
              <a:t>The </a:t>
            </a:r>
            <a:r>
              <a:rPr lang="en-GB" sz="2200" dirty="0">
                <a:solidFill>
                  <a:schemeClr val="tx2">
                    <a:lumMod val="50000"/>
                  </a:schemeClr>
                </a:solidFill>
                <a:latin typeface="Arial Narrow" panose="020B0606020202030204" pitchFamily="34" charset="0"/>
                <a:ea typeface="Calibri" panose="020F0502020204030204" pitchFamily="34" charset="0"/>
                <a:cs typeface="Calibri" panose="020F0502020204030204" pitchFamily="34" charset="0"/>
              </a:rPr>
              <a:t>SETA </a:t>
            </a:r>
            <a:r>
              <a:rPr lang="en-GB" sz="2200" dirty="0" smtClean="0">
                <a:solidFill>
                  <a:schemeClr val="tx2">
                    <a:lumMod val="50000"/>
                  </a:schemeClr>
                </a:solidFill>
                <a:latin typeface="Arial Narrow" panose="020B0606020202030204" pitchFamily="34" charset="0"/>
                <a:ea typeface="Calibri" panose="020F0502020204030204" pitchFamily="34" charset="0"/>
                <a:cs typeface="Calibri" panose="020F0502020204030204" pitchFamily="34" charset="0"/>
              </a:rPr>
              <a:t>continued to pursue </a:t>
            </a:r>
            <a:r>
              <a:rPr lang="en-GB" sz="2200" dirty="0">
                <a:solidFill>
                  <a:schemeClr val="tx2">
                    <a:lumMod val="50000"/>
                  </a:schemeClr>
                </a:solidFill>
                <a:latin typeface="Arial Narrow" panose="020B0606020202030204" pitchFamily="34" charset="0"/>
                <a:ea typeface="Calibri" panose="020F0502020204030204" pitchFamily="34" charset="0"/>
                <a:cs typeface="Calibri" panose="020F0502020204030204" pitchFamily="34" charset="0"/>
              </a:rPr>
              <a:t>partnerships with well-defined exit strategies and outcomes for learner absorption, including entrepreneurship opportunities where </a:t>
            </a:r>
            <a:r>
              <a:rPr lang="en-GB" sz="2200" dirty="0" smtClean="0">
                <a:solidFill>
                  <a:schemeClr val="tx2">
                    <a:lumMod val="50000"/>
                  </a:schemeClr>
                </a:solidFill>
                <a:latin typeface="Arial Narrow" panose="020B0606020202030204" pitchFamily="34" charset="0"/>
                <a:ea typeface="Calibri" panose="020F0502020204030204" pitchFamily="34" charset="0"/>
                <a:cs typeface="Calibri" panose="020F0502020204030204" pitchFamily="34" charset="0"/>
              </a:rPr>
              <a:t>possible:</a:t>
            </a:r>
            <a:endParaRPr lang="en-GB" dirty="0">
              <a:solidFill>
                <a:schemeClr val="tx2">
                  <a:lumMod val="50000"/>
                </a:schemeClr>
              </a:solidFill>
              <a:latin typeface="Arial Narrow" panose="020B0606020202030204" pitchFamily="34" charset="0"/>
              <a:ea typeface="Calibri" panose="020F0502020204030204" pitchFamily="34" charset="0"/>
              <a:cs typeface="Calibri" panose="020F0502020204030204" pitchFamily="34" charset="0"/>
            </a:endParaRPr>
          </a:p>
          <a:p>
            <a:pPr marL="800100" lvl="1" indent="-342900" algn="just">
              <a:lnSpc>
                <a:spcPct val="107000"/>
              </a:lnSpc>
              <a:spcAft>
                <a:spcPts val="600"/>
              </a:spcAft>
              <a:buFont typeface="Courier New" panose="02070309020205020404" pitchFamily="49" charset="0"/>
              <a:buChar char="o"/>
            </a:pPr>
            <a:r>
              <a:rPr lang="en-GB" i="1"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Jobs Fair Hosted 10 December 2019: </a:t>
            </a:r>
            <a:r>
              <a:rPr lang="en-ZA"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 The SETA and Chinese </a:t>
            </a:r>
            <a:r>
              <a:rPr lang="en-ZA"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Culture Centre and Chinese Embassy have arranged a Jobs Fair for the returning learners so that they can interact with prospective employers (Chinese employers and South African employers</a:t>
            </a:r>
            <a:r>
              <a:rPr lang="en-ZA"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a:t>
            </a:r>
          </a:p>
          <a:p>
            <a:pPr marL="800100" lvl="1" indent="-342900" algn="just">
              <a:lnSpc>
                <a:spcPct val="107000"/>
              </a:lnSpc>
              <a:spcAft>
                <a:spcPts val="600"/>
              </a:spcAft>
              <a:buFont typeface="Courier New" panose="02070309020205020404" pitchFamily="49" charset="0"/>
              <a:buChar char="o"/>
            </a:pPr>
            <a:r>
              <a:rPr lang="en-ZA" i="1"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Entrepreneurial Initiative Support</a:t>
            </a:r>
            <a:r>
              <a:rPr lang="en-ZA"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 Department of Trade and Industry (DTI) Initiative to assist learners with pursuing opportunities in the CATHSSETA</a:t>
            </a:r>
          </a:p>
          <a:p>
            <a:pPr marL="800100" lvl="1" indent="-342900" algn="just">
              <a:lnSpc>
                <a:spcPct val="107000"/>
              </a:lnSpc>
              <a:spcAft>
                <a:spcPts val="600"/>
              </a:spcAft>
              <a:buFont typeface="Courier New" panose="02070309020205020404" pitchFamily="49" charset="0"/>
              <a:buChar char="o"/>
            </a:pPr>
            <a:endParaRPr lang="en-ZA" dirty="0" smtClean="0">
              <a:solidFill>
                <a:prstClr val="black"/>
              </a:solidFill>
              <a:ea typeface="Calibri" panose="020F0502020204030204" pitchFamily="34" charset="0"/>
              <a:cs typeface="Times New Roman" panose="02020603050405020304" pitchFamily="18" charset="0"/>
            </a:endParaRPr>
          </a:p>
          <a:p>
            <a:pPr marL="800100" lvl="1" indent="-342900" algn="just">
              <a:lnSpc>
                <a:spcPct val="107000"/>
              </a:lnSpc>
              <a:spcAft>
                <a:spcPts val="600"/>
              </a:spcAft>
              <a:buFont typeface="Courier New" panose="02070309020205020404" pitchFamily="49" charset="0"/>
              <a:buChar char="o"/>
            </a:pPr>
            <a:endParaRPr lang="en-GB" dirty="0">
              <a:solidFill>
                <a:prstClr val="black"/>
              </a:solidFill>
              <a:ea typeface="Calibri" panose="020F0502020204030204" pitchFamily="34" charset="0"/>
              <a:cs typeface="Times New Roman" panose="02020603050405020304" pitchFamily="18" charset="0"/>
            </a:endParaRPr>
          </a:p>
        </p:txBody>
      </p:sp>
      <p:sp>
        <p:nvSpPr>
          <p:cNvPr id="3" name="Oval 2"/>
          <p:cNvSpPr/>
          <p:nvPr/>
        </p:nvSpPr>
        <p:spPr>
          <a:xfrm>
            <a:off x="2699792" y="4293096"/>
            <a:ext cx="1584176" cy="432048"/>
          </a:xfrm>
          <a:prstGeom prst="ellipse">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5" name="Subtitle 3"/>
          <p:cNvSpPr txBox="1">
            <a:spLocks/>
          </p:cNvSpPr>
          <p:nvPr/>
        </p:nvSpPr>
        <p:spPr>
          <a:xfrm>
            <a:off x="0" y="404664"/>
            <a:ext cx="8820472" cy="900621"/>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b="1" dirty="0" smtClean="0">
                <a:solidFill>
                  <a:srgbClr val="1F497D"/>
                </a:solidFill>
              </a:rPr>
              <a:t>ABSORPTION OF LEARNERS &amp; ENTREPRENEURSHIP</a:t>
            </a:r>
            <a:endParaRPr lang="en-US" b="1" dirty="0">
              <a:ln w="0"/>
              <a:solidFill>
                <a:srgbClr val="1F497D">
                  <a:lumMod val="75000"/>
                </a:srgb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xmlns="" val="67807581"/>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504" y="1412776"/>
            <a:ext cx="8928992" cy="4187685"/>
          </a:xfrm>
          <a:prstGeom prst="rect">
            <a:avLst/>
          </a:prstGeom>
          <a:solidFill>
            <a:schemeClr val="accent1">
              <a:lumMod val="40000"/>
              <a:lumOff val="60000"/>
            </a:schemeClr>
          </a:solidFill>
        </p:spPr>
        <p:txBody>
          <a:bodyPr wrap="square" rtlCol="0">
            <a:spAutoFit/>
          </a:bodyPr>
          <a:lstStyle/>
          <a:p>
            <a:pPr marL="285750" indent="-285750" algn="just">
              <a:lnSpc>
                <a:spcPct val="107000"/>
              </a:lnSpc>
              <a:spcAft>
                <a:spcPts val="600"/>
              </a:spcAft>
              <a:buFont typeface="Arial" panose="020B0604020202020204" pitchFamily="34" charset="0"/>
              <a:buChar char="•"/>
            </a:pPr>
            <a:r>
              <a:rPr lang="en-GB" b="1"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 </a:t>
            </a:r>
            <a:r>
              <a:rPr lang="en-GB" sz="2000" dirty="0" smtClean="0">
                <a:solidFill>
                  <a:schemeClr val="tx2">
                    <a:lumMod val="50000"/>
                  </a:schemeClr>
                </a:solidFill>
                <a:latin typeface="Arial Narrow" panose="020B0606020202030204" pitchFamily="34" charset="0"/>
                <a:ea typeface="Calibri" panose="020F0502020204030204" pitchFamily="34" charset="0"/>
                <a:cs typeface="Calibri" panose="020F0502020204030204" pitchFamily="34" charset="0"/>
              </a:rPr>
              <a:t>The </a:t>
            </a:r>
            <a:r>
              <a:rPr lang="en-GB" sz="2000" dirty="0">
                <a:solidFill>
                  <a:schemeClr val="tx2">
                    <a:lumMod val="50000"/>
                  </a:schemeClr>
                </a:solidFill>
                <a:latin typeface="Arial Narrow" panose="020B0606020202030204" pitchFamily="34" charset="0"/>
                <a:ea typeface="Calibri" panose="020F0502020204030204" pitchFamily="34" charset="0"/>
                <a:cs typeface="Calibri" panose="020F0502020204030204" pitchFamily="34" charset="0"/>
              </a:rPr>
              <a:t>SETA </a:t>
            </a:r>
            <a:r>
              <a:rPr lang="en-GB" sz="2000" dirty="0" smtClean="0">
                <a:solidFill>
                  <a:schemeClr val="tx2">
                    <a:lumMod val="50000"/>
                  </a:schemeClr>
                </a:solidFill>
                <a:latin typeface="Arial Narrow" panose="020B0606020202030204" pitchFamily="34" charset="0"/>
                <a:ea typeface="Calibri" panose="020F0502020204030204" pitchFamily="34" charset="0"/>
                <a:cs typeface="Calibri" panose="020F0502020204030204" pitchFamily="34" charset="0"/>
              </a:rPr>
              <a:t>facilitated TVET colleges for programme delivery  for following colleges</a:t>
            </a:r>
          </a:p>
          <a:p>
            <a:pPr marL="358775" algn="just">
              <a:lnSpc>
                <a:spcPct val="107000"/>
              </a:lnSpc>
              <a:spcAft>
                <a:spcPts val="600"/>
              </a:spcAft>
            </a:pPr>
            <a:endParaRPr lang="en-GB" sz="2000" dirty="0" smtClean="0">
              <a:solidFill>
                <a:schemeClr val="tx2">
                  <a:lumMod val="50000"/>
                </a:schemeClr>
              </a:solidFill>
              <a:latin typeface="Arial Narrow" panose="020B0606020202030204" pitchFamily="34" charset="0"/>
              <a:ea typeface="Calibri" panose="020F0502020204030204" pitchFamily="34" charset="0"/>
              <a:cs typeface="Calibri" panose="020F0502020204030204" pitchFamily="34" charset="0"/>
            </a:endParaRPr>
          </a:p>
          <a:p>
            <a:pPr marL="358775" algn="just">
              <a:lnSpc>
                <a:spcPct val="107000"/>
              </a:lnSpc>
              <a:spcAft>
                <a:spcPts val="600"/>
              </a:spcAft>
            </a:pPr>
            <a:endParaRPr lang="en-GB" dirty="0" smtClean="0">
              <a:solidFill>
                <a:schemeClr val="tx2">
                  <a:lumMod val="50000"/>
                </a:schemeClr>
              </a:solidFill>
              <a:latin typeface="Arial Narrow" panose="020B0606020202030204" pitchFamily="34" charset="0"/>
              <a:ea typeface="Calibri" panose="020F0502020204030204" pitchFamily="34" charset="0"/>
              <a:cs typeface="Calibri" panose="020F0502020204030204" pitchFamily="34" charset="0"/>
            </a:endParaRPr>
          </a:p>
          <a:p>
            <a:pPr marL="800100" lvl="1" indent="-342900" algn="just">
              <a:lnSpc>
                <a:spcPct val="107000"/>
              </a:lnSpc>
              <a:spcAft>
                <a:spcPts val="600"/>
              </a:spcAft>
              <a:buFont typeface="Courier New" panose="02070309020205020404" pitchFamily="49" charset="0"/>
              <a:buChar char="o"/>
            </a:pPr>
            <a:endParaRPr lang="en-GB"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600"/>
              </a:spcAft>
              <a:buFont typeface="Courier New" panose="02070309020205020404" pitchFamily="49" charset="0"/>
              <a:buChar char="o"/>
            </a:pPr>
            <a:endParaRPr lang="en-GB"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600"/>
              </a:spcAft>
              <a:buFont typeface="Courier New" panose="02070309020205020404" pitchFamily="49" charset="0"/>
              <a:buChar char="o"/>
            </a:pPr>
            <a:endParaRPr lang="en-GB"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600"/>
              </a:spcAft>
              <a:buFont typeface="Courier New" panose="02070309020205020404" pitchFamily="49" charset="0"/>
              <a:buChar char="o"/>
            </a:pPr>
            <a:endParaRPr lang="en-GB"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600"/>
              </a:spcAft>
              <a:buFont typeface="Courier New" panose="02070309020205020404" pitchFamily="49" charset="0"/>
              <a:buChar char="o"/>
            </a:pPr>
            <a:endParaRPr lang="en-GB"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600"/>
              </a:spcAft>
              <a:buFont typeface="Courier New" panose="02070309020205020404" pitchFamily="49" charset="0"/>
              <a:buChar char="o"/>
            </a:pPr>
            <a:endParaRPr lang="en-GB"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endParaRPr>
          </a:p>
          <a:p>
            <a:pPr lvl="1" algn="just">
              <a:lnSpc>
                <a:spcPct val="107000"/>
              </a:lnSpc>
              <a:spcAft>
                <a:spcPts val="600"/>
              </a:spcAft>
            </a:pPr>
            <a:endParaRPr lang="en-GB"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endParaRPr>
          </a:p>
          <a:p>
            <a:pPr lvl="1" algn="just">
              <a:lnSpc>
                <a:spcPct val="107000"/>
              </a:lnSpc>
              <a:spcAft>
                <a:spcPts val="600"/>
              </a:spcAft>
            </a:pPr>
            <a:endParaRPr lang="en-GB" dirty="0">
              <a:solidFill>
                <a:prstClr val="black"/>
              </a:solidFill>
              <a:ea typeface="Calibri" panose="020F0502020204030204" pitchFamily="34" charset="0"/>
              <a:cs typeface="Times New Roman" panose="02020603050405020304" pitchFamily="18" charset="0"/>
            </a:endParaRPr>
          </a:p>
        </p:txBody>
      </p:sp>
      <p:sp>
        <p:nvSpPr>
          <p:cNvPr id="3" name="Oval 2"/>
          <p:cNvSpPr/>
          <p:nvPr/>
        </p:nvSpPr>
        <p:spPr>
          <a:xfrm>
            <a:off x="2699792" y="4293096"/>
            <a:ext cx="1584176" cy="432048"/>
          </a:xfrm>
          <a:prstGeom prst="ellipse">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5" name="Subtitle 3"/>
          <p:cNvSpPr txBox="1">
            <a:spLocks/>
          </p:cNvSpPr>
          <p:nvPr/>
        </p:nvSpPr>
        <p:spPr>
          <a:xfrm>
            <a:off x="0" y="404664"/>
            <a:ext cx="8820472" cy="900621"/>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smtClean="0">
                <a:solidFill>
                  <a:srgbClr val="1F497D"/>
                </a:solidFill>
              </a:rPr>
              <a:t>INCREASING WORKPLACE BASED OPPORTUNITIES</a:t>
            </a:r>
            <a:endParaRPr lang="en-US" sz="2800" b="1" dirty="0">
              <a:ln w="0"/>
              <a:solidFill>
                <a:srgbClr val="1F497D">
                  <a:lumMod val="75000"/>
                </a:srgbClr>
              </a:solidFill>
              <a:effectLst>
                <a:reflection blurRad="6350" stA="53000" endA="300" endPos="35500" dir="5400000" sy="-90000" algn="bl" rotWithShape="0"/>
              </a:effectLst>
            </a:endParaRPr>
          </a:p>
        </p:txBody>
      </p:sp>
      <p:graphicFrame>
        <p:nvGraphicFramePr>
          <p:cNvPr id="6" name="Table 5"/>
          <p:cNvGraphicFramePr>
            <a:graphicFrameLocks noGrp="1"/>
          </p:cNvGraphicFramePr>
          <p:nvPr>
            <p:extLst>
              <p:ext uri="{D42A27DB-BD31-4B8C-83A1-F6EECF244321}">
                <p14:modId xmlns:p14="http://schemas.microsoft.com/office/powerpoint/2010/main" xmlns="" val="2151585417"/>
              </p:ext>
            </p:extLst>
          </p:nvPr>
        </p:nvGraphicFramePr>
        <p:xfrm>
          <a:off x="252179" y="2852936"/>
          <a:ext cx="3888432" cy="2304654"/>
        </p:xfrm>
        <a:graphic>
          <a:graphicData uri="http://schemas.openxmlformats.org/drawingml/2006/table">
            <a:tbl>
              <a:tblPr/>
              <a:tblGrid>
                <a:gridCol w="3888432">
                  <a:extLst>
                    <a:ext uri="{9D8B030D-6E8A-4147-A177-3AD203B41FA5}">
                      <a16:colId xmlns:a16="http://schemas.microsoft.com/office/drawing/2014/main" xmlns="" val="20000"/>
                    </a:ext>
                  </a:extLst>
                </a:gridCol>
              </a:tblGrid>
              <a:tr h="452656">
                <a:tc>
                  <a:txBody>
                    <a:bodyPr/>
                    <a:lstStyle/>
                    <a:p>
                      <a:pPr algn="l" fontAlgn="ctr"/>
                      <a:r>
                        <a:rPr lang="en-ZA" sz="1600" b="1" i="0" u="none" strike="noStrike" dirty="0" smtClean="0">
                          <a:solidFill>
                            <a:schemeClr val="tx2">
                              <a:lumMod val="50000"/>
                            </a:schemeClr>
                          </a:solidFill>
                          <a:effectLst/>
                          <a:latin typeface="Arial Narrow" panose="020B0606020202030204" pitchFamily="34" charset="0"/>
                        </a:rPr>
                        <a:t>(40 Learners) </a:t>
                      </a:r>
                      <a:r>
                        <a:rPr lang="en-ZA" sz="1600" b="1" i="0" u="none" strike="noStrike" dirty="0">
                          <a:solidFill>
                            <a:schemeClr val="tx2">
                              <a:lumMod val="50000"/>
                            </a:schemeClr>
                          </a:solidFill>
                          <a:effectLst/>
                          <a:latin typeface="Arial Narrow" panose="020B0606020202030204" pitchFamily="34" charset="0"/>
                        </a:rPr>
                        <a:t>Art and Design students in China</a:t>
                      </a:r>
                    </a:p>
                  </a:txBody>
                  <a:tcPr marL="1905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52656">
                <a:tc>
                  <a:txBody>
                    <a:bodyPr/>
                    <a:lstStyle/>
                    <a:p>
                      <a:pPr algn="l" fontAlgn="ctr"/>
                      <a:r>
                        <a:rPr lang="en-ZA" sz="1600" b="0" i="0" u="none" strike="noStrike" dirty="0">
                          <a:solidFill>
                            <a:schemeClr val="tx2">
                              <a:lumMod val="50000"/>
                            </a:schemeClr>
                          </a:solidFill>
                          <a:effectLst/>
                          <a:latin typeface="Arial Narrow" panose="020B0606020202030204" pitchFamily="34" charset="0"/>
                        </a:rPr>
                        <a:t>a.       Motheo TVET Free State 5 learners</a:t>
                      </a:r>
                    </a:p>
                  </a:txBody>
                  <a:tcPr marL="1905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2656">
                <a:tc>
                  <a:txBody>
                    <a:bodyPr/>
                    <a:lstStyle/>
                    <a:p>
                      <a:pPr algn="l" fontAlgn="ctr"/>
                      <a:r>
                        <a:rPr lang="en-ZA" sz="1600" b="0" i="0" u="none" strike="noStrike" dirty="0">
                          <a:solidFill>
                            <a:schemeClr val="tx2">
                              <a:lumMod val="50000"/>
                            </a:schemeClr>
                          </a:solidFill>
                          <a:effectLst/>
                          <a:latin typeface="Arial Narrow" panose="020B0606020202030204" pitchFamily="34" charset="0"/>
                        </a:rPr>
                        <a:t>b.      CJC Gauteng 24 learners</a:t>
                      </a:r>
                    </a:p>
                  </a:txBody>
                  <a:tcPr marL="1905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2656">
                <a:tc>
                  <a:txBody>
                    <a:bodyPr/>
                    <a:lstStyle/>
                    <a:p>
                      <a:pPr algn="l" fontAlgn="ctr"/>
                      <a:r>
                        <a:rPr lang="en-ZA" sz="1600" b="0" i="0" u="none" strike="noStrike" dirty="0">
                          <a:solidFill>
                            <a:schemeClr val="tx2">
                              <a:lumMod val="50000"/>
                            </a:schemeClr>
                          </a:solidFill>
                          <a:effectLst/>
                          <a:latin typeface="Arial Narrow" panose="020B0606020202030204" pitchFamily="34" charset="0"/>
                        </a:rPr>
                        <a:t>c.       Lovedale 9 Learners</a:t>
                      </a:r>
                    </a:p>
                  </a:txBody>
                  <a:tcPr marL="1905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2656">
                <a:tc>
                  <a:txBody>
                    <a:bodyPr/>
                    <a:lstStyle/>
                    <a:p>
                      <a:pPr algn="l" fontAlgn="ctr"/>
                      <a:r>
                        <a:rPr lang="en-ZA" sz="1600" b="0" i="0" u="none" strike="noStrike" dirty="0">
                          <a:solidFill>
                            <a:schemeClr val="tx2">
                              <a:lumMod val="50000"/>
                            </a:schemeClr>
                          </a:solidFill>
                          <a:effectLst/>
                          <a:latin typeface="Arial Narrow" panose="020B0606020202030204" pitchFamily="34" charset="0"/>
                        </a:rPr>
                        <a:t>d.      Orbit NW 2 Learners</a:t>
                      </a:r>
                    </a:p>
                  </a:txBody>
                  <a:tcPr marL="1905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356644517"/>
              </p:ext>
            </p:extLst>
          </p:nvPr>
        </p:nvGraphicFramePr>
        <p:xfrm>
          <a:off x="4283968" y="2833474"/>
          <a:ext cx="4680520" cy="2827774"/>
        </p:xfrm>
        <a:graphic>
          <a:graphicData uri="http://schemas.openxmlformats.org/drawingml/2006/table">
            <a:tbl>
              <a:tblPr/>
              <a:tblGrid>
                <a:gridCol w="4680520">
                  <a:extLst>
                    <a:ext uri="{9D8B030D-6E8A-4147-A177-3AD203B41FA5}">
                      <a16:colId xmlns:a16="http://schemas.microsoft.com/office/drawing/2014/main" xmlns="" val="20000"/>
                    </a:ext>
                  </a:extLst>
                </a:gridCol>
              </a:tblGrid>
              <a:tr h="576064">
                <a:tc>
                  <a:txBody>
                    <a:bodyPr/>
                    <a:lstStyle/>
                    <a:p>
                      <a:pPr algn="l" fontAlgn="ctr"/>
                      <a:r>
                        <a:rPr lang="en-ZA" sz="1600" b="1" i="0" u="none" strike="noStrike" dirty="0" smtClean="0">
                          <a:solidFill>
                            <a:schemeClr val="tx2">
                              <a:lumMod val="50000"/>
                            </a:schemeClr>
                          </a:solidFill>
                          <a:effectLst/>
                          <a:latin typeface="Arial Narrow" panose="020B0606020202030204" pitchFamily="34" charset="0"/>
                        </a:rPr>
                        <a:t> (110 Learners) Tourism and Hospitality  WIL </a:t>
                      </a:r>
                    </a:p>
                    <a:p>
                      <a:pPr algn="l" fontAlgn="ctr"/>
                      <a:r>
                        <a:rPr lang="en-ZA" sz="1600" b="1" i="0" u="none" strike="noStrike" dirty="0" smtClean="0">
                          <a:solidFill>
                            <a:schemeClr val="tx2">
                              <a:lumMod val="50000"/>
                            </a:schemeClr>
                          </a:solidFill>
                          <a:effectLst/>
                          <a:latin typeface="Arial Narrow" panose="020B0606020202030204" pitchFamily="34" charset="0"/>
                        </a:rPr>
                        <a:t>of which 73 graduated October 2019</a:t>
                      </a:r>
                      <a:endParaRPr lang="en-ZA" sz="1600" b="1" i="0" u="none" strike="noStrike" dirty="0">
                        <a:solidFill>
                          <a:schemeClr val="tx2">
                            <a:lumMod val="50000"/>
                          </a:schemeClr>
                        </a:solidFill>
                        <a:effectLst/>
                        <a:latin typeface="Arial Narrow" panose="020B0606020202030204" pitchFamily="34" charset="0"/>
                      </a:endParaRPr>
                    </a:p>
                  </a:txBody>
                  <a:tcPr marL="1905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16259">
                <a:tc>
                  <a:txBody>
                    <a:bodyPr/>
                    <a:lstStyle/>
                    <a:p>
                      <a:pPr algn="just" fontAlgn="ctr"/>
                      <a:r>
                        <a:rPr lang="en-ZA" sz="1600" b="0" i="0" u="none" strike="noStrike" dirty="0" smtClean="0">
                          <a:solidFill>
                            <a:schemeClr val="tx2">
                              <a:lumMod val="50000"/>
                            </a:schemeClr>
                          </a:solidFill>
                          <a:effectLst/>
                          <a:latin typeface="Arial Narrow" panose="020B0606020202030204" pitchFamily="34" charset="0"/>
                        </a:rPr>
                        <a:t>a.</a:t>
                      </a:r>
                      <a:r>
                        <a:rPr lang="en-ZA" sz="1600" b="0" i="0" u="none" strike="noStrike" dirty="0">
                          <a:solidFill>
                            <a:schemeClr val="tx2">
                              <a:lumMod val="50000"/>
                            </a:schemeClr>
                          </a:solidFill>
                          <a:effectLst/>
                          <a:latin typeface="Arial Narrow" panose="020B0606020202030204" pitchFamily="34" charset="0"/>
                        </a:rPr>
                        <a:t>         Mnambithi TVET</a:t>
                      </a:r>
                    </a:p>
                  </a:txBody>
                  <a:tcPr marL="1905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16259">
                <a:tc>
                  <a:txBody>
                    <a:bodyPr/>
                    <a:lstStyle/>
                    <a:p>
                      <a:pPr algn="just" fontAlgn="ctr"/>
                      <a:r>
                        <a:rPr lang="en-ZA" sz="1600" b="0" i="0" u="none" strike="noStrike" dirty="0" smtClean="0">
                          <a:solidFill>
                            <a:schemeClr val="tx2">
                              <a:lumMod val="50000"/>
                            </a:schemeClr>
                          </a:solidFill>
                          <a:effectLst/>
                          <a:latin typeface="Arial Narrow" panose="020B0606020202030204" pitchFamily="34" charset="0"/>
                        </a:rPr>
                        <a:t>b.</a:t>
                      </a:r>
                      <a:r>
                        <a:rPr lang="en-ZA" sz="1600" b="0" i="0" u="none" strike="noStrike" dirty="0">
                          <a:solidFill>
                            <a:schemeClr val="tx2">
                              <a:lumMod val="50000"/>
                            </a:schemeClr>
                          </a:solidFill>
                          <a:effectLst/>
                          <a:latin typeface="Arial Narrow" panose="020B0606020202030204" pitchFamily="34" charset="0"/>
                        </a:rPr>
                        <a:t>         </a:t>
                      </a:r>
                      <a:r>
                        <a:rPr lang="en-ZA" sz="1600" b="0" i="0" u="none" strike="noStrike" dirty="0" smtClean="0">
                          <a:solidFill>
                            <a:schemeClr val="tx2">
                              <a:lumMod val="50000"/>
                            </a:schemeClr>
                          </a:solidFill>
                          <a:effectLst/>
                          <a:latin typeface="Arial Narrow" panose="020B0606020202030204" pitchFamily="34" charset="0"/>
                        </a:rPr>
                        <a:t>Sedibeng </a:t>
                      </a:r>
                      <a:r>
                        <a:rPr lang="en-ZA" sz="1600" b="0" i="0" u="none" strike="noStrike" dirty="0">
                          <a:solidFill>
                            <a:schemeClr val="tx2">
                              <a:lumMod val="50000"/>
                            </a:schemeClr>
                          </a:solidFill>
                          <a:effectLst/>
                          <a:latin typeface="Arial Narrow" panose="020B0606020202030204" pitchFamily="34" charset="0"/>
                        </a:rPr>
                        <a:t>TVET</a:t>
                      </a:r>
                    </a:p>
                  </a:txBody>
                  <a:tcPr marL="1905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16259">
                <a:tc>
                  <a:txBody>
                    <a:bodyPr/>
                    <a:lstStyle/>
                    <a:p>
                      <a:pPr algn="just" fontAlgn="ctr"/>
                      <a:r>
                        <a:rPr lang="en-ZA" sz="1600" b="0" i="0" u="none" strike="noStrike" dirty="0" smtClean="0">
                          <a:solidFill>
                            <a:schemeClr val="tx2">
                              <a:lumMod val="50000"/>
                            </a:schemeClr>
                          </a:solidFill>
                          <a:effectLst/>
                          <a:latin typeface="Arial Narrow" panose="020B0606020202030204" pitchFamily="34" charset="0"/>
                        </a:rPr>
                        <a:t>c.</a:t>
                      </a:r>
                      <a:r>
                        <a:rPr lang="en-ZA" sz="1600" b="0" i="0" u="none" strike="noStrike" dirty="0">
                          <a:solidFill>
                            <a:schemeClr val="tx2">
                              <a:lumMod val="50000"/>
                            </a:schemeClr>
                          </a:solidFill>
                          <a:effectLst/>
                          <a:latin typeface="Arial Narrow" panose="020B0606020202030204" pitchFamily="34" charset="0"/>
                        </a:rPr>
                        <a:t>         PE TVET</a:t>
                      </a:r>
                    </a:p>
                  </a:txBody>
                  <a:tcPr marL="1905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16259">
                <a:tc>
                  <a:txBody>
                    <a:bodyPr/>
                    <a:lstStyle/>
                    <a:p>
                      <a:pPr algn="just" fontAlgn="ctr"/>
                      <a:r>
                        <a:rPr lang="en-ZA" sz="1600" b="0" i="0" u="none" strike="noStrike" dirty="0" smtClean="0">
                          <a:solidFill>
                            <a:schemeClr val="tx2">
                              <a:lumMod val="50000"/>
                            </a:schemeClr>
                          </a:solidFill>
                          <a:effectLst/>
                          <a:latin typeface="Arial Narrow" panose="020B0606020202030204" pitchFamily="34" charset="0"/>
                        </a:rPr>
                        <a:t>d.</a:t>
                      </a:r>
                      <a:r>
                        <a:rPr lang="en-ZA" sz="1600" b="0" i="0" u="none" strike="noStrike" dirty="0">
                          <a:solidFill>
                            <a:schemeClr val="tx2">
                              <a:lumMod val="50000"/>
                            </a:schemeClr>
                          </a:solidFill>
                          <a:effectLst/>
                          <a:latin typeface="Arial Narrow" panose="020B0606020202030204" pitchFamily="34" charset="0"/>
                        </a:rPr>
                        <a:t>         </a:t>
                      </a:r>
                      <a:r>
                        <a:rPr lang="en-ZA" sz="1600" b="0" i="0" u="none" strike="noStrike" dirty="0" smtClean="0">
                          <a:solidFill>
                            <a:schemeClr val="tx2">
                              <a:lumMod val="50000"/>
                            </a:schemeClr>
                          </a:solidFill>
                          <a:effectLst/>
                          <a:latin typeface="Arial Narrow" panose="020B0606020202030204" pitchFamily="34" charset="0"/>
                        </a:rPr>
                        <a:t>Maluti </a:t>
                      </a:r>
                      <a:r>
                        <a:rPr lang="en-ZA" sz="1600" b="0" i="0" u="none" strike="noStrike" dirty="0">
                          <a:solidFill>
                            <a:schemeClr val="tx2">
                              <a:lumMod val="50000"/>
                            </a:schemeClr>
                          </a:solidFill>
                          <a:effectLst/>
                          <a:latin typeface="Arial Narrow" panose="020B0606020202030204" pitchFamily="34" charset="0"/>
                        </a:rPr>
                        <a:t>TVET</a:t>
                      </a:r>
                    </a:p>
                  </a:txBody>
                  <a:tcPr marL="1905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16259">
                <a:tc>
                  <a:txBody>
                    <a:bodyPr/>
                    <a:lstStyle/>
                    <a:p>
                      <a:pPr algn="just" fontAlgn="ctr"/>
                      <a:r>
                        <a:rPr lang="en-ZA" sz="1600" b="0" i="0" u="none" strike="noStrike" dirty="0" smtClean="0">
                          <a:solidFill>
                            <a:schemeClr val="tx2">
                              <a:lumMod val="50000"/>
                            </a:schemeClr>
                          </a:solidFill>
                          <a:effectLst/>
                          <a:latin typeface="Arial Narrow" panose="020B0606020202030204" pitchFamily="34" charset="0"/>
                        </a:rPr>
                        <a:t>e.</a:t>
                      </a:r>
                      <a:r>
                        <a:rPr lang="en-ZA" sz="1600" b="0" i="0" u="none" strike="noStrike" dirty="0">
                          <a:solidFill>
                            <a:schemeClr val="tx2">
                              <a:lumMod val="50000"/>
                            </a:schemeClr>
                          </a:solidFill>
                          <a:effectLst/>
                          <a:latin typeface="Arial Narrow" panose="020B0606020202030204" pitchFamily="34" charset="0"/>
                        </a:rPr>
                        <a:t>         </a:t>
                      </a:r>
                      <a:r>
                        <a:rPr lang="en-ZA" sz="1600" b="0" i="0" u="none" strike="noStrike" dirty="0" smtClean="0">
                          <a:solidFill>
                            <a:schemeClr val="tx2">
                              <a:lumMod val="50000"/>
                            </a:schemeClr>
                          </a:solidFill>
                          <a:effectLst/>
                          <a:latin typeface="Arial Narrow" panose="020B0606020202030204" pitchFamily="34" charset="0"/>
                        </a:rPr>
                        <a:t>Majuba </a:t>
                      </a:r>
                      <a:r>
                        <a:rPr lang="en-ZA" sz="1600" b="0" i="0" u="none" strike="noStrike" dirty="0">
                          <a:solidFill>
                            <a:schemeClr val="tx2">
                              <a:lumMod val="50000"/>
                            </a:schemeClr>
                          </a:solidFill>
                          <a:effectLst/>
                          <a:latin typeface="Arial Narrow" panose="020B0606020202030204" pitchFamily="34" charset="0"/>
                        </a:rPr>
                        <a:t>TVET</a:t>
                      </a:r>
                    </a:p>
                  </a:txBody>
                  <a:tcPr marL="1905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16259">
                <a:tc>
                  <a:txBody>
                    <a:bodyPr/>
                    <a:lstStyle/>
                    <a:p>
                      <a:pPr algn="just" fontAlgn="ctr"/>
                      <a:r>
                        <a:rPr lang="en-ZA" sz="1600" b="0" i="0" u="none" strike="noStrike" dirty="0" smtClean="0">
                          <a:solidFill>
                            <a:schemeClr val="tx2">
                              <a:lumMod val="50000"/>
                            </a:schemeClr>
                          </a:solidFill>
                          <a:effectLst/>
                          <a:latin typeface="Arial Narrow" panose="020B0606020202030204" pitchFamily="34" charset="0"/>
                        </a:rPr>
                        <a:t>f.</a:t>
                      </a:r>
                      <a:r>
                        <a:rPr lang="en-ZA" sz="1600" b="0" i="0" u="none" strike="noStrike" dirty="0">
                          <a:solidFill>
                            <a:schemeClr val="tx2">
                              <a:lumMod val="50000"/>
                            </a:schemeClr>
                          </a:solidFill>
                          <a:effectLst/>
                          <a:latin typeface="Arial Narrow" panose="020B0606020202030204" pitchFamily="34" charset="0"/>
                        </a:rPr>
                        <a:t>          CJC Gauteng TVET</a:t>
                      </a:r>
                    </a:p>
                  </a:txBody>
                  <a:tcPr marL="1905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16259">
                <a:tc>
                  <a:txBody>
                    <a:bodyPr/>
                    <a:lstStyle/>
                    <a:p>
                      <a:pPr algn="just" fontAlgn="ctr"/>
                      <a:r>
                        <a:rPr lang="en-ZA" sz="1600" b="0" i="0" u="none" strike="noStrike" dirty="0" smtClean="0">
                          <a:solidFill>
                            <a:schemeClr val="tx2">
                              <a:lumMod val="50000"/>
                            </a:schemeClr>
                          </a:solidFill>
                          <a:effectLst/>
                          <a:latin typeface="Arial Narrow" panose="020B0606020202030204" pitchFamily="34" charset="0"/>
                        </a:rPr>
                        <a:t>g.</a:t>
                      </a:r>
                      <a:r>
                        <a:rPr lang="en-ZA" sz="1600" b="0" i="0" u="none" strike="noStrike" dirty="0">
                          <a:solidFill>
                            <a:schemeClr val="tx2">
                              <a:lumMod val="50000"/>
                            </a:schemeClr>
                          </a:solidFill>
                          <a:effectLst/>
                          <a:latin typeface="Arial Narrow" panose="020B0606020202030204" pitchFamily="34" charset="0"/>
                        </a:rPr>
                        <a:t>         Mthashana TVET</a:t>
                      </a:r>
                    </a:p>
                  </a:txBody>
                  <a:tcPr marL="1905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16259">
                <a:tc>
                  <a:txBody>
                    <a:bodyPr/>
                    <a:lstStyle/>
                    <a:p>
                      <a:pPr algn="just" fontAlgn="ctr"/>
                      <a:r>
                        <a:rPr lang="en-ZA" sz="1600" b="0" i="0" u="none" strike="noStrike" dirty="0" smtClean="0">
                          <a:solidFill>
                            <a:schemeClr val="tx2">
                              <a:lumMod val="50000"/>
                            </a:schemeClr>
                          </a:solidFill>
                          <a:effectLst/>
                          <a:latin typeface="Arial Narrow" panose="020B0606020202030204" pitchFamily="34" charset="0"/>
                        </a:rPr>
                        <a:t>h.</a:t>
                      </a:r>
                      <a:r>
                        <a:rPr lang="en-ZA" sz="1600" b="0" i="0" u="none" strike="noStrike" dirty="0">
                          <a:solidFill>
                            <a:schemeClr val="tx2">
                              <a:lumMod val="50000"/>
                            </a:schemeClr>
                          </a:solidFill>
                          <a:effectLst/>
                          <a:latin typeface="Arial Narrow" panose="020B0606020202030204" pitchFamily="34" charset="0"/>
                        </a:rPr>
                        <a:t>         </a:t>
                      </a:r>
                      <a:r>
                        <a:rPr lang="en-ZA" sz="1600" b="0" i="0" u="none" strike="noStrike" dirty="0" smtClean="0">
                          <a:solidFill>
                            <a:schemeClr val="tx2">
                              <a:lumMod val="50000"/>
                            </a:schemeClr>
                          </a:solidFill>
                          <a:effectLst/>
                          <a:latin typeface="Arial Narrow" panose="020B0606020202030204" pitchFamily="34" charset="0"/>
                        </a:rPr>
                        <a:t>NKangala </a:t>
                      </a:r>
                      <a:r>
                        <a:rPr lang="en-ZA" sz="1600" b="0" i="0" u="none" strike="noStrike" dirty="0">
                          <a:solidFill>
                            <a:schemeClr val="tx2">
                              <a:lumMod val="50000"/>
                            </a:schemeClr>
                          </a:solidFill>
                          <a:effectLst/>
                          <a:latin typeface="Arial Narrow" panose="020B0606020202030204" pitchFamily="34" charset="0"/>
                        </a:rPr>
                        <a:t>TVET</a:t>
                      </a:r>
                    </a:p>
                  </a:txBody>
                  <a:tcPr marL="1905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16259">
                <a:tc>
                  <a:txBody>
                    <a:bodyPr/>
                    <a:lstStyle/>
                    <a:p>
                      <a:pPr algn="just" fontAlgn="ctr"/>
                      <a:r>
                        <a:rPr lang="en-ZA" sz="1600" b="0" i="0" u="none" strike="noStrike" dirty="0" smtClean="0">
                          <a:solidFill>
                            <a:schemeClr val="tx2">
                              <a:lumMod val="50000"/>
                            </a:schemeClr>
                          </a:solidFill>
                          <a:effectLst/>
                          <a:latin typeface="Arial Narrow" panose="020B0606020202030204" pitchFamily="34" charset="0"/>
                        </a:rPr>
                        <a:t>i.</a:t>
                      </a:r>
                      <a:r>
                        <a:rPr lang="en-ZA" sz="1600" b="0" i="0" u="none" strike="noStrike" dirty="0">
                          <a:solidFill>
                            <a:schemeClr val="tx2">
                              <a:lumMod val="50000"/>
                            </a:schemeClr>
                          </a:solidFill>
                          <a:effectLst/>
                          <a:latin typeface="Arial Narrow" panose="020B0606020202030204" pitchFamily="34" charset="0"/>
                        </a:rPr>
                        <a:t>          </a:t>
                      </a:r>
                      <a:r>
                        <a:rPr lang="en-ZA" sz="1600" b="0" i="0" u="none" strike="noStrike" dirty="0" smtClean="0">
                          <a:solidFill>
                            <a:schemeClr val="tx2">
                              <a:lumMod val="50000"/>
                            </a:schemeClr>
                          </a:solidFill>
                          <a:effectLst/>
                          <a:latin typeface="Arial Narrow" panose="020B0606020202030204" pitchFamily="34" charset="0"/>
                        </a:rPr>
                        <a:t>Capricorn </a:t>
                      </a:r>
                      <a:r>
                        <a:rPr lang="en-ZA" sz="1600" b="0" i="0" u="none" strike="noStrike" dirty="0">
                          <a:solidFill>
                            <a:schemeClr val="tx2">
                              <a:lumMod val="50000"/>
                            </a:schemeClr>
                          </a:solidFill>
                          <a:effectLst/>
                          <a:latin typeface="Arial Narrow" panose="020B0606020202030204" pitchFamily="34" charset="0"/>
                        </a:rPr>
                        <a:t>TVET</a:t>
                      </a:r>
                    </a:p>
                  </a:txBody>
                  <a:tcPr marL="1905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55630137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496" y="1427348"/>
            <a:ext cx="8856984" cy="4524315"/>
          </a:xfrm>
          <a:prstGeom prst="rect">
            <a:avLst/>
          </a:prstGeom>
        </p:spPr>
        <p:txBody>
          <a:bodyPr wrap="square">
            <a:spAutoFit/>
          </a:bodyPr>
          <a:lstStyle/>
          <a:p>
            <a:pPr marL="457200" lvl="0" indent="-457200">
              <a:buFont typeface="Wingdings" panose="05000000000000000000" pitchFamily="2" charset="2"/>
              <a:buChar char="§"/>
            </a:pPr>
            <a:r>
              <a:rPr lang="en-GB" sz="2000" dirty="0">
                <a:solidFill>
                  <a:srgbClr val="1F3161"/>
                </a:solidFill>
                <a:latin typeface="Arial Narrow" panose="020B0606020202030204" pitchFamily="34" charset="0"/>
              </a:rPr>
              <a:t>CATHSSETA’s mandate and activities,</a:t>
            </a:r>
          </a:p>
          <a:p>
            <a:pPr marL="457200" lvl="0" indent="-457200">
              <a:buFont typeface="Wingdings" panose="05000000000000000000" pitchFamily="2" charset="2"/>
              <a:buChar char="§"/>
            </a:pPr>
            <a:r>
              <a:rPr lang="en-GB" sz="2000" dirty="0">
                <a:solidFill>
                  <a:srgbClr val="1F3161"/>
                </a:solidFill>
                <a:latin typeface="Arial Narrow" panose="020B0606020202030204" pitchFamily="34" charset="0"/>
              </a:rPr>
              <a:t>CATHSSETA’s relationship with the Department of Tourism, South African Tourism, and the Tourism Business Council of South Africa,</a:t>
            </a:r>
          </a:p>
          <a:p>
            <a:pPr marL="457200" lvl="0" indent="-457200">
              <a:buFont typeface="Wingdings" panose="05000000000000000000" pitchFamily="2" charset="2"/>
              <a:buChar char="§"/>
            </a:pPr>
            <a:r>
              <a:rPr lang="en-GB" sz="2000" dirty="0">
                <a:solidFill>
                  <a:srgbClr val="1F3161"/>
                </a:solidFill>
                <a:latin typeface="Arial Narrow" panose="020B0606020202030204" pitchFamily="34" charset="0"/>
              </a:rPr>
              <a:t>Discretionary grants,</a:t>
            </a:r>
          </a:p>
          <a:p>
            <a:pPr marL="457200" lvl="0" indent="-457200">
              <a:buFont typeface="Wingdings" panose="05000000000000000000" pitchFamily="2" charset="2"/>
              <a:buChar char="§"/>
            </a:pPr>
            <a:r>
              <a:rPr lang="en-GB" sz="2000" dirty="0">
                <a:solidFill>
                  <a:srgbClr val="1F3161"/>
                </a:solidFill>
                <a:latin typeface="Arial Narrow" panose="020B0606020202030204" pitchFamily="34" charset="0"/>
              </a:rPr>
              <a:t>Skills development programmes and accreditation (with a focus on tourism),</a:t>
            </a:r>
          </a:p>
          <a:p>
            <a:pPr marL="457200" lvl="0" indent="-457200">
              <a:buFont typeface="Wingdings" panose="05000000000000000000" pitchFamily="2" charset="2"/>
              <a:buChar char="§"/>
            </a:pPr>
            <a:r>
              <a:rPr lang="en-GB" sz="2000" dirty="0">
                <a:solidFill>
                  <a:srgbClr val="1F3161"/>
                </a:solidFill>
                <a:latin typeface="Arial Narrow" panose="020B0606020202030204" pitchFamily="34" charset="0"/>
              </a:rPr>
              <a:t>Learnership programmes and graduating to full employment,</a:t>
            </a:r>
          </a:p>
          <a:p>
            <a:pPr marL="457200" lvl="0" indent="-457200">
              <a:buFont typeface="Wingdings" panose="05000000000000000000" pitchFamily="2" charset="2"/>
              <a:buChar char="§"/>
            </a:pPr>
            <a:r>
              <a:rPr lang="en-GB" sz="2000" dirty="0">
                <a:solidFill>
                  <a:srgbClr val="1F3161"/>
                </a:solidFill>
                <a:latin typeface="Arial Narrow" panose="020B0606020202030204" pitchFamily="34" charset="0"/>
              </a:rPr>
              <a:t>Provision of training programmes going beyond the traditional tourism roles played by Black people in the tourism value chain,</a:t>
            </a:r>
          </a:p>
          <a:p>
            <a:pPr marL="457200" lvl="0" indent="-457200">
              <a:buFont typeface="Wingdings" panose="05000000000000000000" pitchFamily="2" charset="2"/>
              <a:buChar char="§"/>
            </a:pPr>
            <a:r>
              <a:rPr lang="en-GB" sz="2000" dirty="0">
                <a:solidFill>
                  <a:srgbClr val="1F3161"/>
                </a:solidFill>
                <a:latin typeface="Arial Narrow" panose="020B0606020202030204" pitchFamily="34" charset="0"/>
              </a:rPr>
              <a:t>Integrated learning which is significantly affecting the ability of the hospitality industry to transfer skills to the youth,</a:t>
            </a:r>
          </a:p>
          <a:p>
            <a:pPr marL="457200" lvl="0" indent="-457200">
              <a:buFont typeface="Wingdings" panose="05000000000000000000" pitchFamily="2" charset="2"/>
              <a:buChar char="§"/>
            </a:pPr>
            <a:r>
              <a:rPr lang="en-GB" sz="2000" dirty="0">
                <a:solidFill>
                  <a:srgbClr val="1F3161"/>
                </a:solidFill>
                <a:latin typeface="Arial Narrow" panose="020B0606020202030204" pitchFamily="34" charset="0"/>
              </a:rPr>
              <a:t>How these available training programmes reach the niche markets mostly available in the Villages, Townships, and Small </a:t>
            </a:r>
            <a:r>
              <a:rPr lang="en-GB" sz="2000" dirty="0" err="1">
                <a:solidFill>
                  <a:srgbClr val="1F3161"/>
                </a:solidFill>
                <a:latin typeface="Arial Narrow" panose="020B0606020202030204" pitchFamily="34" charset="0"/>
              </a:rPr>
              <a:t>Dorpies</a:t>
            </a:r>
            <a:r>
              <a:rPr lang="en-GB" sz="2000" dirty="0">
                <a:solidFill>
                  <a:srgbClr val="1F3161"/>
                </a:solidFill>
                <a:latin typeface="Arial Narrow" panose="020B0606020202030204" pitchFamily="34" charset="0"/>
              </a:rPr>
              <a:t> (VTSDs)?</a:t>
            </a:r>
          </a:p>
          <a:p>
            <a:pPr marL="457200" lvl="0" indent="-457200">
              <a:buFont typeface="Wingdings" panose="05000000000000000000" pitchFamily="2" charset="2"/>
              <a:buChar char="§"/>
            </a:pPr>
            <a:r>
              <a:rPr lang="en-GB" sz="2000" dirty="0">
                <a:solidFill>
                  <a:srgbClr val="1F3161"/>
                </a:solidFill>
                <a:latin typeface="Arial Narrow" panose="020B0606020202030204" pitchFamily="34" charset="0"/>
              </a:rPr>
              <a:t>Partnerships, and</a:t>
            </a:r>
          </a:p>
          <a:p>
            <a:pPr marL="457200" lvl="0" indent="-457200">
              <a:buFont typeface="Wingdings" panose="05000000000000000000" pitchFamily="2" charset="2"/>
              <a:buChar char="§"/>
            </a:pPr>
            <a:r>
              <a:rPr lang="en-GB" sz="2000" dirty="0">
                <a:solidFill>
                  <a:srgbClr val="1F3161"/>
                </a:solidFill>
                <a:latin typeface="Arial Narrow" panose="020B0606020202030204" pitchFamily="34" charset="0"/>
              </a:rPr>
              <a:t>Lack of skills, access to finance, lack of access to markets, and on any other matters</a:t>
            </a:r>
            <a:r>
              <a:rPr lang="en-GB" sz="2800" dirty="0"/>
              <a:t>.</a:t>
            </a:r>
          </a:p>
        </p:txBody>
      </p:sp>
      <p:sp>
        <p:nvSpPr>
          <p:cNvPr id="4" name="Subtitle 3"/>
          <p:cNvSpPr txBox="1">
            <a:spLocks/>
          </p:cNvSpPr>
          <p:nvPr/>
        </p:nvSpPr>
        <p:spPr>
          <a:xfrm>
            <a:off x="182604" y="506493"/>
            <a:ext cx="8798768" cy="920855"/>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ZA" b="1" dirty="0" smtClean="0">
                <a:ln w="0"/>
                <a:solidFill>
                  <a:srgbClr val="1F497D">
                    <a:lumMod val="75000"/>
                  </a:srgbClr>
                </a:solidFill>
                <a:effectLst>
                  <a:outerShdw blurRad="38100" dist="25400" dir="5400000" algn="ctr" rotWithShape="0">
                    <a:srgbClr val="6E747A">
                      <a:alpha val="43000"/>
                    </a:srgbClr>
                  </a:outerShdw>
                </a:effectLst>
              </a:rPr>
              <a:t>KEY POINTS ADDRESSED IN THE PRESENTATION</a:t>
            </a:r>
            <a:endParaRPr lang="en-US" b="1" dirty="0">
              <a:ln w="0"/>
              <a:solidFill>
                <a:srgbClr val="1F497D">
                  <a:lumMod val="75000"/>
                </a:srgbClr>
              </a:solidFill>
              <a:effectLst>
                <a:reflection blurRad="6350" stA="53000" endA="300" endPos="35500" dir="5400000" sy="-90000" algn="bl" rotWithShape="0"/>
              </a:effectLst>
            </a:endParaRPr>
          </a:p>
        </p:txBody>
      </p:sp>
      <p:sp>
        <p:nvSpPr>
          <p:cNvPr id="6" name="Slide Number Placeholder 5"/>
          <p:cNvSpPr>
            <a:spLocks noGrp="1"/>
          </p:cNvSpPr>
          <p:nvPr>
            <p:ph type="sldNum" sz="quarter" idx="12"/>
          </p:nvPr>
        </p:nvSpPr>
        <p:spPr/>
        <p:txBody>
          <a:bodyPr/>
          <a:lstStyle/>
          <a:p>
            <a:fld id="{B5659190-8D1A-4707-B381-E83AE1D9B5FC}" type="slidenum">
              <a:rPr lang="en-ZA" smtClean="0"/>
              <a:pPr/>
              <a:t>2</a:t>
            </a:fld>
            <a:endParaRPr lang="en-ZA" dirty="0"/>
          </a:p>
        </p:txBody>
      </p:sp>
    </p:spTree>
    <p:extLst>
      <p:ext uri="{BB962C8B-B14F-4D97-AF65-F5344CB8AC3E}">
        <p14:creationId xmlns:p14="http://schemas.microsoft.com/office/powerpoint/2010/main" xmlns="" val="75925459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504" y="1340768"/>
            <a:ext cx="8928992" cy="3989425"/>
          </a:xfrm>
          <a:prstGeom prst="rect">
            <a:avLst/>
          </a:prstGeom>
          <a:solidFill>
            <a:schemeClr val="accent1">
              <a:lumMod val="40000"/>
              <a:lumOff val="60000"/>
            </a:schemeClr>
          </a:solidFill>
        </p:spPr>
        <p:txBody>
          <a:bodyPr wrap="square" rtlCol="0">
            <a:spAutoFit/>
          </a:bodyPr>
          <a:lstStyle/>
          <a:p>
            <a:pPr marL="285750" indent="-285750" algn="just">
              <a:lnSpc>
                <a:spcPct val="107000"/>
              </a:lnSpc>
              <a:spcAft>
                <a:spcPts val="600"/>
              </a:spcAft>
              <a:buFont typeface="Wingdings" panose="05000000000000000000" pitchFamily="2" charset="2"/>
              <a:buChar char="ü"/>
            </a:pPr>
            <a:r>
              <a:rPr lang="en-GB" b="1"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 </a:t>
            </a:r>
            <a:r>
              <a:rPr lang="en-ZA"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Executive Development </a:t>
            </a:r>
            <a:r>
              <a:rPr lang="en-ZA"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Programme </a:t>
            </a:r>
            <a:r>
              <a:rPr lang="en-ZA"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for Black Woman Managers in the Tourism </a:t>
            </a:r>
            <a:r>
              <a:rPr lang="en-ZA"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Sector in Partnership with UNISA and NDT</a:t>
            </a:r>
            <a:endParaRPr lang="en-GB" sz="2300"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600"/>
              </a:spcAft>
              <a:buFont typeface="Wingdings" panose="05000000000000000000" pitchFamily="2" charset="2"/>
              <a:buChar char="ü"/>
            </a:pPr>
            <a:r>
              <a:rPr lang="en-GB" i="1"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Qualification </a:t>
            </a:r>
            <a:r>
              <a:rPr lang="en-GB" i="1"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Review – </a:t>
            </a:r>
            <a:r>
              <a:rPr lang="en-GB"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CATHSSETA is working with the </a:t>
            </a:r>
            <a:r>
              <a:rPr lang="en-GB"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SA Chef </a:t>
            </a:r>
            <a:r>
              <a:rPr lang="en-GB"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Association in developing a criteria and guidelines to assist training providers in terms of consistency with assessment in developing the trade test. </a:t>
            </a:r>
            <a:r>
              <a:rPr lang="en-GB" dirty="0">
                <a:solidFill>
                  <a:schemeClr val="tx2">
                    <a:lumMod val="50000"/>
                  </a:schemeClr>
                </a:solidFill>
                <a:latin typeface="Arial Narrow" panose="020B0606020202030204" pitchFamily="34" charset="0"/>
                <a:ea typeface="Calibri" panose="020F0502020204030204" pitchFamily="34" charset="0"/>
                <a:cs typeface="Calibri" panose="020F0502020204030204" pitchFamily="34" charset="0"/>
              </a:rPr>
              <a:t>Chef, Cook, Kitchen Hand and Food Handler, have been realigned and scoped to industry expectations to ensure that TVET college graduates may be absorbed into the labour market.</a:t>
            </a:r>
            <a:endParaRPr lang="en-GB"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600"/>
              </a:spcAft>
              <a:buFont typeface="Wingdings" panose="05000000000000000000" pitchFamily="2" charset="2"/>
              <a:buChar char="ü"/>
            </a:pPr>
            <a:r>
              <a:rPr lang="en-GB" i="1" dirty="0">
                <a:solidFill>
                  <a:schemeClr val="tx2">
                    <a:lumMod val="50000"/>
                  </a:schemeClr>
                </a:solidFill>
                <a:latin typeface="Arial Narrow" panose="020B0606020202030204" pitchFamily="34" charset="0"/>
                <a:ea typeface="Calibri" panose="020F0502020204030204" pitchFamily="34" charset="0"/>
                <a:cs typeface="Calibri" panose="020F0502020204030204" pitchFamily="34" charset="0"/>
              </a:rPr>
              <a:t>Training provision</a:t>
            </a:r>
            <a:r>
              <a:rPr lang="en-GB" dirty="0">
                <a:solidFill>
                  <a:schemeClr val="tx2">
                    <a:lumMod val="50000"/>
                  </a:schemeClr>
                </a:solidFill>
                <a:latin typeface="Arial Narrow" panose="020B0606020202030204" pitchFamily="34" charset="0"/>
                <a:ea typeface="Calibri" panose="020F0502020204030204" pitchFamily="34" charset="0"/>
                <a:cs typeface="Calibri" panose="020F0502020204030204" pitchFamily="34" charset="0"/>
              </a:rPr>
              <a:t> –partnership with the National Arts Festival resulted in the majority of 20 unemployed learners completing the Music Industry Sound Technology skills programme being offered full-time employment position.</a:t>
            </a:r>
          </a:p>
          <a:p>
            <a:pPr algn="just">
              <a:lnSpc>
                <a:spcPct val="107000"/>
              </a:lnSpc>
              <a:spcAft>
                <a:spcPts val="600"/>
              </a:spcAft>
            </a:pPr>
            <a:r>
              <a:rPr lang="en-GB" sz="2000" dirty="0">
                <a:solidFill>
                  <a:schemeClr val="tx2">
                    <a:lumMod val="50000"/>
                  </a:schemeClr>
                </a:solidFill>
                <a:latin typeface="Arial Narrow" panose="020B0606020202030204" pitchFamily="34" charset="0"/>
                <a:ea typeface="Calibri" panose="020F0502020204030204" pitchFamily="34" charset="0"/>
                <a:cs typeface="Calibri" panose="020F0502020204030204" pitchFamily="34" charset="0"/>
              </a:rPr>
              <a:t> </a:t>
            </a:r>
            <a:r>
              <a:rPr lang="en-GB" b="1"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b</a:t>
            </a:r>
            <a:r>
              <a:rPr lang="en-GB" b="1"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 Increasing workplace based opportunities</a:t>
            </a:r>
            <a:endParaRPr lang="en-GB"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GB"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The CATHSSETA facilitates stakeholder engagements between employers and TVET colleges for programme delivery and partnership through the Provincial offices</a:t>
            </a:r>
            <a:r>
              <a:rPr lang="en-GB"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a:t>
            </a:r>
            <a:endParaRPr lang="en-GB"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Oval 2"/>
          <p:cNvSpPr/>
          <p:nvPr/>
        </p:nvSpPr>
        <p:spPr>
          <a:xfrm>
            <a:off x="2699792" y="4293096"/>
            <a:ext cx="1584176" cy="432048"/>
          </a:xfrm>
          <a:prstGeom prst="ellipse">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5" name="Subtitle 3"/>
          <p:cNvSpPr txBox="1">
            <a:spLocks/>
          </p:cNvSpPr>
          <p:nvPr/>
        </p:nvSpPr>
        <p:spPr>
          <a:xfrm>
            <a:off x="0" y="404664"/>
            <a:ext cx="8820472" cy="900621"/>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b="1" dirty="0">
                <a:solidFill>
                  <a:srgbClr val="1F497D"/>
                </a:solidFill>
              </a:rPr>
              <a:t>ABSORPTION OF LEARNERS &amp; ENTREPRENEURSHIP</a:t>
            </a:r>
            <a:endParaRPr lang="en-US" b="1" dirty="0">
              <a:ln w="0"/>
              <a:solidFill>
                <a:srgbClr val="1F497D">
                  <a:lumMod val="75000"/>
                </a:srgb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xmlns="" val="102839577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txBox="1">
            <a:spLocks/>
          </p:cNvSpPr>
          <p:nvPr/>
        </p:nvSpPr>
        <p:spPr>
          <a:xfrm>
            <a:off x="0" y="404664"/>
            <a:ext cx="8820472" cy="900621"/>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3000" b="1" dirty="0" smtClean="0">
                <a:solidFill>
                  <a:srgbClr val="1F3161"/>
                </a:solidFill>
                <a:latin typeface="Arial Narrow" panose="020B0606020202030204" pitchFamily="34" charset="0"/>
              </a:rPr>
              <a:t>STRONG PARTNERSHIP OUTCOMES</a:t>
            </a:r>
            <a:endParaRPr lang="en-GB" sz="3000" b="1" dirty="0">
              <a:solidFill>
                <a:srgbClr val="1F3161"/>
              </a:solidFill>
              <a:latin typeface="Arial Narrow" panose="020B0606020202030204" pitchFamily="34" charset="0"/>
            </a:endParaRPr>
          </a:p>
        </p:txBody>
      </p:sp>
      <p:sp>
        <p:nvSpPr>
          <p:cNvPr id="8" name="TextBox 7"/>
          <p:cNvSpPr txBox="1"/>
          <p:nvPr/>
        </p:nvSpPr>
        <p:spPr>
          <a:xfrm>
            <a:off x="107504" y="1340768"/>
            <a:ext cx="8928992" cy="4552015"/>
          </a:xfrm>
          <a:prstGeom prst="rect">
            <a:avLst/>
          </a:prstGeom>
          <a:solidFill>
            <a:schemeClr val="accent1">
              <a:lumMod val="40000"/>
              <a:lumOff val="60000"/>
            </a:schemeClr>
          </a:solidFill>
        </p:spPr>
        <p:txBody>
          <a:bodyPr wrap="square" rtlCol="0">
            <a:spAutoFit/>
          </a:bodyPr>
          <a:lstStyle/>
          <a:p>
            <a:pPr marL="800100" lvl="1" indent="-342900" fontAlgn="base">
              <a:spcBef>
                <a:spcPct val="20000"/>
              </a:spcBef>
              <a:spcAft>
                <a:spcPct val="0"/>
              </a:spcAft>
              <a:buFont typeface="Courier New" panose="02070309020205020404" pitchFamily="49" charset="0"/>
              <a:buChar char="o"/>
            </a:pPr>
            <a:r>
              <a:rPr lang="en-ZA" sz="2300" u="sng" dirty="0" smtClean="0">
                <a:solidFill>
                  <a:schemeClr val="tx2">
                    <a:lumMod val="50000"/>
                  </a:schemeClr>
                </a:solidFill>
                <a:latin typeface="Arial Narrow" panose="020B0606020202030204" pitchFamily="34" charset="0"/>
              </a:rPr>
              <a:t>WIL </a:t>
            </a:r>
            <a:r>
              <a:rPr lang="en-ZA" sz="2300" u="sng" dirty="0">
                <a:solidFill>
                  <a:schemeClr val="tx2">
                    <a:lumMod val="50000"/>
                  </a:schemeClr>
                </a:solidFill>
                <a:latin typeface="Arial Narrow" panose="020B0606020202030204" pitchFamily="34" charset="0"/>
              </a:rPr>
              <a:t>Placement </a:t>
            </a:r>
            <a:r>
              <a:rPr lang="en-ZA" sz="2300" dirty="0">
                <a:solidFill>
                  <a:schemeClr val="tx2">
                    <a:lumMod val="50000"/>
                  </a:schemeClr>
                </a:solidFill>
                <a:latin typeface="Arial Narrow" panose="020B0606020202030204" pitchFamily="34" charset="0"/>
              </a:rPr>
              <a:t>in China of </a:t>
            </a:r>
            <a:r>
              <a:rPr lang="en-ZA" sz="2300" b="1" dirty="0">
                <a:solidFill>
                  <a:schemeClr val="tx2">
                    <a:lumMod val="50000"/>
                  </a:schemeClr>
                </a:solidFill>
                <a:latin typeface="Arial Narrow" panose="020B0606020202030204" pitchFamily="34" charset="0"/>
              </a:rPr>
              <a:t>40</a:t>
            </a:r>
            <a:r>
              <a:rPr lang="en-ZA" sz="2300" dirty="0">
                <a:solidFill>
                  <a:schemeClr val="tx2">
                    <a:lumMod val="50000"/>
                  </a:schemeClr>
                </a:solidFill>
                <a:latin typeface="Arial Narrow" panose="020B0606020202030204" pitchFamily="34" charset="0"/>
              </a:rPr>
              <a:t> Art Design Learners (Project Budget </a:t>
            </a:r>
            <a:r>
              <a:rPr lang="en-ZA" sz="2300" b="1" dirty="0">
                <a:solidFill>
                  <a:schemeClr val="tx2">
                    <a:lumMod val="50000"/>
                  </a:schemeClr>
                </a:solidFill>
                <a:latin typeface="Arial Narrow" panose="020B0606020202030204" pitchFamily="34" charset="0"/>
              </a:rPr>
              <a:t>R6,2m</a:t>
            </a:r>
            <a:r>
              <a:rPr lang="en-ZA" sz="2300" dirty="0">
                <a:solidFill>
                  <a:schemeClr val="tx2">
                    <a:lumMod val="50000"/>
                  </a:schemeClr>
                </a:solidFill>
                <a:latin typeface="Arial Narrow" panose="020B0606020202030204" pitchFamily="34" charset="0"/>
              </a:rPr>
              <a:t> of which China contributes </a:t>
            </a:r>
            <a:r>
              <a:rPr lang="en-ZA" sz="2300" b="1" dirty="0" smtClean="0">
                <a:solidFill>
                  <a:schemeClr val="tx2">
                    <a:lumMod val="50000"/>
                  </a:schemeClr>
                </a:solidFill>
                <a:latin typeface="Arial Narrow" panose="020B0606020202030204" pitchFamily="34" charset="0"/>
              </a:rPr>
              <a:t>R3,2m</a:t>
            </a:r>
            <a:r>
              <a:rPr lang="en-ZA" sz="2300" dirty="0" smtClean="0">
                <a:solidFill>
                  <a:schemeClr val="tx2">
                    <a:lumMod val="50000"/>
                  </a:schemeClr>
                </a:solidFill>
                <a:latin typeface="Arial Narrow" panose="020B0606020202030204" pitchFamily="34" charset="0"/>
              </a:rPr>
              <a:t>);</a:t>
            </a:r>
          </a:p>
          <a:p>
            <a:pPr marL="800100" lvl="1" indent="-342900" fontAlgn="base">
              <a:spcBef>
                <a:spcPct val="20000"/>
              </a:spcBef>
              <a:spcAft>
                <a:spcPct val="0"/>
              </a:spcAft>
              <a:buFont typeface="Courier New" panose="02070309020205020404" pitchFamily="49" charset="0"/>
              <a:buChar char="o"/>
            </a:pPr>
            <a:r>
              <a:rPr lang="en-ZA" sz="2300" u="sng" dirty="0" smtClean="0">
                <a:solidFill>
                  <a:schemeClr val="tx2">
                    <a:lumMod val="50000"/>
                  </a:schemeClr>
                </a:solidFill>
                <a:latin typeface="Arial Narrow" panose="020B0606020202030204" pitchFamily="34" charset="0"/>
              </a:rPr>
              <a:t>WIL </a:t>
            </a:r>
            <a:r>
              <a:rPr lang="en-ZA" sz="2300" u="sng" dirty="0">
                <a:solidFill>
                  <a:schemeClr val="tx2">
                    <a:lumMod val="50000"/>
                  </a:schemeClr>
                </a:solidFill>
                <a:latin typeface="Arial Narrow" panose="020B0606020202030204" pitchFamily="34" charset="0"/>
              </a:rPr>
              <a:t>Tourism and Hospitality</a:t>
            </a:r>
            <a:r>
              <a:rPr lang="en-ZA" sz="2300" dirty="0">
                <a:solidFill>
                  <a:schemeClr val="tx2">
                    <a:lumMod val="50000"/>
                  </a:schemeClr>
                </a:solidFill>
                <a:latin typeface="Arial Narrow" panose="020B0606020202030204" pitchFamily="34" charset="0"/>
              </a:rPr>
              <a:t> </a:t>
            </a:r>
            <a:r>
              <a:rPr lang="en-ZA" sz="2300" dirty="0" smtClean="0">
                <a:solidFill>
                  <a:schemeClr val="tx2">
                    <a:lumMod val="50000"/>
                  </a:schemeClr>
                </a:solidFill>
                <a:latin typeface="Arial Narrow" panose="020B0606020202030204" pitchFamily="34" charset="0"/>
              </a:rPr>
              <a:t>placement </a:t>
            </a:r>
            <a:r>
              <a:rPr lang="en-ZA" sz="2300" dirty="0">
                <a:solidFill>
                  <a:schemeClr val="tx2">
                    <a:lumMod val="50000"/>
                  </a:schemeClr>
                </a:solidFill>
                <a:latin typeface="Arial Narrow" panose="020B0606020202030204" pitchFamily="34" charset="0"/>
              </a:rPr>
              <a:t>in </a:t>
            </a:r>
            <a:r>
              <a:rPr lang="en-ZA" sz="2300" dirty="0" smtClean="0">
                <a:solidFill>
                  <a:schemeClr val="tx2">
                    <a:lumMod val="50000"/>
                  </a:schemeClr>
                </a:solidFill>
                <a:latin typeface="Arial Narrow" panose="020B0606020202030204" pitchFamily="34" charset="0"/>
              </a:rPr>
              <a:t>China for </a:t>
            </a:r>
            <a:r>
              <a:rPr lang="en-ZA" sz="2300" b="1" dirty="0">
                <a:solidFill>
                  <a:schemeClr val="tx2">
                    <a:lumMod val="50000"/>
                  </a:schemeClr>
                </a:solidFill>
                <a:latin typeface="Arial Narrow" panose="020B0606020202030204" pitchFamily="34" charset="0"/>
              </a:rPr>
              <a:t>110</a:t>
            </a:r>
            <a:r>
              <a:rPr lang="en-ZA" sz="2300" dirty="0">
                <a:solidFill>
                  <a:schemeClr val="tx2">
                    <a:lumMod val="50000"/>
                  </a:schemeClr>
                </a:solidFill>
                <a:latin typeface="Arial Narrow" panose="020B0606020202030204" pitchFamily="34" charset="0"/>
              </a:rPr>
              <a:t>  learners, of which </a:t>
            </a:r>
            <a:r>
              <a:rPr lang="en-ZA" sz="2300" b="1" dirty="0">
                <a:solidFill>
                  <a:schemeClr val="tx2">
                    <a:lumMod val="50000"/>
                  </a:schemeClr>
                </a:solidFill>
                <a:latin typeface="Arial Narrow" panose="020B0606020202030204" pitchFamily="34" charset="0"/>
              </a:rPr>
              <a:t>73 </a:t>
            </a:r>
            <a:r>
              <a:rPr lang="en-ZA" sz="2300" dirty="0">
                <a:solidFill>
                  <a:schemeClr val="tx2">
                    <a:lumMod val="50000"/>
                  </a:schemeClr>
                </a:solidFill>
                <a:latin typeface="Arial Narrow" panose="020B0606020202030204" pitchFamily="34" charset="0"/>
              </a:rPr>
              <a:t>graduated Oct 2019 (</a:t>
            </a:r>
            <a:r>
              <a:rPr lang="en-ZA" sz="2300" b="1" dirty="0">
                <a:solidFill>
                  <a:schemeClr val="tx2">
                    <a:lumMod val="50000"/>
                  </a:schemeClr>
                </a:solidFill>
                <a:latin typeface="Arial Narrow" panose="020B0606020202030204" pitchFamily="34" charset="0"/>
              </a:rPr>
              <a:t>R15m</a:t>
            </a:r>
            <a:r>
              <a:rPr lang="en-ZA" sz="2300" dirty="0">
                <a:solidFill>
                  <a:schemeClr val="tx2">
                    <a:lumMod val="50000"/>
                  </a:schemeClr>
                </a:solidFill>
                <a:latin typeface="Arial Narrow" panose="020B0606020202030204" pitchFamily="34" charset="0"/>
              </a:rPr>
              <a:t>  budget of which China Contributed </a:t>
            </a:r>
            <a:r>
              <a:rPr lang="en-ZA" sz="2300" b="1" dirty="0" smtClean="0">
                <a:solidFill>
                  <a:schemeClr val="tx2">
                    <a:lumMod val="50000"/>
                  </a:schemeClr>
                </a:solidFill>
                <a:latin typeface="Arial Narrow" panose="020B0606020202030204" pitchFamily="34" charset="0"/>
              </a:rPr>
              <a:t>R6,6m</a:t>
            </a:r>
            <a:r>
              <a:rPr lang="en-ZA" sz="2300" dirty="0" smtClean="0">
                <a:solidFill>
                  <a:schemeClr val="tx2">
                    <a:lumMod val="50000"/>
                  </a:schemeClr>
                </a:solidFill>
                <a:latin typeface="Arial Narrow" panose="020B0606020202030204" pitchFamily="34" charset="0"/>
              </a:rPr>
              <a:t>);</a:t>
            </a:r>
          </a:p>
          <a:p>
            <a:pPr marL="800100" lvl="1" indent="-342900" fontAlgn="base">
              <a:spcBef>
                <a:spcPct val="20000"/>
              </a:spcBef>
              <a:spcAft>
                <a:spcPct val="0"/>
              </a:spcAft>
              <a:buFont typeface="Courier New" panose="02070309020205020404" pitchFamily="49" charset="0"/>
              <a:buChar char="o"/>
            </a:pPr>
            <a:r>
              <a:rPr lang="en-ZA" sz="2300" u="sng" dirty="0" smtClean="0">
                <a:solidFill>
                  <a:schemeClr val="tx2">
                    <a:lumMod val="50000"/>
                  </a:schemeClr>
                </a:solidFill>
                <a:latin typeface="Arial Narrow" panose="020B0606020202030204" pitchFamily="34" charset="0"/>
              </a:rPr>
              <a:t>King </a:t>
            </a:r>
            <a:r>
              <a:rPr lang="en-ZA" sz="2300" u="sng" dirty="0">
                <a:solidFill>
                  <a:schemeClr val="tx2">
                    <a:lumMod val="50000"/>
                  </a:schemeClr>
                </a:solidFill>
                <a:latin typeface="Arial Narrow" panose="020B0606020202030204" pitchFamily="34" charset="0"/>
              </a:rPr>
              <a:t>Hintsa TVET </a:t>
            </a:r>
            <a:r>
              <a:rPr lang="en-ZA" sz="2300" u="sng" dirty="0" smtClean="0">
                <a:solidFill>
                  <a:schemeClr val="tx2">
                    <a:lumMod val="50000"/>
                  </a:schemeClr>
                </a:solidFill>
                <a:latin typeface="Arial Narrow" panose="020B0606020202030204" pitchFamily="34" charset="0"/>
              </a:rPr>
              <a:t>College Infrastructure </a:t>
            </a:r>
            <a:r>
              <a:rPr lang="en-ZA" sz="2300" u="sng" dirty="0">
                <a:solidFill>
                  <a:schemeClr val="tx2">
                    <a:lumMod val="50000"/>
                  </a:schemeClr>
                </a:solidFill>
                <a:latin typeface="Arial Narrow" panose="020B0606020202030204" pitchFamily="34" charset="0"/>
              </a:rPr>
              <a:t>(Learning Support</a:t>
            </a:r>
            <a:r>
              <a:rPr lang="en-ZA" sz="2300" u="sng" dirty="0" smtClean="0">
                <a:solidFill>
                  <a:schemeClr val="tx2">
                    <a:lumMod val="50000"/>
                  </a:schemeClr>
                </a:solidFill>
                <a:latin typeface="Arial Narrow" panose="020B0606020202030204" pitchFamily="34" charset="0"/>
              </a:rPr>
              <a:t>)</a:t>
            </a:r>
            <a:r>
              <a:rPr lang="en-ZA" sz="2300" dirty="0" smtClean="0">
                <a:solidFill>
                  <a:schemeClr val="tx2">
                    <a:lumMod val="50000"/>
                  </a:schemeClr>
                </a:solidFill>
                <a:latin typeface="Arial Narrow" panose="020B0606020202030204" pitchFamily="34" charset="0"/>
              </a:rPr>
              <a:t>: </a:t>
            </a:r>
            <a:r>
              <a:rPr lang="en-ZA" sz="2300" b="1" dirty="0" smtClean="0">
                <a:solidFill>
                  <a:schemeClr val="tx2">
                    <a:lumMod val="50000"/>
                  </a:schemeClr>
                </a:solidFill>
                <a:latin typeface="Arial Narrow" panose="020B0606020202030204" pitchFamily="34" charset="0"/>
              </a:rPr>
              <a:t>R10m</a:t>
            </a:r>
            <a:r>
              <a:rPr lang="en-ZA" sz="2300" dirty="0" smtClean="0">
                <a:solidFill>
                  <a:schemeClr val="tx2">
                    <a:lumMod val="50000"/>
                  </a:schemeClr>
                </a:solidFill>
                <a:latin typeface="Arial Narrow" panose="020B0606020202030204" pitchFamily="34" charset="0"/>
              </a:rPr>
              <a:t> funding commitment to building </a:t>
            </a:r>
            <a:r>
              <a:rPr lang="en-ZA" sz="2300" dirty="0">
                <a:solidFill>
                  <a:schemeClr val="tx2">
                    <a:lumMod val="50000"/>
                  </a:schemeClr>
                </a:solidFill>
                <a:latin typeface="Arial Narrow" panose="020B0606020202030204" pitchFamily="34" charset="0"/>
              </a:rPr>
              <a:t>of an Industrial Kitchen that shall service and be used for </a:t>
            </a:r>
            <a:r>
              <a:rPr lang="en-ZA" sz="2300" dirty="0" smtClean="0">
                <a:solidFill>
                  <a:schemeClr val="tx2">
                    <a:lumMod val="50000"/>
                  </a:schemeClr>
                </a:solidFill>
                <a:latin typeface="Arial Narrow" panose="020B0606020202030204" pitchFamily="34" charset="0"/>
              </a:rPr>
              <a:t>practical's </a:t>
            </a:r>
            <a:r>
              <a:rPr lang="en-ZA" sz="2300" dirty="0">
                <a:solidFill>
                  <a:schemeClr val="tx2">
                    <a:lumMod val="50000"/>
                  </a:schemeClr>
                </a:solidFill>
                <a:latin typeface="Arial Narrow" panose="020B0606020202030204" pitchFamily="34" charset="0"/>
              </a:rPr>
              <a:t>by Hospitality students studying at the </a:t>
            </a:r>
            <a:r>
              <a:rPr lang="en-ZA" sz="2300" dirty="0" smtClean="0">
                <a:solidFill>
                  <a:schemeClr val="tx2">
                    <a:lumMod val="50000"/>
                  </a:schemeClr>
                </a:solidFill>
                <a:latin typeface="Arial Narrow" panose="020B0606020202030204" pitchFamily="34" charset="0"/>
              </a:rPr>
              <a:t>TVET.</a:t>
            </a:r>
          </a:p>
          <a:p>
            <a:pPr marL="800100" lvl="1" indent="-342900" fontAlgn="base">
              <a:spcBef>
                <a:spcPct val="20000"/>
              </a:spcBef>
              <a:spcAft>
                <a:spcPct val="0"/>
              </a:spcAft>
              <a:buFont typeface="Courier New" panose="02070309020205020404" pitchFamily="49" charset="0"/>
              <a:buChar char="o"/>
            </a:pPr>
            <a:r>
              <a:rPr lang="en-ZA" sz="2300" u="sng" dirty="0" smtClean="0">
                <a:solidFill>
                  <a:schemeClr val="tx2">
                    <a:lumMod val="50000"/>
                  </a:schemeClr>
                </a:solidFill>
                <a:latin typeface="Arial Narrow" panose="020B0606020202030204" pitchFamily="34" charset="0"/>
              </a:rPr>
              <a:t>King </a:t>
            </a:r>
            <a:r>
              <a:rPr lang="en-ZA" sz="2300" u="sng" dirty="0">
                <a:solidFill>
                  <a:schemeClr val="tx2">
                    <a:lumMod val="50000"/>
                  </a:schemeClr>
                </a:solidFill>
                <a:latin typeface="Arial Narrow" panose="020B0606020202030204" pitchFamily="34" charset="0"/>
              </a:rPr>
              <a:t>Sabata Dalindyebo TVET </a:t>
            </a:r>
            <a:r>
              <a:rPr lang="en-ZA" sz="2300" u="sng" dirty="0" smtClean="0">
                <a:solidFill>
                  <a:schemeClr val="tx2">
                    <a:lumMod val="50000"/>
                  </a:schemeClr>
                </a:solidFill>
                <a:latin typeface="Arial Narrow" panose="020B0606020202030204" pitchFamily="34" charset="0"/>
              </a:rPr>
              <a:t>College Infrastructure </a:t>
            </a:r>
            <a:r>
              <a:rPr lang="en-ZA" sz="2300" u="sng" dirty="0">
                <a:solidFill>
                  <a:schemeClr val="tx2">
                    <a:lumMod val="50000"/>
                  </a:schemeClr>
                </a:solidFill>
                <a:latin typeface="Arial Narrow" panose="020B0606020202030204" pitchFamily="34" charset="0"/>
              </a:rPr>
              <a:t>(Learning Support)</a:t>
            </a:r>
            <a:r>
              <a:rPr lang="en-ZA" sz="2300" dirty="0">
                <a:solidFill>
                  <a:schemeClr val="tx2">
                    <a:lumMod val="50000"/>
                  </a:schemeClr>
                </a:solidFill>
                <a:latin typeface="Arial Narrow" panose="020B0606020202030204" pitchFamily="34" charset="0"/>
              </a:rPr>
              <a:t>: </a:t>
            </a:r>
            <a:r>
              <a:rPr lang="en-ZA" sz="2300" b="1" dirty="0">
                <a:solidFill>
                  <a:schemeClr val="tx2">
                    <a:lumMod val="50000"/>
                  </a:schemeClr>
                </a:solidFill>
                <a:latin typeface="Arial Narrow" panose="020B0606020202030204" pitchFamily="34" charset="0"/>
              </a:rPr>
              <a:t>R10m</a:t>
            </a:r>
            <a:r>
              <a:rPr lang="en-ZA" sz="2300" dirty="0">
                <a:solidFill>
                  <a:schemeClr val="tx2">
                    <a:lumMod val="50000"/>
                  </a:schemeClr>
                </a:solidFill>
                <a:latin typeface="Arial Narrow" panose="020B0606020202030204" pitchFamily="34" charset="0"/>
              </a:rPr>
              <a:t> funding commitment to building of an Industrial Kitchen that shall service and be used for practicals by Hospitality students studying at the TVET</a:t>
            </a:r>
            <a:r>
              <a:rPr lang="en-ZA" sz="2300" dirty="0" smtClean="0">
                <a:solidFill>
                  <a:schemeClr val="tx2">
                    <a:lumMod val="50000"/>
                  </a:schemeClr>
                </a:solidFill>
                <a:latin typeface="Arial Narrow" panose="020B0606020202030204" pitchFamily="34" charset="0"/>
              </a:rPr>
              <a:t>.</a:t>
            </a:r>
            <a:endParaRPr lang="en-ZA" sz="2300" dirty="0">
              <a:solidFill>
                <a:schemeClr val="tx2">
                  <a:lumMod val="50000"/>
                </a:schemeClr>
              </a:solidFill>
              <a:latin typeface="Arial Narrow" panose="020B0606020202030204" pitchFamily="34" charset="0"/>
            </a:endParaRPr>
          </a:p>
        </p:txBody>
      </p:sp>
      <p:sp>
        <p:nvSpPr>
          <p:cNvPr id="3" name="Oval 2"/>
          <p:cNvSpPr/>
          <p:nvPr/>
        </p:nvSpPr>
        <p:spPr>
          <a:xfrm>
            <a:off x="2699792" y="4293096"/>
            <a:ext cx="1584176" cy="432048"/>
          </a:xfrm>
          <a:prstGeom prst="ellipse">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Tree>
    <p:extLst>
      <p:ext uri="{BB962C8B-B14F-4D97-AF65-F5344CB8AC3E}">
        <p14:creationId xmlns:p14="http://schemas.microsoft.com/office/powerpoint/2010/main" xmlns="" val="54287243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txBox="1">
            <a:spLocks/>
          </p:cNvSpPr>
          <p:nvPr/>
        </p:nvSpPr>
        <p:spPr>
          <a:xfrm>
            <a:off x="0" y="404664"/>
            <a:ext cx="8820472" cy="900621"/>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b="1" dirty="0" smtClean="0">
                <a:solidFill>
                  <a:srgbClr val="1F497D"/>
                </a:solidFill>
              </a:rPr>
              <a:t>STRONG PARTNERSHIP OUTCOMES</a:t>
            </a:r>
            <a:endParaRPr lang="en-US" b="1" dirty="0">
              <a:ln w="0"/>
              <a:solidFill>
                <a:srgbClr val="1F497D">
                  <a:lumMod val="75000"/>
                </a:srgbClr>
              </a:solidFill>
              <a:effectLst>
                <a:reflection blurRad="6350" stA="53000" endA="300" endPos="35500" dir="5400000" sy="-90000" algn="bl" rotWithShape="0"/>
              </a:effectLst>
            </a:endParaRPr>
          </a:p>
        </p:txBody>
      </p:sp>
      <p:sp>
        <p:nvSpPr>
          <p:cNvPr id="8" name="TextBox 7"/>
          <p:cNvSpPr txBox="1"/>
          <p:nvPr/>
        </p:nvSpPr>
        <p:spPr>
          <a:xfrm>
            <a:off x="107504" y="1556792"/>
            <a:ext cx="8928992" cy="4198072"/>
          </a:xfrm>
          <a:prstGeom prst="rect">
            <a:avLst/>
          </a:prstGeom>
          <a:solidFill>
            <a:schemeClr val="accent1">
              <a:lumMod val="40000"/>
              <a:lumOff val="60000"/>
            </a:schemeClr>
          </a:solidFill>
        </p:spPr>
        <p:txBody>
          <a:bodyPr wrap="square" rtlCol="0">
            <a:spAutoFit/>
          </a:bodyPr>
          <a:lstStyle/>
          <a:p>
            <a:pPr marL="800100" lvl="1" indent="-342900" fontAlgn="base">
              <a:spcBef>
                <a:spcPct val="20000"/>
              </a:spcBef>
              <a:spcAft>
                <a:spcPct val="0"/>
              </a:spcAft>
              <a:buFont typeface="Courier New" panose="02070309020205020404" pitchFamily="49" charset="0"/>
              <a:buChar char="o"/>
            </a:pPr>
            <a:r>
              <a:rPr lang="en-ZA" sz="2300" u="sng" dirty="0" smtClean="0">
                <a:solidFill>
                  <a:schemeClr val="tx2">
                    <a:lumMod val="50000"/>
                  </a:schemeClr>
                </a:solidFill>
                <a:latin typeface="Arial Narrow" panose="020B0606020202030204" pitchFamily="34" charset="0"/>
              </a:rPr>
              <a:t>Capacitation of Black Providers in Tourist Guiding (MoU with NDT)</a:t>
            </a:r>
            <a:r>
              <a:rPr lang="en-ZA" sz="2300" dirty="0" smtClean="0">
                <a:solidFill>
                  <a:schemeClr val="tx2">
                    <a:lumMod val="50000"/>
                  </a:schemeClr>
                </a:solidFill>
                <a:latin typeface="Arial Narrow" panose="020B0606020202030204" pitchFamily="34" charset="0"/>
              </a:rPr>
              <a:t>: </a:t>
            </a:r>
          </a:p>
          <a:p>
            <a:pPr marL="808038" lvl="1" indent="-88900" fontAlgn="base">
              <a:spcBef>
                <a:spcPct val="20000"/>
              </a:spcBef>
              <a:spcAft>
                <a:spcPct val="0"/>
              </a:spcAft>
            </a:pPr>
            <a:r>
              <a:rPr lang="en-ZA" sz="2300" dirty="0" smtClean="0">
                <a:solidFill>
                  <a:schemeClr val="tx2">
                    <a:lumMod val="50000"/>
                  </a:schemeClr>
                </a:solidFill>
                <a:latin typeface="Arial Narrow" panose="020B0606020202030204" pitchFamily="34" charset="0"/>
              </a:rPr>
              <a:t>To cooperate </a:t>
            </a:r>
            <a:r>
              <a:rPr lang="en-ZA" sz="2300" dirty="0">
                <a:solidFill>
                  <a:schemeClr val="tx2">
                    <a:lumMod val="50000"/>
                  </a:schemeClr>
                </a:solidFill>
                <a:latin typeface="Arial Narrow" panose="020B0606020202030204" pitchFamily="34" charset="0"/>
              </a:rPr>
              <a:t>in specific projects requiring support </a:t>
            </a:r>
            <a:r>
              <a:rPr lang="en-ZA" sz="2300" dirty="0" smtClean="0">
                <a:solidFill>
                  <a:schemeClr val="tx2">
                    <a:lumMod val="50000"/>
                  </a:schemeClr>
                </a:solidFill>
                <a:latin typeface="Arial Narrow" panose="020B0606020202030204" pitchFamily="34" charset="0"/>
              </a:rPr>
              <a:t>from the 	</a:t>
            </a:r>
          </a:p>
          <a:p>
            <a:pPr marL="808038" lvl="1" indent="-88900" fontAlgn="base">
              <a:spcBef>
                <a:spcPct val="20000"/>
              </a:spcBef>
              <a:spcAft>
                <a:spcPct val="0"/>
              </a:spcAft>
            </a:pPr>
            <a:r>
              <a:rPr lang="en-ZA" sz="2300" dirty="0" smtClean="0">
                <a:solidFill>
                  <a:schemeClr val="tx2">
                    <a:lumMod val="50000"/>
                  </a:schemeClr>
                </a:solidFill>
                <a:latin typeface="Arial Narrow" panose="020B0606020202030204" pitchFamily="34" charset="0"/>
              </a:rPr>
              <a:t>SETA as </a:t>
            </a:r>
            <a:r>
              <a:rPr lang="en-ZA" sz="2300" dirty="0">
                <a:solidFill>
                  <a:schemeClr val="tx2">
                    <a:lumMod val="50000"/>
                  </a:schemeClr>
                </a:solidFill>
                <a:latin typeface="Arial Narrow" panose="020B0606020202030204" pitchFamily="34" charset="0"/>
              </a:rPr>
              <a:t>per the TSHRD Strategy Implementation plan.  The priority </a:t>
            </a:r>
            <a:r>
              <a:rPr lang="en-ZA" sz="2300" dirty="0" smtClean="0">
                <a:solidFill>
                  <a:schemeClr val="tx2">
                    <a:lumMod val="50000"/>
                  </a:schemeClr>
                </a:solidFill>
                <a:latin typeface="Arial Narrow" panose="020B0606020202030204" pitchFamily="34" charset="0"/>
              </a:rPr>
              <a:t>areas included, amongst others, Capacitation of Black Providers in Tourist Guiding</a:t>
            </a:r>
          </a:p>
          <a:p>
            <a:pPr marL="800100" lvl="1" indent="-342900" fontAlgn="base">
              <a:spcBef>
                <a:spcPct val="20000"/>
              </a:spcBef>
              <a:spcAft>
                <a:spcPct val="0"/>
              </a:spcAft>
              <a:buFont typeface="Courier New" panose="02070309020205020404" pitchFamily="49" charset="0"/>
              <a:buChar char="o"/>
            </a:pPr>
            <a:r>
              <a:rPr lang="en-ZA" sz="2300" u="sng" dirty="0" smtClean="0">
                <a:solidFill>
                  <a:schemeClr val="tx2">
                    <a:lumMod val="50000"/>
                  </a:schemeClr>
                </a:solidFill>
                <a:latin typeface="Arial Narrow" panose="020B0606020202030204" pitchFamily="34" charset="0"/>
              </a:rPr>
              <a:t>Black Woman Managers in Tourism Sector</a:t>
            </a:r>
            <a:r>
              <a:rPr lang="en-ZA" sz="2300" dirty="0" smtClean="0">
                <a:solidFill>
                  <a:schemeClr val="tx2">
                    <a:lumMod val="50000"/>
                  </a:schemeClr>
                </a:solidFill>
                <a:latin typeface="Arial Narrow" panose="020B0606020202030204" pitchFamily="34" charset="0"/>
              </a:rPr>
              <a:t>: Partnered with NDT to fund an Executive </a:t>
            </a:r>
            <a:r>
              <a:rPr lang="en-ZA" sz="2300" dirty="0">
                <a:solidFill>
                  <a:schemeClr val="tx2">
                    <a:lumMod val="50000"/>
                  </a:schemeClr>
                </a:solidFill>
                <a:latin typeface="Arial Narrow" panose="020B0606020202030204" pitchFamily="34" charset="0"/>
              </a:rPr>
              <a:t>Development Programme </a:t>
            </a:r>
            <a:r>
              <a:rPr lang="en-ZA" sz="2300" dirty="0" smtClean="0">
                <a:solidFill>
                  <a:schemeClr val="tx2">
                    <a:lumMod val="50000"/>
                  </a:schemeClr>
                </a:solidFill>
                <a:latin typeface="Arial Narrow" panose="020B0606020202030204" pitchFamily="34" charset="0"/>
              </a:rPr>
              <a:t>for </a:t>
            </a:r>
            <a:r>
              <a:rPr lang="en-ZA" sz="2300" dirty="0">
                <a:solidFill>
                  <a:schemeClr val="tx2">
                    <a:lumMod val="50000"/>
                  </a:schemeClr>
                </a:solidFill>
                <a:latin typeface="Arial Narrow" panose="020B0606020202030204" pitchFamily="34" charset="0"/>
              </a:rPr>
              <a:t>Black Woman Managers in the Tourism </a:t>
            </a:r>
            <a:r>
              <a:rPr lang="en-ZA" sz="2300" dirty="0" smtClean="0">
                <a:solidFill>
                  <a:schemeClr val="tx2">
                    <a:lumMod val="50000"/>
                  </a:schemeClr>
                </a:solidFill>
                <a:latin typeface="Arial Narrow" panose="020B0606020202030204" pitchFamily="34" charset="0"/>
              </a:rPr>
              <a:t>Sector.  This </a:t>
            </a:r>
            <a:r>
              <a:rPr lang="en-ZA" sz="2300" dirty="0">
                <a:solidFill>
                  <a:schemeClr val="tx2">
                    <a:lumMod val="50000"/>
                  </a:schemeClr>
                </a:solidFill>
                <a:latin typeface="Arial Narrow" panose="020B0606020202030204" pitchFamily="34" charset="0"/>
              </a:rPr>
              <a:t>programme was informed by the </a:t>
            </a:r>
            <a:r>
              <a:rPr lang="en-ZA" sz="2300" dirty="0" smtClean="0">
                <a:solidFill>
                  <a:schemeClr val="tx2">
                    <a:lumMod val="50000"/>
                  </a:schemeClr>
                </a:solidFill>
                <a:latin typeface="Arial Narrow" panose="020B0606020202030204" pitchFamily="34" charset="0"/>
              </a:rPr>
              <a:t>sector transformation requirement as the </a:t>
            </a:r>
            <a:r>
              <a:rPr lang="en-ZA" sz="2300" dirty="0">
                <a:solidFill>
                  <a:schemeClr val="tx2">
                    <a:lumMod val="50000"/>
                  </a:schemeClr>
                </a:solidFill>
                <a:latin typeface="Arial Narrow" panose="020B0606020202030204" pitchFamily="34" charset="0"/>
              </a:rPr>
              <a:t>industry is unable find suitably qualified black women who can take up executive management opportunities that arise from time to time in the </a:t>
            </a:r>
            <a:r>
              <a:rPr lang="en-ZA" sz="2300" dirty="0" smtClean="0">
                <a:solidFill>
                  <a:schemeClr val="tx2">
                    <a:lumMod val="50000"/>
                  </a:schemeClr>
                </a:solidFill>
                <a:latin typeface="Arial Narrow" panose="020B0606020202030204" pitchFamily="34" charset="0"/>
              </a:rPr>
              <a:t>industry.</a:t>
            </a:r>
          </a:p>
        </p:txBody>
      </p:sp>
      <p:sp>
        <p:nvSpPr>
          <p:cNvPr id="3" name="Oval 2"/>
          <p:cNvSpPr/>
          <p:nvPr/>
        </p:nvSpPr>
        <p:spPr>
          <a:xfrm>
            <a:off x="2699792" y="4293096"/>
            <a:ext cx="1584176" cy="432048"/>
          </a:xfrm>
          <a:prstGeom prst="ellipse">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Tree>
    <p:extLst>
      <p:ext uri="{BB962C8B-B14F-4D97-AF65-F5344CB8AC3E}">
        <p14:creationId xmlns:p14="http://schemas.microsoft.com/office/powerpoint/2010/main" xmlns="" val="35985108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8658" y="1556792"/>
            <a:ext cx="8928992" cy="3514295"/>
          </a:xfrm>
          <a:prstGeom prst="rect">
            <a:avLst/>
          </a:prstGeom>
          <a:solidFill>
            <a:schemeClr val="accent1">
              <a:lumMod val="40000"/>
              <a:lumOff val="60000"/>
            </a:schemeClr>
          </a:solidFill>
        </p:spPr>
        <p:txBody>
          <a:bodyPr wrap="square" rtlCol="0">
            <a:spAutoFit/>
          </a:bodyPr>
          <a:lstStyle/>
          <a:p>
            <a:pPr marL="800100" lvl="1" indent="-342900" algn="just">
              <a:lnSpc>
                <a:spcPct val="107000"/>
              </a:lnSpc>
              <a:spcAft>
                <a:spcPts val="600"/>
              </a:spcAft>
              <a:buFont typeface="Courier New" panose="02070309020205020404" pitchFamily="49" charset="0"/>
              <a:buChar char="o"/>
            </a:pPr>
            <a:r>
              <a:rPr lang="en-ZA" sz="2000" u="sng"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Increased TVET enrolment </a:t>
            </a:r>
            <a:r>
              <a:rPr lang="en-ZA" sz="2000" u="sng"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t</a:t>
            </a:r>
            <a:r>
              <a:rPr lang="en-ZA" sz="2000" u="sng"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argets</a:t>
            </a:r>
            <a:r>
              <a:rPr lang="en-ZA" sz="2000"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 CATHSSETA funded </a:t>
            </a:r>
            <a:r>
              <a:rPr lang="en-ZA" sz="2000" b="1"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931</a:t>
            </a:r>
            <a:r>
              <a:rPr lang="en-ZA" sz="2000"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 TVET learners entering WIL </a:t>
            </a:r>
            <a:r>
              <a:rPr lang="en-ZA" sz="2000"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programmes</a:t>
            </a:r>
            <a:r>
              <a:rPr lang="en-ZA" sz="2000"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 </a:t>
            </a:r>
            <a:r>
              <a:rPr lang="en-ZA" sz="2000"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for FY2019/20</a:t>
            </a:r>
            <a:endParaRPr lang="en-ZA" sz="2000"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600"/>
              </a:spcAft>
              <a:buFont typeface="Courier New" panose="02070309020205020404" pitchFamily="49" charset="0"/>
              <a:buChar char="o"/>
            </a:pPr>
            <a:r>
              <a:rPr lang="en-ZA" sz="2000" u="sng"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Re-aligned occupational qualifications</a:t>
            </a:r>
            <a:r>
              <a:rPr lang="en-ZA" sz="2000"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 Developed/realigned </a:t>
            </a:r>
            <a:r>
              <a:rPr lang="en-ZA" sz="2000"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7 occupational qualifications in 2019 and a total of 12 part qualifications.  </a:t>
            </a:r>
            <a:r>
              <a:rPr lang="en-ZA" sz="2000"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The </a:t>
            </a:r>
            <a:r>
              <a:rPr lang="en-ZA" sz="2000"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realignment process is aimed at restructuring the format of unit standard based qualifications to include the three components of learning, knowledge/theory, practical skills and work experience as required of all Occupational Qualifications. </a:t>
            </a:r>
            <a:endParaRPr lang="en-ZA" sz="2000"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600"/>
              </a:spcAft>
              <a:buFont typeface="Courier New" panose="02070309020205020404" pitchFamily="49" charset="0"/>
              <a:buChar char="o"/>
            </a:pPr>
            <a:r>
              <a:rPr lang="en-ZA" sz="2000" u="sng"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TVET qualification successful articulation: </a:t>
            </a:r>
            <a:r>
              <a:rPr lang="en-ZA" sz="2000"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SETA successfully implemented its first Bachelor </a:t>
            </a:r>
            <a:r>
              <a:rPr lang="en-ZA" sz="2000"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of Education Articulation from TVET </a:t>
            </a:r>
            <a:r>
              <a:rPr lang="en-ZA" sz="2000"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to HE </a:t>
            </a:r>
            <a:r>
              <a:rPr lang="en-ZA" sz="2000"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and TVET Capacitation </a:t>
            </a:r>
            <a:r>
              <a:rPr lang="en-ZA" sz="2000"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Programme during FY2019/20.</a:t>
            </a:r>
            <a:endParaRPr lang="en-ZA" sz="2000"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Oval 2"/>
          <p:cNvSpPr/>
          <p:nvPr/>
        </p:nvSpPr>
        <p:spPr>
          <a:xfrm>
            <a:off x="2699792" y="4293096"/>
            <a:ext cx="1584176" cy="432048"/>
          </a:xfrm>
          <a:prstGeom prst="ellipse">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ubtitle 3"/>
          <p:cNvSpPr txBox="1">
            <a:spLocks/>
          </p:cNvSpPr>
          <p:nvPr/>
        </p:nvSpPr>
        <p:spPr>
          <a:xfrm>
            <a:off x="107504" y="310228"/>
            <a:ext cx="8820472" cy="900621"/>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07000"/>
              </a:lnSpc>
              <a:spcAft>
                <a:spcPts val="600"/>
              </a:spcAft>
              <a:buNone/>
            </a:pPr>
            <a:r>
              <a:rPr lang="en-ZA" b="1" dirty="0" smtClean="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rPr>
              <a:t>OCCUPATIONALY DIRECTED PROGRAMMES THROUGH TVET PARTNERSHIPS</a:t>
            </a:r>
            <a:endParaRPr lang="en-ZA" b="1" dirty="0">
              <a:solidFill>
                <a:schemeClr val="tx2">
                  <a:lumMod val="50000"/>
                </a:schemeClr>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2003800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CATHSSETA follow-up.jpg"/>
          <p:cNvPicPr>
            <a:picLocks noChangeAspect="1"/>
          </p:cNvPicPr>
          <p:nvPr/>
        </p:nvPicPr>
        <p:blipFill>
          <a:blip r:embed="rId2" cstate="print"/>
          <a:srcRect r="15625"/>
          <a:stretch>
            <a:fillRect/>
          </a:stretch>
        </p:blipFill>
        <p:spPr bwMode="auto">
          <a:xfrm>
            <a:off x="0" y="0"/>
            <a:ext cx="9144000" cy="6889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5659190-8D1A-4707-B381-E83AE1D9B5FC}" type="slidenum">
              <a:rPr lang="en-ZA" smtClean="0"/>
              <a:pPr/>
              <a:t>24</a:t>
            </a:fld>
            <a:endParaRPr lang="en-ZA"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453336"/>
          </a:xfrm>
          <a:prstGeom prst="rect">
            <a:avLst/>
          </a:prstGeom>
        </p:spPr>
      </p:pic>
    </p:spTree>
    <p:extLst>
      <p:ext uri="{BB962C8B-B14F-4D97-AF65-F5344CB8AC3E}">
        <p14:creationId xmlns:p14="http://schemas.microsoft.com/office/powerpoint/2010/main" xmlns="" val="286905196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6"/>
                                        </p:tgtEl>
                                      </p:cBhvr>
                                    </p:animEffect>
                                    <p:anim calcmode="lin" valueType="num">
                                      <p:cBhvr>
                                        <p:cTn id="7"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6"/>
                                        </p:tgtEl>
                                        <p:attrNameLst>
                                          <p:attrName>ppt_h</p:attrName>
                                        </p:attrNameLst>
                                      </p:cBhvr>
                                      <p:tavLst>
                                        <p:tav tm="0">
                                          <p:val>
                                            <p:strVal val="ppt_h"/>
                                          </p:val>
                                        </p:tav>
                                        <p:tav tm="100000">
                                          <p:val>
                                            <p:strVal val="ppt_h"/>
                                          </p:val>
                                        </p:tav>
                                      </p:tavLst>
                                    </p:anim>
                                    <p:set>
                                      <p:cBhvr>
                                        <p:cTn id="9"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b="1" dirty="0" smtClean="0">
                <a:solidFill>
                  <a:schemeClr val="tx2">
                    <a:lumMod val="50000"/>
                  </a:schemeClr>
                </a:solidFill>
                <a:latin typeface="Arial Narrow" panose="020B0606020202030204" pitchFamily="34" charset="0"/>
              </a:rPr>
              <a:t>INTRODUCTION</a:t>
            </a:r>
            <a:endParaRPr lang="en-GB" sz="3200" b="1" dirty="0">
              <a:solidFill>
                <a:schemeClr val="tx2">
                  <a:lumMod val="50000"/>
                </a:schemeClr>
              </a:solidFill>
              <a:latin typeface="Arial Narrow" panose="020B0606020202030204" pitchFamily="34" charset="0"/>
            </a:endParaRPr>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
            </a:pPr>
            <a:r>
              <a:rPr lang="en-GB" sz="2000" b="1" dirty="0">
                <a:solidFill>
                  <a:schemeClr val="tx2">
                    <a:lumMod val="50000"/>
                  </a:schemeClr>
                </a:solidFill>
                <a:latin typeface="Arial Narrow" panose="020B0606020202030204" pitchFamily="34" charset="0"/>
                <a:cs typeface="Arial" panose="020B0604020202020204" pitchFamily="34" charset="0"/>
              </a:rPr>
              <a:t>Tourism Industry </a:t>
            </a:r>
            <a:r>
              <a:rPr lang="en-GB" sz="2000" dirty="0" smtClean="0">
                <a:solidFill>
                  <a:schemeClr val="tx2">
                    <a:lumMod val="50000"/>
                  </a:schemeClr>
                </a:solidFill>
                <a:latin typeface="Arial Narrow" panose="020B0606020202030204" pitchFamily="34" charset="0"/>
                <a:cs typeface="Arial" panose="020B0604020202020204" pitchFamily="34" charset="0"/>
              </a:rPr>
              <a:t>is </a:t>
            </a:r>
            <a:r>
              <a:rPr lang="en-GB" sz="2000" dirty="0">
                <a:solidFill>
                  <a:schemeClr val="tx2">
                    <a:lumMod val="50000"/>
                  </a:schemeClr>
                </a:solidFill>
                <a:latin typeface="Arial Narrow" panose="020B0606020202030204" pitchFamily="34" charset="0"/>
                <a:cs typeface="Arial" panose="020B0604020202020204" pitchFamily="34" charset="0"/>
              </a:rPr>
              <a:t>defined as all recipients of direct spend incurred </a:t>
            </a:r>
            <a:r>
              <a:rPr lang="en-GB" sz="2000" dirty="0" smtClean="0">
                <a:solidFill>
                  <a:schemeClr val="tx2">
                    <a:lumMod val="50000"/>
                  </a:schemeClr>
                </a:solidFill>
                <a:latin typeface="Arial Narrow" panose="020B0606020202030204" pitchFamily="34" charset="0"/>
                <a:cs typeface="Arial" panose="020B0604020202020204" pitchFamily="34" charset="0"/>
              </a:rPr>
              <a:t>by tourists</a:t>
            </a:r>
            <a:r>
              <a:rPr lang="en-GB" sz="2000" dirty="0">
                <a:solidFill>
                  <a:schemeClr val="tx2">
                    <a:lumMod val="50000"/>
                  </a:schemeClr>
                </a:solidFill>
                <a:latin typeface="Arial Narrow" panose="020B0606020202030204" pitchFamily="34" charset="0"/>
                <a:cs typeface="Arial" panose="020B0604020202020204" pitchFamily="34" charset="0"/>
              </a:rPr>
              <a:t>, which includes pre-trip expenditure on travel and booking, </a:t>
            </a:r>
            <a:r>
              <a:rPr lang="en-GB" sz="2000" dirty="0" smtClean="0">
                <a:solidFill>
                  <a:schemeClr val="tx2">
                    <a:lumMod val="50000"/>
                  </a:schemeClr>
                </a:solidFill>
                <a:latin typeface="Arial Narrow" panose="020B0606020202030204" pitchFamily="34" charset="0"/>
                <a:cs typeface="Arial" panose="020B0604020202020204" pitchFamily="34" charset="0"/>
              </a:rPr>
              <a:t>travel and </a:t>
            </a:r>
            <a:r>
              <a:rPr lang="en-GB" sz="2000" dirty="0" err="1">
                <a:solidFill>
                  <a:schemeClr val="tx2">
                    <a:lumMod val="50000"/>
                  </a:schemeClr>
                </a:solidFill>
                <a:latin typeface="Arial Narrow" panose="020B0606020202030204" pitchFamily="34" charset="0"/>
                <a:cs typeface="Arial" panose="020B0604020202020204" pitchFamily="34" charset="0"/>
              </a:rPr>
              <a:t>en</a:t>
            </a:r>
            <a:r>
              <a:rPr lang="en-GB" sz="2000" dirty="0">
                <a:solidFill>
                  <a:schemeClr val="tx2">
                    <a:lumMod val="50000"/>
                  </a:schemeClr>
                </a:solidFill>
                <a:latin typeface="Arial Narrow" panose="020B0606020202030204" pitchFamily="34" charset="0"/>
                <a:cs typeface="Arial" panose="020B0604020202020204" pitchFamily="34" charset="0"/>
              </a:rPr>
              <a:t>-route expenditure, and all spending at the destination (DEAT, 1996). </a:t>
            </a:r>
            <a:endParaRPr lang="en-GB" sz="2000" dirty="0" smtClean="0">
              <a:solidFill>
                <a:schemeClr val="tx2">
                  <a:lumMod val="50000"/>
                </a:schemeClr>
              </a:solidFill>
              <a:latin typeface="Arial Narrow" panose="020B0606020202030204" pitchFamily="34" charset="0"/>
              <a:cs typeface="Arial" panose="020B0604020202020204" pitchFamily="34" charset="0"/>
            </a:endParaRPr>
          </a:p>
          <a:p>
            <a:pPr>
              <a:lnSpc>
                <a:spcPct val="150000"/>
              </a:lnSpc>
              <a:buFont typeface="Wingdings" panose="05000000000000000000" pitchFamily="2" charset="2"/>
              <a:buChar char="§"/>
            </a:pPr>
            <a:r>
              <a:rPr lang="en-GB" sz="2000" b="1" dirty="0" smtClean="0">
                <a:solidFill>
                  <a:schemeClr val="tx2">
                    <a:lumMod val="50000"/>
                  </a:schemeClr>
                </a:solidFill>
                <a:latin typeface="Arial Narrow" panose="020B0606020202030204" pitchFamily="34" charset="0"/>
                <a:cs typeface="Arial" panose="020B0604020202020204" pitchFamily="34" charset="0"/>
              </a:rPr>
              <a:t>Tourism </a:t>
            </a:r>
            <a:r>
              <a:rPr lang="en-GB" sz="2000" b="1" dirty="0">
                <a:solidFill>
                  <a:schemeClr val="tx2">
                    <a:lumMod val="50000"/>
                  </a:schemeClr>
                </a:solidFill>
                <a:latin typeface="Arial Narrow" panose="020B0606020202030204" pitchFamily="34" charset="0"/>
                <a:cs typeface="Arial" panose="020B0604020202020204" pitchFamily="34" charset="0"/>
              </a:rPr>
              <a:t>Sector </a:t>
            </a:r>
            <a:r>
              <a:rPr lang="en-GB" sz="2000" dirty="0">
                <a:solidFill>
                  <a:schemeClr val="tx2">
                    <a:lumMod val="50000"/>
                  </a:schemeClr>
                </a:solidFill>
                <a:latin typeface="Arial Narrow" panose="020B0606020202030204" pitchFamily="34" charset="0"/>
                <a:cs typeface="Arial" panose="020B0604020202020204" pitchFamily="34" charset="0"/>
              </a:rPr>
              <a:t>i</a:t>
            </a:r>
            <a:r>
              <a:rPr lang="en-GB" sz="2000" dirty="0" smtClean="0">
                <a:solidFill>
                  <a:schemeClr val="tx2">
                    <a:lumMod val="50000"/>
                  </a:schemeClr>
                </a:solidFill>
                <a:latin typeface="Arial Narrow" panose="020B0606020202030204" pitchFamily="34" charset="0"/>
                <a:cs typeface="Arial" panose="020B0604020202020204" pitchFamily="34" charset="0"/>
              </a:rPr>
              <a:t>s </a:t>
            </a:r>
            <a:r>
              <a:rPr lang="en-GB" sz="2000" dirty="0">
                <a:solidFill>
                  <a:schemeClr val="tx2">
                    <a:lumMod val="50000"/>
                  </a:schemeClr>
                </a:solidFill>
                <a:latin typeface="Arial Narrow" panose="020B0606020202030204" pitchFamily="34" charset="0"/>
                <a:cs typeface="Arial" panose="020B0604020202020204" pitchFamily="34" charset="0"/>
              </a:rPr>
              <a:t>comprised of the following subsectors: hospitality, travel and tourism</a:t>
            </a:r>
            <a:r>
              <a:rPr lang="en-GB" sz="2000" dirty="0" smtClean="0">
                <a:solidFill>
                  <a:schemeClr val="tx2">
                    <a:lumMod val="50000"/>
                  </a:schemeClr>
                </a:solidFill>
                <a:latin typeface="Arial Narrow" panose="020B0606020202030204" pitchFamily="34" charset="0"/>
                <a:cs typeface="Arial" panose="020B0604020202020204" pitchFamily="34" charset="0"/>
              </a:rPr>
              <a:t>, and </a:t>
            </a:r>
            <a:r>
              <a:rPr lang="en-GB" sz="2000" dirty="0">
                <a:solidFill>
                  <a:schemeClr val="tx2">
                    <a:lumMod val="50000"/>
                  </a:schemeClr>
                </a:solidFill>
                <a:latin typeface="Arial Narrow" panose="020B0606020202030204" pitchFamily="34" charset="0"/>
                <a:cs typeface="Arial" panose="020B0604020202020204" pitchFamily="34" charset="0"/>
              </a:rPr>
              <a:t>conservation</a:t>
            </a:r>
          </a:p>
          <a:p>
            <a:pPr>
              <a:lnSpc>
                <a:spcPct val="150000"/>
              </a:lnSpc>
              <a:buFont typeface="Wingdings" panose="05000000000000000000" pitchFamily="2" charset="2"/>
              <a:buChar char="§"/>
            </a:pPr>
            <a:r>
              <a:rPr lang="en-GB" sz="2000" b="1" dirty="0">
                <a:solidFill>
                  <a:schemeClr val="tx2">
                    <a:lumMod val="50000"/>
                  </a:schemeClr>
                </a:solidFill>
                <a:latin typeface="Arial Narrow" panose="020B0606020202030204" pitchFamily="34" charset="0"/>
                <a:cs typeface="Arial" panose="020B0604020202020204" pitchFamily="34" charset="0"/>
              </a:rPr>
              <a:t>Travel and Tourism </a:t>
            </a:r>
            <a:r>
              <a:rPr lang="en-GB" sz="2000" dirty="0" smtClean="0">
                <a:solidFill>
                  <a:schemeClr val="tx2">
                    <a:lumMod val="50000"/>
                  </a:schemeClr>
                </a:solidFill>
                <a:latin typeface="Arial Narrow" panose="020B0606020202030204" pitchFamily="34" charset="0"/>
                <a:cs typeface="Arial" panose="020B0604020202020204" pitchFamily="34" charset="0"/>
              </a:rPr>
              <a:t>consists </a:t>
            </a:r>
            <a:r>
              <a:rPr lang="en-GB" sz="2000" dirty="0">
                <a:solidFill>
                  <a:schemeClr val="tx2">
                    <a:lumMod val="50000"/>
                  </a:schemeClr>
                </a:solidFill>
                <a:latin typeface="Arial Narrow" panose="020B0606020202030204" pitchFamily="34" charset="0"/>
                <a:cs typeface="Arial" panose="020B0604020202020204" pitchFamily="34" charset="0"/>
              </a:rPr>
              <a:t>of numerous activities associated with the travel </a:t>
            </a:r>
            <a:r>
              <a:rPr lang="en-GB" sz="2000" dirty="0" smtClean="0">
                <a:solidFill>
                  <a:schemeClr val="tx2">
                    <a:lumMod val="50000"/>
                  </a:schemeClr>
                </a:solidFill>
                <a:latin typeface="Arial Narrow" panose="020B0606020202030204" pitchFamily="34" charset="0"/>
                <a:cs typeface="Arial" panose="020B0604020202020204" pitchFamily="34" charset="0"/>
              </a:rPr>
              <a:t>and booking </a:t>
            </a:r>
            <a:r>
              <a:rPr lang="en-GB" sz="2000" dirty="0">
                <a:solidFill>
                  <a:schemeClr val="tx2">
                    <a:lumMod val="50000"/>
                  </a:schemeClr>
                </a:solidFill>
                <a:latin typeface="Arial Narrow" panose="020B0606020202030204" pitchFamily="34" charset="0"/>
                <a:cs typeface="Arial" panose="020B0604020202020204" pitchFamily="34" charset="0"/>
              </a:rPr>
              <a:t>elements of the tourism industry and includes tour operators</a:t>
            </a:r>
            <a:r>
              <a:rPr lang="en-GB" sz="2000" dirty="0" smtClean="0">
                <a:solidFill>
                  <a:schemeClr val="tx2">
                    <a:lumMod val="50000"/>
                  </a:schemeClr>
                </a:solidFill>
                <a:latin typeface="Arial Narrow" panose="020B0606020202030204" pitchFamily="34" charset="0"/>
                <a:cs typeface="Arial" panose="020B0604020202020204" pitchFamily="34" charset="0"/>
              </a:rPr>
              <a:t>, travel </a:t>
            </a:r>
            <a:r>
              <a:rPr lang="en-GB" sz="2000" dirty="0">
                <a:solidFill>
                  <a:schemeClr val="tx2">
                    <a:lumMod val="50000"/>
                  </a:schemeClr>
                </a:solidFill>
                <a:latin typeface="Arial Narrow" panose="020B0606020202030204" pitchFamily="34" charset="0"/>
                <a:cs typeface="Arial" panose="020B0604020202020204" pitchFamily="34" charset="0"/>
              </a:rPr>
              <a:t>agents, event and conference management, and car hire. (CATHSSETA)</a:t>
            </a:r>
          </a:p>
        </p:txBody>
      </p:sp>
      <p:sp>
        <p:nvSpPr>
          <p:cNvPr id="4" name="Slide Number Placeholder 3"/>
          <p:cNvSpPr>
            <a:spLocks noGrp="1"/>
          </p:cNvSpPr>
          <p:nvPr>
            <p:ph type="sldNum" sz="quarter" idx="12"/>
          </p:nvPr>
        </p:nvSpPr>
        <p:spPr/>
        <p:txBody>
          <a:bodyPr/>
          <a:lstStyle/>
          <a:p>
            <a:fld id="{B5659190-8D1A-4707-B381-E83AE1D9B5FC}" type="slidenum">
              <a:rPr lang="en-ZA" smtClean="0"/>
              <a:pPr/>
              <a:t>3</a:t>
            </a:fld>
            <a:endParaRPr lang="en-ZA" dirty="0"/>
          </a:p>
        </p:txBody>
      </p:sp>
    </p:spTree>
    <p:extLst>
      <p:ext uri="{BB962C8B-B14F-4D97-AF65-F5344CB8AC3E}">
        <p14:creationId xmlns:p14="http://schemas.microsoft.com/office/powerpoint/2010/main" xmlns="" val="4218429334"/>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496" y="1427348"/>
            <a:ext cx="8856984" cy="3785652"/>
          </a:xfrm>
          <a:prstGeom prst="rect">
            <a:avLst/>
          </a:prstGeom>
        </p:spPr>
        <p:txBody>
          <a:bodyPr wrap="square">
            <a:spAutoFit/>
          </a:bodyPr>
          <a:lstStyle/>
          <a:p>
            <a:pPr marL="285750" indent="-285750">
              <a:lnSpc>
                <a:spcPct val="150000"/>
              </a:lnSpc>
              <a:buFont typeface="Wingdings" panose="05000000000000000000" pitchFamily="2" charset="2"/>
              <a:buChar char="§"/>
            </a:pPr>
            <a:r>
              <a:rPr lang="en-GB" sz="2000" dirty="0">
                <a:solidFill>
                  <a:schemeClr val="tx2">
                    <a:lumMod val="50000"/>
                  </a:schemeClr>
                </a:solidFill>
                <a:latin typeface="Arial Narrow" panose="020B0606020202030204" pitchFamily="34" charset="0"/>
              </a:rPr>
              <a:t>Tourism in South Africa has been recognized as having significant growth potential, driven </a:t>
            </a:r>
            <a:r>
              <a:rPr lang="en-GB" sz="2000" dirty="0" smtClean="0">
                <a:solidFill>
                  <a:schemeClr val="tx2">
                    <a:lumMod val="50000"/>
                  </a:schemeClr>
                </a:solidFill>
                <a:latin typeface="Arial Narrow" panose="020B0606020202030204" pitchFamily="34" charset="0"/>
              </a:rPr>
              <a:t>by its </a:t>
            </a:r>
            <a:r>
              <a:rPr lang="en-GB" sz="2000" dirty="0">
                <a:solidFill>
                  <a:schemeClr val="tx2">
                    <a:lumMod val="50000"/>
                  </a:schemeClr>
                </a:solidFill>
                <a:latin typeface="Arial Narrow" panose="020B0606020202030204" pitchFamily="34" charset="0"/>
              </a:rPr>
              <a:t>rich </a:t>
            </a:r>
            <a:r>
              <a:rPr lang="en-GB" sz="2000" u="sng" dirty="0">
                <a:solidFill>
                  <a:schemeClr val="tx2">
                    <a:lumMod val="50000"/>
                  </a:schemeClr>
                </a:solidFill>
                <a:latin typeface="Arial Narrow" panose="020B0606020202030204" pitchFamily="34" charset="0"/>
              </a:rPr>
              <a:t>natural and cultural </a:t>
            </a:r>
            <a:r>
              <a:rPr lang="en-GB" sz="2000" dirty="0">
                <a:solidFill>
                  <a:schemeClr val="tx2">
                    <a:lumMod val="50000"/>
                  </a:schemeClr>
                </a:solidFill>
                <a:latin typeface="Arial Narrow" panose="020B0606020202030204" pitchFamily="34" charset="0"/>
              </a:rPr>
              <a:t>resources, a </a:t>
            </a:r>
            <a:r>
              <a:rPr lang="en-GB" sz="2000" u="sng" dirty="0">
                <a:solidFill>
                  <a:schemeClr val="tx2">
                    <a:lumMod val="50000"/>
                  </a:schemeClr>
                </a:solidFill>
                <a:latin typeface="Arial Narrow" panose="020B0606020202030204" pitchFamily="34" charset="0"/>
              </a:rPr>
              <a:t>positive business environment </a:t>
            </a:r>
            <a:r>
              <a:rPr lang="en-GB" sz="2000" dirty="0">
                <a:solidFill>
                  <a:schemeClr val="tx2">
                    <a:lumMod val="50000"/>
                  </a:schemeClr>
                </a:solidFill>
                <a:latin typeface="Arial Narrow" panose="020B0606020202030204" pitchFamily="34" charset="0"/>
              </a:rPr>
              <a:t>and relatively </a:t>
            </a:r>
            <a:r>
              <a:rPr lang="en-GB" sz="2000" dirty="0" smtClean="0">
                <a:solidFill>
                  <a:schemeClr val="tx2">
                    <a:lumMod val="50000"/>
                  </a:schemeClr>
                </a:solidFill>
                <a:latin typeface="Arial Narrow" panose="020B0606020202030204" pitchFamily="34" charset="0"/>
              </a:rPr>
              <a:t>good </a:t>
            </a:r>
            <a:r>
              <a:rPr lang="en-GB" sz="2000" u="sng" dirty="0" smtClean="0">
                <a:solidFill>
                  <a:schemeClr val="tx2">
                    <a:lumMod val="50000"/>
                  </a:schemeClr>
                </a:solidFill>
                <a:latin typeface="Arial Narrow" panose="020B0606020202030204" pitchFamily="34" charset="0"/>
              </a:rPr>
              <a:t>infrastructure</a:t>
            </a:r>
            <a:r>
              <a:rPr lang="en-GB" sz="2000" dirty="0" smtClean="0">
                <a:solidFill>
                  <a:schemeClr val="tx2">
                    <a:lumMod val="50000"/>
                  </a:schemeClr>
                </a:solidFill>
                <a:latin typeface="Arial Narrow" panose="020B0606020202030204" pitchFamily="34" charset="0"/>
              </a:rPr>
              <a:t> </a:t>
            </a:r>
          </a:p>
          <a:p>
            <a:pPr marL="285750" indent="-285750">
              <a:lnSpc>
                <a:spcPct val="150000"/>
              </a:lnSpc>
              <a:buFont typeface="Wingdings" panose="05000000000000000000" pitchFamily="2" charset="2"/>
              <a:buChar char="§"/>
            </a:pPr>
            <a:r>
              <a:rPr lang="en-GB" sz="2000" dirty="0" smtClean="0">
                <a:solidFill>
                  <a:schemeClr val="tx2">
                    <a:lumMod val="50000"/>
                  </a:schemeClr>
                </a:solidFill>
                <a:latin typeface="Arial Narrow" panose="020B0606020202030204" pitchFamily="34" charset="0"/>
              </a:rPr>
              <a:t>The </a:t>
            </a:r>
            <a:r>
              <a:rPr lang="en-GB" sz="2000" dirty="0">
                <a:solidFill>
                  <a:schemeClr val="tx2">
                    <a:lumMod val="50000"/>
                  </a:schemeClr>
                </a:solidFill>
                <a:latin typeface="Arial Narrow" panose="020B0606020202030204" pitchFamily="34" charset="0"/>
              </a:rPr>
              <a:t>Tourism Industry has and continues to play an important role in South Africa's </a:t>
            </a:r>
            <a:r>
              <a:rPr lang="en-GB" sz="2000" dirty="0" smtClean="0">
                <a:solidFill>
                  <a:schemeClr val="tx2">
                    <a:lumMod val="50000"/>
                  </a:schemeClr>
                </a:solidFill>
                <a:latin typeface="Arial Narrow" panose="020B0606020202030204" pitchFamily="34" charset="0"/>
              </a:rPr>
              <a:t>economy both </a:t>
            </a:r>
            <a:r>
              <a:rPr lang="en-GB" sz="2000" dirty="0">
                <a:solidFill>
                  <a:schemeClr val="tx2">
                    <a:lumMod val="50000"/>
                  </a:schemeClr>
                </a:solidFill>
                <a:latin typeface="Arial Narrow" panose="020B0606020202030204" pitchFamily="34" charset="0"/>
              </a:rPr>
              <a:t>in relation to its contribution to </a:t>
            </a:r>
            <a:r>
              <a:rPr lang="en-GB" sz="2000" u="sng" dirty="0">
                <a:solidFill>
                  <a:schemeClr val="tx2">
                    <a:lumMod val="50000"/>
                  </a:schemeClr>
                </a:solidFill>
                <a:latin typeface="Arial Narrow" panose="020B0606020202030204" pitchFamily="34" charset="0"/>
              </a:rPr>
              <a:t>economic growth </a:t>
            </a:r>
            <a:r>
              <a:rPr lang="en-GB" sz="2000" dirty="0">
                <a:solidFill>
                  <a:schemeClr val="tx2">
                    <a:lumMod val="50000"/>
                  </a:schemeClr>
                </a:solidFill>
                <a:latin typeface="Arial Narrow" panose="020B0606020202030204" pitchFamily="34" charset="0"/>
              </a:rPr>
              <a:t>and to </a:t>
            </a:r>
            <a:r>
              <a:rPr lang="en-GB" sz="2000" u="sng" dirty="0">
                <a:solidFill>
                  <a:schemeClr val="tx2">
                    <a:lumMod val="50000"/>
                  </a:schemeClr>
                </a:solidFill>
                <a:latin typeface="Arial Narrow" panose="020B0606020202030204" pitchFamily="34" charset="0"/>
              </a:rPr>
              <a:t>employment </a:t>
            </a:r>
            <a:r>
              <a:rPr lang="en-GB" sz="2000" u="sng" dirty="0" smtClean="0">
                <a:solidFill>
                  <a:schemeClr val="tx2">
                    <a:lumMod val="50000"/>
                  </a:schemeClr>
                </a:solidFill>
                <a:latin typeface="Arial Narrow" panose="020B0606020202030204" pitchFamily="34" charset="0"/>
              </a:rPr>
              <a:t>creation</a:t>
            </a:r>
          </a:p>
          <a:p>
            <a:pPr marL="285750" indent="-285750">
              <a:lnSpc>
                <a:spcPct val="150000"/>
              </a:lnSpc>
              <a:buFont typeface="Wingdings" panose="05000000000000000000" pitchFamily="2" charset="2"/>
              <a:buChar char="§"/>
            </a:pPr>
            <a:r>
              <a:rPr lang="en-GB" sz="2000" dirty="0" smtClean="0">
                <a:solidFill>
                  <a:schemeClr val="tx2">
                    <a:lumMod val="50000"/>
                  </a:schemeClr>
                </a:solidFill>
                <a:latin typeface="Arial Narrow" panose="020B0606020202030204" pitchFamily="34" charset="0"/>
              </a:rPr>
              <a:t>It </a:t>
            </a:r>
            <a:r>
              <a:rPr lang="en-GB" sz="2000" dirty="0">
                <a:solidFill>
                  <a:schemeClr val="tx2">
                    <a:lumMod val="50000"/>
                  </a:schemeClr>
                </a:solidFill>
                <a:latin typeface="Arial Narrow" panose="020B0606020202030204" pitchFamily="34" charset="0"/>
              </a:rPr>
              <a:t>is increasingly recognised that an investment in HRD </a:t>
            </a:r>
            <a:r>
              <a:rPr lang="en-GB" sz="2000" dirty="0" smtClean="0">
                <a:solidFill>
                  <a:schemeClr val="tx2">
                    <a:lumMod val="50000"/>
                  </a:schemeClr>
                </a:solidFill>
                <a:latin typeface="Arial Narrow" panose="020B0606020202030204" pitchFamily="34" charset="0"/>
              </a:rPr>
              <a:t>is crucial </a:t>
            </a:r>
            <a:r>
              <a:rPr lang="en-GB" sz="2000" dirty="0">
                <a:solidFill>
                  <a:schemeClr val="tx2">
                    <a:lumMod val="50000"/>
                  </a:schemeClr>
                </a:solidFill>
                <a:latin typeface="Arial Narrow" panose="020B0606020202030204" pitchFamily="34" charset="0"/>
              </a:rPr>
              <a:t>in ensuring </a:t>
            </a:r>
            <a:r>
              <a:rPr lang="en-GB" sz="2000" u="sng" dirty="0">
                <a:solidFill>
                  <a:schemeClr val="tx2">
                    <a:lumMod val="50000"/>
                  </a:schemeClr>
                </a:solidFill>
                <a:latin typeface="Arial Narrow" panose="020B0606020202030204" pitchFamily="34" charset="0"/>
              </a:rPr>
              <a:t>effectiveness</a:t>
            </a:r>
            <a:r>
              <a:rPr lang="en-GB" sz="2000" dirty="0">
                <a:solidFill>
                  <a:schemeClr val="tx2">
                    <a:lumMod val="50000"/>
                  </a:schemeClr>
                </a:solidFill>
                <a:latin typeface="Arial Narrow" panose="020B0606020202030204" pitchFamily="34" charset="0"/>
              </a:rPr>
              <a:t>, </a:t>
            </a:r>
            <a:r>
              <a:rPr lang="en-GB" sz="2000" u="sng" dirty="0">
                <a:solidFill>
                  <a:schemeClr val="tx2">
                    <a:lumMod val="50000"/>
                  </a:schemeClr>
                </a:solidFill>
                <a:latin typeface="Arial Narrow" panose="020B0606020202030204" pitchFamily="34" charset="0"/>
              </a:rPr>
              <a:t>quality</a:t>
            </a:r>
            <a:r>
              <a:rPr lang="en-GB" sz="2000" dirty="0">
                <a:solidFill>
                  <a:schemeClr val="tx2">
                    <a:lumMod val="50000"/>
                  </a:schemeClr>
                </a:solidFill>
                <a:latin typeface="Arial Narrow" panose="020B0606020202030204" pitchFamily="34" charset="0"/>
              </a:rPr>
              <a:t> and </a:t>
            </a:r>
            <a:r>
              <a:rPr lang="en-GB" sz="2000" u="sng" dirty="0">
                <a:solidFill>
                  <a:schemeClr val="tx2">
                    <a:lumMod val="50000"/>
                  </a:schemeClr>
                </a:solidFill>
                <a:latin typeface="Arial Narrow" panose="020B0606020202030204" pitchFamily="34" charset="0"/>
              </a:rPr>
              <a:t>responsiveness</a:t>
            </a:r>
            <a:r>
              <a:rPr lang="en-GB" sz="2000" dirty="0">
                <a:solidFill>
                  <a:schemeClr val="tx2">
                    <a:lumMod val="50000"/>
                  </a:schemeClr>
                </a:solidFill>
                <a:latin typeface="Arial Narrow" panose="020B0606020202030204" pitchFamily="34" charset="0"/>
              </a:rPr>
              <a:t> in organisations to an </a:t>
            </a:r>
            <a:r>
              <a:rPr lang="en-GB" sz="2000" dirty="0" smtClean="0">
                <a:solidFill>
                  <a:schemeClr val="tx2">
                    <a:lumMod val="50000"/>
                  </a:schemeClr>
                </a:solidFill>
                <a:latin typeface="Arial Narrow" panose="020B0606020202030204" pitchFamily="34" charset="0"/>
              </a:rPr>
              <a:t>ever changing </a:t>
            </a:r>
            <a:r>
              <a:rPr lang="en-GB" sz="2000" dirty="0">
                <a:solidFill>
                  <a:schemeClr val="tx2">
                    <a:lumMod val="50000"/>
                  </a:schemeClr>
                </a:solidFill>
                <a:latin typeface="Arial Narrow" panose="020B0606020202030204" pitchFamily="34" charset="0"/>
              </a:rPr>
              <a:t>and complex environment</a:t>
            </a:r>
            <a:r>
              <a:rPr lang="en-GB" sz="2000" dirty="0" smtClean="0">
                <a:solidFill>
                  <a:schemeClr val="tx2">
                    <a:lumMod val="50000"/>
                  </a:schemeClr>
                </a:solidFill>
                <a:latin typeface="Arial Narrow" panose="020B0606020202030204" pitchFamily="34" charset="0"/>
              </a:rPr>
              <a:t>. </a:t>
            </a:r>
            <a:endParaRPr lang="en-GB" sz="2000" dirty="0">
              <a:solidFill>
                <a:schemeClr val="tx2">
                  <a:lumMod val="50000"/>
                </a:schemeClr>
              </a:solidFill>
              <a:latin typeface="Arial Narrow" panose="020B0606020202030204" pitchFamily="34" charset="0"/>
            </a:endParaRPr>
          </a:p>
        </p:txBody>
      </p:sp>
      <p:sp>
        <p:nvSpPr>
          <p:cNvPr id="4" name="Subtitle 3"/>
          <p:cNvSpPr txBox="1">
            <a:spLocks/>
          </p:cNvSpPr>
          <p:nvPr/>
        </p:nvSpPr>
        <p:spPr>
          <a:xfrm>
            <a:off x="182604" y="506493"/>
            <a:ext cx="8798768" cy="920855"/>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ZA" b="1" dirty="0" smtClean="0">
                <a:ln w="0"/>
                <a:solidFill>
                  <a:srgbClr val="1F497D">
                    <a:lumMod val="75000"/>
                  </a:srgbClr>
                </a:solidFill>
                <a:effectLst>
                  <a:outerShdw blurRad="38100" dist="25400" dir="5400000" algn="ctr" rotWithShape="0">
                    <a:srgbClr val="6E747A">
                      <a:alpha val="43000"/>
                    </a:srgbClr>
                  </a:outerShdw>
                </a:effectLst>
              </a:rPr>
              <a:t>BACKGROUND</a:t>
            </a:r>
            <a:endParaRPr lang="en-US" b="1" dirty="0">
              <a:ln w="0"/>
              <a:solidFill>
                <a:srgbClr val="1F497D">
                  <a:lumMod val="75000"/>
                </a:srgbClr>
              </a:solidFill>
              <a:effectLst>
                <a:reflection blurRad="6350" stA="53000" endA="300" endPos="35500" dir="5400000" sy="-90000" algn="bl" rotWithShape="0"/>
              </a:effectLst>
            </a:endParaRPr>
          </a:p>
        </p:txBody>
      </p:sp>
      <p:sp>
        <p:nvSpPr>
          <p:cNvPr id="6" name="Slide Number Placeholder 5"/>
          <p:cNvSpPr>
            <a:spLocks noGrp="1"/>
          </p:cNvSpPr>
          <p:nvPr>
            <p:ph type="sldNum" sz="quarter" idx="12"/>
          </p:nvPr>
        </p:nvSpPr>
        <p:spPr/>
        <p:txBody>
          <a:bodyPr/>
          <a:lstStyle/>
          <a:p>
            <a:fld id="{B5659190-8D1A-4707-B381-E83AE1D9B5FC}" type="slidenum">
              <a:rPr lang="en-ZA" smtClean="0"/>
              <a:pPr/>
              <a:t>4</a:t>
            </a:fld>
            <a:endParaRPr lang="en-ZA" dirty="0"/>
          </a:p>
        </p:txBody>
      </p:sp>
    </p:spTree>
    <p:extLst>
      <p:ext uri="{BB962C8B-B14F-4D97-AF65-F5344CB8AC3E}">
        <p14:creationId xmlns:p14="http://schemas.microsoft.com/office/powerpoint/2010/main" xmlns="" val="219039567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622" y="1268760"/>
            <a:ext cx="8856984" cy="1938992"/>
          </a:xfrm>
          <a:prstGeom prst="rect">
            <a:avLst/>
          </a:prstGeom>
        </p:spPr>
        <p:txBody>
          <a:bodyPr wrap="square">
            <a:spAutoFit/>
          </a:bodyPr>
          <a:lstStyle/>
          <a:p>
            <a:pPr marL="285750" indent="-285750">
              <a:lnSpc>
                <a:spcPct val="150000"/>
              </a:lnSpc>
              <a:buFont typeface="Wingdings" panose="05000000000000000000" pitchFamily="2" charset="2"/>
              <a:buChar char="§"/>
            </a:pPr>
            <a:r>
              <a:rPr lang="en-GB" sz="2200" dirty="0" smtClean="0">
                <a:solidFill>
                  <a:schemeClr val="tx2">
                    <a:lumMod val="50000"/>
                  </a:schemeClr>
                </a:solidFill>
                <a:latin typeface="Arial Narrow" panose="020B0606020202030204" pitchFamily="34" charset="0"/>
              </a:rPr>
              <a:t>To </a:t>
            </a:r>
            <a:r>
              <a:rPr lang="en-GB" sz="2200" dirty="0">
                <a:solidFill>
                  <a:schemeClr val="tx2">
                    <a:lumMod val="50000"/>
                  </a:schemeClr>
                </a:solidFill>
                <a:latin typeface="Arial Narrow" panose="020B0606020202030204" pitchFamily="34" charset="0"/>
              </a:rPr>
              <a:t>develop the </a:t>
            </a:r>
            <a:r>
              <a:rPr lang="en-GB" sz="2200" u="sng" dirty="0">
                <a:solidFill>
                  <a:schemeClr val="tx2">
                    <a:lumMod val="50000"/>
                  </a:schemeClr>
                </a:solidFill>
                <a:latin typeface="Arial Narrow" panose="020B0606020202030204" pitchFamily="34" charset="0"/>
              </a:rPr>
              <a:t>skills</a:t>
            </a:r>
            <a:r>
              <a:rPr lang="en-GB" sz="2200" dirty="0">
                <a:solidFill>
                  <a:schemeClr val="tx2">
                    <a:lumMod val="50000"/>
                  </a:schemeClr>
                </a:solidFill>
                <a:latin typeface="Arial Narrow" panose="020B0606020202030204" pitchFamily="34" charset="0"/>
              </a:rPr>
              <a:t> that are required in a </a:t>
            </a:r>
            <a:r>
              <a:rPr lang="en-GB" sz="2200" u="sng" dirty="0">
                <a:solidFill>
                  <a:schemeClr val="tx2">
                    <a:lumMod val="50000"/>
                  </a:schemeClr>
                </a:solidFill>
                <a:latin typeface="Arial Narrow" panose="020B0606020202030204" pitchFamily="34" charset="0"/>
              </a:rPr>
              <a:t>dynamic tourism industry</a:t>
            </a:r>
            <a:r>
              <a:rPr lang="en-GB" sz="2200" dirty="0">
                <a:solidFill>
                  <a:schemeClr val="tx2">
                    <a:lumMod val="50000"/>
                  </a:schemeClr>
                </a:solidFill>
                <a:latin typeface="Arial Narrow" panose="020B0606020202030204" pitchFamily="34" charset="0"/>
              </a:rPr>
              <a:t>, it is necessary to take cognisance of the </a:t>
            </a:r>
            <a:r>
              <a:rPr lang="en-GB" sz="2200" u="sng" dirty="0">
                <a:solidFill>
                  <a:schemeClr val="tx2">
                    <a:lumMod val="50000"/>
                  </a:schemeClr>
                </a:solidFill>
                <a:latin typeface="Arial Narrow" panose="020B0606020202030204" pitchFamily="34" charset="0"/>
              </a:rPr>
              <a:t>drivers of change </a:t>
            </a:r>
            <a:r>
              <a:rPr lang="en-GB" sz="2200" dirty="0">
                <a:solidFill>
                  <a:schemeClr val="tx2">
                    <a:lumMod val="50000"/>
                  </a:schemeClr>
                </a:solidFill>
                <a:latin typeface="Arial Narrow" panose="020B0606020202030204" pitchFamily="34" charset="0"/>
              </a:rPr>
              <a:t>in the Tourism Sector which include </a:t>
            </a:r>
            <a:endParaRPr lang="en-GB" sz="2200" dirty="0" smtClean="0">
              <a:solidFill>
                <a:schemeClr val="tx2">
                  <a:lumMod val="50000"/>
                </a:schemeClr>
              </a:solidFill>
              <a:latin typeface="Arial Narrow" panose="020B0606020202030204" pitchFamily="34" charset="0"/>
            </a:endParaRPr>
          </a:p>
          <a:p>
            <a:pPr marL="285750" indent="-285750">
              <a:lnSpc>
                <a:spcPct val="150000"/>
              </a:lnSpc>
              <a:buFont typeface="Wingdings" panose="05000000000000000000" pitchFamily="2" charset="2"/>
              <a:buChar char="§"/>
            </a:pPr>
            <a:endParaRPr lang="en-GB" dirty="0" smtClean="0">
              <a:solidFill>
                <a:schemeClr val="tx2">
                  <a:lumMod val="50000"/>
                </a:schemeClr>
              </a:solidFill>
              <a:latin typeface="Arial Narrow" panose="020B0606020202030204" pitchFamily="34" charset="0"/>
            </a:endParaRPr>
          </a:p>
          <a:p>
            <a:pPr>
              <a:lnSpc>
                <a:spcPct val="150000"/>
              </a:lnSpc>
            </a:pPr>
            <a:endParaRPr lang="en-GB" dirty="0" smtClean="0">
              <a:solidFill>
                <a:schemeClr val="tx2">
                  <a:lumMod val="50000"/>
                </a:schemeClr>
              </a:solidFill>
              <a:latin typeface="Arial Narrow" panose="020B0606020202030204" pitchFamily="34" charset="0"/>
            </a:endParaRPr>
          </a:p>
        </p:txBody>
      </p:sp>
      <p:sp>
        <p:nvSpPr>
          <p:cNvPr id="4" name="Subtitle 3"/>
          <p:cNvSpPr txBox="1">
            <a:spLocks/>
          </p:cNvSpPr>
          <p:nvPr/>
        </p:nvSpPr>
        <p:spPr>
          <a:xfrm>
            <a:off x="153496" y="604679"/>
            <a:ext cx="8798768" cy="920855"/>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ZA" b="1" dirty="0" smtClean="0">
                <a:ln w="0"/>
                <a:solidFill>
                  <a:srgbClr val="1F497D">
                    <a:lumMod val="75000"/>
                  </a:srgbClr>
                </a:solidFill>
                <a:effectLst>
                  <a:outerShdw blurRad="38100" dist="25400" dir="5400000" algn="ctr" rotWithShape="0">
                    <a:srgbClr val="6E747A">
                      <a:alpha val="43000"/>
                    </a:srgbClr>
                  </a:outerShdw>
                </a:effectLst>
              </a:rPr>
              <a:t>DRIVERS OF CHANGE IN THE TOURISM SECTOR</a:t>
            </a:r>
            <a:endParaRPr lang="en-US" b="1" dirty="0">
              <a:ln w="0"/>
              <a:solidFill>
                <a:srgbClr val="1F497D">
                  <a:lumMod val="75000"/>
                </a:srgbClr>
              </a:solidFill>
              <a:effectLst>
                <a:reflection blurRad="6350" stA="53000" endA="300" endPos="35500" dir="5400000" sy="-90000" algn="bl" rotWithShape="0"/>
              </a:effectLst>
            </a:endParaRPr>
          </a:p>
        </p:txBody>
      </p:sp>
      <p:sp>
        <p:nvSpPr>
          <p:cNvPr id="6" name="Slide Number Placeholder 5"/>
          <p:cNvSpPr>
            <a:spLocks noGrp="1"/>
          </p:cNvSpPr>
          <p:nvPr>
            <p:ph type="sldNum" sz="quarter" idx="12"/>
          </p:nvPr>
        </p:nvSpPr>
        <p:spPr/>
        <p:txBody>
          <a:bodyPr/>
          <a:lstStyle/>
          <a:p>
            <a:fld id="{B5659190-8D1A-4707-B381-E83AE1D9B5FC}" type="slidenum">
              <a:rPr lang="en-ZA" smtClean="0"/>
              <a:pPr/>
              <a:t>5</a:t>
            </a:fld>
            <a:endParaRPr lang="en-ZA" dirty="0"/>
          </a:p>
        </p:txBody>
      </p:sp>
      <p:graphicFrame>
        <p:nvGraphicFramePr>
          <p:cNvPr id="8" name="Diagram 7"/>
          <p:cNvGraphicFramePr/>
          <p:nvPr>
            <p:extLst>
              <p:ext uri="{D42A27DB-BD31-4B8C-83A1-F6EECF244321}">
                <p14:modId xmlns:p14="http://schemas.microsoft.com/office/powerpoint/2010/main" xmlns="" val="261047589"/>
              </p:ext>
            </p:extLst>
          </p:nvPr>
        </p:nvGraphicFramePr>
        <p:xfrm>
          <a:off x="405524" y="2292350"/>
          <a:ext cx="83529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0756805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0" s="-12549" l="-25098"/>
                                      </p:by>
                                    </p:animClr>
                                    <p:animClr clrSpc="hsl" dir="cw">
                                      <p:cBhvr>
                                        <p:cTn id="7" dur="500" fill="hold"/>
                                        <p:tgtEl>
                                          <p:spTgt spid="8"/>
                                        </p:tgtEl>
                                        <p:attrNameLst>
                                          <p:attrName>fillcolor</p:attrName>
                                        </p:attrNameLst>
                                      </p:cBhvr>
                                      <p:by>
                                        <p:hsl h="0" s="-12549" l="-25098"/>
                                      </p:by>
                                    </p:animClr>
                                    <p:animClr clrSpc="hsl" dir="cw">
                                      <p:cBhvr>
                                        <p:cTn id="8" dur="500" fill="hold"/>
                                        <p:tgtEl>
                                          <p:spTgt spid="8"/>
                                        </p:tgtEl>
                                        <p:attrNameLst>
                                          <p:attrName>stroke.color</p:attrName>
                                        </p:attrNameLst>
                                      </p:cBhvr>
                                      <p:by>
                                        <p:hsl h="0" s="-12549" l="-25098"/>
                                      </p:by>
                                    </p:animClr>
                                    <p:set>
                                      <p:cBhvr>
                                        <p:cTn id="9"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604" y="1196752"/>
            <a:ext cx="8856984" cy="4662815"/>
          </a:xfrm>
          <a:prstGeom prst="rect">
            <a:avLst/>
          </a:prstGeom>
        </p:spPr>
        <p:txBody>
          <a:bodyPr wrap="square">
            <a:spAutoFit/>
          </a:bodyPr>
          <a:lstStyle/>
          <a:p>
            <a:pPr marL="342900" indent="-342900">
              <a:lnSpc>
                <a:spcPct val="150000"/>
              </a:lnSpc>
              <a:buFont typeface="Wingdings" panose="05000000000000000000" pitchFamily="2" charset="2"/>
              <a:buChar char="§"/>
            </a:pPr>
            <a:r>
              <a:rPr lang="en-ZA" dirty="0">
                <a:solidFill>
                  <a:srgbClr val="1F3161"/>
                </a:solidFill>
                <a:latin typeface="Arial Narrow" panose="020B0606020202030204" pitchFamily="34" charset="0"/>
              </a:rPr>
              <a:t>Section 29 of the Constitution </a:t>
            </a:r>
            <a:r>
              <a:rPr lang="en-ZA" dirty="0" smtClean="0">
                <a:solidFill>
                  <a:srgbClr val="1F3161"/>
                </a:solidFill>
                <a:latin typeface="Arial Narrow" panose="020B0606020202030204" pitchFamily="34" charset="0"/>
              </a:rPr>
              <a:t>provides that </a:t>
            </a:r>
            <a:r>
              <a:rPr lang="en-ZA" dirty="0">
                <a:solidFill>
                  <a:srgbClr val="1F3161"/>
                </a:solidFill>
                <a:latin typeface="Arial Narrow" panose="020B0606020202030204" pitchFamily="34" charset="0"/>
              </a:rPr>
              <a:t>all South </a:t>
            </a:r>
            <a:r>
              <a:rPr lang="en-ZA" dirty="0" smtClean="0">
                <a:solidFill>
                  <a:srgbClr val="1F3161"/>
                </a:solidFill>
                <a:latin typeface="Arial Narrow" panose="020B0606020202030204" pitchFamily="34" charset="0"/>
              </a:rPr>
              <a:t>Africans has a to education (Basic &amp; FET) </a:t>
            </a:r>
            <a:r>
              <a:rPr lang="en-ZA" dirty="0">
                <a:solidFill>
                  <a:srgbClr val="1F3161"/>
                </a:solidFill>
                <a:latin typeface="Arial Narrow" panose="020B0606020202030204" pitchFamily="34" charset="0"/>
              </a:rPr>
              <a:t>which the </a:t>
            </a:r>
            <a:r>
              <a:rPr lang="en-ZA" dirty="0" smtClean="0">
                <a:solidFill>
                  <a:srgbClr val="1F3161"/>
                </a:solidFill>
                <a:latin typeface="Arial Narrow" panose="020B0606020202030204" pitchFamily="34" charset="0"/>
              </a:rPr>
              <a:t>state must </a:t>
            </a:r>
            <a:r>
              <a:rPr lang="en-ZA" dirty="0">
                <a:solidFill>
                  <a:srgbClr val="1F3161"/>
                </a:solidFill>
                <a:latin typeface="Arial Narrow" panose="020B0606020202030204" pitchFamily="34" charset="0"/>
              </a:rPr>
              <a:t>make progressively available and accessible.</a:t>
            </a:r>
            <a:endParaRPr lang="en-GB" dirty="0">
              <a:solidFill>
                <a:srgbClr val="1F3161"/>
              </a:solidFill>
              <a:latin typeface="Arial Narrow" panose="020B0606020202030204" pitchFamily="34" charset="0"/>
            </a:endParaRPr>
          </a:p>
          <a:p>
            <a:pPr marL="342900" indent="-342900">
              <a:lnSpc>
                <a:spcPct val="150000"/>
              </a:lnSpc>
              <a:buFont typeface="Wingdings" panose="05000000000000000000" pitchFamily="2" charset="2"/>
              <a:buChar char="§"/>
            </a:pPr>
            <a:r>
              <a:rPr lang="en-ZA" dirty="0" smtClean="0">
                <a:solidFill>
                  <a:srgbClr val="1F3161"/>
                </a:solidFill>
                <a:latin typeface="Arial Narrow" panose="020B0606020202030204" pitchFamily="34" charset="0"/>
              </a:rPr>
              <a:t>Working </a:t>
            </a:r>
            <a:r>
              <a:rPr lang="en-ZA" dirty="0">
                <a:solidFill>
                  <a:srgbClr val="1F3161"/>
                </a:solidFill>
                <a:latin typeface="Arial Narrow" panose="020B0606020202030204" pitchFamily="34" charset="0"/>
              </a:rPr>
              <a:t>towards this Constitutional imperative, CATHSSETA </a:t>
            </a:r>
            <a:r>
              <a:rPr lang="en-ZA" dirty="0" smtClean="0">
                <a:solidFill>
                  <a:srgbClr val="1F3161"/>
                </a:solidFill>
                <a:latin typeface="Arial Narrow" panose="020B0606020202030204" pitchFamily="34" charset="0"/>
              </a:rPr>
              <a:t>develops </a:t>
            </a:r>
            <a:r>
              <a:rPr lang="en-ZA" dirty="0">
                <a:solidFill>
                  <a:srgbClr val="1F3161"/>
                </a:solidFill>
                <a:latin typeface="Arial Narrow" panose="020B0606020202030204" pitchFamily="34" charset="0"/>
              </a:rPr>
              <a:t>a credible Sector Skills Plan (SSP), supported by skills development programmes, to serve the interests of its diverse </a:t>
            </a:r>
            <a:r>
              <a:rPr lang="en-ZA" dirty="0" smtClean="0">
                <a:solidFill>
                  <a:srgbClr val="1F3161"/>
                </a:solidFill>
                <a:latin typeface="Arial Narrow" panose="020B0606020202030204" pitchFamily="34" charset="0"/>
              </a:rPr>
              <a:t>sector i.e.</a:t>
            </a:r>
          </a:p>
          <a:p>
            <a:pPr marL="742950" lvl="1" indent="-285750" fontAlgn="base">
              <a:buFont typeface="Wingdings" panose="05000000000000000000" pitchFamily="2" charset="2"/>
              <a:buChar char="§"/>
            </a:pPr>
            <a:r>
              <a:rPr lang="en-GB" dirty="0">
                <a:solidFill>
                  <a:srgbClr val="1F3161"/>
                </a:solidFill>
                <a:latin typeface="Arial Narrow" panose="020B0606020202030204" pitchFamily="34" charset="0"/>
              </a:rPr>
              <a:t>Arts, Culture and Heritage</a:t>
            </a:r>
          </a:p>
          <a:p>
            <a:pPr marL="742950" lvl="1" indent="-285750" fontAlgn="base">
              <a:buFont typeface="Wingdings" panose="05000000000000000000" pitchFamily="2" charset="2"/>
              <a:buChar char="§"/>
            </a:pPr>
            <a:r>
              <a:rPr lang="en-GB" dirty="0">
                <a:solidFill>
                  <a:srgbClr val="1F3161"/>
                </a:solidFill>
                <a:latin typeface="Arial Narrow" panose="020B0606020202030204" pitchFamily="34" charset="0"/>
              </a:rPr>
              <a:t>Conservation</a:t>
            </a:r>
          </a:p>
          <a:p>
            <a:pPr marL="742950" lvl="1" indent="-285750" fontAlgn="base">
              <a:buFont typeface="Wingdings" panose="05000000000000000000" pitchFamily="2" charset="2"/>
              <a:buChar char="§"/>
            </a:pPr>
            <a:r>
              <a:rPr lang="en-GB" dirty="0">
                <a:solidFill>
                  <a:srgbClr val="1F3161"/>
                </a:solidFill>
                <a:latin typeface="Arial Narrow" panose="020B0606020202030204" pitchFamily="34" charset="0"/>
              </a:rPr>
              <a:t>Gaming and Lotteries</a:t>
            </a:r>
          </a:p>
          <a:p>
            <a:pPr marL="742950" lvl="1" indent="-285750" fontAlgn="base">
              <a:buFont typeface="Wingdings" panose="05000000000000000000" pitchFamily="2" charset="2"/>
              <a:buChar char="§"/>
            </a:pPr>
            <a:r>
              <a:rPr lang="en-GB" dirty="0">
                <a:solidFill>
                  <a:srgbClr val="1F3161"/>
                </a:solidFill>
                <a:latin typeface="Arial Narrow" panose="020B0606020202030204" pitchFamily="34" charset="0"/>
              </a:rPr>
              <a:t>Hospitality</a:t>
            </a:r>
          </a:p>
          <a:p>
            <a:pPr marL="742950" lvl="1" indent="-285750" fontAlgn="base">
              <a:buFont typeface="Wingdings" panose="05000000000000000000" pitchFamily="2" charset="2"/>
              <a:buChar char="§"/>
            </a:pPr>
            <a:r>
              <a:rPr lang="en-GB" dirty="0">
                <a:solidFill>
                  <a:srgbClr val="1F3161"/>
                </a:solidFill>
                <a:latin typeface="Arial Narrow" panose="020B0606020202030204" pitchFamily="34" charset="0"/>
              </a:rPr>
              <a:t>Sport, Recreation and Fitness</a:t>
            </a:r>
          </a:p>
          <a:p>
            <a:pPr marL="742950" lvl="1" indent="-285750" fontAlgn="base">
              <a:buFont typeface="Wingdings" panose="05000000000000000000" pitchFamily="2" charset="2"/>
              <a:buChar char="§"/>
            </a:pPr>
            <a:r>
              <a:rPr lang="en-GB" dirty="0">
                <a:solidFill>
                  <a:srgbClr val="1F3161"/>
                </a:solidFill>
                <a:latin typeface="Arial Narrow" panose="020B0606020202030204" pitchFamily="34" charset="0"/>
              </a:rPr>
              <a:t>Travel and Tourism</a:t>
            </a:r>
          </a:p>
          <a:p>
            <a:pPr marL="342900" indent="-342900">
              <a:lnSpc>
                <a:spcPct val="150000"/>
              </a:lnSpc>
              <a:buFont typeface="Wingdings" panose="05000000000000000000" pitchFamily="2" charset="2"/>
              <a:buChar char="§"/>
            </a:pPr>
            <a:r>
              <a:rPr lang="en-ZA" dirty="0" smtClean="0">
                <a:solidFill>
                  <a:srgbClr val="1F3161"/>
                </a:solidFill>
                <a:latin typeface="Arial Narrow" panose="020B0606020202030204" pitchFamily="34" charset="0"/>
              </a:rPr>
              <a:t>CATHSSETA derives its mandate from the Skills Development Act, 97 of 1998 as amended which prescribes </a:t>
            </a:r>
            <a:r>
              <a:rPr lang="en-ZA" dirty="0">
                <a:solidFill>
                  <a:srgbClr val="1F3161"/>
                </a:solidFill>
                <a:latin typeface="Arial Narrow" panose="020B0606020202030204" pitchFamily="34" charset="0"/>
              </a:rPr>
              <a:t>that CATHSSETA should develop the SSP within the framework of the National Skills Development Plan (NSDP). </a:t>
            </a:r>
            <a:endParaRPr lang="en-ZA" dirty="0" smtClean="0">
              <a:solidFill>
                <a:srgbClr val="1F3161"/>
              </a:solidFill>
              <a:latin typeface="Arial Narrow" panose="020B0606020202030204" pitchFamily="34" charset="0"/>
            </a:endParaRPr>
          </a:p>
        </p:txBody>
      </p:sp>
      <p:sp>
        <p:nvSpPr>
          <p:cNvPr id="4" name="Subtitle 3"/>
          <p:cNvSpPr txBox="1">
            <a:spLocks/>
          </p:cNvSpPr>
          <p:nvPr/>
        </p:nvSpPr>
        <p:spPr>
          <a:xfrm>
            <a:off x="182604" y="506493"/>
            <a:ext cx="8798768" cy="920855"/>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ZA" b="1" dirty="0" smtClean="0">
                <a:ln w="0"/>
                <a:solidFill>
                  <a:srgbClr val="1F497D">
                    <a:lumMod val="75000"/>
                  </a:srgbClr>
                </a:solidFill>
                <a:effectLst>
                  <a:outerShdw blurRad="38100" dist="25400" dir="5400000" algn="ctr" rotWithShape="0">
                    <a:srgbClr val="6E747A">
                      <a:alpha val="43000"/>
                    </a:srgbClr>
                  </a:outerShdw>
                </a:effectLst>
              </a:rPr>
              <a:t>CATHSSETA MANDATE</a:t>
            </a:r>
            <a:endParaRPr lang="en-US" b="1" dirty="0">
              <a:ln w="0"/>
              <a:solidFill>
                <a:srgbClr val="1F497D">
                  <a:lumMod val="75000"/>
                </a:srgbClr>
              </a:solidFill>
              <a:effectLst>
                <a:reflection blurRad="6350" stA="53000" endA="300" endPos="35500" dir="5400000" sy="-90000" algn="bl" rotWithShape="0"/>
              </a:effectLst>
            </a:endParaRPr>
          </a:p>
        </p:txBody>
      </p:sp>
      <p:sp>
        <p:nvSpPr>
          <p:cNvPr id="6" name="Slide Number Placeholder 5"/>
          <p:cNvSpPr>
            <a:spLocks noGrp="1"/>
          </p:cNvSpPr>
          <p:nvPr>
            <p:ph type="sldNum" sz="quarter" idx="12"/>
          </p:nvPr>
        </p:nvSpPr>
        <p:spPr/>
        <p:txBody>
          <a:bodyPr/>
          <a:lstStyle/>
          <a:p>
            <a:fld id="{B5659190-8D1A-4707-B381-E83AE1D9B5FC}" type="slidenum">
              <a:rPr lang="en-ZA" smtClean="0"/>
              <a:pPr/>
              <a:t>6</a:t>
            </a:fld>
            <a:endParaRPr lang="en-ZA" dirty="0"/>
          </a:p>
        </p:txBody>
      </p:sp>
    </p:spTree>
    <p:extLst>
      <p:ext uri="{BB962C8B-B14F-4D97-AF65-F5344CB8AC3E}">
        <p14:creationId xmlns:p14="http://schemas.microsoft.com/office/powerpoint/2010/main" xmlns="" val="426797069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23" y="1427348"/>
            <a:ext cx="8856984" cy="4085734"/>
          </a:xfrm>
          <a:prstGeom prst="rect">
            <a:avLst/>
          </a:prstGeom>
        </p:spPr>
        <p:txBody>
          <a:bodyPr wrap="square">
            <a:spAutoFit/>
          </a:bodyPr>
          <a:lstStyle/>
          <a:p>
            <a:pPr marL="342900" indent="-342900">
              <a:lnSpc>
                <a:spcPct val="150000"/>
              </a:lnSpc>
              <a:buFont typeface="Wingdings" panose="05000000000000000000" pitchFamily="2" charset="2"/>
              <a:buChar char="§"/>
            </a:pPr>
            <a:r>
              <a:rPr lang="en-ZA" sz="1900" dirty="0">
                <a:solidFill>
                  <a:srgbClr val="1F3161"/>
                </a:solidFill>
                <a:latin typeface="Arial Narrow" panose="020B0606020202030204" pitchFamily="34" charset="0"/>
              </a:rPr>
              <a:t>The NSDP </a:t>
            </a:r>
            <a:r>
              <a:rPr lang="en-ZA" sz="1900" dirty="0" smtClean="0">
                <a:solidFill>
                  <a:srgbClr val="1F3161"/>
                </a:solidFill>
                <a:latin typeface="Arial Narrow" panose="020B0606020202030204" pitchFamily="34" charset="0"/>
              </a:rPr>
              <a:t>gazetted </a:t>
            </a:r>
            <a:r>
              <a:rPr lang="en-ZA" sz="1900" dirty="0">
                <a:solidFill>
                  <a:srgbClr val="1F3161"/>
                </a:solidFill>
                <a:latin typeface="Arial Narrow" panose="020B0606020202030204" pitchFamily="34" charset="0"/>
              </a:rPr>
              <a:t>on the 7</a:t>
            </a:r>
            <a:r>
              <a:rPr lang="en-ZA" sz="1900" baseline="30000" dirty="0">
                <a:solidFill>
                  <a:srgbClr val="1F3161"/>
                </a:solidFill>
                <a:latin typeface="Arial Narrow" panose="020B0606020202030204" pitchFamily="34" charset="0"/>
              </a:rPr>
              <a:t>th</a:t>
            </a:r>
            <a:r>
              <a:rPr lang="en-ZA" sz="1900" dirty="0">
                <a:solidFill>
                  <a:srgbClr val="1F3161"/>
                </a:solidFill>
                <a:latin typeface="Arial Narrow" panose="020B0606020202030204" pitchFamily="34" charset="0"/>
              </a:rPr>
              <a:t> March 2019 </a:t>
            </a:r>
            <a:r>
              <a:rPr lang="en-ZA" sz="1900" dirty="0" smtClean="0">
                <a:solidFill>
                  <a:srgbClr val="1F3161"/>
                </a:solidFill>
                <a:latin typeface="Arial Narrow" panose="020B0606020202030204" pitchFamily="34" charset="0"/>
              </a:rPr>
              <a:t>sets </a:t>
            </a:r>
            <a:r>
              <a:rPr lang="en-ZA" sz="1900" dirty="0">
                <a:solidFill>
                  <a:srgbClr val="1F3161"/>
                </a:solidFill>
                <a:latin typeface="Arial Narrow" panose="020B0606020202030204" pitchFamily="34" charset="0"/>
              </a:rPr>
              <a:t>out a 10 years plan for post school education and </a:t>
            </a:r>
            <a:r>
              <a:rPr lang="en-ZA" sz="1900" dirty="0" smtClean="0">
                <a:solidFill>
                  <a:srgbClr val="1F3161"/>
                </a:solidFill>
                <a:latin typeface="Arial Narrow" panose="020B0606020202030204" pitchFamily="34" charset="0"/>
              </a:rPr>
              <a:t>training.</a:t>
            </a:r>
          </a:p>
          <a:p>
            <a:pPr marL="342900" indent="-342900">
              <a:lnSpc>
                <a:spcPct val="150000"/>
              </a:lnSpc>
              <a:buFont typeface="Wingdings" panose="05000000000000000000" pitchFamily="2" charset="2"/>
              <a:buChar char="§"/>
            </a:pPr>
            <a:r>
              <a:rPr lang="en-ZA" sz="1900" dirty="0" smtClean="0">
                <a:solidFill>
                  <a:srgbClr val="1F3161"/>
                </a:solidFill>
                <a:latin typeface="Arial Narrow" panose="020B0606020202030204" pitchFamily="34" charset="0"/>
              </a:rPr>
              <a:t>The NSDP sets </a:t>
            </a:r>
            <a:r>
              <a:rPr lang="en-ZA" sz="1900" dirty="0">
                <a:solidFill>
                  <a:srgbClr val="1F3161"/>
                </a:solidFill>
                <a:latin typeface="Arial Narrow" panose="020B0606020202030204" pitchFamily="34" charset="0"/>
              </a:rPr>
              <a:t>out 8 outcomes for post school education and training </a:t>
            </a:r>
            <a:r>
              <a:rPr lang="en-ZA" sz="1900" dirty="0" smtClean="0">
                <a:solidFill>
                  <a:srgbClr val="1F3161"/>
                </a:solidFill>
                <a:latin typeface="Arial Narrow" panose="020B0606020202030204" pitchFamily="34" charset="0"/>
              </a:rPr>
              <a:t>environment which CATHSSETA as one of the role players must deliver on through the SSP. </a:t>
            </a:r>
          </a:p>
          <a:p>
            <a:pPr marL="342900" indent="-342900">
              <a:lnSpc>
                <a:spcPct val="150000"/>
              </a:lnSpc>
              <a:buFont typeface="Wingdings" panose="05000000000000000000" pitchFamily="2" charset="2"/>
              <a:buChar char="§"/>
            </a:pPr>
            <a:r>
              <a:rPr lang="en-ZA" sz="2000" dirty="0" smtClean="0">
                <a:solidFill>
                  <a:srgbClr val="1F3161"/>
                </a:solidFill>
                <a:latin typeface="Arial Narrow" panose="020B0606020202030204" pitchFamily="34" charset="0"/>
              </a:rPr>
              <a:t>The Outcomes have </a:t>
            </a:r>
            <a:r>
              <a:rPr lang="en-ZA" sz="2000" dirty="0">
                <a:solidFill>
                  <a:srgbClr val="1F3161"/>
                </a:solidFill>
                <a:latin typeface="Arial Narrow" panose="020B0606020202030204" pitchFamily="34" charset="0"/>
              </a:rPr>
              <a:t>associated performance indicators for all role-players within the PSET </a:t>
            </a:r>
            <a:r>
              <a:rPr lang="en-ZA" sz="2000" dirty="0" smtClean="0">
                <a:solidFill>
                  <a:srgbClr val="1F3161"/>
                </a:solidFill>
                <a:latin typeface="Arial Narrow" panose="020B0606020202030204" pitchFamily="34" charset="0"/>
              </a:rPr>
              <a:t>system.</a:t>
            </a:r>
          </a:p>
          <a:p>
            <a:pPr marL="342900" indent="-342900">
              <a:lnSpc>
                <a:spcPct val="150000"/>
              </a:lnSpc>
              <a:buFont typeface="Wingdings" panose="05000000000000000000" pitchFamily="2" charset="2"/>
              <a:buChar char="§"/>
            </a:pPr>
            <a:r>
              <a:rPr lang="en-ZA" sz="1900" dirty="0">
                <a:solidFill>
                  <a:srgbClr val="1F3161"/>
                </a:solidFill>
                <a:latin typeface="Arial Narrow" panose="020B0606020202030204" pitchFamily="34" charset="0"/>
              </a:rPr>
              <a:t>The SSP </a:t>
            </a:r>
            <a:r>
              <a:rPr lang="en-ZA" sz="1900" dirty="0" smtClean="0">
                <a:solidFill>
                  <a:srgbClr val="1F3161"/>
                </a:solidFill>
                <a:latin typeface="Arial Narrow" panose="020B0606020202030204" pitchFamily="34" charset="0"/>
              </a:rPr>
              <a:t>findings as linked to the NSDP outcomes are  </a:t>
            </a:r>
            <a:r>
              <a:rPr lang="en-ZA" sz="1900" dirty="0">
                <a:solidFill>
                  <a:srgbClr val="1F3161"/>
                </a:solidFill>
                <a:latin typeface="Arial Narrow" panose="020B0606020202030204" pitchFamily="34" charset="0"/>
              </a:rPr>
              <a:t>translated into action through the Strategic Plan (SP) and the Annual Performance Plans (APP). </a:t>
            </a:r>
          </a:p>
          <a:p>
            <a:pPr marL="342900" indent="-342900">
              <a:lnSpc>
                <a:spcPct val="150000"/>
              </a:lnSpc>
              <a:buFont typeface="Wingdings" panose="05000000000000000000" pitchFamily="2" charset="2"/>
              <a:buChar char="§"/>
            </a:pPr>
            <a:endParaRPr lang="en-GB" sz="1900" dirty="0">
              <a:solidFill>
                <a:srgbClr val="1F3161"/>
              </a:solidFill>
              <a:latin typeface="Arial Narrow" panose="020B0606020202030204" pitchFamily="34" charset="0"/>
            </a:endParaRPr>
          </a:p>
        </p:txBody>
      </p:sp>
      <p:sp>
        <p:nvSpPr>
          <p:cNvPr id="4" name="Subtitle 3"/>
          <p:cNvSpPr txBox="1">
            <a:spLocks/>
          </p:cNvSpPr>
          <p:nvPr/>
        </p:nvSpPr>
        <p:spPr>
          <a:xfrm>
            <a:off x="182604" y="506493"/>
            <a:ext cx="8798768" cy="920855"/>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ZA" b="1" dirty="0" smtClean="0">
                <a:ln w="0"/>
                <a:solidFill>
                  <a:srgbClr val="1F497D">
                    <a:lumMod val="75000"/>
                  </a:srgbClr>
                </a:solidFill>
                <a:effectLst>
                  <a:outerShdw blurRad="38100" dist="25400" dir="5400000" algn="ctr" rotWithShape="0">
                    <a:srgbClr val="6E747A">
                      <a:alpha val="43000"/>
                    </a:srgbClr>
                  </a:outerShdw>
                </a:effectLst>
              </a:rPr>
              <a:t>CATHSSETA MANDATE </a:t>
            </a:r>
            <a:r>
              <a:rPr lang="en-ZA" b="1" dirty="0" err="1" smtClean="0">
                <a:ln w="0"/>
                <a:solidFill>
                  <a:srgbClr val="1F497D">
                    <a:lumMod val="75000"/>
                  </a:srgbClr>
                </a:solidFill>
                <a:effectLst>
                  <a:outerShdw blurRad="38100" dist="25400" dir="5400000" algn="ctr" rotWithShape="0">
                    <a:srgbClr val="6E747A">
                      <a:alpha val="43000"/>
                    </a:srgbClr>
                  </a:outerShdw>
                </a:effectLst>
              </a:rPr>
              <a:t>Cont</a:t>
            </a:r>
            <a:r>
              <a:rPr lang="en-ZA" b="1" dirty="0" smtClean="0">
                <a:ln w="0"/>
                <a:solidFill>
                  <a:srgbClr val="1F497D">
                    <a:lumMod val="75000"/>
                  </a:srgbClr>
                </a:solidFill>
                <a:effectLst>
                  <a:outerShdw blurRad="38100" dist="25400" dir="5400000" algn="ctr" rotWithShape="0">
                    <a:srgbClr val="6E747A">
                      <a:alpha val="43000"/>
                    </a:srgbClr>
                  </a:outerShdw>
                </a:effectLst>
              </a:rPr>
              <a:t>…</a:t>
            </a:r>
            <a:endParaRPr lang="en-US" b="1" dirty="0">
              <a:ln w="0"/>
              <a:solidFill>
                <a:srgbClr val="1F497D">
                  <a:lumMod val="75000"/>
                </a:srgbClr>
              </a:solidFill>
              <a:effectLst>
                <a:reflection blurRad="6350" stA="53000" endA="300" endPos="35500" dir="5400000" sy="-90000" algn="bl" rotWithShape="0"/>
              </a:effectLst>
            </a:endParaRPr>
          </a:p>
        </p:txBody>
      </p:sp>
      <p:sp>
        <p:nvSpPr>
          <p:cNvPr id="6" name="Slide Number Placeholder 5"/>
          <p:cNvSpPr>
            <a:spLocks noGrp="1"/>
          </p:cNvSpPr>
          <p:nvPr>
            <p:ph type="sldNum" sz="quarter" idx="12"/>
          </p:nvPr>
        </p:nvSpPr>
        <p:spPr/>
        <p:txBody>
          <a:bodyPr/>
          <a:lstStyle/>
          <a:p>
            <a:fld id="{B5659190-8D1A-4707-B381-E83AE1D9B5FC}" type="slidenum">
              <a:rPr lang="en-ZA" smtClean="0"/>
              <a:pPr/>
              <a:t>7</a:t>
            </a:fld>
            <a:endParaRPr lang="en-ZA" dirty="0"/>
          </a:p>
        </p:txBody>
      </p:sp>
    </p:spTree>
    <p:extLst>
      <p:ext uri="{BB962C8B-B14F-4D97-AF65-F5344CB8AC3E}">
        <p14:creationId xmlns:p14="http://schemas.microsoft.com/office/powerpoint/2010/main" xmlns="" val="427833397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23" y="1427348"/>
            <a:ext cx="8856984" cy="475643"/>
          </a:xfrm>
          <a:prstGeom prst="rect">
            <a:avLst/>
          </a:prstGeom>
        </p:spPr>
        <p:txBody>
          <a:bodyPr wrap="square">
            <a:spAutoFit/>
          </a:bodyPr>
          <a:lstStyle/>
          <a:p>
            <a:pPr>
              <a:lnSpc>
                <a:spcPct val="150000"/>
              </a:lnSpc>
            </a:pPr>
            <a:endParaRPr lang="en-GB" sz="1900" dirty="0">
              <a:solidFill>
                <a:srgbClr val="1F3161"/>
              </a:solidFill>
              <a:latin typeface="Arial Narrow" panose="020B0606020202030204" pitchFamily="34" charset="0"/>
            </a:endParaRPr>
          </a:p>
        </p:txBody>
      </p:sp>
      <p:sp>
        <p:nvSpPr>
          <p:cNvPr id="4" name="Subtitle 3"/>
          <p:cNvSpPr txBox="1">
            <a:spLocks/>
          </p:cNvSpPr>
          <p:nvPr/>
        </p:nvSpPr>
        <p:spPr>
          <a:xfrm>
            <a:off x="-28506" y="276278"/>
            <a:ext cx="8798768" cy="920855"/>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ZA" b="1" dirty="0" smtClean="0">
                <a:ln w="0"/>
                <a:solidFill>
                  <a:srgbClr val="1F497D">
                    <a:lumMod val="75000"/>
                  </a:srgbClr>
                </a:solidFill>
                <a:effectLst>
                  <a:outerShdw blurRad="38100" dist="25400" dir="5400000" algn="ctr" rotWithShape="0">
                    <a:srgbClr val="6E747A">
                      <a:alpha val="43000"/>
                    </a:srgbClr>
                  </a:outerShdw>
                </a:effectLst>
              </a:rPr>
              <a:t>KEY ACTIVITIES LINKED TO CATHSSETA MANDATE </a:t>
            </a:r>
            <a:endParaRPr lang="en-US" b="1" dirty="0">
              <a:ln w="0"/>
              <a:solidFill>
                <a:srgbClr val="1F497D">
                  <a:lumMod val="75000"/>
                </a:srgbClr>
              </a:solidFill>
              <a:effectLst>
                <a:reflection blurRad="6350" stA="53000" endA="300" endPos="35500" dir="5400000" sy="-90000" algn="bl" rotWithShape="0"/>
              </a:effectLst>
            </a:endParaRPr>
          </a:p>
        </p:txBody>
      </p:sp>
      <p:sp>
        <p:nvSpPr>
          <p:cNvPr id="6" name="Slide Number Placeholder 5"/>
          <p:cNvSpPr>
            <a:spLocks noGrp="1"/>
          </p:cNvSpPr>
          <p:nvPr>
            <p:ph type="sldNum" sz="quarter" idx="12"/>
          </p:nvPr>
        </p:nvSpPr>
        <p:spPr/>
        <p:txBody>
          <a:bodyPr/>
          <a:lstStyle/>
          <a:p>
            <a:fld id="{B5659190-8D1A-4707-B381-E83AE1D9B5FC}" type="slidenum">
              <a:rPr lang="en-ZA" smtClean="0"/>
              <a:pPr/>
              <a:t>8</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1112579872"/>
              </p:ext>
            </p:extLst>
          </p:nvPr>
        </p:nvGraphicFramePr>
        <p:xfrm>
          <a:off x="41430" y="736706"/>
          <a:ext cx="9102569" cy="5864753"/>
        </p:xfrm>
        <a:graphic>
          <a:graphicData uri="http://schemas.openxmlformats.org/drawingml/2006/table">
            <a:tbl>
              <a:tblPr firstRow="1" firstCol="1" bandRow="1">
                <a:tableStyleId>{5C22544A-7EE6-4342-B048-85BDC9FD1C3A}</a:tableStyleId>
              </a:tblPr>
              <a:tblGrid>
                <a:gridCol w="4290315">
                  <a:extLst>
                    <a:ext uri="{9D8B030D-6E8A-4147-A177-3AD203B41FA5}">
                      <a16:colId xmlns:a16="http://schemas.microsoft.com/office/drawing/2014/main" xmlns="" val="20000"/>
                    </a:ext>
                  </a:extLst>
                </a:gridCol>
                <a:gridCol w="4812254">
                  <a:extLst>
                    <a:ext uri="{9D8B030D-6E8A-4147-A177-3AD203B41FA5}">
                      <a16:colId xmlns:a16="http://schemas.microsoft.com/office/drawing/2014/main" xmlns="" val="20001"/>
                    </a:ext>
                  </a:extLst>
                </a:gridCol>
              </a:tblGrid>
              <a:tr h="262213">
                <a:tc>
                  <a:txBody>
                    <a:bodyPr/>
                    <a:lstStyle/>
                    <a:p>
                      <a:pPr algn="ctr">
                        <a:lnSpc>
                          <a:spcPct val="115000"/>
                        </a:lnSpc>
                        <a:spcAft>
                          <a:spcPts val="0"/>
                        </a:spcAft>
                      </a:pPr>
                      <a:r>
                        <a:rPr lang="en-ZA" sz="1500" dirty="0">
                          <a:effectLst/>
                          <a:latin typeface="Arial Narrow" panose="020B0606020202030204" pitchFamily="34" charset="0"/>
                        </a:rPr>
                        <a:t>NSDP Outcomes</a:t>
                      </a:r>
                      <a:endParaRPr lang="en-GB" sz="15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384" marR="64384" marT="0" marB="0" anchor="ctr"/>
                </a:tc>
                <a:tc>
                  <a:txBody>
                    <a:bodyPr/>
                    <a:lstStyle/>
                    <a:p>
                      <a:pPr algn="ctr">
                        <a:lnSpc>
                          <a:spcPct val="115000"/>
                        </a:lnSpc>
                        <a:spcAft>
                          <a:spcPts val="0"/>
                        </a:spcAft>
                      </a:pPr>
                      <a:r>
                        <a:rPr lang="en-ZA" sz="1500" dirty="0">
                          <a:effectLst/>
                          <a:latin typeface="Arial Narrow" panose="020B0606020202030204" pitchFamily="34" charset="0"/>
                        </a:rPr>
                        <a:t>CATHSSETA Linked Priorities</a:t>
                      </a:r>
                      <a:endParaRPr lang="en-GB" sz="15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384" marR="64384" marT="0" marB="0" anchor="ctr"/>
                </a:tc>
                <a:extLst>
                  <a:ext uri="{0D108BD9-81ED-4DB2-BD59-A6C34878D82A}">
                    <a16:rowId xmlns:a16="http://schemas.microsoft.com/office/drawing/2014/main" xmlns="" val="10000"/>
                  </a:ext>
                </a:extLst>
              </a:tr>
              <a:tr h="521905">
                <a:tc>
                  <a:txBody>
                    <a:bodyPr/>
                    <a:lstStyle/>
                    <a:p>
                      <a:pPr>
                        <a:lnSpc>
                          <a:spcPct val="115000"/>
                        </a:lnSpc>
                        <a:spcAft>
                          <a:spcPts val="0"/>
                        </a:spcAft>
                      </a:pPr>
                      <a:r>
                        <a:rPr lang="en-US" sz="1500" dirty="0">
                          <a:effectLst/>
                          <a:latin typeface="Arial Narrow" panose="020B0606020202030204" pitchFamily="34" charset="0"/>
                        </a:rPr>
                        <a:t>Outcome 1: Identify and increase production of occupations in demand</a:t>
                      </a:r>
                      <a:endParaRPr lang="en-GB" sz="15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384" marR="64384" marT="0" marB="0"/>
                </a:tc>
                <a:tc>
                  <a:txBody>
                    <a:bodyPr/>
                    <a:lstStyle/>
                    <a:p>
                      <a:pPr marL="342900" lvl="0" indent="-342900">
                        <a:lnSpc>
                          <a:spcPct val="115000"/>
                        </a:lnSpc>
                        <a:spcAft>
                          <a:spcPts val="0"/>
                        </a:spcAft>
                        <a:buFont typeface="Symbol" panose="05050102010706020507" pitchFamily="18" charset="2"/>
                        <a:buChar char=""/>
                      </a:pPr>
                      <a:r>
                        <a:rPr lang="en-ZA" sz="1500">
                          <a:solidFill>
                            <a:schemeClr val="tx2">
                              <a:lumMod val="50000"/>
                            </a:schemeClr>
                          </a:solidFill>
                          <a:effectLst/>
                          <a:latin typeface="Arial Narrow" panose="020B0606020202030204" pitchFamily="34" charset="0"/>
                        </a:rPr>
                        <a:t>Fourth Industrial Revolution</a:t>
                      </a:r>
                      <a:endParaRPr lang="en-GB" sz="1500">
                        <a:solidFill>
                          <a:schemeClr val="tx2">
                            <a:lumMod val="50000"/>
                          </a:schemeClr>
                        </a:solidFill>
                        <a:effectLst/>
                        <a:latin typeface="Arial Narrow" panose="020B0606020202030204" pitchFamily="34" charset="0"/>
                      </a:endParaRPr>
                    </a:p>
                    <a:p>
                      <a:pPr marL="342900" lvl="0" indent="-342900">
                        <a:lnSpc>
                          <a:spcPct val="115000"/>
                        </a:lnSpc>
                        <a:spcAft>
                          <a:spcPts val="0"/>
                        </a:spcAft>
                        <a:buFont typeface="Symbol" panose="05050102010706020507" pitchFamily="18" charset="2"/>
                        <a:buChar char=""/>
                      </a:pPr>
                      <a:r>
                        <a:rPr lang="en-ZA" sz="1500">
                          <a:solidFill>
                            <a:schemeClr val="tx2">
                              <a:lumMod val="50000"/>
                            </a:schemeClr>
                          </a:solidFill>
                          <a:effectLst/>
                          <a:latin typeface="Arial Narrow" panose="020B0606020202030204" pitchFamily="34" charset="0"/>
                        </a:rPr>
                        <a:t>Analysis of skills needs</a:t>
                      </a:r>
                      <a:endParaRPr lang="en-GB" sz="1500">
                        <a:solidFill>
                          <a:schemeClr val="tx2">
                            <a:lumMod val="50000"/>
                          </a:schemeClr>
                        </a:solidFill>
                        <a:effectLst/>
                        <a:latin typeface="Arial Narrow" panose="020B0606020202030204" pitchFamily="34" charset="0"/>
                      </a:endParaRPr>
                    </a:p>
                    <a:p>
                      <a:pPr marL="342900" lvl="0" indent="-342900">
                        <a:lnSpc>
                          <a:spcPct val="115000"/>
                        </a:lnSpc>
                        <a:spcAft>
                          <a:spcPts val="0"/>
                        </a:spcAft>
                        <a:buFont typeface="Symbol" panose="05050102010706020507" pitchFamily="18" charset="2"/>
                        <a:buChar char=""/>
                      </a:pPr>
                      <a:r>
                        <a:rPr lang="en-ZA" sz="1500">
                          <a:solidFill>
                            <a:schemeClr val="tx2">
                              <a:lumMod val="50000"/>
                            </a:schemeClr>
                          </a:solidFill>
                          <a:effectLst/>
                          <a:latin typeface="Arial Narrow" panose="020B0606020202030204" pitchFamily="34" charset="0"/>
                        </a:rPr>
                        <a:t>Monitoring and Evaluation</a:t>
                      </a:r>
                      <a:endParaRPr lang="en-GB" sz="1500">
                        <a:solidFill>
                          <a:schemeClr val="tx2">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384" marR="64384" marT="0" marB="0"/>
                </a:tc>
                <a:extLst>
                  <a:ext uri="{0D108BD9-81ED-4DB2-BD59-A6C34878D82A}">
                    <a16:rowId xmlns:a16="http://schemas.microsoft.com/office/drawing/2014/main" xmlns="" val="10001"/>
                  </a:ext>
                </a:extLst>
              </a:tr>
              <a:tr h="347937">
                <a:tc>
                  <a:txBody>
                    <a:bodyPr/>
                    <a:lstStyle/>
                    <a:p>
                      <a:pPr>
                        <a:lnSpc>
                          <a:spcPct val="115000"/>
                        </a:lnSpc>
                        <a:spcAft>
                          <a:spcPts val="0"/>
                        </a:spcAft>
                      </a:pPr>
                      <a:r>
                        <a:rPr lang="en-ZA" sz="1500" dirty="0">
                          <a:effectLst/>
                          <a:latin typeface="Arial Narrow" panose="020B0606020202030204" pitchFamily="34" charset="0"/>
                        </a:rPr>
                        <a:t>Outcome 2: Linking education and workplace</a:t>
                      </a:r>
                      <a:endParaRPr lang="en-GB" sz="15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384" marR="64384" marT="0" marB="0"/>
                </a:tc>
                <a:tc>
                  <a:txBody>
                    <a:bodyPr/>
                    <a:lstStyle/>
                    <a:p>
                      <a:pPr marL="342900" lvl="0" indent="-342900">
                        <a:lnSpc>
                          <a:spcPct val="115000"/>
                        </a:lnSpc>
                        <a:spcAft>
                          <a:spcPts val="0"/>
                        </a:spcAft>
                        <a:buFont typeface="Symbol" panose="05050102010706020507" pitchFamily="18" charset="2"/>
                        <a:buChar char=""/>
                      </a:pPr>
                      <a:r>
                        <a:rPr lang="en-ZA" sz="1500" dirty="0">
                          <a:solidFill>
                            <a:schemeClr val="tx2">
                              <a:lumMod val="50000"/>
                            </a:schemeClr>
                          </a:solidFill>
                          <a:effectLst/>
                          <a:latin typeface="Arial Narrow" panose="020B0606020202030204" pitchFamily="34" charset="0"/>
                        </a:rPr>
                        <a:t>Workplace-based learning and experiential learning</a:t>
                      </a:r>
                      <a:endParaRPr lang="en-GB" sz="1500" dirty="0">
                        <a:solidFill>
                          <a:schemeClr val="tx2">
                            <a:lumMod val="50000"/>
                          </a:schemeClr>
                        </a:solidFill>
                        <a:effectLst/>
                        <a:latin typeface="Arial Narrow" panose="020B0606020202030204" pitchFamily="34" charset="0"/>
                      </a:endParaRPr>
                    </a:p>
                    <a:p>
                      <a:pPr marL="342900" lvl="0" indent="-342900">
                        <a:lnSpc>
                          <a:spcPct val="115000"/>
                        </a:lnSpc>
                        <a:spcAft>
                          <a:spcPts val="0"/>
                        </a:spcAft>
                        <a:buFont typeface="Symbol" panose="05050102010706020507" pitchFamily="18" charset="2"/>
                        <a:buChar char=""/>
                      </a:pPr>
                      <a:r>
                        <a:rPr lang="en-ZA" sz="1500" dirty="0">
                          <a:solidFill>
                            <a:schemeClr val="tx2">
                              <a:lumMod val="50000"/>
                            </a:schemeClr>
                          </a:solidFill>
                          <a:effectLst/>
                          <a:latin typeface="Arial Narrow" panose="020B0606020202030204" pitchFamily="34" charset="0"/>
                        </a:rPr>
                        <a:t>Mentoring and coaching</a:t>
                      </a:r>
                      <a:endParaRPr lang="en-GB" sz="1500" dirty="0">
                        <a:solidFill>
                          <a:schemeClr val="tx2">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384" marR="64384" marT="0" marB="0"/>
                </a:tc>
                <a:extLst>
                  <a:ext uri="{0D108BD9-81ED-4DB2-BD59-A6C34878D82A}">
                    <a16:rowId xmlns:a16="http://schemas.microsoft.com/office/drawing/2014/main" xmlns="" val="10002"/>
                  </a:ext>
                </a:extLst>
              </a:tr>
              <a:tr h="347937">
                <a:tc>
                  <a:txBody>
                    <a:bodyPr/>
                    <a:lstStyle/>
                    <a:p>
                      <a:pPr>
                        <a:lnSpc>
                          <a:spcPct val="115000"/>
                        </a:lnSpc>
                        <a:spcAft>
                          <a:spcPts val="0"/>
                        </a:spcAft>
                      </a:pPr>
                      <a:r>
                        <a:rPr lang="en-ZA" sz="1500" dirty="0">
                          <a:effectLst/>
                          <a:latin typeface="Arial Narrow" panose="020B0606020202030204" pitchFamily="34" charset="0"/>
                        </a:rPr>
                        <a:t>Outcome 3: Improving the level of skills in the South African workforce</a:t>
                      </a:r>
                      <a:endParaRPr lang="en-GB" sz="15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384" marR="64384" marT="0" marB="0"/>
                </a:tc>
                <a:tc>
                  <a:txBody>
                    <a:bodyPr/>
                    <a:lstStyle/>
                    <a:p>
                      <a:pPr marL="342900" lvl="0" indent="-342900">
                        <a:lnSpc>
                          <a:spcPct val="115000"/>
                        </a:lnSpc>
                        <a:spcAft>
                          <a:spcPts val="0"/>
                        </a:spcAft>
                        <a:buFont typeface="Symbol" panose="05050102010706020507" pitchFamily="18" charset="2"/>
                        <a:buChar char=""/>
                      </a:pPr>
                      <a:r>
                        <a:rPr lang="en-ZA" sz="1500" dirty="0">
                          <a:solidFill>
                            <a:schemeClr val="tx2">
                              <a:lumMod val="50000"/>
                            </a:schemeClr>
                          </a:solidFill>
                          <a:effectLst/>
                          <a:latin typeface="Arial Narrow" panose="020B0606020202030204" pitchFamily="34" charset="0"/>
                        </a:rPr>
                        <a:t>Qualification Review (QCTO </a:t>
                      </a:r>
                      <a:r>
                        <a:rPr lang="en-ZA" sz="1500" dirty="0" smtClean="0">
                          <a:solidFill>
                            <a:schemeClr val="tx2">
                              <a:lumMod val="50000"/>
                            </a:schemeClr>
                          </a:solidFill>
                          <a:effectLst/>
                          <a:latin typeface="Arial Narrow" panose="020B0606020202030204" pitchFamily="34" charset="0"/>
                        </a:rPr>
                        <a:t>delegated function</a:t>
                      </a:r>
                      <a:r>
                        <a:rPr lang="en-ZA" sz="1500" dirty="0">
                          <a:solidFill>
                            <a:schemeClr val="tx2">
                              <a:lumMod val="50000"/>
                            </a:schemeClr>
                          </a:solidFill>
                          <a:effectLst/>
                          <a:latin typeface="Arial Narrow" panose="020B0606020202030204" pitchFamily="34" charset="0"/>
                        </a:rPr>
                        <a:t>)</a:t>
                      </a:r>
                      <a:endParaRPr lang="en-GB" sz="1500" dirty="0">
                        <a:solidFill>
                          <a:schemeClr val="tx2">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384" marR="64384" marT="0" marB="0"/>
                </a:tc>
                <a:extLst>
                  <a:ext uri="{0D108BD9-81ED-4DB2-BD59-A6C34878D82A}">
                    <a16:rowId xmlns:a16="http://schemas.microsoft.com/office/drawing/2014/main" xmlns="" val="10003"/>
                  </a:ext>
                </a:extLst>
              </a:tr>
              <a:tr h="347937">
                <a:tc>
                  <a:txBody>
                    <a:bodyPr/>
                    <a:lstStyle/>
                    <a:p>
                      <a:pPr fontAlgn="t">
                        <a:lnSpc>
                          <a:spcPct val="115000"/>
                        </a:lnSpc>
                      </a:pPr>
                      <a:r>
                        <a:rPr lang="en-US" sz="1500" b="1" dirty="0" smtClean="0">
                          <a:solidFill>
                            <a:schemeClr val="bg1"/>
                          </a:solidFill>
                          <a:latin typeface="Arial Narrow" panose="020B0606020202030204" pitchFamily="34" charset="0"/>
                        </a:rPr>
                        <a:t>Outcome 4: Support the increase in access to occupationally directed programmes</a:t>
                      </a:r>
                      <a:endParaRPr lang="en-GB" sz="1500" dirty="0" smtClean="0">
                        <a:solidFill>
                          <a:schemeClr val="bg1"/>
                        </a:solidFill>
                        <a:latin typeface="Arial" panose="020B0604020202020204" pitchFamily="34" charset="0"/>
                      </a:endParaRPr>
                    </a:p>
                  </a:txBody>
                  <a:tcPr marL="64384" marR="64384" marT="0" marB="0"/>
                </a:tc>
                <a:tc>
                  <a:txBody>
                    <a:bodyPr/>
                    <a:lstStyle/>
                    <a:p>
                      <a:pPr marL="347472" indent="-347472" fontAlgn="t">
                        <a:lnSpc>
                          <a:spcPct val="115000"/>
                        </a:lnSpc>
                        <a:buFont typeface="Arial" panose="020B0604020202020204" pitchFamily="34" charset="0"/>
                        <a:buChar char="•"/>
                      </a:pPr>
                      <a:r>
                        <a:rPr lang="en-ZA" sz="1500" b="0" dirty="0" smtClean="0">
                          <a:solidFill>
                            <a:schemeClr val="tx2">
                              <a:lumMod val="50000"/>
                            </a:schemeClr>
                          </a:solidFill>
                          <a:latin typeface="Arial Narrow" panose="020B0606020202030204" pitchFamily="34" charset="0"/>
                        </a:rPr>
                        <a:t>Learning Programmes/</a:t>
                      </a:r>
                      <a:endParaRPr lang="en-GB" sz="1500" b="0" dirty="0" smtClean="0">
                        <a:solidFill>
                          <a:schemeClr val="tx2">
                            <a:lumMod val="50000"/>
                          </a:schemeClr>
                        </a:solidFill>
                        <a:latin typeface="Arial Narrow" panose="020B0606020202030204" pitchFamily="34" charset="0"/>
                      </a:endParaRPr>
                    </a:p>
                    <a:p>
                      <a:pPr marL="347472" indent="-347472" fontAlgn="t">
                        <a:lnSpc>
                          <a:spcPct val="115000"/>
                        </a:lnSpc>
                        <a:buFont typeface="Arial" panose="020B0604020202020204" pitchFamily="34" charset="0"/>
                        <a:buChar char="•"/>
                      </a:pPr>
                      <a:r>
                        <a:rPr lang="en-ZA" sz="1500" b="0" dirty="0" smtClean="0">
                          <a:solidFill>
                            <a:schemeClr val="tx2">
                              <a:lumMod val="50000"/>
                            </a:schemeClr>
                          </a:solidFill>
                          <a:latin typeface="Arial Narrow" panose="020B0606020202030204" pitchFamily="34" charset="0"/>
                        </a:rPr>
                        <a:t>Occupationally </a:t>
                      </a:r>
                      <a:endParaRPr lang="en-GB" sz="1500" b="0" dirty="0">
                        <a:solidFill>
                          <a:schemeClr val="tx2">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384" marR="64384" marT="0" marB="0"/>
                </a:tc>
                <a:extLst>
                  <a:ext uri="{0D108BD9-81ED-4DB2-BD59-A6C34878D82A}">
                    <a16:rowId xmlns:a16="http://schemas.microsoft.com/office/drawing/2014/main" xmlns="" val="10004"/>
                  </a:ext>
                </a:extLst>
              </a:tr>
              <a:tr h="869843">
                <a:tc>
                  <a:txBody>
                    <a:bodyPr/>
                    <a:lstStyle/>
                    <a:p>
                      <a:pPr>
                        <a:lnSpc>
                          <a:spcPct val="115000"/>
                        </a:lnSpc>
                        <a:spcAft>
                          <a:spcPts val="0"/>
                        </a:spcAft>
                      </a:pPr>
                      <a:r>
                        <a:rPr lang="en-ZA" sz="1500" dirty="0">
                          <a:effectLst/>
                          <a:latin typeface="Arial Narrow" panose="020B0606020202030204" pitchFamily="34" charset="0"/>
                        </a:rPr>
                        <a:t>Outcome 5: Support the growth of the public college system</a:t>
                      </a:r>
                      <a:endParaRPr lang="en-GB" sz="15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384" marR="64384" marT="0" marB="0"/>
                </a:tc>
                <a:tc>
                  <a:txBody>
                    <a:bodyPr/>
                    <a:lstStyle/>
                    <a:p>
                      <a:pPr marL="342900" lvl="0" indent="-342900">
                        <a:lnSpc>
                          <a:spcPct val="115000"/>
                        </a:lnSpc>
                        <a:spcAft>
                          <a:spcPts val="0"/>
                        </a:spcAft>
                        <a:buFont typeface="Symbol" panose="05050102010706020507" pitchFamily="18" charset="2"/>
                        <a:buChar char=""/>
                      </a:pPr>
                      <a:r>
                        <a:rPr lang="en-ZA" sz="1500" dirty="0">
                          <a:solidFill>
                            <a:schemeClr val="tx2">
                              <a:lumMod val="50000"/>
                            </a:schemeClr>
                          </a:solidFill>
                          <a:effectLst/>
                          <a:latin typeface="Arial Narrow" panose="020B0606020202030204" pitchFamily="34" charset="0"/>
                        </a:rPr>
                        <a:t>Training provision</a:t>
                      </a:r>
                      <a:endParaRPr lang="en-GB" sz="1500" dirty="0">
                        <a:solidFill>
                          <a:schemeClr val="tx2">
                            <a:lumMod val="50000"/>
                          </a:schemeClr>
                        </a:solidFill>
                        <a:effectLst/>
                        <a:latin typeface="Arial Narrow" panose="020B0606020202030204" pitchFamily="34" charset="0"/>
                      </a:endParaRPr>
                    </a:p>
                    <a:p>
                      <a:pPr marL="342900" lvl="0" indent="-342900">
                        <a:lnSpc>
                          <a:spcPct val="115000"/>
                        </a:lnSpc>
                        <a:spcAft>
                          <a:spcPts val="0"/>
                        </a:spcAft>
                        <a:buFont typeface="Symbol" panose="05050102010706020507" pitchFamily="18" charset="2"/>
                        <a:buChar char=""/>
                      </a:pPr>
                      <a:r>
                        <a:rPr lang="en-ZA" sz="1500" dirty="0">
                          <a:solidFill>
                            <a:schemeClr val="tx2">
                              <a:lumMod val="50000"/>
                            </a:schemeClr>
                          </a:solidFill>
                          <a:effectLst/>
                          <a:latin typeface="Arial Narrow" panose="020B0606020202030204" pitchFamily="34" charset="0"/>
                        </a:rPr>
                        <a:t>TVET capacity building</a:t>
                      </a:r>
                      <a:endParaRPr lang="en-GB" sz="1500" dirty="0">
                        <a:solidFill>
                          <a:schemeClr val="tx2">
                            <a:lumMod val="50000"/>
                          </a:schemeClr>
                        </a:solidFill>
                        <a:effectLst/>
                        <a:latin typeface="Arial Narrow" panose="020B0606020202030204" pitchFamily="34" charset="0"/>
                      </a:endParaRPr>
                    </a:p>
                    <a:p>
                      <a:pPr marL="342900" lvl="0" indent="-342900">
                        <a:lnSpc>
                          <a:spcPct val="115000"/>
                        </a:lnSpc>
                        <a:spcAft>
                          <a:spcPts val="0"/>
                        </a:spcAft>
                        <a:buFont typeface="Symbol" panose="05050102010706020507" pitchFamily="18" charset="2"/>
                        <a:buChar char=""/>
                      </a:pPr>
                      <a:r>
                        <a:rPr lang="en-ZA" sz="1500" dirty="0">
                          <a:solidFill>
                            <a:schemeClr val="tx2">
                              <a:lumMod val="50000"/>
                            </a:schemeClr>
                          </a:solidFill>
                          <a:effectLst/>
                          <a:latin typeface="Arial Narrow" panose="020B0606020202030204" pitchFamily="34" charset="0"/>
                        </a:rPr>
                        <a:t>Transformation in the sector</a:t>
                      </a:r>
                      <a:endParaRPr lang="en-GB" sz="1500" dirty="0">
                        <a:solidFill>
                          <a:schemeClr val="tx2">
                            <a:lumMod val="50000"/>
                          </a:schemeClr>
                        </a:solidFill>
                        <a:effectLst/>
                        <a:latin typeface="Arial Narrow" panose="020B0606020202030204" pitchFamily="34" charset="0"/>
                      </a:endParaRPr>
                    </a:p>
                    <a:p>
                      <a:pPr marL="342900" lvl="0" indent="-342900">
                        <a:lnSpc>
                          <a:spcPct val="115000"/>
                        </a:lnSpc>
                        <a:spcAft>
                          <a:spcPts val="0"/>
                        </a:spcAft>
                        <a:buFont typeface="Symbol" panose="05050102010706020507" pitchFamily="18" charset="2"/>
                        <a:buChar char=""/>
                      </a:pPr>
                      <a:r>
                        <a:rPr lang="en-ZA" sz="1500" dirty="0">
                          <a:solidFill>
                            <a:schemeClr val="tx2">
                              <a:lumMod val="50000"/>
                            </a:schemeClr>
                          </a:solidFill>
                          <a:effectLst/>
                          <a:latin typeface="Arial Narrow" panose="020B0606020202030204" pitchFamily="34" charset="0"/>
                        </a:rPr>
                        <a:t>(vertical mobility from TVET College qualification to University: articulation) </a:t>
                      </a:r>
                      <a:endParaRPr lang="en-GB" sz="1500" dirty="0">
                        <a:solidFill>
                          <a:schemeClr val="tx2">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384" marR="64384" marT="0" marB="0"/>
                </a:tc>
                <a:extLst>
                  <a:ext uri="{0D108BD9-81ED-4DB2-BD59-A6C34878D82A}">
                    <a16:rowId xmlns:a16="http://schemas.microsoft.com/office/drawing/2014/main" xmlns="" val="10005"/>
                  </a:ext>
                </a:extLst>
              </a:tr>
              <a:tr h="521905">
                <a:tc>
                  <a:txBody>
                    <a:bodyPr/>
                    <a:lstStyle/>
                    <a:p>
                      <a:pPr>
                        <a:lnSpc>
                          <a:spcPct val="115000"/>
                        </a:lnSpc>
                        <a:spcAft>
                          <a:spcPts val="0"/>
                        </a:spcAft>
                      </a:pPr>
                      <a:r>
                        <a:rPr lang="en-ZA" sz="1500" dirty="0">
                          <a:effectLst/>
                          <a:latin typeface="Arial Narrow" panose="020B0606020202030204" pitchFamily="34" charset="0"/>
                        </a:rPr>
                        <a:t>Outcome 6: Skills development support for entrepreneurship and cooperative development</a:t>
                      </a:r>
                      <a:endParaRPr lang="en-GB" sz="15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384" marR="64384" marT="0" marB="0"/>
                </a:tc>
                <a:tc>
                  <a:txBody>
                    <a:bodyPr/>
                    <a:lstStyle/>
                    <a:p>
                      <a:pPr marL="342900" lvl="0" indent="-342900">
                        <a:lnSpc>
                          <a:spcPct val="115000"/>
                        </a:lnSpc>
                        <a:spcAft>
                          <a:spcPts val="0"/>
                        </a:spcAft>
                        <a:buFont typeface="Symbol" panose="05050102010706020507" pitchFamily="18" charset="2"/>
                        <a:buChar char=""/>
                      </a:pPr>
                      <a:r>
                        <a:rPr lang="en-ZA" sz="1500" dirty="0">
                          <a:solidFill>
                            <a:schemeClr val="tx2">
                              <a:lumMod val="50000"/>
                            </a:schemeClr>
                          </a:solidFill>
                          <a:effectLst/>
                          <a:latin typeface="Arial Narrow" panose="020B0606020202030204" pitchFamily="34" charset="0"/>
                        </a:rPr>
                        <a:t>SEs Support and Entrepreneurship</a:t>
                      </a:r>
                      <a:endParaRPr lang="en-GB" sz="1500" dirty="0">
                        <a:solidFill>
                          <a:schemeClr val="tx2">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384" marR="64384" marT="0" marB="0"/>
                </a:tc>
                <a:extLst>
                  <a:ext uri="{0D108BD9-81ED-4DB2-BD59-A6C34878D82A}">
                    <a16:rowId xmlns:a16="http://schemas.microsoft.com/office/drawing/2014/main" xmlns="" val="10006"/>
                  </a:ext>
                </a:extLst>
              </a:tr>
              <a:tr h="521905">
                <a:tc>
                  <a:txBody>
                    <a:bodyPr/>
                    <a:lstStyle/>
                    <a:p>
                      <a:pPr>
                        <a:lnSpc>
                          <a:spcPct val="115000"/>
                        </a:lnSpc>
                        <a:spcAft>
                          <a:spcPts val="0"/>
                        </a:spcAft>
                      </a:pPr>
                      <a:r>
                        <a:rPr lang="en-ZA" sz="1500" dirty="0">
                          <a:effectLst/>
                          <a:latin typeface="Arial Narrow" panose="020B0606020202030204" pitchFamily="34" charset="0"/>
                        </a:rPr>
                        <a:t>Outcome 7: Encourage and support worker-initiated training</a:t>
                      </a:r>
                      <a:endParaRPr lang="en-GB" sz="15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384" marR="64384" marT="0" marB="0"/>
                </a:tc>
                <a:tc>
                  <a:txBody>
                    <a:bodyPr/>
                    <a:lstStyle/>
                    <a:p>
                      <a:pPr marL="342900" lvl="0" indent="-342900">
                        <a:lnSpc>
                          <a:spcPct val="115000"/>
                        </a:lnSpc>
                        <a:spcAft>
                          <a:spcPts val="0"/>
                        </a:spcAft>
                        <a:buFont typeface="Symbol" panose="05050102010706020507" pitchFamily="18" charset="2"/>
                        <a:buChar char=""/>
                      </a:pPr>
                      <a:r>
                        <a:rPr lang="en-ZA" sz="1500" dirty="0">
                          <a:solidFill>
                            <a:schemeClr val="tx2">
                              <a:lumMod val="50000"/>
                            </a:schemeClr>
                          </a:solidFill>
                          <a:effectLst/>
                          <a:latin typeface="Arial Narrow" panose="020B0606020202030204" pitchFamily="34" charset="0"/>
                        </a:rPr>
                        <a:t>Increased Partnerships to include worker initiated interventions</a:t>
                      </a:r>
                      <a:endParaRPr lang="en-GB" sz="1500" dirty="0">
                        <a:solidFill>
                          <a:schemeClr val="tx2">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384" marR="64384" marT="0" marB="0"/>
                </a:tc>
                <a:extLst>
                  <a:ext uri="{0D108BD9-81ED-4DB2-BD59-A6C34878D82A}">
                    <a16:rowId xmlns:a16="http://schemas.microsoft.com/office/drawing/2014/main" xmlns="" val="10007"/>
                  </a:ext>
                </a:extLst>
              </a:tr>
              <a:tr h="869843">
                <a:tc>
                  <a:txBody>
                    <a:bodyPr/>
                    <a:lstStyle/>
                    <a:p>
                      <a:pPr>
                        <a:lnSpc>
                          <a:spcPct val="115000"/>
                        </a:lnSpc>
                        <a:spcAft>
                          <a:spcPts val="0"/>
                        </a:spcAft>
                      </a:pPr>
                      <a:r>
                        <a:rPr lang="en-ZA" sz="1500" dirty="0">
                          <a:effectLst/>
                          <a:latin typeface="Arial Narrow" panose="020B0606020202030204" pitchFamily="34" charset="0"/>
                        </a:rPr>
                        <a:t>Outcome 8: Support career development services</a:t>
                      </a:r>
                      <a:endParaRPr lang="en-GB" sz="15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384" marR="64384" marT="0" marB="0"/>
                </a:tc>
                <a:tc>
                  <a:txBody>
                    <a:bodyPr/>
                    <a:lstStyle/>
                    <a:p>
                      <a:pPr marL="342900" lvl="0" indent="-342900">
                        <a:lnSpc>
                          <a:spcPct val="115000"/>
                        </a:lnSpc>
                        <a:spcAft>
                          <a:spcPts val="0"/>
                        </a:spcAft>
                        <a:buFont typeface="Symbol" panose="05050102010706020507" pitchFamily="18" charset="2"/>
                        <a:buChar char=""/>
                      </a:pPr>
                      <a:r>
                        <a:rPr lang="en-ZA" sz="1500" dirty="0">
                          <a:solidFill>
                            <a:schemeClr val="tx2">
                              <a:lumMod val="50000"/>
                            </a:schemeClr>
                          </a:solidFill>
                          <a:effectLst/>
                          <a:latin typeface="Arial Narrow" panose="020B0606020202030204" pitchFamily="34" charset="0"/>
                        </a:rPr>
                        <a:t>Priority 4: Workplace-based learning and experiential learning</a:t>
                      </a:r>
                      <a:endParaRPr lang="en-GB" sz="1500" dirty="0">
                        <a:solidFill>
                          <a:schemeClr val="tx2">
                            <a:lumMod val="50000"/>
                          </a:schemeClr>
                        </a:solidFill>
                        <a:effectLst/>
                        <a:latin typeface="Arial Narrow" panose="020B0606020202030204" pitchFamily="34" charset="0"/>
                      </a:endParaRPr>
                    </a:p>
                    <a:p>
                      <a:pPr marL="342900" lvl="0" indent="-342900">
                        <a:lnSpc>
                          <a:spcPct val="115000"/>
                        </a:lnSpc>
                        <a:spcAft>
                          <a:spcPts val="0"/>
                        </a:spcAft>
                        <a:buFont typeface="Symbol" panose="05050102010706020507" pitchFamily="18" charset="2"/>
                        <a:buChar char=""/>
                      </a:pPr>
                      <a:r>
                        <a:rPr lang="en-ZA" sz="1500" dirty="0">
                          <a:solidFill>
                            <a:schemeClr val="tx2">
                              <a:lumMod val="50000"/>
                            </a:schemeClr>
                          </a:solidFill>
                          <a:effectLst/>
                          <a:latin typeface="Arial Narrow" panose="020B0606020202030204" pitchFamily="34" charset="0"/>
                        </a:rPr>
                        <a:t>Priority 6: Transformation (TVET and CET capacity building)</a:t>
                      </a:r>
                      <a:endParaRPr lang="en-GB" sz="1500" dirty="0">
                        <a:solidFill>
                          <a:schemeClr val="tx2">
                            <a:lumMod val="50000"/>
                          </a:schemeClr>
                        </a:solidFill>
                        <a:effectLst/>
                        <a:latin typeface="Arial Narrow" panose="020B0606020202030204" pitchFamily="34" charset="0"/>
                      </a:endParaRPr>
                    </a:p>
                    <a:p>
                      <a:pPr>
                        <a:lnSpc>
                          <a:spcPct val="115000"/>
                        </a:lnSpc>
                        <a:spcAft>
                          <a:spcPts val="0"/>
                        </a:spcAft>
                      </a:pPr>
                      <a:r>
                        <a:rPr lang="en-ZA" sz="1500" dirty="0">
                          <a:solidFill>
                            <a:schemeClr val="tx2">
                              <a:lumMod val="50000"/>
                            </a:schemeClr>
                          </a:solidFill>
                          <a:effectLst/>
                          <a:latin typeface="Arial Narrow" panose="020B0606020202030204" pitchFamily="34" charset="0"/>
                        </a:rPr>
                        <a:t> </a:t>
                      </a:r>
                      <a:endParaRPr lang="en-GB" sz="1500" dirty="0">
                        <a:solidFill>
                          <a:schemeClr val="tx2">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4384" marR="64384"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38212083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3773"/>
            <a:ext cx="9039588" cy="769441"/>
          </a:xfrm>
          <a:prstGeom prst="rect">
            <a:avLst/>
          </a:prstGeom>
        </p:spPr>
        <p:txBody>
          <a:bodyPr wrap="square">
            <a:spAutoFit/>
          </a:bodyPr>
          <a:lstStyle/>
          <a:p>
            <a:pPr lvl="1"/>
            <a:endParaRPr lang="en-GB" sz="2200" dirty="0">
              <a:latin typeface="Arial Narrow" panose="020B0606020202030204" pitchFamily="34" charset="0"/>
            </a:endParaRPr>
          </a:p>
          <a:p>
            <a:endParaRPr lang="en-GB" sz="2200" dirty="0">
              <a:solidFill>
                <a:srgbClr val="002060"/>
              </a:solidFill>
              <a:latin typeface="Arial Narrow" panose="020B0606020202030204" pitchFamily="34" charset="0"/>
            </a:endParaRPr>
          </a:p>
        </p:txBody>
      </p:sp>
      <p:sp>
        <p:nvSpPr>
          <p:cNvPr id="4" name="Subtitle 3"/>
          <p:cNvSpPr txBox="1">
            <a:spLocks/>
          </p:cNvSpPr>
          <p:nvPr/>
        </p:nvSpPr>
        <p:spPr>
          <a:xfrm>
            <a:off x="240820" y="404664"/>
            <a:ext cx="8798768" cy="720080"/>
          </a:xfrm>
          <a:prstGeom prst="rect">
            <a:avLst/>
          </a:prstGeom>
          <a:noFill/>
        </p:spPr>
        <p:txBody>
          <a:bodyPr rtlCol="0">
            <a:noAutofit/>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GB" sz="2800" b="1" dirty="0" smtClean="0">
                <a:solidFill>
                  <a:srgbClr val="1F3161"/>
                </a:solidFill>
                <a:latin typeface="Arial Narrow" panose="020B0606020202030204" pitchFamily="34" charset="0"/>
              </a:rPr>
              <a:t>MANDATORY &amp; DISCRETIONARY GRANTS</a:t>
            </a:r>
            <a:endParaRPr lang="en-US" sz="2800" b="1" dirty="0">
              <a:ln w="0"/>
              <a:solidFill>
                <a:srgbClr val="1F497D">
                  <a:lumMod val="75000"/>
                </a:srgbClr>
              </a:solidFill>
              <a:effectLst>
                <a:reflection blurRad="6350" stA="53000" endA="300" endPos="35500" dir="5400000" sy="-90000" algn="bl" rotWithShape="0"/>
              </a:effectLst>
            </a:endParaRPr>
          </a:p>
        </p:txBody>
      </p:sp>
      <p:sp>
        <p:nvSpPr>
          <p:cNvPr id="6" name="Slide Number Placeholder 5"/>
          <p:cNvSpPr>
            <a:spLocks noGrp="1"/>
          </p:cNvSpPr>
          <p:nvPr>
            <p:ph type="sldNum" sz="quarter" idx="12"/>
          </p:nvPr>
        </p:nvSpPr>
        <p:spPr/>
        <p:txBody>
          <a:bodyPr/>
          <a:lstStyle/>
          <a:p>
            <a:fld id="{B5659190-8D1A-4707-B381-E83AE1D9B5FC}" type="slidenum">
              <a:rPr lang="en-ZA" smtClean="0"/>
              <a:pPr/>
              <a:t>9</a:t>
            </a:fld>
            <a:endParaRPr lang="en-ZA" dirty="0"/>
          </a:p>
        </p:txBody>
      </p:sp>
      <p:sp>
        <p:nvSpPr>
          <p:cNvPr id="5" name="Rectangle 4"/>
          <p:cNvSpPr/>
          <p:nvPr/>
        </p:nvSpPr>
        <p:spPr>
          <a:xfrm>
            <a:off x="0" y="1259133"/>
            <a:ext cx="8856984" cy="2946961"/>
          </a:xfrm>
          <a:prstGeom prst="rect">
            <a:avLst/>
          </a:prstGeom>
        </p:spPr>
        <p:txBody>
          <a:bodyPr wrap="square">
            <a:spAutoFit/>
          </a:bodyPr>
          <a:lstStyle/>
          <a:p>
            <a:r>
              <a:rPr lang="en-GB" sz="1900" dirty="0" smtClean="0">
                <a:solidFill>
                  <a:srgbClr val="1F3161"/>
                </a:solidFill>
                <a:latin typeface="Arial Narrow" panose="020B0606020202030204" pitchFamily="34" charset="0"/>
              </a:rPr>
              <a:t>CATHSSETA delivers on its mandate through a partnership based approach with employers in the sector, HEIs, TVET Colleges, NGOs, Trade Unions, Government Departments, CBOs, Cooperatives, Community colleges, private providers by leveraging the disbursement of both Mandatory and Discretionary Grants for the achievements of the objectives of the NSDP.</a:t>
            </a:r>
          </a:p>
          <a:p>
            <a:endParaRPr lang="en-GB" sz="1900" dirty="0" smtClean="0">
              <a:solidFill>
                <a:srgbClr val="1F3161"/>
              </a:solidFill>
              <a:latin typeface="Arial Narrow" panose="020B0606020202030204" pitchFamily="34" charset="0"/>
            </a:endParaRPr>
          </a:p>
          <a:p>
            <a:endParaRPr lang="en-GB" sz="2000" dirty="0" smtClean="0">
              <a:solidFill>
                <a:srgbClr val="1F3161"/>
              </a:solidFill>
              <a:latin typeface="Arial Narrow" panose="020B0606020202030204" pitchFamily="34" charset="0"/>
            </a:endParaRPr>
          </a:p>
          <a:p>
            <a:pPr fontAlgn="t">
              <a:lnSpc>
                <a:spcPct val="115000"/>
              </a:lnSpc>
            </a:pPr>
            <a:r>
              <a:rPr lang="en-ZA" sz="2000" b="1" dirty="0" smtClean="0">
                <a:solidFill>
                  <a:srgbClr val="FFFFFF"/>
                </a:solidFill>
                <a:latin typeface="Arial Narrow" panose="020B0606020202030204" pitchFamily="34" charset="0"/>
              </a:rPr>
              <a:t>Directed </a:t>
            </a:r>
            <a:r>
              <a:rPr lang="en-ZA" sz="2000" b="1" dirty="0">
                <a:solidFill>
                  <a:srgbClr val="FFFFFF"/>
                </a:solidFill>
                <a:latin typeface="Arial Narrow" panose="020B0606020202030204" pitchFamily="34" charset="0"/>
              </a:rPr>
              <a:t>Programmes</a:t>
            </a:r>
            <a:endParaRPr lang="en-GB" sz="2400" dirty="0">
              <a:latin typeface="Arial" panose="020B0604020202020204" pitchFamily="34" charset="0"/>
            </a:endParaRPr>
          </a:p>
          <a:p>
            <a:endParaRPr lang="en-ZA" sz="1900" dirty="0" smtClean="0">
              <a:solidFill>
                <a:srgbClr val="1F3161"/>
              </a:solidFill>
              <a:latin typeface="Arial Narrow" panose="020B0606020202030204" pitchFamily="34" charset="0"/>
            </a:endParaRPr>
          </a:p>
          <a:p>
            <a:pPr marL="342900" indent="-342900">
              <a:lnSpc>
                <a:spcPct val="150000"/>
              </a:lnSpc>
              <a:buFont typeface="Wingdings" panose="05000000000000000000" pitchFamily="2" charset="2"/>
              <a:buChar char="§"/>
            </a:pPr>
            <a:endParaRPr lang="en-GB" sz="1900" dirty="0">
              <a:solidFill>
                <a:srgbClr val="1F3161"/>
              </a:solidFill>
              <a:latin typeface="Arial Narrow" panose="020B0606020202030204" pitchFamily="34" charset="0"/>
            </a:endParaRPr>
          </a:p>
        </p:txBody>
      </p:sp>
      <p:graphicFrame>
        <p:nvGraphicFramePr>
          <p:cNvPr id="7" name="Diagram 6"/>
          <p:cNvGraphicFramePr/>
          <p:nvPr>
            <p:extLst>
              <p:ext uri="{D42A27DB-BD31-4B8C-83A1-F6EECF244321}">
                <p14:modId xmlns:p14="http://schemas.microsoft.com/office/powerpoint/2010/main" xmlns="" val="2829141369"/>
              </p:ext>
            </p:extLst>
          </p:nvPr>
        </p:nvGraphicFramePr>
        <p:xfrm>
          <a:off x="237868" y="2517541"/>
          <a:ext cx="8798768" cy="4021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2082392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088&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sxo0U2H_Eav8PHjcI.hx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rCYlIV54kW6PwOck8tkK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1fBgHPzXE2PWj8vzxOCY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JUMvK6T.P0GKrhhh9TaBh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OqSCKj3Z0ekxNRR5Nkrd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i3Psj_UaYkaIX50ZGjRFY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V5.fAO2PEmQlu1rgu6eX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MQjiDZa906vwOXEQ3Lq2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d_ssLAUITUOkVGvu2dT2O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14E.HB5xuU6hjFpzOWwj_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JhGHAOOiFEmiwmJIStmkX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5Uxh11q.0WOhyhIhzY7X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XBYeSzdU0q3T35jwTm8S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1kxDysMVAEuvav2oqQVxJ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_7pS_MZmo0quLqijmCdW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CVcyK088IUqiwzFWz2ndL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DNUrEgd8okeN5d7OyYUCS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GMx9SW6WMESAhVe2seHcZ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JURRb_DsPk.pstmcwgDF6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66Tueec510i7mkKNUxmG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86uNcoKvQkyExd30Ns2Tr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NRCFp8x60CSTckbfat99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Xsj_R3BL0mDgcqQLf9KJ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JhGHAOOiFEmiwmJIStmkX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YXdrsiGk0mW.eNFkdE6v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mBO3qll7Ey4y4ip4Xeo2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KSeo1snKFUyZSU0ryvB6q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Neotel Presentation Template White">
  <a:themeElements>
    <a:clrScheme name="Neotel Presentation Template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Neotel Presentation Template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Neotel Presentation Template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otel Presentation Template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otel Presentation Template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otel Presentation Template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otel Presentation Template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otel Presentation Template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otel Presentation Template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otel Presentation Template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otel Presentation Template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otel Presentation Template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otel Presentation Template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otel Presentation Template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otel Presentation Template White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F56E23"/>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eotel Presentation Template White">
  <a:themeElements>
    <a:clrScheme name="2_Neotel Presentation Template White 15">
      <a:dk1>
        <a:srgbClr val="000000"/>
      </a:dk1>
      <a:lt1>
        <a:srgbClr val="FFFFFF"/>
      </a:lt1>
      <a:dk2>
        <a:srgbClr val="000000"/>
      </a:dk2>
      <a:lt2>
        <a:srgbClr val="808080"/>
      </a:lt2>
      <a:accent1>
        <a:srgbClr val="FBDF53"/>
      </a:accent1>
      <a:accent2>
        <a:srgbClr val="FF9966"/>
      </a:accent2>
      <a:accent3>
        <a:srgbClr val="FFFFFF"/>
      </a:accent3>
      <a:accent4>
        <a:srgbClr val="000000"/>
      </a:accent4>
      <a:accent5>
        <a:srgbClr val="FDECB3"/>
      </a:accent5>
      <a:accent6>
        <a:srgbClr val="E78A5C"/>
      </a:accent6>
      <a:hlink>
        <a:srgbClr val="F56E23"/>
      </a:hlink>
      <a:folHlink>
        <a:srgbClr val="B2B2B2"/>
      </a:folHlink>
    </a:clrScheme>
    <a:fontScheme name="2_Neotel Presentation Template 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eotel Presentation Template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otel Presentation Template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otel Presentation Template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otel Presentation Template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otel Presentation Template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otel Presentation Template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otel Presentation Template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otel Presentation Template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otel Presentation Template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otel Presentation Template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otel Presentation Template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otel Presentation Template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Neotel Presentation Template White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F56E23"/>
        </a:hlink>
        <a:folHlink>
          <a:srgbClr val="AAAAAA"/>
        </a:folHlink>
      </a:clrScheme>
      <a:clrMap bg1="lt1" tx1="dk1" bg2="lt2" tx2="dk2" accent1="accent1" accent2="accent2" accent3="accent3" accent4="accent4" accent5="accent5" accent6="accent6" hlink="hlink" folHlink="folHlink"/>
    </a:extraClrScheme>
    <a:extraClrScheme>
      <a:clrScheme name="2_Neotel Presentation Template White 14">
        <a:dk1>
          <a:srgbClr val="000000"/>
        </a:dk1>
        <a:lt1>
          <a:srgbClr val="FFFFFF"/>
        </a:lt1>
        <a:dk2>
          <a:srgbClr val="000000"/>
        </a:dk2>
        <a:lt2>
          <a:srgbClr val="808080"/>
        </a:lt2>
        <a:accent1>
          <a:srgbClr val="FBDF53"/>
        </a:accent1>
        <a:accent2>
          <a:srgbClr val="FF9966"/>
        </a:accent2>
        <a:accent3>
          <a:srgbClr val="FFFFFF"/>
        </a:accent3>
        <a:accent4>
          <a:srgbClr val="000000"/>
        </a:accent4>
        <a:accent5>
          <a:srgbClr val="FDECB3"/>
        </a:accent5>
        <a:accent6>
          <a:srgbClr val="E78A5C"/>
        </a:accent6>
        <a:hlink>
          <a:srgbClr val="F56E23"/>
        </a:hlink>
        <a:folHlink>
          <a:srgbClr val="AAAAAA"/>
        </a:folHlink>
      </a:clrScheme>
      <a:clrMap bg1="lt1" tx1="dk1" bg2="lt2" tx2="dk2" accent1="accent1" accent2="accent2" accent3="accent3" accent4="accent4" accent5="accent5" accent6="accent6" hlink="hlink" folHlink="folHlink"/>
    </a:extraClrScheme>
    <a:extraClrScheme>
      <a:clrScheme name="2_Neotel Presentation Template White 15">
        <a:dk1>
          <a:srgbClr val="000000"/>
        </a:dk1>
        <a:lt1>
          <a:srgbClr val="FFFFFF"/>
        </a:lt1>
        <a:dk2>
          <a:srgbClr val="000000"/>
        </a:dk2>
        <a:lt2>
          <a:srgbClr val="808080"/>
        </a:lt2>
        <a:accent1>
          <a:srgbClr val="FBDF53"/>
        </a:accent1>
        <a:accent2>
          <a:srgbClr val="FF9966"/>
        </a:accent2>
        <a:accent3>
          <a:srgbClr val="FFFFFF"/>
        </a:accent3>
        <a:accent4>
          <a:srgbClr val="000000"/>
        </a:accent4>
        <a:accent5>
          <a:srgbClr val="FDECB3"/>
        </a:accent5>
        <a:accent6>
          <a:srgbClr val="E78A5C"/>
        </a:accent6>
        <a:hlink>
          <a:srgbClr val="F56E2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lank">
  <a:themeElements>
    <a:clrScheme name="Custom 3">
      <a:dk1>
        <a:srgbClr val="000000"/>
      </a:dk1>
      <a:lt1>
        <a:srgbClr val="FFFFFF"/>
      </a:lt1>
      <a:dk2>
        <a:srgbClr val="C3CFE1"/>
      </a:dk2>
      <a:lt2>
        <a:srgbClr val="E6E6E6"/>
      </a:lt2>
      <a:accent1>
        <a:srgbClr val="6685B3"/>
      </a:accent1>
      <a:accent2>
        <a:srgbClr val="FFAA1F"/>
      </a:accent2>
      <a:accent3>
        <a:srgbClr val="969696"/>
      </a:accent3>
      <a:accent4>
        <a:srgbClr val="BEBEBE"/>
      </a:accent4>
      <a:accent5>
        <a:srgbClr val="00337F"/>
      </a:accent5>
      <a:accent6>
        <a:srgbClr val="4F4F4F"/>
      </a:accent6>
      <a:hlink>
        <a:srgbClr val="00337F"/>
      </a:hlink>
      <a:folHlink>
        <a:srgbClr val="4F4F4F"/>
      </a:folHlink>
    </a:clrScheme>
    <a:fontScheme name="Detec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cap="flat" cmpd="sng" algn="ctr">
          <a:solidFill>
            <a:schemeClr val="accent3"/>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200" b="0" i="0" u="none" strike="noStrike" cap="none" normalizeH="0" baseline="0" dirty="0" err="1" smtClean="0">
            <a:ln>
              <a:noFill/>
            </a:ln>
            <a:solidFill>
              <a:schemeClr val="tx1"/>
            </a:solidFill>
            <a:effectLst/>
            <a:latin typeface="Arial" charset="0"/>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200" dirty="0" err="1" smtClean="0">
            <a:latin typeface="+mn-lt"/>
          </a:defRPr>
        </a:defPPr>
      </a:lstStyle>
    </a:txDef>
  </a:objectDefaults>
  <a:extraClrSchemeLst/>
</a:theme>
</file>

<file path=ppt/theme/theme7.xml><?xml version="1.0" encoding="utf-8"?>
<a:theme xmlns:a="http://schemas.openxmlformats.org/drawingml/2006/main" name="Anime_1_www.FreeDownloadPowerPoint.com">
  <a:themeElements>
    <a:clrScheme name="Anime_1_www.FreeDownloadPowerPoint.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ime_1_www.FreeDownloadPowerPoint.com">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ime_1_www.FreeDownloadPowerPoint.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ime_1_www.FreeDownloadPowerPoint.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ime_1_www.FreeDownloadPowerPoint.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ime_1_www.FreeDownloadPowerPoint.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ime_1_www.FreeDownloadPowerPoint.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ime_1_www.FreeDownloadPowerPoint.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ime_1_www.FreeDownloadPowerPoint.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ime_1_www.FreeDownloadPowerPoint.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ime_1_www.FreeDownloadPowerPoint.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ime_1_www.FreeDownloadPowerPoint.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ime_1_www.FreeDownloadPowerPoint.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ime_1_www.FreeDownloadPowerPoint.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Anime_1_www.FreeDownloadPowerPoint.com">
  <a:themeElements>
    <a:clrScheme name="Anime_1_www.FreeDownloadPowerPoint.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ime_1_www.FreeDownloadPowerPoint.com">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ime_1_www.FreeDownloadPowerPoint.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ime_1_www.FreeDownloadPowerPoint.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ime_1_www.FreeDownloadPowerPoint.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ime_1_www.FreeDownloadPowerPoint.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ime_1_www.FreeDownloadPowerPoint.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ime_1_www.FreeDownloadPowerPoint.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ime_1_www.FreeDownloadPowerPoint.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ime_1_www.FreeDownloadPowerPoint.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ime_1_www.FreeDownloadPowerPoint.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ime_1_www.FreeDownloadPowerPoint.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ime_1_www.FreeDownloadPowerPoint.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ime_1_www.FreeDownloadPowerPoint.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Neotel Presentation Template White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F56E23"/>
    </a:hlink>
    <a:folHlink>
      <a:srgbClr val="AAAAAA"/>
    </a:folHlink>
  </a:clrScheme>
</a:themeOverride>
</file>

<file path=docProps/app.xml><?xml version="1.0" encoding="utf-8"?>
<Properties xmlns="http://schemas.openxmlformats.org/officeDocument/2006/extended-properties" xmlns:vt="http://schemas.openxmlformats.org/officeDocument/2006/docPropsVTypes">
  <Template/>
  <TotalTime>39250</TotalTime>
  <Words>2358</Words>
  <Application>Microsoft Office PowerPoint</Application>
  <PresentationFormat>On-screen Show (4:3)</PresentationFormat>
  <Paragraphs>266</Paragraphs>
  <Slides>24</Slides>
  <Notes>16</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24</vt:i4>
      </vt:variant>
    </vt:vector>
  </HeadingPairs>
  <TitlesOfParts>
    <vt:vector size="33" baseType="lpstr">
      <vt:lpstr>Office Theme</vt:lpstr>
      <vt:lpstr>Neotel Presentation Template White</vt:lpstr>
      <vt:lpstr>2_Neotel Presentation Template White</vt:lpstr>
      <vt:lpstr>1_Office Theme</vt:lpstr>
      <vt:lpstr>2_Office Theme</vt:lpstr>
      <vt:lpstr>1_blank</vt:lpstr>
      <vt:lpstr>Anime_1_www.FreeDownloadPowerPoint.com</vt:lpstr>
      <vt:lpstr>1_Anime_1_www.FreeDownloadPowerPoint.com</vt:lpstr>
      <vt:lpstr>think-cell Slide</vt:lpstr>
      <vt:lpstr>Slide 1</vt:lpstr>
      <vt:lpstr>Slide 2</vt:lpstr>
      <vt:lpstr>INTRODUCTION</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JS</dc:creator>
  <cp:lastModifiedBy>Monique</cp:lastModifiedBy>
  <cp:revision>1011</cp:revision>
  <cp:lastPrinted>2015-07-15T09:51:26Z</cp:lastPrinted>
  <dcterms:created xsi:type="dcterms:W3CDTF">2014-02-25T09:38:41Z</dcterms:created>
  <dcterms:modified xsi:type="dcterms:W3CDTF">2020-10-20T07:43:00Z</dcterms:modified>
</cp:coreProperties>
</file>