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A0261A97-2C51-48D8-BE38-D735874A06CE}">
          <p14:sldIdLst>
            <p14:sldId id="256"/>
            <p14:sldId id="257"/>
            <p14:sldId id="258"/>
            <p14:sldId id="259"/>
          </p14:sldIdLst>
        </p14:section>
        <p14:section name="Untitled Section" id="{247EC5B2-9789-4941-8188-7720DD6AEE73}">
          <p14:sldIdLst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1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3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2638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5887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52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9016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18017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29321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83501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0321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7112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0019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376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0408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5498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1417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6106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3106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2935F-B818-412E-A191-4295864A7290}" type="datetimeFigureOut">
              <a:rPr lang="en-ZA" smtClean="0"/>
              <a:pPr/>
              <a:t>2020/10/14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D314F4-8EAB-49BC-A98F-782F91A811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4087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SRC REPORT ON STUDENT MATTERS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2019/2020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895" y="4998926"/>
            <a:ext cx="3833611" cy="11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349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Contents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Academics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Allowances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Residence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Student Livelihood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College Image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Covid-19</a:t>
            </a:r>
          </a:p>
          <a:p>
            <a:pPr marL="514350" indent="-514350">
              <a:buFont typeface="+mj-lt"/>
              <a:buAutoNum type="arabicPeriod"/>
            </a:pP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895" y="4998926"/>
            <a:ext cx="3833611" cy="11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71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	ACADEMICS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Shortage of lecturers in all campuses</a:t>
            </a:r>
          </a:p>
          <a:p>
            <a:r>
              <a:rPr lang="en-GB" dirty="0" smtClean="0"/>
              <a:t>Students not receiving their certificates in due time</a:t>
            </a:r>
          </a:p>
          <a:p>
            <a:r>
              <a:rPr lang="en-GB" dirty="0" smtClean="0"/>
              <a:t>Delay in issuing of textbooks specifically at St Marks Campus</a:t>
            </a:r>
          </a:p>
          <a:p>
            <a:r>
              <a:rPr lang="en-GB" dirty="0"/>
              <a:t>e</a:t>
            </a:r>
            <a:r>
              <a:rPr lang="en-GB" dirty="0" smtClean="0"/>
              <a:t>-learning to be implemented </a:t>
            </a:r>
          </a:p>
          <a:p>
            <a:endParaRPr lang="en-GB" dirty="0" smtClean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895" y="4998926"/>
            <a:ext cx="3833611" cy="11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644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                             ALLOWANCES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ZA" u="sng" dirty="0" smtClean="0"/>
              <a:t>RESIDENCES </a:t>
            </a:r>
          </a:p>
          <a:p>
            <a:r>
              <a:rPr lang="en-ZA" dirty="0" smtClean="0"/>
              <a:t>Students do not receive their meal allowances in time.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ZA" u="sng" dirty="0" smtClean="0"/>
              <a:t>ACCOMMODATION&amp;TRANSPORT</a:t>
            </a:r>
          </a:p>
          <a:p>
            <a:r>
              <a:rPr lang="en-ZA" dirty="0" smtClean="0"/>
              <a:t>There are students who have been receiving personal allowance (R290) to date.</a:t>
            </a:r>
          </a:p>
          <a:p>
            <a:r>
              <a:rPr lang="en-ZA" dirty="0" smtClean="0"/>
              <a:t>Funded students who have not received any allowance.</a:t>
            </a:r>
          </a:p>
          <a:p>
            <a:r>
              <a:rPr lang="en-ZA" dirty="0" smtClean="0"/>
              <a:t>Students who were wrongfully claimed for.</a:t>
            </a:r>
          </a:p>
          <a:p>
            <a:r>
              <a:rPr lang="en-ZA" dirty="0" smtClean="0"/>
              <a:t>Nated students who have not received top-up’s as from </a:t>
            </a:r>
            <a:r>
              <a:rPr lang="en-ZA" dirty="0"/>
              <a:t>J</a:t>
            </a:r>
            <a:r>
              <a:rPr lang="en-ZA" dirty="0" smtClean="0"/>
              <a:t>uly.</a:t>
            </a:r>
          </a:p>
          <a:p>
            <a:r>
              <a:rPr lang="en-ZA" dirty="0" smtClean="0"/>
              <a:t>Blocked NSFAS Wallet accounts.</a:t>
            </a:r>
          </a:p>
          <a:p>
            <a:r>
              <a:rPr lang="en-ZA" dirty="0" smtClean="0"/>
              <a:t>Students not funded due to college not sending their application.</a:t>
            </a:r>
          </a:p>
          <a:p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7104" y="5172500"/>
            <a:ext cx="3833611" cy="11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779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				RESIDENCES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Mc Janet - has been closed since 2016</a:t>
            </a:r>
          </a:p>
          <a:p>
            <a:r>
              <a:rPr lang="en-ZA" dirty="0" smtClean="0"/>
              <a:t>Belgravia and Glouster residence are in a critical state due to lack of maintenance </a:t>
            </a:r>
          </a:p>
          <a:p>
            <a:r>
              <a:rPr lang="en-ZA" dirty="0" smtClean="0"/>
              <a:t>Therefore both residences had to be closed down because of not meeting Covid-19 standards.</a:t>
            </a:r>
          </a:p>
          <a:p>
            <a:r>
              <a:rPr lang="en-ZA" dirty="0" smtClean="0"/>
              <a:t>College students from outside East London will not have places to stay when they come for registrations in January.</a:t>
            </a:r>
          </a:p>
          <a:p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895" y="4998926"/>
            <a:ext cx="3833611" cy="11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86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	</a:t>
            </a:r>
            <a:r>
              <a:rPr lang="en-ZA" dirty="0" smtClean="0"/>
              <a:t>			Student Livelihood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Students need better equipped Resource centres</a:t>
            </a:r>
          </a:p>
          <a:p>
            <a:r>
              <a:rPr lang="en-ZA" dirty="0" smtClean="0"/>
              <a:t>Security- college gates should accessed with student cards or tags in all three campuses.</a:t>
            </a:r>
          </a:p>
          <a:p>
            <a:r>
              <a:rPr lang="en-ZA" dirty="0" smtClean="0"/>
              <a:t>Bursary office- lack of permanent staff </a:t>
            </a:r>
          </a:p>
          <a:p>
            <a:r>
              <a:rPr lang="en-ZA" dirty="0" smtClean="0"/>
              <a:t>GBV- the students need policy that will govern them with regards to GBV</a:t>
            </a:r>
          </a:p>
          <a:p>
            <a:r>
              <a:rPr lang="en-ZA" dirty="0" smtClean="0"/>
              <a:t>A professional psychologist is needed for counselling </a:t>
            </a:r>
          </a:p>
          <a:p>
            <a:r>
              <a:rPr lang="en-ZA" dirty="0" smtClean="0"/>
              <a:t>All three campuses must have a professional nurse</a:t>
            </a:r>
          </a:p>
          <a:p>
            <a:r>
              <a:rPr lang="en-ZA" dirty="0" smtClean="0"/>
              <a:t>Strategic plan- to minimise student unrest in Jan-</a:t>
            </a:r>
            <a:r>
              <a:rPr lang="en-ZA" dirty="0" err="1" smtClean="0"/>
              <a:t>feb</a:t>
            </a: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60664" y="5295140"/>
            <a:ext cx="3090929" cy="11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257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COLLEGE IMAGE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institution must have one </a:t>
            </a:r>
            <a:r>
              <a:rPr lang="en-ZA" dirty="0"/>
              <a:t>F</a:t>
            </a:r>
            <a:r>
              <a:rPr lang="en-ZA" dirty="0" smtClean="0"/>
              <a:t>acebook page.</a:t>
            </a:r>
          </a:p>
          <a:p>
            <a:r>
              <a:rPr lang="en-ZA" dirty="0" smtClean="0"/>
              <a:t>The college must have a fully functional website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895" y="4998926"/>
            <a:ext cx="3833611" cy="11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63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COVID-19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Improvement of safety measures for Students</a:t>
            </a:r>
          </a:p>
          <a:p>
            <a:r>
              <a:rPr lang="en-ZA" dirty="0" smtClean="0"/>
              <a:t>SRC being excluded in the Covid-19 Committee</a:t>
            </a:r>
          </a:p>
          <a:p>
            <a:r>
              <a:rPr lang="en-ZA" dirty="0" smtClean="0"/>
              <a:t>Infected Staff member or Student, college must close and disinfect.</a:t>
            </a:r>
          </a:p>
          <a:p>
            <a:r>
              <a:rPr lang="en-ZA" dirty="0" smtClean="0"/>
              <a:t>Private accommodation rented for students must be in line with covid-19 regulation (due to lack of sanitizers and other measures). 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895" y="4998926"/>
            <a:ext cx="3833611" cy="11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9559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300</Words>
  <Application>Microsoft Office PowerPoint</Application>
  <PresentationFormat>Custom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SRC REPORT ON STUDENT MATTERS</vt:lpstr>
      <vt:lpstr>    Contents</vt:lpstr>
      <vt:lpstr>    ACADEMICS</vt:lpstr>
      <vt:lpstr>                               ALLOWANCES </vt:lpstr>
      <vt:lpstr>    RESIDENCES</vt:lpstr>
      <vt:lpstr>    Student Livelihood</vt:lpstr>
      <vt:lpstr>COLLEGE IMAGE</vt:lpstr>
      <vt:lpstr>COVID-19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SRC REPORT</dc:title>
  <dc:creator>SRC Treasurer 2019</dc:creator>
  <cp:lastModifiedBy>USER</cp:lastModifiedBy>
  <cp:revision>22</cp:revision>
  <dcterms:created xsi:type="dcterms:W3CDTF">2020-10-13T16:33:19Z</dcterms:created>
  <dcterms:modified xsi:type="dcterms:W3CDTF">2020-10-14T11:20:35Z</dcterms:modified>
</cp:coreProperties>
</file>