
<file path=[Content_Types].xml><?xml version="1.0" encoding="utf-8"?>
<Types xmlns="http://schemas.openxmlformats.org/package/2006/content-types">
  <Override PartName="/ppt/tags/tag569.xml" ContentType="application/vnd.openxmlformats-officedocument.presentationml.tags+xml"/>
  <Override PartName="/ppt/slideLayouts/slideLayout307.xml" ContentType="application/vnd.openxmlformats-officedocument.presentationml.slideLayout+xml"/>
  <Override PartName="/ppt/slideLayouts/slideLayout93.xml" ContentType="application/vnd.openxmlformats-officedocument.presentationml.slideLayout+xml"/>
  <Override PartName="/ppt/tags/tag755.xml" ContentType="application/vnd.openxmlformats-officedocument.presentationml.tags+xml"/>
  <Override PartName="/ppt/slideLayouts/slideLayout477.xml" ContentType="application/vnd.openxmlformats-officedocument.presentationml.slideLayout+xml"/>
  <Override PartName="/ppt/tags/tag941.xml" ContentType="application/vnd.openxmlformats-officedocument.presentationml.tags+xml"/>
  <Override PartName="/ppt/tags/tag263.xml" ContentType="application/vnd.openxmlformats-officedocument.presentationml.tags+xml"/>
  <Override PartName="/ppt/slideLayouts/slideLayout171.xml" ContentType="application/vnd.openxmlformats-officedocument.presentationml.slideLayout+xml"/>
  <Override PartName="/ppt/slideLayouts/slideLayout408.xml" ContentType="application/vnd.openxmlformats-officedocument.presentationml.slideLayout+xml"/>
  <Default Extension="xml" ContentType="application/xml"/>
  <Override PartName="/ppt/slideLayouts/slideLayout24.xml" ContentType="application/vnd.openxmlformats-officedocument.presentationml.slideLayout+xml"/>
  <Override PartName="/ppt/tags/tag1018.xml" ContentType="application/vnd.openxmlformats-officedocument.presentationml.tags+xml"/>
  <Override PartName="/ppt/tags/tag63.xml" ContentType="application/vnd.openxmlformats-officedocument.presentationml.tags+xml"/>
  <Override PartName="/ppt/slideLayouts/slideLayout102.xml" ContentType="application/vnd.openxmlformats-officedocument.presentationml.slideLayout+xml"/>
  <Override PartName="/ppt/tags/tag178.xml" ContentType="application/vnd.openxmlformats-officedocument.presentationml.tags+xml"/>
  <Override PartName="/ppt/tags/tag364.xml" ContentType="application/vnd.openxmlformats-officedocument.presentationml.tags+xml"/>
  <Override PartName="/ppt/tags/tag856.xml" ContentType="application/vnd.openxmlformats-officedocument.presentationml.tags+xml"/>
  <Override PartName="/ppt/slideMasters/slideMaster11.xml" ContentType="application/vnd.openxmlformats-officedocument.presentationml.slideMaster+xml"/>
  <Override PartName="/ppt/tags/tag109.xml" ContentType="application/vnd.openxmlformats-officedocument.presentationml.tags+xml"/>
  <Override PartName="/ppt/slideLayouts/slideLayout272.xml" ContentType="application/vnd.openxmlformats-officedocument.presentationml.slideLayout+xml"/>
  <Override PartName="/ppt/tags/tag550.xml" ContentType="application/vnd.openxmlformats-officedocument.presentationml.tags+xml"/>
  <Override PartName="/ppt/slideLayouts/slideLayout509.xml" ContentType="application/vnd.openxmlformats-officedocument.presentationml.slideLayout+xml"/>
  <Override PartName="/ppt/tags/tag279.xml" ContentType="application/vnd.openxmlformats-officedocument.presentationml.tags+xml"/>
  <Override PartName="/ppt/slideLayouts/slideLayout203.xml" ContentType="application/vnd.openxmlformats-officedocument.presentationml.slideLayout+xml"/>
  <Override PartName="/ppt/tags/tag957.xml" ContentType="application/vnd.openxmlformats-officedocument.presentationml.tags+xml"/>
  <Override PartName="/ppt/slideLayouts/slideLayout187.xml" ContentType="application/vnd.openxmlformats-officedocument.presentationml.slideLayout+xml"/>
  <Override PartName="/ppt/tags/tag465.xml" ContentType="application/vnd.openxmlformats-officedocument.presentationml.tags+xml"/>
  <Override PartName="/ppt/slideLayouts/slideLayout373.xml" ContentType="application/vnd.openxmlformats-officedocument.presentationml.slideLayout+xml"/>
  <Default Extension="png" ContentType="image/png"/>
  <Override PartName="/ppt/slideLayouts/slideLayout118.xml" ContentType="application/vnd.openxmlformats-officedocument.presentationml.slideLayout+xml"/>
  <Override PartName="/ppt/tags/tag651.xml" ContentType="application/vnd.openxmlformats-officedocument.presentationml.tags+xml"/>
  <Override PartName="/ppt/tags/tag79.xml" ContentType="application/vnd.openxmlformats-officedocument.presentationml.tags+xml"/>
  <Override PartName="/ppt/slideLayouts/slideLayout30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288.xml" ContentType="application/vnd.openxmlformats-officedocument.presentationml.slideLayout+xml"/>
  <Override PartName="/ppt/tags/tag566.xml" ContentType="application/vnd.openxmlformats-officedocument.presentationml.tags+xml"/>
  <Override PartName="/ppt/tags/tag752.xml" ContentType="application/vnd.openxmlformats-officedocument.presentationml.tags+xml"/>
  <Override PartName="/ppt/slideLayouts/slideLayout474.xml" ContentType="application/vnd.openxmlformats-officedocument.presentationml.slideLayout+xml"/>
  <Override PartName="/ppt/tags/tag260.xml" ContentType="application/vnd.openxmlformats-officedocument.presentationml.tags+xml"/>
  <Override PartName="/ppt/slideLayouts/slideLayout219.xml" ContentType="application/vnd.openxmlformats-officedocument.presentationml.slideLayout+xml"/>
  <Override PartName="/ppt/slideLayouts/slideLayout21.xml" ContentType="application/vnd.openxmlformats-officedocument.presentationml.slideLayout+xml"/>
  <Override PartName="/ppt/tags/tag667.xml" ContentType="application/vnd.openxmlformats-officedocument.presentationml.tags+xml"/>
  <Override PartName="/ppt/slideLayouts/slideLayout389.xml" ContentType="application/vnd.openxmlformats-officedocument.presentationml.slideLayout+xml"/>
  <Override PartName="/ppt/slideLayouts/slideLayout405.xml" ContentType="application/vnd.openxmlformats-officedocument.presentationml.slideLayout+xml"/>
  <Override PartName="/ppt/tags/tag1015.xml" ContentType="application/vnd.openxmlformats-officedocument.presentationml.tags+xml"/>
  <Override PartName="/ppt/tags/tag175.xml" ContentType="application/vnd.openxmlformats-officedocument.presentationml.tags+xml"/>
  <Override PartName="/ppt/slideLayouts/slideLayout244.xml" ContentType="application/vnd.openxmlformats-officedocument.presentationml.slideLayout+xml"/>
  <Override PartName="/ppt/tags/tag522.xml" ContentType="application/vnd.openxmlformats-officedocument.presentationml.tags+xml"/>
  <Override PartName="/ppt/slideLayouts/slideLayout430.xml" ContentType="application/vnd.openxmlformats-officedocument.presentationml.slideLayout+xml"/>
  <Override PartName="/ppt/tags/tag853.xml" ContentType="application/vnd.openxmlformats-officedocument.presentationml.tags+xml"/>
  <Override PartName="/ppt/tags/tag998.xml" ContentType="application/vnd.openxmlformats-officedocument.presentationml.tags+xml"/>
  <Override PartName="/ppt/tags/tag60.xml" ContentType="application/vnd.openxmlformats-officedocument.presentationml.tags+xml"/>
  <Override PartName="/ppt/tags/tag361.xml" ContentType="application/vnd.openxmlformats-officedocument.presentationml.tags+xml"/>
  <Override PartName="/ppt/tags/tag692.xml" ContentType="application/vnd.openxmlformats-officedocument.presentationml.tags+xml"/>
  <Override PartName="/ppt/tags/tag929.xml" ContentType="application/vnd.openxmlformats-officedocument.presentationml.tags+xml"/>
  <Override PartName="/ppt/slideLayouts/slideLayout506.xml" ContentType="application/vnd.openxmlformats-officedocument.presentationml.slideLayout+xml"/>
  <Override PartName="/ppt/tags/tag106.xml" ContentType="application/vnd.openxmlformats-officedocument.presentationml.tags+xml"/>
  <Override PartName="/ppt/slideLayouts/slideLayout159.xml" ContentType="application/vnd.openxmlformats-officedocument.presentationml.slideLayout+xml"/>
  <Override PartName="/ppt/tags/tag437.xml" ContentType="application/vnd.openxmlformats-officedocument.presentationml.tags+xml"/>
  <Override PartName="/ppt/tags/tag623.xml" ContentType="application/vnd.openxmlformats-officedocument.presentationml.tags+xml"/>
  <Override PartName="/ppt/slideLayouts/slideLayout345.xml" ContentType="application/vnd.openxmlformats-officedocument.presentationml.slideLayout+xml"/>
  <Override PartName="/ppt/tags/tag768.xml" ContentType="application/vnd.openxmlformats-officedocument.presentationml.tags+xml"/>
  <Override PartName="/ppt/tags/tag131.xml" ContentType="application/vnd.openxmlformats-officedocument.presentationml.tags+xml"/>
  <Override PartName="/ppt/tags/tag276.xml" ContentType="application/vnd.openxmlformats-officedocument.presentationml.tags+xml"/>
  <Override PartName="/ppt/slideLayouts/slideLayout184.xml" ContentType="application/vnd.openxmlformats-officedocument.presentationml.slideLayout+xml"/>
  <Override PartName="/ppt/slideLayouts/slideLayout200.xml" ContentType="application/vnd.openxmlformats-officedocument.presentationml.slideLayout+xml"/>
  <Override PartName="/ppt/tags/tag462.xml" ContentType="application/vnd.openxmlformats-officedocument.presentationml.tags+xml"/>
  <Override PartName="/ppt/tags/tag954.xml" ContentType="application/vnd.openxmlformats-officedocument.presentationml.tags+xml"/>
  <Override PartName="/ppt/slideLayouts/slideLayout37.xml" ContentType="application/vnd.openxmlformats-officedocument.presentationml.slideLayout+xml"/>
  <Override PartName="/ppt/tags/tag207.xml" ContentType="application/vnd.openxmlformats-officedocument.presentationml.tags+xml"/>
  <Override PartName="/ppt/slideLayouts/slideLayout370.xml" ContentType="application/vnd.openxmlformats-officedocument.presentationml.slideLayout+xml"/>
  <Override PartName="/ppt/tags/tag793.xml" ContentType="application/vnd.openxmlformats-officedocument.presentationml.tags+xml"/>
  <Override PartName="/ppt/tags/tag2.xml" ContentType="application/vnd.openxmlformats-officedocument.presentationml.tags+xml"/>
  <Override PartName="/ppt/slideLayouts/slideLayout62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ags/tag538.xml" ContentType="application/vnd.openxmlformats-officedocument.presentationml.tags+xml"/>
  <Override PartName="/ppt/slideLayouts/slideLayout301.xml" ContentType="application/vnd.openxmlformats-officedocument.presentationml.slideLayout+xml"/>
  <Override PartName="/ppt/tags/tag724.xml" ContentType="application/vnd.openxmlformats-officedocument.presentationml.tags+xml"/>
  <Override PartName="/ppt/slideLayouts/slideLayout446.xml" ContentType="application/vnd.openxmlformats-officedocument.presentationml.slideLayout+xml"/>
  <Override PartName="/ppt/tags/tag869.xml" ContentType="application/vnd.openxmlformats-officedocument.presentationml.tags+xml"/>
  <Override PartName="/ppt/tags/tag76.xml" ContentType="application/vnd.openxmlformats-officedocument.presentationml.tags+xml"/>
  <Override PartName="/ppt/tags/tag232.xml" ContentType="application/vnd.openxmlformats-officedocument.presentationml.tags+xml"/>
  <Override PartName="/ppt/slideLayouts/slideLayout140.xml" ContentType="application/vnd.openxmlformats-officedocument.presentationml.slideLayout+xml"/>
  <Override PartName="/ppt/tags/tag377.xml" ContentType="application/vnd.openxmlformats-officedocument.presentationml.tags+xml"/>
  <Override PartName="/ppt/slideLayouts/slideLayout285.xml" ContentType="application/vnd.openxmlformats-officedocument.presentationml.slideLayout+xml"/>
  <Override PartName="/ppt/tags/tag563.xml" ContentType="application/vnd.openxmlformats-officedocument.presentationml.tags+xml"/>
  <Override PartName="/ppt/tags/tag894.xml" ContentType="application/vnd.openxmlformats-officedocument.presentationml.tags+xml"/>
  <Override PartName="/ppt/tags/tag910.xml" ContentType="application/vnd.openxmlformats-officedocument.presentationml.tags+xml"/>
  <Override PartName="/ppt/tags/tag308.xml" ContentType="application/vnd.openxmlformats-officedocument.presentationml.tags+xml"/>
  <Override PartName="/ppt/tags/tag639.xml" ContentType="application/vnd.openxmlformats-officedocument.presentationml.tags+xml"/>
  <Override PartName="/ppt/slideLayouts/slideLayout471.xml" ContentType="application/vnd.openxmlformats-officedocument.presentationml.slideLayout+xml"/>
  <Override PartName="/ppt/tags/tag147.xml" ContentType="application/vnd.openxmlformats-officedocument.presentationml.tags+xml"/>
  <Override PartName="/ppt/slideLayouts/slideLayout216.xml" ContentType="application/vnd.openxmlformats-officedocument.presentationml.slideLayout+xml"/>
  <Override PartName="/ppt/tags/tag478.xml" ContentType="application/vnd.openxmlformats-officedocument.presentationml.tags+xml"/>
  <Override PartName="/ppt/slideLayouts/slideLayout402.xml" ContentType="application/vnd.openxmlformats-officedocument.presentationml.slideLayout+xml"/>
  <Override PartName="/ppt/tags/tag825.xml" ContentType="application/vnd.openxmlformats-officedocument.presentationml.tags+xml"/>
  <Override PartName="/ppt/tags/tag32.xml" ContentType="application/vnd.openxmlformats-officedocument.presentationml.tags+xml"/>
  <Override PartName="/ppt/tags/tag333.xml" ContentType="application/vnd.openxmlformats-officedocument.presentationml.tags+xml"/>
  <Override PartName="/ppt/slideLayouts/slideLayout241.xml" ContentType="application/vnd.openxmlformats-officedocument.presentationml.slideLayout+xml"/>
  <Override PartName="/ppt/tags/tag664.xml" ContentType="application/vnd.openxmlformats-officedocument.presentationml.tags+xml"/>
  <Override PartName="/ppt/slideLayouts/slideLayout386.xml" ContentType="application/vnd.openxmlformats-officedocument.presentationml.slideLayout+xml"/>
  <Override PartName="/ppt/tags/tag850.xml" ContentType="application/vnd.openxmlformats-officedocument.presentationml.tags+xml"/>
  <Override PartName="/ppt/tags/tag995.xml" ContentType="application/vnd.openxmlformats-officedocument.presentationml.tags+xml"/>
  <Override PartName="/ppt/tags/tag1012.xml" ContentType="application/vnd.openxmlformats-officedocument.presentationml.tags+xml"/>
  <Override PartName="/ppt/slideLayouts/slideLayout78.xml" ContentType="application/vnd.openxmlformats-officedocument.presentationml.slideLayout+xml"/>
  <Override PartName="/ppt/tags/tag172.xml" ContentType="application/vnd.openxmlformats-officedocument.presentationml.tags+xml"/>
  <Override PartName="/ppt/tags/tag409.xml" ContentType="application/vnd.openxmlformats-officedocument.presentationml.tags+xml"/>
  <Override PartName="/ppt/slideLayouts/slideLayout317.xml" ContentType="application/vnd.openxmlformats-officedocument.presentationml.slideLayout+xml"/>
  <Override PartName="/ppt/tags/tag103.xml" ContentType="application/vnd.openxmlformats-officedocument.presentationml.tags+xml"/>
  <Override PartName="/ppt/tags/tag248.xml" ContentType="application/vnd.openxmlformats-officedocument.presentationml.tags+xml"/>
  <Override PartName="/ppt/slideLayouts/slideLayout156.xml" ContentType="application/vnd.openxmlformats-officedocument.presentationml.slideLayout+xml"/>
  <Override PartName="/ppt/tags/tag434.xml" ContentType="application/vnd.openxmlformats-officedocument.presentationml.tags+xml"/>
  <Override PartName="/ppt/tags/tag579.xml" ContentType="application/vnd.openxmlformats-officedocument.presentationml.tags+xml"/>
  <Override PartName="/ppt/slideLayouts/slideLayout487.xml" ContentType="application/vnd.openxmlformats-officedocument.presentationml.slideLayout+xml"/>
  <Override PartName="/ppt/tags/tag926.xml" ContentType="application/vnd.openxmlformats-officedocument.presentationml.tags+xml"/>
  <Override PartName="/ppt/slideLayouts/slideLayout503.xml" ContentType="application/vnd.openxmlformats-officedocument.presentationml.slideLayout+xml"/>
  <Override PartName="/ppt/tags/tag273.xml" ContentType="application/vnd.openxmlformats-officedocument.presentationml.tags+xml"/>
  <Override PartName="/ppt/tags/tag620.xml" ContentType="application/vnd.openxmlformats-officedocument.presentationml.tags+xml"/>
  <Override PartName="/ppt/slideLayouts/slideLayout342.xml" ContentType="application/vnd.openxmlformats-officedocument.presentationml.slideLayout+xml"/>
  <Override PartName="/ppt/tags/tag765.xml" ContentType="application/vnd.openxmlformats-officedocument.presentationml.tags+xml"/>
  <Override PartName="/ppt/tags/tag951.xml" ContentType="application/vnd.openxmlformats-officedocument.presentationml.tags+xml"/>
  <Override PartName="/ppt/slideLayouts/slideLayout34.xml" ContentType="application/vnd.openxmlformats-officedocument.presentationml.slideLayout+xml"/>
  <Override PartName="/ppt/slideLayouts/slideLayout181.xml" ContentType="application/vnd.openxmlformats-officedocument.presentationml.slideLayout+xml"/>
  <Override PartName="/ppt/tags/tag790.xml" ContentType="application/vnd.openxmlformats-officedocument.presentationml.tags+xml"/>
  <Override PartName="/ppt/slideLayouts/slideLayout418.xml" ContentType="application/vnd.openxmlformats-officedocument.presentationml.slideLayout+xml"/>
  <Override PartName="/ppt/tags/tag48.xml" ContentType="application/vnd.openxmlformats-officedocument.presentationml.tags+xml"/>
  <Override PartName="/ppt/tags/tag188.xml" ContentType="application/vnd.openxmlformats-officedocument.presentationml.tags+xml"/>
  <Override PartName="/ppt/slideLayouts/slideLayout112.xml" ContentType="application/vnd.openxmlformats-officedocument.presentationml.slideLayout+xml"/>
  <Override PartName="/ppt/tags/tag204.xml" ContentType="application/vnd.openxmlformats-officedocument.presentationml.tags+xml"/>
  <Override PartName="/ppt/tags/tag349.xml" ContentType="application/vnd.openxmlformats-officedocument.presentationml.tags+xml"/>
  <Override PartName="/ppt/slideLayouts/slideLayout257.xml" ContentType="application/vnd.openxmlformats-officedocument.presentationml.slideLayout+xml"/>
  <Override PartName="/ppt/tags/tag535.xml" ContentType="application/vnd.openxmlformats-officedocument.presentationml.tags+xml"/>
  <Override PartName="/ppt/tags/tag866.xml" ContentType="application/vnd.openxmlformats-officedocument.presentationml.tags+xml"/>
  <Override PartName="/ppt/tags/tag73.xml" ContentType="application/vnd.openxmlformats-officedocument.presentationml.tags+xml"/>
  <Override PartName="/ppt/tags/tag374.xml" ContentType="application/vnd.openxmlformats-officedocument.presentationml.tags+xml"/>
  <Override PartName="/ppt/theme/theme17.xml" ContentType="application/vnd.openxmlformats-officedocument.theme+xml"/>
  <Override PartName="/ppt/tags/tag721.xml" ContentType="application/vnd.openxmlformats-officedocument.presentationml.tags+xml"/>
  <Override PartName="/ppt/slideLayouts/slideLayout443.xml" ContentType="application/vnd.openxmlformats-officedocument.presentationml.slideLayout+xml"/>
  <Override PartName="/ppt/slideMasters/slideMaster21.xml" ContentType="application/vnd.openxmlformats-officedocument.presentationml.slideMaster+xml"/>
  <Override PartName="/ppt/tags/tag119.xml" ContentType="application/vnd.openxmlformats-officedocument.presentationml.tags+xml"/>
  <Override PartName="/ppt/slideLayouts/slideLayout282.xml" ContentType="application/vnd.openxmlformats-officedocument.presentationml.slideLayout+xml"/>
  <Override PartName="/ppt/tags/tag560.xml" ContentType="application/vnd.openxmlformats-officedocument.presentationml.tags+xml"/>
  <Override PartName="/ppt/tags/tag891.xml" ContentType="application/vnd.openxmlformats-officedocument.presentationml.tags+xml"/>
  <Override PartName="/ppt/tags/tag289.xml" ContentType="application/vnd.openxmlformats-officedocument.presentationml.tags+xml"/>
  <Override PartName="/ppt/theme/theme9.xml" ContentType="application/vnd.openxmlformats-officedocument.theme+xml"/>
  <Override PartName="/ppt/tags/tag305.xml" ContentType="application/vnd.openxmlformats-officedocument.presentationml.tags+xml"/>
  <Override PartName="/ppt/slideLayouts/slideLayout213.xml" ContentType="application/vnd.openxmlformats-officedocument.presentationml.slideLayout+xml"/>
  <Override PartName="/ppt/tags/tag636.xml" ContentType="application/vnd.openxmlformats-officedocument.presentationml.tags+xml"/>
  <Override PartName="/ppt/slideLayouts/slideLayout358.xml" ContentType="application/vnd.openxmlformats-officedocument.presentationml.slideLayout+xml"/>
  <Override PartName="/ppt/tags/tag822.xml" ContentType="application/vnd.openxmlformats-officedocument.presentationml.tags+xml"/>
  <Override PartName="/ppt/tags/tag967.xml" ContentType="application/vnd.openxmlformats-officedocument.presentationml.tags+xml"/>
  <Override PartName="/ppt/tags/tag144.xml" ContentType="application/vnd.openxmlformats-officedocument.presentationml.tags+xml"/>
  <Override PartName="/ppt/tags/tag330.xml" ContentType="application/vnd.openxmlformats-officedocument.presentationml.tags+xml"/>
  <Override PartName="/ppt/slideLayouts/slideLayout197.xml" ContentType="application/vnd.openxmlformats-officedocument.presentationml.slideLayout+xml"/>
  <Override PartName="/ppt/tags/tag475.xml" ContentType="application/vnd.openxmlformats-officedocument.presentationml.tags+xml"/>
  <Override PartName="/ppt/tags/tag661.xml" ContentType="application/vnd.openxmlformats-officedocument.presentationml.tags+xml"/>
  <Override PartName="/ppt/slideLayouts/slideLayout383.xml" ContentType="application/vnd.openxmlformats-officedocument.presentationml.slideLayout+xml"/>
  <Override PartName="/ppt/tags/tag992.xml" ContentType="application/vnd.openxmlformats-officedocument.presentationml.tags+xml"/>
  <Override PartName="/ppt/slideLayouts/slideLayout128.xml" ContentType="application/vnd.openxmlformats-officedocument.presentationml.slideLayout+xml"/>
  <Override PartName="/ppt/tags/tag406.xml" ContentType="application/vnd.openxmlformats-officedocument.presentationml.tags+xml"/>
  <Override PartName="/ppt/tags/tag737.xml" ContentType="application/vnd.openxmlformats-officedocument.presentationml.tags+xml"/>
  <Override PartName="/ppt/slideLayouts/slideLayout459.xml" ContentType="application/vnd.openxmlformats-officedocument.presentationml.slideLayout+xml"/>
  <Override PartName="/ppt/tags/tag89.xml" ContentType="application/vnd.openxmlformats-officedocument.presentationml.tags+xml"/>
  <Override PartName="/ppt/slideLayouts/slideLayout75.xml" ContentType="application/vnd.openxmlformats-officedocument.presentationml.slideLayout+xml"/>
  <Override PartName="/ppt/tags/tag245.xml" ContentType="application/vnd.openxmlformats-officedocument.presentationml.tags+xml"/>
  <Override PartName="/ppt/tags/tag576.xml" ContentType="application/vnd.openxmlformats-officedocument.presentationml.tags+xml"/>
  <Override PartName="/ppt/slideLayouts/slideLayout298.xml" ContentType="application/vnd.openxmlformats-officedocument.presentationml.slideLayout+xml"/>
  <Override PartName="/ppt/slideLayouts/slideLayout314.xml" ContentType="application/vnd.openxmlformats-officedocument.presentationml.slideLayout+xml"/>
  <Override PartName="/ppt/tags/tag923.xml" ContentType="application/vnd.openxmlformats-officedocument.presentationml.tags+xml"/>
  <Override PartName="/ppt/slideLayouts/slideLayout500.xml" ContentType="application/vnd.openxmlformats-officedocument.presentationml.slideLayout+xml"/>
  <Override PartName="/ppt/tags/tag100.xml" ContentType="application/vnd.openxmlformats-officedocument.presentationml.tags+xml"/>
  <Override PartName="/ppt/slideLayouts/slideLayout153.xml" ContentType="application/vnd.openxmlformats-officedocument.presentationml.slideLayout+xml"/>
  <Override PartName="/ppt/tags/tag431.xml" ContentType="application/vnd.openxmlformats-officedocument.presentationml.tags+xml"/>
  <Override PartName="/ppt/tags/tag762.xml" ContentType="application/vnd.openxmlformats-officedocument.presentationml.tags+xml"/>
  <Override PartName="/ppt/slideLayouts/slideLayout484.xml" ContentType="application/vnd.openxmlformats-officedocument.presentationml.slideLayout+xml"/>
  <Override PartName="/ppt/tags/tag270.xml" ContentType="application/vnd.openxmlformats-officedocument.presentationml.tags+xml"/>
  <Override PartName="/ppt/slideLayouts/slideLayout229.xml" ContentType="application/vnd.openxmlformats-officedocument.presentationml.slideLayout+xml"/>
  <Override PartName="/ppt/tags/tag507.xml" ContentType="application/vnd.openxmlformats-officedocument.presentationml.tags+xml"/>
  <Override PartName="/ppt/slideLayouts/slideLayout415.xml" ContentType="application/vnd.openxmlformats-officedocument.presentationml.slideLayout+xml"/>
  <Override PartName="/ppt/tags/tag838.xml" ContentType="application/vnd.openxmlformats-officedocument.presentationml.tags+xml"/>
  <Override PartName="/ppt/tags/tag45.xml" ContentType="application/vnd.openxmlformats-officedocument.presentationml.tags+xml"/>
  <Override PartName="/ppt/slideLayouts/slideLayout31.xml" ContentType="application/vnd.openxmlformats-officedocument.presentationml.slideLayout+xml"/>
  <Override PartName="/ppt/tags/tag201.xml" ContentType="application/vnd.openxmlformats-officedocument.presentationml.tags+xml"/>
  <Override PartName="/ppt/tags/tag346.xml" ContentType="application/vnd.openxmlformats-officedocument.presentationml.tags+xml"/>
  <Override PartName="/ppt/slideLayouts/slideLayout254.xml" ContentType="application/vnd.openxmlformats-officedocument.presentationml.slideLayout+xml"/>
  <Override PartName="/ppt/tags/tag532.xml" ContentType="application/vnd.openxmlformats-officedocument.presentationml.tags+xml"/>
  <Override PartName="/ppt/tags/tag677.xml" ContentType="application/vnd.openxmlformats-officedocument.presentationml.tags+xml"/>
  <Override PartName="/ppt/slideLayouts/slideLayout399.xml" ContentType="application/vnd.openxmlformats-officedocument.presentationml.slideLayout+xml"/>
  <Override PartName="/ppt/tags/tag185.xml" ContentType="application/vnd.openxmlformats-officedocument.presentationml.tags+xml"/>
  <Override PartName="/ppt/tags/tag371.xml" ContentType="application/vnd.openxmlformats-officedocument.presentationml.tags+xml"/>
  <Override PartName="/ppt/theme/theme14.xml" ContentType="application/vnd.openxmlformats-officedocument.theme+xml"/>
  <Override PartName="/ppt/slideLayouts/slideLayout440.xml" ContentType="application/vnd.openxmlformats-officedocument.presentationml.slideLayout+xml"/>
  <Override PartName="/ppt/tags/tag863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608.xml" ContentType="application/vnd.openxmlformats-officedocument.presentationml.tags+xml"/>
  <Override PartName="/ppt/tags/tag939.xml" ContentType="application/vnd.openxmlformats-officedocument.presentationml.tags+xml"/>
  <Override PartName="/ppt/theme/theme6.xml" ContentType="application/vnd.openxmlformats-officedocument.theme+xml"/>
  <Override PartName="/ppt/slideLayouts/slideLayout169.xml" ContentType="application/vnd.openxmlformats-officedocument.presentationml.slideLayout+xml"/>
  <Override PartName="/ppt/tags/tag302.xml" ContentType="application/vnd.openxmlformats-officedocument.presentationml.tags+xml"/>
  <Override PartName="/ppt/slideLayouts/slideLayout210.xml" ContentType="application/vnd.openxmlformats-officedocument.presentationml.slideLayout+xml"/>
  <Override PartName="/ppt/tags/tag447.xml" ContentType="application/vnd.openxmlformats-officedocument.presentationml.tags+xml"/>
  <Override PartName="/ppt/tags/tag633.xml" ContentType="application/vnd.openxmlformats-officedocument.presentationml.tags+xml"/>
  <Override PartName="/ppt/slideLayouts/slideLayout355.xml" ContentType="application/vnd.openxmlformats-officedocument.presentationml.slideLayout+xml"/>
  <Override PartName="/ppt/tags/tag778.xml" ContentType="application/vnd.openxmlformats-officedocument.presentationml.tags+xml"/>
  <Override PartName="/ppt/tags/tag964.xml" ContentType="application/vnd.openxmlformats-officedocument.presentationml.tags+xml"/>
  <Override PartName="/ppt/tags/tag141.xml" ContentType="application/vnd.openxmlformats-officedocument.presentationml.tags+xml"/>
  <Override PartName="/ppt/tags/tag286.xml" ContentType="application/vnd.openxmlformats-officedocument.presentationml.tags+xml"/>
  <Override PartName="/ppt/slideLayouts/slideLayout194.xml" ContentType="application/vnd.openxmlformats-officedocument.presentationml.slideLayout+xml"/>
  <Override PartName="/ppt/tags/tag472.xml" ContentType="application/vnd.openxmlformats-officedocument.presentationml.tags+xml"/>
  <Override PartName="/ppt/tags/tag709.xml" ContentType="application/vnd.openxmlformats-officedocument.presentationml.tags+xml"/>
  <Override PartName="/ppt/slideLayouts/slideLayout47.xml" ContentType="application/vnd.openxmlformats-officedocument.presentationml.slideLayout+xml"/>
  <Override PartName="/ppt/tags/tag217.xml" ContentType="application/vnd.openxmlformats-officedocument.presentationml.tags+xml"/>
  <Override PartName="/ppt/tags/tag548.xml" ContentType="application/vnd.openxmlformats-officedocument.presentationml.tags+xml"/>
  <Override PartName="/ppt/slideLayouts/slideLayout380.xml" ContentType="application/vnd.openxmlformats-officedocument.presentationml.slideLayout+xml"/>
  <Override PartName="/ppt/tags/tag86.xml" ContentType="application/vnd.openxmlformats-officedocument.presentationml.tags+xml"/>
  <Override PartName="/ppt/slideLayouts/slideLayout72.xml" ContentType="application/vnd.openxmlformats-officedocument.presentationml.slideLayout+xml"/>
  <Override PartName="/ppt/slideLayouts/slideLayout125.xml" ContentType="application/vnd.openxmlformats-officedocument.presentationml.slideLayout+xml"/>
  <Override PartName="/ppt/tags/tag387.xml" ContentType="application/vnd.openxmlformats-officedocument.presentationml.tags+xml"/>
  <Override PartName="/ppt/tags/tag403.xml" ContentType="application/vnd.openxmlformats-officedocument.presentationml.tags+xml"/>
  <Override PartName="/ppt/slideLayouts/slideLayout311.xml" ContentType="application/vnd.openxmlformats-officedocument.presentationml.slideLayout+xml"/>
  <Override PartName="/ppt/tags/tag734.xml" ContentType="application/vnd.openxmlformats-officedocument.presentationml.tags+xml"/>
  <Override PartName="/ppt/slideLayouts/slideLayout456.xml" ContentType="application/vnd.openxmlformats-officedocument.presentationml.slideLayout+xml"/>
  <Override PartName="/ppt/tags/tag879.xml" ContentType="application/vnd.openxmlformats-officedocument.presentationml.tags+xml"/>
  <Override PartName="/ppt/tags/tag920.xml" ContentType="application/vnd.openxmlformats-officedocument.presentationml.tags+xml"/>
  <Override PartName="/ppt/tags/tag242.xml" ContentType="application/vnd.openxmlformats-officedocument.presentationml.tags+xml"/>
  <Override PartName="/ppt/slideLayouts/slideLayout150.xml" ContentType="application/vnd.openxmlformats-officedocument.presentationml.slideLayout+xml"/>
  <Override PartName="/ppt/slideLayouts/slideLayout295.xml" ContentType="application/vnd.openxmlformats-officedocument.presentationml.slideLayout+xml"/>
  <Override PartName="/ppt/tags/tag573.xml" ContentType="application/vnd.openxmlformats-officedocument.presentationml.tags+xml"/>
  <Override PartName="/ppt/slideLayouts/slideLayout481.xml" ContentType="application/vnd.openxmlformats-officedocument.presentationml.slideLayout+xml"/>
  <Override PartName="/ppt/tags/tag17.xml" ContentType="application/vnd.openxmlformats-officedocument.presentationml.tags+xml"/>
  <Override PartName="/ppt/tags/tag318.xml" ContentType="application/vnd.openxmlformats-officedocument.presentationml.tags+xml"/>
  <Override PartName="/ppt/slideLayouts/slideLayout226.xml" ContentType="application/vnd.openxmlformats-officedocument.presentationml.slideLayout+xml"/>
  <Override PartName="/ppt/tags/tag504.xml" ContentType="application/vnd.openxmlformats-officedocument.presentationml.tags+xml"/>
  <Override PartName="/ppt/tags/tag649.xml" ContentType="application/vnd.openxmlformats-officedocument.presentationml.tags+xml"/>
  <Override PartName="/ppt/slideMasters/slideMaster9.xml" ContentType="application/vnd.openxmlformats-officedocument.presentationml.slideMaster+xml"/>
  <Override PartName="/ppt/tags/tag157.xml" ContentType="application/vnd.openxmlformats-officedocument.presentationml.tags+xml"/>
  <Override PartName="/ppt/tags/tag343.xml" ContentType="application/vnd.openxmlformats-officedocument.presentationml.tags+xml"/>
  <Override PartName="/ppt/tags/tag488.xml" ContentType="application/vnd.openxmlformats-officedocument.presentationml.tags+xml"/>
  <Override PartName="/ppt/slideLayouts/slideLayout396.xml" ContentType="application/vnd.openxmlformats-officedocument.presentationml.slideLayout+xml"/>
  <Override PartName="/ppt/slideLayouts/slideLayout412.xml" ContentType="application/vnd.openxmlformats-officedocument.presentationml.slideLayout+xml"/>
  <Override PartName="/ppt/tags/tag835.xml" ContentType="application/vnd.openxmlformats-officedocument.presentationml.tags+xml"/>
  <Override PartName="/ppt/tags/tag1022.xml" ContentType="application/vnd.openxmlformats-officedocument.presentationml.tags+xml"/>
  <Override PartName="/ppt/tags/tag42.xml" ContentType="application/vnd.openxmlformats-officedocument.presentationml.tags+xml"/>
  <Override PartName="/ppt/tags/tag182.xml" ContentType="application/vnd.openxmlformats-officedocument.presentationml.tags+xml"/>
  <Override PartName="/ppt/slideLayouts/slideLayout251.xml" ContentType="application/vnd.openxmlformats-officedocument.presentationml.slideLayout+xml"/>
  <Override PartName="/ppt/tags/tag674.xml" ContentType="application/vnd.openxmlformats-officedocument.presentationml.tags+xml"/>
  <Override PartName="/ppt/tags/tag860.xml" ContentType="application/vnd.openxmlformats-officedocument.presentationml.tags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tags/tag419.xml" ContentType="application/vnd.openxmlformats-officedocument.presentationml.tags+xml"/>
  <Override PartName="/ppt/tags/tag605.xml" ContentType="application/vnd.openxmlformats-officedocument.presentationml.tags+xml"/>
  <Override PartName="/ppt/slideLayouts/slideLayout327.xml" ContentType="application/vnd.openxmlformats-officedocument.presentationml.slideLayout+xml"/>
  <Override PartName="/ppt/tags/tag936.xml" ContentType="application/vnd.openxmlformats-officedocument.presentationml.tags+xml"/>
  <Override PartName="/ppt/slideLayouts/slideLayout19.xml" ContentType="application/vnd.openxmlformats-officedocument.presentationml.slideLayout+xml"/>
  <Override PartName="/ppt/tags/tag113.xml" ContentType="application/vnd.openxmlformats-officedocument.presentationml.tags+xml"/>
  <Override PartName="/ppt/tags/tag258.xml" ContentType="application/vnd.openxmlformats-officedocument.presentationml.tags+xml"/>
  <Override PartName="/ppt/slideLayouts/slideLayout166.xml" ContentType="application/vnd.openxmlformats-officedocument.presentationml.slideLayout+xml"/>
  <Override PartName="/ppt/tags/tag444.xml" ContentType="application/vnd.openxmlformats-officedocument.presentationml.tags+xml"/>
  <Override PartName="/ppt/tags/tag589.xml" ContentType="application/vnd.openxmlformats-officedocument.presentationml.tags+xml"/>
  <Override PartName="/ppt/tags/tag775.xml" ContentType="application/vnd.openxmlformats-officedocument.presentationml.tags+xml"/>
  <Override PartName="/ppt/slideLayouts/slideLayout497.xml" ContentType="application/vnd.openxmlformats-officedocument.presentationml.slideLayout+xml"/>
  <Override PartName="/ppt/theme/theme3.xml" ContentType="application/vnd.openxmlformats-officedocument.theme+xml"/>
  <Override PartName="/ppt/tags/tag283.xml" ContentType="application/vnd.openxmlformats-officedocument.presentationml.tags+xml"/>
  <Override PartName="/ppt/tags/tag630.xml" ContentType="application/vnd.openxmlformats-officedocument.presentationml.tags+xml"/>
  <Override PartName="/ppt/slideLayouts/slideLayout352.xml" ContentType="application/vnd.openxmlformats-officedocument.presentationml.slideLayout+xml"/>
  <Override PartName="/ppt/tags/tag961.xml" ContentType="application/vnd.openxmlformats-officedocument.presentationml.tags+xml"/>
  <Override PartName="/ppt/slideLayouts/slideLayout44.xml" ContentType="application/vnd.openxmlformats-officedocument.presentationml.slideLayout+xml"/>
  <Override PartName="/ppt/tags/tag58.xml" ContentType="application/vnd.openxmlformats-officedocument.presentationml.tags+xml"/>
  <Override PartName="/ppt/slideLayouts/slideLayout191.xml" ContentType="application/vnd.openxmlformats-officedocument.presentationml.slideLayout+xml"/>
  <Override PartName="/ppt/tags/tag359.xml" ContentType="application/vnd.openxmlformats-officedocument.presentationml.tags+xml"/>
  <Override PartName="/ppt/tags/tag706.xml" ContentType="application/vnd.openxmlformats-officedocument.presentationml.tags+xml"/>
  <Override PartName="/ppt/slideLayouts/slideLayout428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ags/tag198.xml" ContentType="application/vnd.openxmlformats-officedocument.presentationml.tags+xml"/>
  <Override PartName="/ppt/tags/tag214.xml" ContentType="application/vnd.openxmlformats-officedocument.presentationml.tags+xml"/>
  <Override PartName="/ppt/tags/tag400.xml" ContentType="application/vnd.openxmlformats-officedocument.presentationml.tags+xml"/>
  <Override PartName="/ppt/slideLayouts/slideLayout267.xml" ContentType="application/vnd.openxmlformats-officedocument.presentationml.slideLayout+xml"/>
  <Override PartName="/ppt/tags/tag545.xml" ContentType="application/vnd.openxmlformats-officedocument.presentationml.tags+xml"/>
  <Override PartName="/ppt/tags/tag731.xml" ContentType="application/vnd.openxmlformats-officedocument.presentationml.tags+xml"/>
  <Override PartName="/ppt/slideLayouts/slideLayout453.xml" ContentType="application/vnd.openxmlformats-officedocument.presentationml.slideLayout+xml"/>
  <Override PartName="/ppt/tags/tag876.xml" ContentType="application/vnd.openxmlformats-officedocument.presentationml.tags+xml"/>
  <Override PartName="/ppt/tags/tag83.xml" ContentType="application/vnd.openxmlformats-officedocument.presentationml.tags+xml"/>
  <Override PartName="/ppt/tags/tag384.xml" ContentType="application/vnd.openxmlformats-officedocument.presentationml.tags+xml"/>
  <Override PartName="/ppt/slideLayouts/slideLayout292.xml" ContentType="application/vnd.openxmlformats-officedocument.presentationml.slideLayout+xml"/>
  <Override PartName="/ppt/tags/tag570.xml" ContentType="application/vnd.openxmlformats-officedocument.presentationml.tags+xml"/>
  <Override PartName="/ppt/tags/tag807.xml" ContentType="application/vnd.openxmlformats-officedocument.presentationml.tags+xml"/>
  <Override PartName="/ppt/tags/tag14.xml" ContentType="application/vnd.openxmlformats-officedocument.presentationml.tags+xml"/>
  <Override PartName="/ppt/tags/tag129.xml" ContentType="application/vnd.openxmlformats-officedocument.presentationml.tags+xml"/>
  <Override PartName="/ppt/tags/tag315.xml" ContentType="application/vnd.openxmlformats-officedocument.presentationml.tags+xml"/>
  <Override PartName="/ppt/tags/tag646.xml" ContentType="application/vnd.openxmlformats-officedocument.presentationml.tags+xml"/>
  <Override PartName="/ppt/slideLayouts/slideLayout368.xml" ContentType="application/vnd.openxmlformats-officedocument.presentationml.slideLayout+xml"/>
  <Override PartName="/ppt/slideMasters/slideMaster6.xml" ContentType="application/vnd.openxmlformats-officedocument.presentationml.slideMaster+xml"/>
  <Override PartName="/ppt/tags/tag154.xml" ContentType="application/vnd.openxmlformats-officedocument.presentationml.tags+xml"/>
  <Override PartName="/ppt/tags/tag299.xml" ContentType="application/vnd.openxmlformats-officedocument.presentationml.tags+xml"/>
  <Override PartName="/ppt/slideLayouts/slideLayout223.xml" ContentType="application/vnd.openxmlformats-officedocument.presentationml.slideLayout+xml"/>
  <Override PartName="/ppt/tags/tag485.xml" ContentType="application/vnd.openxmlformats-officedocument.presentationml.tags+xml"/>
  <Override PartName="/ppt/tags/tag501.xml" ContentType="application/vnd.openxmlformats-officedocument.presentationml.tags+xml"/>
  <Override PartName="/ppt/tags/tag832.xml" ContentType="application/vnd.openxmlformats-officedocument.presentationml.tags+xml"/>
  <Override PartName="/ppt/tags/tag977.xml" ContentType="application/vnd.openxmlformats-officedocument.presentationml.tags+xml"/>
  <Override PartName="/ppt/tags/tag340.xml" ContentType="application/vnd.openxmlformats-officedocument.presentationml.tags+xml"/>
  <Override PartName="/ppt/tags/tag671.xml" ContentType="application/vnd.openxmlformats-officedocument.presentationml.tags+xml"/>
  <Override PartName="/ppt/slideLayouts/slideLayout393.xml" ContentType="application/vnd.openxmlformats-officedocument.presentationml.slideLayout+xml"/>
  <Override PartName="/ppt/tags/tag908.xml" ContentType="application/vnd.openxmlformats-officedocument.presentationml.tags+xml"/>
  <Override PartName="/ppt/slideLayouts/slideLayout85.xml" ContentType="application/vnd.openxmlformats-officedocument.presentationml.slideLayout+xml"/>
  <Override PartName="/ppt/slideLayouts/slideLayout138.xml" ContentType="application/vnd.openxmlformats-officedocument.presentationml.slideLayout+xml"/>
  <Override PartName="/ppt/tags/tag416.xml" ContentType="application/vnd.openxmlformats-officedocument.presentationml.tags+xml"/>
  <Override PartName="/ppt/slideLayouts/slideLayout324.xml" ContentType="application/vnd.openxmlformats-officedocument.presentationml.slideLayout+xml"/>
  <Override PartName="/ppt/tags/tag747.xml" ContentType="application/vnd.openxmlformats-officedocument.presentationml.tags+xml"/>
  <Override PartName="/ppt/slideLayouts/slideLayout469.xml" ContentType="application/vnd.openxmlformats-officedocument.presentationml.slideLayout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255.xml" ContentType="application/vnd.openxmlformats-officedocument.presentationml.tags+xml"/>
  <Override PartName="/ppt/slideLayouts/slideLayout163.xml" ContentType="application/vnd.openxmlformats-officedocument.presentationml.slideLayout+xml"/>
  <Override PartName="/ppt/tags/tag586.xml" ContentType="application/vnd.openxmlformats-officedocument.presentationml.tags+xml"/>
  <Override PartName="/ppt/tags/tag602.xml" ContentType="application/vnd.openxmlformats-officedocument.presentationml.tags+xml"/>
  <Override PartName="/ppt/tags/tag933.xml" ContentType="application/vnd.openxmlformats-officedocument.presentationml.tags+xml"/>
  <Override PartName="/ppt/slideLayouts/slideLayout510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280.xml" ContentType="application/vnd.openxmlformats-officedocument.presentationml.tags+xml"/>
  <Override PartName="/ppt/tags/tag441.xml" ContentType="application/vnd.openxmlformats-officedocument.presentationml.tags+xml"/>
  <Override PartName="/ppt/tags/tag772.xml" ContentType="application/vnd.openxmlformats-officedocument.presentationml.tags+xml"/>
  <Override PartName="/ppt/slideLayouts/slideLayout494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239.xml" ContentType="application/vnd.openxmlformats-officedocument.presentationml.slideLayout+xml"/>
  <Override PartName="/ppt/tags/tag517.xml" ContentType="application/vnd.openxmlformats-officedocument.presentationml.tags+xml"/>
  <Override PartName="/ppt/tags/tag703.xml" ContentType="application/vnd.openxmlformats-officedocument.presentationml.tags+xml"/>
  <Override PartName="/ppt/slideLayouts/slideLayout425.xml" ContentType="application/vnd.openxmlformats-officedocument.presentationml.slideLayout+xml"/>
  <Override PartName="/ppt/tags/tag848.xml" ContentType="application/vnd.openxmlformats-officedocument.presentationml.tags+xml"/>
  <Override PartName="/ppt/tags/tag55.xml" ContentType="application/vnd.openxmlformats-officedocument.presentationml.tags+xml"/>
  <Override PartName="/ppt/tags/tag211.xml" ContentType="application/vnd.openxmlformats-officedocument.presentationml.tags+xml"/>
  <Override PartName="/ppt/tags/tag356.xml" ContentType="application/vnd.openxmlformats-officedocument.presentationml.tags+xml"/>
  <Override PartName="/ppt/slideLayouts/slideLayout264.xml" ContentType="application/vnd.openxmlformats-officedocument.presentationml.slideLayout+xml"/>
  <Override PartName="/ppt/tags/tag542.xml" ContentType="application/vnd.openxmlformats-officedocument.presentationml.tags+xml"/>
  <Override PartName="/ppt/tags/tag687.xml" ContentType="application/vnd.openxmlformats-officedocument.presentationml.tags+xml"/>
  <Override PartName="/ppt/tags/tag873.xml" ContentType="application/vnd.openxmlformats-officedocument.presentationml.tags+xml"/>
  <Override PartName="/ppt/tags/tag80.xml" ContentType="application/vnd.openxmlformats-officedocument.presentationml.tags+xml"/>
  <Override PartName="/ppt/tags/tag195.xml" ContentType="application/vnd.openxmlformats-officedocument.presentationml.tags+xml"/>
  <Override PartName="/ppt/tags/tag381.xml" ContentType="application/vnd.openxmlformats-officedocument.presentationml.tags+xml"/>
  <Override PartName="/ppt/tags/tag618.xml" ContentType="application/vnd.openxmlformats-officedocument.presentationml.tags+xml"/>
  <Override PartName="/ppt/slideLayouts/slideLayout450.xml" ContentType="application/vnd.openxmlformats-officedocument.presentationml.slideLayout+xml"/>
  <Override PartName="/ppt/theme/theme24.xml" ContentType="application/vnd.openxmlformats-officedocument.theme+xml"/>
  <Override PartName="/ppt/tags/tag126.xml" ContentType="application/vnd.openxmlformats-officedocument.presentationml.tags+xml"/>
  <Override PartName="/ppt/slideLayouts/slideLayout179.xml" ContentType="application/vnd.openxmlformats-officedocument.presentationml.slideLayout+xml"/>
  <Override PartName="/ppt/tags/tag457.xml" ContentType="application/vnd.openxmlformats-officedocument.presentationml.tags+xml"/>
  <Override PartName="/ppt/tags/tag804.xml" ContentType="application/vnd.openxmlformats-officedocument.presentationml.tags+xml"/>
  <Override PartName="/ppt/tags/tag949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296.xml" ContentType="application/vnd.openxmlformats-officedocument.presentationml.tags+xml"/>
  <Override PartName="/ppt/tags/tag312.xml" ContentType="application/vnd.openxmlformats-officedocument.presentationml.tags+xml"/>
  <Override PartName="/ppt/slideLayouts/slideLayout220.xml" ContentType="application/vnd.openxmlformats-officedocument.presentationml.slideLayout+xml"/>
  <Override PartName="/ppt/tags/tag643.xml" ContentType="application/vnd.openxmlformats-officedocument.presentationml.tags+xml"/>
  <Override PartName="/ppt/slideLayouts/slideLayout365.xml" ContentType="application/vnd.openxmlformats-officedocument.presentationml.slideLayout+xml"/>
  <Override PartName="/ppt/tags/tag788.xml" ContentType="application/vnd.openxmlformats-officedocument.presentationml.tags+xml"/>
  <Override PartName="/ppt/tags/tag974.xml" ContentType="application/vnd.openxmlformats-officedocument.presentationml.tags+xml"/>
  <Override PartName="/ppt/slideMasters/slideMaster3.xml" ContentType="application/vnd.openxmlformats-officedocument.presentationml.slideMaster+xml"/>
  <Override PartName="/ppt/slideLayouts/slideLayout57.xml" ContentType="application/vnd.openxmlformats-officedocument.presentationml.slideLayout+xml"/>
  <Override PartName="/ppt/tags/tag151.xml" ContentType="application/vnd.openxmlformats-officedocument.presentationml.tags+xml"/>
  <Override PartName="/ppt/tags/tag482.xml" ContentType="application/vnd.openxmlformats-officedocument.presentationml.tags+xml"/>
  <Override PartName="/ppt/tags/tag719.xml" ContentType="application/vnd.openxmlformats-officedocument.presentationml.tags+xml"/>
  <Override PartName="/ppt/slideLayouts/slideLayout390.xml" ContentType="application/vnd.openxmlformats-officedocument.presentationml.slideLayout+xml"/>
  <Override PartName="/ppt/tags/tag227.xml" ContentType="application/vnd.openxmlformats-officedocument.presentationml.tags+xml"/>
  <Override PartName="/ppt/slideLayouts/slideLayout135.xml" ContentType="application/vnd.openxmlformats-officedocument.presentationml.slideLayout+xml"/>
  <Override PartName="/ppt/tags/tag413.xml" ContentType="application/vnd.openxmlformats-officedocument.presentationml.tags+xml"/>
  <Override PartName="/ppt/tags/tag558.xml" ContentType="application/vnd.openxmlformats-officedocument.presentationml.tags+xml"/>
  <Override PartName="/ppt/tags/tag889.xml" ContentType="application/vnd.openxmlformats-officedocument.presentationml.tags+xml"/>
  <Override PartName="/ppt/tags/tag905.xml" ContentType="application/vnd.openxmlformats-officedocument.presentationml.tags+xml"/>
  <Override PartName="/ppt/slideMasters/slideMaster19.xml" ContentType="application/vnd.openxmlformats-officedocument.presentationml.slideMaster+xml"/>
  <Override PartName="/ppt/tags/tag96.xml" ContentType="application/vnd.openxmlformats-officedocument.presentationml.tags+xml"/>
  <Override PartName="/ppt/slideLayouts/slideLayout82.xml" ContentType="application/vnd.openxmlformats-officedocument.presentationml.slideLayout+xml"/>
  <Override PartName="/ppt/tags/tag252.xml" ContentType="application/vnd.openxmlformats-officedocument.presentationml.tags+xml"/>
  <Override PartName="/ppt/tags/tag397.xml" ContentType="application/vnd.openxmlformats-officedocument.presentationml.tags+xml"/>
  <Override PartName="/ppt/slideLayouts/slideLayout321.xml" ContentType="application/vnd.openxmlformats-officedocument.presentationml.slideLayout+xml"/>
  <Override PartName="/ppt/tags/tag744.xml" ContentType="application/vnd.openxmlformats-officedocument.presentationml.tags+xml"/>
  <Override PartName="/ppt/slideLayouts/slideLayout466.xml" ContentType="application/vnd.openxmlformats-officedocument.presentationml.slideLayout+xml"/>
  <Override PartName="/ppt/tags/tag930.xml" ContentType="application/vnd.openxmlformats-officedocument.presentationml.tags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ags/tag583.xml" ContentType="application/vnd.openxmlformats-officedocument.presentationml.tags+xml"/>
  <Override PartName="/ppt/slideLayouts/slideLayout491.xml" ContentType="application/vnd.openxmlformats-officedocument.presentationml.slideLayout+xml"/>
  <Override PartName="/ppt/tags/tag27.xml" ContentType="application/vnd.openxmlformats-officedocument.presentationml.tags+xml"/>
  <Override PartName="/ppt/tags/tag328.xml" ContentType="application/vnd.openxmlformats-officedocument.presentationml.tags+xml"/>
  <Override PartName="/ppt/slideLayouts/slideLayout236.xml" ContentType="application/vnd.openxmlformats-officedocument.presentationml.slideLayout+xml"/>
  <Override PartName="/ppt/tags/tag514.xml" ContentType="application/vnd.openxmlformats-officedocument.presentationml.tags+xml"/>
  <Override PartName="/ppt/tags/tag659.xml" ContentType="application/vnd.openxmlformats-officedocument.presentationml.tags+xml"/>
  <Override PartName="/ppt/tags/tag845.xml" ContentType="application/vnd.openxmlformats-officedocument.presentationml.tags+xml"/>
  <Override PartName="/ppt/tags/tag1007.xml" ContentType="application/vnd.openxmlformats-officedocument.presentationml.tags+xml"/>
  <Override PartName="/ppt/tags/tag52.xml" ContentType="application/vnd.openxmlformats-officedocument.presentationml.tags+xml"/>
  <Override PartName="/ppt/tags/tag167.xml" ContentType="application/vnd.openxmlformats-officedocument.presentationml.tags+xml"/>
  <Override PartName="/ppt/tags/tag353.xml" ContentType="application/vnd.openxmlformats-officedocument.presentationml.tags+xml"/>
  <Override PartName="/ppt/tags/tag498.xml" ContentType="application/vnd.openxmlformats-officedocument.presentationml.tags+xml"/>
  <Override PartName="/ppt/tags/tag684.xml" ContentType="application/vnd.openxmlformats-officedocument.presentationml.tags+xml"/>
  <Override PartName="/ppt/tags/tag700.xml" ContentType="application/vnd.openxmlformats-officedocument.presentationml.tags+xml"/>
  <Override PartName="/ppt/slideLayouts/slideLayout422.xml" ContentType="application/vnd.openxmlformats-officedocument.presentationml.slideLayout+xml"/>
  <Override PartName="/ppt/tags/tag192.xml" ContentType="application/vnd.openxmlformats-officedocument.presentationml.tags+xml"/>
  <Override PartName="/ppt/tags/tag429.xml" ContentType="application/vnd.openxmlformats-officedocument.presentationml.tags+xml"/>
  <Override PartName="/ppt/slideLayouts/slideLayout261.xml" ContentType="application/vnd.openxmlformats-officedocument.presentationml.slideLayout+xml"/>
  <Override PartName="/ppt/theme/theme21.xml" ContentType="application/vnd.openxmlformats-officedocument.theme+xml"/>
  <Override PartName="/ppt/tags/tag870.xml" ContentType="application/vnd.openxmlformats-officedocument.presentationml.tags+xml"/>
  <Override PartName="/ppt/slideLayouts/slideLayout98.xml" ContentType="application/vnd.openxmlformats-officedocument.presentationml.slideLayout+xml"/>
  <Override PartName="/ppt/tags/tag268.xml" ContentType="application/vnd.openxmlformats-officedocument.presentationml.tags+xml"/>
  <Override PartName="/ppt/tags/tag599.xml" ContentType="application/vnd.openxmlformats-officedocument.presentationml.tags+xml"/>
  <Override PartName="/ppt/tags/tag615.xml" ContentType="application/vnd.openxmlformats-officedocument.presentationml.tags+xml"/>
  <Override PartName="/ppt/slideLayouts/slideLayout337.xml" ContentType="application/vnd.openxmlformats-officedocument.presentationml.slideLayout+xml"/>
  <Override PartName="/ppt/tags/tag801.xml" ContentType="application/vnd.openxmlformats-officedocument.presentationml.tags+xml"/>
  <Override PartName="/ppt/tags/tag946.xml" ContentType="application/vnd.openxmlformats-officedocument.presentationml.tag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ags/tag123.xml" ContentType="application/vnd.openxmlformats-officedocument.presentationml.tags+xml"/>
  <Override PartName="/ppt/slideLayouts/slideLayout176.xml" ContentType="application/vnd.openxmlformats-officedocument.presentationml.slideLayout+xml"/>
  <Override PartName="/ppt/tags/tag454.xml" ContentType="application/vnd.openxmlformats-officedocument.presentationml.tags+xml"/>
  <Override PartName="/ppt/tags/tag640.xml" ContentType="application/vnd.openxmlformats-officedocument.presentationml.tags+xml"/>
  <Override PartName="/ppt/slideLayouts/slideLayout362.xml" ContentType="application/vnd.openxmlformats-officedocument.presentationml.slideLayout+xml"/>
  <Override PartName="/ppt/tags/tag785.xml" ContentType="application/vnd.openxmlformats-officedocument.presentationml.tags+xml"/>
  <Override PartName="/ppt/slideLayouts/slideLayout107.xml" ContentType="application/vnd.openxmlformats-officedocument.presentationml.slideLayout+xml"/>
  <Override PartName="/ppt/tags/tag293.xml" ContentType="application/vnd.openxmlformats-officedocument.presentationml.tags+xml"/>
  <Override PartName="/ppt/tags/tag716.xml" ContentType="application/vnd.openxmlformats-officedocument.presentationml.tags+xml"/>
  <Override PartName="/ppt/slideLayouts/slideLayout438.xml" ContentType="application/vnd.openxmlformats-officedocument.presentationml.slideLayout+xml"/>
  <Override PartName="/ppt/tags/tag971.xml" ContentType="application/vnd.openxmlformats-officedocument.presentationml.tags+xml"/>
  <Override PartName="/ppt/slideLayouts/slideLayout54.xml" ContentType="application/vnd.openxmlformats-officedocument.presentationml.slideLayout+xml"/>
  <Override PartName="/ppt/tags/tag68.xml" ContentType="application/vnd.openxmlformats-officedocument.presentationml.tags+xml"/>
  <Override PartName="/ppt/tags/tag224.xml" ContentType="application/vnd.openxmlformats-officedocument.presentationml.tags+xml"/>
  <Override PartName="/ppt/tags/tag369.xml" ContentType="application/vnd.openxmlformats-officedocument.presentationml.tags+xml"/>
  <Override PartName="/ppt/slideLayouts/slideLayout277.xml" ContentType="application/vnd.openxmlformats-officedocument.presentationml.slideLayout+xml"/>
  <Override PartName="/ppt/tags/tag555.xml" ContentType="application/vnd.openxmlformats-officedocument.presentationml.tags+xml"/>
  <Override PartName="/ppt/tags/tag902.xml" ContentType="application/vnd.openxmlformats-officedocument.presentationml.tags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Layouts/slideLayout132.xml" ContentType="application/vnd.openxmlformats-officedocument.presentationml.slideLayout+xml"/>
  <Override PartName="/ppt/tags/tag394.xml" ContentType="application/vnd.openxmlformats-officedocument.presentationml.tags+xml"/>
  <Override PartName="/ppt/tags/tag410.xml" ContentType="application/vnd.openxmlformats-officedocument.presentationml.tags+xml"/>
  <Override PartName="/ppt/tags/tag741.xml" ContentType="application/vnd.openxmlformats-officedocument.presentationml.tags+xml"/>
  <Override PartName="/ppt/slideLayouts/slideLayout463.xml" ContentType="application/vnd.openxmlformats-officedocument.presentationml.slideLayout+xml"/>
  <Override PartName="/ppt/tags/tag886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slideLayouts/slideLayout208.xml" ContentType="application/vnd.openxmlformats-officedocument.presentationml.slideLayout+xml"/>
  <Override PartName="/ppt/tags/tag580.xml" ContentType="application/vnd.openxmlformats-officedocument.presentationml.tags+xml"/>
  <Override PartName="/ppt/tags/tag817.xml" ContentType="application/vnd.openxmlformats-officedocument.presentationml.tags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ags/tag325.xml" ContentType="application/vnd.openxmlformats-officedocument.presentationml.tags+xml"/>
  <Override PartName="/ppt/slideLayouts/slideLayout233.xml" ContentType="application/vnd.openxmlformats-officedocument.presentationml.slideLayout+xml"/>
  <Override PartName="/ppt/tags/tag656.xml" ContentType="application/vnd.openxmlformats-officedocument.presentationml.tags+xml"/>
  <Override PartName="/ppt/slideLayouts/slideLayout378.xml" ContentType="application/vnd.openxmlformats-officedocument.presentationml.slideLayout+xml"/>
  <Override PartName="/ppt/tags/tag987.xml" ContentType="application/vnd.openxmlformats-officedocument.presentationml.tags+xml"/>
  <Override PartName="/ppt/tags/tag1004.xml" ContentType="application/vnd.openxmlformats-officedocument.presentationml.tags+xml"/>
  <Override PartName="/ppt/tags/tag164.xml" ContentType="application/vnd.openxmlformats-officedocument.presentationml.tags+xml"/>
  <Override PartName="/ppt/tags/tag495.xml" ContentType="application/vnd.openxmlformats-officedocument.presentationml.tags+xml"/>
  <Override PartName="/ppt/tags/tag511.xml" ContentType="application/vnd.openxmlformats-officedocument.presentationml.tags+xml"/>
  <Override PartName="/ppt/tags/tag842.xml" ContentType="application/vnd.openxmlformats-officedocument.presentationml.tags+xml"/>
  <Override PartName="/ppt/tags/tag350.xml" ContentType="application/vnd.openxmlformats-officedocument.presentationml.tags+xml"/>
  <Override PartName="/ppt/slideLayouts/slideLayout309.xml" ContentType="application/vnd.openxmlformats-officedocument.presentationml.slideLayout+xml"/>
  <Override PartName="/ppt/tags/tag681.xml" ContentType="application/vnd.openxmlformats-officedocument.presentationml.tags+xml"/>
  <Override PartName="/ppt/tags/tag918.xml" ContentType="application/vnd.openxmlformats-officedocument.presentationml.tags+xml"/>
  <Override PartName="/ppt/slideLayouts/slideLayout95.xml" ContentType="application/vnd.openxmlformats-officedocument.presentationml.slideLayout+xml"/>
  <Override PartName="/ppt/slideLayouts/slideLayout148.xml" ContentType="application/vnd.openxmlformats-officedocument.presentationml.slideLayout+xml"/>
  <Override PartName="/ppt/tags/tag426.xml" ContentType="application/vnd.openxmlformats-officedocument.presentationml.tags+xml"/>
  <Override PartName="/ppt/tags/tag612.xml" ContentType="application/vnd.openxmlformats-officedocument.presentationml.tags+xml"/>
  <Override PartName="/ppt/slideLayouts/slideLayout334.xml" ContentType="application/vnd.openxmlformats-officedocument.presentationml.slideLayout+xml"/>
  <Override PartName="/ppt/tags/tag757.xml" ContentType="application/vnd.openxmlformats-officedocument.presentationml.tags+xml"/>
  <Override PartName="/ppt/slideLayouts/slideLayout479.xml" ContentType="application/vnd.openxmlformats-officedocument.presentationml.slideLayout+xml"/>
  <Override PartName="/ppt/tags/tag943.xml" ContentType="application/vnd.openxmlformats-officedocument.presentationml.tags+xml"/>
  <Override PartName="/ppt/slideLayouts/slideLayout4.xml" ContentType="application/vnd.openxmlformats-officedocument.presentationml.slideLayout+xml"/>
  <Override PartName="/ppt/tags/tag120.xml" ContentType="application/vnd.openxmlformats-officedocument.presentationml.tags+xml"/>
  <Override PartName="/ppt/tags/tag265.xml" ContentType="application/vnd.openxmlformats-officedocument.presentationml.tags+xml"/>
  <Override PartName="/ppt/slideLayouts/slideLayout173.xml" ContentType="application/vnd.openxmlformats-officedocument.presentationml.slideLayout+xml"/>
  <Override PartName="/ppt/tags/tag451.xml" ContentType="application/vnd.openxmlformats-officedocument.presentationml.tags+xml"/>
  <Override PartName="/ppt/tags/tag596.xml" ContentType="application/vnd.openxmlformats-officedocument.presentationml.tags+xml"/>
  <Override PartName="/ppt/tags/tag782.xml" ContentType="application/vnd.openxmlformats-officedocument.presentationml.tags+xml"/>
  <Override PartName="/ppt/slides/slide2.xml" ContentType="application/vnd.openxmlformats-officedocument.presentationml.slide+xml"/>
  <Override PartName="/ppt/slideLayouts/slideLayout26.xml" ContentType="application/vnd.openxmlformats-officedocument.presentationml.slideLayout+xml"/>
  <Override PartName="/ppt/tags/tag290.xml" ContentType="application/vnd.openxmlformats-officedocument.presentationml.tags+xml"/>
  <Override PartName="/ppt/slideLayouts/slideLayout249.xml" ContentType="application/vnd.openxmlformats-officedocument.presentationml.slideLayout+xml"/>
  <Override PartName="/ppt/tags/tag527.xml" ContentType="application/vnd.openxmlformats-officedocument.presentationml.tags+xml"/>
  <Override PartName="/ppt/slideLayouts/slideLayout51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ags/tag366.xml" ContentType="application/vnd.openxmlformats-officedocument.presentationml.tags+xml"/>
  <Override PartName="/ppt/tags/tag713.xml" ContentType="application/vnd.openxmlformats-officedocument.presentationml.tags+xml"/>
  <Override PartName="/ppt/slideLayouts/slideLayout435.xml" ContentType="application/vnd.openxmlformats-officedocument.presentationml.slideLayout+xml"/>
  <Override PartName="/ppt/tags/tag858.xml" ContentType="application/vnd.openxmlformats-officedocument.presentationml.tags+xml"/>
  <Override PartName="/ppt/tags/tag65.xml" ContentType="application/vnd.openxmlformats-officedocument.presentationml.tags+xml"/>
  <Override PartName="/ppt/tags/tag221.xml" ContentType="application/vnd.openxmlformats-officedocument.presentationml.tags+xml"/>
  <Override PartName="/ppt/slideLayouts/slideLayout274.xml" ContentType="application/vnd.openxmlformats-officedocument.presentationml.slideLayout+xml"/>
  <Override PartName="/ppt/tags/tag552.xml" ContentType="application/vnd.openxmlformats-officedocument.presentationml.tags+xml"/>
  <Override PartName="/ppt/tags/tag697.xml" ContentType="application/vnd.openxmlformats-officedocument.presentationml.tags+xml"/>
  <Override PartName="/ppt/slideLayouts/slideLayout460.xml" ContentType="application/vnd.openxmlformats-officedocument.presentationml.slideLayout+xml"/>
  <Override PartName="/ppt/tags/tag883.xml" ContentType="application/vnd.openxmlformats-officedocument.presentationml.tags+xml"/>
  <Override PartName="/ppt/slideMasters/slideMaster13.xml" ContentType="application/vnd.openxmlformats-officedocument.presentationml.slideMaster+xml"/>
  <Override PartName="/ppt/tags/tag90.xml" ContentType="application/vnd.openxmlformats-officedocument.presentationml.tags+xml"/>
  <Override PartName="/ppt/slideLayouts/slideLayout205.xml" ContentType="application/vnd.openxmlformats-officedocument.presentationml.slideLayout+xml"/>
  <Override PartName="/ppt/tags/tag391.xml" ContentType="application/vnd.openxmlformats-officedocument.presentationml.tags+xml"/>
  <Override PartName="/ppt/tags/tag628.xml" ContentType="application/vnd.openxmlformats-officedocument.presentationml.tags+xml"/>
  <Override PartName="/ppt/tags/tag959.xml" ContentType="application/vnd.openxmlformats-officedocument.presentationml.tags+xml"/>
  <Override PartName="/ppt/tags/tag136.xml" ContentType="application/vnd.openxmlformats-officedocument.presentationml.tags+xml"/>
  <Override PartName="/ppt/tags/tag322.xml" ContentType="application/vnd.openxmlformats-officedocument.presentationml.tags+xml"/>
  <Override PartName="/ppt/slideLayouts/slideLayout189.xml" ContentType="application/vnd.openxmlformats-officedocument.presentationml.slideLayout+xml"/>
  <Override PartName="/ppt/tags/tag467.xml" ContentType="application/vnd.openxmlformats-officedocument.presentationml.tags+xml"/>
  <Override PartName="/ppt/tags/tag798.xml" ContentType="application/vnd.openxmlformats-officedocument.presentationml.tags+xml"/>
  <Override PartName="/ppt/tags/tag814.xml" ContentType="application/vnd.openxmlformats-officedocument.presentationml.tags+xml"/>
  <Override PartName="/ppt/tags/tag21.xml" ContentType="application/vnd.openxmlformats-officedocument.presentationml.tags+xml"/>
  <Override PartName="/ppt/tags/tag161.xml" ContentType="application/vnd.openxmlformats-officedocument.presentationml.tags+xml"/>
  <Override PartName="/ppt/slideLayouts/slideLayout230.xml" ContentType="application/vnd.openxmlformats-officedocument.presentationml.slideLayout+xml"/>
  <Override PartName="/ppt/tags/tag653.xml" ContentType="application/vnd.openxmlformats-officedocument.presentationml.tags+xml"/>
  <Override PartName="/ppt/slideLayouts/slideLayout375.xml" ContentType="application/vnd.openxmlformats-officedocument.presentationml.slideLayout+xml"/>
  <Override PartName="/ppt/tags/tag984.xml" ContentType="application/vnd.openxmlformats-officedocument.presentationml.tags+xml"/>
  <Override PartName="/ppt/tags/tag1001.xml" ContentType="application/vnd.openxmlformats-officedocument.presentationml.tags+xml"/>
  <Override PartName="/ppt/tags/tag7.xml" ContentType="application/vnd.openxmlformats-officedocument.presentationml.tags+xml"/>
  <Override PartName="/ppt/slideLayouts/slideLayout67.xml" ContentType="application/vnd.openxmlformats-officedocument.presentationml.slideLayout+xml"/>
  <Override PartName="/ppt/tags/tag492.xml" ContentType="application/vnd.openxmlformats-officedocument.presentationml.tags+xml"/>
  <Override PartName="/ppt/slideLayouts/slideLayout306.xml" ContentType="application/vnd.openxmlformats-officedocument.presentationml.slideLayout+xml"/>
  <Override PartName="/ppt/tags/tag729.xml" ContentType="application/vnd.openxmlformats-officedocument.presentationml.tags+xml"/>
  <Override PartName="/ppt/tags/tag915.xml" ContentType="application/vnd.openxmlformats-officedocument.presentationml.tags+xml"/>
  <Override PartName="/ppt/tags/tag237.xml" ContentType="application/vnd.openxmlformats-officedocument.presentationml.tags+xml"/>
  <Override PartName="/ppt/slideLayouts/slideLayout145.xml" ContentType="application/vnd.openxmlformats-officedocument.presentationml.slideLayout+xml"/>
  <Override PartName="/ppt/tags/tag423.xml" ContentType="application/vnd.openxmlformats-officedocument.presentationml.tags+xml"/>
  <Override PartName="/ppt/tags/tag568.xml" ContentType="application/vnd.openxmlformats-officedocument.presentationml.tags+xml"/>
  <Override PartName="/ppt/tags/tag754.xml" ContentType="application/vnd.openxmlformats-officedocument.presentationml.tags+xml"/>
  <Override PartName="/ppt/tags/tag899.xml" ContentType="application/vnd.openxmlformats-officedocument.presentationml.tags+xml"/>
  <Override PartName="/ppt/slideLayouts/slideLayout476.xml" ContentType="application/vnd.openxmlformats-officedocument.presentationml.slideLayout+xml"/>
  <Override PartName="/ppt/slideLayouts/slideLayout92.xml" ContentType="application/vnd.openxmlformats-officedocument.presentationml.slideLayout+xml"/>
  <Override PartName="/ppt/tags/tag262.xml" ContentType="application/vnd.openxmlformats-officedocument.presentationml.tags+xml"/>
  <Override PartName="/ppt/tags/tag593.xml" ContentType="application/vnd.openxmlformats-officedocument.presentationml.tags+xml"/>
  <Override PartName="/ppt/slideLayouts/slideLayout331.xml" ContentType="application/vnd.openxmlformats-officedocument.presentationml.slideLayout+xml"/>
  <Override PartName="/ppt/tags/tag940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37.xml" ContentType="application/vnd.openxmlformats-officedocument.presentationml.tags+xml"/>
  <Override PartName="/ppt/slideLayouts/slideLayout170.xml" ContentType="application/vnd.openxmlformats-officedocument.presentationml.slideLayout+xml"/>
  <Override PartName="/ppt/tags/tag338.xml" ContentType="application/vnd.openxmlformats-officedocument.presentationml.tags+xml"/>
  <Override PartName="/ppt/tags/tag669.xml" ContentType="application/vnd.openxmlformats-officedocument.presentationml.tags+xml"/>
  <Override PartName="/ppt/slideLayouts/slideLayout407.xml" ContentType="application/vnd.openxmlformats-officedocument.presentationml.slideLayout+xml"/>
  <Override PartName="/ppt/tags/tag1017.xml" ContentType="application/vnd.openxmlformats-officedocument.presentationml.tags+xml"/>
  <Override PartName="/ppt/slideLayouts/slideLayout101.xml" ContentType="application/vnd.openxmlformats-officedocument.presentationml.slideLayout+xml"/>
  <Override PartName="/ppt/tags/tag177.xml" ContentType="application/vnd.openxmlformats-officedocument.presentationml.tags+xml"/>
  <Override PartName="/ppt/slideLayouts/slideLayout246.xml" ContentType="application/vnd.openxmlformats-officedocument.presentationml.slideLayout+xml"/>
  <Override PartName="/ppt/tags/tag524.xml" ContentType="application/vnd.openxmlformats-officedocument.presentationml.tags+xml"/>
  <Override PartName="/ppt/tags/tag710.xml" ContentType="application/vnd.openxmlformats-officedocument.presentationml.tags+xml"/>
  <Override PartName="/ppt/slideLayouts/slideLayout432.xml" ContentType="application/vnd.openxmlformats-officedocument.presentationml.slideLayout+xml"/>
  <Override PartName="/ppt/tags/tag855.xml" ContentType="application/vnd.openxmlformats-officedocument.presentationml.tags+xml"/>
  <Override PartName="/ppt/tags/tag62.xml" ContentType="application/vnd.openxmlformats-officedocument.presentationml.tags+xml"/>
  <Override PartName="/ppt/tags/tag363.xml" ContentType="application/vnd.openxmlformats-officedocument.presentationml.tags+xml"/>
  <Override PartName="/ppt/slideLayouts/slideLayout271.xml" ContentType="application/vnd.openxmlformats-officedocument.presentationml.slideLayout+xml"/>
  <Override PartName="/ppt/tags/tag694.xml" ContentType="application/vnd.openxmlformats-officedocument.presentationml.tags+xml"/>
  <Override PartName="/ppt/slideLayouts/slideLayout508.xml" ContentType="application/vnd.openxmlformats-officedocument.presentationml.slideLayout+xml"/>
  <Override PartName="/ppt/slideMasters/slideMaster10.xml" ContentType="application/vnd.openxmlformats-officedocument.presentationml.slideMaster+xml"/>
  <Override PartName="/ppt/tags/tag108.xml" ContentType="application/vnd.openxmlformats-officedocument.presentationml.tags+xml"/>
  <Override PartName="/ppt/tags/tag439.xml" ContentType="application/vnd.openxmlformats-officedocument.presentationml.tags+xml"/>
  <Override PartName="/ppt/slideLayouts/slideLayout347.xml" ContentType="application/vnd.openxmlformats-officedocument.presentationml.slideLayout+xml"/>
  <Override PartName="/ppt/tags/tag880.xml" ContentType="application/vnd.openxmlformats-officedocument.presentationml.tags+xml"/>
  <Override PartName="/ppt/tags/tag133.xml" ContentType="application/vnd.openxmlformats-officedocument.presentationml.tags+xml"/>
  <Override PartName="/ppt/tags/tag278.xml" ContentType="application/vnd.openxmlformats-officedocument.presentationml.tags+xml"/>
  <Override PartName="/ppt/slideLayouts/slideLayout186.xml" ContentType="application/vnd.openxmlformats-officedocument.presentationml.slideLayout+xml"/>
  <Override PartName="/ppt/slideLayouts/slideLayout202.xml" ContentType="application/vnd.openxmlformats-officedocument.presentationml.slideLayout+xml"/>
  <Override PartName="/ppt/tags/tag625.xml" ContentType="application/vnd.openxmlformats-officedocument.presentationml.tags+xml"/>
  <Override PartName="/ppt/tags/tag811.xml" ContentType="application/vnd.openxmlformats-officedocument.presentationml.tags+xml"/>
  <Override PartName="/ppt/tags/tag956.xml" ContentType="application/vnd.openxmlformats-officedocument.presentationml.tags+xml"/>
  <Override PartName="/ppt/slideLayouts/slideLayout39.xml" ContentType="application/vnd.openxmlformats-officedocument.presentationml.slideLayout+xml"/>
  <Override PartName="/ppt/tags/tag209.xml" ContentType="application/vnd.openxmlformats-officedocument.presentationml.tags+xml"/>
  <Override PartName="/ppt/tags/tag464.xml" ContentType="application/vnd.openxmlformats-officedocument.presentationml.tags+xml"/>
  <Override PartName="/ppt/tags/tag650.xml" ContentType="application/vnd.openxmlformats-officedocument.presentationml.tags+xml"/>
  <Override PartName="/ppt/slideLayouts/slideLayout372.xml" ContentType="application/vnd.openxmlformats-officedocument.presentationml.slideLayout+xml"/>
  <Override PartName="/ppt/tags/tag795.xml" ContentType="application/vnd.openxmlformats-officedocument.presentationml.tags+xml"/>
  <Override PartName="/ppt/tags/tag981.xml" ContentType="application/vnd.openxmlformats-officedocument.presentationml.tags+xml"/>
  <Override PartName="/ppt/tags/tag4.xml" ContentType="application/vnd.openxmlformats-officedocument.presentationml.tags+xml"/>
  <Override PartName="/ppt/slideLayouts/slideLayout64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303.xml" ContentType="application/vnd.openxmlformats-officedocument.presentationml.slideLayout+xml"/>
  <Override PartName="/ppt/tags/tag726.xml" ContentType="application/vnd.openxmlformats-officedocument.presentationml.tags+xml"/>
  <Override PartName="/ppt/slideLayouts/slideLayout448.xml" ContentType="application/vnd.openxmlformats-officedocument.presentationml.slideLayout+xml"/>
  <Override PartName="/ppt/tags/tag78.xml" ContentType="application/vnd.openxmlformats-officedocument.presentationml.tags+xml"/>
  <Override PartName="/ppt/tags/tag234.xml" ContentType="application/vnd.openxmlformats-officedocument.presentationml.tags+xml"/>
  <Override PartName="/ppt/slideLayouts/slideLayout142.xml" ContentType="application/vnd.openxmlformats-officedocument.presentationml.slideLayout+xml"/>
  <Override PartName="/ppt/tags/tag379.xml" ContentType="application/vnd.openxmlformats-officedocument.presentationml.tags+xml"/>
  <Override PartName="/ppt/slideLayouts/slideLayout287.xml" ContentType="application/vnd.openxmlformats-officedocument.presentationml.slideLayout+xml"/>
  <Override PartName="/ppt/tags/tag565.xml" ContentType="application/vnd.openxmlformats-officedocument.presentationml.tags+xml"/>
  <Override PartName="/ppt/tags/tag896.xml" ContentType="application/vnd.openxmlformats-officedocument.presentationml.tags+xml"/>
  <Override PartName="/ppt/tags/tag912.xml" ContentType="application/vnd.openxmlformats-officedocument.presentationml.tags+xml"/>
  <Override PartName="/ppt/tags/tag420.xml" ContentType="application/vnd.openxmlformats-officedocument.presentationml.tags+xml"/>
  <Override PartName="/ppt/tags/tag751.xml" ContentType="application/vnd.openxmlformats-officedocument.presentationml.tags+xml"/>
  <Override PartName="/ppt/slideLayouts/slideLayout473.xml" ContentType="application/vnd.openxmlformats-officedocument.presentationml.slideLayout+xml"/>
  <Override PartName="/ppt/slideLayouts/slideLayout20.xml" ContentType="application/vnd.openxmlformats-officedocument.presentationml.slideLayout+xml"/>
  <Override PartName="/ppt/tags/tag149.xml" ContentType="application/vnd.openxmlformats-officedocument.presentationml.tags+xml"/>
  <Override PartName="/ppt/slideLayouts/slideLayout218.xml" ContentType="application/vnd.openxmlformats-officedocument.presentationml.slideLayout+xml"/>
  <Override PartName="/ppt/tags/tag590.xml" ContentType="application/vnd.openxmlformats-officedocument.presentationml.tags+xml"/>
  <Override PartName="/ppt/slideLayouts/slideLayout404.xml" ContentType="application/vnd.openxmlformats-officedocument.presentationml.slideLayout+xml"/>
  <Override PartName="/ppt/tags/tag827.xml" ContentType="application/vnd.openxmlformats-officedocument.presentationml.tags+xml"/>
  <Override PartName="/docProps/custom.xml" ContentType="application/vnd.openxmlformats-officedocument.custom-properties+xml"/>
  <Override PartName="/ppt/tags/tag34.xml" ContentType="application/vnd.openxmlformats-officedocument.presentationml.tags+xml"/>
  <Override PartName="/ppt/tags/tag335.xml" ContentType="application/vnd.openxmlformats-officedocument.presentationml.tags+xml"/>
  <Override PartName="/ppt/slideLayouts/slideLayout243.xml" ContentType="application/vnd.openxmlformats-officedocument.presentationml.slideLayout+xml"/>
  <Override PartName="/ppt/tags/tag521.xml" ContentType="application/vnd.openxmlformats-officedocument.presentationml.tags+xml"/>
  <Override PartName="/ppt/tags/tag666.xml" ContentType="application/vnd.openxmlformats-officedocument.presentationml.tags+xml"/>
  <Override PartName="/ppt/slideLayouts/slideLayout388.xml" ContentType="application/vnd.openxmlformats-officedocument.presentationml.slideLayout+xml"/>
  <Override PartName="/ppt/tags/tag852.xml" ContentType="application/vnd.openxmlformats-officedocument.presentationml.tags+xml"/>
  <Override PartName="/ppt/tags/tag997.xml" ContentType="application/vnd.openxmlformats-officedocument.presentationml.tags+xml"/>
  <Override PartName="/ppt/tags/tag1014.xml" ContentType="application/vnd.openxmlformats-officedocument.presentationml.tags+xml"/>
  <Override PartName="/ppt/tags/tag174.xml" ContentType="application/vnd.openxmlformats-officedocument.presentationml.tags+xml"/>
  <Override PartName="/ppt/tags/tag360.xml" ContentType="application/vnd.openxmlformats-officedocument.presentationml.tags+xml"/>
  <Override PartName="/ppt/slideLayouts/slideLayout319.xml" ContentType="application/vnd.openxmlformats-officedocument.presentationml.slideLayout+xml"/>
  <Override PartName="/ppt/tags/tag691.xml" ContentType="application/vnd.openxmlformats-officedocument.presentationml.tags+xml"/>
  <Override PartName="/ppt/viewProps.xml" ContentType="application/vnd.openxmlformats-officedocument.presentationml.viewProps+xml"/>
  <Override PartName="/ppt/tags/tag105.xml" ContentType="application/vnd.openxmlformats-officedocument.presentationml.tags+xml"/>
  <Override PartName="/ppt/slideLayouts/slideLayout158.xml" ContentType="application/vnd.openxmlformats-officedocument.presentationml.slideLayout+xml"/>
  <Override PartName="/ppt/tags/tag436.xml" ContentType="application/vnd.openxmlformats-officedocument.presentationml.tags+xml"/>
  <Override PartName="/ppt/tags/tag928.xml" ContentType="application/vnd.openxmlformats-officedocument.presentationml.tags+xml"/>
  <Override PartName="/ppt/slideLayouts/slideLayout505.xml" ContentType="application/vnd.openxmlformats-officedocument.presentationml.slideLayout+xml"/>
  <Override PartName="/ppt/tags/tag275.xml" ContentType="application/vnd.openxmlformats-officedocument.presentationml.tags+xml"/>
  <Override PartName="/ppt/tags/tag622.xml" ContentType="application/vnd.openxmlformats-officedocument.presentationml.tags+xml"/>
  <Override PartName="/ppt/slideLayouts/slideLayout344.xml" ContentType="application/vnd.openxmlformats-officedocument.presentationml.slideLayout+xml"/>
  <Override PartName="/ppt/tags/tag767.xml" ContentType="application/vnd.openxmlformats-officedocument.presentationml.tags+xml"/>
  <Override PartName="/ppt/tags/tag953.xml" ContentType="application/vnd.openxmlformats-officedocument.presentationml.tags+xml"/>
  <Override PartName="/ppt/slideLayouts/slideLayout489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tags/tag130.xml" ContentType="application/vnd.openxmlformats-officedocument.presentationml.tags+xml"/>
  <Override PartName="/ppt/slideLayouts/slideLayout183.xml" ContentType="application/vnd.openxmlformats-officedocument.presentationml.slideLayout+xml"/>
  <Override PartName="/ppt/tags/tag461.xml" ContentType="application/vnd.openxmlformats-officedocument.presentationml.tags+xml"/>
  <Override PartName="/ppt/tags/tag792.xml" ContentType="application/vnd.openxmlformats-officedocument.presentationml.tags+xml"/>
  <Override PartName="/ppt/slideLayouts/slideLayout114.xml" ContentType="application/vnd.openxmlformats-officedocument.presentationml.slideLayout+xml"/>
  <Override PartName="/ppt/tags/tag206.xml" ContentType="application/vnd.openxmlformats-officedocument.presentationml.tags+xml"/>
  <Override PartName="/ppt/slideLayouts/slideLayout259.xml" ContentType="application/vnd.openxmlformats-officedocument.presentationml.slideLayout+xml"/>
  <Override PartName="/ppt/tags/tag537.xml" ContentType="application/vnd.openxmlformats-officedocument.presentationml.tags+xml"/>
  <Override PartName="/ppt/tags/tag868.xml" ContentType="application/vnd.openxmlformats-officedocument.presentationml.tags+xml"/>
  <Override PartName="/ppt/tags/tag1.xml" ContentType="application/vnd.openxmlformats-officedocument.presentationml.tags+xml"/>
  <Override PartName="/ppt/tags/tag75.xml" ContentType="application/vnd.openxmlformats-officedocument.presentationml.tags+xml"/>
  <Override PartName="/ppt/slideLayouts/slideLayout61.xml" ContentType="application/vnd.openxmlformats-officedocument.presentationml.slideLayout+xml"/>
  <Override PartName="/ppt/tags/tag231.xml" ContentType="application/vnd.openxmlformats-officedocument.presentationml.tags+xml"/>
  <Override PartName="/ppt/tags/tag376.xml" ContentType="application/vnd.openxmlformats-officedocument.presentationml.tags+xml"/>
  <Override PartName="/ppt/slideLayouts/slideLayout300.xml" ContentType="application/vnd.openxmlformats-officedocument.presentationml.slideLayout+xml"/>
  <Override PartName="/ppt/tags/tag723.xml" ContentType="application/vnd.openxmlformats-officedocument.presentationml.tags+xml"/>
  <Override PartName="/ppt/theme/theme19.xml" ContentType="application/vnd.openxmlformats-officedocument.theme+xml"/>
  <Override PartName="/ppt/slideLayouts/slideLayout445.xml" ContentType="application/vnd.openxmlformats-officedocument.presentationml.slideLayout+xml"/>
  <Override PartName="/ppt/slideMasters/slideMaster23.xml" ContentType="application/vnd.openxmlformats-officedocument.presentationml.slideMaster+xml"/>
  <Override PartName="/ppt/slideLayouts/slideLayout284.xml" ContentType="application/vnd.openxmlformats-officedocument.presentationml.slideLayout+xml"/>
  <Override PartName="/ppt/tags/tag562.xml" ContentType="application/vnd.openxmlformats-officedocument.presentationml.tags+xml"/>
  <Override PartName="/ppt/tags/tag893.xml" ContentType="application/vnd.openxmlformats-officedocument.presentationml.tags+xml"/>
  <Override PartName="/ppt/slideLayouts/slideLayout470.xml" ContentType="application/vnd.openxmlformats-officedocument.presentationml.slideLayout+xml"/>
  <Override PartName="/ppt/tags/tag307.xml" ContentType="application/vnd.openxmlformats-officedocument.presentationml.tags+xml"/>
  <Override PartName="/ppt/slideLayouts/slideLayout215.xml" ContentType="application/vnd.openxmlformats-officedocument.presentationml.slideLayout+xml"/>
  <Override PartName="/ppt/tags/tag638.xml" ContentType="application/vnd.openxmlformats-officedocument.presentationml.tags+xml"/>
  <Override PartName="/ppt/tags/tag824.xml" ContentType="application/vnd.openxmlformats-officedocument.presentationml.tags+xml"/>
  <Override PartName="/ppt/tags/tag969.xml" ContentType="application/vnd.openxmlformats-officedocument.presentationml.tags+xml"/>
  <Override PartName="/ppt/tags/tag31.xml" ContentType="application/vnd.openxmlformats-officedocument.presentationml.tags+xml"/>
  <Override PartName="/ppt/tags/tag146.xml" ContentType="application/vnd.openxmlformats-officedocument.presentationml.tags+xml"/>
  <Override PartName="/ppt/tags/tag332.xml" ContentType="application/vnd.openxmlformats-officedocument.presentationml.tags+xml"/>
  <Override PartName="/ppt/slideLayouts/slideLayout199.xml" ContentType="application/vnd.openxmlformats-officedocument.presentationml.slideLayout+xml"/>
  <Override PartName="/ppt/tags/tag477.xml" ContentType="application/vnd.openxmlformats-officedocument.presentationml.tags+xml"/>
  <Override PartName="/ppt/tags/tag663.xml" ContentType="application/vnd.openxmlformats-officedocument.presentationml.tags+xml"/>
  <Override PartName="/ppt/slideLayouts/slideLayout385.xml" ContentType="application/vnd.openxmlformats-officedocument.presentationml.slideLayout+xml"/>
  <Override PartName="/ppt/slideLayouts/slideLayout401.xml" ContentType="application/vnd.openxmlformats-officedocument.presentationml.slideLayout+xml"/>
  <Override PartName="/ppt/tags/tag1011.xml" ContentType="application/vnd.openxmlformats-officedocument.presentationml.tags+xml"/>
  <Override PartName="/ppt/tags/tag171.xml" ContentType="application/vnd.openxmlformats-officedocument.presentationml.tags+xml"/>
  <Override PartName="/ppt/tags/tag408.xml" ContentType="application/vnd.openxmlformats-officedocument.presentationml.tags+xml"/>
  <Override PartName="/ppt/slideLayouts/slideLayout240.xml" ContentType="application/vnd.openxmlformats-officedocument.presentationml.slideLayout+xml"/>
  <Override PartName="/ppt/tags/tag739.xml" ContentType="application/vnd.openxmlformats-officedocument.presentationml.tags+xml"/>
  <Override PartName="/ppt/tags/tag994.xml" ContentType="application/vnd.openxmlformats-officedocument.presentationml.tags+xml"/>
  <Override PartName="/docProps/core.xml" ContentType="application/vnd.openxmlformats-package.core-properties+xml"/>
  <Override PartName="/ppt/slideLayouts/slideLayout77.xml" ContentType="application/vnd.openxmlformats-officedocument.presentationml.slideLayout+xml"/>
  <Override PartName="/ppt/tags/tag247.xml" ContentType="application/vnd.openxmlformats-officedocument.presentationml.tags+xml"/>
  <Override PartName="/ppt/tags/tag578.xml" ContentType="application/vnd.openxmlformats-officedocument.presentationml.tags+xml"/>
  <Override PartName="/ppt/slideLayouts/slideLayout316.xml" ContentType="application/vnd.openxmlformats-officedocument.presentationml.slideLayout+xml"/>
  <Override PartName="/ppt/tags/tag925.xml" ContentType="application/vnd.openxmlformats-officedocument.presentationml.tags+xml"/>
  <Override PartName="/ppt/slideLayouts/slideLayout502.xml" ContentType="application/vnd.openxmlformats-officedocument.presentationml.slideLayout+xml"/>
  <Override PartName="/ppt/tags/tag102.xml" ContentType="application/vnd.openxmlformats-officedocument.presentationml.tags+xml"/>
  <Override PartName="/ppt/slideLayouts/slideLayout155.xml" ContentType="application/vnd.openxmlformats-officedocument.presentationml.slideLayout+xml"/>
  <Override PartName="/ppt/tags/tag433.xml" ContentType="application/vnd.openxmlformats-officedocument.presentationml.tags+xml"/>
  <Override PartName="/ppt/slideLayouts/slideLayout341.xml" ContentType="application/vnd.openxmlformats-officedocument.presentationml.slideLayout+xml"/>
  <Override PartName="/ppt/tags/tag764.xml" ContentType="application/vnd.openxmlformats-officedocument.presentationml.tags+xml"/>
  <Override PartName="/ppt/slideLayouts/slideLayout486.xml" ContentType="application/vnd.openxmlformats-officedocument.presentationml.slideLayout+xml"/>
  <Override PartName="/ppt/tags/tag272.xml" ContentType="application/vnd.openxmlformats-officedocument.presentationml.tags+xml"/>
  <Override PartName="/ppt/slideLayouts/slideLayout180.xml" ContentType="application/vnd.openxmlformats-officedocument.presentationml.slideLayout+xml"/>
  <Override PartName="/ppt/tags/tag509.xml" ContentType="application/vnd.openxmlformats-officedocument.presentationml.tags+xml"/>
  <Override PartName="/ppt/slideLayouts/slideLayout417.xml" ContentType="application/vnd.openxmlformats-officedocument.presentationml.slideLayout+xml"/>
  <Override PartName="/ppt/tags/tag950.xml" ContentType="application/vnd.openxmlformats-officedocument.presentationml.tags+xml"/>
  <Override PartName="/ppt/tags/tag47.xml" ContentType="application/vnd.openxmlformats-officedocument.presentationml.tags+xml"/>
  <Override PartName="/ppt/slideLayouts/slideLayout33.xml" ContentType="application/vnd.openxmlformats-officedocument.presentationml.slideLayout+xml"/>
  <Override PartName="/ppt/tags/tag203.xml" ContentType="application/vnd.openxmlformats-officedocument.presentationml.tags+xml"/>
  <Override PartName="/ppt/tags/tag348.xml" ContentType="application/vnd.openxmlformats-officedocument.presentationml.tags+xml"/>
  <Override PartName="/ppt/slideLayouts/slideLayout256.xml" ContentType="application/vnd.openxmlformats-officedocument.presentationml.slideLayout+xml"/>
  <Override PartName="/ppt/tags/tag679.xml" ContentType="application/vnd.openxmlformats-officedocument.presentationml.tags+xml"/>
  <Override PartName="/ppt/tags/tag187.xml" ContentType="application/vnd.openxmlformats-officedocument.presentationml.tags+xml"/>
  <Override PartName="/ppt/slideLayouts/slideLayout111.xml" ContentType="application/vnd.openxmlformats-officedocument.presentationml.slideLayout+xml"/>
  <Override PartName="/ppt/tags/tag534.xml" ContentType="application/vnd.openxmlformats-officedocument.presentationml.tags+xml"/>
  <Override PartName="/ppt/theme/theme16.xml" ContentType="application/vnd.openxmlformats-officedocument.theme+xml"/>
  <Override PartName="/ppt/tags/tag720.xml" ContentType="application/vnd.openxmlformats-officedocument.presentationml.tags+xml"/>
  <Override PartName="/ppt/tags/tag865.xml" ContentType="application/vnd.openxmlformats-officedocument.presentationml.tags+xml"/>
  <Override PartName="/ppt/slideLayouts/slideLayout442.xml" ContentType="application/vnd.openxmlformats-officedocument.presentationml.slideLayout+xml"/>
  <Override PartName="/ppt/tags/tag72.xml" ContentType="application/vnd.openxmlformats-officedocument.presentationml.tags+xml"/>
  <Override PartName="/ppt/tags/tag118.xml" ContentType="application/vnd.openxmlformats-officedocument.presentationml.tags+xml"/>
  <Override PartName="/ppt/tags/tag373.xml" ContentType="application/vnd.openxmlformats-officedocument.presentationml.tags+xml"/>
  <Override PartName="/ppt/slideLayouts/slideLayout281.xml" ContentType="application/vnd.openxmlformats-officedocument.presentationml.slideLayout+xml"/>
  <Override PartName="/ppt/tags/tag890.xml" ContentType="application/vnd.openxmlformats-officedocument.presentationml.tags+xml"/>
  <Override PartName="/ppt/slideMasters/slideMaster20.xml" ContentType="application/vnd.openxmlformats-officedocument.presentationml.slideMaster+xml"/>
  <Override PartName="/ppt/theme/theme8.xml" ContentType="application/vnd.openxmlformats-officedocument.theme+xml"/>
  <Override PartName="/ppt/tags/tag304.xml" ContentType="application/vnd.openxmlformats-officedocument.presentationml.tags+xml"/>
  <Override PartName="/ppt/tags/tag449.xml" ContentType="application/vnd.openxmlformats-officedocument.presentationml.tags+xml"/>
  <Override PartName="/ppt/tags/tag635.xml" ContentType="application/vnd.openxmlformats-officedocument.presentationml.tags+xml"/>
  <Override PartName="/ppt/slideLayouts/slideLayout357.xml" ContentType="application/vnd.openxmlformats-officedocument.presentationml.slideLayout+xml"/>
  <Override PartName="/ppt/tags/tag966.xml" ContentType="application/vnd.openxmlformats-officedocument.presentationml.tags+xml"/>
  <Override PartName="/ppt/tags/tag143.xml" ContentType="application/vnd.openxmlformats-officedocument.presentationml.tags+xml"/>
  <Override PartName="/ppt/tags/tag288.xml" ContentType="application/vnd.openxmlformats-officedocument.presentationml.tags+xml"/>
  <Override PartName="/ppt/slideLayouts/slideLayout196.xml" ContentType="application/vnd.openxmlformats-officedocument.presentationml.slideLayout+xml"/>
  <Override PartName="/ppt/slideLayouts/slideLayout212.xml" ContentType="application/vnd.openxmlformats-officedocument.presentationml.slideLayout+xml"/>
  <Override PartName="/ppt/tags/tag474.xml" ContentType="application/vnd.openxmlformats-officedocument.presentationml.tags+xml"/>
  <Override PartName="/ppt/tags/tag821.xml" ContentType="application/vnd.openxmlformats-officedocument.presentationml.tags+xml"/>
  <Override PartName="/ppt/slideLayouts/slideLayout49.xml" ContentType="application/vnd.openxmlformats-officedocument.presentationml.slideLayout+xml"/>
  <Override PartName="/ppt/tags/tag219.xml" ContentType="application/vnd.openxmlformats-officedocument.presentationml.tags+xml"/>
  <Override PartName="/ppt/tags/tag660.xml" ContentType="application/vnd.openxmlformats-officedocument.presentationml.tags+xml"/>
  <Override PartName="/ppt/slideLayouts/slideLayout382.xml" ContentType="application/vnd.openxmlformats-officedocument.presentationml.slideLayout+xml"/>
  <Override PartName="/ppt/tags/tag991.xml" ContentType="application/vnd.openxmlformats-officedocument.presentationml.tags+xml"/>
  <Override PartName="/ppt/slideLayouts/slideLayout74.xml" ContentType="application/vnd.openxmlformats-officedocument.presentationml.slideLayout+xml"/>
  <Override PartName="/ppt/slideLayouts/slideLayout127.xml" ContentType="application/vnd.openxmlformats-officedocument.presentationml.slideLayout+xml"/>
  <Override PartName="/ppt/tags/tag389.xml" ContentType="application/vnd.openxmlformats-officedocument.presentationml.tags+xml"/>
  <Override PartName="/ppt/tags/tag405.xml" ContentType="application/vnd.openxmlformats-officedocument.presentationml.tags+xml"/>
  <Override PartName="/ppt/slideLayouts/slideLayout313.xml" ContentType="application/vnd.openxmlformats-officedocument.presentationml.slideLayout+xml"/>
  <Override PartName="/ppt/tags/tag736.xml" ContentType="application/vnd.openxmlformats-officedocument.presentationml.tags+xml"/>
  <Override PartName="/ppt/slideLayouts/slideLayout458.xml" ContentType="application/vnd.openxmlformats-officedocument.presentationml.slideLayout+xml"/>
  <Override PartName="/ppt/tags/tag922.xml" ContentType="application/vnd.openxmlformats-officedocument.presentationml.tags+xml"/>
  <Default Extension="jpeg" ContentType="image/jpeg"/>
  <Override PartName="/ppt/tags/tag88.xml" ContentType="application/vnd.openxmlformats-officedocument.presentationml.tags+xml"/>
  <Override PartName="/ppt/tags/tag244.xml" ContentType="application/vnd.openxmlformats-officedocument.presentationml.tags+xml"/>
  <Override PartName="/ppt/slideLayouts/slideLayout152.xml" ContentType="application/vnd.openxmlformats-officedocument.presentationml.slideLayout+xml"/>
  <Override PartName="/ppt/tags/tag430.xml" ContentType="application/vnd.openxmlformats-officedocument.presentationml.tags+xml"/>
  <Override PartName="/ppt/tags/tag575.xml" ContentType="application/vnd.openxmlformats-officedocument.presentationml.tags+xml"/>
  <Override PartName="/ppt/slideLayouts/slideLayout297.xml" ContentType="application/vnd.openxmlformats-officedocument.presentationml.slideLayout+xml"/>
  <Override PartName="/ppt/tags/tag761.xml" ContentType="application/vnd.openxmlformats-officedocument.presentationml.tags+xml"/>
  <Override PartName="/ppt/slideLayouts/slideLayout483.xml" ContentType="application/vnd.openxmlformats-officedocument.presentationml.slideLayout+xml"/>
  <Override PartName="/ppt/tags/tag19.xml" ContentType="application/vnd.openxmlformats-officedocument.presentationml.tags+xml"/>
  <Override PartName="/ppt/slideLayouts/slideLayout228.xml" ContentType="application/vnd.openxmlformats-officedocument.presentationml.slideLayout+xml"/>
  <Override PartName="/ppt/tags/tag506.xml" ContentType="application/vnd.openxmlformats-officedocument.presentationml.tags+xml"/>
  <Override PartName="/ppt/slideLayouts/slideLayout30.xml" ContentType="application/vnd.openxmlformats-officedocument.presentationml.slideLayout+xml"/>
  <Override PartName="/ppt/tags/tag159.xml" ContentType="application/vnd.openxmlformats-officedocument.presentationml.tags+xml"/>
  <Override PartName="/ppt/tags/tag345.xml" ContentType="application/vnd.openxmlformats-officedocument.presentationml.tags+xml"/>
  <Override PartName="/ppt/slideLayouts/slideLayout414.xml" ContentType="application/vnd.openxmlformats-officedocument.presentationml.slideLayout+xml"/>
  <Override PartName="/ppt/tags/tag837.xml" ContentType="application/vnd.openxmlformats-officedocument.presentationml.tags+xml"/>
  <Override PartName="/ppt/tags/tag44.xml" ContentType="application/vnd.openxmlformats-officedocument.presentationml.tags+xml"/>
  <Override PartName="/ppt/tags/tag184.xml" ContentType="application/vnd.openxmlformats-officedocument.presentationml.tags+xml"/>
  <Override PartName="/ppt/tags/tag200.xml" ContentType="application/vnd.openxmlformats-officedocument.presentationml.tags+xml"/>
  <Override PartName="/ppt/slideLayouts/slideLayout253.xml" ContentType="application/vnd.openxmlformats-officedocument.presentationml.slideLayout+xml"/>
  <Override PartName="/ppt/tags/tag531.xml" ContentType="application/vnd.openxmlformats-officedocument.presentationml.tags+xml"/>
  <Override PartName="/ppt/tags/tag676.xml" ContentType="application/vnd.openxmlformats-officedocument.presentationml.tags+xml"/>
  <Override PartName="/ppt/slideLayouts/slideLayout398.xml" ContentType="application/vnd.openxmlformats-officedocument.presentationml.slideLayout+xml"/>
  <Override PartName="/ppt/tags/tag862.xml" ContentType="application/vnd.openxmlformats-officedocument.presentationml.tags+xml"/>
  <Override PartName="/ppt/tags/tag370.xml" ContentType="application/vnd.openxmlformats-officedocument.presentationml.tags+xml"/>
  <Override PartName="/ppt/theme/theme13.xml" ContentType="application/vnd.openxmlformats-officedocument.theme+xml"/>
  <Override PartName="/ppt/tags/tag607.xml" ContentType="application/vnd.openxmlformats-officedocument.presentationml.tags+xml"/>
  <Override PartName="/ppt/slideLayouts/slideLayout329.xml" ContentType="application/vnd.openxmlformats-officedocument.presentationml.slideLayout+xml"/>
  <Override PartName="/ppt/tags/tag938.xml" ContentType="application/vnd.openxmlformats-officedocument.presentationml.tags+xml"/>
  <Override PartName="/ppt/tags/tag115.xml" ContentType="application/vnd.openxmlformats-officedocument.presentationml.tags+xml"/>
  <Override PartName="/ppt/slideLayouts/slideLayout168.xml" ContentType="application/vnd.openxmlformats-officedocument.presentationml.slideLayout+xml"/>
  <Override PartName="/ppt/tags/tag301.xml" ContentType="application/vnd.openxmlformats-officedocument.presentationml.tags+xml"/>
  <Override PartName="/ppt/tags/tag446.xml" ContentType="application/vnd.openxmlformats-officedocument.presentationml.tags+xml"/>
  <Override PartName="/ppt/tags/tag777.xml" ContentType="application/vnd.openxmlformats-officedocument.presentationml.tags+xml"/>
  <Override PartName="/ppt/slideLayouts/slideLayout499.xml" ContentType="application/vnd.openxmlformats-officedocument.presentationml.slideLayout+xml"/>
  <Override PartName="/ppt/theme/theme5.xml" ContentType="application/vnd.openxmlformats-officedocument.theme+xml"/>
  <Override PartName="/ppt/tags/tag140.xml" ContentType="application/vnd.openxmlformats-officedocument.presentationml.tags+xml"/>
  <Override PartName="/ppt/tags/tag285.xml" ContentType="application/vnd.openxmlformats-officedocument.presentationml.tags+xml"/>
  <Override PartName="/ppt/tags/tag632.xml" ContentType="application/vnd.openxmlformats-officedocument.presentationml.tags+xml"/>
  <Override PartName="/ppt/slideLayouts/slideLayout354.xml" ContentType="application/vnd.openxmlformats-officedocument.presentationml.slideLayout+xml"/>
  <Override PartName="/ppt/tags/tag963.xml" ContentType="application/vnd.openxmlformats-officedocument.presentationml.tags+xml"/>
  <Override PartName="/ppt/slideLayouts/slideLayout46.xml" ContentType="application/vnd.openxmlformats-officedocument.presentationml.slideLayout+xml"/>
  <Override PartName="/ppt/slideLayouts/slideLayout193.xml" ContentType="application/vnd.openxmlformats-officedocument.presentationml.slideLayout+xml"/>
  <Override PartName="/ppt/tags/tag471.xml" ContentType="application/vnd.openxmlformats-officedocument.presentationml.tags+xml"/>
  <Override PartName="/ppt/tags/tag708.xml" ContentType="application/vnd.openxmlformats-officedocument.presentationml.tags+xml"/>
  <Override PartName="/ppt/slideLayouts/slideLayout124.xml" ContentType="application/vnd.openxmlformats-officedocument.presentationml.slideLayout+xml"/>
  <Override PartName="/ppt/tags/tag216.xml" ContentType="application/vnd.openxmlformats-officedocument.presentationml.tags+xml"/>
  <Override PartName="/ppt/tags/tag402.xml" ContentType="application/vnd.openxmlformats-officedocument.presentationml.tags+xml"/>
  <Override PartName="/ppt/slideLayouts/slideLayout269.xml" ContentType="application/vnd.openxmlformats-officedocument.presentationml.slideLayout+xml"/>
  <Override PartName="/ppt/tags/tag547.xml" ContentType="application/vnd.openxmlformats-officedocument.presentationml.tags+xml"/>
  <Override PartName="/ppt/tags/tag733.xml" ContentType="application/vnd.openxmlformats-officedocument.presentationml.tags+xml"/>
  <Override PartName="/ppt/slideLayouts/slideLayout455.xml" ContentType="application/vnd.openxmlformats-officedocument.presentationml.slideLayout+xml"/>
  <Override PartName="/ppt/tags/tag878.xml" ContentType="application/vnd.openxmlformats-officedocument.presentationml.tags+xml"/>
  <Override PartName="/ppt/tags/tag85.xml" ContentType="application/vnd.openxmlformats-officedocument.presentationml.tags+xml"/>
  <Override PartName="/ppt/slideLayouts/slideLayout71.xml" ContentType="application/vnd.openxmlformats-officedocument.presentationml.slideLayout+xml"/>
  <Override PartName="/ppt/tags/tag241.xml" ContentType="application/vnd.openxmlformats-officedocument.presentationml.tags+xml"/>
  <Override PartName="/ppt/tags/tag386.xml" ContentType="application/vnd.openxmlformats-officedocument.presentationml.tags+xml"/>
  <Override PartName="/ppt/slideLayouts/slideLayout294.xml" ContentType="application/vnd.openxmlformats-officedocument.presentationml.slideLayout+xml"/>
  <Override PartName="/ppt/tags/tag572.xml" ContentType="application/vnd.openxmlformats-officedocument.presentationml.tags+xml"/>
  <Override PartName="/ppt/slideLayouts/slideLayout310.xml" ContentType="application/vnd.openxmlformats-officedocument.presentationml.slideLayout+xml"/>
  <Override PartName="/ppt/tags/tag16.xml" ContentType="application/vnd.openxmlformats-officedocument.presentationml.tags+xml"/>
  <Override PartName="/ppt/tags/tag317.xml" ContentType="application/vnd.openxmlformats-officedocument.presentationml.tags+xml"/>
  <Override PartName="/ppt/tags/tag809.xml" ContentType="application/vnd.openxmlformats-officedocument.presentationml.tags+xml"/>
  <Override PartName="/ppt/slideLayouts/slideLayout480.xml" ContentType="application/vnd.openxmlformats-officedocument.presentationml.slideLayout+xml"/>
  <Override PartName="/ppt/slideMasters/slideMaster8.xml" ContentType="application/vnd.openxmlformats-officedocument.presentationml.slideMaster+xml"/>
  <Override PartName="/ppt/tags/tag156.xml" ContentType="application/vnd.openxmlformats-officedocument.presentationml.tags+xml"/>
  <Override PartName="/ppt/slideLayouts/slideLayout225.xml" ContentType="application/vnd.openxmlformats-officedocument.presentationml.slideLayout+xml"/>
  <Override PartName="/ppt/tags/tag487.xml" ContentType="application/vnd.openxmlformats-officedocument.presentationml.tags+xml"/>
  <Override PartName="/ppt/tags/tag503.xml" ContentType="application/vnd.openxmlformats-officedocument.presentationml.tags+xml"/>
  <Override PartName="/ppt/tags/tag648.xml" ContentType="application/vnd.openxmlformats-officedocument.presentationml.tags+xml"/>
  <Override PartName="/ppt/slideLayouts/slideLayout411.xml" ContentType="application/vnd.openxmlformats-officedocument.presentationml.slideLayout+xml"/>
  <Override PartName="/ppt/tags/tag834.xml" ContentType="application/vnd.openxmlformats-officedocument.presentationml.tags+xml"/>
  <Override PartName="/ppt/tags/tag979.xml" ContentType="application/vnd.openxmlformats-officedocument.presentationml.tags+xml"/>
  <Override PartName="/ppt/tags/tag41.xml" ContentType="application/vnd.openxmlformats-officedocument.presentationml.tags+xml"/>
  <Override PartName="/ppt/tags/tag342.xml" ContentType="application/vnd.openxmlformats-officedocument.presentationml.tags+xml"/>
  <Override PartName="/ppt/slideLayouts/slideLayout250.xml" ContentType="application/vnd.openxmlformats-officedocument.presentationml.slideLayout+xml"/>
  <Override PartName="/ppt/tags/tag673.xml" ContentType="application/vnd.openxmlformats-officedocument.presentationml.tags+xml"/>
  <Override PartName="/ppt/slideLayouts/slideLayout395.xml" ContentType="application/vnd.openxmlformats-officedocument.presentationml.slideLayout+xml"/>
  <Override PartName="/ppt/tags/tag1021.xml" ContentType="application/vnd.openxmlformats-officedocument.presentationml.tags+xml"/>
  <Override PartName="/ppt/slideLayouts/slideLayout87.xml" ContentType="application/vnd.openxmlformats-officedocument.presentationml.slideLayout+xml"/>
  <Override PartName="/ppt/tags/tag181.xml" ContentType="application/vnd.openxmlformats-officedocument.presentationml.tags+xml"/>
  <Override PartName="/ppt/theme/theme10.xml" ContentType="application/vnd.openxmlformats-officedocument.theme+xml"/>
  <Override PartName="/ppt/tags/tag418.xml" ContentType="application/vnd.openxmlformats-officedocument.presentationml.tags+xml"/>
  <Override PartName="/ppt/slideLayouts/slideLayout326.xml" ContentType="application/vnd.openxmlformats-officedocument.presentationml.slideLayout+xml"/>
  <Override PartName="/ppt/tags/tag749.xml" ContentType="application/vnd.openxmlformats-officedocument.presentationml.tags+xml"/>
  <Override PartName="/ppt/tags/tag112.xml" ContentType="application/vnd.openxmlformats-officedocument.presentationml.tags+xml"/>
  <Override PartName="/ppt/tags/tag257.xml" ContentType="application/vnd.openxmlformats-officedocument.presentationml.tags+xml"/>
  <Override PartName="/ppt/slideLayouts/slideLayout165.xml" ContentType="application/vnd.openxmlformats-officedocument.presentationml.slideLayout+xml"/>
  <Override PartName="/ppt/tags/tag588.xml" ContentType="application/vnd.openxmlformats-officedocument.presentationml.tags+xml"/>
  <Override PartName="/ppt/tags/tag604.xml" ContentType="application/vnd.openxmlformats-officedocument.presentationml.tags+xml"/>
  <Override PartName="/ppt/tags/tag935.xml" ContentType="application/vnd.openxmlformats-officedocument.presentationml.tags+xml"/>
  <Override PartName="/ppt/slideLayouts/slideLayout512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tags/tag443.xml" ContentType="application/vnd.openxmlformats-officedocument.presentationml.tags+xml"/>
  <Override PartName="/ppt/slideLayouts/slideLayout351.xml" ContentType="application/vnd.openxmlformats-officedocument.presentationml.slideLayout+xml"/>
  <Override PartName="/ppt/tags/tag774.xml" ContentType="application/vnd.openxmlformats-officedocument.presentationml.tags+xml"/>
  <Override PartName="/ppt/tags/tag960.xml" ContentType="application/vnd.openxmlformats-officedocument.presentationml.tags+xml"/>
  <Override PartName="/ppt/slideLayouts/slideLayout496.xml" ContentType="application/vnd.openxmlformats-officedocument.presentationml.slideLayout+xml"/>
  <Default Extension="emf" ContentType="image/x-emf"/>
  <Override PartName="/ppt/slideLayouts/slideLayout43.xml" ContentType="application/vnd.openxmlformats-officedocument.presentationml.slideLayout+xml"/>
  <Override PartName="/ppt/tags/tag282.xml" ContentType="application/vnd.openxmlformats-officedocument.presentationml.tags+xml"/>
  <Override PartName="/ppt/slideLayouts/slideLayout190.xml" ContentType="application/vnd.openxmlformats-officedocument.presentationml.slideLayout+xml"/>
  <Override PartName="/ppt/tags/tag519.xml" ContentType="application/vnd.openxmlformats-officedocument.presentationml.tags+xml"/>
  <Override PartName="/ppt/tags/tag705.xml" ContentType="application/vnd.openxmlformats-officedocument.presentationml.tags+xml"/>
  <Override PartName="/ppt/slideLayouts/slideLayout427.xml" ContentType="application/vnd.openxmlformats-officedocument.presentationml.slideLayout+xml"/>
  <Override PartName="/ppt/tags/tag57.xml" ContentType="application/vnd.openxmlformats-officedocument.presentationml.tags+xml"/>
  <Override PartName="/ppt/tags/tag213.xml" ContentType="application/vnd.openxmlformats-officedocument.presentationml.tags+xml"/>
  <Override PartName="/ppt/tags/tag358.xml" ContentType="application/vnd.openxmlformats-officedocument.presentationml.tags+xml"/>
  <Override PartName="/ppt/slideLayouts/slideLayout266.xml" ContentType="application/vnd.openxmlformats-officedocument.presentationml.slideLayout+xml"/>
  <Override PartName="/ppt/tags/tag544.xml" ContentType="application/vnd.openxmlformats-officedocument.presentationml.tags+xml"/>
  <Override PartName="/ppt/tags/tag689.xml" ContentType="application/vnd.openxmlformats-officedocument.presentationml.tags+xml"/>
  <Override PartName="/ppt/tags/tag875.xml" ContentType="application/vnd.openxmlformats-officedocument.presentationml.tags+xml"/>
  <Override PartName="/ppt/tags/tag82.xml" ContentType="application/vnd.openxmlformats-officedocument.presentationml.tags+xml"/>
  <Override PartName="/ppt/slideLayouts/slideLayout121.xml" ContentType="application/vnd.openxmlformats-officedocument.presentationml.slideLayout+xml"/>
  <Override PartName="/ppt/tags/tag197.xml" ContentType="application/vnd.openxmlformats-officedocument.presentationml.tags+xml"/>
  <Override PartName="/ppt/tags/tag383.xml" ContentType="application/vnd.openxmlformats-officedocument.presentationml.tags+xml"/>
  <Override PartName="/ppt/tags/tag730.xml" ContentType="application/vnd.openxmlformats-officedocument.presentationml.tags+xml"/>
  <Override PartName="/ppt/slideLayouts/slideLayout452.xml" ContentType="application/vnd.openxmlformats-officedocument.presentationml.slideLayout+xml"/>
  <Override PartName="/ppt/tags/tag128.xml" ContentType="application/vnd.openxmlformats-officedocument.presentationml.tags+xml"/>
  <Override PartName="/ppt/tags/tag459.xml" ContentType="application/vnd.openxmlformats-officedocument.presentationml.tags+xml"/>
  <Override PartName="/ppt/slideLayouts/slideLayout291.xml" ContentType="application/vnd.openxmlformats-officedocument.presentationml.slideLayout+xml"/>
  <Override PartName="/ppt/tags/tag806.xml" ContentType="application/vnd.openxmlformats-officedocument.presentationml.tags+xml"/>
  <Override PartName="/ppt/tags/tag13.xml" ContentType="application/vnd.openxmlformats-officedocument.presentationml.tags+xml"/>
  <Override PartName="/ppt/tags/tag298.xml" ContentType="application/vnd.openxmlformats-officedocument.presentationml.tags+xml"/>
  <Override PartName="/ppt/tags/tag314.xml" ContentType="application/vnd.openxmlformats-officedocument.presentationml.tags+xml"/>
  <Override PartName="/ppt/slideLayouts/slideLayout222.xml" ContentType="application/vnd.openxmlformats-officedocument.presentationml.slideLayout+xml"/>
  <Override PartName="/ppt/tags/tag500.xml" ContentType="application/vnd.openxmlformats-officedocument.presentationml.tags+xml"/>
  <Override PartName="/ppt/tags/tag645.xml" ContentType="application/vnd.openxmlformats-officedocument.presentationml.tags+xml"/>
  <Override PartName="/ppt/slideLayouts/slideLayout367.xml" ContentType="application/vnd.openxmlformats-officedocument.presentationml.slideLayout+xml"/>
  <Override PartName="/ppt/tags/tag831.xml" ContentType="application/vnd.openxmlformats-officedocument.presentationml.tags+xml"/>
  <Override PartName="/ppt/tags/tag976.xml" ContentType="application/vnd.openxmlformats-officedocument.presentationml.tags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ags/tag153.xml" ContentType="application/vnd.openxmlformats-officedocument.presentationml.tags+xml"/>
  <Override PartName="/ppt/tags/tag484.xml" ContentType="application/vnd.openxmlformats-officedocument.presentationml.tags+xml"/>
  <Override PartName="/ppt/tags/tag670.xml" ContentType="application/vnd.openxmlformats-officedocument.presentationml.tags+xml"/>
  <Override PartName="/ppt/slideLayouts/slideLayout392.xml" ContentType="application/vnd.openxmlformats-officedocument.presentationml.slideLayout+xml"/>
  <Override PartName="/ppt/tags/tag229.xml" ContentType="application/vnd.openxmlformats-officedocument.presentationml.tags+xml"/>
  <Override PartName="/ppt/slideLayouts/slideLayout137.xml" ContentType="application/vnd.openxmlformats-officedocument.presentationml.slideLayout+xml"/>
  <Override PartName="/ppt/tags/tag415.xml" ContentType="application/vnd.openxmlformats-officedocument.presentationml.tags+xml"/>
  <Override PartName="/ppt/tags/tag907.xml" ContentType="application/vnd.openxmlformats-officedocument.presentationml.tags+xml"/>
  <Override PartName="/ppt/tags/tag98.xml" ContentType="application/vnd.openxmlformats-officedocument.presentationml.tags+xml"/>
  <Override PartName="/ppt/slideLayouts/slideLayout84.xml" ContentType="application/vnd.openxmlformats-officedocument.presentationml.slideLayout+xml"/>
  <Override PartName="/ppt/tags/tag254.xml" ContentType="application/vnd.openxmlformats-officedocument.presentationml.tags+xml"/>
  <Override PartName="/ppt/tags/tag399.xml" ContentType="application/vnd.openxmlformats-officedocument.presentationml.tags+xml"/>
  <Override PartName="/ppt/tags/tag601.xml" ContentType="application/vnd.openxmlformats-officedocument.presentationml.tags+xml"/>
  <Override PartName="/ppt/slideLayouts/slideLayout323.xml" ContentType="application/vnd.openxmlformats-officedocument.presentationml.slideLayout+xml"/>
  <Override PartName="/ppt/tags/tag746.xml" ContentType="application/vnd.openxmlformats-officedocument.presentationml.tags+xml"/>
  <Override PartName="/ppt/slideLayouts/slideLayout468.xml" ContentType="application/vnd.openxmlformats-officedocument.presentationml.slideLayout+xml"/>
  <Override PartName="/ppt/tags/tag932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162.xml" ContentType="application/vnd.openxmlformats-officedocument.presentationml.slideLayout+xml"/>
  <Override PartName="/ppt/tags/tag440.xml" ContentType="application/vnd.openxmlformats-officedocument.presentationml.tags+xml"/>
  <Override PartName="/ppt/tags/tag585.xml" ContentType="application/vnd.openxmlformats-officedocument.presentationml.tags+xml"/>
  <Override PartName="/ppt/tags/tag771.xml" ContentType="application/vnd.openxmlformats-officedocument.presentationml.tags+xml"/>
  <Override PartName="/ppt/slideLayouts/slideLayout493.xml" ContentType="application/vnd.openxmlformats-officedocument.presentationml.slideLayout+xml"/>
  <Override PartName="/ppt/tags/tag29.xml" ContentType="application/vnd.openxmlformats-officedocument.presentationml.tags+xml"/>
  <Override PartName="/ppt/slideLayouts/slideLayout238.xml" ContentType="application/vnd.openxmlformats-officedocument.presentationml.slideLayout+xml"/>
  <Override PartName="/ppt/tags/tag516.xml" ContentType="application/vnd.openxmlformats-officedocument.presentationml.tags+xml"/>
  <Override PartName="/ppt/tags/tag847.xml" ContentType="application/vnd.openxmlformats-officedocument.presentationml.tags+xml"/>
  <Override PartName="/ppt/tags/tag1009.xml" ContentType="application/vnd.openxmlformats-officedocument.presentationml.tags+xml"/>
  <Override PartName="/ppt/slideLayouts/slideLayout40.xml" ContentType="application/vnd.openxmlformats-officedocument.presentationml.slideLayout+xml"/>
  <Override PartName="/ppt/tags/tag54.xml" ContentType="application/vnd.openxmlformats-officedocument.presentationml.tags+xml"/>
  <Override PartName="/ppt/tags/tag169.xml" ContentType="application/vnd.openxmlformats-officedocument.presentationml.tags+xml"/>
  <Override PartName="/ppt/tags/tag210.xml" ContentType="application/vnd.openxmlformats-officedocument.presentationml.tags+xml"/>
  <Override PartName="/ppt/tags/tag355.xml" ContentType="application/vnd.openxmlformats-officedocument.presentationml.tags+xml"/>
  <Override PartName="/ppt/tags/tag686.xml" ContentType="application/vnd.openxmlformats-officedocument.presentationml.tags+xml"/>
  <Override PartName="/ppt/tags/tag702.xml" ContentType="application/vnd.openxmlformats-officedocument.presentationml.tags+xml"/>
  <Override PartName="/ppt/slideLayouts/slideLayout424.xml" ContentType="application/vnd.openxmlformats-officedocument.presentationml.slideLayout+xml"/>
  <Override PartName="/ppt/tags/tag194.xml" ContentType="application/vnd.openxmlformats-officedocument.presentationml.tags+xml"/>
  <Override PartName="/ppt/slideLayouts/slideLayout263.xml" ContentType="application/vnd.openxmlformats-officedocument.presentationml.slideLayout+xml"/>
  <Override PartName="/ppt/tags/tag541.xml" ContentType="application/vnd.openxmlformats-officedocument.presentationml.tags+xml"/>
  <Override PartName="/ppt/tags/tag872.xml" ContentType="application/vnd.openxmlformats-officedocument.presentationml.tags+xml"/>
  <Override PartName="/ppt/theme/theme23.xml" ContentType="application/vnd.openxmlformats-officedocument.theme+xml"/>
  <Override PartName="/ppt/tags/tag380.xml" ContentType="application/vnd.openxmlformats-officedocument.presentationml.tags+xml"/>
  <Override PartName="/ppt/tags/tag617.xml" ContentType="application/vnd.openxmlformats-officedocument.presentationml.tags+xml"/>
  <Override PartName="/ppt/slideLayouts/slideLayout339.xml" ContentType="application/vnd.openxmlformats-officedocument.presentationml.slideLayout+xml"/>
  <Override PartName="/ppt/tags/tag803.xml" ContentType="application/vnd.openxmlformats-officedocument.presentationml.tags+xml"/>
  <Override PartName="/ppt/tags/tag948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125.xml" ContentType="application/vnd.openxmlformats-officedocument.presentationml.tags+xml"/>
  <Override PartName="/ppt/tags/tag311.xml" ContentType="application/vnd.openxmlformats-officedocument.presentationml.tags+xml"/>
  <Override PartName="/ppt/slideLayouts/slideLayout178.xml" ContentType="application/vnd.openxmlformats-officedocument.presentationml.slideLayout+xml"/>
  <Override PartName="/ppt/tags/tag456.xml" ContentType="application/vnd.openxmlformats-officedocument.presentationml.tags+xml"/>
  <Override PartName="/ppt/tags/tag642.xml" ContentType="application/vnd.openxmlformats-officedocument.presentationml.tags+xml"/>
  <Override PartName="/ppt/slideLayouts/slideLayout364.xml" ContentType="application/vnd.openxmlformats-officedocument.presentationml.slideLayout+xml"/>
  <Override PartName="/ppt/tags/tag787.xml" ContentType="application/vnd.openxmlformats-officedocument.presentationml.tags+xml"/>
  <Override PartName="/ppt/slideMasters/slideMaster2.xml" ContentType="application/vnd.openxmlformats-officedocument.presentationml.slideMaster+xml"/>
  <Override PartName="/ppt/tags/tag150.xml" ContentType="application/vnd.openxmlformats-officedocument.presentationml.tags+xml"/>
  <Override PartName="/ppt/slideLayouts/slideLayout109.xml" ContentType="application/vnd.openxmlformats-officedocument.presentationml.slideLayout+xml"/>
  <Override PartName="/ppt/tags/tag295.xml" ContentType="application/vnd.openxmlformats-officedocument.presentationml.tags+xml"/>
  <Override PartName="/ppt/tags/tag481.xml" ContentType="application/vnd.openxmlformats-officedocument.presentationml.tags+xml"/>
  <Override PartName="/ppt/tags/tag973.xml" ContentType="application/vnd.openxmlformats-officedocument.presentationml.tags+xml"/>
  <Override PartName="/ppt/slideLayouts/slideLayout56.xml" ContentType="application/vnd.openxmlformats-officedocument.presentationml.slideLayout+xml"/>
  <Override PartName="/ppt/tags/tag226.xml" ContentType="application/vnd.openxmlformats-officedocument.presentationml.tags+xml"/>
  <Override PartName="/ppt/slideLayouts/slideLayout279.xml" ContentType="application/vnd.openxmlformats-officedocument.presentationml.slideLayout+xml"/>
  <Override PartName="/ppt/tags/tag718.xml" ContentType="application/vnd.openxmlformats-officedocument.presentationml.tags+xml"/>
  <Override PartName="/ppt/tags/tag904.xml" ContentType="application/vnd.openxmlformats-officedocument.presentationml.tags+xml"/>
  <Override PartName="/ppt/slideMasters/slideMaster18.xml" ContentType="application/vnd.openxmlformats-officedocument.presentationml.slideMaster+xml"/>
  <Override PartName="/ppt/slideLayouts/slideLayout81.xml" ContentType="application/vnd.openxmlformats-officedocument.presentationml.slideLayout+xml"/>
  <Override PartName="/ppt/slideLayouts/slideLayout134.xml" ContentType="application/vnd.openxmlformats-officedocument.presentationml.slideLayout+xml"/>
  <Override PartName="/ppt/tags/tag412.xml" ContentType="application/vnd.openxmlformats-officedocument.presentationml.tags+xml"/>
  <Override PartName="/ppt/tags/tag557.xml" ContentType="application/vnd.openxmlformats-officedocument.presentationml.tags+xml"/>
  <Override PartName="/ppt/slideLayouts/slideLayout320.xml" ContentType="application/vnd.openxmlformats-officedocument.presentationml.slideLayout+xml"/>
  <Override PartName="/ppt/tags/tag743.xml" ContentType="application/vnd.openxmlformats-officedocument.presentationml.tags+xml"/>
  <Override PartName="/ppt/tags/tag888.xml" ContentType="application/vnd.openxmlformats-officedocument.presentationml.tags+xml"/>
  <Override PartName="/ppt/slideLayouts/slideLayout465.xml" ContentType="application/vnd.openxmlformats-officedocument.presentationml.slideLayout+xml"/>
  <Override PartName="/ppt/tags/tag95.xml" ContentType="application/vnd.openxmlformats-officedocument.presentationml.tags+xml"/>
  <Override PartName="/ppt/tags/tag251.xml" ContentType="application/vnd.openxmlformats-officedocument.presentationml.tags+xml"/>
  <Override PartName="/ppt/tags/tag396.xml" ContentType="application/vnd.openxmlformats-officedocument.presentationml.tags+xml"/>
  <Override PartName="/ppt/tags/tag582.xml" ContentType="application/vnd.openxmlformats-officedocument.presentationml.tags+xml"/>
  <Override PartName="/ppt/tags/tag819.xml" ContentType="application/vnd.openxmlformats-officedocument.presentationml.tags+xml"/>
  <Override PartName="/ppt/slideLayouts/slideLayout12.xml" ContentType="application/vnd.openxmlformats-officedocument.presentationml.slideLayout+xml"/>
  <Override PartName="/ppt/tags/tag26.xml" ContentType="application/vnd.openxmlformats-officedocument.presentationml.tags+xml"/>
  <Override PartName="/ppt/tags/tag327.xml" ContentType="application/vnd.openxmlformats-officedocument.presentationml.tags+xml"/>
  <Override PartName="/ppt/slideLayouts/slideLayout235.xml" ContentType="application/vnd.openxmlformats-officedocument.presentationml.slideLayout+xml"/>
  <Override PartName="/ppt/tags/tag658.xml" ContentType="application/vnd.openxmlformats-officedocument.presentationml.tags+xml"/>
  <Override PartName="/ppt/slideLayouts/slideLayout490.xml" ContentType="application/vnd.openxmlformats-officedocument.presentationml.slideLayout+xml"/>
  <Override PartName="/ppt/tags/tag989.xml" ContentType="application/vnd.openxmlformats-officedocument.presentationml.tags+xml"/>
  <Override PartName="/ppt/tags/tag1006.xml" ContentType="application/vnd.openxmlformats-officedocument.presentationml.tags+xml"/>
  <Override PartName="/ppt/tags/tag166.xml" ContentType="application/vnd.openxmlformats-officedocument.presentationml.tags+xml"/>
  <Override PartName="/ppt/tags/tag497.xml" ContentType="application/vnd.openxmlformats-officedocument.presentationml.tags+xml"/>
  <Override PartName="/ppt/tags/tag513.xml" ContentType="application/vnd.openxmlformats-officedocument.presentationml.tags+xml"/>
  <Override PartName="/ppt/slideLayouts/slideLayout421.xml" ContentType="application/vnd.openxmlformats-officedocument.presentationml.slideLayout+xml"/>
  <Override PartName="/ppt/tags/tag844.xml" ContentType="application/vnd.openxmlformats-officedocument.presentationml.tags+xml"/>
  <Override PartName="/ppt/tags/tag51.xml" ContentType="application/vnd.openxmlformats-officedocument.presentationml.tags+xml"/>
  <Override PartName="/ppt/tags/tag352.xml" ContentType="application/vnd.openxmlformats-officedocument.presentationml.tags+xml"/>
  <Override PartName="/ppt/slideLayouts/slideLayout260.xml" ContentType="application/vnd.openxmlformats-officedocument.presentationml.slideLayout+xml"/>
  <Override PartName="/ppt/tags/tag683.xml" ContentType="application/vnd.openxmlformats-officedocument.presentationml.tags+xml"/>
  <Override PartName="/ppt/slideLayouts/slideLayout97.xml" ContentType="application/vnd.openxmlformats-officedocument.presentationml.slideLayout+xml"/>
  <Override PartName="/ppt/tags/tag191.xml" ContentType="application/vnd.openxmlformats-officedocument.presentationml.tags+xml"/>
  <Override PartName="/ppt/tags/tag428.xml" ContentType="application/vnd.openxmlformats-officedocument.presentationml.tags+xml"/>
  <Override PartName="/ppt/tags/tag614.xml" ContentType="application/vnd.openxmlformats-officedocument.presentationml.tags+xml"/>
  <Override PartName="/ppt/slideLayouts/slideLayout336.xml" ContentType="application/vnd.openxmlformats-officedocument.presentationml.slideLayout+xml"/>
  <Override PartName="/ppt/tags/tag759.xml" ContentType="application/vnd.openxmlformats-officedocument.presentationml.tags+xml"/>
  <Override PartName="/ppt/theme/theme20.xml" ContentType="application/vnd.openxmlformats-officedocument.theme+xml"/>
  <Override PartName="/ppt/tags/tag945.xml" ContentType="application/vnd.openxmlformats-officedocument.presentationml.tags+xml"/>
  <Override PartName="/ppt/tags/tag122.xml" ContentType="application/vnd.openxmlformats-officedocument.presentationml.tags+xml"/>
  <Override PartName="/ppt/tags/tag267.xml" ContentType="application/vnd.openxmlformats-officedocument.presentationml.tags+xml"/>
  <Override PartName="/ppt/slideLayouts/slideLayout175.xml" ContentType="application/vnd.openxmlformats-officedocument.presentationml.slideLayout+xml"/>
  <Override PartName="/ppt/tags/tag453.xml" ContentType="application/vnd.openxmlformats-officedocument.presentationml.tags+xml"/>
  <Override PartName="/ppt/tags/tag598.xml" ContentType="application/vnd.openxmlformats-officedocument.presentationml.tags+xml"/>
  <Override PartName="/ppt/tags/tag784.xml" ContentType="application/vnd.openxmlformats-officedocument.presentationml.tags+xml"/>
  <Override PartName="/ppt/tags/tag800.xml" ContentType="application/vnd.openxmlformats-officedocument.presentationml.tags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28.xml" ContentType="application/vnd.openxmlformats-officedocument.presentationml.slideLayout+xml"/>
  <Override PartName="/ppt/tags/tag292.xml" ContentType="application/vnd.openxmlformats-officedocument.presentationml.tags+xml"/>
  <Override PartName="/ppt/tags/tag529.xml" ContentType="application/vnd.openxmlformats-officedocument.presentationml.tags+xml"/>
  <Override PartName="/ppt/slideLayouts/slideLayout361.xml" ContentType="application/vnd.openxmlformats-officedocument.presentationml.slideLayout+xml"/>
  <Override PartName="/ppt/tags/tag970.xml" ContentType="application/vnd.openxmlformats-officedocument.presentationml.tags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ags/tag368.xml" ContentType="application/vnd.openxmlformats-officedocument.presentationml.tags+xml"/>
  <Override PartName="/ppt/tags/tag715.xml" ContentType="application/vnd.openxmlformats-officedocument.presentationml.tags+xml"/>
  <Override PartName="/ppt/slideLayouts/slideLayout437.xml" ContentType="application/vnd.openxmlformats-officedocument.presentationml.slideLayout+xml"/>
  <Override PartName="/ppt/tags/tag67.xml" ContentType="application/vnd.openxmlformats-officedocument.presentationml.tags+xml"/>
  <Override PartName="/ppt/tags/tag223.xml" ContentType="application/vnd.openxmlformats-officedocument.presentationml.tags+xml"/>
  <Override PartName="/ppt/slideLayouts/slideLayout131.xml" ContentType="application/vnd.openxmlformats-officedocument.presentationml.slideLayout+xml"/>
  <Override PartName="/ppt/slideLayouts/slideLayout276.xml" ContentType="application/vnd.openxmlformats-officedocument.presentationml.slideLayout+xml"/>
  <Override PartName="/ppt/tags/tag554.xml" ContentType="application/vnd.openxmlformats-officedocument.presentationml.tags+xml"/>
  <Override PartName="/ppt/tags/tag699.xml" ContentType="application/vnd.openxmlformats-officedocument.presentationml.tags+xml"/>
  <Override PartName="/ppt/slideLayouts/slideLayout462.xml" ContentType="application/vnd.openxmlformats-officedocument.presentationml.slideLayout+xml"/>
  <Override PartName="/ppt/tags/tag885.xml" ContentType="application/vnd.openxmlformats-officedocument.presentationml.tags+xml"/>
  <Override PartName="/ppt/tags/tag901.xml" ContentType="application/vnd.openxmlformats-officedocument.presentationml.tags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tags/tag92.xml" ContentType="application/vnd.openxmlformats-officedocument.presentationml.tags+xml"/>
  <Override PartName="/ppt/slideLayouts/slideLayout207.xml" ContentType="application/vnd.openxmlformats-officedocument.presentationml.slideLayout+xml"/>
  <Override PartName="/ppt/tags/tag393.xml" ContentType="application/vnd.openxmlformats-officedocument.presentationml.tags+xml"/>
  <Override PartName="/ppt/tags/tag740.xml" ContentType="application/vnd.openxmlformats-officedocument.presentationml.tags+xml"/>
  <Override PartName="/ppt/tags/tag138.xml" ContentType="application/vnd.openxmlformats-officedocument.presentationml.tags+xml"/>
  <Override PartName="/ppt/tags/tag324.xml" ContentType="application/vnd.openxmlformats-officedocument.presentationml.tags+xml"/>
  <Override PartName="/ppt/tags/tag469.xml" ContentType="application/vnd.openxmlformats-officedocument.presentationml.tags+xml"/>
  <Override PartName="/ppt/tags/tag816.xml" ContentType="application/vnd.openxmlformats-officedocument.presentationml.tags+xml"/>
  <Override PartName="/ppt/tags/tag23.xml" ContentType="application/vnd.openxmlformats-officedocument.presentationml.tags+xml"/>
  <Override PartName="/ppt/tags/tag163.xml" ContentType="application/vnd.openxmlformats-officedocument.presentationml.tags+xml"/>
  <Override PartName="/ppt/slideLayouts/slideLayout232.xml" ContentType="application/vnd.openxmlformats-officedocument.presentationml.slideLayout+xml"/>
  <Override PartName="/ppt/tags/tag510.xml" ContentType="application/vnd.openxmlformats-officedocument.presentationml.tags+xml"/>
  <Override PartName="/ppt/tags/tag655.xml" ContentType="application/vnd.openxmlformats-officedocument.presentationml.tags+xml"/>
  <Override PartName="/ppt/slideLayouts/slideLayout377.xml" ContentType="application/vnd.openxmlformats-officedocument.presentationml.slideLayout+xml"/>
  <Override PartName="/ppt/tags/tag841.xml" ContentType="application/vnd.openxmlformats-officedocument.presentationml.tags+xml"/>
  <Override PartName="/ppt/tags/tag986.xml" ContentType="application/vnd.openxmlformats-officedocument.presentationml.tags+xml"/>
  <Override PartName="/ppt/tags/tag1003.xml" ContentType="application/vnd.openxmlformats-officedocument.presentationml.tags+xml"/>
  <Override PartName="/ppt/tags/tag9.xml" ContentType="application/vnd.openxmlformats-officedocument.presentationml.tags+xml"/>
  <Override PartName="/ppt/slideLayouts/slideLayout69.xml" ContentType="application/vnd.openxmlformats-officedocument.presentationml.slideLayout+xml"/>
  <Override PartName="/ppt/tags/tag494.xml" ContentType="application/vnd.openxmlformats-officedocument.presentationml.tags+xml"/>
  <Override PartName="/ppt/slideLayouts/slideLayout308.xml" ContentType="application/vnd.openxmlformats-officedocument.presentationml.slideLayout+xml"/>
  <Override PartName="/ppt/tags/tag680.xml" ContentType="application/vnd.openxmlformats-officedocument.presentationml.tags+xml"/>
  <Override PartName="/ppt/tags/tag917.xml" ContentType="application/vnd.openxmlformats-officedocument.presentationml.tags+xml"/>
  <Default Extension="bin" ContentType="application/vnd.openxmlformats-officedocument.oleObject"/>
  <Override PartName="/ppt/tags/tag239.xml" ContentType="application/vnd.openxmlformats-officedocument.presentationml.tags+xml"/>
  <Override PartName="/ppt/slideLayouts/slideLayout147.xml" ContentType="application/vnd.openxmlformats-officedocument.presentationml.slideLayout+xml"/>
  <Override PartName="/ppt/tags/tag425.xml" ContentType="application/vnd.openxmlformats-officedocument.presentationml.tags+xml"/>
  <Override PartName="/ppt/tags/tag756.xml" ContentType="application/vnd.openxmlformats-officedocument.presentationml.tags+xml"/>
  <Override PartName="/ppt/slideLayouts/slideLayout478.xml" ContentType="application/vnd.openxmlformats-officedocument.presentationml.slideLayout+xml"/>
  <Override PartName="/ppt/slideLayouts/slideLayout94.xml" ContentType="application/vnd.openxmlformats-officedocument.presentationml.slideLayout+xml"/>
  <Override PartName="/ppt/tags/tag264.xml" ContentType="application/vnd.openxmlformats-officedocument.presentationml.tags+xml"/>
  <Override PartName="/ppt/tags/tag595.xml" ContentType="application/vnd.openxmlformats-officedocument.presentationml.tags+xml"/>
  <Override PartName="/ppt/tags/tag611.xml" ContentType="application/vnd.openxmlformats-officedocument.presentationml.tags+xml"/>
  <Override PartName="/ppt/slideLayouts/slideLayout333.xml" ContentType="application/vnd.openxmlformats-officedocument.presentationml.slideLayout+xml"/>
  <Override PartName="/ppt/tags/tag942.xml" ContentType="application/vnd.openxmlformats-officedocument.presentationml.tag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tags/tag39.xml" ContentType="application/vnd.openxmlformats-officedocument.presentationml.tags+xml"/>
  <Override PartName="/ppt/slideLayouts/slideLayout172.xml" ContentType="application/vnd.openxmlformats-officedocument.presentationml.slideLayout+xml"/>
  <Override PartName="/ppt/tags/tag450.xml" ContentType="application/vnd.openxmlformats-officedocument.presentationml.tags+xml"/>
  <Override PartName="/ppt/slideLayouts/slideLayout409.xml" ContentType="application/vnd.openxmlformats-officedocument.presentationml.slideLayout+xml"/>
  <Override PartName="/ppt/tags/tag781.xml" ContentType="application/vnd.openxmlformats-officedocument.presentationml.tags+xml"/>
  <Override PartName="/ppt/tags/tag1019.xml" ContentType="application/vnd.openxmlformats-officedocument.presentationml.tags+xml"/>
  <Override PartName="/ppt/slideLayouts/slideLayout103.xml" ContentType="application/vnd.openxmlformats-officedocument.presentationml.slideLayout+xml"/>
  <Override PartName="/ppt/tags/tag179.xml" ContentType="application/vnd.openxmlformats-officedocument.presentationml.tags+xml"/>
  <Override PartName="/ppt/slideLayouts/slideLayout248.xml" ContentType="application/vnd.openxmlformats-officedocument.presentationml.slideLayout+xml"/>
  <Override PartName="/ppt/tags/tag526.xml" ContentType="application/vnd.openxmlformats-officedocument.presentationml.tags+xml"/>
  <Override PartName="/ppt/tags/tag712.xml" ContentType="application/vnd.openxmlformats-officedocument.presentationml.tags+xml"/>
  <Override PartName="/ppt/slideLayouts/slideLayout434.xml" ContentType="application/vnd.openxmlformats-officedocument.presentationml.slideLayout+xml"/>
  <Override PartName="/ppt/tags/tag857.xml" ContentType="application/vnd.openxmlformats-officedocument.presentationml.tags+xml"/>
  <Override PartName="/ppt/slideLayouts/slideLayout50.xml" ContentType="application/vnd.openxmlformats-officedocument.presentationml.slideLayout+xml"/>
  <Override PartName="/ppt/tags/tag64.xml" ContentType="application/vnd.openxmlformats-officedocument.presentationml.tags+xml"/>
  <Override PartName="/ppt/tags/tag220.xml" ContentType="application/vnd.openxmlformats-officedocument.presentationml.tags+xml"/>
  <Override PartName="/ppt/tags/tag365.xml" ContentType="application/vnd.openxmlformats-officedocument.presentationml.tags+xml"/>
  <Override PartName="/ppt/slideLayouts/slideLayout273.xml" ContentType="application/vnd.openxmlformats-officedocument.presentationml.slideLayout+xml"/>
  <Override PartName="/ppt/tags/tag551.xml" ContentType="application/vnd.openxmlformats-officedocument.presentationml.tags+xml"/>
  <Override PartName="/ppt/tags/tag696.xml" ContentType="application/vnd.openxmlformats-officedocument.presentationml.tags+xml"/>
  <Override PartName="/ppt/slideMasters/slideMaster12.xml" ContentType="application/vnd.openxmlformats-officedocument.presentationml.slideMaster+xml"/>
  <Override PartName="/ppt/tags/tag390.xml" ContentType="application/vnd.openxmlformats-officedocument.presentationml.tags+xml"/>
  <Override PartName="/ppt/slideLayouts/slideLayout349.xml" ContentType="application/vnd.openxmlformats-officedocument.presentationml.slideLayout+xml"/>
  <Override PartName="/ppt/tags/tag882.xml" ContentType="application/vnd.openxmlformats-officedocument.presentationml.tags+xml"/>
  <Override PartName="/ppt/tags/tag135.xml" ContentType="application/vnd.openxmlformats-officedocument.presentationml.tags+xml"/>
  <Override PartName="/ppt/slideLayouts/slideLayout188.xml" ContentType="application/vnd.openxmlformats-officedocument.presentationml.slideLayout+xml"/>
  <Override PartName="/ppt/slideLayouts/slideLayout204.xml" ContentType="application/vnd.openxmlformats-officedocument.presentationml.slideLayout+xml"/>
  <Override PartName="/ppt/tags/tag627.xml" ContentType="application/vnd.openxmlformats-officedocument.presentationml.tags+xml"/>
  <Override PartName="/ppt/tags/tag813.xml" ContentType="application/vnd.openxmlformats-officedocument.presentationml.tags+xml"/>
  <Override PartName="/ppt/tags/tag958.xml" ContentType="application/vnd.openxmlformats-officedocument.presentationml.tags+xml"/>
  <Override PartName="/ppt/handoutMasters/handoutMaster1.xml" ContentType="application/vnd.openxmlformats-officedocument.presentationml.handoutMaster+xml"/>
  <Override PartName="/ppt/tags/tag20.xml" ContentType="application/vnd.openxmlformats-officedocument.presentationml.tags+xml"/>
  <Override PartName="/ppt/tags/tag321.xml" ContentType="application/vnd.openxmlformats-officedocument.presentationml.tags+xml"/>
  <Override PartName="/ppt/tags/tag466.xml" ContentType="application/vnd.openxmlformats-officedocument.presentationml.tags+xml"/>
  <Override PartName="/ppt/tags/tag652.xml" ContentType="application/vnd.openxmlformats-officedocument.presentationml.tags+xml"/>
  <Override PartName="/ppt/slideLayouts/slideLayout374.xml" ContentType="application/vnd.openxmlformats-officedocument.presentationml.slideLayout+xml"/>
  <Override PartName="/ppt/tags/tag797.xml" ContentType="application/vnd.openxmlformats-officedocument.presentationml.tags+xml"/>
  <Override PartName="/ppt/tags/tag983.xml" ContentType="application/vnd.openxmlformats-officedocument.presentationml.tags+xml"/>
  <Override PartName="/ppt/tags/tag1000.xml" ContentType="application/vnd.openxmlformats-officedocument.presentationml.tags+xml"/>
  <Override PartName="/ppt/tags/tag6.xml" ContentType="application/vnd.openxmlformats-officedocument.presentationml.tags+xml"/>
  <Override PartName="/ppt/slideLayouts/slideLayout66.xml" ContentType="application/vnd.openxmlformats-officedocument.presentationml.slideLayout+xml"/>
  <Override PartName="/ppt/tags/tag160.xml" ContentType="application/vnd.openxmlformats-officedocument.presentationml.tags+xml"/>
  <Override PartName="/ppt/slideLayouts/slideLayout119.xml" ContentType="application/vnd.openxmlformats-officedocument.presentationml.slideLayout+xml"/>
  <Override PartName="/ppt/tags/tag491.xml" ContentType="application/vnd.openxmlformats-officedocument.presentationml.tags+xml"/>
  <Override PartName="/ppt/tags/tag728.xml" ContentType="application/vnd.openxmlformats-officedocument.presentationml.tags+xml"/>
  <Override PartName="/ppt/tags/tag236.xml" ContentType="application/vnd.openxmlformats-officedocument.presentationml.tags+xml"/>
  <Override PartName="/ppt/slideLayouts/slideLayout289.xml" ContentType="application/vnd.openxmlformats-officedocument.presentationml.slideLayout+xml"/>
  <Override PartName="/ppt/tags/tag567.xml" ContentType="application/vnd.openxmlformats-officedocument.presentationml.tags+xml"/>
  <Override PartName="/ppt/slideLayouts/slideLayout305.xml" ContentType="application/vnd.openxmlformats-officedocument.presentationml.slideLayout+xml"/>
  <Override PartName="/ppt/tags/tag898.xml" ContentType="application/vnd.openxmlformats-officedocument.presentationml.tags+xml"/>
  <Override PartName="/ppt/tags/tag914.xml" ContentType="application/vnd.openxmlformats-officedocument.presentationml.tags+xml"/>
  <Override PartName="/ppt/slideLayouts/slideLayout91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ags/tag422.xml" ContentType="application/vnd.openxmlformats-officedocument.presentationml.tags+xml"/>
  <Override PartName="/ppt/slideLayouts/slideLayout330.xml" ContentType="application/vnd.openxmlformats-officedocument.presentationml.slideLayout+xml"/>
  <Override PartName="/ppt/tags/tag753.xml" ContentType="application/vnd.openxmlformats-officedocument.presentationml.tags+xml"/>
  <Override PartName="/ppt/slideLayouts/slideLayout475.xml" ContentType="application/vnd.openxmlformats-officedocument.presentationml.slideLayout+xml"/>
  <Override PartName="/ppt/slideLayouts/slideLayout22.xml" ContentType="application/vnd.openxmlformats-officedocument.presentationml.slideLayout+xml"/>
  <Override PartName="/ppt/tags/tag261.xml" ContentType="application/vnd.openxmlformats-officedocument.presentationml.tags+xml"/>
  <Override PartName="/ppt/tags/tag592.xml" ContentType="application/vnd.openxmlformats-officedocument.presentationml.tags+xml"/>
  <Override PartName="/ppt/slideLayouts/slideLayout406.xml" ContentType="application/vnd.openxmlformats-officedocument.presentationml.slideLayout+xml"/>
  <Override PartName="/ppt/tags/tag829.xml" ContentType="application/vnd.openxmlformats-officedocument.presentationml.tags+xml"/>
  <Override PartName="/ppt/tags/tag36.xml" ContentType="application/vnd.openxmlformats-officedocument.presentationml.tags+xml"/>
  <Override PartName="/ppt/tags/tag337.xml" ContentType="application/vnd.openxmlformats-officedocument.presentationml.tags+xml"/>
  <Override PartName="/ppt/slideLayouts/slideLayout245.xml" ContentType="application/vnd.openxmlformats-officedocument.presentationml.slideLayout+xml"/>
  <Override PartName="/ppt/tags/tag523.xml" ContentType="application/vnd.openxmlformats-officedocument.presentationml.tags+xml"/>
  <Override PartName="/ppt/tags/tag668.xml" ContentType="application/vnd.openxmlformats-officedocument.presentationml.tags+xml"/>
  <Override PartName="/ppt/tags/tag854.xml" ContentType="application/vnd.openxmlformats-officedocument.presentationml.tags+xml"/>
  <Override PartName="/ppt/tags/tag999.xml" ContentType="application/vnd.openxmlformats-officedocument.presentationml.tags+xml"/>
  <Override PartName="/ppt/tags/tag1016.xml" ContentType="application/vnd.openxmlformats-officedocument.presentationml.tags+xml"/>
  <Override PartName="/ppt/tags/tag61.xml" ContentType="application/vnd.openxmlformats-officedocument.presentationml.tags+xml"/>
  <Override PartName="/ppt/slideLayouts/slideLayout100.xml" ContentType="application/vnd.openxmlformats-officedocument.presentationml.slideLayout+xml"/>
  <Override PartName="/ppt/tags/tag176.xml" ContentType="application/vnd.openxmlformats-officedocument.presentationml.tags+xml"/>
  <Override PartName="/ppt/tags/tag362.xml" ContentType="application/vnd.openxmlformats-officedocument.presentationml.tags+xml"/>
  <Override PartName="/ppt/tags/tag693.xml" ContentType="application/vnd.openxmlformats-officedocument.presentationml.tags+xml"/>
  <Override PartName="/ppt/slideLayouts/slideLayout431.xml" ContentType="application/vnd.openxmlformats-officedocument.presentationml.slideLayout+xml"/>
  <Override PartName="/ppt/tags/tag107.xml" ContentType="application/vnd.openxmlformats-officedocument.presentationml.tags+xml"/>
  <Override PartName="/ppt/tags/tag438.xml" ContentType="application/vnd.openxmlformats-officedocument.presentationml.tags+xml"/>
  <Override PartName="/ppt/slideLayouts/slideLayout270.xml" ContentType="application/vnd.openxmlformats-officedocument.presentationml.slideLayout+xml"/>
  <Override PartName="/ppt/slideLayouts/slideLayout507.xml" ContentType="application/vnd.openxmlformats-officedocument.presentationml.slideLayout+xml"/>
  <Override PartName="/ppt/tags/tag277.xml" ContentType="application/vnd.openxmlformats-officedocument.presentationml.tags+xml"/>
  <Override PartName="/ppt/slideLayouts/slideLayout201.xml" ContentType="application/vnd.openxmlformats-officedocument.presentationml.slideLayout+xml"/>
  <Override PartName="/ppt/tags/tag624.xml" ContentType="application/vnd.openxmlformats-officedocument.presentationml.tags+xml"/>
  <Override PartName="/ppt/slideLayouts/slideLayout346.xml" ContentType="application/vnd.openxmlformats-officedocument.presentationml.slideLayout+xml"/>
  <Override PartName="/ppt/tags/tag769.xml" ContentType="application/vnd.openxmlformats-officedocument.presentationml.tags+xml"/>
  <Override PartName="/ppt/tags/tag955.xml" ContentType="application/vnd.openxmlformats-officedocument.presentationml.tags+xml"/>
  <Override PartName="/ppt/slideLayouts/slideLayout38.xml" ContentType="application/vnd.openxmlformats-officedocument.presentationml.slideLayout+xml"/>
  <Override PartName="/ppt/tags/tag132.xml" ContentType="application/vnd.openxmlformats-officedocument.presentationml.tags+xml"/>
  <Override PartName="/ppt/slideLayouts/slideLayout185.xml" ContentType="application/vnd.openxmlformats-officedocument.presentationml.slideLayout+xml"/>
  <Override PartName="/ppt/tags/tag463.xml" ContentType="application/vnd.openxmlformats-officedocument.presentationml.tags+xml"/>
  <Override PartName="/ppt/slideLayouts/slideLayout371.xml" ContentType="application/vnd.openxmlformats-officedocument.presentationml.slideLayout+xml"/>
  <Override PartName="/ppt/tags/tag794.xml" ContentType="application/vnd.openxmlformats-officedocument.presentationml.tags+xml"/>
  <Override PartName="/ppt/tags/tag810.xml" ContentType="application/vnd.openxmlformats-officedocument.presentationml.tags+xml"/>
  <Override PartName="/ppt/slideLayouts/slideLayout116.xml" ContentType="application/vnd.openxmlformats-officedocument.presentationml.slideLayout+xml"/>
  <Override PartName="/ppt/tags/tag208.xml" ContentType="application/vnd.openxmlformats-officedocument.presentationml.tags+xml"/>
  <Override PartName="/ppt/tags/tag539.xml" ContentType="application/vnd.openxmlformats-officedocument.presentationml.tags+xml"/>
  <Override PartName="/ppt/tags/tag980.xml" ContentType="application/vnd.openxmlformats-officedocument.presentationml.tags+xml"/>
  <Override PartName="/ppt/tags/tag3.xml" ContentType="application/vnd.openxmlformats-officedocument.presentationml.tags+xml"/>
  <Override PartName="/ppt/tags/tag77.xml" ContentType="application/vnd.openxmlformats-officedocument.presentationml.tags+xml"/>
  <Override PartName="/ppt/slideLayouts/slideLayout63.xml" ContentType="application/vnd.openxmlformats-officedocument.presentationml.slideLayout+xml"/>
  <Override PartName="/ppt/tags/tag233.xml" ContentType="application/vnd.openxmlformats-officedocument.presentationml.tags+xml"/>
  <Override PartName="/ppt/tags/tag378.xml" ContentType="application/vnd.openxmlformats-officedocument.presentationml.tags+xml"/>
  <Override PartName="/ppt/slideLayouts/slideLayout302.xml" ContentType="application/vnd.openxmlformats-officedocument.presentationml.slideLayout+xml"/>
  <Override PartName="/ppt/tags/tag725.xml" ContentType="application/vnd.openxmlformats-officedocument.presentationml.tags+xml"/>
  <Override PartName="/ppt/slideLayouts/slideLayout447.xml" ContentType="application/vnd.openxmlformats-officedocument.presentationml.slideLayout+xml"/>
  <Override PartName="/ppt/tags/tag911.xml" ContentType="application/vnd.openxmlformats-officedocument.presentationml.tags+xml"/>
  <Override PartName="/ppt/slideLayouts/slideLayout141.xml" ContentType="application/vnd.openxmlformats-officedocument.presentationml.slideLayout+xml"/>
  <Override PartName="/ppt/slideLayouts/slideLayout286.xml" ContentType="application/vnd.openxmlformats-officedocument.presentationml.slideLayout+xml"/>
  <Override PartName="/ppt/tags/tag564.xml" ContentType="application/vnd.openxmlformats-officedocument.presentationml.tags+xml"/>
  <Override PartName="/ppt/tags/tag750.xml" ContentType="application/vnd.openxmlformats-officedocument.presentationml.tags+xml"/>
  <Override PartName="/ppt/tags/tag895.xml" ContentType="application/vnd.openxmlformats-officedocument.presentationml.tags+xml"/>
  <Override PartName="/ppt/slideLayouts/slideLayout472.xml" ContentType="application/vnd.openxmlformats-officedocument.presentationml.slideLayout+xml"/>
  <Override PartName="/ppt/tags/tag309.xml" ContentType="application/vnd.openxmlformats-officedocument.presentationml.tags+xml"/>
  <Override PartName="/ppt/slideLayouts/slideLayout217.xml" ContentType="application/vnd.openxmlformats-officedocument.presentationml.slideLayout+xml"/>
  <Override PartName="/ppt/tags/tag826.xml" ContentType="application/vnd.openxmlformats-officedocument.presentationml.tags+xml"/>
  <Override PartName="/ppt/tags/tag33.xml" ContentType="application/vnd.openxmlformats-officedocument.presentationml.tags+xml"/>
  <Override PartName="/ppt/tags/tag148.xml" ContentType="application/vnd.openxmlformats-officedocument.presentationml.tags+xml"/>
  <Override PartName="/ppt/tags/tag334.xml" ContentType="application/vnd.openxmlformats-officedocument.presentationml.tags+xml"/>
  <Override PartName="/ppt/tags/tag479.xml" ContentType="application/vnd.openxmlformats-officedocument.presentationml.tags+xml"/>
  <Override PartName="/ppt/tags/tag665.xml" ContentType="application/vnd.openxmlformats-officedocument.presentationml.tags+xml"/>
  <Override PartName="/ppt/slideLayouts/slideLayout387.xml" ContentType="application/vnd.openxmlformats-officedocument.presentationml.slideLayout+xml"/>
  <Override PartName="/ppt/slideLayouts/slideLayout403.xml" ContentType="application/vnd.openxmlformats-officedocument.presentationml.slideLayout+xml"/>
  <Override PartName="/ppt/tags/tag1013.xml" ContentType="application/vnd.openxmlformats-officedocument.presentationml.tags+xml"/>
  <Override PartName="/ppt/tags/tag173.xml" ContentType="application/vnd.openxmlformats-officedocument.presentationml.tags+xml"/>
  <Override PartName="/ppt/slideLayouts/slideLayout242.xml" ContentType="application/vnd.openxmlformats-officedocument.presentationml.slideLayout+xml"/>
  <Override PartName="/ppt/tags/tag520.xml" ContentType="application/vnd.openxmlformats-officedocument.presentationml.tags+xml"/>
  <Override PartName="/ppt/tags/tag851.xml" ContentType="application/vnd.openxmlformats-officedocument.presentationml.tags+xml"/>
  <Override PartName="/ppt/tags/tag996.xml" ContentType="application/vnd.openxmlformats-officedocument.presentationml.tags+xml"/>
  <Override PartName="/ppt/slideLayouts/slideLayout79.xml" ContentType="application/vnd.openxmlformats-officedocument.presentationml.slideLayout+xml"/>
  <Override PartName="/ppt/tags/tag249.xml" ContentType="application/vnd.openxmlformats-officedocument.presentationml.tags+xml"/>
  <Override PartName="/ppt/slideLayouts/slideLayout318.xml" ContentType="application/vnd.openxmlformats-officedocument.presentationml.slideLayout+xml"/>
  <Override PartName="/ppt/tags/tag690.xml" ContentType="application/vnd.openxmlformats-officedocument.presentationml.tags+xml"/>
  <Override PartName="/ppt/tags/tag927.xml" ContentType="application/vnd.openxmlformats-officedocument.presentationml.tags+xml"/>
  <Override PartName="/ppt/slideLayouts/slideLayout504.xml" ContentType="application/vnd.openxmlformats-officedocument.presentationml.slideLayout+xml"/>
  <Override PartName="/ppt/tags/tag104.xml" ContentType="application/vnd.openxmlformats-officedocument.presentationml.tags+xml"/>
  <Override PartName="/ppt/slideLayouts/slideLayout157.xml" ContentType="application/vnd.openxmlformats-officedocument.presentationml.slideLayout+xml"/>
  <Override PartName="/ppt/tags/tag435.xml" ContentType="application/vnd.openxmlformats-officedocument.presentationml.tags+xml"/>
  <Override PartName="/ppt/tags/tag621.xml" ContentType="application/vnd.openxmlformats-officedocument.presentationml.tags+xml"/>
  <Override PartName="/ppt/slideLayouts/slideLayout343.xml" ContentType="application/vnd.openxmlformats-officedocument.presentationml.slideLayout+xml"/>
  <Override PartName="/ppt/tags/tag766.xml" ContentType="application/vnd.openxmlformats-officedocument.presentationml.tags+xml"/>
  <Override PartName="/ppt/slideLayouts/slideLayout488.xml" ContentType="application/vnd.openxmlformats-officedocument.presentationml.slideLayout+xml"/>
  <Override PartName="/ppt/tags/tag274.xml" ContentType="application/vnd.openxmlformats-officedocument.presentationml.tags+xml"/>
  <Override PartName="/ppt/slideLayouts/slideLayout182.xml" ContentType="application/vnd.openxmlformats-officedocument.presentationml.slideLayout+xml"/>
  <Override PartName="/ppt/tags/tag460.xml" ContentType="application/vnd.openxmlformats-officedocument.presentationml.tags+xml"/>
  <Override PartName="/ppt/tags/tag952.xml" ContentType="application/vnd.openxmlformats-officedocument.presentationml.tags+xml"/>
  <Override PartName="/ppt/tags/tag49.xml" ContentType="application/vnd.openxmlformats-officedocument.presentationml.tags+xml"/>
  <Override PartName="/ppt/slideLayouts/slideLayout35.xml" ContentType="application/vnd.openxmlformats-officedocument.presentationml.slideLayout+xml"/>
  <Override PartName="/ppt/tags/tag205.xml" ContentType="application/vnd.openxmlformats-officedocument.presentationml.tags+xml"/>
  <Override PartName="/ppt/slideLayouts/slideLayout258.xml" ContentType="application/vnd.openxmlformats-officedocument.presentationml.slideLayout+xml"/>
  <Override PartName="/ppt/tags/tag791.xml" ContentType="application/vnd.openxmlformats-officedocument.presentationml.tags+xml"/>
  <Override PartName="/ppt/slideLayouts/slideLayout41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ags/tag189.xml" ContentType="application/vnd.openxmlformats-officedocument.presentationml.tags+xml"/>
  <Override PartName="/ppt/slideLayouts/slideLayout113.xml" ContentType="application/vnd.openxmlformats-officedocument.presentationml.slideLayout+xml"/>
  <Override PartName="/ppt/tags/tag536.xml" ContentType="application/vnd.openxmlformats-officedocument.presentationml.tags+xml"/>
  <Override PartName="/ppt/tags/tag722.xml" ContentType="application/vnd.openxmlformats-officedocument.presentationml.tags+xml"/>
  <Override PartName="/ppt/theme/theme18.xml" ContentType="application/vnd.openxmlformats-officedocument.theme+xml"/>
  <Override PartName="/ppt/tags/tag867.xml" ContentType="application/vnd.openxmlformats-officedocument.presentationml.tags+xml"/>
  <Override PartName="/ppt/slideLayouts/slideLayout444.xml" ContentType="application/vnd.openxmlformats-officedocument.presentationml.slideLayout+xml"/>
  <Override PartName="/ppt/tableStyles.xml" ContentType="application/vnd.openxmlformats-officedocument.presentationml.tableStyles+xml"/>
  <Override PartName="/ppt/tags/tag74.xml" ContentType="application/vnd.openxmlformats-officedocument.presentationml.tags+xml"/>
  <Override PartName="/ppt/tags/tag230.xml" ContentType="application/vnd.openxmlformats-officedocument.presentationml.tags+xml"/>
  <Override PartName="/ppt/tags/tag375.xml" ContentType="application/vnd.openxmlformats-officedocument.presentationml.tags+xml"/>
  <Override PartName="/ppt/slideLayouts/slideLayout283.xml" ContentType="application/vnd.openxmlformats-officedocument.presentationml.slideLayout+xml"/>
  <Override PartName="/ppt/tags/tag561.xml" ContentType="application/vnd.openxmlformats-officedocument.presentationml.tags+xml"/>
  <Override PartName="/ppt/tags/tag892.xml" ContentType="application/vnd.openxmlformats-officedocument.presentationml.tags+xml"/>
  <Override PartName="/ppt/slideMasters/slideMaster22.xml" ContentType="application/vnd.openxmlformats-officedocument.presentationml.slideMaster+xml"/>
  <Override PartName="/ppt/tags/tag306.xml" ContentType="application/vnd.openxmlformats-officedocument.presentationml.tags+xml"/>
  <Override PartName="/ppt/tags/tag637.xml" ContentType="application/vnd.openxmlformats-officedocument.presentationml.tags+xml"/>
  <Override PartName="/ppt/slideLayouts/slideLayout359.xml" ContentType="application/vnd.openxmlformats-officedocument.presentationml.slideLayout+xml"/>
  <Override PartName="/ppt/tags/tag968.xml" ContentType="application/vnd.openxmlformats-officedocument.presentationml.tags+xml"/>
  <Override PartName="/ppt/tags/tag145.xml" ContentType="application/vnd.openxmlformats-officedocument.presentationml.tags+xml"/>
  <Override PartName="/ppt/slideLayouts/slideLayout198.xml" ContentType="application/vnd.openxmlformats-officedocument.presentationml.slideLayout+xml"/>
  <Override PartName="/ppt/slideLayouts/slideLayout214.xml" ContentType="application/vnd.openxmlformats-officedocument.presentationml.slideLayout+xml"/>
  <Override PartName="/ppt/tags/tag476.xml" ContentType="application/vnd.openxmlformats-officedocument.presentationml.tags+xml"/>
  <Override PartName="/ppt/slideLayouts/slideLayout400.xml" ContentType="application/vnd.openxmlformats-officedocument.presentationml.slideLayout+xml"/>
  <Override PartName="/ppt/tags/tag823.xml" ContentType="application/vnd.openxmlformats-officedocument.presentationml.tags+xml"/>
  <Override PartName="/ppt/tags/tag30.xml" ContentType="application/vnd.openxmlformats-officedocument.presentationml.tags+xml"/>
  <Override PartName="/ppt/tags/tag331.xml" ContentType="application/vnd.openxmlformats-officedocument.presentationml.tags+xml"/>
  <Override PartName="/ppt/tags/tag662.xml" ContentType="application/vnd.openxmlformats-officedocument.presentationml.tags+xml"/>
  <Override PartName="/ppt/slideLayouts/slideLayout384.xml" ContentType="application/vnd.openxmlformats-officedocument.presentationml.slideLayout+xml"/>
  <Override PartName="/ppt/tags/tag993.xml" ContentType="application/vnd.openxmlformats-officedocument.presentationml.tags+xml"/>
  <Override PartName="/ppt/tags/tag1010.xml" ContentType="application/vnd.openxmlformats-officedocument.presentationml.tags+xml"/>
  <Override PartName="/ppt/slideLayouts/slideLayout76.xml" ContentType="application/vnd.openxmlformats-officedocument.presentationml.slideLayout+xml"/>
  <Override PartName="/ppt/tags/tag170.xml" ContentType="application/vnd.openxmlformats-officedocument.presentationml.tags+xml"/>
  <Override PartName="/ppt/slideLayouts/slideLayout129.xml" ContentType="application/vnd.openxmlformats-officedocument.presentationml.slideLayout+xml"/>
  <Override PartName="/ppt/tags/tag407.xml" ContentType="application/vnd.openxmlformats-officedocument.presentationml.tags+xml"/>
  <Override PartName="/ppt/slideLayouts/slideLayout315.xml" ContentType="application/vnd.openxmlformats-officedocument.presentationml.slideLayout+xml"/>
  <Override PartName="/ppt/tags/tag738.xml" ContentType="application/vnd.openxmlformats-officedocument.presentationml.tags+xml"/>
  <Override PartName="/ppt/tags/tag101.xml" ContentType="application/vnd.openxmlformats-officedocument.presentationml.tags+xml"/>
  <Override PartName="/ppt/tags/tag246.xml" ContentType="application/vnd.openxmlformats-officedocument.presentationml.tags+xml"/>
  <Override PartName="/ppt/slideLayouts/slideLayout154.xml" ContentType="application/vnd.openxmlformats-officedocument.presentationml.slideLayout+xml"/>
  <Override PartName="/ppt/tags/tag432.xml" ContentType="application/vnd.openxmlformats-officedocument.presentationml.tags+xml"/>
  <Override PartName="/ppt/tags/tag577.xml" ContentType="application/vnd.openxmlformats-officedocument.presentationml.tags+xml"/>
  <Override PartName="/ppt/slideLayouts/slideLayout299.xml" ContentType="application/vnd.openxmlformats-officedocument.presentationml.slideLayout+xml"/>
  <Override PartName="/ppt/slideLayouts/slideLayout485.xml" ContentType="application/vnd.openxmlformats-officedocument.presentationml.slideLayout+xml"/>
  <Override PartName="/ppt/tags/tag924.xml" ContentType="application/vnd.openxmlformats-officedocument.presentationml.tags+xml"/>
  <Override PartName="/ppt/slideLayouts/slideLayout501.xml" ContentType="application/vnd.openxmlformats-officedocument.presentationml.slideLayout+xml"/>
  <Override PartName="/ppt/tags/tag271.xml" ContentType="application/vnd.openxmlformats-officedocument.presentationml.tags+xml"/>
  <Override PartName="/ppt/tags/tag508.xml" ContentType="application/vnd.openxmlformats-officedocument.presentationml.tags+xml"/>
  <Override PartName="/ppt/slideLayouts/slideLayout340.xml" ContentType="application/vnd.openxmlformats-officedocument.presentationml.slideLayout+xml"/>
  <Override PartName="/ppt/tags/tag763.xml" ContentType="application/vnd.openxmlformats-officedocument.presentationml.tags+xml"/>
  <Override PartName="/ppt/slideLayouts/slideLayout32.xml" ContentType="application/vnd.openxmlformats-officedocument.presentationml.slideLayout+xml"/>
  <Override PartName="/ppt/tags/tag347.xml" ContentType="application/vnd.openxmlformats-officedocument.presentationml.tags+xml"/>
  <Override PartName="/ppt/slideLayouts/slideLayout416.xml" ContentType="application/vnd.openxmlformats-officedocument.presentationml.slideLayout+xml"/>
  <Override PartName="/ppt/tags/tag839.xml" ContentType="application/vnd.openxmlformats-officedocument.presentationml.tags+xml"/>
  <Override PartName="/ppt/tags/tag46.xml" ContentType="application/vnd.openxmlformats-officedocument.presentationml.tags+xml"/>
  <Override PartName="/ppt/tags/tag186.xml" ContentType="application/vnd.openxmlformats-officedocument.presentationml.tags+xml"/>
  <Override PartName="/ppt/slideLayouts/slideLayout110.xml" ContentType="application/vnd.openxmlformats-officedocument.presentationml.slideLayout+xml"/>
  <Override PartName="/ppt/tags/tag202.xml" ContentType="application/vnd.openxmlformats-officedocument.presentationml.tags+xml"/>
  <Override PartName="/ppt/slideLayouts/slideLayout255.xml" ContentType="application/vnd.openxmlformats-officedocument.presentationml.slideLayout+xml"/>
  <Override PartName="/ppt/tags/tag533.xml" ContentType="application/vnd.openxmlformats-officedocument.presentationml.tags+xml"/>
  <Override PartName="/ppt/tags/tag678.xml" ContentType="application/vnd.openxmlformats-officedocument.presentationml.tags+xml"/>
  <Override PartName="/ppt/tags/tag864.xml" ContentType="application/vnd.openxmlformats-officedocument.presentationml.tags+xml"/>
  <Override PartName="/ppt/slideLayouts/slideLayout441.xml" ContentType="application/vnd.openxmlformats-officedocument.presentationml.slideLayout+xml"/>
  <Override PartName="/ppt/tags/tag71.xml" ContentType="application/vnd.openxmlformats-officedocument.presentationml.tags+xml"/>
  <Override PartName="/ppt/tags/tag372.xml" ContentType="application/vnd.openxmlformats-officedocument.presentationml.tags+xml"/>
  <Override PartName="/ppt/slideLayouts/slideLayout280.xml" ContentType="application/vnd.openxmlformats-officedocument.presentationml.slideLayout+xml"/>
  <Override PartName="/ppt/theme/theme15.xml" ContentType="application/vnd.openxmlformats-officedocument.theme+xml"/>
  <Override PartName="/ppt/tags/tag609.xml" ContentType="application/vnd.openxmlformats-officedocument.presentationml.tags+xml"/>
  <Override PartName="/ppt/tags/tag117.xml" ContentType="application/vnd.openxmlformats-officedocument.presentationml.tags+xml"/>
  <Override PartName="/ppt/tags/tag448.xml" ContentType="application/vnd.openxmlformats-officedocument.presentationml.tags+xml"/>
  <Override PartName="/ppt/tags/tag779.xml" ContentType="application/vnd.openxmlformats-officedocument.presentationml.tags+xml"/>
  <Override PartName="/ppt/tags/tag142.xml" ContentType="application/vnd.openxmlformats-officedocument.presentationml.tags+xml"/>
  <Override PartName="/ppt/theme/theme7.xml" ContentType="application/vnd.openxmlformats-officedocument.theme+xml"/>
  <Override PartName="/ppt/tags/tag287.xml" ContentType="application/vnd.openxmlformats-officedocument.presentationml.tags+xml"/>
  <Override PartName="/ppt/tags/tag303.xml" ContentType="application/vnd.openxmlformats-officedocument.presentationml.tags+xml"/>
  <Override PartName="/ppt/slideLayouts/slideLayout211.xml" ContentType="application/vnd.openxmlformats-officedocument.presentationml.slideLayout+xml"/>
  <Override PartName="/ppt/tags/tag634.xml" ContentType="application/vnd.openxmlformats-officedocument.presentationml.tags+xml"/>
  <Override PartName="/ppt/slideLayouts/slideLayout356.xml" ContentType="application/vnd.openxmlformats-officedocument.presentationml.slideLayout+xml"/>
  <Override PartName="/ppt/tags/tag820.xml" ContentType="application/vnd.openxmlformats-officedocument.presentationml.tags+xml"/>
  <Override PartName="/ppt/tags/tag965.xml" ContentType="application/vnd.openxmlformats-officedocument.presentationml.tags+xml"/>
  <Override PartName="/ppt/slideLayouts/slideLayout48.xml" ContentType="application/vnd.openxmlformats-officedocument.presentationml.slideLayout+xml"/>
  <Override PartName="/ppt/slideLayouts/slideLayout195.xml" ContentType="application/vnd.openxmlformats-officedocument.presentationml.slideLayout+xml"/>
  <Override PartName="/ppt/tags/tag473.xml" ContentType="application/vnd.openxmlformats-officedocument.presentationml.tags+xml"/>
  <Override PartName="/ppt/slideLayouts/slideLayout381.xml" ContentType="application/vnd.openxmlformats-officedocument.presentationml.slideLayout+xml"/>
  <Override PartName="/ppt/tags/tag990.xml" ContentType="application/vnd.openxmlformats-officedocument.presentationml.tags+xml"/>
  <Override PartName="/ppt/slideLayouts/slideLayout126.xml" ContentType="application/vnd.openxmlformats-officedocument.presentationml.slideLayout+xml"/>
  <Override PartName="/ppt/tags/tag218.xml" ContentType="application/vnd.openxmlformats-officedocument.presentationml.tags+xml"/>
  <Override PartName="/ppt/tags/tag404.xml" ContentType="application/vnd.openxmlformats-officedocument.presentationml.tags+xml"/>
  <Override PartName="/ppt/tags/tag549.xml" ContentType="application/vnd.openxmlformats-officedocument.presentationml.tags+xml"/>
  <Override PartName="/ppt/tags/tag735.xml" ContentType="application/vnd.openxmlformats-officedocument.presentationml.tags+xml"/>
  <Override PartName="/ppt/slideLayouts/slideLayout457.xml" ContentType="application/vnd.openxmlformats-officedocument.presentationml.slideLayout+xml"/>
  <Override PartName="/ppt/tags/tag87.xml" ContentType="application/vnd.openxmlformats-officedocument.presentationml.tags+xml"/>
  <Override PartName="/ppt/slideLayouts/slideLayout73.xml" ContentType="application/vnd.openxmlformats-officedocument.presentationml.slideLayout+xml"/>
  <Override PartName="/ppt/tags/tag243.xml" ContentType="application/vnd.openxmlformats-officedocument.presentationml.tags+xml"/>
  <Override PartName="/ppt/tags/tag388.xml" ContentType="application/vnd.openxmlformats-officedocument.presentationml.tags+xml"/>
  <Override PartName="/ppt/slideLayouts/slideLayout296.xml" ContentType="application/vnd.openxmlformats-officedocument.presentationml.slideLayout+xml"/>
  <Override PartName="/ppt/tags/tag574.xml" ContentType="application/vnd.openxmlformats-officedocument.presentationml.tags+xml"/>
  <Override PartName="/ppt/slideLayouts/slideLayout312.xml" ContentType="application/vnd.openxmlformats-officedocument.presentationml.slideLayout+xml"/>
  <Override PartName="/ppt/tags/tag921.xml" ContentType="application/vnd.openxmlformats-officedocument.presentationml.tags+xml"/>
  <Override PartName="/ppt/slideLayouts/slideLayout151.xml" ContentType="application/vnd.openxmlformats-officedocument.presentationml.slideLayout+xml"/>
  <Override PartName="/ppt/tags/tag319.xml" ContentType="application/vnd.openxmlformats-officedocument.presentationml.tags+xml"/>
  <Override PartName="/ppt/tags/tag760.xml" ContentType="application/vnd.openxmlformats-officedocument.presentationml.tags+xml"/>
  <Override PartName="/ppt/slideLayouts/slideLayout482.xml" ContentType="application/vnd.openxmlformats-officedocument.presentationml.slideLayout+xml"/>
  <Override PartName="/ppt/tags/tag18.xml" ContentType="application/vnd.openxmlformats-officedocument.presentationml.tags+xml"/>
  <Override PartName="/ppt/tags/tag158.xml" ContentType="application/vnd.openxmlformats-officedocument.presentationml.tags+xml"/>
  <Override PartName="/ppt/slideLayouts/slideLayout227.xml" ContentType="application/vnd.openxmlformats-officedocument.presentationml.slideLayout+xml"/>
  <Override PartName="/ppt/tags/tag505.xml" ContentType="application/vnd.openxmlformats-officedocument.presentationml.tags+xml"/>
  <Override PartName="/ppt/slideLayouts/slideLayout413.xml" ContentType="application/vnd.openxmlformats-officedocument.presentationml.slideLayout+xml"/>
  <Override PartName="/ppt/tags/tag836.xml" ContentType="application/vnd.openxmlformats-officedocument.presentationml.tags+xml"/>
  <Override PartName="/ppt/tags/tag43.xml" ContentType="application/vnd.openxmlformats-officedocument.presentationml.tags+xml"/>
  <Override PartName="/ppt/tags/tag344.xml" ContentType="application/vnd.openxmlformats-officedocument.presentationml.tags+xml"/>
  <Override PartName="/ppt/slideLayouts/slideLayout252.xml" ContentType="application/vnd.openxmlformats-officedocument.presentationml.slideLayout+xml"/>
  <Override PartName="/ppt/tags/tag489.xml" ContentType="application/vnd.openxmlformats-officedocument.presentationml.tags+xml"/>
  <Override PartName="/ppt/tags/tag530.xml" ContentType="application/vnd.openxmlformats-officedocument.presentationml.tags+xml"/>
  <Override PartName="/ppt/tags/tag675.xml" ContentType="application/vnd.openxmlformats-officedocument.presentationml.tags+xml"/>
  <Override PartName="/ppt/slideLayouts/slideLayout397.xml" ContentType="application/vnd.openxmlformats-officedocument.presentationml.slideLayout+xml"/>
  <Override PartName="/ppt/slideLayouts/slideLayout89.xml" ContentType="application/vnd.openxmlformats-officedocument.presentationml.slideLayout+xml"/>
  <Override PartName="/ppt/tags/tag183.xml" ContentType="application/vnd.openxmlformats-officedocument.presentationml.tags+xml"/>
  <Override PartName="/ppt/theme/theme12.xml" ContentType="application/vnd.openxmlformats-officedocument.theme+xml"/>
  <Override PartName="/ppt/tags/tag861.xml" ContentType="application/vnd.openxmlformats-officedocument.presentationml.tags+xml"/>
  <Override PartName="/ppt/tags/tag114.xml" ContentType="application/vnd.openxmlformats-officedocument.presentationml.tags+xml"/>
  <Override PartName="/ppt/tags/tag259.xml" ContentType="application/vnd.openxmlformats-officedocument.presentationml.tags+xml"/>
  <Override PartName="/ppt/tags/tag606.xml" ContentType="application/vnd.openxmlformats-officedocument.presentationml.tags+xml"/>
  <Override PartName="/ppt/slideLayouts/slideLayout328.xml" ContentType="application/vnd.openxmlformats-officedocument.presentationml.slideLayout+xml"/>
  <Override PartName="/ppt/tags/tag937.xml" ContentType="application/vnd.openxmlformats-officedocument.presentationml.tags+xml"/>
  <Override PartName="/ppt/theme/theme4.xml" ContentType="application/vnd.openxmlformats-officedocument.theme+xml"/>
  <Override PartName="/ppt/slideLayouts/slideLayout167.xml" ContentType="application/vnd.openxmlformats-officedocument.presentationml.slideLayout+xml"/>
  <Override PartName="/ppt/tags/tag300.xml" ContentType="application/vnd.openxmlformats-officedocument.presentationml.tags+xml"/>
  <Override PartName="/ppt/tags/tag445.xml" ContentType="application/vnd.openxmlformats-officedocument.presentationml.tags+xml"/>
  <Override PartName="/ppt/tags/tag631.xml" ContentType="application/vnd.openxmlformats-officedocument.presentationml.tags+xml"/>
  <Override PartName="/ppt/slideLayouts/slideLayout353.xml" ContentType="application/vnd.openxmlformats-officedocument.presentationml.slideLayout+xml"/>
  <Override PartName="/ppt/tags/tag776.xml" ContentType="application/vnd.openxmlformats-officedocument.presentationml.tags+xml"/>
  <Override PartName="/ppt/tags/tag962.xml" ContentType="application/vnd.openxmlformats-officedocument.presentationml.tags+xml"/>
  <Override PartName="/ppt/slideLayouts/slideLayout498.xml" ContentType="application/vnd.openxmlformats-officedocument.presentationml.slideLayout+xml"/>
  <Override PartName="/ppt/slideLayouts/slideLayout45.xml" ContentType="application/vnd.openxmlformats-officedocument.presentationml.slideLayout+xml"/>
  <Override PartName="/ppt/tags/tag284.xml" ContentType="application/vnd.openxmlformats-officedocument.presentationml.tags+xml"/>
  <Override PartName="/ppt/slideLayouts/slideLayout192.xml" ContentType="application/vnd.openxmlformats-officedocument.presentationml.slideLayout+xml"/>
  <Override PartName="/ppt/tags/tag470.xml" ContentType="application/vnd.openxmlformats-officedocument.presentationml.tags+xml"/>
  <Override PartName="/ppt/tags/tag707.xml" ContentType="application/vnd.openxmlformats-officedocument.presentationml.tags+xml"/>
  <Override PartName="/ppt/slideLayouts/slideLayout429.xml" ContentType="application/vnd.openxmlformats-officedocument.presentationml.slideLayout+xml"/>
  <Override PartName="/ppt/tags/tag59.xml" ContentType="application/vnd.openxmlformats-officedocument.presentationml.tags+xml"/>
  <Override PartName="/ppt/tags/tag215.xml" ContentType="application/vnd.openxmlformats-officedocument.presentationml.tags+xml"/>
  <Override PartName="/ppt/slideLayouts/slideLayout268.xml" ContentType="application/vnd.openxmlformats-officedocument.presentationml.slideLayout+xml"/>
  <Override PartName="/ppt/tags/tag546.xml" ContentType="application/vnd.openxmlformats-officedocument.presentationml.tags+xml"/>
  <Override PartName="/ppt/tags/tag877.xml" ContentType="application/vnd.openxmlformats-officedocument.presentationml.tags+xml"/>
  <Override PartName="/ppt/tags/tag84.xml" ContentType="application/vnd.openxmlformats-officedocument.presentationml.tags+xml"/>
  <Override PartName="/ppt/slideLayouts/slideLayout70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ags/tag199.xml" ContentType="application/vnd.openxmlformats-officedocument.presentationml.tags+xml"/>
  <Override PartName="/ppt/tags/tag385.xml" ContentType="application/vnd.openxmlformats-officedocument.presentationml.tags+xml"/>
  <Override PartName="/ppt/tags/tag401.xml" ContentType="application/vnd.openxmlformats-officedocument.presentationml.tags+xml"/>
  <Override PartName="/ppt/tags/tag732.xml" ContentType="application/vnd.openxmlformats-officedocument.presentationml.tags+xml"/>
  <Override PartName="/ppt/slideLayouts/slideLayout454.xml" ContentType="application/vnd.openxmlformats-officedocument.presentationml.slideLayout+xml"/>
  <Override PartName="/ppt/tags/tag240.xml" ContentType="application/vnd.openxmlformats-officedocument.presentationml.tags+xml"/>
  <Override PartName="/ppt/slideLayouts/slideLayout293.xml" ContentType="application/vnd.openxmlformats-officedocument.presentationml.slideLayout+xml"/>
  <Override PartName="/ppt/tags/tag571.xml" ContentType="application/vnd.openxmlformats-officedocument.presentationml.tags+xml"/>
  <Override PartName="/ppt/tags/tag808.xml" ContentType="application/vnd.openxmlformats-officedocument.presentationml.tags+xml"/>
  <Override PartName="/ppt/tags/tag15.xml" ContentType="application/vnd.openxmlformats-officedocument.presentationml.tags+xml"/>
  <Override PartName="/ppt/tags/tag316.xml" ContentType="application/vnd.openxmlformats-officedocument.presentationml.tags+xml"/>
  <Override PartName="/ppt/slideLayouts/slideLayout224.xml" ContentType="application/vnd.openxmlformats-officedocument.presentationml.slideLayout+xml"/>
  <Override PartName="/ppt/tags/tag502.xml" ContentType="application/vnd.openxmlformats-officedocument.presentationml.tags+xml"/>
  <Override PartName="/ppt/tags/tag647.xml" ContentType="application/vnd.openxmlformats-officedocument.presentationml.tags+xml"/>
  <Override PartName="/ppt/slideLayouts/slideLayout369.xml" ContentType="application/vnd.openxmlformats-officedocument.presentationml.slideLayout+xml"/>
  <Override PartName="/ppt/tags/tag978.xml" ContentType="application/vnd.openxmlformats-officedocument.presentationml.tags+xml"/>
  <Override PartName="/ppt/slideMasters/slideMaster7.xml" ContentType="application/vnd.openxmlformats-officedocument.presentationml.slideMaster+xml"/>
  <Override PartName="/ppt/tags/tag40.xml" ContentType="application/vnd.openxmlformats-officedocument.presentationml.tags+xml"/>
  <Override PartName="/ppt/tags/tag155.xml" ContentType="application/vnd.openxmlformats-officedocument.presentationml.tags+xml"/>
  <Override PartName="/ppt/tags/tag341.xml" ContentType="application/vnd.openxmlformats-officedocument.presentationml.tags+xml"/>
  <Override PartName="/ppt/tags/tag486.xml" ContentType="application/vnd.openxmlformats-officedocument.presentationml.tags+xml"/>
  <Override PartName="/ppt/slideLayouts/slideLayout394.xml" ContentType="application/vnd.openxmlformats-officedocument.presentationml.slideLayout+xml"/>
  <Override PartName="/ppt/slideLayouts/slideLayout410.xml" ContentType="application/vnd.openxmlformats-officedocument.presentationml.slideLayout+xml"/>
  <Override PartName="/ppt/tags/tag833.xml" ContentType="application/vnd.openxmlformats-officedocument.presentationml.tags+xml"/>
  <Override PartName="/ppt/tags/tag1020.xml" ContentType="application/vnd.openxmlformats-officedocument.presentationml.tags+xml"/>
  <Override PartName="/ppt/tags/tag180.xml" ContentType="application/vnd.openxmlformats-officedocument.presentationml.tags+xml"/>
  <Override PartName="/ppt/slideLayouts/slideLayout139.xml" ContentType="application/vnd.openxmlformats-officedocument.presentationml.slideLayout+xml"/>
  <Override PartName="/ppt/tags/tag417.xml" ContentType="application/vnd.openxmlformats-officedocument.presentationml.tags+xml"/>
  <Override PartName="/ppt/tags/tag672.xml" ContentType="application/vnd.openxmlformats-officedocument.presentationml.tags+xml"/>
  <Override PartName="/ppt/tags/tag909.xml" ContentType="application/vnd.openxmlformats-officedocument.presentationml.tags+xml"/>
  <Override PartName="/ppt/slideLayouts/slideLayout86.xml" ContentType="application/vnd.openxmlformats-officedocument.presentationml.slideLayout+xml"/>
  <Override PartName="/ppt/tags/tag256.xml" ContentType="application/vnd.openxmlformats-officedocument.presentationml.tags+xml"/>
  <Override PartName="/ppt/tags/tag603.xml" ContentType="application/vnd.openxmlformats-officedocument.presentationml.tags+xml"/>
  <Override PartName="/ppt/slideLayouts/slideLayout325.xml" ContentType="application/vnd.openxmlformats-officedocument.presentationml.slideLayout+xml"/>
  <Override PartName="/ppt/tags/tag748.xml" ContentType="application/vnd.openxmlformats-officedocument.presentationml.tags+xml"/>
  <Override PartName="/ppt/tags/tag934.xml" ContentType="application/vnd.openxmlformats-officedocument.presentationml.tags+xml"/>
  <Override PartName="/ppt/slideLayouts/slideLayout17.xml" ContentType="application/vnd.openxmlformats-officedocument.presentationml.slideLayout+xml"/>
  <Override PartName="/ppt/tags/tag111.xml" ContentType="application/vnd.openxmlformats-officedocument.presentationml.tags+xml"/>
  <Override PartName="/ppt/slideLayouts/slideLayout164.xml" ContentType="application/vnd.openxmlformats-officedocument.presentationml.slideLayout+xml"/>
  <Override PartName="/ppt/tags/tag442.xml" ContentType="application/vnd.openxmlformats-officedocument.presentationml.tags+xml"/>
  <Override PartName="/ppt/tags/tag587.xml" ContentType="application/vnd.openxmlformats-officedocument.presentationml.tags+xml"/>
  <Override PartName="/ppt/slideLayouts/slideLayout350.xml" ContentType="application/vnd.openxmlformats-officedocument.presentationml.slideLayout+xml"/>
  <Override PartName="/ppt/tags/tag773.xml" ContentType="application/vnd.openxmlformats-officedocument.presentationml.tags+xml"/>
  <Override PartName="/ppt/slideLayouts/slideLayout495.xml" ContentType="application/vnd.openxmlformats-officedocument.presentationml.slideLayout+xml"/>
  <Override PartName="/ppt/slideLayouts/slideLayout511.xml" ContentType="application/vnd.openxmlformats-officedocument.presentationml.slideLayout+xml"/>
  <Override PartName="/ppt/theme/theme1.xml" ContentType="application/vnd.openxmlformats-officedocument.theme+xml"/>
  <Override PartName="/ppt/tags/tag281.xml" ContentType="application/vnd.openxmlformats-officedocument.presentationml.tags+xml"/>
  <Override PartName="/ppt/tags/tag518.xml" ContentType="application/vnd.openxmlformats-officedocument.presentationml.tags+xml"/>
  <Override PartName="/ppt/tags/tag849.xml" ContentType="application/vnd.openxmlformats-officedocument.presentationml.tags+xml"/>
  <Override PartName="/ppt/slideLayouts/slideLayout42.xml" ContentType="application/vnd.openxmlformats-officedocument.presentationml.slideLayout+xml"/>
  <Override PartName="/ppt/tags/tag56.xml" ContentType="application/vnd.openxmlformats-officedocument.presentationml.tags+xml"/>
  <Override PartName="/ppt/tags/tag357.xml" ContentType="application/vnd.openxmlformats-officedocument.presentationml.tags+xml"/>
  <Override PartName="/ppt/tags/tag688.xml" ContentType="application/vnd.openxmlformats-officedocument.presentationml.tags+xml"/>
  <Override PartName="/ppt/tags/tag704.xml" ContentType="application/vnd.openxmlformats-officedocument.presentationml.tags+xml"/>
  <Override PartName="/ppt/slideLayouts/slideLayout426.xml" ContentType="application/vnd.openxmlformats-officedocument.presentationml.slideLayout+xml"/>
  <Override PartName="/ppt/tags/tag196.xml" ContentType="application/vnd.openxmlformats-officedocument.presentationml.tags+xml"/>
  <Override PartName="/ppt/slideLayouts/slideLayout120.xml" ContentType="application/vnd.openxmlformats-officedocument.presentationml.slideLayout+xml"/>
  <Override PartName="/ppt/tags/tag212.xml" ContentType="application/vnd.openxmlformats-officedocument.presentationml.tags+xml"/>
  <Override PartName="/ppt/slideLayouts/slideLayout265.xml" ContentType="application/vnd.openxmlformats-officedocument.presentationml.slideLayout+xml"/>
  <Override PartName="/ppt/tags/tag543.xml" ContentType="application/vnd.openxmlformats-officedocument.presentationml.tags+xml"/>
  <Override PartName="/ppt/slideLayouts/slideLayout451.xml" ContentType="application/vnd.openxmlformats-officedocument.presentationml.slideLayout+xml"/>
  <Override PartName="/ppt/tags/tag874.xml" ContentType="application/vnd.openxmlformats-officedocument.presentationml.tags+xml"/>
  <Override PartName="/ppt/tags/tag81.xml" ContentType="application/vnd.openxmlformats-officedocument.presentationml.tags+xml"/>
  <Override PartName="/ppt/tags/tag382.xml" ContentType="application/vnd.openxmlformats-officedocument.presentationml.tags+xml"/>
  <Override PartName="/ppt/slideLayouts/slideLayout290.xml" ContentType="application/vnd.openxmlformats-officedocument.presentationml.slideLayout+xml"/>
  <Override PartName="/ppt/tags/tag619.xml" ContentType="application/vnd.openxmlformats-officedocument.presentationml.tags+xml"/>
  <Override PartName="/ppt/tags/tag805.xml" ContentType="application/vnd.openxmlformats-officedocument.presentationml.tags+xml"/>
  <Override PartName="/ppt/theme/theme25.xml" ContentType="application/vnd.openxmlformats-officedocument.theme+xml"/>
  <Override PartName="/ppt/tags/tag12.xml" ContentType="application/vnd.openxmlformats-officedocument.presentationml.tags+xml"/>
  <Override PartName="/ppt/tags/tag127.xml" ContentType="application/vnd.openxmlformats-officedocument.presentationml.tags+xml"/>
  <Override PartName="/ppt/tags/tag313.xml" ContentType="application/vnd.openxmlformats-officedocument.presentationml.tags+xml"/>
  <Override PartName="/ppt/tags/tag458.xml" ContentType="application/vnd.openxmlformats-officedocument.presentationml.tags+xml"/>
  <Override PartName="/ppt/tags/tag644.xml" ContentType="application/vnd.openxmlformats-officedocument.presentationml.tags+xml"/>
  <Override PartName="/ppt/slideLayouts/slideLayout366.xml" ContentType="application/vnd.openxmlformats-officedocument.presentationml.slideLayout+xml"/>
  <Override PartName="/ppt/tags/tag789.xml" ContentType="application/vnd.openxmlformats-officedocument.presentationml.tags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tags/tag152.xml" ContentType="application/vnd.openxmlformats-officedocument.presentationml.tags+xml"/>
  <Override PartName="/ppt/tags/tag297.xml" ContentType="application/vnd.openxmlformats-officedocument.presentationml.tags+xml"/>
  <Override PartName="/ppt/slideLayouts/slideLayout221.xml" ContentType="application/vnd.openxmlformats-officedocument.presentationml.slideLayout+xml"/>
  <Override PartName="/ppt/tags/tag483.xml" ContentType="application/vnd.openxmlformats-officedocument.presentationml.tags+xml"/>
  <Override PartName="/ppt/tags/tag830.xml" ContentType="application/vnd.openxmlformats-officedocument.presentationml.tags+xml"/>
  <Override PartName="/ppt/tags/tag975.xml" ContentType="application/vnd.openxmlformats-officedocument.presentationml.tags+xml"/>
  <Override PartName="/ppt/slideLayouts/slideLayout58.xml" ContentType="application/vnd.openxmlformats-officedocument.presentationml.slideLayout+xml"/>
  <Override PartName="/ppt/tags/tag228.xml" ContentType="application/vnd.openxmlformats-officedocument.presentationml.tags+xml"/>
  <Override PartName="/ppt/slideLayouts/slideLayout391.xml" ContentType="application/vnd.openxmlformats-officedocument.presentationml.slideLayout+xml"/>
  <Override PartName="/ppt/tags/tag906.xml" ContentType="application/vnd.openxmlformats-officedocument.presentationml.tags+xml"/>
  <Override PartName="/ppt/slideLayouts/slideLayout83.xml" ContentType="application/vnd.openxmlformats-officedocument.presentationml.slideLayout+xml"/>
  <Override PartName="/ppt/slideLayouts/slideLayout136.xml" ContentType="application/vnd.openxmlformats-officedocument.presentationml.slideLayout+xml"/>
  <Override PartName="/ppt/tags/tag414.xml" ContentType="application/vnd.openxmlformats-officedocument.presentationml.tags+xml"/>
  <Override PartName="/ppt/tags/tag559.xml" ContentType="application/vnd.openxmlformats-officedocument.presentationml.tags+xml"/>
  <Override PartName="/ppt/tags/tag600.xml" ContentType="application/vnd.openxmlformats-officedocument.presentationml.tags+xml"/>
  <Override PartName="/ppt/slideLayouts/slideLayout322.xml" ContentType="application/vnd.openxmlformats-officedocument.presentationml.slideLayout+xml"/>
  <Override PartName="/ppt/tags/tag745.xml" ContentType="application/vnd.openxmlformats-officedocument.presentationml.tags+xml"/>
  <Override PartName="/ppt/slideLayouts/slideLayout467.xml" ContentType="application/vnd.openxmlformats-officedocument.presentationml.slideLayout+xml"/>
  <Override PartName="/ppt/tags/tag97.xml" ContentType="application/vnd.openxmlformats-officedocument.presentationml.tags+xml"/>
  <Override PartName="/ppt/tags/tag253.xml" ContentType="application/vnd.openxmlformats-officedocument.presentationml.tags+xml"/>
  <Override PartName="/ppt/slideLayouts/slideLayout161.xml" ContentType="application/vnd.openxmlformats-officedocument.presentationml.slideLayout+xml"/>
  <Override PartName="/ppt/tags/tag398.xml" ContentType="application/vnd.openxmlformats-officedocument.presentationml.tags+xml"/>
  <Override PartName="/ppt/tags/tag584.xml" ContentType="application/vnd.openxmlformats-officedocument.presentationml.tags+xml"/>
  <Override PartName="/ppt/tags/tag931.xml" ContentType="application/vnd.openxmlformats-officedocument.presentationml.tags+xml"/>
  <Override PartName="/ppt/slideLayouts/slideLayout14.xml" ContentType="application/vnd.openxmlformats-officedocument.presentationml.slideLayout+xml"/>
  <Override PartName="/ppt/tags/tag28.xml" ContentType="application/vnd.openxmlformats-officedocument.presentationml.tags+xml"/>
  <Override PartName="/ppt/tags/tag329.xml" ContentType="application/vnd.openxmlformats-officedocument.presentationml.tags+xml"/>
  <Override PartName="/ppt/tags/tag770.xml" ContentType="application/vnd.openxmlformats-officedocument.presentationml.tags+xml"/>
  <Override PartName="/ppt/slideLayouts/slideLayout492.xml" ContentType="application/vnd.openxmlformats-officedocument.presentationml.slideLayout+xml"/>
  <Override PartName="/ppt/tags/tag1008.xml" ContentType="application/vnd.openxmlformats-officedocument.presentationml.tags+xml"/>
  <Override PartName="/ppt/tags/tag168.xml" ContentType="application/vnd.openxmlformats-officedocument.presentationml.tags+xml"/>
  <Override PartName="/ppt/slideLayouts/slideLayout237.xml" ContentType="application/vnd.openxmlformats-officedocument.presentationml.slideLayout+xml"/>
  <Override PartName="/ppt/tags/tag499.xml" ContentType="application/vnd.openxmlformats-officedocument.presentationml.tags+xml"/>
  <Override PartName="/ppt/tags/tag515.xml" ContentType="application/vnd.openxmlformats-officedocument.presentationml.tags+xml"/>
  <Override PartName="/ppt/tags/tag701.xml" ContentType="application/vnd.openxmlformats-officedocument.presentationml.tags+xml"/>
  <Override PartName="/ppt/slideLayouts/slideLayout423.xml" ContentType="application/vnd.openxmlformats-officedocument.presentationml.slideLayout+xml"/>
  <Override PartName="/ppt/tags/tag846.xml" ContentType="application/vnd.openxmlformats-officedocument.presentationml.tags+xml"/>
  <Default Extension="vml" ContentType="application/vnd.openxmlformats-officedocument.vmlDrawing"/>
  <Override PartName="/ppt/tags/tag53.xml" ContentType="application/vnd.openxmlformats-officedocument.presentationml.tags+xml"/>
  <Override PartName="/ppt/tags/tag354.xml" ContentType="application/vnd.openxmlformats-officedocument.presentationml.tags+xml"/>
  <Override PartName="/ppt/slideLayouts/slideLayout262.xml" ContentType="application/vnd.openxmlformats-officedocument.presentationml.slideLayout+xml"/>
  <Override PartName="/ppt/tags/tag540.xml" ContentType="application/vnd.openxmlformats-officedocument.presentationml.tags+xml"/>
  <Override PartName="/ppt/tags/tag685.xml" ContentType="application/vnd.openxmlformats-officedocument.presentationml.tags+xml"/>
  <Override PartName="/ppt/tags/tag871.xml" ContentType="application/vnd.openxmlformats-officedocument.presentationml.tags+xml"/>
  <Override PartName="/ppt/slideLayouts/slideLayout99.xml" ContentType="application/vnd.openxmlformats-officedocument.presentationml.slideLayout+xml"/>
  <Override PartName="/ppt/tags/tag193.xml" ContentType="application/vnd.openxmlformats-officedocument.presentationml.tags+xml"/>
  <Override PartName="/ppt/tags/tag616.xml" ContentType="application/vnd.openxmlformats-officedocument.presentationml.tags+xml"/>
  <Override PartName="/ppt/slideLayouts/slideLayout338.xml" ContentType="application/vnd.openxmlformats-officedocument.presentationml.slideLayout+xml"/>
  <Override PartName="/ppt/theme/theme22.xml" ContentType="application/vnd.openxmlformats-officedocument.theme+xml"/>
  <Override PartName="/ppt/tags/tag124.xml" ContentType="application/vnd.openxmlformats-officedocument.presentationml.tags+xml"/>
  <Override PartName="/ppt/tags/tag269.xml" ContentType="application/vnd.openxmlformats-officedocument.presentationml.tags+xml"/>
  <Override PartName="/ppt/slideLayouts/slideLayout177.xml" ContentType="application/vnd.openxmlformats-officedocument.presentationml.slideLayout+xml"/>
  <Override PartName="/ppt/tags/tag455.xml" ContentType="application/vnd.openxmlformats-officedocument.presentationml.tags+xml"/>
  <Override PartName="/ppt/tags/tag802.xml" ContentType="application/vnd.openxmlformats-officedocument.presentationml.tags+xml"/>
  <Override PartName="/ppt/tags/tag947.xml" ContentType="application/vnd.openxmlformats-officedocument.presentationml.tags+xml"/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294.xml" ContentType="application/vnd.openxmlformats-officedocument.presentationml.tags+xml"/>
  <Override PartName="/ppt/tags/tag310.xml" ContentType="application/vnd.openxmlformats-officedocument.presentationml.tags+xml"/>
  <Override PartName="/ppt/tags/tag641.xml" ContentType="application/vnd.openxmlformats-officedocument.presentationml.tags+xml"/>
  <Override PartName="/ppt/slideLayouts/slideLayout363.xml" ContentType="application/vnd.openxmlformats-officedocument.presentationml.slideLayout+xml"/>
  <Override PartName="/ppt/tags/tag786.xml" ContentType="application/vnd.openxmlformats-officedocument.presentationml.tags+xml"/>
  <Override PartName="/ppt/tags/tag972.xml" ContentType="application/vnd.openxmlformats-officedocument.presentationml.tags+xml"/>
  <Override PartName="/ppt/slideMasters/slideMaster1.xml" ContentType="application/vnd.openxmlformats-officedocument.presentationml.slideMaster+xml"/>
  <Override PartName="/ppt/slideLayouts/slideLayout55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ags/tag480.xml" ContentType="application/vnd.openxmlformats-officedocument.presentationml.tags+xml"/>
  <Override PartName="/ppt/tags/tag717.xml" ContentType="application/vnd.openxmlformats-officedocument.presentationml.tags+xml"/>
  <Override PartName="/ppt/slideLayouts/slideLayout439.xml" ContentType="application/vnd.openxmlformats-officedocument.presentationml.slideLayout+xml"/>
  <Override PartName="/ppt/tags/tag69.xml" ContentType="application/vnd.openxmlformats-officedocument.presentationml.tags+xml"/>
  <Override PartName="/ppt/tags/tag225.xml" ContentType="application/vnd.openxmlformats-officedocument.presentationml.tags+xml"/>
  <Override PartName="/ppt/slideLayouts/slideLayout133.xml" ContentType="application/vnd.openxmlformats-officedocument.presentationml.slideLayout+xml"/>
  <Override PartName="/ppt/tags/tag411.xml" ContentType="application/vnd.openxmlformats-officedocument.presentationml.tags+xml"/>
  <Override PartName="/ppt/slideLayouts/slideLayout278.xml" ContentType="application/vnd.openxmlformats-officedocument.presentationml.slideLayout+xml"/>
  <Override PartName="/ppt/tags/tag556.xml" ContentType="application/vnd.openxmlformats-officedocument.presentationml.tags+xml"/>
  <Override PartName="/ppt/slideLayouts/slideLayout464.xml" ContentType="application/vnd.openxmlformats-officedocument.presentationml.slideLayout+xml"/>
  <Override PartName="/ppt/tags/tag887.xml" ContentType="application/vnd.openxmlformats-officedocument.presentationml.tags+xml"/>
  <Override PartName="/ppt/tags/tag903.xml" ContentType="application/vnd.openxmlformats-officedocument.presentationml.tags+xml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tags/tag94.xml" ContentType="application/vnd.openxmlformats-officedocument.presentationml.tags+xml"/>
  <Override PartName="/ppt/slideLayouts/slideLayout80.xml" ContentType="application/vnd.openxmlformats-officedocument.presentationml.slideLayout+xml"/>
  <Override PartName="/ppt/tags/tag250.xml" ContentType="application/vnd.openxmlformats-officedocument.presentationml.tags+xml"/>
  <Override PartName="/ppt/slideLayouts/slideLayout209.xml" ContentType="application/vnd.openxmlformats-officedocument.presentationml.slideLayout+xml"/>
  <Override PartName="/ppt/tags/tag395.xml" ContentType="application/vnd.openxmlformats-officedocument.presentationml.tags+xml"/>
  <Override PartName="/ppt/tags/tag742.xml" ContentType="application/vnd.openxmlformats-officedocument.presentationml.tags+xml"/>
  <Override PartName="/ppt/slideLayouts/slideLayout11.xml" ContentType="application/vnd.openxmlformats-officedocument.presentationml.slideLayout+xml"/>
  <Override PartName="/ppt/tags/tag581.xml" ContentType="application/vnd.openxmlformats-officedocument.presentationml.tags+xml"/>
  <Override PartName="/ppt/tags/tag818.xml" ContentType="application/vnd.openxmlformats-officedocument.presentationml.tags+xml"/>
  <Override PartName="/ppt/tags/tag25.xml" ContentType="application/vnd.openxmlformats-officedocument.presentationml.tags+xml"/>
  <Override PartName="/ppt/tags/tag165.xml" ContentType="application/vnd.openxmlformats-officedocument.presentationml.tags+xml"/>
  <Override PartName="/ppt/tags/tag326.xml" ContentType="application/vnd.openxmlformats-officedocument.presentationml.tags+xml"/>
  <Override PartName="/ppt/slideLayouts/slideLayout234.xml" ContentType="application/vnd.openxmlformats-officedocument.presentationml.slideLayout+xml"/>
  <Override PartName="/ppt/tags/tag512.xml" ContentType="application/vnd.openxmlformats-officedocument.presentationml.tags+xml"/>
  <Override PartName="/ppt/tags/tag657.xml" ContentType="application/vnd.openxmlformats-officedocument.presentationml.tags+xml"/>
  <Override PartName="/ppt/slideLayouts/slideLayout379.xml" ContentType="application/vnd.openxmlformats-officedocument.presentationml.slideLayout+xml"/>
  <Override PartName="/ppt/tags/tag843.xml" ContentType="application/vnd.openxmlformats-officedocument.presentationml.tags+xml"/>
  <Override PartName="/ppt/tags/tag988.xml" ContentType="application/vnd.openxmlformats-officedocument.presentationml.tags+xml"/>
  <Override PartName="/ppt/tags/tag1005.xml" ContentType="application/vnd.openxmlformats-officedocument.presentationml.tags+xml"/>
  <Override PartName="/ppt/tags/tag50.xml" ContentType="application/vnd.openxmlformats-officedocument.presentationml.tags+xml"/>
  <Override PartName="/ppt/tags/tag351.xml" ContentType="application/vnd.openxmlformats-officedocument.presentationml.tags+xml"/>
  <Override PartName="/ppt/tags/tag496.xml" ContentType="application/vnd.openxmlformats-officedocument.presentationml.tags+xml"/>
  <Override PartName="/ppt/tags/tag682.xml" ContentType="application/vnd.openxmlformats-officedocument.presentationml.tags+xml"/>
  <Override PartName="/ppt/slideLayouts/slideLayout420.xml" ContentType="application/vnd.openxmlformats-officedocument.presentationml.slideLayout+xml"/>
  <Override PartName="/ppt/tags/tag919.xml" ContentType="application/vnd.openxmlformats-officedocument.presentationml.tags+xml"/>
  <Override PartName="/ppt/tags/tag190.xml" ContentType="application/vnd.openxmlformats-officedocument.presentationml.tags+xml"/>
  <Override PartName="/ppt/slideLayouts/slideLayout149.xml" ContentType="application/vnd.openxmlformats-officedocument.presentationml.slideLayout+xml"/>
  <Override PartName="/ppt/tags/tag427.xml" ContentType="application/vnd.openxmlformats-officedocument.presentationml.tags+xml"/>
  <Override PartName="/ppt/tags/tag758.xml" ContentType="application/vnd.openxmlformats-officedocument.presentationml.tags+xml"/>
  <Override PartName="/ppt/slideLayouts/slideLayout96.xml" ContentType="application/vnd.openxmlformats-officedocument.presentationml.slideLayout+xml"/>
  <Override PartName="/ppt/tags/tag266.xml" ContentType="application/vnd.openxmlformats-officedocument.presentationml.tags+xml"/>
  <Override PartName="/ppt/tags/tag597.xml" ContentType="application/vnd.openxmlformats-officedocument.presentationml.tags+xml"/>
  <Override PartName="/ppt/tags/tag613.xml" ContentType="application/vnd.openxmlformats-officedocument.presentationml.tags+xml"/>
  <Override PartName="/ppt/slideLayouts/slideLayout335.xml" ContentType="application/vnd.openxmlformats-officedocument.presentationml.slideLayout+xml"/>
  <Override PartName="/ppt/tags/tag944.xml" ContentType="application/vnd.openxmlformats-officedocument.presentationml.tags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tags/tag121.xml" ContentType="application/vnd.openxmlformats-officedocument.presentationml.tags+xml"/>
  <Override PartName="/ppt/slideLayouts/slideLayout174.xml" ContentType="application/vnd.openxmlformats-officedocument.presentationml.slideLayout+xml"/>
  <Override PartName="/ppt/tags/tag452.xml" ContentType="application/vnd.openxmlformats-officedocument.presentationml.tags+xml"/>
  <Override PartName="/ppt/slideLayouts/slideLayout360.xml" ContentType="application/vnd.openxmlformats-officedocument.presentationml.slideLayout+xml"/>
  <Override PartName="/ppt/tags/tag783.xml" ContentType="application/vnd.openxmlformats-officedocument.presentationml.tags+xml"/>
  <Override PartName="/ppt/slideLayouts/slideLayout105.xml" ContentType="application/vnd.openxmlformats-officedocument.presentationml.slideLayout+xml"/>
  <Override PartName="/ppt/tags/tag291.xml" ContentType="application/vnd.openxmlformats-officedocument.presentationml.tags+xml"/>
  <Override PartName="/ppt/tags/tag528.xml" ContentType="application/vnd.openxmlformats-officedocument.presentationml.tags+xml"/>
  <Override PartName="/ppt/tags/tag714.xml" ContentType="application/vnd.openxmlformats-officedocument.presentationml.tags+xml"/>
  <Override PartName="/ppt/slideLayouts/slideLayout436.xml" ContentType="application/vnd.openxmlformats-officedocument.presentationml.slideLayout+xml"/>
  <Override PartName="/ppt/tags/tag859.xml" ContentType="application/vnd.openxmlformats-officedocument.presentationml.tags+xml"/>
  <Override PartName="/ppt/slideLayouts/slideLayout52.xml" ContentType="application/vnd.openxmlformats-officedocument.presentationml.slideLayout+xml"/>
  <Override PartName="/ppt/tags/tag66.xml" ContentType="application/vnd.openxmlformats-officedocument.presentationml.tags+xml"/>
  <Override PartName="/ppt/tags/tag222.xml" ContentType="application/vnd.openxmlformats-officedocument.presentationml.tags+xml"/>
  <Override PartName="/ppt/tags/tag367.xml" ContentType="application/vnd.openxmlformats-officedocument.presentationml.tags+xml"/>
  <Override PartName="/ppt/slideLayouts/slideLayout275.xml" ContentType="application/vnd.openxmlformats-officedocument.presentationml.slideLayout+xml"/>
  <Override PartName="/ppt/tags/tag553.xml" ContentType="application/vnd.openxmlformats-officedocument.presentationml.tags+xml"/>
  <Override PartName="/ppt/tags/tag698.xml" ContentType="application/vnd.openxmlformats-officedocument.presentationml.tags+xml"/>
  <Override PartName="/ppt/tags/tag900.xml" ContentType="application/vnd.openxmlformats-officedocument.presentationml.tags+xml"/>
  <Override PartName="/ppt/slideMasters/slideMaster14.xml" ContentType="application/vnd.openxmlformats-officedocument.presentationml.slideMaster+xml"/>
  <Override PartName="/ppt/slideLayouts/slideLayout130.xml" ContentType="application/vnd.openxmlformats-officedocument.presentationml.slideLayout+xml"/>
  <Override PartName="/ppt/tags/tag392.xml" ContentType="application/vnd.openxmlformats-officedocument.presentationml.tags+xml"/>
  <Override PartName="/ppt/slideLayouts/slideLayout461.xml" ContentType="application/vnd.openxmlformats-officedocument.presentationml.slideLayout+xml"/>
  <Override PartName="/ppt/tags/tag884.xml" ContentType="application/vnd.openxmlformats-officedocument.presentationml.tags+xml"/>
  <Override PartName="/ppt/tags/tag91.xml" ContentType="application/vnd.openxmlformats-officedocument.presentationml.tags+xml"/>
  <Override PartName="/ppt/tags/tag137.xml" ContentType="application/vnd.openxmlformats-officedocument.presentationml.tags+xml"/>
  <Override PartName="/ppt/slideLayouts/slideLayout206.xml" ContentType="application/vnd.openxmlformats-officedocument.presentationml.slideLayout+xml"/>
  <Override PartName="/ppt/tags/tag629.xml" ContentType="application/vnd.openxmlformats-officedocument.presentationml.tags+xml"/>
  <Override PartName="/ppt/tags/tag815.xml" ContentType="application/vnd.openxmlformats-officedocument.presentationml.tags+xml"/>
  <Override PartName="/ppt/tags/tag22.xml" ContentType="application/vnd.openxmlformats-officedocument.presentationml.tags+xml"/>
  <Override PartName="/ppt/tags/tag323.xml" ContentType="application/vnd.openxmlformats-officedocument.presentationml.tags+xml"/>
  <Override PartName="/ppt/slideLayouts/slideLayout231.xml" ContentType="application/vnd.openxmlformats-officedocument.presentationml.slideLayout+xml"/>
  <Override PartName="/ppt/tags/tag468.xml" ContentType="application/vnd.openxmlformats-officedocument.presentationml.tags+xml"/>
  <Override PartName="/ppt/tags/tag654.xml" ContentType="application/vnd.openxmlformats-officedocument.presentationml.tags+xml"/>
  <Override PartName="/ppt/slideLayouts/slideLayout376.xml" ContentType="application/vnd.openxmlformats-officedocument.presentationml.slideLayout+xml"/>
  <Override PartName="/ppt/tags/tag799.xml" ContentType="application/vnd.openxmlformats-officedocument.presentationml.tags+xml"/>
  <Override PartName="/ppt/tags/tag985.xml" ContentType="application/vnd.openxmlformats-officedocument.presentationml.tags+xml"/>
  <Override PartName="/ppt/tags/tag1002.xml" ContentType="application/vnd.openxmlformats-officedocument.presentationml.tags+xml"/>
  <Override PartName="/ppt/slideLayouts/slideLayout68.xml" ContentType="application/vnd.openxmlformats-officedocument.presentationml.slideLayout+xml"/>
  <Override PartName="/ppt/tags/tag162.xml" ContentType="application/vnd.openxmlformats-officedocument.presentationml.tags+xml"/>
  <Override PartName="/ppt/tags/tag493.xml" ContentType="application/vnd.openxmlformats-officedocument.presentationml.tags+xml"/>
  <Override PartName="/ppt/tags/tag840.xml" ContentType="application/vnd.openxmlformats-officedocument.presentationml.tags+xml"/>
  <Override PartName="/ppt/tags/tag8.xml" ContentType="application/vnd.openxmlformats-officedocument.presentationml.tags+xml"/>
  <Override PartName="/ppt/tags/tag238.xml" ContentType="application/vnd.openxmlformats-officedocument.presentationml.tags+xml"/>
  <Override PartName="/ppt/tags/tag916.xml" ContentType="application/vnd.openxmlformats-officedocument.presentationml.tags+xml"/>
  <Override PartName="/ppt/slideLayouts/slideLayout146.xml" ContentType="application/vnd.openxmlformats-officedocument.presentationml.slideLayout+xml"/>
  <Override PartName="/ppt/tags/tag424.xml" ContentType="application/vnd.openxmlformats-officedocument.presentationml.tags+xml"/>
  <Override PartName="/ppt/tags/tag610.xml" ContentType="application/vnd.openxmlformats-officedocument.presentationml.tags+xml"/>
  <Override PartName="/ppt/slideLayouts/slideLayout332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594.xml" ContentType="application/vnd.openxmlformats-officedocument.presentationml.tags+xml"/>
  <Override PartName="/ppt/tags/tag780.xml" ContentType="application/vnd.openxmlformats-officedocument.presentationml.tags+xml"/>
  <Override PartName="/ppt/tags/tag38.xml" ContentType="application/vnd.openxmlformats-officedocument.presentationml.tags+xml"/>
  <Override PartName="/ppt/tags/tag339.xml" ContentType="application/vnd.openxmlformats-officedocument.presentationml.tags+xml"/>
  <Override PartName="/ppt/slideLayouts/slideLayout247.xml" ContentType="application/vnd.openxmlformats-officedocument.presentationml.slideLayout+xml"/>
  <Override PartName="/ppt/tags/tag525.xml" ContentType="application/vnd.openxmlformats-officedocument.presentationml.tags+xml"/>
  <Override PartName="/ppt/tags/tag711.xml" ContentType="application/vnd.openxmlformats-officedocument.presentationml.tags+xml"/>
  <Override PartName="/ppt/slideLayouts/slideLayout433.xml" ContentType="application/vnd.openxmlformats-officedocument.presentationml.slideLayout+xml"/>
  <Override PartName="/ppt/tags/tag695.xml" ContentType="application/vnd.openxmlformats-officedocument.presentationml.tags+xml"/>
  <Override PartName="/ppt/tags/tag881.xml" ContentType="application/vnd.openxmlformats-officedocument.presentationml.tags+xml"/>
  <Override PartName="/ppt/tags/tag626.xml" ContentType="application/vnd.openxmlformats-officedocument.presentationml.tags+xml"/>
  <Override PartName="/ppt/slideLayouts/slideLayout348.xml" ContentType="application/vnd.openxmlformats-officedocument.presentationml.slideLayout+xml"/>
  <Override PartName="/ppt/tags/tag134.xml" ContentType="application/vnd.openxmlformats-officedocument.presentationml.tags+xml"/>
  <Override PartName="/ppt/tags/tag320.xml" ContentType="application/vnd.openxmlformats-officedocument.presentationml.tags+xml"/>
  <Override PartName="/ppt/tags/tag796.xml" ContentType="application/vnd.openxmlformats-officedocument.presentationml.tags+xml"/>
  <Override PartName="/ppt/tags/tag812.xml" ContentType="application/vnd.openxmlformats-officedocument.presentationml.tags+xml"/>
  <Override PartName="/ppt/tags/tag982.xml" ContentType="application/vnd.openxmlformats-officedocument.presentationml.tags+xml"/>
  <Override PartName="/ppt/tags/tag5.xml" ContentType="application/vnd.openxmlformats-officedocument.presentationml.tags+xml"/>
  <Override PartName="/ppt/slideLayouts/slideLayout65.xml" ContentType="application/vnd.openxmlformats-officedocument.presentationml.slideLayout+xml"/>
  <Override PartName="/ppt/tags/tag490.xml" ContentType="application/vnd.openxmlformats-officedocument.presentationml.tags+xml"/>
  <Override PartName="/ppt/tags/tag727.xml" ContentType="application/vnd.openxmlformats-officedocument.presentationml.tags+xml"/>
  <Override PartName="/ppt/slideLayouts/slideLayout449.xml" ContentType="application/vnd.openxmlformats-officedocument.presentationml.slideLayout+xml"/>
  <Override PartName="/ppt/tags/tag913.xml" ContentType="application/vnd.openxmlformats-officedocument.presentationml.tags+xml"/>
  <Override PartName="/ppt/tags/tag235.xml" ContentType="application/vnd.openxmlformats-officedocument.presentationml.tags+xml"/>
  <Override PartName="/ppt/slideLayouts/slideLayout143.xml" ContentType="application/vnd.openxmlformats-officedocument.presentationml.slideLayout+xml"/>
  <Override PartName="/ppt/tags/tag421.xml" ContentType="application/vnd.openxmlformats-officedocument.presentationml.tags+xml"/>
  <Override PartName="/ppt/tags/tag897.xml" ContentType="application/vnd.openxmlformats-officedocument.presentationml.tags+xml"/>
  <Override PartName="/ppt/tags/tag591.xml" ContentType="application/vnd.openxmlformats-officedocument.presentationml.tags+xml"/>
  <Override PartName="/ppt/tags/tag828.xml" ContentType="application/vnd.openxmlformats-officedocument.presentationml.tags+xml"/>
  <Override PartName="/ppt/tags/tag35.xml" ContentType="application/vnd.openxmlformats-officedocument.presentationml.tags+xml"/>
  <Override PartName="/ppt/tags/tag336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9" r:id="rId4"/>
    <p:sldMasterId id="2147483654" r:id="rId5"/>
    <p:sldMasterId id="2147483663" r:id="rId6"/>
    <p:sldMasterId id="2147483688" r:id="rId7"/>
    <p:sldMasterId id="2147483713" r:id="rId8"/>
    <p:sldMasterId id="2147483738" r:id="rId9"/>
    <p:sldMasterId id="2147483770" r:id="rId10"/>
    <p:sldMasterId id="2147483795" r:id="rId11"/>
    <p:sldMasterId id="2147483820" r:id="rId12"/>
    <p:sldMasterId id="2147483845" r:id="rId13"/>
    <p:sldMasterId id="2147483870" r:id="rId14"/>
    <p:sldMasterId id="2147483895" r:id="rId15"/>
    <p:sldMasterId id="2147483920" r:id="rId16"/>
    <p:sldMasterId id="2147483945" r:id="rId17"/>
    <p:sldMasterId id="2147483970" r:id="rId18"/>
    <p:sldMasterId id="2147483995" r:id="rId19"/>
    <p:sldMasterId id="2147484020" r:id="rId20"/>
    <p:sldMasterId id="2147484045" r:id="rId21"/>
    <p:sldMasterId id="2147484073" r:id="rId22"/>
    <p:sldMasterId id="2147484098" r:id="rId23"/>
    <p:sldMasterId id="2147484123" r:id="rId24"/>
    <p:sldMasterId id="2147484148" r:id="rId25"/>
    <p:sldMasterId id="2147484173" r:id="rId26"/>
  </p:sldMasterIdLst>
  <p:notesMasterIdLst>
    <p:notesMasterId r:id="rId38"/>
  </p:notesMasterIdLst>
  <p:handoutMasterIdLst>
    <p:handoutMasterId r:id="rId39"/>
  </p:handoutMasterIdLst>
  <p:sldIdLst>
    <p:sldId id="316" r:id="rId27"/>
    <p:sldId id="789" r:id="rId28"/>
    <p:sldId id="790" r:id="rId29"/>
    <p:sldId id="791" r:id="rId30"/>
    <p:sldId id="792" r:id="rId31"/>
    <p:sldId id="793" r:id="rId32"/>
    <p:sldId id="794" r:id="rId33"/>
    <p:sldId id="796" r:id="rId34"/>
    <p:sldId id="798" r:id="rId35"/>
    <p:sldId id="800" r:id="rId36"/>
    <p:sldId id="309" r:id="rId37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33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497" autoAdjust="0"/>
    <p:restoredTop sz="94660"/>
  </p:normalViewPr>
  <p:slideViewPr>
    <p:cSldViewPr snapToGrid="0" snapToObjects="1">
      <p:cViewPr varScale="1">
        <p:scale>
          <a:sx n="73" d="100"/>
          <a:sy n="73" d="100"/>
        </p:scale>
        <p:origin x="-117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4" d="100"/>
        <a:sy n="84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Master" Target="slideMasters/slideMaster15.xml"/><Relationship Id="rId26" Type="http://schemas.openxmlformats.org/officeDocument/2006/relationships/slideMaster" Target="slideMasters/slideMaster23.xml"/><Relationship Id="rId39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Master" Target="slideMasters/slideMaster18.xml"/><Relationship Id="rId34" Type="http://schemas.openxmlformats.org/officeDocument/2006/relationships/slide" Target="slides/slide8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5" Type="http://schemas.openxmlformats.org/officeDocument/2006/relationships/slideMaster" Target="slideMasters/slideMaster22.xml"/><Relationship Id="rId33" Type="http://schemas.openxmlformats.org/officeDocument/2006/relationships/slide" Target="slides/slide7.xml"/><Relationship Id="rId38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0" Type="http://schemas.openxmlformats.org/officeDocument/2006/relationships/slideMaster" Target="slideMasters/slideMaster17.xml"/><Relationship Id="rId29" Type="http://schemas.openxmlformats.org/officeDocument/2006/relationships/slide" Target="slides/slide3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Master" Target="slideMasters/slideMaster21.xml"/><Relationship Id="rId32" Type="http://schemas.openxmlformats.org/officeDocument/2006/relationships/slide" Target="slides/slide6.xml"/><Relationship Id="rId37" Type="http://schemas.openxmlformats.org/officeDocument/2006/relationships/slide" Target="slides/slide11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Master" Target="slideMasters/slideMaster20.xml"/><Relationship Id="rId28" Type="http://schemas.openxmlformats.org/officeDocument/2006/relationships/slide" Target="slides/slide2.xml"/><Relationship Id="rId36" Type="http://schemas.openxmlformats.org/officeDocument/2006/relationships/slide" Target="slides/slide10.xml"/><Relationship Id="rId10" Type="http://schemas.openxmlformats.org/officeDocument/2006/relationships/slideMaster" Target="slideMasters/slideMaster7.xml"/><Relationship Id="rId19" Type="http://schemas.openxmlformats.org/officeDocument/2006/relationships/slideMaster" Target="slideMasters/slideMaster16.xml"/><Relationship Id="rId31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Master" Target="slideMasters/slideMaster19.xml"/><Relationship Id="rId27" Type="http://schemas.openxmlformats.org/officeDocument/2006/relationships/slide" Target="slides/slide1.xml"/><Relationship Id="rId30" Type="http://schemas.openxmlformats.org/officeDocument/2006/relationships/slide" Target="slides/slide4.xml"/><Relationship Id="rId35" Type="http://schemas.openxmlformats.org/officeDocument/2006/relationships/slide" Target="slides/slide9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DD97C7-7DE5-43F9-AB15-747AE8D40741}" type="datetimeFigureOut">
              <a:rPr lang="en-ZA" smtClean="0"/>
              <a:pPr/>
              <a:t>2020/09/17</a:t>
            </a:fld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9D348C-A5E2-4A57-946D-D0C0D686EFC3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8356346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723341-B569-4631-8AE2-1394C7AE507C}" type="datetimeFigureOut">
              <a:rPr lang="en-ZA" smtClean="0"/>
              <a:pPr/>
              <a:t>2020/09/17</a:t>
            </a:fld>
            <a:endParaRPr lang="en-Z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8523E0-359A-4DCB-B5D0-F49F108990A2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529165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9.xml"/><Relationship Id="rId1" Type="http://schemas.openxmlformats.org/officeDocument/2006/relationships/tags" Target="../tags/tag18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93.xml"/><Relationship Id="rId1" Type="http://schemas.openxmlformats.org/officeDocument/2006/relationships/tags" Target="../tags/tag192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95.xml"/><Relationship Id="rId1" Type="http://schemas.openxmlformats.org/officeDocument/2006/relationships/tags" Target="../tags/tag194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196.xml"/><Relationship Id="rId4" Type="http://schemas.openxmlformats.org/officeDocument/2006/relationships/image" Target="../media/image11.png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205.xml"/><Relationship Id="rId1" Type="http://schemas.openxmlformats.org/officeDocument/2006/relationships/tags" Target="../tags/tag204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207.xml"/><Relationship Id="rId1" Type="http://schemas.openxmlformats.org/officeDocument/2006/relationships/tags" Target="../tags/tag206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209.xml"/><Relationship Id="rId1" Type="http://schemas.openxmlformats.org/officeDocument/2006/relationships/tags" Target="../tags/tag208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211.xml"/><Relationship Id="rId1" Type="http://schemas.openxmlformats.org/officeDocument/2006/relationships/tags" Target="../tags/tag210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1.xml"/><Relationship Id="rId1" Type="http://schemas.openxmlformats.org/officeDocument/2006/relationships/tags" Target="../tags/tag20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213.xml"/><Relationship Id="rId1" Type="http://schemas.openxmlformats.org/officeDocument/2006/relationships/tags" Target="../tags/tag212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215.xml"/><Relationship Id="rId1" Type="http://schemas.openxmlformats.org/officeDocument/2006/relationships/tags" Target="../tags/tag214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217.xml"/><Relationship Id="rId1" Type="http://schemas.openxmlformats.org/officeDocument/2006/relationships/tags" Target="../tags/tag216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219.xml"/><Relationship Id="rId1" Type="http://schemas.openxmlformats.org/officeDocument/2006/relationships/tags" Target="../tags/tag218.xml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221.xml"/><Relationship Id="rId1" Type="http://schemas.openxmlformats.org/officeDocument/2006/relationships/tags" Target="../tags/tag220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223.xml"/><Relationship Id="rId1" Type="http://schemas.openxmlformats.org/officeDocument/2006/relationships/tags" Target="../tags/tag222.xml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225.xml"/><Relationship Id="rId1" Type="http://schemas.openxmlformats.org/officeDocument/2006/relationships/tags" Target="../tags/tag224.xml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227.xml"/><Relationship Id="rId1" Type="http://schemas.openxmlformats.org/officeDocument/2006/relationships/tags" Target="../tags/tag226.xml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7.xml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229.xml"/><Relationship Id="rId1" Type="http://schemas.openxmlformats.org/officeDocument/2006/relationships/tags" Target="../tags/tag228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3.xml"/><Relationship Id="rId1" Type="http://schemas.openxmlformats.org/officeDocument/2006/relationships/tags" Target="../tags/tag22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231.xml"/><Relationship Id="rId1" Type="http://schemas.openxmlformats.org/officeDocument/2006/relationships/tags" Target="../tags/tag230.xml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233.xml"/><Relationship Id="rId1" Type="http://schemas.openxmlformats.org/officeDocument/2006/relationships/tags" Target="../tags/tag232.xml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235.xml"/><Relationship Id="rId1" Type="http://schemas.openxmlformats.org/officeDocument/2006/relationships/tags" Target="../tags/tag234.xml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237.xml"/><Relationship Id="rId1" Type="http://schemas.openxmlformats.org/officeDocument/2006/relationships/tags" Target="../tags/tag236.xml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239.xml"/><Relationship Id="rId1" Type="http://schemas.openxmlformats.org/officeDocument/2006/relationships/tags" Target="../tags/tag238.xml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241.xml"/><Relationship Id="rId1" Type="http://schemas.openxmlformats.org/officeDocument/2006/relationships/tags" Target="../tags/tag240.xml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243.xml"/><Relationship Id="rId1" Type="http://schemas.openxmlformats.org/officeDocument/2006/relationships/tags" Target="../tags/tag242.xml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Master" Target="../slideMasters/slideMaster7.xml"/><Relationship Id="rId1" Type="http://schemas.openxmlformats.org/officeDocument/2006/relationships/tags" Target="../tags/tag244.xml"/><Relationship Id="rId4" Type="http://schemas.openxmlformats.org/officeDocument/2006/relationships/image" Target="../media/image11.png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7.xml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5.xml"/><Relationship Id="rId1" Type="http://schemas.openxmlformats.org/officeDocument/2006/relationships/tags" Target="../tags/tag24.xml"/></Relationships>
</file>

<file path=ppt/slideLayouts/_rels/slideLayout1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253.xml"/><Relationship Id="rId1" Type="http://schemas.openxmlformats.org/officeDocument/2006/relationships/tags" Target="../tags/tag252.xml"/></Relationships>
</file>

<file path=ppt/slideLayouts/_rels/slideLayout13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255.xml"/><Relationship Id="rId1" Type="http://schemas.openxmlformats.org/officeDocument/2006/relationships/tags" Target="../tags/tag254.xml"/></Relationships>
</file>

<file path=ppt/slideLayouts/_rels/slideLayout13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257.xml"/><Relationship Id="rId1" Type="http://schemas.openxmlformats.org/officeDocument/2006/relationships/tags" Target="../tags/tag256.xml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259.xml"/><Relationship Id="rId1" Type="http://schemas.openxmlformats.org/officeDocument/2006/relationships/tags" Target="../tags/tag258.xml"/></Relationships>
</file>

<file path=ppt/slideLayouts/_rels/slideLayout1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261.xml"/><Relationship Id="rId1" Type="http://schemas.openxmlformats.org/officeDocument/2006/relationships/tags" Target="../tags/tag260.xml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263.xml"/><Relationship Id="rId1" Type="http://schemas.openxmlformats.org/officeDocument/2006/relationships/tags" Target="../tags/tag262.xml"/></Relationships>
</file>

<file path=ppt/slideLayouts/_rels/slideLayout13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265.xml"/><Relationship Id="rId1" Type="http://schemas.openxmlformats.org/officeDocument/2006/relationships/tags" Target="../tags/tag264.xml"/></Relationships>
</file>

<file path=ppt/slideLayouts/_rels/slideLayout13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267.xml"/><Relationship Id="rId1" Type="http://schemas.openxmlformats.org/officeDocument/2006/relationships/tags" Target="../tags/tag266.xml"/></Relationships>
</file>

<file path=ppt/slideLayouts/_rels/slideLayout13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269.xml"/><Relationship Id="rId1" Type="http://schemas.openxmlformats.org/officeDocument/2006/relationships/tags" Target="../tags/tag268.xml"/></Relationships>
</file>

<file path=ppt/slideLayouts/_rels/slideLayout13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271.xml"/><Relationship Id="rId1" Type="http://schemas.openxmlformats.org/officeDocument/2006/relationships/tags" Target="../tags/tag270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7.xml"/><Relationship Id="rId1" Type="http://schemas.openxmlformats.org/officeDocument/2006/relationships/tags" Target="../tags/tag26.xml"/></Relationships>
</file>

<file path=ppt/slideLayouts/_rels/slideLayout14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273.xml"/><Relationship Id="rId1" Type="http://schemas.openxmlformats.org/officeDocument/2006/relationships/tags" Target="../tags/tag272.xml"/></Relationships>
</file>

<file path=ppt/slideLayouts/_rels/slideLayout14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275.xml"/><Relationship Id="rId1" Type="http://schemas.openxmlformats.org/officeDocument/2006/relationships/tags" Target="../tags/tag274.xml"/></Relationships>
</file>

<file path=ppt/slideLayouts/_rels/slideLayout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8.xml"/></Relationships>
</file>

<file path=ppt/slideLayouts/_rels/slideLayout14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277.xml"/><Relationship Id="rId1" Type="http://schemas.openxmlformats.org/officeDocument/2006/relationships/tags" Target="../tags/tag276.xml"/></Relationships>
</file>

<file path=ppt/slideLayouts/_rels/slideLayout14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279.xml"/><Relationship Id="rId1" Type="http://schemas.openxmlformats.org/officeDocument/2006/relationships/tags" Target="../tags/tag278.xml"/></Relationships>
</file>

<file path=ppt/slideLayouts/_rels/slideLayout14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281.xml"/><Relationship Id="rId1" Type="http://schemas.openxmlformats.org/officeDocument/2006/relationships/tags" Target="../tags/tag280.xml"/></Relationships>
</file>

<file path=ppt/slideLayouts/_rels/slideLayout14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283.xml"/><Relationship Id="rId1" Type="http://schemas.openxmlformats.org/officeDocument/2006/relationships/tags" Target="../tags/tag282.xml"/></Relationships>
</file>

<file path=ppt/slideLayouts/_rels/slideLayout14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285.xml"/><Relationship Id="rId1" Type="http://schemas.openxmlformats.org/officeDocument/2006/relationships/tags" Target="../tags/tag284.xml"/></Relationships>
</file>

<file path=ppt/slideLayouts/_rels/slideLayout14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287.xml"/><Relationship Id="rId1" Type="http://schemas.openxmlformats.org/officeDocument/2006/relationships/tags" Target="../tags/tag286.xml"/></Relationships>
</file>

<file path=ppt/slideLayouts/_rels/slideLayout14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289.xml"/><Relationship Id="rId1" Type="http://schemas.openxmlformats.org/officeDocument/2006/relationships/tags" Target="../tags/tag288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9.xml"/><Relationship Id="rId1" Type="http://schemas.openxmlformats.org/officeDocument/2006/relationships/tags" Target="../tags/tag28.xml"/></Relationships>
</file>

<file path=ppt/slideLayouts/_rels/slideLayout15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291.xml"/><Relationship Id="rId1" Type="http://schemas.openxmlformats.org/officeDocument/2006/relationships/tags" Target="../tags/tag290.xml"/></Relationships>
</file>

<file path=ppt/slideLayouts/_rels/slideLayout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Master" Target="../slideMasters/slideMaster8.xml"/><Relationship Id="rId1" Type="http://schemas.openxmlformats.org/officeDocument/2006/relationships/tags" Target="../tags/tag292.xml"/><Relationship Id="rId4" Type="http://schemas.openxmlformats.org/officeDocument/2006/relationships/image" Target="../media/image11.png"/></Relationships>
</file>

<file path=ppt/slideLayouts/_rels/slideLayout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8.xml"/></Relationships>
</file>

<file path=ppt/slideLayouts/_rels/slideLayout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9.xml"/></Relationships>
</file>

<file path=ppt/slideLayouts/_rels/slideLayout15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301.xml"/><Relationship Id="rId1" Type="http://schemas.openxmlformats.org/officeDocument/2006/relationships/tags" Target="../tags/tag300.xml"/></Relationships>
</file>

<file path=ppt/slideLayouts/_rels/slideLayout15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303.xml"/><Relationship Id="rId1" Type="http://schemas.openxmlformats.org/officeDocument/2006/relationships/tags" Target="../tags/tag302.xml"/></Relationships>
</file>

<file path=ppt/slideLayouts/_rels/slideLayout15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305.xml"/><Relationship Id="rId1" Type="http://schemas.openxmlformats.org/officeDocument/2006/relationships/tags" Target="../tags/tag304.xml"/></Relationships>
</file>

<file path=ppt/slideLayouts/_rels/slideLayout15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307.xml"/><Relationship Id="rId1" Type="http://schemas.openxmlformats.org/officeDocument/2006/relationships/tags" Target="../tags/tag306.xml"/></Relationships>
</file>

<file path=ppt/slideLayouts/_rels/slideLayout15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309.xml"/><Relationship Id="rId1" Type="http://schemas.openxmlformats.org/officeDocument/2006/relationships/tags" Target="../tags/tag308.xml"/></Relationships>
</file>

<file path=ppt/slideLayouts/_rels/slideLayout15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311.xml"/><Relationship Id="rId1" Type="http://schemas.openxmlformats.org/officeDocument/2006/relationships/tags" Target="../tags/tag310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31.xml"/><Relationship Id="rId1" Type="http://schemas.openxmlformats.org/officeDocument/2006/relationships/tags" Target="../tags/tag30.xml"/></Relationships>
</file>

<file path=ppt/slideLayouts/_rels/slideLayout16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313.xml"/><Relationship Id="rId1" Type="http://schemas.openxmlformats.org/officeDocument/2006/relationships/tags" Target="../tags/tag312.xml"/></Relationships>
</file>

<file path=ppt/slideLayouts/_rels/slideLayout16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315.xml"/><Relationship Id="rId1" Type="http://schemas.openxmlformats.org/officeDocument/2006/relationships/tags" Target="../tags/tag314.xml"/></Relationships>
</file>

<file path=ppt/slideLayouts/_rels/slideLayout16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317.xml"/><Relationship Id="rId1" Type="http://schemas.openxmlformats.org/officeDocument/2006/relationships/tags" Target="../tags/tag316.xml"/></Relationships>
</file>

<file path=ppt/slideLayouts/_rels/slideLayout16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319.xml"/><Relationship Id="rId1" Type="http://schemas.openxmlformats.org/officeDocument/2006/relationships/tags" Target="../tags/tag318.xml"/></Relationships>
</file>

<file path=ppt/slideLayouts/_rels/slideLayout16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321.xml"/><Relationship Id="rId1" Type="http://schemas.openxmlformats.org/officeDocument/2006/relationships/tags" Target="../tags/tag320.xml"/></Relationships>
</file>

<file path=ppt/slideLayouts/_rels/slideLayout16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323.xml"/><Relationship Id="rId1" Type="http://schemas.openxmlformats.org/officeDocument/2006/relationships/tags" Target="../tags/tag322.xml"/></Relationships>
</file>

<file path=ppt/slideLayouts/_rels/slideLayout1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9.xml"/></Relationships>
</file>

<file path=ppt/slideLayouts/_rels/slideLayout16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325.xml"/><Relationship Id="rId1" Type="http://schemas.openxmlformats.org/officeDocument/2006/relationships/tags" Target="../tags/tag324.xml"/></Relationships>
</file>

<file path=ppt/slideLayouts/_rels/slideLayout16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327.xml"/><Relationship Id="rId1" Type="http://schemas.openxmlformats.org/officeDocument/2006/relationships/tags" Target="../tags/tag326.xml"/></Relationships>
</file>

<file path=ppt/slideLayouts/_rels/slideLayout16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329.xml"/><Relationship Id="rId1" Type="http://schemas.openxmlformats.org/officeDocument/2006/relationships/tags" Target="../tags/tag328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33.xml"/><Relationship Id="rId1" Type="http://schemas.openxmlformats.org/officeDocument/2006/relationships/tags" Target="../tags/tag32.xml"/></Relationships>
</file>

<file path=ppt/slideLayouts/_rels/slideLayout17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331.xml"/><Relationship Id="rId1" Type="http://schemas.openxmlformats.org/officeDocument/2006/relationships/tags" Target="../tags/tag330.xml"/></Relationships>
</file>

<file path=ppt/slideLayouts/_rels/slideLayout17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333.xml"/><Relationship Id="rId1" Type="http://schemas.openxmlformats.org/officeDocument/2006/relationships/tags" Target="../tags/tag332.xml"/></Relationships>
</file>

<file path=ppt/slideLayouts/_rels/slideLayout17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335.xml"/><Relationship Id="rId1" Type="http://schemas.openxmlformats.org/officeDocument/2006/relationships/tags" Target="../tags/tag334.xml"/></Relationships>
</file>

<file path=ppt/slideLayouts/_rels/slideLayout17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337.xml"/><Relationship Id="rId1" Type="http://schemas.openxmlformats.org/officeDocument/2006/relationships/tags" Target="../tags/tag336.xml"/></Relationships>
</file>

<file path=ppt/slideLayouts/_rels/slideLayout17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339.xml"/><Relationship Id="rId1" Type="http://schemas.openxmlformats.org/officeDocument/2006/relationships/tags" Target="../tags/tag338.xml"/></Relationships>
</file>

<file path=ppt/slideLayouts/_rels/slideLayout1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Master" Target="../slideMasters/slideMaster9.xml"/><Relationship Id="rId1" Type="http://schemas.openxmlformats.org/officeDocument/2006/relationships/tags" Target="../tags/tag340.xml"/><Relationship Id="rId4" Type="http://schemas.openxmlformats.org/officeDocument/2006/relationships/image" Target="../media/image11.png"/></Relationships>
</file>

<file path=ppt/slideLayouts/_rels/slideLayout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9.xml"/></Relationships>
</file>

<file path=ppt/slideLayouts/_rels/slideLayout1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0.xml"/></Relationships>
</file>

<file path=ppt/slideLayouts/_rels/slideLayout17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349.xml"/><Relationship Id="rId1" Type="http://schemas.openxmlformats.org/officeDocument/2006/relationships/tags" Target="../tags/tag348.xml"/></Relationships>
</file>

<file path=ppt/slideLayouts/_rels/slideLayout17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351.xml"/><Relationship Id="rId1" Type="http://schemas.openxmlformats.org/officeDocument/2006/relationships/tags" Target="../tags/tag350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35.xml"/><Relationship Id="rId1" Type="http://schemas.openxmlformats.org/officeDocument/2006/relationships/tags" Target="../tags/tag34.xml"/></Relationships>
</file>

<file path=ppt/slideLayouts/_rels/slideLayout18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353.xml"/><Relationship Id="rId1" Type="http://schemas.openxmlformats.org/officeDocument/2006/relationships/tags" Target="../tags/tag352.xml"/></Relationships>
</file>

<file path=ppt/slideLayouts/_rels/slideLayout18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355.xml"/><Relationship Id="rId1" Type="http://schemas.openxmlformats.org/officeDocument/2006/relationships/tags" Target="../tags/tag354.xml"/></Relationships>
</file>

<file path=ppt/slideLayouts/_rels/slideLayout18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357.xml"/><Relationship Id="rId1" Type="http://schemas.openxmlformats.org/officeDocument/2006/relationships/tags" Target="../tags/tag356.xml"/></Relationships>
</file>

<file path=ppt/slideLayouts/_rels/slideLayout18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359.xml"/><Relationship Id="rId1" Type="http://schemas.openxmlformats.org/officeDocument/2006/relationships/tags" Target="../tags/tag358.xml"/></Relationships>
</file>

<file path=ppt/slideLayouts/_rels/slideLayout18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361.xml"/><Relationship Id="rId1" Type="http://schemas.openxmlformats.org/officeDocument/2006/relationships/tags" Target="../tags/tag360.xml"/></Relationships>
</file>

<file path=ppt/slideLayouts/_rels/slideLayout18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363.xml"/><Relationship Id="rId1" Type="http://schemas.openxmlformats.org/officeDocument/2006/relationships/tags" Target="../tags/tag362.xml"/></Relationships>
</file>

<file path=ppt/slideLayouts/_rels/slideLayout18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365.xml"/><Relationship Id="rId1" Type="http://schemas.openxmlformats.org/officeDocument/2006/relationships/tags" Target="../tags/tag364.xml"/></Relationships>
</file>

<file path=ppt/slideLayouts/_rels/slideLayout18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367.xml"/><Relationship Id="rId1" Type="http://schemas.openxmlformats.org/officeDocument/2006/relationships/tags" Target="../tags/tag366.xml"/></Relationships>
</file>

<file path=ppt/slideLayouts/_rels/slideLayout18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369.xml"/><Relationship Id="rId1" Type="http://schemas.openxmlformats.org/officeDocument/2006/relationships/tags" Target="../tags/tag368.xml"/></Relationships>
</file>

<file path=ppt/slideLayouts/_rels/slideLayout18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371.xml"/><Relationship Id="rId1" Type="http://schemas.openxmlformats.org/officeDocument/2006/relationships/tags" Target="../tags/tag370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1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0.xml"/></Relationships>
</file>

<file path=ppt/slideLayouts/_rels/slideLayout19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373.xml"/><Relationship Id="rId1" Type="http://schemas.openxmlformats.org/officeDocument/2006/relationships/tags" Target="../tags/tag372.xml"/></Relationships>
</file>

<file path=ppt/slideLayouts/_rels/slideLayout19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375.xml"/><Relationship Id="rId1" Type="http://schemas.openxmlformats.org/officeDocument/2006/relationships/tags" Target="../tags/tag374.xml"/></Relationships>
</file>

<file path=ppt/slideLayouts/_rels/slideLayout19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377.xml"/><Relationship Id="rId1" Type="http://schemas.openxmlformats.org/officeDocument/2006/relationships/tags" Target="../tags/tag376.xml"/></Relationships>
</file>

<file path=ppt/slideLayouts/_rels/slideLayout19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379.xml"/><Relationship Id="rId1" Type="http://schemas.openxmlformats.org/officeDocument/2006/relationships/tags" Target="../tags/tag378.xml"/></Relationships>
</file>

<file path=ppt/slideLayouts/_rels/slideLayout19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381.xml"/><Relationship Id="rId1" Type="http://schemas.openxmlformats.org/officeDocument/2006/relationships/tags" Target="../tags/tag380.xml"/></Relationships>
</file>

<file path=ppt/slideLayouts/_rels/slideLayout19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383.xml"/><Relationship Id="rId1" Type="http://schemas.openxmlformats.org/officeDocument/2006/relationships/tags" Target="../tags/tag382.xml"/></Relationships>
</file>

<file path=ppt/slideLayouts/_rels/slideLayout19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385.xml"/><Relationship Id="rId1" Type="http://schemas.openxmlformats.org/officeDocument/2006/relationships/tags" Target="../tags/tag384.xml"/></Relationships>
</file>

<file path=ppt/slideLayouts/_rels/slideLayout19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387.xml"/><Relationship Id="rId1" Type="http://schemas.openxmlformats.org/officeDocument/2006/relationships/tags" Target="../tags/tag386.xml"/></Relationships>
</file>

<file path=ppt/slideLayouts/_rels/slideLayout1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Master" Target="../slideMasters/slideMaster10.xml"/><Relationship Id="rId1" Type="http://schemas.openxmlformats.org/officeDocument/2006/relationships/tags" Target="../tags/tag388.xml"/><Relationship Id="rId4" Type="http://schemas.openxmlformats.org/officeDocument/2006/relationships/image" Target="../media/image11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37.xml"/><Relationship Id="rId1" Type="http://schemas.openxmlformats.org/officeDocument/2006/relationships/tags" Target="../tags/tag36.xml"/></Relationships>
</file>

<file path=ppt/slideLayouts/_rels/slideLayout2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0.xml"/></Relationships>
</file>

<file path=ppt/slideLayouts/_rels/slideLayout2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1.xml"/></Relationships>
</file>

<file path=ppt/slideLayouts/_rels/slideLayout20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397.xml"/><Relationship Id="rId1" Type="http://schemas.openxmlformats.org/officeDocument/2006/relationships/tags" Target="../tags/tag396.xml"/></Relationships>
</file>

<file path=ppt/slideLayouts/_rels/slideLayout20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399.xml"/><Relationship Id="rId1" Type="http://schemas.openxmlformats.org/officeDocument/2006/relationships/tags" Target="../tags/tag398.xml"/></Relationships>
</file>

<file path=ppt/slideLayouts/_rels/slideLayout20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401.xml"/><Relationship Id="rId1" Type="http://schemas.openxmlformats.org/officeDocument/2006/relationships/tags" Target="../tags/tag400.xml"/></Relationships>
</file>

<file path=ppt/slideLayouts/_rels/slideLayout20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403.xml"/><Relationship Id="rId1" Type="http://schemas.openxmlformats.org/officeDocument/2006/relationships/tags" Target="../tags/tag402.xml"/></Relationships>
</file>

<file path=ppt/slideLayouts/_rels/slideLayout20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405.xml"/><Relationship Id="rId1" Type="http://schemas.openxmlformats.org/officeDocument/2006/relationships/tags" Target="../tags/tag404.xml"/></Relationships>
</file>

<file path=ppt/slideLayouts/_rels/slideLayout20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407.xml"/><Relationship Id="rId1" Type="http://schemas.openxmlformats.org/officeDocument/2006/relationships/tags" Target="../tags/tag406.xml"/></Relationships>
</file>

<file path=ppt/slideLayouts/_rels/slideLayout20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409.xml"/><Relationship Id="rId1" Type="http://schemas.openxmlformats.org/officeDocument/2006/relationships/tags" Target="../tags/tag408.xml"/></Relationships>
</file>

<file path=ppt/slideLayouts/_rels/slideLayout20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411.xml"/><Relationship Id="rId1" Type="http://schemas.openxmlformats.org/officeDocument/2006/relationships/tags" Target="../tags/tag410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39.xml"/><Relationship Id="rId1" Type="http://schemas.openxmlformats.org/officeDocument/2006/relationships/tags" Target="../tags/tag38.xml"/></Relationships>
</file>

<file path=ppt/slideLayouts/_rels/slideLayout2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413.xml"/><Relationship Id="rId1" Type="http://schemas.openxmlformats.org/officeDocument/2006/relationships/tags" Target="../tags/tag412.xml"/></Relationships>
</file>

<file path=ppt/slideLayouts/_rels/slideLayout2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415.xml"/><Relationship Id="rId1" Type="http://schemas.openxmlformats.org/officeDocument/2006/relationships/tags" Target="../tags/tag414.xml"/></Relationships>
</file>

<file path=ppt/slideLayouts/_rels/slideLayout2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417.xml"/><Relationship Id="rId1" Type="http://schemas.openxmlformats.org/officeDocument/2006/relationships/tags" Target="../tags/tag416.xml"/></Relationships>
</file>

<file path=ppt/slideLayouts/_rels/slideLayout2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419.xml"/><Relationship Id="rId1" Type="http://schemas.openxmlformats.org/officeDocument/2006/relationships/tags" Target="../tags/tag418.xml"/></Relationships>
</file>

<file path=ppt/slideLayouts/_rels/slideLayout2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1.xml"/></Relationships>
</file>

<file path=ppt/slideLayouts/_rels/slideLayout2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421.xml"/><Relationship Id="rId1" Type="http://schemas.openxmlformats.org/officeDocument/2006/relationships/tags" Target="../tags/tag420.xml"/></Relationships>
</file>

<file path=ppt/slideLayouts/_rels/slideLayout2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423.xml"/><Relationship Id="rId1" Type="http://schemas.openxmlformats.org/officeDocument/2006/relationships/tags" Target="../tags/tag422.xml"/></Relationships>
</file>

<file path=ppt/slideLayouts/_rels/slideLayout2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425.xml"/><Relationship Id="rId1" Type="http://schemas.openxmlformats.org/officeDocument/2006/relationships/tags" Target="../tags/tag424.xml"/></Relationships>
</file>

<file path=ppt/slideLayouts/_rels/slideLayout2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427.xml"/><Relationship Id="rId1" Type="http://schemas.openxmlformats.org/officeDocument/2006/relationships/tags" Target="../tags/tag426.xml"/></Relationships>
</file>

<file path=ppt/slideLayouts/_rels/slideLayout2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429.xml"/><Relationship Id="rId1" Type="http://schemas.openxmlformats.org/officeDocument/2006/relationships/tags" Target="../tags/tag428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41.xml"/><Relationship Id="rId1" Type="http://schemas.openxmlformats.org/officeDocument/2006/relationships/tags" Target="../tags/tag40.xml"/></Relationships>
</file>

<file path=ppt/slideLayouts/_rels/slideLayout2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431.xml"/><Relationship Id="rId1" Type="http://schemas.openxmlformats.org/officeDocument/2006/relationships/tags" Target="../tags/tag430.xml"/></Relationships>
</file>

<file path=ppt/slideLayouts/_rels/slideLayout2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433.xml"/><Relationship Id="rId1" Type="http://schemas.openxmlformats.org/officeDocument/2006/relationships/tags" Target="../tags/tag432.xml"/></Relationships>
</file>

<file path=ppt/slideLayouts/_rels/slideLayout2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435.xml"/><Relationship Id="rId1" Type="http://schemas.openxmlformats.org/officeDocument/2006/relationships/tags" Target="../tags/tag434.xml"/></Relationships>
</file>

<file path=ppt/slideLayouts/_rels/slideLayout2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Master" Target="../slideMasters/slideMaster11.xml"/><Relationship Id="rId1" Type="http://schemas.openxmlformats.org/officeDocument/2006/relationships/tags" Target="../tags/tag436.xml"/><Relationship Id="rId4" Type="http://schemas.openxmlformats.org/officeDocument/2006/relationships/image" Target="../media/image11.png"/></Relationships>
</file>

<file path=ppt/slideLayouts/_rels/slideLayout2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1.xml"/></Relationships>
</file>

<file path=ppt/slideLayouts/_rels/slideLayout2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2.xml"/></Relationships>
</file>

<file path=ppt/slideLayouts/_rels/slideLayout2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445.xml"/><Relationship Id="rId1" Type="http://schemas.openxmlformats.org/officeDocument/2006/relationships/tags" Target="../tags/tag444.xml"/></Relationships>
</file>

<file path=ppt/slideLayouts/_rels/slideLayout22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447.xml"/><Relationship Id="rId1" Type="http://schemas.openxmlformats.org/officeDocument/2006/relationships/tags" Target="../tags/tag446.xml"/></Relationships>
</file>

<file path=ppt/slideLayouts/_rels/slideLayout22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449.xml"/><Relationship Id="rId1" Type="http://schemas.openxmlformats.org/officeDocument/2006/relationships/tags" Target="../tags/tag448.xml"/></Relationships>
</file>

<file path=ppt/slideLayouts/_rels/slideLayout22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451.xml"/><Relationship Id="rId1" Type="http://schemas.openxmlformats.org/officeDocument/2006/relationships/tags" Target="../tags/tag450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43.xml"/><Relationship Id="rId1" Type="http://schemas.openxmlformats.org/officeDocument/2006/relationships/tags" Target="../tags/tag42.xml"/></Relationships>
</file>

<file path=ppt/slideLayouts/_rels/slideLayout2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453.xml"/><Relationship Id="rId1" Type="http://schemas.openxmlformats.org/officeDocument/2006/relationships/tags" Target="../tags/tag452.xml"/></Relationships>
</file>

<file path=ppt/slideLayouts/_rels/slideLayout23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455.xml"/><Relationship Id="rId1" Type="http://schemas.openxmlformats.org/officeDocument/2006/relationships/tags" Target="../tags/tag454.xml"/></Relationships>
</file>

<file path=ppt/slideLayouts/_rels/slideLayout23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457.xml"/><Relationship Id="rId1" Type="http://schemas.openxmlformats.org/officeDocument/2006/relationships/tags" Target="../tags/tag456.xml"/></Relationships>
</file>

<file path=ppt/slideLayouts/_rels/slideLayout2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459.xml"/><Relationship Id="rId1" Type="http://schemas.openxmlformats.org/officeDocument/2006/relationships/tags" Target="../tags/tag458.xml"/></Relationships>
</file>

<file path=ppt/slideLayouts/_rels/slideLayout2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461.xml"/><Relationship Id="rId1" Type="http://schemas.openxmlformats.org/officeDocument/2006/relationships/tags" Target="../tags/tag460.xml"/></Relationships>
</file>

<file path=ppt/slideLayouts/_rels/slideLayout23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463.xml"/><Relationship Id="rId1" Type="http://schemas.openxmlformats.org/officeDocument/2006/relationships/tags" Target="../tags/tag462.xml"/></Relationships>
</file>

<file path=ppt/slideLayouts/_rels/slideLayout23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465.xml"/><Relationship Id="rId1" Type="http://schemas.openxmlformats.org/officeDocument/2006/relationships/tags" Target="../tags/tag464.xml"/></Relationships>
</file>

<file path=ppt/slideLayouts/_rels/slideLayout23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467.xml"/><Relationship Id="rId1" Type="http://schemas.openxmlformats.org/officeDocument/2006/relationships/tags" Target="../tags/tag466.xml"/></Relationships>
</file>

<file path=ppt/slideLayouts/_rels/slideLayout2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2.xml"/></Relationships>
</file>

<file path=ppt/slideLayouts/_rels/slideLayout23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469.xml"/><Relationship Id="rId1" Type="http://schemas.openxmlformats.org/officeDocument/2006/relationships/tags" Target="../tags/tag468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45.xml"/><Relationship Id="rId1" Type="http://schemas.openxmlformats.org/officeDocument/2006/relationships/tags" Target="../tags/tag44.xml"/></Relationships>
</file>

<file path=ppt/slideLayouts/_rels/slideLayout24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471.xml"/><Relationship Id="rId1" Type="http://schemas.openxmlformats.org/officeDocument/2006/relationships/tags" Target="../tags/tag470.xml"/></Relationships>
</file>

<file path=ppt/slideLayouts/_rels/slideLayout24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473.xml"/><Relationship Id="rId1" Type="http://schemas.openxmlformats.org/officeDocument/2006/relationships/tags" Target="../tags/tag472.xml"/></Relationships>
</file>

<file path=ppt/slideLayouts/_rels/slideLayout24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475.xml"/><Relationship Id="rId1" Type="http://schemas.openxmlformats.org/officeDocument/2006/relationships/tags" Target="../tags/tag474.xml"/></Relationships>
</file>

<file path=ppt/slideLayouts/_rels/slideLayout24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477.xml"/><Relationship Id="rId1" Type="http://schemas.openxmlformats.org/officeDocument/2006/relationships/tags" Target="../tags/tag476.xml"/></Relationships>
</file>

<file path=ppt/slideLayouts/_rels/slideLayout24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479.xml"/><Relationship Id="rId1" Type="http://schemas.openxmlformats.org/officeDocument/2006/relationships/tags" Target="../tags/tag478.xml"/></Relationships>
</file>

<file path=ppt/slideLayouts/_rels/slideLayout24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481.xml"/><Relationship Id="rId1" Type="http://schemas.openxmlformats.org/officeDocument/2006/relationships/tags" Target="../tags/tag480.xml"/></Relationships>
</file>

<file path=ppt/slideLayouts/_rels/slideLayout24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483.xml"/><Relationship Id="rId1" Type="http://schemas.openxmlformats.org/officeDocument/2006/relationships/tags" Target="../tags/tag482.xml"/></Relationships>
</file>

<file path=ppt/slideLayouts/_rels/slideLayout2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Master" Target="../slideMasters/slideMaster12.xml"/><Relationship Id="rId1" Type="http://schemas.openxmlformats.org/officeDocument/2006/relationships/tags" Target="../tags/tag484.xml"/><Relationship Id="rId4" Type="http://schemas.openxmlformats.org/officeDocument/2006/relationships/image" Target="../media/image11.png"/></Relationships>
</file>

<file path=ppt/slideLayouts/_rels/slideLayout2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2.xml"/></Relationships>
</file>

<file path=ppt/slideLayouts/_rels/slideLayout2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47.xml"/><Relationship Id="rId1" Type="http://schemas.openxmlformats.org/officeDocument/2006/relationships/tags" Target="../tags/tag46.xml"/></Relationships>
</file>

<file path=ppt/slideLayouts/_rels/slideLayout25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493.xml"/><Relationship Id="rId1" Type="http://schemas.openxmlformats.org/officeDocument/2006/relationships/tags" Target="../tags/tag492.xml"/></Relationships>
</file>

<file path=ppt/slideLayouts/_rels/slideLayout25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495.xml"/><Relationship Id="rId1" Type="http://schemas.openxmlformats.org/officeDocument/2006/relationships/tags" Target="../tags/tag494.xml"/></Relationships>
</file>

<file path=ppt/slideLayouts/_rels/slideLayout25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497.xml"/><Relationship Id="rId1" Type="http://schemas.openxmlformats.org/officeDocument/2006/relationships/tags" Target="../tags/tag496.xml"/></Relationships>
</file>

<file path=ppt/slideLayouts/_rels/slideLayout25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499.xml"/><Relationship Id="rId1" Type="http://schemas.openxmlformats.org/officeDocument/2006/relationships/tags" Target="../tags/tag498.xml"/></Relationships>
</file>

<file path=ppt/slideLayouts/_rels/slideLayout25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501.xml"/><Relationship Id="rId1" Type="http://schemas.openxmlformats.org/officeDocument/2006/relationships/tags" Target="../tags/tag500.xml"/></Relationships>
</file>

<file path=ppt/slideLayouts/_rels/slideLayout25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503.xml"/><Relationship Id="rId1" Type="http://schemas.openxmlformats.org/officeDocument/2006/relationships/tags" Target="../tags/tag502.xml"/></Relationships>
</file>

<file path=ppt/slideLayouts/_rels/slideLayout25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505.xml"/><Relationship Id="rId1" Type="http://schemas.openxmlformats.org/officeDocument/2006/relationships/tags" Target="../tags/tag504.xml"/></Relationships>
</file>

<file path=ppt/slideLayouts/_rels/slideLayout25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507.xml"/><Relationship Id="rId1" Type="http://schemas.openxmlformats.org/officeDocument/2006/relationships/tags" Target="../tags/tag506.xml"/></Relationships>
</file>

<file path=ppt/slideLayouts/_rels/slideLayout25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509.xml"/><Relationship Id="rId1" Type="http://schemas.openxmlformats.org/officeDocument/2006/relationships/tags" Target="../tags/tag508.xml"/></Relationships>
</file>

<file path=ppt/slideLayouts/_rels/slideLayout25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511.xml"/><Relationship Id="rId1" Type="http://schemas.openxmlformats.org/officeDocument/2006/relationships/tags" Target="../tags/tag510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49.xml"/><Relationship Id="rId1" Type="http://schemas.openxmlformats.org/officeDocument/2006/relationships/tags" Target="../tags/tag48.xml"/></Relationships>
</file>

<file path=ppt/slideLayouts/_rels/slideLayout26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513.xml"/><Relationship Id="rId1" Type="http://schemas.openxmlformats.org/officeDocument/2006/relationships/tags" Target="../tags/tag512.xml"/></Relationships>
</file>

<file path=ppt/slideLayouts/_rels/slideLayout26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515.xml"/><Relationship Id="rId1" Type="http://schemas.openxmlformats.org/officeDocument/2006/relationships/tags" Target="../tags/tag514.xml"/></Relationships>
</file>

<file path=ppt/slideLayouts/_rels/slideLayout2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3.xml"/></Relationships>
</file>

<file path=ppt/slideLayouts/_rels/slideLayout26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517.xml"/><Relationship Id="rId1" Type="http://schemas.openxmlformats.org/officeDocument/2006/relationships/tags" Target="../tags/tag516.xml"/></Relationships>
</file>

<file path=ppt/slideLayouts/_rels/slideLayout26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519.xml"/><Relationship Id="rId1" Type="http://schemas.openxmlformats.org/officeDocument/2006/relationships/tags" Target="../tags/tag518.xml"/></Relationships>
</file>

<file path=ppt/slideLayouts/_rels/slideLayout26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521.xml"/><Relationship Id="rId1" Type="http://schemas.openxmlformats.org/officeDocument/2006/relationships/tags" Target="../tags/tag520.xml"/></Relationships>
</file>

<file path=ppt/slideLayouts/_rels/slideLayout26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523.xml"/><Relationship Id="rId1" Type="http://schemas.openxmlformats.org/officeDocument/2006/relationships/tags" Target="../tags/tag522.xml"/></Relationships>
</file>

<file path=ppt/slideLayouts/_rels/slideLayout26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525.xml"/><Relationship Id="rId1" Type="http://schemas.openxmlformats.org/officeDocument/2006/relationships/tags" Target="../tags/tag524.xml"/></Relationships>
</file>

<file path=ppt/slideLayouts/_rels/slideLayout26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527.xml"/><Relationship Id="rId1" Type="http://schemas.openxmlformats.org/officeDocument/2006/relationships/tags" Target="../tags/tag526.xml"/></Relationships>
</file>

<file path=ppt/slideLayouts/_rels/slideLayout26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529.xml"/><Relationship Id="rId1" Type="http://schemas.openxmlformats.org/officeDocument/2006/relationships/tags" Target="../tags/tag528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51.xml"/><Relationship Id="rId1" Type="http://schemas.openxmlformats.org/officeDocument/2006/relationships/tags" Target="../tags/tag50.xml"/></Relationships>
</file>

<file path=ppt/slideLayouts/_rels/slideLayout27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531.xml"/><Relationship Id="rId1" Type="http://schemas.openxmlformats.org/officeDocument/2006/relationships/tags" Target="../tags/tag530.xml"/></Relationships>
</file>

<file path=ppt/slideLayouts/_rels/slideLayout2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Master" Target="../slideMasters/slideMaster13.xml"/><Relationship Id="rId1" Type="http://schemas.openxmlformats.org/officeDocument/2006/relationships/tags" Target="../tags/tag532.xml"/><Relationship Id="rId4" Type="http://schemas.openxmlformats.org/officeDocument/2006/relationships/image" Target="../media/image11.png"/></Relationships>
</file>

<file path=ppt/slideLayouts/_rels/slideLayout2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3.xml"/></Relationships>
</file>

<file path=ppt/slideLayouts/_rels/slideLayout2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4.xml"/></Relationships>
</file>

<file path=ppt/slideLayouts/_rels/slideLayout27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541.xml"/><Relationship Id="rId1" Type="http://schemas.openxmlformats.org/officeDocument/2006/relationships/tags" Target="../tags/tag540.xml"/></Relationships>
</file>

<file path=ppt/slideLayouts/_rels/slideLayout27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543.xml"/><Relationship Id="rId1" Type="http://schemas.openxmlformats.org/officeDocument/2006/relationships/tags" Target="../tags/tag542.xml"/></Relationships>
</file>

<file path=ppt/slideLayouts/_rels/slideLayout27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545.xml"/><Relationship Id="rId1" Type="http://schemas.openxmlformats.org/officeDocument/2006/relationships/tags" Target="../tags/tag544.xml"/></Relationships>
</file>

<file path=ppt/slideLayouts/_rels/slideLayout27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547.xml"/><Relationship Id="rId1" Type="http://schemas.openxmlformats.org/officeDocument/2006/relationships/tags" Target="../tags/tag546.xml"/></Relationships>
</file>

<file path=ppt/slideLayouts/_rels/slideLayout27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549.xml"/><Relationship Id="rId1" Type="http://schemas.openxmlformats.org/officeDocument/2006/relationships/tags" Target="../tags/tag548.xml"/></Relationships>
</file>

<file path=ppt/slideLayouts/_rels/slideLayout27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551.xml"/><Relationship Id="rId1" Type="http://schemas.openxmlformats.org/officeDocument/2006/relationships/tags" Target="../tags/tag550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52.xml"/><Relationship Id="rId4" Type="http://schemas.openxmlformats.org/officeDocument/2006/relationships/image" Target="../media/image11.png"/></Relationships>
</file>

<file path=ppt/slideLayouts/_rels/slideLayout28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553.xml"/><Relationship Id="rId1" Type="http://schemas.openxmlformats.org/officeDocument/2006/relationships/tags" Target="../tags/tag552.xml"/></Relationships>
</file>

<file path=ppt/slideLayouts/_rels/slideLayout28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555.xml"/><Relationship Id="rId1" Type="http://schemas.openxmlformats.org/officeDocument/2006/relationships/tags" Target="../tags/tag554.xml"/></Relationships>
</file>

<file path=ppt/slideLayouts/_rels/slideLayout28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557.xml"/><Relationship Id="rId1" Type="http://schemas.openxmlformats.org/officeDocument/2006/relationships/tags" Target="../tags/tag556.xml"/></Relationships>
</file>

<file path=ppt/slideLayouts/_rels/slideLayout28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559.xml"/><Relationship Id="rId1" Type="http://schemas.openxmlformats.org/officeDocument/2006/relationships/tags" Target="../tags/tag558.xml"/></Relationships>
</file>

<file path=ppt/slideLayouts/_rels/slideLayout28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561.xml"/><Relationship Id="rId1" Type="http://schemas.openxmlformats.org/officeDocument/2006/relationships/tags" Target="../tags/tag560.xml"/></Relationships>
</file>

<file path=ppt/slideLayouts/_rels/slideLayout28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563.xml"/><Relationship Id="rId1" Type="http://schemas.openxmlformats.org/officeDocument/2006/relationships/tags" Target="../tags/tag562.xml"/></Relationships>
</file>

<file path=ppt/slideLayouts/_rels/slideLayout2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4.xml"/></Relationships>
</file>

<file path=ppt/slideLayouts/_rels/slideLayout28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565.xml"/><Relationship Id="rId1" Type="http://schemas.openxmlformats.org/officeDocument/2006/relationships/tags" Target="../tags/tag564.xml"/></Relationships>
</file>

<file path=ppt/slideLayouts/_rels/slideLayout28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567.xml"/><Relationship Id="rId1" Type="http://schemas.openxmlformats.org/officeDocument/2006/relationships/tags" Target="../tags/tag566.xml"/></Relationships>
</file>

<file path=ppt/slideLayouts/_rels/slideLayout28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569.xml"/><Relationship Id="rId1" Type="http://schemas.openxmlformats.org/officeDocument/2006/relationships/tags" Target="../tags/tag568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571.xml"/><Relationship Id="rId1" Type="http://schemas.openxmlformats.org/officeDocument/2006/relationships/tags" Target="../tags/tag570.xml"/></Relationships>
</file>

<file path=ppt/slideLayouts/_rels/slideLayout29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573.xml"/><Relationship Id="rId1" Type="http://schemas.openxmlformats.org/officeDocument/2006/relationships/tags" Target="../tags/tag572.xml"/></Relationships>
</file>

<file path=ppt/slideLayouts/_rels/slideLayout29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575.xml"/><Relationship Id="rId1" Type="http://schemas.openxmlformats.org/officeDocument/2006/relationships/tags" Target="../tags/tag574.xml"/></Relationships>
</file>

<file path=ppt/slideLayouts/_rels/slideLayout29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577.xml"/><Relationship Id="rId1" Type="http://schemas.openxmlformats.org/officeDocument/2006/relationships/tags" Target="../tags/tag576.xml"/></Relationships>
</file>

<file path=ppt/slideLayouts/_rels/slideLayout29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579.xml"/><Relationship Id="rId1" Type="http://schemas.openxmlformats.org/officeDocument/2006/relationships/tags" Target="../tags/tag578.xml"/></Relationships>
</file>

<file path=ppt/slideLayouts/_rels/slideLayout2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Master" Target="../slideMasters/slideMaster14.xml"/><Relationship Id="rId1" Type="http://schemas.openxmlformats.org/officeDocument/2006/relationships/tags" Target="../tags/tag580.xml"/><Relationship Id="rId4" Type="http://schemas.openxmlformats.org/officeDocument/2006/relationships/image" Target="../media/image11.png"/></Relationships>
</file>

<file path=ppt/slideLayouts/_rels/slideLayout2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4.xml"/></Relationships>
</file>

<file path=ppt/slideLayouts/_rels/slideLayout2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5.xml"/></Relationships>
</file>

<file path=ppt/slideLayouts/_rels/slideLayout29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5.xml"/><Relationship Id="rId2" Type="http://schemas.openxmlformats.org/officeDocument/2006/relationships/tags" Target="../tags/tag589.xml"/><Relationship Id="rId1" Type="http://schemas.openxmlformats.org/officeDocument/2006/relationships/tags" Target="../tags/tag588.xml"/></Relationships>
</file>

<file path=ppt/slideLayouts/_rels/slideLayout29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5.xml"/><Relationship Id="rId2" Type="http://schemas.openxmlformats.org/officeDocument/2006/relationships/tags" Target="../tags/tag591.xml"/><Relationship Id="rId1" Type="http://schemas.openxmlformats.org/officeDocument/2006/relationships/tags" Target="../tags/tag590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30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5.xml"/><Relationship Id="rId2" Type="http://schemas.openxmlformats.org/officeDocument/2006/relationships/tags" Target="../tags/tag593.xml"/><Relationship Id="rId1" Type="http://schemas.openxmlformats.org/officeDocument/2006/relationships/tags" Target="../tags/tag592.xml"/></Relationships>
</file>

<file path=ppt/slideLayouts/_rels/slideLayout30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5.xml"/><Relationship Id="rId2" Type="http://schemas.openxmlformats.org/officeDocument/2006/relationships/tags" Target="../tags/tag595.xml"/><Relationship Id="rId1" Type="http://schemas.openxmlformats.org/officeDocument/2006/relationships/tags" Target="../tags/tag594.xml"/></Relationships>
</file>

<file path=ppt/slideLayouts/_rels/slideLayout30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5.xml"/><Relationship Id="rId2" Type="http://schemas.openxmlformats.org/officeDocument/2006/relationships/tags" Target="../tags/tag597.xml"/><Relationship Id="rId1" Type="http://schemas.openxmlformats.org/officeDocument/2006/relationships/tags" Target="../tags/tag596.xml"/></Relationships>
</file>

<file path=ppt/slideLayouts/_rels/slideLayout30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5.xml"/><Relationship Id="rId2" Type="http://schemas.openxmlformats.org/officeDocument/2006/relationships/tags" Target="../tags/tag599.xml"/><Relationship Id="rId1" Type="http://schemas.openxmlformats.org/officeDocument/2006/relationships/tags" Target="../tags/tag598.xml"/></Relationships>
</file>

<file path=ppt/slideLayouts/_rels/slideLayout30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5.xml"/><Relationship Id="rId2" Type="http://schemas.openxmlformats.org/officeDocument/2006/relationships/tags" Target="../tags/tag601.xml"/><Relationship Id="rId1" Type="http://schemas.openxmlformats.org/officeDocument/2006/relationships/tags" Target="../tags/tag600.xml"/></Relationships>
</file>

<file path=ppt/slideLayouts/_rels/slideLayout30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5.xml"/><Relationship Id="rId2" Type="http://schemas.openxmlformats.org/officeDocument/2006/relationships/tags" Target="../tags/tag603.xml"/><Relationship Id="rId1" Type="http://schemas.openxmlformats.org/officeDocument/2006/relationships/tags" Target="../tags/tag602.xml"/></Relationships>
</file>

<file path=ppt/slideLayouts/_rels/slideLayout30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5.xml"/><Relationship Id="rId2" Type="http://schemas.openxmlformats.org/officeDocument/2006/relationships/tags" Target="../tags/tag605.xml"/><Relationship Id="rId1" Type="http://schemas.openxmlformats.org/officeDocument/2006/relationships/tags" Target="../tags/tag604.xml"/></Relationships>
</file>

<file path=ppt/slideLayouts/_rels/slideLayout30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5.xml"/><Relationship Id="rId2" Type="http://schemas.openxmlformats.org/officeDocument/2006/relationships/tags" Target="../tags/tag607.xml"/><Relationship Id="rId1" Type="http://schemas.openxmlformats.org/officeDocument/2006/relationships/tags" Target="../tags/tag606.xml"/></Relationships>
</file>

<file path=ppt/slideLayouts/_rels/slideLayout30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5.xml"/><Relationship Id="rId2" Type="http://schemas.openxmlformats.org/officeDocument/2006/relationships/tags" Target="../tags/tag609.xml"/><Relationship Id="rId1" Type="http://schemas.openxmlformats.org/officeDocument/2006/relationships/tags" Target="../tags/tag608.xml"/></Relationships>
</file>

<file path=ppt/slideLayouts/_rels/slideLayout30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5.xml"/><Relationship Id="rId2" Type="http://schemas.openxmlformats.org/officeDocument/2006/relationships/tags" Target="../tags/tag611.xml"/><Relationship Id="rId1" Type="http://schemas.openxmlformats.org/officeDocument/2006/relationships/tags" Target="../tags/tag610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61.xml"/><Relationship Id="rId1" Type="http://schemas.openxmlformats.org/officeDocument/2006/relationships/tags" Target="../tags/tag60.xml"/></Relationships>
</file>

<file path=ppt/slideLayouts/_rels/slideLayout3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5.xml"/></Relationships>
</file>

<file path=ppt/slideLayouts/_rels/slideLayout3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5.xml"/><Relationship Id="rId2" Type="http://schemas.openxmlformats.org/officeDocument/2006/relationships/tags" Target="../tags/tag613.xml"/><Relationship Id="rId1" Type="http://schemas.openxmlformats.org/officeDocument/2006/relationships/tags" Target="../tags/tag612.xml"/></Relationships>
</file>

<file path=ppt/slideLayouts/_rels/slideLayout3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5.xml"/><Relationship Id="rId2" Type="http://schemas.openxmlformats.org/officeDocument/2006/relationships/tags" Target="../tags/tag615.xml"/><Relationship Id="rId1" Type="http://schemas.openxmlformats.org/officeDocument/2006/relationships/tags" Target="../tags/tag614.xml"/></Relationships>
</file>

<file path=ppt/slideLayouts/_rels/slideLayout3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5.xml"/><Relationship Id="rId2" Type="http://schemas.openxmlformats.org/officeDocument/2006/relationships/tags" Target="../tags/tag617.xml"/><Relationship Id="rId1" Type="http://schemas.openxmlformats.org/officeDocument/2006/relationships/tags" Target="../tags/tag616.xml"/></Relationships>
</file>

<file path=ppt/slideLayouts/_rels/slideLayout3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5.xml"/><Relationship Id="rId2" Type="http://schemas.openxmlformats.org/officeDocument/2006/relationships/tags" Target="../tags/tag619.xml"/><Relationship Id="rId1" Type="http://schemas.openxmlformats.org/officeDocument/2006/relationships/tags" Target="../tags/tag618.xml"/></Relationships>
</file>

<file path=ppt/slideLayouts/_rels/slideLayout3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5.xml"/><Relationship Id="rId2" Type="http://schemas.openxmlformats.org/officeDocument/2006/relationships/tags" Target="../tags/tag621.xml"/><Relationship Id="rId1" Type="http://schemas.openxmlformats.org/officeDocument/2006/relationships/tags" Target="../tags/tag620.xml"/></Relationships>
</file>

<file path=ppt/slideLayouts/_rels/slideLayout3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5.xml"/><Relationship Id="rId2" Type="http://schemas.openxmlformats.org/officeDocument/2006/relationships/tags" Target="../tags/tag623.xml"/><Relationship Id="rId1" Type="http://schemas.openxmlformats.org/officeDocument/2006/relationships/tags" Target="../tags/tag622.xml"/></Relationships>
</file>

<file path=ppt/slideLayouts/_rels/slideLayout3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5.xml"/><Relationship Id="rId2" Type="http://schemas.openxmlformats.org/officeDocument/2006/relationships/tags" Target="../tags/tag625.xml"/><Relationship Id="rId1" Type="http://schemas.openxmlformats.org/officeDocument/2006/relationships/tags" Target="../tags/tag624.xml"/></Relationships>
</file>

<file path=ppt/slideLayouts/_rels/slideLayout3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5.xml"/><Relationship Id="rId2" Type="http://schemas.openxmlformats.org/officeDocument/2006/relationships/tags" Target="../tags/tag627.xml"/><Relationship Id="rId1" Type="http://schemas.openxmlformats.org/officeDocument/2006/relationships/tags" Target="../tags/tag626.xml"/></Relationships>
</file>

<file path=ppt/slideLayouts/_rels/slideLayout3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Master" Target="../slideMasters/slideMaster15.xml"/><Relationship Id="rId1" Type="http://schemas.openxmlformats.org/officeDocument/2006/relationships/tags" Target="../tags/tag628.xml"/><Relationship Id="rId4" Type="http://schemas.openxmlformats.org/officeDocument/2006/relationships/image" Target="../media/image11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63.xml"/><Relationship Id="rId1" Type="http://schemas.openxmlformats.org/officeDocument/2006/relationships/tags" Target="../tags/tag62.xml"/></Relationships>
</file>

<file path=ppt/slideLayouts/_rels/slideLayout3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5.xml"/></Relationships>
</file>

<file path=ppt/slideLayouts/_rels/slideLayout3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6.xml"/></Relationships>
</file>

<file path=ppt/slideLayouts/_rels/slideLayout3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6.xml"/><Relationship Id="rId2" Type="http://schemas.openxmlformats.org/officeDocument/2006/relationships/tags" Target="../tags/tag637.xml"/><Relationship Id="rId1" Type="http://schemas.openxmlformats.org/officeDocument/2006/relationships/tags" Target="../tags/tag636.xml"/></Relationships>
</file>

<file path=ppt/slideLayouts/_rels/slideLayout3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6.xml"/><Relationship Id="rId2" Type="http://schemas.openxmlformats.org/officeDocument/2006/relationships/tags" Target="../tags/tag639.xml"/><Relationship Id="rId1" Type="http://schemas.openxmlformats.org/officeDocument/2006/relationships/tags" Target="../tags/tag638.xml"/></Relationships>
</file>

<file path=ppt/slideLayouts/_rels/slideLayout3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6.xml"/><Relationship Id="rId2" Type="http://schemas.openxmlformats.org/officeDocument/2006/relationships/tags" Target="../tags/tag641.xml"/><Relationship Id="rId1" Type="http://schemas.openxmlformats.org/officeDocument/2006/relationships/tags" Target="../tags/tag640.xml"/></Relationships>
</file>

<file path=ppt/slideLayouts/_rels/slideLayout3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6.xml"/><Relationship Id="rId2" Type="http://schemas.openxmlformats.org/officeDocument/2006/relationships/tags" Target="../tags/tag643.xml"/><Relationship Id="rId1" Type="http://schemas.openxmlformats.org/officeDocument/2006/relationships/tags" Target="../tags/tag642.xml"/></Relationships>
</file>

<file path=ppt/slideLayouts/_rels/slideLayout3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6.xml"/><Relationship Id="rId2" Type="http://schemas.openxmlformats.org/officeDocument/2006/relationships/tags" Target="../tags/tag645.xml"/><Relationship Id="rId1" Type="http://schemas.openxmlformats.org/officeDocument/2006/relationships/tags" Target="../tags/tag644.xml"/></Relationships>
</file>

<file path=ppt/slideLayouts/_rels/slideLayout32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6.xml"/><Relationship Id="rId2" Type="http://schemas.openxmlformats.org/officeDocument/2006/relationships/tags" Target="../tags/tag647.xml"/><Relationship Id="rId1" Type="http://schemas.openxmlformats.org/officeDocument/2006/relationships/tags" Target="../tags/tag646.xml"/></Relationships>
</file>

<file path=ppt/slideLayouts/_rels/slideLayout32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6.xml"/><Relationship Id="rId2" Type="http://schemas.openxmlformats.org/officeDocument/2006/relationships/tags" Target="../tags/tag649.xml"/><Relationship Id="rId1" Type="http://schemas.openxmlformats.org/officeDocument/2006/relationships/tags" Target="../tags/tag648.xml"/></Relationships>
</file>

<file path=ppt/slideLayouts/_rels/slideLayout32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6.xml"/><Relationship Id="rId2" Type="http://schemas.openxmlformats.org/officeDocument/2006/relationships/tags" Target="../tags/tag651.xml"/><Relationship Id="rId1" Type="http://schemas.openxmlformats.org/officeDocument/2006/relationships/tags" Target="../tags/tag650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65.xml"/><Relationship Id="rId1" Type="http://schemas.openxmlformats.org/officeDocument/2006/relationships/tags" Target="../tags/tag64.xml"/></Relationships>
</file>

<file path=ppt/slideLayouts/_rels/slideLayout3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6.xml"/><Relationship Id="rId2" Type="http://schemas.openxmlformats.org/officeDocument/2006/relationships/tags" Target="../tags/tag653.xml"/><Relationship Id="rId1" Type="http://schemas.openxmlformats.org/officeDocument/2006/relationships/tags" Target="../tags/tag652.xml"/></Relationships>
</file>

<file path=ppt/slideLayouts/_rels/slideLayout33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6.xml"/><Relationship Id="rId2" Type="http://schemas.openxmlformats.org/officeDocument/2006/relationships/tags" Target="../tags/tag655.xml"/><Relationship Id="rId1" Type="http://schemas.openxmlformats.org/officeDocument/2006/relationships/tags" Target="../tags/tag654.xml"/></Relationships>
</file>

<file path=ppt/slideLayouts/_rels/slideLayout33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6.xml"/><Relationship Id="rId2" Type="http://schemas.openxmlformats.org/officeDocument/2006/relationships/tags" Target="../tags/tag657.xml"/><Relationship Id="rId1" Type="http://schemas.openxmlformats.org/officeDocument/2006/relationships/tags" Target="../tags/tag656.xml"/></Relationships>
</file>

<file path=ppt/slideLayouts/_rels/slideLayout3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6.xml"/><Relationship Id="rId2" Type="http://schemas.openxmlformats.org/officeDocument/2006/relationships/tags" Target="../tags/tag659.xml"/><Relationship Id="rId1" Type="http://schemas.openxmlformats.org/officeDocument/2006/relationships/tags" Target="../tags/tag658.xml"/></Relationships>
</file>

<file path=ppt/slideLayouts/_rels/slideLayout3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6.xml"/></Relationships>
</file>

<file path=ppt/slideLayouts/_rels/slideLayout33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6.xml"/><Relationship Id="rId2" Type="http://schemas.openxmlformats.org/officeDocument/2006/relationships/tags" Target="../tags/tag661.xml"/><Relationship Id="rId1" Type="http://schemas.openxmlformats.org/officeDocument/2006/relationships/tags" Target="../tags/tag660.xml"/></Relationships>
</file>

<file path=ppt/slideLayouts/_rels/slideLayout33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6.xml"/><Relationship Id="rId2" Type="http://schemas.openxmlformats.org/officeDocument/2006/relationships/tags" Target="../tags/tag663.xml"/><Relationship Id="rId1" Type="http://schemas.openxmlformats.org/officeDocument/2006/relationships/tags" Target="../tags/tag662.xml"/></Relationships>
</file>

<file path=ppt/slideLayouts/_rels/slideLayout33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6.xml"/><Relationship Id="rId2" Type="http://schemas.openxmlformats.org/officeDocument/2006/relationships/tags" Target="../tags/tag665.xml"/><Relationship Id="rId1" Type="http://schemas.openxmlformats.org/officeDocument/2006/relationships/tags" Target="../tags/tag664.xml"/></Relationships>
</file>

<file path=ppt/slideLayouts/_rels/slideLayout33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6.xml"/><Relationship Id="rId2" Type="http://schemas.openxmlformats.org/officeDocument/2006/relationships/tags" Target="../tags/tag667.xml"/><Relationship Id="rId1" Type="http://schemas.openxmlformats.org/officeDocument/2006/relationships/tags" Target="../tags/tag666.xml"/></Relationships>
</file>

<file path=ppt/slideLayouts/_rels/slideLayout33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6.xml"/><Relationship Id="rId2" Type="http://schemas.openxmlformats.org/officeDocument/2006/relationships/tags" Target="../tags/tag669.xml"/><Relationship Id="rId1" Type="http://schemas.openxmlformats.org/officeDocument/2006/relationships/tags" Target="../tags/tag668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67.xml"/><Relationship Id="rId1" Type="http://schemas.openxmlformats.org/officeDocument/2006/relationships/tags" Target="../tags/tag66.xml"/></Relationships>
</file>

<file path=ppt/slideLayouts/_rels/slideLayout34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6.xml"/><Relationship Id="rId2" Type="http://schemas.openxmlformats.org/officeDocument/2006/relationships/tags" Target="../tags/tag671.xml"/><Relationship Id="rId1" Type="http://schemas.openxmlformats.org/officeDocument/2006/relationships/tags" Target="../tags/tag670.xml"/></Relationships>
</file>

<file path=ppt/slideLayouts/_rels/slideLayout34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6.xml"/><Relationship Id="rId2" Type="http://schemas.openxmlformats.org/officeDocument/2006/relationships/tags" Target="../tags/tag673.xml"/><Relationship Id="rId1" Type="http://schemas.openxmlformats.org/officeDocument/2006/relationships/tags" Target="../tags/tag672.xml"/></Relationships>
</file>

<file path=ppt/slideLayouts/_rels/slideLayout34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6.xml"/><Relationship Id="rId2" Type="http://schemas.openxmlformats.org/officeDocument/2006/relationships/tags" Target="../tags/tag675.xml"/><Relationship Id="rId1" Type="http://schemas.openxmlformats.org/officeDocument/2006/relationships/tags" Target="../tags/tag674.xml"/></Relationships>
</file>

<file path=ppt/slideLayouts/_rels/slideLayout3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Master" Target="../slideMasters/slideMaster16.xml"/><Relationship Id="rId1" Type="http://schemas.openxmlformats.org/officeDocument/2006/relationships/tags" Target="../tags/tag676.xml"/><Relationship Id="rId4" Type="http://schemas.openxmlformats.org/officeDocument/2006/relationships/image" Target="../media/image11.png"/></Relationships>
</file>

<file path=ppt/slideLayouts/_rels/slideLayout3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6.xml"/></Relationships>
</file>

<file path=ppt/slideLayouts/_rels/slideLayout3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7.xml"/></Relationships>
</file>

<file path=ppt/slideLayouts/_rels/slideLayout34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7.xml"/><Relationship Id="rId2" Type="http://schemas.openxmlformats.org/officeDocument/2006/relationships/tags" Target="../tags/tag685.xml"/><Relationship Id="rId1" Type="http://schemas.openxmlformats.org/officeDocument/2006/relationships/tags" Target="../tags/tag684.xml"/></Relationships>
</file>

<file path=ppt/slideLayouts/_rels/slideLayout34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7.xml"/><Relationship Id="rId2" Type="http://schemas.openxmlformats.org/officeDocument/2006/relationships/tags" Target="../tags/tag687.xml"/><Relationship Id="rId1" Type="http://schemas.openxmlformats.org/officeDocument/2006/relationships/tags" Target="../tags/tag686.xml"/></Relationships>
</file>

<file path=ppt/slideLayouts/_rels/slideLayout34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7.xml"/><Relationship Id="rId2" Type="http://schemas.openxmlformats.org/officeDocument/2006/relationships/tags" Target="../tags/tag689.xml"/><Relationship Id="rId1" Type="http://schemas.openxmlformats.org/officeDocument/2006/relationships/tags" Target="../tags/tag688.xml"/></Relationships>
</file>

<file path=ppt/slideLayouts/_rels/slideLayout34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7.xml"/><Relationship Id="rId2" Type="http://schemas.openxmlformats.org/officeDocument/2006/relationships/tags" Target="../tags/tag691.xml"/><Relationship Id="rId1" Type="http://schemas.openxmlformats.org/officeDocument/2006/relationships/tags" Target="../tags/tag690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69.xml"/><Relationship Id="rId1" Type="http://schemas.openxmlformats.org/officeDocument/2006/relationships/tags" Target="../tags/tag68.xml"/></Relationships>
</file>

<file path=ppt/slideLayouts/_rels/slideLayout35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7.xml"/><Relationship Id="rId2" Type="http://schemas.openxmlformats.org/officeDocument/2006/relationships/tags" Target="../tags/tag693.xml"/><Relationship Id="rId1" Type="http://schemas.openxmlformats.org/officeDocument/2006/relationships/tags" Target="../tags/tag692.xml"/></Relationships>
</file>

<file path=ppt/slideLayouts/_rels/slideLayout35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7.xml"/><Relationship Id="rId2" Type="http://schemas.openxmlformats.org/officeDocument/2006/relationships/tags" Target="../tags/tag695.xml"/><Relationship Id="rId1" Type="http://schemas.openxmlformats.org/officeDocument/2006/relationships/tags" Target="../tags/tag694.xml"/></Relationships>
</file>

<file path=ppt/slideLayouts/_rels/slideLayout35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7.xml"/><Relationship Id="rId2" Type="http://schemas.openxmlformats.org/officeDocument/2006/relationships/tags" Target="../tags/tag697.xml"/><Relationship Id="rId1" Type="http://schemas.openxmlformats.org/officeDocument/2006/relationships/tags" Target="../tags/tag696.xml"/></Relationships>
</file>

<file path=ppt/slideLayouts/_rels/slideLayout35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7.xml"/><Relationship Id="rId2" Type="http://schemas.openxmlformats.org/officeDocument/2006/relationships/tags" Target="../tags/tag699.xml"/><Relationship Id="rId1" Type="http://schemas.openxmlformats.org/officeDocument/2006/relationships/tags" Target="../tags/tag698.xml"/></Relationships>
</file>

<file path=ppt/slideLayouts/_rels/slideLayout35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7.xml"/><Relationship Id="rId2" Type="http://schemas.openxmlformats.org/officeDocument/2006/relationships/tags" Target="../tags/tag701.xml"/><Relationship Id="rId1" Type="http://schemas.openxmlformats.org/officeDocument/2006/relationships/tags" Target="../tags/tag700.xml"/></Relationships>
</file>

<file path=ppt/slideLayouts/_rels/slideLayout35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7.xml"/><Relationship Id="rId2" Type="http://schemas.openxmlformats.org/officeDocument/2006/relationships/tags" Target="../tags/tag703.xml"/><Relationship Id="rId1" Type="http://schemas.openxmlformats.org/officeDocument/2006/relationships/tags" Target="../tags/tag702.xml"/></Relationships>
</file>

<file path=ppt/slideLayouts/_rels/slideLayout35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7.xml"/><Relationship Id="rId2" Type="http://schemas.openxmlformats.org/officeDocument/2006/relationships/tags" Target="../tags/tag705.xml"/><Relationship Id="rId1" Type="http://schemas.openxmlformats.org/officeDocument/2006/relationships/tags" Target="../tags/tag704.xml"/></Relationships>
</file>

<file path=ppt/slideLayouts/_rels/slideLayout35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7.xml"/><Relationship Id="rId2" Type="http://schemas.openxmlformats.org/officeDocument/2006/relationships/tags" Target="../tags/tag707.xml"/><Relationship Id="rId1" Type="http://schemas.openxmlformats.org/officeDocument/2006/relationships/tags" Target="../tags/tag706.xml"/></Relationships>
</file>

<file path=ppt/slideLayouts/_rels/slideLayout3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7.xml"/></Relationships>
</file>

<file path=ppt/slideLayouts/_rels/slideLayout35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7.xml"/><Relationship Id="rId2" Type="http://schemas.openxmlformats.org/officeDocument/2006/relationships/tags" Target="../tags/tag709.xml"/><Relationship Id="rId1" Type="http://schemas.openxmlformats.org/officeDocument/2006/relationships/tags" Target="../tags/tag708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71.xml"/><Relationship Id="rId1" Type="http://schemas.openxmlformats.org/officeDocument/2006/relationships/tags" Target="../tags/tag70.xml"/></Relationships>
</file>

<file path=ppt/slideLayouts/_rels/slideLayout36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7.xml"/><Relationship Id="rId2" Type="http://schemas.openxmlformats.org/officeDocument/2006/relationships/tags" Target="../tags/tag711.xml"/><Relationship Id="rId1" Type="http://schemas.openxmlformats.org/officeDocument/2006/relationships/tags" Target="../tags/tag710.xml"/></Relationships>
</file>

<file path=ppt/slideLayouts/_rels/slideLayout36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7.xml"/><Relationship Id="rId2" Type="http://schemas.openxmlformats.org/officeDocument/2006/relationships/tags" Target="../tags/tag713.xml"/><Relationship Id="rId1" Type="http://schemas.openxmlformats.org/officeDocument/2006/relationships/tags" Target="../tags/tag712.xml"/></Relationships>
</file>

<file path=ppt/slideLayouts/_rels/slideLayout36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7.xml"/><Relationship Id="rId2" Type="http://schemas.openxmlformats.org/officeDocument/2006/relationships/tags" Target="../tags/tag715.xml"/><Relationship Id="rId1" Type="http://schemas.openxmlformats.org/officeDocument/2006/relationships/tags" Target="../tags/tag714.xml"/></Relationships>
</file>

<file path=ppt/slideLayouts/_rels/slideLayout36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7.xml"/><Relationship Id="rId2" Type="http://schemas.openxmlformats.org/officeDocument/2006/relationships/tags" Target="../tags/tag717.xml"/><Relationship Id="rId1" Type="http://schemas.openxmlformats.org/officeDocument/2006/relationships/tags" Target="../tags/tag716.xml"/></Relationships>
</file>

<file path=ppt/slideLayouts/_rels/slideLayout36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7.xml"/><Relationship Id="rId2" Type="http://schemas.openxmlformats.org/officeDocument/2006/relationships/tags" Target="../tags/tag719.xml"/><Relationship Id="rId1" Type="http://schemas.openxmlformats.org/officeDocument/2006/relationships/tags" Target="../tags/tag718.xml"/></Relationships>
</file>

<file path=ppt/slideLayouts/_rels/slideLayout36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7.xml"/><Relationship Id="rId2" Type="http://schemas.openxmlformats.org/officeDocument/2006/relationships/tags" Target="../tags/tag721.xml"/><Relationship Id="rId1" Type="http://schemas.openxmlformats.org/officeDocument/2006/relationships/tags" Target="../tags/tag720.xml"/></Relationships>
</file>

<file path=ppt/slideLayouts/_rels/slideLayout36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7.xml"/><Relationship Id="rId2" Type="http://schemas.openxmlformats.org/officeDocument/2006/relationships/tags" Target="../tags/tag723.xml"/><Relationship Id="rId1" Type="http://schemas.openxmlformats.org/officeDocument/2006/relationships/tags" Target="../tags/tag722.xml"/></Relationships>
</file>

<file path=ppt/slideLayouts/_rels/slideLayout3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Master" Target="../slideMasters/slideMaster17.xml"/><Relationship Id="rId1" Type="http://schemas.openxmlformats.org/officeDocument/2006/relationships/tags" Target="../tags/tag724.xml"/><Relationship Id="rId4" Type="http://schemas.openxmlformats.org/officeDocument/2006/relationships/image" Target="../media/image11.png"/></Relationships>
</file>

<file path=ppt/slideLayouts/_rels/slideLayout3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7.xml"/></Relationships>
</file>

<file path=ppt/slideLayouts/_rels/slideLayout3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8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73.xml"/><Relationship Id="rId1" Type="http://schemas.openxmlformats.org/officeDocument/2006/relationships/tags" Target="../tags/tag72.xml"/></Relationships>
</file>

<file path=ppt/slideLayouts/_rels/slideLayout37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8.xml"/><Relationship Id="rId2" Type="http://schemas.openxmlformats.org/officeDocument/2006/relationships/tags" Target="../tags/tag733.xml"/><Relationship Id="rId1" Type="http://schemas.openxmlformats.org/officeDocument/2006/relationships/tags" Target="../tags/tag732.xml"/></Relationships>
</file>

<file path=ppt/slideLayouts/_rels/slideLayout37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8.xml"/><Relationship Id="rId2" Type="http://schemas.openxmlformats.org/officeDocument/2006/relationships/tags" Target="../tags/tag735.xml"/><Relationship Id="rId1" Type="http://schemas.openxmlformats.org/officeDocument/2006/relationships/tags" Target="../tags/tag734.xml"/></Relationships>
</file>

<file path=ppt/slideLayouts/_rels/slideLayout37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8.xml"/><Relationship Id="rId2" Type="http://schemas.openxmlformats.org/officeDocument/2006/relationships/tags" Target="../tags/tag737.xml"/><Relationship Id="rId1" Type="http://schemas.openxmlformats.org/officeDocument/2006/relationships/tags" Target="../tags/tag736.xml"/></Relationships>
</file>

<file path=ppt/slideLayouts/_rels/slideLayout37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8.xml"/><Relationship Id="rId2" Type="http://schemas.openxmlformats.org/officeDocument/2006/relationships/tags" Target="../tags/tag739.xml"/><Relationship Id="rId1" Type="http://schemas.openxmlformats.org/officeDocument/2006/relationships/tags" Target="../tags/tag738.xml"/></Relationships>
</file>

<file path=ppt/slideLayouts/_rels/slideLayout37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8.xml"/><Relationship Id="rId2" Type="http://schemas.openxmlformats.org/officeDocument/2006/relationships/tags" Target="../tags/tag741.xml"/><Relationship Id="rId1" Type="http://schemas.openxmlformats.org/officeDocument/2006/relationships/tags" Target="../tags/tag740.xml"/></Relationships>
</file>

<file path=ppt/slideLayouts/_rels/slideLayout37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8.xml"/><Relationship Id="rId2" Type="http://schemas.openxmlformats.org/officeDocument/2006/relationships/tags" Target="../tags/tag743.xml"/><Relationship Id="rId1" Type="http://schemas.openxmlformats.org/officeDocument/2006/relationships/tags" Target="../tags/tag742.xml"/></Relationships>
</file>

<file path=ppt/slideLayouts/_rels/slideLayout37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8.xml"/><Relationship Id="rId2" Type="http://schemas.openxmlformats.org/officeDocument/2006/relationships/tags" Target="../tags/tag745.xml"/><Relationship Id="rId1" Type="http://schemas.openxmlformats.org/officeDocument/2006/relationships/tags" Target="../tags/tag744.xml"/></Relationships>
</file>

<file path=ppt/slideLayouts/_rels/slideLayout37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8.xml"/><Relationship Id="rId2" Type="http://schemas.openxmlformats.org/officeDocument/2006/relationships/tags" Target="../tags/tag747.xml"/><Relationship Id="rId1" Type="http://schemas.openxmlformats.org/officeDocument/2006/relationships/tags" Target="../tags/tag746.xml"/></Relationships>
</file>

<file path=ppt/slideLayouts/_rels/slideLayout37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8.xml"/><Relationship Id="rId2" Type="http://schemas.openxmlformats.org/officeDocument/2006/relationships/tags" Target="../tags/tag749.xml"/><Relationship Id="rId1" Type="http://schemas.openxmlformats.org/officeDocument/2006/relationships/tags" Target="../tags/tag748.xml"/></Relationships>
</file>

<file path=ppt/slideLayouts/_rels/slideLayout37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8.xml"/><Relationship Id="rId2" Type="http://schemas.openxmlformats.org/officeDocument/2006/relationships/tags" Target="../tags/tag751.xml"/><Relationship Id="rId1" Type="http://schemas.openxmlformats.org/officeDocument/2006/relationships/tags" Target="../tags/tag750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75.xml"/><Relationship Id="rId1" Type="http://schemas.openxmlformats.org/officeDocument/2006/relationships/tags" Target="../tags/tag74.xml"/></Relationships>
</file>

<file path=ppt/slideLayouts/_rels/slideLayout38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8.xml"/><Relationship Id="rId2" Type="http://schemas.openxmlformats.org/officeDocument/2006/relationships/tags" Target="../tags/tag753.xml"/><Relationship Id="rId1" Type="http://schemas.openxmlformats.org/officeDocument/2006/relationships/tags" Target="../tags/tag752.xml"/></Relationships>
</file>

<file path=ppt/slideLayouts/_rels/slideLayout38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8.xml"/><Relationship Id="rId2" Type="http://schemas.openxmlformats.org/officeDocument/2006/relationships/tags" Target="../tags/tag755.xml"/><Relationship Id="rId1" Type="http://schemas.openxmlformats.org/officeDocument/2006/relationships/tags" Target="../tags/tag754.xml"/></Relationships>
</file>

<file path=ppt/slideLayouts/_rels/slideLayout3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8.xml"/></Relationships>
</file>

<file path=ppt/slideLayouts/_rels/slideLayout38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8.xml"/><Relationship Id="rId2" Type="http://schemas.openxmlformats.org/officeDocument/2006/relationships/tags" Target="../tags/tag757.xml"/><Relationship Id="rId1" Type="http://schemas.openxmlformats.org/officeDocument/2006/relationships/tags" Target="../tags/tag756.xml"/></Relationships>
</file>

<file path=ppt/slideLayouts/_rels/slideLayout38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8.xml"/><Relationship Id="rId2" Type="http://schemas.openxmlformats.org/officeDocument/2006/relationships/tags" Target="../tags/tag759.xml"/><Relationship Id="rId1" Type="http://schemas.openxmlformats.org/officeDocument/2006/relationships/tags" Target="../tags/tag758.xml"/></Relationships>
</file>

<file path=ppt/slideLayouts/_rels/slideLayout38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8.xml"/><Relationship Id="rId2" Type="http://schemas.openxmlformats.org/officeDocument/2006/relationships/tags" Target="../tags/tag761.xml"/><Relationship Id="rId1" Type="http://schemas.openxmlformats.org/officeDocument/2006/relationships/tags" Target="../tags/tag760.xml"/></Relationships>
</file>

<file path=ppt/slideLayouts/_rels/slideLayout38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8.xml"/><Relationship Id="rId2" Type="http://schemas.openxmlformats.org/officeDocument/2006/relationships/tags" Target="../tags/tag763.xml"/><Relationship Id="rId1" Type="http://schemas.openxmlformats.org/officeDocument/2006/relationships/tags" Target="../tags/tag762.xml"/></Relationships>
</file>

<file path=ppt/slideLayouts/_rels/slideLayout38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8.xml"/><Relationship Id="rId2" Type="http://schemas.openxmlformats.org/officeDocument/2006/relationships/tags" Target="../tags/tag765.xml"/><Relationship Id="rId1" Type="http://schemas.openxmlformats.org/officeDocument/2006/relationships/tags" Target="../tags/tag764.xml"/></Relationships>
</file>

<file path=ppt/slideLayouts/_rels/slideLayout38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8.xml"/><Relationship Id="rId2" Type="http://schemas.openxmlformats.org/officeDocument/2006/relationships/tags" Target="../tags/tag767.xml"/><Relationship Id="rId1" Type="http://schemas.openxmlformats.org/officeDocument/2006/relationships/tags" Target="../tags/tag766.xml"/></Relationships>
</file>

<file path=ppt/slideLayouts/_rels/slideLayout38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8.xml"/><Relationship Id="rId2" Type="http://schemas.openxmlformats.org/officeDocument/2006/relationships/tags" Target="../tags/tag769.xml"/><Relationship Id="rId1" Type="http://schemas.openxmlformats.org/officeDocument/2006/relationships/tags" Target="../tags/tag768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77.xml"/><Relationship Id="rId1" Type="http://schemas.openxmlformats.org/officeDocument/2006/relationships/tags" Target="../tags/tag76.xml"/></Relationships>
</file>

<file path=ppt/slideLayouts/_rels/slideLayout39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8.xml"/><Relationship Id="rId2" Type="http://schemas.openxmlformats.org/officeDocument/2006/relationships/tags" Target="../tags/tag771.xml"/><Relationship Id="rId1" Type="http://schemas.openxmlformats.org/officeDocument/2006/relationships/tags" Target="../tags/tag770.xml"/></Relationships>
</file>

<file path=ppt/slideLayouts/_rels/slideLayout3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Master" Target="../slideMasters/slideMaster18.xml"/><Relationship Id="rId1" Type="http://schemas.openxmlformats.org/officeDocument/2006/relationships/tags" Target="../tags/tag772.xml"/><Relationship Id="rId4" Type="http://schemas.openxmlformats.org/officeDocument/2006/relationships/image" Target="../media/image11.png"/></Relationships>
</file>

<file path=ppt/slideLayouts/_rels/slideLayout3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8.xml"/></Relationships>
</file>

<file path=ppt/slideLayouts/_rels/slideLayout3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9.xml"/></Relationships>
</file>

<file path=ppt/slideLayouts/_rels/slideLayout39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9.xml"/><Relationship Id="rId2" Type="http://schemas.openxmlformats.org/officeDocument/2006/relationships/tags" Target="../tags/tag781.xml"/><Relationship Id="rId1" Type="http://schemas.openxmlformats.org/officeDocument/2006/relationships/tags" Target="../tags/tag780.xml"/></Relationships>
</file>

<file path=ppt/slideLayouts/_rels/slideLayout39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9.xml"/><Relationship Id="rId2" Type="http://schemas.openxmlformats.org/officeDocument/2006/relationships/tags" Target="../tags/tag783.xml"/><Relationship Id="rId1" Type="http://schemas.openxmlformats.org/officeDocument/2006/relationships/tags" Target="../tags/tag782.xml"/></Relationships>
</file>

<file path=ppt/slideLayouts/_rels/slideLayout39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9.xml"/><Relationship Id="rId2" Type="http://schemas.openxmlformats.org/officeDocument/2006/relationships/tags" Target="../tags/tag785.xml"/><Relationship Id="rId1" Type="http://schemas.openxmlformats.org/officeDocument/2006/relationships/tags" Target="../tags/tag784.xml"/></Relationships>
</file>

<file path=ppt/slideLayouts/_rels/slideLayout39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9.xml"/><Relationship Id="rId2" Type="http://schemas.openxmlformats.org/officeDocument/2006/relationships/tags" Target="../tags/tag787.xml"/><Relationship Id="rId1" Type="http://schemas.openxmlformats.org/officeDocument/2006/relationships/tags" Target="../tags/tag786.xml"/></Relationships>
</file>

<file path=ppt/slideLayouts/_rels/slideLayout39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9.xml"/><Relationship Id="rId2" Type="http://schemas.openxmlformats.org/officeDocument/2006/relationships/tags" Target="../tags/tag789.xml"/><Relationship Id="rId1" Type="http://schemas.openxmlformats.org/officeDocument/2006/relationships/tags" Target="../tags/tag788.xml"/></Relationships>
</file>

<file path=ppt/slideLayouts/_rels/slideLayout39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9.xml"/><Relationship Id="rId2" Type="http://schemas.openxmlformats.org/officeDocument/2006/relationships/tags" Target="../tags/tag791.xml"/><Relationship Id="rId1" Type="http://schemas.openxmlformats.org/officeDocument/2006/relationships/tags" Target="../tags/tag790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79.xml"/><Relationship Id="rId1" Type="http://schemas.openxmlformats.org/officeDocument/2006/relationships/tags" Target="../tags/tag78.xml"/></Relationships>
</file>

<file path=ppt/slideLayouts/_rels/slideLayout40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9.xml"/><Relationship Id="rId2" Type="http://schemas.openxmlformats.org/officeDocument/2006/relationships/tags" Target="../tags/tag793.xml"/><Relationship Id="rId1" Type="http://schemas.openxmlformats.org/officeDocument/2006/relationships/tags" Target="../tags/tag792.xml"/></Relationships>
</file>

<file path=ppt/slideLayouts/_rels/slideLayout40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9.xml"/><Relationship Id="rId2" Type="http://schemas.openxmlformats.org/officeDocument/2006/relationships/tags" Target="../tags/tag795.xml"/><Relationship Id="rId1" Type="http://schemas.openxmlformats.org/officeDocument/2006/relationships/tags" Target="../tags/tag794.xml"/></Relationships>
</file>

<file path=ppt/slideLayouts/_rels/slideLayout40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9.xml"/><Relationship Id="rId2" Type="http://schemas.openxmlformats.org/officeDocument/2006/relationships/tags" Target="../tags/tag797.xml"/><Relationship Id="rId1" Type="http://schemas.openxmlformats.org/officeDocument/2006/relationships/tags" Target="../tags/tag796.xml"/></Relationships>
</file>

<file path=ppt/slideLayouts/_rels/slideLayout40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9.xml"/><Relationship Id="rId2" Type="http://schemas.openxmlformats.org/officeDocument/2006/relationships/tags" Target="../tags/tag799.xml"/><Relationship Id="rId1" Type="http://schemas.openxmlformats.org/officeDocument/2006/relationships/tags" Target="../tags/tag798.xml"/></Relationships>
</file>

<file path=ppt/slideLayouts/_rels/slideLayout40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9.xml"/><Relationship Id="rId2" Type="http://schemas.openxmlformats.org/officeDocument/2006/relationships/tags" Target="../tags/tag801.xml"/><Relationship Id="rId1" Type="http://schemas.openxmlformats.org/officeDocument/2006/relationships/tags" Target="../tags/tag800.xml"/></Relationships>
</file>

<file path=ppt/slideLayouts/_rels/slideLayout40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9.xml"/><Relationship Id="rId2" Type="http://schemas.openxmlformats.org/officeDocument/2006/relationships/tags" Target="../tags/tag803.xml"/><Relationship Id="rId1" Type="http://schemas.openxmlformats.org/officeDocument/2006/relationships/tags" Target="../tags/tag802.xml"/></Relationships>
</file>

<file path=ppt/slideLayouts/_rels/slideLayout4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9.xml"/></Relationships>
</file>

<file path=ppt/slideLayouts/_rels/slideLayout40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9.xml"/><Relationship Id="rId2" Type="http://schemas.openxmlformats.org/officeDocument/2006/relationships/tags" Target="../tags/tag805.xml"/><Relationship Id="rId1" Type="http://schemas.openxmlformats.org/officeDocument/2006/relationships/tags" Target="../tags/tag804.xml"/></Relationships>
</file>

<file path=ppt/slideLayouts/_rels/slideLayout40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9.xml"/><Relationship Id="rId2" Type="http://schemas.openxmlformats.org/officeDocument/2006/relationships/tags" Target="../tags/tag807.xml"/><Relationship Id="rId1" Type="http://schemas.openxmlformats.org/officeDocument/2006/relationships/tags" Target="../tags/tag806.xml"/></Relationships>
</file>

<file path=ppt/slideLayouts/_rels/slideLayout40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9.xml"/><Relationship Id="rId2" Type="http://schemas.openxmlformats.org/officeDocument/2006/relationships/tags" Target="../tags/tag809.xml"/><Relationship Id="rId1" Type="http://schemas.openxmlformats.org/officeDocument/2006/relationships/tags" Target="../tags/tag808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81.xml"/><Relationship Id="rId1" Type="http://schemas.openxmlformats.org/officeDocument/2006/relationships/tags" Target="../tags/tag80.xml"/></Relationships>
</file>

<file path=ppt/slideLayouts/_rels/slideLayout4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9.xml"/><Relationship Id="rId2" Type="http://schemas.openxmlformats.org/officeDocument/2006/relationships/tags" Target="../tags/tag811.xml"/><Relationship Id="rId1" Type="http://schemas.openxmlformats.org/officeDocument/2006/relationships/tags" Target="../tags/tag810.xml"/></Relationships>
</file>

<file path=ppt/slideLayouts/_rels/slideLayout4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9.xml"/><Relationship Id="rId2" Type="http://schemas.openxmlformats.org/officeDocument/2006/relationships/tags" Target="../tags/tag813.xml"/><Relationship Id="rId1" Type="http://schemas.openxmlformats.org/officeDocument/2006/relationships/tags" Target="../tags/tag812.xml"/></Relationships>
</file>

<file path=ppt/slideLayouts/_rels/slideLayout4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9.xml"/><Relationship Id="rId2" Type="http://schemas.openxmlformats.org/officeDocument/2006/relationships/tags" Target="../tags/tag815.xml"/><Relationship Id="rId1" Type="http://schemas.openxmlformats.org/officeDocument/2006/relationships/tags" Target="../tags/tag814.xml"/></Relationships>
</file>

<file path=ppt/slideLayouts/_rels/slideLayout4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9.xml"/><Relationship Id="rId2" Type="http://schemas.openxmlformats.org/officeDocument/2006/relationships/tags" Target="../tags/tag817.xml"/><Relationship Id="rId1" Type="http://schemas.openxmlformats.org/officeDocument/2006/relationships/tags" Target="../tags/tag816.xml"/></Relationships>
</file>

<file path=ppt/slideLayouts/_rels/slideLayout4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9.xml"/><Relationship Id="rId2" Type="http://schemas.openxmlformats.org/officeDocument/2006/relationships/tags" Target="../tags/tag819.xml"/><Relationship Id="rId1" Type="http://schemas.openxmlformats.org/officeDocument/2006/relationships/tags" Target="../tags/tag818.xml"/></Relationships>
</file>

<file path=ppt/slideLayouts/_rels/slideLayout4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Master" Target="../slideMasters/slideMaster19.xml"/><Relationship Id="rId1" Type="http://schemas.openxmlformats.org/officeDocument/2006/relationships/tags" Target="../tags/tag820.xml"/><Relationship Id="rId4" Type="http://schemas.openxmlformats.org/officeDocument/2006/relationships/image" Target="../media/image11.png"/></Relationships>
</file>

<file path=ppt/slideLayouts/_rels/slideLayout4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9.xml"/></Relationships>
</file>

<file path=ppt/slideLayouts/_rels/slideLayout4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0.xml"/></Relationships>
</file>

<file path=ppt/slideLayouts/_rels/slideLayout4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0.xml"/><Relationship Id="rId2" Type="http://schemas.openxmlformats.org/officeDocument/2006/relationships/tags" Target="../tags/tag829.xml"/><Relationship Id="rId1" Type="http://schemas.openxmlformats.org/officeDocument/2006/relationships/tags" Target="../tags/tag828.xml"/></Relationships>
</file>

<file path=ppt/slideLayouts/_rels/slideLayout4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0.xml"/><Relationship Id="rId2" Type="http://schemas.openxmlformats.org/officeDocument/2006/relationships/tags" Target="../tags/tag831.xml"/><Relationship Id="rId1" Type="http://schemas.openxmlformats.org/officeDocument/2006/relationships/tags" Target="../tags/tag830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83.xml"/><Relationship Id="rId1" Type="http://schemas.openxmlformats.org/officeDocument/2006/relationships/tags" Target="../tags/tag82.xml"/></Relationships>
</file>

<file path=ppt/slideLayouts/_rels/slideLayout4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0.xml"/><Relationship Id="rId2" Type="http://schemas.openxmlformats.org/officeDocument/2006/relationships/tags" Target="../tags/tag833.xml"/><Relationship Id="rId1" Type="http://schemas.openxmlformats.org/officeDocument/2006/relationships/tags" Target="../tags/tag832.xml"/></Relationships>
</file>

<file path=ppt/slideLayouts/_rels/slideLayout4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0.xml"/><Relationship Id="rId2" Type="http://schemas.openxmlformats.org/officeDocument/2006/relationships/tags" Target="../tags/tag835.xml"/><Relationship Id="rId1" Type="http://schemas.openxmlformats.org/officeDocument/2006/relationships/tags" Target="../tags/tag834.xml"/></Relationships>
</file>

<file path=ppt/slideLayouts/_rels/slideLayout4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0.xml"/><Relationship Id="rId2" Type="http://schemas.openxmlformats.org/officeDocument/2006/relationships/tags" Target="../tags/tag837.xml"/><Relationship Id="rId1" Type="http://schemas.openxmlformats.org/officeDocument/2006/relationships/tags" Target="../tags/tag836.xml"/></Relationships>
</file>

<file path=ppt/slideLayouts/_rels/slideLayout4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0.xml"/><Relationship Id="rId2" Type="http://schemas.openxmlformats.org/officeDocument/2006/relationships/tags" Target="../tags/tag839.xml"/><Relationship Id="rId1" Type="http://schemas.openxmlformats.org/officeDocument/2006/relationships/tags" Target="../tags/tag838.xml"/></Relationships>
</file>

<file path=ppt/slideLayouts/_rels/slideLayout4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0.xml"/><Relationship Id="rId2" Type="http://schemas.openxmlformats.org/officeDocument/2006/relationships/tags" Target="../tags/tag841.xml"/><Relationship Id="rId1" Type="http://schemas.openxmlformats.org/officeDocument/2006/relationships/tags" Target="../tags/tag840.xml"/></Relationships>
</file>

<file path=ppt/slideLayouts/_rels/slideLayout4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0.xml"/><Relationship Id="rId2" Type="http://schemas.openxmlformats.org/officeDocument/2006/relationships/tags" Target="../tags/tag843.xml"/><Relationship Id="rId1" Type="http://schemas.openxmlformats.org/officeDocument/2006/relationships/tags" Target="../tags/tag842.xml"/></Relationships>
</file>

<file path=ppt/slideLayouts/_rels/slideLayout4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0.xml"/><Relationship Id="rId2" Type="http://schemas.openxmlformats.org/officeDocument/2006/relationships/tags" Target="../tags/tag845.xml"/><Relationship Id="rId1" Type="http://schemas.openxmlformats.org/officeDocument/2006/relationships/tags" Target="../tags/tag844.xml"/></Relationships>
</file>

<file path=ppt/slideLayouts/_rels/slideLayout42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0.xml"/><Relationship Id="rId2" Type="http://schemas.openxmlformats.org/officeDocument/2006/relationships/tags" Target="../tags/tag847.xml"/><Relationship Id="rId1" Type="http://schemas.openxmlformats.org/officeDocument/2006/relationships/tags" Target="../tags/tag846.xml"/></Relationships>
</file>

<file path=ppt/slideLayouts/_rels/slideLayout42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0.xml"/><Relationship Id="rId2" Type="http://schemas.openxmlformats.org/officeDocument/2006/relationships/tags" Target="../tags/tag849.xml"/><Relationship Id="rId1" Type="http://schemas.openxmlformats.org/officeDocument/2006/relationships/tags" Target="../tags/tag848.xml"/></Relationships>
</file>

<file path=ppt/slideLayouts/_rels/slideLayout42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0.xml"/><Relationship Id="rId2" Type="http://schemas.openxmlformats.org/officeDocument/2006/relationships/tags" Target="../tags/tag851.xml"/><Relationship Id="rId1" Type="http://schemas.openxmlformats.org/officeDocument/2006/relationships/tags" Target="../tags/tag850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4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0.xml"/></Relationships>
</file>

<file path=ppt/slideLayouts/_rels/slideLayout43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0.xml"/><Relationship Id="rId2" Type="http://schemas.openxmlformats.org/officeDocument/2006/relationships/tags" Target="../tags/tag853.xml"/><Relationship Id="rId1" Type="http://schemas.openxmlformats.org/officeDocument/2006/relationships/tags" Target="../tags/tag852.xml"/></Relationships>
</file>

<file path=ppt/slideLayouts/_rels/slideLayout43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0.xml"/><Relationship Id="rId2" Type="http://schemas.openxmlformats.org/officeDocument/2006/relationships/tags" Target="../tags/tag855.xml"/><Relationship Id="rId1" Type="http://schemas.openxmlformats.org/officeDocument/2006/relationships/tags" Target="../tags/tag854.xml"/></Relationships>
</file>

<file path=ppt/slideLayouts/_rels/slideLayout4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0.xml"/><Relationship Id="rId2" Type="http://schemas.openxmlformats.org/officeDocument/2006/relationships/tags" Target="../tags/tag857.xml"/><Relationship Id="rId1" Type="http://schemas.openxmlformats.org/officeDocument/2006/relationships/tags" Target="../tags/tag856.xml"/></Relationships>
</file>

<file path=ppt/slideLayouts/_rels/slideLayout4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0.xml"/><Relationship Id="rId2" Type="http://schemas.openxmlformats.org/officeDocument/2006/relationships/tags" Target="../tags/tag859.xml"/><Relationship Id="rId1" Type="http://schemas.openxmlformats.org/officeDocument/2006/relationships/tags" Target="../tags/tag858.xml"/></Relationships>
</file>

<file path=ppt/slideLayouts/_rels/slideLayout43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0.xml"/><Relationship Id="rId2" Type="http://schemas.openxmlformats.org/officeDocument/2006/relationships/tags" Target="../tags/tag861.xml"/><Relationship Id="rId1" Type="http://schemas.openxmlformats.org/officeDocument/2006/relationships/tags" Target="../tags/tag860.xml"/></Relationships>
</file>

<file path=ppt/slideLayouts/_rels/slideLayout43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0.xml"/><Relationship Id="rId2" Type="http://schemas.openxmlformats.org/officeDocument/2006/relationships/tags" Target="../tags/tag863.xml"/><Relationship Id="rId1" Type="http://schemas.openxmlformats.org/officeDocument/2006/relationships/tags" Target="../tags/tag862.xml"/></Relationships>
</file>

<file path=ppt/slideLayouts/_rels/slideLayout43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0.xml"/><Relationship Id="rId2" Type="http://schemas.openxmlformats.org/officeDocument/2006/relationships/tags" Target="../tags/tag865.xml"/><Relationship Id="rId1" Type="http://schemas.openxmlformats.org/officeDocument/2006/relationships/tags" Target="../tags/tag864.xml"/></Relationships>
</file>

<file path=ppt/slideLayouts/_rels/slideLayout43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0.xml"/><Relationship Id="rId2" Type="http://schemas.openxmlformats.org/officeDocument/2006/relationships/tags" Target="../tags/tag867.xml"/><Relationship Id="rId1" Type="http://schemas.openxmlformats.org/officeDocument/2006/relationships/tags" Target="../tags/tag866.xml"/></Relationships>
</file>

<file path=ppt/slideLayouts/_rels/slideLayout4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Master" Target="../slideMasters/slideMaster20.xml"/><Relationship Id="rId1" Type="http://schemas.openxmlformats.org/officeDocument/2006/relationships/tags" Target="../tags/tag868.xml"/><Relationship Id="rId4" Type="http://schemas.openxmlformats.org/officeDocument/2006/relationships/image" Target="../media/image11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85.xml"/><Relationship Id="rId1" Type="http://schemas.openxmlformats.org/officeDocument/2006/relationships/tags" Target="../tags/tag84.xml"/></Relationships>
</file>

<file path=ppt/slideLayouts/_rels/slideLayout4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0.xml"/></Relationships>
</file>

<file path=ppt/slideLayouts/_rels/slideLayout4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1.xml"/></Relationships>
</file>

<file path=ppt/slideLayouts/_rels/slideLayout44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1.xml"/><Relationship Id="rId2" Type="http://schemas.openxmlformats.org/officeDocument/2006/relationships/tags" Target="../tags/tag877.xml"/><Relationship Id="rId1" Type="http://schemas.openxmlformats.org/officeDocument/2006/relationships/tags" Target="../tags/tag876.xml"/></Relationships>
</file>

<file path=ppt/slideLayouts/_rels/slideLayout44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1.xml"/><Relationship Id="rId2" Type="http://schemas.openxmlformats.org/officeDocument/2006/relationships/tags" Target="../tags/tag879.xml"/><Relationship Id="rId1" Type="http://schemas.openxmlformats.org/officeDocument/2006/relationships/tags" Target="../tags/tag878.xml"/></Relationships>
</file>

<file path=ppt/slideLayouts/_rels/slideLayout44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1.xml"/><Relationship Id="rId2" Type="http://schemas.openxmlformats.org/officeDocument/2006/relationships/tags" Target="../tags/tag881.xml"/><Relationship Id="rId1" Type="http://schemas.openxmlformats.org/officeDocument/2006/relationships/tags" Target="../tags/tag880.xml"/></Relationships>
</file>

<file path=ppt/slideLayouts/_rels/slideLayout44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1.xml"/><Relationship Id="rId2" Type="http://schemas.openxmlformats.org/officeDocument/2006/relationships/tags" Target="../tags/tag883.xml"/><Relationship Id="rId1" Type="http://schemas.openxmlformats.org/officeDocument/2006/relationships/tags" Target="../tags/tag882.xml"/></Relationships>
</file>

<file path=ppt/slideLayouts/_rels/slideLayout44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1.xml"/><Relationship Id="rId2" Type="http://schemas.openxmlformats.org/officeDocument/2006/relationships/tags" Target="../tags/tag885.xml"/><Relationship Id="rId1" Type="http://schemas.openxmlformats.org/officeDocument/2006/relationships/tags" Target="../tags/tag884.xml"/></Relationships>
</file>

<file path=ppt/slideLayouts/_rels/slideLayout44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1.xml"/><Relationship Id="rId2" Type="http://schemas.openxmlformats.org/officeDocument/2006/relationships/tags" Target="../tags/tag887.xml"/><Relationship Id="rId1" Type="http://schemas.openxmlformats.org/officeDocument/2006/relationships/tags" Target="../tags/tag886.xml"/></Relationships>
</file>

<file path=ppt/slideLayouts/_rels/slideLayout44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1.xml"/><Relationship Id="rId2" Type="http://schemas.openxmlformats.org/officeDocument/2006/relationships/tags" Target="../tags/tag889.xml"/><Relationship Id="rId1" Type="http://schemas.openxmlformats.org/officeDocument/2006/relationships/tags" Target="../tags/tag888.xml"/></Relationships>
</file>

<file path=ppt/slideLayouts/_rels/slideLayout44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1.xml"/><Relationship Id="rId2" Type="http://schemas.openxmlformats.org/officeDocument/2006/relationships/tags" Target="../tags/tag891.xml"/><Relationship Id="rId1" Type="http://schemas.openxmlformats.org/officeDocument/2006/relationships/tags" Target="../tags/tag890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87.xml"/><Relationship Id="rId1" Type="http://schemas.openxmlformats.org/officeDocument/2006/relationships/tags" Target="../tags/tag86.xml"/></Relationships>
</file>

<file path=ppt/slideLayouts/_rels/slideLayout45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1.xml"/><Relationship Id="rId2" Type="http://schemas.openxmlformats.org/officeDocument/2006/relationships/tags" Target="../tags/tag893.xml"/><Relationship Id="rId1" Type="http://schemas.openxmlformats.org/officeDocument/2006/relationships/tags" Target="../tags/tag892.xml"/></Relationships>
</file>

<file path=ppt/slideLayouts/_rels/slideLayout45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1.xml"/><Relationship Id="rId2" Type="http://schemas.openxmlformats.org/officeDocument/2006/relationships/tags" Target="../tags/tag895.xml"/><Relationship Id="rId1" Type="http://schemas.openxmlformats.org/officeDocument/2006/relationships/tags" Target="../tags/tag894.xml"/></Relationships>
</file>

<file path=ppt/slideLayouts/_rels/slideLayout45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1.xml"/><Relationship Id="rId2" Type="http://schemas.openxmlformats.org/officeDocument/2006/relationships/tags" Target="../tags/tag897.xml"/><Relationship Id="rId1" Type="http://schemas.openxmlformats.org/officeDocument/2006/relationships/tags" Target="../tags/tag896.xml"/></Relationships>
</file>

<file path=ppt/slideLayouts/_rels/slideLayout45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1.xml"/><Relationship Id="rId2" Type="http://schemas.openxmlformats.org/officeDocument/2006/relationships/tags" Target="../tags/tag899.xml"/><Relationship Id="rId1" Type="http://schemas.openxmlformats.org/officeDocument/2006/relationships/tags" Target="../tags/tag898.xml"/></Relationships>
</file>

<file path=ppt/slideLayouts/_rels/slideLayout4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1.xml"/></Relationships>
</file>

<file path=ppt/slideLayouts/_rels/slideLayout45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1.xml"/><Relationship Id="rId2" Type="http://schemas.openxmlformats.org/officeDocument/2006/relationships/tags" Target="../tags/tag901.xml"/><Relationship Id="rId1" Type="http://schemas.openxmlformats.org/officeDocument/2006/relationships/tags" Target="../tags/tag900.xml"/></Relationships>
</file>

<file path=ppt/slideLayouts/_rels/slideLayout45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1.xml"/><Relationship Id="rId2" Type="http://schemas.openxmlformats.org/officeDocument/2006/relationships/tags" Target="../tags/tag903.xml"/><Relationship Id="rId1" Type="http://schemas.openxmlformats.org/officeDocument/2006/relationships/tags" Target="../tags/tag902.xml"/></Relationships>
</file>

<file path=ppt/slideLayouts/_rels/slideLayout45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1.xml"/><Relationship Id="rId2" Type="http://schemas.openxmlformats.org/officeDocument/2006/relationships/tags" Target="../tags/tag905.xml"/><Relationship Id="rId1" Type="http://schemas.openxmlformats.org/officeDocument/2006/relationships/tags" Target="../tags/tag904.xml"/></Relationships>
</file>

<file path=ppt/slideLayouts/_rels/slideLayout45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1.xml"/><Relationship Id="rId2" Type="http://schemas.openxmlformats.org/officeDocument/2006/relationships/tags" Target="../tags/tag907.xml"/><Relationship Id="rId1" Type="http://schemas.openxmlformats.org/officeDocument/2006/relationships/tags" Target="../tags/tag906.xml"/></Relationships>
</file>

<file path=ppt/slideLayouts/_rels/slideLayout45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1.xml"/><Relationship Id="rId2" Type="http://schemas.openxmlformats.org/officeDocument/2006/relationships/tags" Target="../tags/tag909.xml"/><Relationship Id="rId1" Type="http://schemas.openxmlformats.org/officeDocument/2006/relationships/tags" Target="../tags/tag908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89.xml"/><Relationship Id="rId1" Type="http://schemas.openxmlformats.org/officeDocument/2006/relationships/tags" Target="../tags/tag88.xml"/></Relationships>
</file>

<file path=ppt/slideLayouts/_rels/slideLayout46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1.xml"/><Relationship Id="rId2" Type="http://schemas.openxmlformats.org/officeDocument/2006/relationships/tags" Target="../tags/tag911.xml"/><Relationship Id="rId1" Type="http://schemas.openxmlformats.org/officeDocument/2006/relationships/tags" Target="../tags/tag910.xml"/></Relationships>
</file>

<file path=ppt/slideLayouts/_rels/slideLayout46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1.xml"/><Relationship Id="rId2" Type="http://schemas.openxmlformats.org/officeDocument/2006/relationships/tags" Target="../tags/tag913.xml"/><Relationship Id="rId1" Type="http://schemas.openxmlformats.org/officeDocument/2006/relationships/tags" Target="../tags/tag912.xml"/></Relationships>
</file>

<file path=ppt/slideLayouts/_rels/slideLayout46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1.xml"/><Relationship Id="rId2" Type="http://schemas.openxmlformats.org/officeDocument/2006/relationships/tags" Target="../tags/tag915.xml"/><Relationship Id="rId1" Type="http://schemas.openxmlformats.org/officeDocument/2006/relationships/tags" Target="../tags/tag914.xml"/></Relationships>
</file>

<file path=ppt/slideLayouts/_rels/slideLayout4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Master" Target="../slideMasters/slideMaster21.xml"/><Relationship Id="rId1" Type="http://schemas.openxmlformats.org/officeDocument/2006/relationships/tags" Target="../tags/tag916.xml"/><Relationship Id="rId4" Type="http://schemas.openxmlformats.org/officeDocument/2006/relationships/image" Target="../media/image11.png"/></Relationships>
</file>

<file path=ppt/slideLayouts/_rels/slideLayout4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1.xml"/></Relationships>
</file>

<file path=ppt/slideLayouts/_rels/slideLayout4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2.xml"/></Relationships>
</file>

<file path=ppt/slideLayouts/_rels/slideLayout46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2.xml"/><Relationship Id="rId2" Type="http://schemas.openxmlformats.org/officeDocument/2006/relationships/tags" Target="../tags/tag925.xml"/><Relationship Id="rId1" Type="http://schemas.openxmlformats.org/officeDocument/2006/relationships/tags" Target="../tags/tag924.xml"/></Relationships>
</file>

<file path=ppt/slideLayouts/_rels/slideLayout46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2.xml"/><Relationship Id="rId2" Type="http://schemas.openxmlformats.org/officeDocument/2006/relationships/tags" Target="../tags/tag927.xml"/><Relationship Id="rId1" Type="http://schemas.openxmlformats.org/officeDocument/2006/relationships/tags" Target="../tags/tag926.xml"/></Relationships>
</file>

<file path=ppt/slideLayouts/_rels/slideLayout46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2.xml"/><Relationship Id="rId2" Type="http://schemas.openxmlformats.org/officeDocument/2006/relationships/tags" Target="../tags/tag929.xml"/><Relationship Id="rId1" Type="http://schemas.openxmlformats.org/officeDocument/2006/relationships/tags" Target="../tags/tag928.xml"/></Relationships>
</file>

<file path=ppt/slideLayouts/_rels/slideLayout46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2.xml"/><Relationship Id="rId2" Type="http://schemas.openxmlformats.org/officeDocument/2006/relationships/tags" Target="../tags/tag931.xml"/><Relationship Id="rId1" Type="http://schemas.openxmlformats.org/officeDocument/2006/relationships/tags" Target="../tags/tag930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91.xml"/><Relationship Id="rId1" Type="http://schemas.openxmlformats.org/officeDocument/2006/relationships/tags" Target="../tags/tag90.xml"/></Relationships>
</file>

<file path=ppt/slideLayouts/_rels/slideLayout47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2.xml"/><Relationship Id="rId2" Type="http://schemas.openxmlformats.org/officeDocument/2006/relationships/tags" Target="../tags/tag933.xml"/><Relationship Id="rId1" Type="http://schemas.openxmlformats.org/officeDocument/2006/relationships/tags" Target="../tags/tag932.xml"/></Relationships>
</file>

<file path=ppt/slideLayouts/_rels/slideLayout47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2.xml"/><Relationship Id="rId2" Type="http://schemas.openxmlformats.org/officeDocument/2006/relationships/tags" Target="../tags/tag935.xml"/><Relationship Id="rId1" Type="http://schemas.openxmlformats.org/officeDocument/2006/relationships/tags" Target="../tags/tag934.xml"/></Relationships>
</file>

<file path=ppt/slideLayouts/_rels/slideLayout47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2.xml"/><Relationship Id="rId2" Type="http://schemas.openxmlformats.org/officeDocument/2006/relationships/tags" Target="../tags/tag937.xml"/><Relationship Id="rId1" Type="http://schemas.openxmlformats.org/officeDocument/2006/relationships/tags" Target="../tags/tag936.xml"/></Relationships>
</file>

<file path=ppt/slideLayouts/_rels/slideLayout47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2.xml"/><Relationship Id="rId2" Type="http://schemas.openxmlformats.org/officeDocument/2006/relationships/tags" Target="../tags/tag939.xml"/><Relationship Id="rId1" Type="http://schemas.openxmlformats.org/officeDocument/2006/relationships/tags" Target="../tags/tag938.xml"/></Relationships>
</file>

<file path=ppt/slideLayouts/_rels/slideLayout47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2.xml"/><Relationship Id="rId2" Type="http://schemas.openxmlformats.org/officeDocument/2006/relationships/tags" Target="../tags/tag941.xml"/><Relationship Id="rId1" Type="http://schemas.openxmlformats.org/officeDocument/2006/relationships/tags" Target="../tags/tag940.xml"/></Relationships>
</file>

<file path=ppt/slideLayouts/_rels/slideLayout47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2.xml"/><Relationship Id="rId2" Type="http://schemas.openxmlformats.org/officeDocument/2006/relationships/tags" Target="../tags/tag943.xml"/><Relationship Id="rId1" Type="http://schemas.openxmlformats.org/officeDocument/2006/relationships/tags" Target="../tags/tag942.xml"/></Relationships>
</file>

<file path=ppt/slideLayouts/_rels/slideLayout47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2.xml"/><Relationship Id="rId2" Type="http://schemas.openxmlformats.org/officeDocument/2006/relationships/tags" Target="../tags/tag945.xml"/><Relationship Id="rId1" Type="http://schemas.openxmlformats.org/officeDocument/2006/relationships/tags" Target="../tags/tag944.xml"/></Relationships>
</file>

<file path=ppt/slideLayouts/_rels/slideLayout47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2.xml"/><Relationship Id="rId2" Type="http://schemas.openxmlformats.org/officeDocument/2006/relationships/tags" Target="../tags/tag947.xml"/><Relationship Id="rId1" Type="http://schemas.openxmlformats.org/officeDocument/2006/relationships/tags" Target="../tags/tag946.xml"/></Relationships>
</file>

<file path=ppt/slideLayouts/_rels/slideLayout4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2.xml"/></Relationships>
</file>

<file path=ppt/slideLayouts/_rels/slideLayout47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2.xml"/><Relationship Id="rId2" Type="http://schemas.openxmlformats.org/officeDocument/2006/relationships/tags" Target="../tags/tag949.xml"/><Relationship Id="rId1" Type="http://schemas.openxmlformats.org/officeDocument/2006/relationships/tags" Target="../tags/tag948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93.xml"/><Relationship Id="rId1" Type="http://schemas.openxmlformats.org/officeDocument/2006/relationships/tags" Target="../tags/tag92.xml"/></Relationships>
</file>

<file path=ppt/slideLayouts/_rels/slideLayout48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2.xml"/><Relationship Id="rId2" Type="http://schemas.openxmlformats.org/officeDocument/2006/relationships/tags" Target="../tags/tag951.xml"/><Relationship Id="rId1" Type="http://schemas.openxmlformats.org/officeDocument/2006/relationships/tags" Target="../tags/tag950.xml"/></Relationships>
</file>

<file path=ppt/slideLayouts/_rels/slideLayout48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2.xml"/><Relationship Id="rId2" Type="http://schemas.openxmlformats.org/officeDocument/2006/relationships/tags" Target="../tags/tag953.xml"/><Relationship Id="rId1" Type="http://schemas.openxmlformats.org/officeDocument/2006/relationships/tags" Target="../tags/tag952.xml"/></Relationships>
</file>

<file path=ppt/slideLayouts/_rels/slideLayout48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2.xml"/><Relationship Id="rId2" Type="http://schemas.openxmlformats.org/officeDocument/2006/relationships/tags" Target="../tags/tag955.xml"/><Relationship Id="rId1" Type="http://schemas.openxmlformats.org/officeDocument/2006/relationships/tags" Target="../tags/tag954.xml"/></Relationships>
</file>

<file path=ppt/slideLayouts/_rels/slideLayout48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2.xml"/><Relationship Id="rId2" Type="http://schemas.openxmlformats.org/officeDocument/2006/relationships/tags" Target="../tags/tag957.xml"/><Relationship Id="rId1" Type="http://schemas.openxmlformats.org/officeDocument/2006/relationships/tags" Target="../tags/tag956.xml"/></Relationships>
</file>

<file path=ppt/slideLayouts/_rels/slideLayout48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2.xml"/><Relationship Id="rId2" Type="http://schemas.openxmlformats.org/officeDocument/2006/relationships/tags" Target="../tags/tag959.xml"/><Relationship Id="rId1" Type="http://schemas.openxmlformats.org/officeDocument/2006/relationships/tags" Target="../tags/tag958.xml"/></Relationships>
</file>

<file path=ppt/slideLayouts/_rels/slideLayout48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2.xml"/><Relationship Id="rId2" Type="http://schemas.openxmlformats.org/officeDocument/2006/relationships/tags" Target="../tags/tag961.xml"/><Relationship Id="rId1" Type="http://schemas.openxmlformats.org/officeDocument/2006/relationships/tags" Target="../tags/tag960.xml"/></Relationships>
</file>

<file path=ppt/slideLayouts/_rels/slideLayout48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2.xml"/><Relationship Id="rId2" Type="http://schemas.openxmlformats.org/officeDocument/2006/relationships/tags" Target="../tags/tag963.xml"/><Relationship Id="rId1" Type="http://schemas.openxmlformats.org/officeDocument/2006/relationships/tags" Target="../tags/tag962.xml"/></Relationships>
</file>

<file path=ppt/slideLayouts/_rels/slideLayout4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2.xml"/></Relationships>
</file>

<file path=ppt/slideLayouts/_rels/slideLayout4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2.xml"/></Relationships>
</file>

<file path=ppt/slideLayouts/_rels/slideLayout4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3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95.xml"/><Relationship Id="rId1" Type="http://schemas.openxmlformats.org/officeDocument/2006/relationships/tags" Target="../tags/tag94.xml"/></Relationships>
</file>

<file path=ppt/slideLayouts/_rels/slideLayout49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3.xml"/><Relationship Id="rId2" Type="http://schemas.openxmlformats.org/officeDocument/2006/relationships/tags" Target="../tags/tag972.xml"/><Relationship Id="rId1" Type="http://schemas.openxmlformats.org/officeDocument/2006/relationships/tags" Target="../tags/tag971.xml"/></Relationships>
</file>

<file path=ppt/slideLayouts/_rels/slideLayout49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3.xml"/><Relationship Id="rId2" Type="http://schemas.openxmlformats.org/officeDocument/2006/relationships/tags" Target="../tags/tag974.xml"/><Relationship Id="rId1" Type="http://schemas.openxmlformats.org/officeDocument/2006/relationships/tags" Target="../tags/tag973.xml"/></Relationships>
</file>

<file path=ppt/slideLayouts/_rels/slideLayout49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3.xml"/><Relationship Id="rId2" Type="http://schemas.openxmlformats.org/officeDocument/2006/relationships/tags" Target="../tags/tag976.xml"/><Relationship Id="rId1" Type="http://schemas.openxmlformats.org/officeDocument/2006/relationships/tags" Target="../tags/tag975.xml"/></Relationships>
</file>

<file path=ppt/slideLayouts/_rels/slideLayout49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3.xml"/><Relationship Id="rId2" Type="http://schemas.openxmlformats.org/officeDocument/2006/relationships/tags" Target="../tags/tag978.xml"/><Relationship Id="rId1" Type="http://schemas.openxmlformats.org/officeDocument/2006/relationships/tags" Target="../tags/tag977.xml"/></Relationships>
</file>

<file path=ppt/slideLayouts/_rels/slideLayout49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3.xml"/><Relationship Id="rId2" Type="http://schemas.openxmlformats.org/officeDocument/2006/relationships/tags" Target="../tags/tag980.xml"/><Relationship Id="rId1" Type="http://schemas.openxmlformats.org/officeDocument/2006/relationships/tags" Target="../tags/tag979.xml"/></Relationships>
</file>

<file path=ppt/slideLayouts/_rels/slideLayout49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3.xml"/><Relationship Id="rId2" Type="http://schemas.openxmlformats.org/officeDocument/2006/relationships/tags" Target="../tags/tag982.xml"/><Relationship Id="rId1" Type="http://schemas.openxmlformats.org/officeDocument/2006/relationships/tags" Target="../tags/tag981.xml"/></Relationships>
</file>

<file path=ppt/slideLayouts/_rels/slideLayout49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3.xml"/><Relationship Id="rId2" Type="http://schemas.openxmlformats.org/officeDocument/2006/relationships/tags" Target="../tags/tag984.xml"/><Relationship Id="rId1" Type="http://schemas.openxmlformats.org/officeDocument/2006/relationships/tags" Target="../tags/tag983.xml"/></Relationships>
</file>

<file path=ppt/slideLayouts/_rels/slideLayout49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3.xml"/><Relationship Id="rId2" Type="http://schemas.openxmlformats.org/officeDocument/2006/relationships/tags" Target="../tags/tag986.xml"/><Relationship Id="rId1" Type="http://schemas.openxmlformats.org/officeDocument/2006/relationships/tags" Target="../tags/tag985.xml"/></Relationships>
</file>

<file path=ppt/slideLayouts/_rels/slideLayout49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3.xml"/><Relationship Id="rId2" Type="http://schemas.openxmlformats.org/officeDocument/2006/relationships/tags" Target="../tags/tag988.xml"/><Relationship Id="rId1" Type="http://schemas.openxmlformats.org/officeDocument/2006/relationships/tags" Target="../tags/tag987.xml"/></Relationships>
</file>

<file path=ppt/slideLayouts/_rels/slideLayout49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3.xml"/><Relationship Id="rId2" Type="http://schemas.openxmlformats.org/officeDocument/2006/relationships/tags" Target="../tags/tag990.xml"/><Relationship Id="rId1" Type="http://schemas.openxmlformats.org/officeDocument/2006/relationships/tags" Target="../tags/tag989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4.xml"/><Relationship Id="rId1" Type="http://schemas.openxmlformats.org/officeDocument/2006/relationships/tags" Target="../tags/tag3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97.xml"/><Relationship Id="rId1" Type="http://schemas.openxmlformats.org/officeDocument/2006/relationships/tags" Target="../tags/tag96.xml"/></Relationships>
</file>

<file path=ppt/slideLayouts/_rels/slideLayout50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3.xml"/><Relationship Id="rId2" Type="http://schemas.openxmlformats.org/officeDocument/2006/relationships/tags" Target="../tags/tag992.xml"/><Relationship Id="rId1" Type="http://schemas.openxmlformats.org/officeDocument/2006/relationships/tags" Target="../tags/tag991.xml"/></Relationships>
</file>

<file path=ppt/slideLayouts/_rels/slideLayout50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3.xml"/><Relationship Id="rId2" Type="http://schemas.openxmlformats.org/officeDocument/2006/relationships/tags" Target="../tags/tag994.xml"/><Relationship Id="rId1" Type="http://schemas.openxmlformats.org/officeDocument/2006/relationships/tags" Target="../tags/tag993.xml"/></Relationships>
</file>

<file path=ppt/slideLayouts/_rels/slideLayout5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3.xml"/></Relationships>
</file>

<file path=ppt/slideLayouts/_rels/slideLayout50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3.xml"/><Relationship Id="rId2" Type="http://schemas.openxmlformats.org/officeDocument/2006/relationships/tags" Target="../tags/tag996.xml"/><Relationship Id="rId1" Type="http://schemas.openxmlformats.org/officeDocument/2006/relationships/tags" Target="../tags/tag995.xml"/></Relationships>
</file>

<file path=ppt/slideLayouts/_rels/slideLayout50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3.xml"/><Relationship Id="rId2" Type="http://schemas.openxmlformats.org/officeDocument/2006/relationships/tags" Target="../tags/tag998.xml"/><Relationship Id="rId1" Type="http://schemas.openxmlformats.org/officeDocument/2006/relationships/tags" Target="../tags/tag997.xml"/></Relationships>
</file>

<file path=ppt/slideLayouts/_rels/slideLayout50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3.xml"/><Relationship Id="rId2" Type="http://schemas.openxmlformats.org/officeDocument/2006/relationships/tags" Target="../tags/tag1000.xml"/><Relationship Id="rId1" Type="http://schemas.openxmlformats.org/officeDocument/2006/relationships/tags" Target="../tags/tag999.xml"/></Relationships>
</file>

<file path=ppt/slideLayouts/_rels/slideLayout50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3.xml"/><Relationship Id="rId2" Type="http://schemas.openxmlformats.org/officeDocument/2006/relationships/tags" Target="../tags/tag1002.xml"/><Relationship Id="rId1" Type="http://schemas.openxmlformats.org/officeDocument/2006/relationships/tags" Target="../tags/tag1001.xml"/></Relationships>
</file>

<file path=ppt/slideLayouts/_rels/slideLayout50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3.xml"/><Relationship Id="rId2" Type="http://schemas.openxmlformats.org/officeDocument/2006/relationships/tags" Target="../tags/tag1004.xml"/><Relationship Id="rId1" Type="http://schemas.openxmlformats.org/officeDocument/2006/relationships/tags" Target="../tags/tag1003.xml"/></Relationships>
</file>

<file path=ppt/slideLayouts/_rels/slideLayout50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3.xml"/><Relationship Id="rId2" Type="http://schemas.openxmlformats.org/officeDocument/2006/relationships/tags" Target="../tags/tag1006.xml"/><Relationship Id="rId1" Type="http://schemas.openxmlformats.org/officeDocument/2006/relationships/tags" Target="../tags/tag1005.xml"/></Relationships>
</file>

<file path=ppt/slideLayouts/_rels/slideLayout50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3.xml"/><Relationship Id="rId2" Type="http://schemas.openxmlformats.org/officeDocument/2006/relationships/tags" Target="../tags/tag1008.xml"/><Relationship Id="rId1" Type="http://schemas.openxmlformats.org/officeDocument/2006/relationships/tags" Target="../tags/tag1007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99.xml"/><Relationship Id="rId1" Type="http://schemas.openxmlformats.org/officeDocument/2006/relationships/tags" Target="../tags/tag98.xml"/></Relationships>
</file>

<file path=ppt/slideLayouts/_rels/slideLayout5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3.xml"/><Relationship Id="rId2" Type="http://schemas.openxmlformats.org/officeDocument/2006/relationships/tags" Target="../tags/tag1010.xml"/><Relationship Id="rId1" Type="http://schemas.openxmlformats.org/officeDocument/2006/relationships/tags" Target="../tags/tag1009.xml"/></Relationships>
</file>

<file path=ppt/slideLayouts/_rels/slideLayout5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Master" Target="../slideMasters/slideMaster23.xml"/><Relationship Id="rId1" Type="http://schemas.openxmlformats.org/officeDocument/2006/relationships/tags" Target="../tags/tag1011.xml"/><Relationship Id="rId4" Type="http://schemas.openxmlformats.org/officeDocument/2006/relationships/image" Target="../media/image11.png"/></Relationships>
</file>

<file path=ppt/slideLayouts/_rels/slideLayout5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3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100.xml"/><Relationship Id="rId4" Type="http://schemas.openxmlformats.org/officeDocument/2006/relationships/image" Target="../media/image11.png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09.xml"/><Relationship Id="rId1" Type="http://schemas.openxmlformats.org/officeDocument/2006/relationships/tags" Target="../tags/tag108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11.xml"/><Relationship Id="rId1" Type="http://schemas.openxmlformats.org/officeDocument/2006/relationships/tags" Target="../tags/tag110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13.xml"/><Relationship Id="rId1" Type="http://schemas.openxmlformats.org/officeDocument/2006/relationships/tags" Target="../tags/tag112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15.xml"/><Relationship Id="rId1" Type="http://schemas.openxmlformats.org/officeDocument/2006/relationships/tags" Target="../tags/tag114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17.xml"/><Relationship Id="rId1" Type="http://schemas.openxmlformats.org/officeDocument/2006/relationships/tags" Target="../tags/tag116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19.xml"/><Relationship Id="rId1" Type="http://schemas.openxmlformats.org/officeDocument/2006/relationships/tags" Target="../tags/tag118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21.xml"/><Relationship Id="rId1" Type="http://schemas.openxmlformats.org/officeDocument/2006/relationships/tags" Target="../tags/tag120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23.xml"/><Relationship Id="rId1" Type="http://schemas.openxmlformats.org/officeDocument/2006/relationships/tags" Target="../tags/tag122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25.xml"/><Relationship Id="rId1" Type="http://schemas.openxmlformats.org/officeDocument/2006/relationships/tags" Target="../tags/tag124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27.xml"/><Relationship Id="rId1" Type="http://schemas.openxmlformats.org/officeDocument/2006/relationships/tags" Target="../tags/tag126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29.xml"/><Relationship Id="rId1" Type="http://schemas.openxmlformats.org/officeDocument/2006/relationships/tags" Target="../tags/tag128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31.xml"/><Relationship Id="rId1" Type="http://schemas.openxmlformats.org/officeDocument/2006/relationships/tags" Target="../tags/tag130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33.xml"/><Relationship Id="rId1" Type="http://schemas.openxmlformats.org/officeDocument/2006/relationships/tags" Target="../tags/tag13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3.xml"/><Relationship Id="rId1" Type="http://schemas.openxmlformats.org/officeDocument/2006/relationships/tags" Target="../tags/tag12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35.xml"/><Relationship Id="rId1" Type="http://schemas.openxmlformats.org/officeDocument/2006/relationships/tags" Target="../tags/tag134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37.xml"/><Relationship Id="rId1" Type="http://schemas.openxmlformats.org/officeDocument/2006/relationships/tags" Target="../tags/tag136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39.xml"/><Relationship Id="rId1" Type="http://schemas.openxmlformats.org/officeDocument/2006/relationships/tags" Target="../tags/tag138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41.xml"/><Relationship Id="rId1" Type="http://schemas.openxmlformats.org/officeDocument/2006/relationships/tags" Target="../tags/tag140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43.xml"/><Relationship Id="rId1" Type="http://schemas.openxmlformats.org/officeDocument/2006/relationships/tags" Target="../tags/tag142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45.xml"/><Relationship Id="rId1" Type="http://schemas.openxmlformats.org/officeDocument/2006/relationships/tags" Target="../tags/tag144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47.xml"/><Relationship Id="rId1" Type="http://schemas.openxmlformats.org/officeDocument/2006/relationships/tags" Target="../tags/tag146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148.xml"/><Relationship Id="rId4" Type="http://schemas.openxmlformats.org/officeDocument/2006/relationships/image" Target="../media/image11.png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5.xml"/><Relationship Id="rId1" Type="http://schemas.openxmlformats.org/officeDocument/2006/relationships/tags" Target="../tags/tag14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57.xml"/><Relationship Id="rId1" Type="http://schemas.openxmlformats.org/officeDocument/2006/relationships/tags" Target="../tags/tag156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59.xml"/><Relationship Id="rId1" Type="http://schemas.openxmlformats.org/officeDocument/2006/relationships/tags" Target="../tags/tag158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61.xml"/><Relationship Id="rId1" Type="http://schemas.openxmlformats.org/officeDocument/2006/relationships/tags" Target="../tags/tag160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63.xml"/><Relationship Id="rId1" Type="http://schemas.openxmlformats.org/officeDocument/2006/relationships/tags" Target="../tags/tag162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65.xml"/><Relationship Id="rId1" Type="http://schemas.openxmlformats.org/officeDocument/2006/relationships/tags" Target="../tags/tag164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67.xml"/><Relationship Id="rId1" Type="http://schemas.openxmlformats.org/officeDocument/2006/relationships/tags" Target="../tags/tag166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69.xml"/><Relationship Id="rId1" Type="http://schemas.openxmlformats.org/officeDocument/2006/relationships/tags" Target="../tags/tag168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71.xml"/><Relationship Id="rId1" Type="http://schemas.openxmlformats.org/officeDocument/2006/relationships/tags" Target="../tags/tag170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73.xml"/><Relationship Id="rId1" Type="http://schemas.openxmlformats.org/officeDocument/2006/relationships/tags" Target="../tags/tag17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7.xml"/><Relationship Id="rId1" Type="http://schemas.openxmlformats.org/officeDocument/2006/relationships/tags" Target="../tags/tag16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75.xml"/><Relationship Id="rId1" Type="http://schemas.openxmlformats.org/officeDocument/2006/relationships/tags" Target="../tags/tag174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77.xml"/><Relationship Id="rId1" Type="http://schemas.openxmlformats.org/officeDocument/2006/relationships/tags" Target="../tags/tag176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79.xml"/><Relationship Id="rId1" Type="http://schemas.openxmlformats.org/officeDocument/2006/relationships/tags" Target="../tags/tag178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81.xml"/><Relationship Id="rId1" Type="http://schemas.openxmlformats.org/officeDocument/2006/relationships/tags" Target="../tags/tag180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83.xml"/><Relationship Id="rId1" Type="http://schemas.openxmlformats.org/officeDocument/2006/relationships/tags" Target="../tags/tag182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85.xml"/><Relationship Id="rId1" Type="http://schemas.openxmlformats.org/officeDocument/2006/relationships/tags" Target="../tags/tag184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87.xml"/><Relationship Id="rId1" Type="http://schemas.openxmlformats.org/officeDocument/2006/relationships/tags" Target="../tags/tag186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89.xml"/><Relationship Id="rId1" Type="http://schemas.openxmlformats.org/officeDocument/2006/relationships/tags" Target="../tags/tag188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91.xml"/><Relationship Id="rId1" Type="http://schemas.openxmlformats.org/officeDocument/2006/relationships/tags" Target="../tags/tag19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486026" y="2371725"/>
            <a:ext cx="6008688" cy="20383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New section heading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17520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>
                <a:solidFill>
                  <a:srgbClr val="998F86"/>
                </a:solidFill>
              </a:rPr>
              <a:t>WCG-PPT Slide Gallery-01112012.pptx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412776"/>
            <a:ext cx="8597205" cy="4680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53782923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23850" y="1412776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3850" y="2975180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323850" y="4537584"/>
            <a:ext cx="2908573" cy="154109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448447" y="1412776"/>
            <a:ext cx="5472608" cy="4664677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6828688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012482" y="1412776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012482" y="2976533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012482" y="4540289"/>
            <a:ext cx="2908573" cy="1548783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1412777"/>
            <a:ext cx="5553983" cy="466590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37935416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 userDrawn="1"/>
        </p:nvGrpSpPr>
        <p:grpSpPr>
          <a:xfrm>
            <a:off x="2185076" y="1790072"/>
            <a:ext cx="4752528" cy="2880320"/>
            <a:chOff x="3635896" y="3356992"/>
            <a:chExt cx="4752528" cy="28803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" name="Rectangle 1"/>
            <p:cNvSpPr/>
            <p:nvPr userDrawn="1"/>
          </p:nvSpPr>
          <p:spPr>
            <a:xfrm>
              <a:off x="3635896" y="3356992"/>
              <a:ext cx="4752528" cy="2880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GB" dirty="0">
                <a:solidFill>
                  <a:prstClr val="white"/>
                </a:solidFill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>
              <p:custDataLst>
                <p:tags r:id="rId1"/>
              </p:custDataLst>
            </p:nvPr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4125978" y="4761028"/>
              <a:ext cx="4262446" cy="334548"/>
            </a:xfrm>
            <a:prstGeom prst="rect">
              <a:avLst/>
            </a:prstGeom>
          </p:spPr>
        </p:pic>
      </p:grpSp>
      <p:sp>
        <p:nvSpPr>
          <p:cNvPr id="1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834997" y="2696461"/>
            <a:ext cx="3897243" cy="266322"/>
          </a:xfrm>
        </p:spPr>
        <p:txBody>
          <a:bodyPr lIns="36000" rIns="36000" anchor="ctr">
            <a:noAutofit/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GB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834997" y="2963910"/>
            <a:ext cx="3897243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Directory</a:t>
            </a:r>
            <a:endParaRPr lang="en-GB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184680" y="3494035"/>
            <a:ext cx="1440160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2834997" y="3497483"/>
            <a:ext cx="402674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Tel: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5130119" y="3494035"/>
            <a:ext cx="1440160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4780436" y="3497483"/>
            <a:ext cx="402674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Fax: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2834997" y="3768568"/>
            <a:ext cx="3734059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Name.Surname@westerncape.gov.za</a:t>
            </a:r>
            <a:endParaRPr lang="en-GB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2834996" y="4043102"/>
            <a:ext cx="3734059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www.westerncape.gov.za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295275" y="565701"/>
            <a:ext cx="24048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</a:rPr>
              <a:t>Contact Us</a:t>
            </a:r>
            <a:endParaRPr lang="en-GB" sz="2400" dirty="0">
              <a:solidFill>
                <a:prstClr val="white"/>
              </a:solidFill>
            </a:endParaRP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2834996" y="4333520"/>
            <a:ext cx="3349330" cy="266322"/>
          </a:xfrm>
        </p:spPr>
        <p:txBody>
          <a:bodyPr lIns="36000" rIns="36000" anchor="ctr">
            <a:noAutofit/>
          </a:bodyPr>
          <a:lstStyle>
            <a:lvl1pPr>
              <a:defRPr sz="11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ZA" dirty="0"/>
              <a:t>Fill in your address</a:t>
            </a:r>
          </a:p>
        </p:txBody>
      </p:sp>
      <p:pic>
        <p:nvPicPr>
          <p:cNvPr id="20" name="Picture 2" descr="C:\Users\Conny\Desktop\WCG\WCG - Logo\PNG\Logos blue\Community Safety\WCG - Logo - Community Safety - Tagline - Blue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22909" y="1900283"/>
            <a:ext cx="2667070" cy="752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4348018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>
          <a:xfrm>
            <a:off x="1763688" y="3861048"/>
            <a:ext cx="7200800" cy="1083419"/>
          </a:xfrm>
          <a:prstGeom prst="rect">
            <a:avLst/>
          </a:prstGeom>
        </p:spPr>
        <p:txBody>
          <a:bodyPr wrap="none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2400"/>
              </a:spcAft>
            </a:pPr>
            <a:r>
              <a:rPr lang="en-US" sz="3200" dirty="0">
                <a:solidFill>
                  <a:prstClr val="white"/>
                </a:solidFill>
                <a:cs typeface="Century Gothic"/>
              </a:rPr>
              <a:t>Thank you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3223800"/>
            <a:ext cx="9144000" cy="24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0888028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07276361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3429000"/>
            <a:ext cx="8208912" cy="100811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00329B"/>
                </a:solidFill>
              </a14:hiddenFill>
            </a:ext>
          </a:extLst>
        </p:spPr>
        <p:txBody>
          <a:bodyPr lIns="72000" tIns="0" rIns="72000" bIns="0" anchor="b">
            <a:normAutofit/>
          </a:bodyPr>
          <a:lstStyle>
            <a:lvl1pPr algn="r">
              <a:spcBef>
                <a:spcPts val="300"/>
              </a:spcBef>
              <a:defRPr sz="2600" cap="all" baseline="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2585688"/>
            <a:ext cx="9144000" cy="493486"/>
          </a:xfrm>
          <a:prstGeom prst="rect">
            <a:avLst/>
          </a:prstGeom>
        </p:spPr>
      </p:pic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467544" y="4532528"/>
            <a:ext cx="8208912" cy="508552"/>
          </a:xfrm>
        </p:spPr>
        <p:txBody>
          <a:bodyPr lIns="72000" tIns="0" rIns="72000" bIns="0" anchor="ctr">
            <a:normAutofit/>
          </a:bodyPr>
          <a:lstStyle>
            <a:lvl1pPr marL="0" indent="0" algn="r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ZA" dirty="0"/>
          </a:p>
        </p:txBody>
      </p:sp>
      <p:sp>
        <p:nvSpPr>
          <p:cNvPr id="15" name="Date Placeholder 11"/>
          <p:cNvSpPr>
            <a:spLocks noGrp="1"/>
          </p:cNvSpPr>
          <p:nvPr>
            <p:ph type="dt" sz="half" idx="2"/>
          </p:nvPr>
        </p:nvSpPr>
        <p:spPr>
          <a:xfrm>
            <a:off x="7164288" y="5398045"/>
            <a:ext cx="15121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pPr defTabSz="914400"/>
            <a:fld id="{D50C29E4-ACB6-4F2A-A135-8C3038DD6103}" type="datetime3">
              <a:rPr lang="en-US" smtClean="0">
                <a:solidFill>
                  <a:prstClr val="white"/>
                </a:solidFill>
              </a:rPr>
              <a:pPr defTabSz="914400"/>
              <a:t>17 September 2020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3635548" y="5398045"/>
            <a:ext cx="1584176" cy="365125"/>
          </a:xfrm>
        </p:spPr>
        <p:txBody>
          <a:bodyPr>
            <a:normAutofit/>
          </a:bodyPr>
          <a:lstStyle>
            <a:lvl1pPr algn="r">
              <a:defRPr sz="1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Location   |</a:t>
            </a:r>
            <a:endParaRPr lang="en-GB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5220072" y="5398045"/>
            <a:ext cx="1944216" cy="365125"/>
          </a:xfrm>
        </p:spPr>
        <p:txBody>
          <a:bodyPr>
            <a:normAutofit/>
          </a:bodyPr>
          <a:lstStyle>
            <a:lvl1pPr algn="r">
              <a:defRPr sz="11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Initial. Surname  |</a:t>
            </a:r>
            <a:endParaRPr lang="en-GB" dirty="0"/>
          </a:p>
        </p:txBody>
      </p:sp>
      <p:pic>
        <p:nvPicPr>
          <p:cNvPr id="9" name="Picture 2" descr="C:\Users\Conny\Desktop\WCG\WCG - Logo\PNG\Logos blue\Community Safety\WCG - Logo - Community Safety - Tagline - Transparent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701" y="382084"/>
            <a:ext cx="5400600" cy="1576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6441355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>
                <a:solidFill>
                  <a:srgbClr val="998F86"/>
                </a:solidFill>
              </a:rPr>
              <a:t>WCG-PPT Slide Gallery-01112012.pptx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196752"/>
            <a:ext cx="8597205" cy="48960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06578872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>
                <a:solidFill>
                  <a:srgbClr val="998F86"/>
                </a:solidFill>
              </a:rPr>
              <a:t>WCG-PPT Slide Gallery-01112012.pptx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196752"/>
            <a:ext cx="4060701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831779" y="1196752"/>
            <a:ext cx="4060701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34140004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>
                <a:solidFill>
                  <a:srgbClr val="998F86"/>
                </a:solidFill>
              </a:rPr>
              <a:t>WCG-PPT Slide Gallery-01112012.pptx</a:t>
            </a:r>
          </a:p>
        </p:txBody>
      </p:sp>
    </p:spTree>
    <p:extLst>
      <p:ext uri="{BB962C8B-B14F-4D97-AF65-F5344CB8AC3E}">
        <p14:creationId xmlns:p14="http://schemas.microsoft.com/office/powerpoint/2010/main" xmlns="" val="46553538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>
                <a:solidFill>
                  <a:srgbClr val="998F86"/>
                </a:solidFill>
              </a:rPr>
              <a:t>WCG-PPT Slide Gallery-01112012.pptx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412776"/>
            <a:ext cx="8597205" cy="4680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405159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>
                <a:solidFill>
                  <a:srgbClr val="998F86"/>
                </a:solidFill>
              </a:rPr>
              <a:t>WCG-PPT Slide Gallery-01112012.pptx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6"/>
            <a:ext cx="406070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831779" y="1412776"/>
            <a:ext cx="406070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57509602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>
                <a:solidFill>
                  <a:srgbClr val="998F86"/>
                </a:solidFill>
              </a:rPr>
              <a:t>WCG-PPT Slide Gallery-01112012.pptx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6"/>
            <a:ext cx="406070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831779" y="1412776"/>
            <a:ext cx="406070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9798886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>
                <a:solidFill>
                  <a:srgbClr val="998F86"/>
                </a:solidFill>
              </a:rPr>
              <a:t>WCG-PPT Slide Gallery-01112012.pptx</a:t>
            </a:r>
          </a:p>
        </p:txBody>
      </p:sp>
    </p:spTree>
    <p:extLst>
      <p:ext uri="{BB962C8B-B14F-4D97-AF65-F5344CB8AC3E}">
        <p14:creationId xmlns:p14="http://schemas.microsoft.com/office/powerpoint/2010/main" xmlns="" val="402019695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>
                <a:solidFill>
                  <a:srgbClr val="998F86"/>
                </a:solidFill>
              </a:rPr>
              <a:t>WCG-PPT Slide Gallery-01112012.pptx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95275" y="1196752"/>
            <a:ext cx="8597205" cy="4487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80746430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>
                <a:solidFill>
                  <a:srgbClr val="998F86"/>
                </a:solidFill>
              </a:rPr>
              <a:t>WCG-PPT Slide Gallery-01112012.pptx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95275" y="1196752"/>
            <a:ext cx="4060701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831779" y="1196752"/>
            <a:ext cx="4060701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84942487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>
                <a:solidFill>
                  <a:srgbClr val="998F86"/>
                </a:solidFill>
              </a:rPr>
              <a:t>WCG-PPT Slide Gallery-01112012.pptx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</p:spTree>
    <p:extLst>
      <p:ext uri="{BB962C8B-B14F-4D97-AF65-F5344CB8AC3E}">
        <p14:creationId xmlns:p14="http://schemas.microsoft.com/office/powerpoint/2010/main" xmlns="" val="29343549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>
                <a:solidFill>
                  <a:srgbClr val="998F86"/>
                </a:solidFill>
              </a:rPr>
              <a:t>WCG-PPT Slide Gallery-01112012.pptx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7"/>
            <a:ext cx="8597205" cy="4271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65627207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>
                <a:solidFill>
                  <a:srgbClr val="998F86"/>
                </a:solidFill>
              </a:rPr>
              <a:t>WCG-PPT Slide Gallery-01112012.pptx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6"/>
            <a:ext cx="4060701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831779" y="1412776"/>
            <a:ext cx="4060701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31511275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>
                <a:solidFill>
                  <a:srgbClr val="998F86"/>
                </a:solidFill>
              </a:rPr>
              <a:t>WCG-PPT Slide Gallery-01112012.pptx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96401137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11188" y="2276872"/>
            <a:ext cx="8281291" cy="936625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rm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Divider Theme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7150" y="5516880"/>
            <a:ext cx="9086850" cy="170799"/>
          </a:xfrm>
          <a:prstGeom prst="rect">
            <a:avLst/>
          </a:prstGeom>
        </p:spPr>
      </p:pic>
      <p:pic>
        <p:nvPicPr>
          <p:cNvPr id="8" name="Picture 115" descr="C:\Users\Conny\Desktop\WCG\WCG - Logo\PNG\Logos blue\Community Safety\WCG - Logo - Community Safety - Blu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3849" y="6149078"/>
            <a:ext cx="1109368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0581787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>
                <a:solidFill>
                  <a:srgbClr val="998F86"/>
                </a:solidFill>
              </a:rPr>
              <a:t>WCG-PPT Slide Gallery-01112012.pptx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23850" y="1412775"/>
            <a:ext cx="2908573" cy="4680049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448447" y="1412776"/>
            <a:ext cx="5472608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635647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>
                <a:solidFill>
                  <a:srgbClr val="998F86"/>
                </a:solidFill>
              </a:rPr>
              <a:t>WCG-PPT Slide Gallery-01112012.pptx</a:t>
            </a:r>
          </a:p>
        </p:txBody>
      </p:sp>
    </p:spTree>
    <p:extLst>
      <p:ext uri="{BB962C8B-B14F-4D97-AF65-F5344CB8AC3E}">
        <p14:creationId xmlns:p14="http://schemas.microsoft.com/office/powerpoint/2010/main" xmlns="" val="1032783187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>
                <a:solidFill>
                  <a:srgbClr val="998F86"/>
                </a:solidFill>
              </a:rPr>
              <a:t>WCG-PPT Slide Gallery-01112012.pptx</a:t>
            </a: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516216" y="1412776"/>
            <a:ext cx="2404517" cy="468004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23850" y="1412777"/>
            <a:ext cx="6004917" cy="468004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02877351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>
                <a:solidFill>
                  <a:srgbClr val="998F86"/>
                </a:solidFill>
              </a:rPr>
              <a:t>WCG-PPT Slide Gallery-01112012.pptx</a:t>
            </a: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1412776"/>
            <a:ext cx="3921674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999381" y="1412776"/>
            <a:ext cx="3921674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23850" y="3532181"/>
            <a:ext cx="8597205" cy="255145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18504379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>
                <a:solidFill>
                  <a:srgbClr val="998F86"/>
                </a:solidFill>
              </a:rPr>
              <a:t>WCG-PPT Slide Gallery-01112012.pptx</a:t>
            </a: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3645024"/>
            <a:ext cx="3921674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999381" y="3645024"/>
            <a:ext cx="3921674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23850" y="1412776"/>
            <a:ext cx="8597205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7866289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>
                <a:solidFill>
                  <a:srgbClr val="998F86"/>
                </a:solidFill>
              </a:rPr>
              <a:t>WCG-PPT Slide Gallery-01112012.pptx</a:t>
            </a: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92907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295526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1412776"/>
            <a:ext cx="8597205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551819381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>
                <a:solidFill>
                  <a:srgbClr val="998F86"/>
                </a:solidFill>
              </a:rPr>
              <a:t>WCG-PPT Slide Gallery-01112012.pptx</a:t>
            </a: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92907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295526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3703287"/>
            <a:ext cx="8597205" cy="238034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72347788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>
                <a:solidFill>
                  <a:srgbClr val="998F86"/>
                </a:solidFill>
              </a:rPr>
              <a:t>WCG-PPT Slide Gallery-01112012.pptx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23850" y="1412776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3850" y="2975180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323850" y="4537584"/>
            <a:ext cx="2908573" cy="154109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448447" y="1412776"/>
            <a:ext cx="5472608" cy="4664677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950272328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>
                <a:solidFill>
                  <a:srgbClr val="998F86"/>
                </a:solidFill>
              </a:rPr>
              <a:t>WCG-PPT Slide Gallery-01112012.pptx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012482" y="1412776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012482" y="2976533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012482" y="4540289"/>
            <a:ext cx="2908573" cy="1548783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1412777"/>
            <a:ext cx="5553983" cy="466590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45008451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 userDrawn="1"/>
        </p:nvGrpSpPr>
        <p:grpSpPr>
          <a:xfrm>
            <a:off x="2185076" y="1790072"/>
            <a:ext cx="4752528" cy="2880320"/>
            <a:chOff x="3635896" y="3356992"/>
            <a:chExt cx="4752528" cy="28803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" name="Rectangle 1"/>
            <p:cNvSpPr/>
            <p:nvPr userDrawn="1"/>
          </p:nvSpPr>
          <p:spPr>
            <a:xfrm>
              <a:off x="3635896" y="3356992"/>
              <a:ext cx="4752528" cy="2880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GB" dirty="0">
                <a:solidFill>
                  <a:prstClr val="white"/>
                </a:solidFill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>
              <p:custDataLst>
                <p:tags r:id="rId1"/>
              </p:custDataLst>
            </p:nvPr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4125978" y="4761028"/>
              <a:ext cx="4262446" cy="334548"/>
            </a:xfrm>
            <a:prstGeom prst="rect">
              <a:avLst/>
            </a:prstGeom>
          </p:spPr>
        </p:pic>
      </p:grpSp>
      <p:sp>
        <p:nvSpPr>
          <p:cNvPr id="1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834997" y="2696461"/>
            <a:ext cx="3897243" cy="266322"/>
          </a:xfrm>
        </p:spPr>
        <p:txBody>
          <a:bodyPr lIns="36000" rIns="36000" anchor="ctr">
            <a:noAutofit/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GB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834997" y="2963910"/>
            <a:ext cx="3897243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Directory</a:t>
            </a:r>
            <a:endParaRPr lang="en-GB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184680" y="3494035"/>
            <a:ext cx="1440160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2834997" y="3497483"/>
            <a:ext cx="402674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Tel: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5130119" y="3494035"/>
            <a:ext cx="1440160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4780436" y="3497483"/>
            <a:ext cx="402674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Fax: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2834997" y="3768568"/>
            <a:ext cx="3734059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Name.Surname@westerncape.gov.za</a:t>
            </a:r>
            <a:endParaRPr lang="en-GB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2834996" y="4043102"/>
            <a:ext cx="3734059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www.westerncape.gov.za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295275" y="565701"/>
            <a:ext cx="24048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</a:rPr>
              <a:t>Contact Us</a:t>
            </a:r>
            <a:endParaRPr lang="en-GB" sz="2400" dirty="0">
              <a:solidFill>
                <a:prstClr val="white"/>
              </a:solidFill>
            </a:endParaRP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2834996" y="4333520"/>
            <a:ext cx="3349330" cy="266322"/>
          </a:xfrm>
        </p:spPr>
        <p:txBody>
          <a:bodyPr lIns="36000" rIns="36000" anchor="ctr">
            <a:noAutofit/>
          </a:bodyPr>
          <a:lstStyle>
            <a:lvl1pPr>
              <a:defRPr sz="11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ZA" dirty="0"/>
              <a:t>Fill in your address</a:t>
            </a:r>
          </a:p>
        </p:txBody>
      </p:sp>
      <p:pic>
        <p:nvPicPr>
          <p:cNvPr id="20" name="Picture 2" descr="C:\Users\Conny\Desktop\WCG\WCG - Logo\PNG\Logos blue\Community Safety\WCG - Logo - Community Safety - Tagline - Blue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22909" y="1900283"/>
            <a:ext cx="2667070" cy="752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18651254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>
          <a:xfrm>
            <a:off x="1763688" y="3861048"/>
            <a:ext cx="7200800" cy="1083419"/>
          </a:xfrm>
          <a:prstGeom prst="rect">
            <a:avLst/>
          </a:prstGeom>
        </p:spPr>
        <p:txBody>
          <a:bodyPr wrap="none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2400"/>
              </a:spcAft>
            </a:pPr>
            <a:r>
              <a:rPr lang="en-US" sz="3200" dirty="0">
                <a:solidFill>
                  <a:prstClr val="white"/>
                </a:solidFill>
                <a:cs typeface="Century Gothic"/>
              </a:rPr>
              <a:t>Thank you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3223800"/>
            <a:ext cx="9144000" cy="24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3036734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3429000"/>
            <a:ext cx="8208912" cy="100811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00329B"/>
                </a:solidFill>
              </a14:hiddenFill>
            </a:ext>
          </a:extLst>
        </p:spPr>
        <p:txBody>
          <a:bodyPr lIns="72000" tIns="0" rIns="72000" bIns="0" anchor="b">
            <a:normAutofit/>
          </a:bodyPr>
          <a:lstStyle>
            <a:lvl1pPr algn="r">
              <a:spcBef>
                <a:spcPts val="300"/>
              </a:spcBef>
              <a:defRPr sz="2600" cap="all" baseline="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2585688"/>
            <a:ext cx="9144000" cy="493486"/>
          </a:xfrm>
          <a:prstGeom prst="rect">
            <a:avLst/>
          </a:prstGeom>
        </p:spPr>
      </p:pic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467544" y="4532528"/>
            <a:ext cx="8208912" cy="508552"/>
          </a:xfrm>
        </p:spPr>
        <p:txBody>
          <a:bodyPr lIns="72000" tIns="0" rIns="72000" bIns="0" anchor="ctr">
            <a:normAutofit/>
          </a:bodyPr>
          <a:lstStyle>
            <a:lvl1pPr marL="0" indent="0" algn="r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  <p:sp>
        <p:nvSpPr>
          <p:cNvPr id="15" name="Date Placeholder 11"/>
          <p:cNvSpPr>
            <a:spLocks noGrp="1"/>
          </p:cNvSpPr>
          <p:nvPr>
            <p:ph type="dt" sz="half" idx="2"/>
          </p:nvPr>
        </p:nvSpPr>
        <p:spPr>
          <a:xfrm>
            <a:off x="7164288" y="5398045"/>
            <a:ext cx="15121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pPr defTabSz="914400"/>
            <a:fld id="{44DF0C3E-4E99-4E2E-BA98-3D852DE6B51F}" type="datetime3">
              <a:rPr lang="en-US" smtClean="0">
                <a:solidFill>
                  <a:prstClr val="white"/>
                </a:solidFill>
              </a:rPr>
              <a:pPr defTabSz="914400"/>
              <a:t>17 September 2020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3635548" y="5398045"/>
            <a:ext cx="1584176" cy="365125"/>
          </a:xfrm>
        </p:spPr>
        <p:txBody>
          <a:bodyPr>
            <a:normAutofit/>
          </a:bodyPr>
          <a:lstStyle>
            <a:lvl1pPr algn="r">
              <a:defRPr sz="1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Location   |</a:t>
            </a:r>
            <a:endParaRPr lang="en-GB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5220072" y="5398045"/>
            <a:ext cx="1944216" cy="365125"/>
          </a:xfrm>
        </p:spPr>
        <p:txBody>
          <a:bodyPr>
            <a:normAutofit/>
          </a:bodyPr>
          <a:lstStyle>
            <a:lvl1pPr algn="r">
              <a:defRPr sz="11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Initial. Surname  |</a:t>
            </a:r>
            <a:endParaRPr lang="en-GB" dirty="0"/>
          </a:p>
        </p:txBody>
      </p:sp>
      <p:pic>
        <p:nvPicPr>
          <p:cNvPr id="11" name="Picture 2" descr="C:\Users\Conny\Desktop\WCG\WCG - Logo\PNG\Logos blue\Community Safety\WCG - Logo - Community Safety - Tagline - Transparent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701" y="382084"/>
            <a:ext cx="5400600" cy="1576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124260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>
                <a:solidFill>
                  <a:srgbClr val="998F86"/>
                </a:solidFill>
              </a:rPr>
              <a:t>WCG-PPT Slide Gallery-01112012.pptx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95275" y="1196752"/>
            <a:ext cx="8597205" cy="4487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937522949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196752"/>
            <a:ext cx="8597205" cy="48960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50067382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196752"/>
            <a:ext cx="4060701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831779" y="1196752"/>
            <a:ext cx="4060701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29449048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6211378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412776"/>
            <a:ext cx="8597205" cy="4680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902597507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6"/>
            <a:ext cx="406070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831779" y="1412776"/>
            <a:ext cx="406070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70036081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3955173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95275" y="1196752"/>
            <a:ext cx="8597205" cy="4487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38501292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95275" y="1196752"/>
            <a:ext cx="4060701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831779" y="1196752"/>
            <a:ext cx="4060701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585353563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</p:spTree>
    <p:extLst>
      <p:ext uri="{BB962C8B-B14F-4D97-AF65-F5344CB8AC3E}">
        <p14:creationId xmlns:p14="http://schemas.microsoft.com/office/powerpoint/2010/main" xmlns="" val="2661416304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7"/>
            <a:ext cx="8597205" cy="4271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9976662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>
                <a:solidFill>
                  <a:srgbClr val="998F86"/>
                </a:solidFill>
              </a:rPr>
              <a:t>WCG-PPT Slide Gallery-01112012.pptx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95275" y="1196752"/>
            <a:ext cx="4060701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831779" y="1196752"/>
            <a:ext cx="4060701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963031526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6"/>
            <a:ext cx="4060701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831779" y="1412776"/>
            <a:ext cx="4060701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122469237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098676138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11188" y="2276872"/>
            <a:ext cx="8281291" cy="936625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rm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Divider Theme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7150" y="5516880"/>
            <a:ext cx="9086850" cy="170799"/>
          </a:xfrm>
          <a:prstGeom prst="rect">
            <a:avLst/>
          </a:prstGeom>
        </p:spPr>
      </p:pic>
      <p:pic>
        <p:nvPicPr>
          <p:cNvPr id="7" name="Picture 115" descr="C:\Users\Conny\Desktop\WCG\WCG - Logo\PNG\Logos blue\Community Safety\WCG - Logo - Community Safety - Blu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3849" y="6149078"/>
            <a:ext cx="1109368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49935978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23850" y="1412775"/>
            <a:ext cx="2908573" cy="4680049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448447" y="1412776"/>
            <a:ext cx="5472608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649792083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516216" y="1412776"/>
            <a:ext cx="2404517" cy="468004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23850" y="1412777"/>
            <a:ext cx="6004917" cy="468004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622206470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1412776"/>
            <a:ext cx="3921674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999381" y="1412776"/>
            <a:ext cx="3921674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23850" y="3532181"/>
            <a:ext cx="8597205" cy="255145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597528541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3645024"/>
            <a:ext cx="3921674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999381" y="3645024"/>
            <a:ext cx="3921674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23850" y="1412776"/>
            <a:ext cx="8597205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559504239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92907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295526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1412776"/>
            <a:ext cx="8597205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776367375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92907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295526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3703287"/>
            <a:ext cx="8597205" cy="238034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798348807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23850" y="1412776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3850" y="2975180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323850" y="4537584"/>
            <a:ext cx="2908573" cy="154109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448447" y="1412776"/>
            <a:ext cx="5472608" cy="4664677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1769125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>
                <a:solidFill>
                  <a:srgbClr val="998F86"/>
                </a:solidFill>
              </a:rPr>
              <a:t>WCG-PPT Slide Gallery-01112012.pptx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</p:spTree>
    <p:extLst>
      <p:ext uri="{BB962C8B-B14F-4D97-AF65-F5344CB8AC3E}">
        <p14:creationId xmlns:p14="http://schemas.microsoft.com/office/powerpoint/2010/main" xmlns="" val="1581620285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012482" y="1412776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012482" y="2976533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012482" y="4540289"/>
            <a:ext cx="2908573" cy="1548783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1412777"/>
            <a:ext cx="5553983" cy="466590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557208170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 userDrawn="1"/>
        </p:nvGrpSpPr>
        <p:grpSpPr>
          <a:xfrm>
            <a:off x="2185076" y="1790072"/>
            <a:ext cx="4752528" cy="2880320"/>
            <a:chOff x="3635896" y="3356992"/>
            <a:chExt cx="4752528" cy="28803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" name="Rectangle 1"/>
            <p:cNvSpPr/>
            <p:nvPr userDrawn="1"/>
          </p:nvSpPr>
          <p:spPr>
            <a:xfrm>
              <a:off x="3635896" y="3356992"/>
              <a:ext cx="4752528" cy="2880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GB" dirty="0">
                <a:solidFill>
                  <a:prstClr val="white"/>
                </a:solidFill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>
              <p:custDataLst>
                <p:tags r:id="rId1"/>
              </p:custDataLst>
            </p:nvPr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4125978" y="4761028"/>
              <a:ext cx="4262446" cy="334548"/>
            </a:xfrm>
            <a:prstGeom prst="rect">
              <a:avLst/>
            </a:prstGeom>
          </p:spPr>
        </p:pic>
      </p:grpSp>
      <p:sp>
        <p:nvSpPr>
          <p:cNvPr id="1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834997" y="2696461"/>
            <a:ext cx="3897243" cy="266322"/>
          </a:xfrm>
        </p:spPr>
        <p:txBody>
          <a:bodyPr lIns="36000" rIns="36000" anchor="ctr">
            <a:noAutofit/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GB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834997" y="2963910"/>
            <a:ext cx="3897243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Directory</a:t>
            </a:r>
            <a:endParaRPr lang="en-GB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184680" y="3494035"/>
            <a:ext cx="1440160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2834997" y="3497483"/>
            <a:ext cx="402674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Tel: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5130119" y="3494035"/>
            <a:ext cx="1440160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4780436" y="3497483"/>
            <a:ext cx="402674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Fax: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2834997" y="3768568"/>
            <a:ext cx="3734059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Name.Surname@westerncape.gov.za</a:t>
            </a:r>
            <a:endParaRPr lang="en-GB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2834996" y="4043102"/>
            <a:ext cx="3734059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www.westerncape.gov.za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295275" y="565701"/>
            <a:ext cx="24048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</a:rPr>
              <a:t>Contact Us</a:t>
            </a:r>
            <a:endParaRPr lang="en-GB" sz="2400" dirty="0">
              <a:solidFill>
                <a:prstClr val="white"/>
              </a:solidFill>
            </a:endParaRP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2834996" y="4333520"/>
            <a:ext cx="3349330" cy="266322"/>
          </a:xfrm>
        </p:spPr>
        <p:txBody>
          <a:bodyPr lIns="36000" rIns="36000" anchor="ctr">
            <a:noAutofit/>
          </a:bodyPr>
          <a:lstStyle>
            <a:lvl1pPr>
              <a:defRPr sz="11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ZA" dirty="0"/>
              <a:t>Fill in your address</a:t>
            </a:r>
          </a:p>
        </p:txBody>
      </p:sp>
      <p:pic>
        <p:nvPicPr>
          <p:cNvPr id="20" name="Picture 2" descr="C:\Users\Conny\Desktop\WCG\WCG - Logo\PNG\Logos blue\Community Safety\WCG - Logo - Community Safety - Tagline - Blue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22909" y="1900283"/>
            <a:ext cx="2667070" cy="752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6298392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>
          <a:xfrm>
            <a:off x="1763688" y="3861048"/>
            <a:ext cx="7200800" cy="1083419"/>
          </a:xfrm>
          <a:prstGeom prst="rect">
            <a:avLst/>
          </a:prstGeom>
        </p:spPr>
        <p:txBody>
          <a:bodyPr wrap="none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2400"/>
              </a:spcAft>
            </a:pPr>
            <a:r>
              <a:rPr lang="en-US" sz="3200" dirty="0">
                <a:solidFill>
                  <a:prstClr val="white"/>
                </a:solidFill>
                <a:cs typeface="Century Gothic"/>
              </a:rPr>
              <a:t>Thank you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3223800"/>
            <a:ext cx="9144000" cy="24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66520484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3429000"/>
            <a:ext cx="8208912" cy="100811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00329B"/>
                </a:solidFill>
              </a14:hiddenFill>
            </a:ext>
          </a:extLst>
        </p:spPr>
        <p:txBody>
          <a:bodyPr lIns="72000" tIns="0" rIns="72000" bIns="0" anchor="b">
            <a:normAutofit/>
          </a:bodyPr>
          <a:lstStyle>
            <a:lvl1pPr algn="r">
              <a:spcBef>
                <a:spcPts val="300"/>
              </a:spcBef>
              <a:defRPr sz="2600" cap="all" baseline="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2585688"/>
            <a:ext cx="9144000" cy="493486"/>
          </a:xfrm>
          <a:prstGeom prst="rect">
            <a:avLst/>
          </a:prstGeom>
        </p:spPr>
      </p:pic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467544" y="4532528"/>
            <a:ext cx="8208912" cy="508552"/>
          </a:xfrm>
        </p:spPr>
        <p:txBody>
          <a:bodyPr lIns="72000" tIns="0" rIns="72000" bIns="0" anchor="ctr">
            <a:normAutofit/>
          </a:bodyPr>
          <a:lstStyle>
            <a:lvl1pPr marL="0" indent="0" algn="r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  <p:sp>
        <p:nvSpPr>
          <p:cNvPr id="15" name="Date Placeholder 11"/>
          <p:cNvSpPr>
            <a:spLocks noGrp="1"/>
          </p:cNvSpPr>
          <p:nvPr>
            <p:ph type="dt" sz="half" idx="2"/>
          </p:nvPr>
        </p:nvSpPr>
        <p:spPr>
          <a:xfrm>
            <a:off x="7164288" y="5398045"/>
            <a:ext cx="15121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pPr defTabSz="914400"/>
            <a:fld id="{44DF0C3E-4E99-4E2E-BA98-3D852DE6B51F}" type="datetime3">
              <a:rPr lang="en-US" smtClean="0">
                <a:solidFill>
                  <a:prstClr val="white"/>
                </a:solidFill>
              </a:rPr>
              <a:pPr defTabSz="914400"/>
              <a:t>17 September 2020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3635548" y="5398045"/>
            <a:ext cx="1584176" cy="365125"/>
          </a:xfrm>
        </p:spPr>
        <p:txBody>
          <a:bodyPr>
            <a:normAutofit/>
          </a:bodyPr>
          <a:lstStyle>
            <a:lvl1pPr algn="r">
              <a:defRPr sz="1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Location   |</a:t>
            </a:r>
            <a:endParaRPr lang="en-GB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5220072" y="5398045"/>
            <a:ext cx="1944216" cy="365125"/>
          </a:xfrm>
        </p:spPr>
        <p:txBody>
          <a:bodyPr>
            <a:normAutofit/>
          </a:bodyPr>
          <a:lstStyle>
            <a:lvl1pPr algn="r">
              <a:defRPr sz="11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Initial. Surname  |</a:t>
            </a:r>
            <a:endParaRPr lang="en-GB" dirty="0"/>
          </a:p>
        </p:txBody>
      </p:sp>
      <p:pic>
        <p:nvPicPr>
          <p:cNvPr id="11" name="Picture 2" descr="C:\Users\Conny\Desktop\WCG\WCG - Logo\PNG\Logos blue\Community Safety\WCG - Logo - Community Safety - Tagline - Transparent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701" y="382084"/>
            <a:ext cx="5400600" cy="1576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70241334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196752"/>
            <a:ext cx="8597205" cy="48960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383092162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196752"/>
            <a:ext cx="4060701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831779" y="1196752"/>
            <a:ext cx="4060701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57901295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6130294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412776"/>
            <a:ext cx="8597205" cy="4680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523686859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6"/>
            <a:ext cx="406070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831779" y="1412776"/>
            <a:ext cx="406070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793071351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06092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>
                <a:solidFill>
                  <a:srgbClr val="998F86"/>
                </a:solidFill>
              </a:rPr>
              <a:t>WCG-PPT Slide Gallery-01112012.pptx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7"/>
            <a:ext cx="8597205" cy="4271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620212517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95275" y="1196752"/>
            <a:ext cx="8597205" cy="4487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615193489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95275" y="1196752"/>
            <a:ext cx="4060701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831779" y="1196752"/>
            <a:ext cx="4060701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831263052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</p:spTree>
    <p:extLst>
      <p:ext uri="{BB962C8B-B14F-4D97-AF65-F5344CB8AC3E}">
        <p14:creationId xmlns:p14="http://schemas.microsoft.com/office/powerpoint/2010/main" xmlns="" val="1795404764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7"/>
            <a:ext cx="8597205" cy="4271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941232730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6"/>
            <a:ext cx="4060701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831779" y="1412776"/>
            <a:ext cx="4060701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044197553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221565589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11188" y="2276872"/>
            <a:ext cx="8281291" cy="936625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rm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Divider Theme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7150" y="5516880"/>
            <a:ext cx="9086850" cy="170799"/>
          </a:xfrm>
          <a:prstGeom prst="rect">
            <a:avLst/>
          </a:prstGeom>
        </p:spPr>
      </p:pic>
      <p:pic>
        <p:nvPicPr>
          <p:cNvPr id="7" name="Picture 115" descr="C:\Users\Conny\Desktop\WCG\WCG - Logo\PNG\Logos blue\Community Safety\WCG - Logo - Community Safety - Blu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3849" y="6149078"/>
            <a:ext cx="1109368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00861955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23850" y="1412775"/>
            <a:ext cx="2908573" cy="4680049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448447" y="1412776"/>
            <a:ext cx="5472608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801605353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516216" y="1412776"/>
            <a:ext cx="2404517" cy="468004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23850" y="1412777"/>
            <a:ext cx="6004917" cy="468004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632278571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1412776"/>
            <a:ext cx="3921674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999381" y="1412776"/>
            <a:ext cx="3921674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23850" y="3532181"/>
            <a:ext cx="8597205" cy="255145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3349183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>
                <a:solidFill>
                  <a:srgbClr val="998F86"/>
                </a:solidFill>
              </a:rPr>
              <a:t>WCG-PPT Slide Gallery-01112012.pptx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6"/>
            <a:ext cx="4060701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831779" y="1412776"/>
            <a:ext cx="4060701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844783430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3645024"/>
            <a:ext cx="3921674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999381" y="3645024"/>
            <a:ext cx="3921674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23850" y="1412776"/>
            <a:ext cx="8597205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794899498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92907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295526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1412776"/>
            <a:ext cx="8597205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744811301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92907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295526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3703287"/>
            <a:ext cx="8597205" cy="238034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587481058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23850" y="1412776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3850" y="2975180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323850" y="4537584"/>
            <a:ext cx="2908573" cy="154109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448447" y="1412776"/>
            <a:ext cx="5472608" cy="4664677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923628471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012482" y="1412776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012482" y="2976533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012482" y="4540289"/>
            <a:ext cx="2908573" cy="1548783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1412777"/>
            <a:ext cx="5553983" cy="466590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80017142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 userDrawn="1"/>
        </p:nvGrpSpPr>
        <p:grpSpPr>
          <a:xfrm>
            <a:off x="2185076" y="1790072"/>
            <a:ext cx="4752528" cy="2880320"/>
            <a:chOff x="3635896" y="3356992"/>
            <a:chExt cx="4752528" cy="28803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" name="Rectangle 1"/>
            <p:cNvSpPr/>
            <p:nvPr userDrawn="1"/>
          </p:nvSpPr>
          <p:spPr>
            <a:xfrm>
              <a:off x="3635896" y="3356992"/>
              <a:ext cx="4752528" cy="2880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GB" dirty="0">
                <a:solidFill>
                  <a:prstClr val="white"/>
                </a:solidFill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>
              <p:custDataLst>
                <p:tags r:id="rId1"/>
              </p:custDataLst>
            </p:nvPr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4125978" y="4761028"/>
              <a:ext cx="4262446" cy="334548"/>
            </a:xfrm>
            <a:prstGeom prst="rect">
              <a:avLst/>
            </a:prstGeom>
          </p:spPr>
        </p:pic>
      </p:grpSp>
      <p:sp>
        <p:nvSpPr>
          <p:cNvPr id="1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834997" y="2696461"/>
            <a:ext cx="3897243" cy="266322"/>
          </a:xfrm>
        </p:spPr>
        <p:txBody>
          <a:bodyPr lIns="36000" rIns="36000" anchor="ctr">
            <a:noAutofit/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GB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834997" y="2963910"/>
            <a:ext cx="3897243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Directory</a:t>
            </a:r>
            <a:endParaRPr lang="en-GB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184680" y="3494035"/>
            <a:ext cx="1440160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2834997" y="3497483"/>
            <a:ext cx="402674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Tel: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5130119" y="3494035"/>
            <a:ext cx="1440160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4780436" y="3497483"/>
            <a:ext cx="402674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Fax: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2834997" y="3768568"/>
            <a:ext cx="3734059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Name.Surname@westerncape.gov.za</a:t>
            </a:r>
            <a:endParaRPr lang="en-GB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2834996" y="4043102"/>
            <a:ext cx="3734059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www.westerncape.gov.za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295275" y="565701"/>
            <a:ext cx="24048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</a:rPr>
              <a:t>Contact Us</a:t>
            </a:r>
            <a:endParaRPr lang="en-GB" sz="2400" dirty="0">
              <a:solidFill>
                <a:prstClr val="white"/>
              </a:solidFill>
            </a:endParaRP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2834996" y="4333520"/>
            <a:ext cx="3349330" cy="266322"/>
          </a:xfrm>
        </p:spPr>
        <p:txBody>
          <a:bodyPr lIns="36000" rIns="36000" anchor="ctr">
            <a:noAutofit/>
          </a:bodyPr>
          <a:lstStyle>
            <a:lvl1pPr>
              <a:defRPr sz="11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ZA" dirty="0"/>
              <a:t>Fill in your address</a:t>
            </a:r>
          </a:p>
        </p:txBody>
      </p:sp>
      <p:pic>
        <p:nvPicPr>
          <p:cNvPr id="20" name="Picture 2" descr="C:\Users\Conny\Desktop\WCG\WCG - Logo\PNG\Logos blue\Community Safety\WCG - Logo - Community Safety - Tagline - Blue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22909" y="1900283"/>
            <a:ext cx="2667070" cy="752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05740051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>
          <a:xfrm>
            <a:off x="1763688" y="3861048"/>
            <a:ext cx="7200800" cy="1083419"/>
          </a:xfrm>
          <a:prstGeom prst="rect">
            <a:avLst/>
          </a:prstGeom>
        </p:spPr>
        <p:txBody>
          <a:bodyPr wrap="none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2400"/>
              </a:spcAft>
            </a:pPr>
            <a:r>
              <a:rPr lang="en-US" sz="3200" dirty="0">
                <a:solidFill>
                  <a:prstClr val="white"/>
                </a:solidFill>
                <a:cs typeface="Century Gothic"/>
              </a:rPr>
              <a:t>Thank you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3223800"/>
            <a:ext cx="9144000" cy="24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27394524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3429000"/>
            <a:ext cx="8208912" cy="100811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00329B"/>
                </a:solidFill>
              </a14:hiddenFill>
            </a:ext>
          </a:extLst>
        </p:spPr>
        <p:txBody>
          <a:bodyPr lIns="72000" tIns="0" rIns="72000" bIns="0" anchor="b">
            <a:normAutofit/>
          </a:bodyPr>
          <a:lstStyle>
            <a:lvl1pPr algn="r">
              <a:spcBef>
                <a:spcPts val="300"/>
              </a:spcBef>
              <a:defRPr sz="2600" cap="all" baseline="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2585688"/>
            <a:ext cx="9144000" cy="493486"/>
          </a:xfrm>
          <a:prstGeom prst="rect">
            <a:avLst/>
          </a:prstGeom>
        </p:spPr>
      </p:pic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467544" y="4532528"/>
            <a:ext cx="8208912" cy="508552"/>
          </a:xfrm>
        </p:spPr>
        <p:txBody>
          <a:bodyPr lIns="72000" tIns="0" rIns="72000" bIns="0" anchor="ctr">
            <a:normAutofit/>
          </a:bodyPr>
          <a:lstStyle>
            <a:lvl1pPr marL="0" indent="0" algn="r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  <p:sp>
        <p:nvSpPr>
          <p:cNvPr id="15" name="Date Placeholder 11"/>
          <p:cNvSpPr>
            <a:spLocks noGrp="1"/>
          </p:cNvSpPr>
          <p:nvPr>
            <p:ph type="dt" sz="half" idx="2"/>
          </p:nvPr>
        </p:nvSpPr>
        <p:spPr>
          <a:xfrm>
            <a:off x="7164288" y="5398045"/>
            <a:ext cx="15121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pPr defTabSz="914400"/>
            <a:fld id="{44DF0C3E-4E99-4E2E-BA98-3D852DE6B51F}" type="datetime3">
              <a:rPr lang="en-US" smtClean="0">
                <a:solidFill>
                  <a:prstClr val="white"/>
                </a:solidFill>
              </a:rPr>
              <a:pPr defTabSz="914400"/>
              <a:t>17 September 2020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3635548" y="5398045"/>
            <a:ext cx="1584176" cy="365125"/>
          </a:xfrm>
        </p:spPr>
        <p:txBody>
          <a:bodyPr>
            <a:normAutofit/>
          </a:bodyPr>
          <a:lstStyle>
            <a:lvl1pPr algn="r">
              <a:defRPr sz="1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Location   |</a:t>
            </a:r>
            <a:endParaRPr lang="en-GB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5220072" y="5398045"/>
            <a:ext cx="1944216" cy="365125"/>
          </a:xfrm>
        </p:spPr>
        <p:txBody>
          <a:bodyPr>
            <a:normAutofit/>
          </a:bodyPr>
          <a:lstStyle>
            <a:lvl1pPr algn="r">
              <a:defRPr sz="11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Initial. Surname  |</a:t>
            </a:r>
            <a:endParaRPr lang="en-GB" dirty="0"/>
          </a:p>
        </p:txBody>
      </p:sp>
      <p:pic>
        <p:nvPicPr>
          <p:cNvPr id="11" name="Picture 2" descr="C:\Users\Conny\Desktop\WCG\WCG - Logo\PNG\Logos blue\Community Safety\WCG - Logo - Community Safety - Tagline - Transparent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701" y="382084"/>
            <a:ext cx="5400600" cy="1576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78631082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196752"/>
            <a:ext cx="8597205" cy="48960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168781417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196752"/>
            <a:ext cx="4060701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831779" y="1196752"/>
            <a:ext cx="4060701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7799993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>
                <a:solidFill>
                  <a:srgbClr val="998F86"/>
                </a:solidFill>
              </a:rPr>
              <a:t>WCG-PPT Slide Gallery-01112012.pptx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512406642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4654646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412776"/>
            <a:ext cx="8597205" cy="4680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118145262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6"/>
            <a:ext cx="406070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831779" y="1412776"/>
            <a:ext cx="406070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06922685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8695035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95275" y="1196752"/>
            <a:ext cx="8597205" cy="4487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03208761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95275" y="1196752"/>
            <a:ext cx="4060701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831779" y="1196752"/>
            <a:ext cx="4060701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259942501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</p:spTree>
    <p:extLst>
      <p:ext uri="{BB962C8B-B14F-4D97-AF65-F5344CB8AC3E}">
        <p14:creationId xmlns:p14="http://schemas.microsoft.com/office/powerpoint/2010/main" xmlns="" val="313398547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7"/>
            <a:ext cx="8597205" cy="4271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120637615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6"/>
            <a:ext cx="4060701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831779" y="1412776"/>
            <a:ext cx="4060701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886106642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841665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11188" y="2276872"/>
            <a:ext cx="8281291" cy="936625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rm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Divider Theme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7150" y="5516880"/>
            <a:ext cx="9086850" cy="170799"/>
          </a:xfrm>
          <a:prstGeom prst="rect">
            <a:avLst/>
          </a:prstGeom>
        </p:spPr>
      </p:pic>
      <p:pic>
        <p:nvPicPr>
          <p:cNvPr id="8" name="Picture 115" descr="C:\Users\Conny\Desktop\WCG\WCG - Logo\PNG\Logos blue\Community Safety\WCG - Logo - Community Safety - Blu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3849" y="6149078"/>
            <a:ext cx="1109368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11042286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11188" y="2276872"/>
            <a:ext cx="8281291" cy="936625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rm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Divider Theme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7150" y="5516880"/>
            <a:ext cx="9086850" cy="170799"/>
          </a:xfrm>
          <a:prstGeom prst="rect">
            <a:avLst/>
          </a:prstGeom>
        </p:spPr>
      </p:pic>
      <p:pic>
        <p:nvPicPr>
          <p:cNvPr id="7" name="Picture 115" descr="C:\Users\Conny\Desktop\WCG\WCG - Logo\PNG\Logos blue\Community Safety\WCG - Logo - Community Safety - Blu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3849" y="6149078"/>
            <a:ext cx="1109368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13039965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23850" y="1412775"/>
            <a:ext cx="2908573" cy="4680049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448447" y="1412776"/>
            <a:ext cx="5472608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171643460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516216" y="1412776"/>
            <a:ext cx="2404517" cy="468004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23850" y="1412777"/>
            <a:ext cx="6004917" cy="468004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829931726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1412776"/>
            <a:ext cx="3921674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999381" y="1412776"/>
            <a:ext cx="3921674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23850" y="3532181"/>
            <a:ext cx="8597205" cy="255145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694302912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3645024"/>
            <a:ext cx="3921674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999381" y="3645024"/>
            <a:ext cx="3921674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23850" y="1412776"/>
            <a:ext cx="8597205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359393596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92907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295526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1412776"/>
            <a:ext cx="8597205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577947238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92907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295526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3703287"/>
            <a:ext cx="8597205" cy="238034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761316969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23850" y="1412776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3850" y="2975180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323850" y="4537584"/>
            <a:ext cx="2908573" cy="154109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448447" y="1412776"/>
            <a:ext cx="5472608" cy="4664677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723803959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012482" y="1412776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012482" y="2976533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012482" y="4540289"/>
            <a:ext cx="2908573" cy="1548783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1412777"/>
            <a:ext cx="5553983" cy="466590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680525227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 userDrawn="1"/>
        </p:nvGrpSpPr>
        <p:grpSpPr>
          <a:xfrm>
            <a:off x="2185076" y="1790072"/>
            <a:ext cx="4752528" cy="2880320"/>
            <a:chOff x="3635896" y="3356992"/>
            <a:chExt cx="4752528" cy="28803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" name="Rectangle 1"/>
            <p:cNvSpPr/>
            <p:nvPr userDrawn="1"/>
          </p:nvSpPr>
          <p:spPr>
            <a:xfrm>
              <a:off x="3635896" y="3356992"/>
              <a:ext cx="4752528" cy="2880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GB" dirty="0">
                <a:solidFill>
                  <a:prstClr val="white"/>
                </a:solidFill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>
              <p:custDataLst>
                <p:tags r:id="rId1"/>
              </p:custDataLst>
            </p:nvPr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4125978" y="4761028"/>
              <a:ext cx="4262446" cy="334548"/>
            </a:xfrm>
            <a:prstGeom prst="rect">
              <a:avLst/>
            </a:prstGeom>
          </p:spPr>
        </p:pic>
      </p:grpSp>
      <p:sp>
        <p:nvSpPr>
          <p:cNvPr id="1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834997" y="2696461"/>
            <a:ext cx="3897243" cy="266322"/>
          </a:xfrm>
        </p:spPr>
        <p:txBody>
          <a:bodyPr lIns="36000" rIns="36000" anchor="ctr">
            <a:noAutofit/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GB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834997" y="2963910"/>
            <a:ext cx="3897243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Directory</a:t>
            </a:r>
            <a:endParaRPr lang="en-GB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184680" y="3494035"/>
            <a:ext cx="1440160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2834997" y="3497483"/>
            <a:ext cx="402674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Tel: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5130119" y="3494035"/>
            <a:ext cx="1440160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4780436" y="3497483"/>
            <a:ext cx="402674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Fax: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2834997" y="3768568"/>
            <a:ext cx="3734059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Name.Surname@westerncape.gov.za</a:t>
            </a:r>
            <a:endParaRPr lang="en-GB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2834996" y="4043102"/>
            <a:ext cx="3734059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www.westerncape.gov.za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295275" y="565701"/>
            <a:ext cx="24048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</a:rPr>
              <a:t>Contact Us</a:t>
            </a:r>
            <a:endParaRPr lang="en-GB" sz="2400" dirty="0">
              <a:solidFill>
                <a:prstClr val="white"/>
              </a:solidFill>
            </a:endParaRP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2834996" y="4333520"/>
            <a:ext cx="3349330" cy="266322"/>
          </a:xfrm>
        </p:spPr>
        <p:txBody>
          <a:bodyPr lIns="36000" rIns="36000" anchor="ctr">
            <a:noAutofit/>
          </a:bodyPr>
          <a:lstStyle>
            <a:lvl1pPr>
              <a:defRPr sz="11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ZA" dirty="0"/>
              <a:t>Fill in your address</a:t>
            </a:r>
          </a:p>
        </p:txBody>
      </p:sp>
      <p:pic>
        <p:nvPicPr>
          <p:cNvPr id="20" name="Picture 2" descr="C:\Users\Conny\Desktop\WCG\WCG - Logo\PNG\Logos blue\Community Safety\WCG - Logo - Community Safety - Tagline - Blue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22909" y="1900283"/>
            <a:ext cx="2667070" cy="752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634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412776"/>
            <a:ext cx="8597205" cy="468004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8227290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>
                <a:solidFill>
                  <a:srgbClr val="998F86"/>
                </a:solidFill>
              </a:rPr>
              <a:t>WCG-PPT Slide Gallery-01112012.pptx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23850" y="1412775"/>
            <a:ext cx="2908573" cy="4680049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448447" y="1412776"/>
            <a:ext cx="5472608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458116016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>
          <a:xfrm>
            <a:off x="1763688" y="3861048"/>
            <a:ext cx="7200800" cy="1083419"/>
          </a:xfrm>
          <a:prstGeom prst="rect">
            <a:avLst/>
          </a:prstGeom>
        </p:spPr>
        <p:txBody>
          <a:bodyPr wrap="none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2400"/>
              </a:spcAft>
            </a:pPr>
            <a:r>
              <a:rPr lang="en-US" sz="3200" dirty="0">
                <a:solidFill>
                  <a:prstClr val="white"/>
                </a:solidFill>
                <a:cs typeface="Century Gothic"/>
              </a:rPr>
              <a:t>Thank you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3223800"/>
            <a:ext cx="9144000" cy="24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71481107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3429000"/>
            <a:ext cx="8208912" cy="100811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00329B"/>
                </a:solidFill>
              </a14:hiddenFill>
            </a:ext>
          </a:extLst>
        </p:spPr>
        <p:txBody>
          <a:bodyPr lIns="72000" tIns="0" rIns="72000" bIns="0" anchor="b">
            <a:normAutofit/>
          </a:bodyPr>
          <a:lstStyle>
            <a:lvl1pPr algn="r">
              <a:spcBef>
                <a:spcPts val="300"/>
              </a:spcBef>
              <a:defRPr sz="2600" cap="all" baseline="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2585688"/>
            <a:ext cx="9144000" cy="493486"/>
          </a:xfrm>
          <a:prstGeom prst="rect">
            <a:avLst/>
          </a:prstGeom>
        </p:spPr>
      </p:pic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467544" y="4532528"/>
            <a:ext cx="8208912" cy="508552"/>
          </a:xfrm>
        </p:spPr>
        <p:txBody>
          <a:bodyPr lIns="72000" tIns="0" rIns="72000" bIns="0" anchor="ctr">
            <a:normAutofit/>
          </a:bodyPr>
          <a:lstStyle>
            <a:lvl1pPr marL="0" indent="0" algn="r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  <p:sp>
        <p:nvSpPr>
          <p:cNvPr id="15" name="Date Placeholder 11"/>
          <p:cNvSpPr>
            <a:spLocks noGrp="1"/>
          </p:cNvSpPr>
          <p:nvPr>
            <p:ph type="dt" sz="half" idx="2"/>
          </p:nvPr>
        </p:nvSpPr>
        <p:spPr>
          <a:xfrm>
            <a:off x="7164288" y="5398045"/>
            <a:ext cx="15121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pPr defTabSz="914400"/>
            <a:fld id="{44DF0C3E-4E99-4E2E-BA98-3D852DE6B51F}" type="datetime3">
              <a:rPr lang="en-US" smtClean="0">
                <a:solidFill>
                  <a:prstClr val="white"/>
                </a:solidFill>
              </a:rPr>
              <a:pPr defTabSz="914400"/>
              <a:t>17 September 2020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3635548" y="5398045"/>
            <a:ext cx="1584176" cy="365125"/>
          </a:xfrm>
        </p:spPr>
        <p:txBody>
          <a:bodyPr>
            <a:normAutofit/>
          </a:bodyPr>
          <a:lstStyle>
            <a:lvl1pPr algn="r">
              <a:defRPr sz="1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Location   |</a:t>
            </a:r>
            <a:endParaRPr lang="en-GB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5220072" y="5398045"/>
            <a:ext cx="1944216" cy="365125"/>
          </a:xfrm>
        </p:spPr>
        <p:txBody>
          <a:bodyPr>
            <a:normAutofit/>
          </a:bodyPr>
          <a:lstStyle>
            <a:lvl1pPr algn="r">
              <a:defRPr sz="11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Initial. Surname  |</a:t>
            </a:r>
            <a:endParaRPr lang="en-GB" dirty="0"/>
          </a:p>
        </p:txBody>
      </p:sp>
      <p:pic>
        <p:nvPicPr>
          <p:cNvPr id="11" name="Picture 2" descr="C:\Users\Conny\Desktop\WCG\WCG - Logo\PNG\Logos blue\Community Safety\WCG - Logo - Community Safety - Tagline - Transparent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701" y="382084"/>
            <a:ext cx="5400600" cy="1576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70304993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196752"/>
            <a:ext cx="8597205" cy="48960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42005680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196752"/>
            <a:ext cx="4060701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831779" y="1196752"/>
            <a:ext cx="4060701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95464986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067650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412776"/>
            <a:ext cx="8597205" cy="4680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239295930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6"/>
            <a:ext cx="406070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831779" y="1412776"/>
            <a:ext cx="406070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203806262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1005911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95275" y="1196752"/>
            <a:ext cx="8597205" cy="4487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567740107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95275" y="1196752"/>
            <a:ext cx="4060701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831779" y="1196752"/>
            <a:ext cx="4060701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9852927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>
                <a:solidFill>
                  <a:srgbClr val="998F86"/>
                </a:solidFill>
              </a:rPr>
              <a:t>WCG-PPT Slide Gallery-01112012.pptx</a:t>
            </a: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516216" y="1412776"/>
            <a:ext cx="2404517" cy="468004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23850" y="1412777"/>
            <a:ext cx="6004917" cy="468004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794665881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</p:spTree>
    <p:extLst>
      <p:ext uri="{BB962C8B-B14F-4D97-AF65-F5344CB8AC3E}">
        <p14:creationId xmlns:p14="http://schemas.microsoft.com/office/powerpoint/2010/main" xmlns="" val="3283367724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7"/>
            <a:ext cx="8597205" cy="4271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421198058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6"/>
            <a:ext cx="4060701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831779" y="1412776"/>
            <a:ext cx="4060701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037366576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156393036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11188" y="2276872"/>
            <a:ext cx="8281291" cy="936625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rm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Divider Theme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7150" y="5516880"/>
            <a:ext cx="9086850" cy="170799"/>
          </a:xfrm>
          <a:prstGeom prst="rect">
            <a:avLst/>
          </a:prstGeom>
        </p:spPr>
      </p:pic>
      <p:pic>
        <p:nvPicPr>
          <p:cNvPr id="7" name="Picture 115" descr="C:\Users\Conny\Desktop\WCG\WCG - Logo\PNG\Logos blue\Community Safety\WCG - Logo - Community Safety - Blu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3849" y="6149078"/>
            <a:ext cx="1109368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75100271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23850" y="1412775"/>
            <a:ext cx="2908573" cy="4680049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448447" y="1412776"/>
            <a:ext cx="5472608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886611373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516216" y="1412776"/>
            <a:ext cx="2404517" cy="468004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23850" y="1412777"/>
            <a:ext cx="6004917" cy="468004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797829992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1412776"/>
            <a:ext cx="3921674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999381" y="1412776"/>
            <a:ext cx="3921674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23850" y="3532181"/>
            <a:ext cx="8597205" cy="255145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076979702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3645024"/>
            <a:ext cx="3921674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999381" y="3645024"/>
            <a:ext cx="3921674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23850" y="1412776"/>
            <a:ext cx="8597205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910458827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92907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295526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1412776"/>
            <a:ext cx="8597205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8369099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>
                <a:solidFill>
                  <a:srgbClr val="998F86"/>
                </a:solidFill>
              </a:rPr>
              <a:t>WCG-PPT Slide Gallery-01112012.pptx</a:t>
            </a: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1412776"/>
            <a:ext cx="3921674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999381" y="1412776"/>
            <a:ext cx="3921674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23850" y="3532181"/>
            <a:ext cx="8597205" cy="255145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471899749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92907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295526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3703287"/>
            <a:ext cx="8597205" cy="238034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05979723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23850" y="1412776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3850" y="2975180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323850" y="4537584"/>
            <a:ext cx="2908573" cy="154109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448447" y="1412776"/>
            <a:ext cx="5472608" cy="4664677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730258625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012482" y="1412776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012482" y="2976533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012482" y="4540289"/>
            <a:ext cx="2908573" cy="1548783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1412777"/>
            <a:ext cx="5553983" cy="466590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119586613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 userDrawn="1"/>
        </p:nvGrpSpPr>
        <p:grpSpPr>
          <a:xfrm>
            <a:off x="2185076" y="1790072"/>
            <a:ext cx="4752528" cy="2880320"/>
            <a:chOff x="3635896" y="3356992"/>
            <a:chExt cx="4752528" cy="28803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" name="Rectangle 1"/>
            <p:cNvSpPr/>
            <p:nvPr userDrawn="1"/>
          </p:nvSpPr>
          <p:spPr>
            <a:xfrm>
              <a:off x="3635896" y="3356992"/>
              <a:ext cx="4752528" cy="2880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GB" dirty="0">
                <a:solidFill>
                  <a:prstClr val="white"/>
                </a:solidFill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>
              <p:custDataLst>
                <p:tags r:id="rId1"/>
              </p:custDataLst>
            </p:nvPr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4125978" y="4761028"/>
              <a:ext cx="4262446" cy="334548"/>
            </a:xfrm>
            <a:prstGeom prst="rect">
              <a:avLst/>
            </a:prstGeom>
          </p:spPr>
        </p:pic>
      </p:grpSp>
      <p:sp>
        <p:nvSpPr>
          <p:cNvPr id="1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834997" y="2696461"/>
            <a:ext cx="3897243" cy="266322"/>
          </a:xfrm>
        </p:spPr>
        <p:txBody>
          <a:bodyPr lIns="36000" rIns="36000" anchor="ctr">
            <a:noAutofit/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GB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834997" y="2963910"/>
            <a:ext cx="3897243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Directory</a:t>
            </a:r>
            <a:endParaRPr lang="en-GB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184680" y="3494035"/>
            <a:ext cx="1440160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2834997" y="3497483"/>
            <a:ext cx="402674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Tel: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5130119" y="3494035"/>
            <a:ext cx="1440160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4780436" y="3497483"/>
            <a:ext cx="402674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Fax: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2834997" y="3768568"/>
            <a:ext cx="3734059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Name.Surname@westerncape.gov.za</a:t>
            </a:r>
            <a:endParaRPr lang="en-GB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2834996" y="4043102"/>
            <a:ext cx="3734059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www.westerncape.gov.za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295275" y="565701"/>
            <a:ext cx="24048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</a:rPr>
              <a:t>Contact Us</a:t>
            </a:r>
            <a:endParaRPr lang="en-GB" sz="2400" dirty="0">
              <a:solidFill>
                <a:prstClr val="white"/>
              </a:solidFill>
            </a:endParaRP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2834996" y="4333520"/>
            <a:ext cx="3349330" cy="266322"/>
          </a:xfrm>
        </p:spPr>
        <p:txBody>
          <a:bodyPr lIns="36000" rIns="36000" anchor="ctr">
            <a:noAutofit/>
          </a:bodyPr>
          <a:lstStyle>
            <a:lvl1pPr>
              <a:defRPr sz="11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ZA" dirty="0"/>
              <a:t>Fill in your address</a:t>
            </a:r>
          </a:p>
        </p:txBody>
      </p:sp>
      <p:pic>
        <p:nvPicPr>
          <p:cNvPr id="20" name="Picture 2" descr="C:\Users\Conny\Desktop\WCG\WCG - Logo\PNG\Logos blue\Community Safety\WCG - Logo - Community Safety - Tagline - Blue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22909" y="1900283"/>
            <a:ext cx="2667070" cy="752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38731785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>
          <a:xfrm>
            <a:off x="1763688" y="3861048"/>
            <a:ext cx="7200800" cy="1083419"/>
          </a:xfrm>
          <a:prstGeom prst="rect">
            <a:avLst/>
          </a:prstGeom>
        </p:spPr>
        <p:txBody>
          <a:bodyPr wrap="none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2400"/>
              </a:spcAft>
            </a:pPr>
            <a:r>
              <a:rPr lang="en-US" sz="3200" dirty="0">
                <a:solidFill>
                  <a:prstClr val="white"/>
                </a:solidFill>
                <a:cs typeface="Century Gothic"/>
              </a:rPr>
              <a:t>Thank you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3223800"/>
            <a:ext cx="9144000" cy="24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0787128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3429000"/>
            <a:ext cx="8208912" cy="100811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00329B"/>
                </a:solidFill>
              </a14:hiddenFill>
            </a:ext>
          </a:extLst>
        </p:spPr>
        <p:txBody>
          <a:bodyPr lIns="72000" tIns="0" rIns="72000" bIns="0" anchor="b">
            <a:normAutofit/>
          </a:bodyPr>
          <a:lstStyle>
            <a:lvl1pPr algn="r">
              <a:spcBef>
                <a:spcPts val="300"/>
              </a:spcBef>
              <a:defRPr sz="2600" cap="all" baseline="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2585688"/>
            <a:ext cx="9144000" cy="493486"/>
          </a:xfrm>
          <a:prstGeom prst="rect">
            <a:avLst/>
          </a:prstGeom>
        </p:spPr>
      </p:pic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467544" y="4532528"/>
            <a:ext cx="8208912" cy="508552"/>
          </a:xfrm>
        </p:spPr>
        <p:txBody>
          <a:bodyPr lIns="72000" tIns="0" rIns="72000" bIns="0" anchor="ctr">
            <a:normAutofit/>
          </a:bodyPr>
          <a:lstStyle>
            <a:lvl1pPr marL="0" indent="0" algn="r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  <p:sp>
        <p:nvSpPr>
          <p:cNvPr id="15" name="Date Placeholder 11"/>
          <p:cNvSpPr>
            <a:spLocks noGrp="1"/>
          </p:cNvSpPr>
          <p:nvPr>
            <p:ph type="dt" sz="half" idx="2"/>
          </p:nvPr>
        </p:nvSpPr>
        <p:spPr>
          <a:xfrm>
            <a:off x="7164288" y="5398045"/>
            <a:ext cx="15121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pPr defTabSz="914400"/>
            <a:fld id="{44DF0C3E-4E99-4E2E-BA98-3D852DE6B51F}" type="datetime3">
              <a:rPr lang="en-US" smtClean="0">
                <a:solidFill>
                  <a:prstClr val="white"/>
                </a:solidFill>
              </a:rPr>
              <a:pPr defTabSz="914400"/>
              <a:t>17 September 2020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3635548" y="5398045"/>
            <a:ext cx="1584176" cy="365125"/>
          </a:xfrm>
        </p:spPr>
        <p:txBody>
          <a:bodyPr>
            <a:normAutofit/>
          </a:bodyPr>
          <a:lstStyle>
            <a:lvl1pPr algn="r">
              <a:defRPr sz="1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Location   |</a:t>
            </a:r>
            <a:endParaRPr lang="en-GB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5220072" y="5398045"/>
            <a:ext cx="1944216" cy="365125"/>
          </a:xfrm>
        </p:spPr>
        <p:txBody>
          <a:bodyPr>
            <a:normAutofit/>
          </a:bodyPr>
          <a:lstStyle>
            <a:lvl1pPr algn="r">
              <a:defRPr sz="11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Initial. Surname  |</a:t>
            </a:r>
            <a:endParaRPr lang="en-GB" dirty="0"/>
          </a:p>
        </p:txBody>
      </p:sp>
      <p:pic>
        <p:nvPicPr>
          <p:cNvPr id="11" name="Picture 2" descr="C:\Users\Conny\Desktop\WCG\WCG - Logo\PNG\Logos blue\Community Safety\WCG - Logo - Community Safety - Tagline - Transparent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701" y="382084"/>
            <a:ext cx="5400600" cy="1576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8816338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196752"/>
            <a:ext cx="8597205" cy="48960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801836532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196752"/>
            <a:ext cx="4060701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831779" y="1196752"/>
            <a:ext cx="4060701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164018526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5684989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412776"/>
            <a:ext cx="8597205" cy="4680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7078378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>
                <a:solidFill>
                  <a:srgbClr val="998F86"/>
                </a:solidFill>
              </a:rPr>
              <a:t>WCG-PPT Slide Gallery-01112012.pptx</a:t>
            </a: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3645024"/>
            <a:ext cx="3921674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999381" y="3645024"/>
            <a:ext cx="3921674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23850" y="1412776"/>
            <a:ext cx="8597205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553166674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6"/>
            <a:ext cx="406070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831779" y="1412776"/>
            <a:ext cx="406070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584818904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1097062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95275" y="1196752"/>
            <a:ext cx="8597205" cy="4487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095434256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95275" y="1196752"/>
            <a:ext cx="4060701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831779" y="1196752"/>
            <a:ext cx="4060701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511251489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</p:spTree>
    <p:extLst>
      <p:ext uri="{BB962C8B-B14F-4D97-AF65-F5344CB8AC3E}">
        <p14:creationId xmlns:p14="http://schemas.microsoft.com/office/powerpoint/2010/main" xmlns="" val="1762778726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7"/>
            <a:ext cx="8597205" cy="4271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445085496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6"/>
            <a:ext cx="4060701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831779" y="1412776"/>
            <a:ext cx="4060701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528593024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007637602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11188" y="2276872"/>
            <a:ext cx="8281291" cy="936625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rm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Divider Theme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7150" y="5516880"/>
            <a:ext cx="9086850" cy="170799"/>
          </a:xfrm>
          <a:prstGeom prst="rect">
            <a:avLst/>
          </a:prstGeom>
        </p:spPr>
      </p:pic>
      <p:pic>
        <p:nvPicPr>
          <p:cNvPr id="7" name="Picture 115" descr="C:\Users\Conny\Desktop\WCG\WCG - Logo\PNG\Logos blue\Community Safety\WCG - Logo - Community Safety - Blu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3849" y="6149078"/>
            <a:ext cx="1109368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41613133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23850" y="1412775"/>
            <a:ext cx="2908573" cy="4680049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448447" y="1412776"/>
            <a:ext cx="5472608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2451210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>
                <a:solidFill>
                  <a:srgbClr val="998F86"/>
                </a:solidFill>
              </a:rPr>
              <a:t>WCG-PPT Slide Gallery-01112012.pptx</a:t>
            </a: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92907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295526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1412776"/>
            <a:ext cx="8597205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68147802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516216" y="1412776"/>
            <a:ext cx="2404517" cy="468004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23850" y="1412777"/>
            <a:ext cx="6004917" cy="468004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580515948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1412776"/>
            <a:ext cx="3921674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999381" y="1412776"/>
            <a:ext cx="3921674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23850" y="3532181"/>
            <a:ext cx="8597205" cy="255145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731078079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3645024"/>
            <a:ext cx="3921674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999381" y="3645024"/>
            <a:ext cx="3921674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23850" y="1412776"/>
            <a:ext cx="8597205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295211259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92907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295526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1412776"/>
            <a:ext cx="8597205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70741341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92907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295526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3703287"/>
            <a:ext cx="8597205" cy="238034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668840998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23850" y="1412776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3850" y="2975180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323850" y="4537584"/>
            <a:ext cx="2908573" cy="154109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448447" y="1412776"/>
            <a:ext cx="5472608" cy="4664677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364387806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012482" y="1412776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012482" y="2976533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012482" y="4540289"/>
            <a:ext cx="2908573" cy="1548783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1412777"/>
            <a:ext cx="5553983" cy="466590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451561024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 userDrawn="1"/>
        </p:nvGrpSpPr>
        <p:grpSpPr>
          <a:xfrm>
            <a:off x="2185076" y="1790072"/>
            <a:ext cx="4752528" cy="2880320"/>
            <a:chOff x="3635896" y="3356992"/>
            <a:chExt cx="4752528" cy="28803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" name="Rectangle 1"/>
            <p:cNvSpPr/>
            <p:nvPr userDrawn="1"/>
          </p:nvSpPr>
          <p:spPr>
            <a:xfrm>
              <a:off x="3635896" y="3356992"/>
              <a:ext cx="4752528" cy="2880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GB" dirty="0">
                <a:solidFill>
                  <a:prstClr val="white"/>
                </a:solidFill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>
              <p:custDataLst>
                <p:tags r:id="rId1"/>
              </p:custDataLst>
            </p:nvPr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4125978" y="4761028"/>
              <a:ext cx="4262446" cy="334548"/>
            </a:xfrm>
            <a:prstGeom prst="rect">
              <a:avLst/>
            </a:prstGeom>
          </p:spPr>
        </p:pic>
      </p:grpSp>
      <p:sp>
        <p:nvSpPr>
          <p:cNvPr id="1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834997" y="2696461"/>
            <a:ext cx="3897243" cy="266322"/>
          </a:xfrm>
        </p:spPr>
        <p:txBody>
          <a:bodyPr lIns="36000" rIns="36000" anchor="ctr">
            <a:noAutofit/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GB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834997" y="2963910"/>
            <a:ext cx="3897243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Directory</a:t>
            </a:r>
            <a:endParaRPr lang="en-GB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184680" y="3494035"/>
            <a:ext cx="1440160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2834997" y="3497483"/>
            <a:ext cx="402674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Tel: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5130119" y="3494035"/>
            <a:ext cx="1440160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4780436" y="3497483"/>
            <a:ext cx="402674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Fax: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2834997" y="3768568"/>
            <a:ext cx="3734059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Name.Surname@westerncape.gov.za</a:t>
            </a:r>
            <a:endParaRPr lang="en-GB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2834996" y="4043102"/>
            <a:ext cx="3734059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www.westerncape.gov.za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295275" y="565701"/>
            <a:ext cx="24048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</a:rPr>
              <a:t>Contact Us</a:t>
            </a:r>
            <a:endParaRPr lang="en-GB" sz="2400" dirty="0">
              <a:solidFill>
                <a:prstClr val="white"/>
              </a:solidFill>
            </a:endParaRP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2834996" y="4333520"/>
            <a:ext cx="3349330" cy="266322"/>
          </a:xfrm>
        </p:spPr>
        <p:txBody>
          <a:bodyPr lIns="36000" rIns="36000" anchor="ctr">
            <a:noAutofit/>
          </a:bodyPr>
          <a:lstStyle>
            <a:lvl1pPr>
              <a:defRPr sz="11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ZA" dirty="0"/>
              <a:t>Fill in your address</a:t>
            </a:r>
          </a:p>
        </p:txBody>
      </p:sp>
      <p:pic>
        <p:nvPicPr>
          <p:cNvPr id="20" name="Picture 2" descr="C:\Users\Conny\Desktop\WCG\WCG - Logo\PNG\Logos blue\Community Safety\WCG - Logo - Community Safety - Tagline - Blue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22909" y="1900283"/>
            <a:ext cx="2667070" cy="752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76482979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>
          <a:xfrm>
            <a:off x="1763688" y="3861048"/>
            <a:ext cx="7200800" cy="1083419"/>
          </a:xfrm>
          <a:prstGeom prst="rect">
            <a:avLst/>
          </a:prstGeom>
        </p:spPr>
        <p:txBody>
          <a:bodyPr wrap="none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2400"/>
              </a:spcAft>
            </a:pPr>
            <a:r>
              <a:rPr lang="en-US" sz="3200" dirty="0">
                <a:solidFill>
                  <a:prstClr val="white"/>
                </a:solidFill>
                <a:cs typeface="Century Gothic"/>
              </a:rPr>
              <a:t>Thank you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3223800"/>
            <a:ext cx="9144000" cy="24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08997599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3429000"/>
            <a:ext cx="8208912" cy="100811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00329B"/>
                </a:solidFill>
              </a14:hiddenFill>
            </a:ext>
          </a:extLst>
        </p:spPr>
        <p:txBody>
          <a:bodyPr lIns="72000" tIns="0" rIns="72000" bIns="0" anchor="b">
            <a:normAutofit/>
          </a:bodyPr>
          <a:lstStyle>
            <a:lvl1pPr algn="r">
              <a:spcBef>
                <a:spcPts val="300"/>
              </a:spcBef>
              <a:defRPr sz="2600" cap="all" baseline="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2585688"/>
            <a:ext cx="9144000" cy="493486"/>
          </a:xfrm>
          <a:prstGeom prst="rect">
            <a:avLst/>
          </a:prstGeom>
        </p:spPr>
      </p:pic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467544" y="4532528"/>
            <a:ext cx="8208912" cy="508552"/>
          </a:xfrm>
        </p:spPr>
        <p:txBody>
          <a:bodyPr lIns="72000" tIns="0" rIns="72000" bIns="0" anchor="ctr">
            <a:normAutofit/>
          </a:bodyPr>
          <a:lstStyle>
            <a:lvl1pPr marL="0" indent="0" algn="r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  <p:sp>
        <p:nvSpPr>
          <p:cNvPr id="15" name="Date Placeholder 11"/>
          <p:cNvSpPr>
            <a:spLocks noGrp="1"/>
          </p:cNvSpPr>
          <p:nvPr>
            <p:ph type="dt" sz="half" idx="2"/>
          </p:nvPr>
        </p:nvSpPr>
        <p:spPr>
          <a:xfrm>
            <a:off x="7164288" y="5398045"/>
            <a:ext cx="15121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pPr defTabSz="914400"/>
            <a:fld id="{44DF0C3E-4E99-4E2E-BA98-3D852DE6B51F}" type="datetime3">
              <a:rPr lang="en-US" smtClean="0">
                <a:solidFill>
                  <a:prstClr val="white"/>
                </a:solidFill>
              </a:rPr>
              <a:pPr defTabSz="914400"/>
              <a:t>17 September 2020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3635548" y="5398045"/>
            <a:ext cx="1584176" cy="365125"/>
          </a:xfrm>
        </p:spPr>
        <p:txBody>
          <a:bodyPr>
            <a:normAutofit/>
          </a:bodyPr>
          <a:lstStyle>
            <a:lvl1pPr algn="r">
              <a:defRPr sz="1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Location   |</a:t>
            </a:r>
            <a:endParaRPr lang="en-GB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5220072" y="5398045"/>
            <a:ext cx="1944216" cy="365125"/>
          </a:xfrm>
        </p:spPr>
        <p:txBody>
          <a:bodyPr>
            <a:normAutofit/>
          </a:bodyPr>
          <a:lstStyle>
            <a:lvl1pPr algn="r">
              <a:defRPr sz="11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Initial. Surname  |</a:t>
            </a:r>
            <a:endParaRPr lang="en-GB" dirty="0"/>
          </a:p>
        </p:txBody>
      </p:sp>
      <p:pic>
        <p:nvPicPr>
          <p:cNvPr id="11" name="Picture 2" descr="C:\Users\Conny\Desktop\WCG\WCG - Logo\PNG\Logos blue\Community Safety\WCG - Logo - Community Safety - Tagline - Transparent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701" y="382084"/>
            <a:ext cx="5400600" cy="1576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090733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>
                <a:solidFill>
                  <a:srgbClr val="998F86"/>
                </a:solidFill>
              </a:rPr>
              <a:t>WCG-PPT Slide Gallery-01112012.pptx</a:t>
            </a: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92907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295526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3703287"/>
            <a:ext cx="8597205" cy="238034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206167148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196752"/>
            <a:ext cx="8597205" cy="48960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571128810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196752"/>
            <a:ext cx="4060701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831779" y="1196752"/>
            <a:ext cx="4060701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096090984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9304952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412776"/>
            <a:ext cx="8597205" cy="4680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303466112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6"/>
            <a:ext cx="406070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831779" y="1412776"/>
            <a:ext cx="406070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168907322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1352361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95275" y="1196752"/>
            <a:ext cx="8597205" cy="4487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473761282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95275" y="1196752"/>
            <a:ext cx="4060701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831779" y="1196752"/>
            <a:ext cx="4060701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016817423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</p:spTree>
    <p:extLst>
      <p:ext uri="{BB962C8B-B14F-4D97-AF65-F5344CB8AC3E}">
        <p14:creationId xmlns:p14="http://schemas.microsoft.com/office/powerpoint/2010/main" xmlns="" val="1732524383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7"/>
            <a:ext cx="8597205" cy="4271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8583880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>
                <a:solidFill>
                  <a:srgbClr val="998F86"/>
                </a:solidFill>
              </a:rPr>
              <a:t>WCG-PPT Slide Gallery-01112012.pptx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23850" y="1412776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3850" y="2975180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323850" y="4537584"/>
            <a:ext cx="2908573" cy="154109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448447" y="1412776"/>
            <a:ext cx="5472608" cy="4664677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997196533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6"/>
            <a:ext cx="4060701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831779" y="1412776"/>
            <a:ext cx="4060701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181195423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113411949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11188" y="2276872"/>
            <a:ext cx="8281291" cy="936625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rm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Divider Theme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7150" y="5516880"/>
            <a:ext cx="9086850" cy="170799"/>
          </a:xfrm>
          <a:prstGeom prst="rect">
            <a:avLst/>
          </a:prstGeom>
        </p:spPr>
      </p:pic>
      <p:pic>
        <p:nvPicPr>
          <p:cNvPr id="7" name="Picture 115" descr="C:\Users\Conny\Desktop\WCG\WCG - Logo\PNG\Logos blue\Community Safety\WCG - Logo - Community Safety - Blu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3849" y="6149078"/>
            <a:ext cx="1109368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38521364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23850" y="1412775"/>
            <a:ext cx="2908573" cy="4680049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448447" y="1412776"/>
            <a:ext cx="5472608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327654965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516216" y="1412776"/>
            <a:ext cx="2404517" cy="468004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23850" y="1412777"/>
            <a:ext cx="6004917" cy="468004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159866768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1412776"/>
            <a:ext cx="3921674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999381" y="1412776"/>
            <a:ext cx="3921674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23850" y="3532181"/>
            <a:ext cx="8597205" cy="255145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061437807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3645024"/>
            <a:ext cx="3921674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999381" y="3645024"/>
            <a:ext cx="3921674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23850" y="1412776"/>
            <a:ext cx="8597205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077037321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92907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295526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1412776"/>
            <a:ext cx="8597205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29180664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92907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295526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3703287"/>
            <a:ext cx="8597205" cy="238034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560719457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23850" y="1412776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3850" y="2975180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323850" y="4537584"/>
            <a:ext cx="2908573" cy="154109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448447" y="1412776"/>
            <a:ext cx="5472608" cy="4664677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2417508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>
                <a:solidFill>
                  <a:srgbClr val="998F86"/>
                </a:solidFill>
              </a:rPr>
              <a:t>WCG-PPT Slide Gallery-01112012.pptx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012482" y="1412776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012482" y="2976533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012482" y="4540289"/>
            <a:ext cx="2908573" cy="1548783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1412777"/>
            <a:ext cx="5553983" cy="466590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442696678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012482" y="1412776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012482" y="2976533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012482" y="4540289"/>
            <a:ext cx="2908573" cy="1548783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1412777"/>
            <a:ext cx="5553983" cy="466590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504902022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 userDrawn="1"/>
        </p:nvGrpSpPr>
        <p:grpSpPr>
          <a:xfrm>
            <a:off x="2185076" y="1790072"/>
            <a:ext cx="4752528" cy="2880320"/>
            <a:chOff x="3635896" y="3356992"/>
            <a:chExt cx="4752528" cy="28803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" name="Rectangle 1"/>
            <p:cNvSpPr/>
            <p:nvPr userDrawn="1"/>
          </p:nvSpPr>
          <p:spPr>
            <a:xfrm>
              <a:off x="3635896" y="3356992"/>
              <a:ext cx="4752528" cy="2880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GB" dirty="0">
                <a:solidFill>
                  <a:prstClr val="white"/>
                </a:solidFill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>
              <p:custDataLst>
                <p:tags r:id="rId1"/>
              </p:custDataLst>
            </p:nvPr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4125978" y="4761028"/>
              <a:ext cx="4262446" cy="334548"/>
            </a:xfrm>
            <a:prstGeom prst="rect">
              <a:avLst/>
            </a:prstGeom>
          </p:spPr>
        </p:pic>
      </p:grpSp>
      <p:sp>
        <p:nvSpPr>
          <p:cNvPr id="1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834997" y="2696461"/>
            <a:ext cx="3897243" cy="266322"/>
          </a:xfrm>
        </p:spPr>
        <p:txBody>
          <a:bodyPr lIns="36000" rIns="36000" anchor="ctr">
            <a:noAutofit/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GB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834997" y="2963910"/>
            <a:ext cx="3897243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Directory</a:t>
            </a:r>
            <a:endParaRPr lang="en-GB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184680" y="3494035"/>
            <a:ext cx="1440160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2834997" y="3497483"/>
            <a:ext cx="402674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Tel: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5130119" y="3494035"/>
            <a:ext cx="1440160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4780436" y="3497483"/>
            <a:ext cx="402674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Fax: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2834997" y="3768568"/>
            <a:ext cx="3734059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Name.Surname@westerncape.gov.za</a:t>
            </a:r>
            <a:endParaRPr lang="en-GB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2834996" y="4043102"/>
            <a:ext cx="3734059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www.westerncape.gov.za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295275" y="565701"/>
            <a:ext cx="24048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</a:rPr>
              <a:t>Contact Us</a:t>
            </a:r>
            <a:endParaRPr lang="en-GB" sz="2400" dirty="0">
              <a:solidFill>
                <a:prstClr val="white"/>
              </a:solidFill>
            </a:endParaRP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2834996" y="4333520"/>
            <a:ext cx="3349330" cy="266322"/>
          </a:xfrm>
        </p:spPr>
        <p:txBody>
          <a:bodyPr lIns="36000" rIns="36000" anchor="ctr">
            <a:noAutofit/>
          </a:bodyPr>
          <a:lstStyle>
            <a:lvl1pPr>
              <a:defRPr sz="11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ZA" dirty="0"/>
              <a:t>Fill in your address</a:t>
            </a:r>
          </a:p>
        </p:txBody>
      </p:sp>
      <p:pic>
        <p:nvPicPr>
          <p:cNvPr id="20" name="Picture 2" descr="C:\Users\Conny\Desktop\WCG\WCG - Logo\PNG\Logos blue\Community Safety\WCG - Logo - Community Safety - Tagline - Blue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22909" y="1900283"/>
            <a:ext cx="2667070" cy="752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82554089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>
          <a:xfrm>
            <a:off x="1763688" y="3861048"/>
            <a:ext cx="7200800" cy="1083419"/>
          </a:xfrm>
          <a:prstGeom prst="rect">
            <a:avLst/>
          </a:prstGeom>
        </p:spPr>
        <p:txBody>
          <a:bodyPr wrap="none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2400"/>
              </a:spcAft>
            </a:pPr>
            <a:r>
              <a:rPr lang="en-US" sz="3200" dirty="0">
                <a:solidFill>
                  <a:prstClr val="white"/>
                </a:solidFill>
                <a:cs typeface="Century Gothic"/>
              </a:rPr>
              <a:t>Thank you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3223800"/>
            <a:ext cx="9144000" cy="24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18450462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3429000"/>
            <a:ext cx="8208912" cy="100811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00329B"/>
                </a:solidFill>
              </a14:hiddenFill>
            </a:ext>
          </a:extLst>
        </p:spPr>
        <p:txBody>
          <a:bodyPr lIns="72000" tIns="0" rIns="72000" bIns="0" anchor="b">
            <a:normAutofit/>
          </a:bodyPr>
          <a:lstStyle>
            <a:lvl1pPr algn="r">
              <a:spcBef>
                <a:spcPts val="300"/>
              </a:spcBef>
              <a:defRPr sz="2600" cap="all" baseline="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2585688"/>
            <a:ext cx="9144000" cy="493486"/>
          </a:xfrm>
          <a:prstGeom prst="rect">
            <a:avLst/>
          </a:prstGeom>
        </p:spPr>
      </p:pic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467544" y="4532528"/>
            <a:ext cx="8208912" cy="508552"/>
          </a:xfrm>
        </p:spPr>
        <p:txBody>
          <a:bodyPr lIns="72000" tIns="0" rIns="72000" bIns="0" anchor="ctr">
            <a:normAutofit/>
          </a:bodyPr>
          <a:lstStyle>
            <a:lvl1pPr marL="0" indent="0" algn="r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  <p:sp>
        <p:nvSpPr>
          <p:cNvPr id="15" name="Date Placeholder 11"/>
          <p:cNvSpPr>
            <a:spLocks noGrp="1"/>
          </p:cNvSpPr>
          <p:nvPr>
            <p:ph type="dt" sz="half" idx="2"/>
          </p:nvPr>
        </p:nvSpPr>
        <p:spPr>
          <a:xfrm>
            <a:off x="7164288" y="5398045"/>
            <a:ext cx="15121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pPr defTabSz="914400"/>
            <a:fld id="{44DF0C3E-4E99-4E2E-BA98-3D852DE6B51F}" type="datetime3">
              <a:rPr lang="en-US" smtClean="0">
                <a:solidFill>
                  <a:prstClr val="white"/>
                </a:solidFill>
              </a:rPr>
              <a:pPr defTabSz="914400"/>
              <a:t>17 September 2020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3635548" y="5398045"/>
            <a:ext cx="1584176" cy="365125"/>
          </a:xfrm>
        </p:spPr>
        <p:txBody>
          <a:bodyPr>
            <a:normAutofit/>
          </a:bodyPr>
          <a:lstStyle>
            <a:lvl1pPr algn="r">
              <a:defRPr sz="1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Location   |</a:t>
            </a:r>
            <a:endParaRPr lang="en-GB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5220072" y="5398045"/>
            <a:ext cx="1944216" cy="365125"/>
          </a:xfrm>
        </p:spPr>
        <p:txBody>
          <a:bodyPr>
            <a:normAutofit/>
          </a:bodyPr>
          <a:lstStyle>
            <a:lvl1pPr algn="r">
              <a:defRPr sz="11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Initial. Surname  |</a:t>
            </a:r>
            <a:endParaRPr lang="en-GB" dirty="0"/>
          </a:p>
        </p:txBody>
      </p:sp>
      <p:pic>
        <p:nvPicPr>
          <p:cNvPr id="11" name="Picture 2" descr="C:\Users\Conny\Desktop\WCG\WCG - Logo\PNG\Logos blue\Community Safety\WCG - Logo - Community Safety - Tagline - Transparent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701" y="382084"/>
            <a:ext cx="5400600" cy="1576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62690557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196752"/>
            <a:ext cx="8597205" cy="48960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290915493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196752"/>
            <a:ext cx="4060701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831779" y="1196752"/>
            <a:ext cx="4060701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757261801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9515814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412776"/>
            <a:ext cx="8597205" cy="4680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228493699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6"/>
            <a:ext cx="406070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831779" y="1412776"/>
            <a:ext cx="406070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208443554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32325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 userDrawn="1"/>
        </p:nvGrpSpPr>
        <p:grpSpPr>
          <a:xfrm>
            <a:off x="2185076" y="1790072"/>
            <a:ext cx="4752528" cy="2880320"/>
            <a:chOff x="3635896" y="3356992"/>
            <a:chExt cx="4752528" cy="28803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" name="Rectangle 1"/>
            <p:cNvSpPr/>
            <p:nvPr userDrawn="1"/>
          </p:nvSpPr>
          <p:spPr>
            <a:xfrm>
              <a:off x="3635896" y="3356992"/>
              <a:ext cx="4752528" cy="2880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GB" dirty="0">
                <a:solidFill>
                  <a:prstClr val="white"/>
                </a:solidFill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>
              <p:custDataLst>
                <p:tags r:id="rId1"/>
              </p:custDataLst>
            </p:nvPr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4125978" y="4761028"/>
              <a:ext cx="4262446" cy="334548"/>
            </a:xfrm>
            <a:prstGeom prst="rect">
              <a:avLst/>
            </a:prstGeom>
          </p:spPr>
        </p:pic>
      </p:grpSp>
      <p:sp>
        <p:nvSpPr>
          <p:cNvPr id="1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834997" y="2696461"/>
            <a:ext cx="3897243" cy="266322"/>
          </a:xfrm>
        </p:spPr>
        <p:txBody>
          <a:bodyPr lIns="36000" rIns="36000" anchor="ctr">
            <a:noAutofit/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GB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834997" y="2963910"/>
            <a:ext cx="3897243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Directory</a:t>
            </a:r>
            <a:endParaRPr lang="en-GB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184680" y="3494035"/>
            <a:ext cx="1440160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2834997" y="3497483"/>
            <a:ext cx="402674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Tel: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5130119" y="3494035"/>
            <a:ext cx="1440160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4780436" y="3497483"/>
            <a:ext cx="402674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Fax: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2834997" y="3768568"/>
            <a:ext cx="3734059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Name.Surname@westerncape.gov.za</a:t>
            </a:r>
            <a:endParaRPr lang="en-GB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2834996" y="4043102"/>
            <a:ext cx="3734059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www.westerncape.gov.za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295275" y="565701"/>
            <a:ext cx="24048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</a:rPr>
              <a:t>Contact Us</a:t>
            </a:r>
            <a:endParaRPr lang="en-GB" sz="2400" dirty="0">
              <a:solidFill>
                <a:prstClr val="white"/>
              </a:solidFill>
            </a:endParaRP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2834996" y="4333520"/>
            <a:ext cx="3349330" cy="266322"/>
          </a:xfrm>
        </p:spPr>
        <p:txBody>
          <a:bodyPr lIns="36000" rIns="36000" anchor="ctr">
            <a:noAutofit/>
          </a:bodyPr>
          <a:lstStyle>
            <a:lvl1pPr>
              <a:defRPr sz="11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ZA" dirty="0"/>
              <a:t>Fill in your address</a:t>
            </a:r>
          </a:p>
        </p:txBody>
      </p:sp>
      <p:pic>
        <p:nvPicPr>
          <p:cNvPr id="20" name="Picture 2" descr="C:\Users\Conny\Desktop\WCG\WCG - Logo\PNG\Logos blue\Community Safety\WCG - Logo - Community Safety - Tagline - Blue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22909" y="1900283"/>
            <a:ext cx="2667070" cy="752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28222742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95275" y="1196752"/>
            <a:ext cx="8597205" cy="4487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350982925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95275" y="1196752"/>
            <a:ext cx="4060701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831779" y="1196752"/>
            <a:ext cx="4060701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157355735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</p:spTree>
    <p:extLst>
      <p:ext uri="{BB962C8B-B14F-4D97-AF65-F5344CB8AC3E}">
        <p14:creationId xmlns:p14="http://schemas.microsoft.com/office/powerpoint/2010/main" xmlns="" val="1662024709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7"/>
            <a:ext cx="8597205" cy="4271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050212504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6"/>
            <a:ext cx="4060701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831779" y="1412776"/>
            <a:ext cx="4060701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898025158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108545897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11188" y="2276872"/>
            <a:ext cx="8281291" cy="936625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rm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Divider Theme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7150" y="5516880"/>
            <a:ext cx="9086850" cy="170799"/>
          </a:xfrm>
          <a:prstGeom prst="rect">
            <a:avLst/>
          </a:prstGeom>
        </p:spPr>
      </p:pic>
      <p:pic>
        <p:nvPicPr>
          <p:cNvPr id="7" name="Picture 115" descr="C:\Users\Conny\Desktop\WCG\WCG - Logo\PNG\Logos blue\Community Safety\WCG - Logo - Community Safety - Blu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3849" y="6149078"/>
            <a:ext cx="1109368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04850659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23850" y="1412775"/>
            <a:ext cx="2908573" cy="4680049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448447" y="1412776"/>
            <a:ext cx="5472608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263686825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516216" y="1412776"/>
            <a:ext cx="2404517" cy="468004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23850" y="1412777"/>
            <a:ext cx="6004917" cy="468004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023043957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1412776"/>
            <a:ext cx="3921674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999381" y="1412776"/>
            <a:ext cx="3921674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23850" y="3532181"/>
            <a:ext cx="8597205" cy="255145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3371906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>
          <a:xfrm>
            <a:off x="1763688" y="3861048"/>
            <a:ext cx="7200800" cy="1083419"/>
          </a:xfrm>
          <a:prstGeom prst="rect">
            <a:avLst/>
          </a:prstGeom>
        </p:spPr>
        <p:txBody>
          <a:bodyPr wrap="none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2400"/>
              </a:spcAft>
            </a:pPr>
            <a:r>
              <a:rPr lang="en-US" sz="3200" dirty="0">
                <a:solidFill>
                  <a:prstClr val="white"/>
                </a:solidFill>
                <a:cs typeface="Century Gothic"/>
              </a:rPr>
              <a:t>Thank you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3223800"/>
            <a:ext cx="9144000" cy="24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84728348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3645024"/>
            <a:ext cx="3921674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999381" y="3645024"/>
            <a:ext cx="3921674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23850" y="1412776"/>
            <a:ext cx="8597205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387732974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92907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295526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1412776"/>
            <a:ext cx="8597205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782120547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92907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295526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3703287"/>
            <a:ext cx="8597205" cy="238034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207375269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23850" y="1412776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3850" y="2975180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323850" y="4537584"/>
            <a:ext cx="2908573" cy="154109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448447" y="1412776"/>
            <a:ext cx="5472608" cy="4664677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060563539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012482" y="1412776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012482" y="2976533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012482" y="4540289"/>
            <a:ext cx="2908573" cy="1548783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1412777"/>
            <a:ext cx="5553983" cy="466590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320650517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 userDrawn="1"/>
        </p:nvGrpSpPr>
        <p:grpSpPr>
          <a:xfrm>
            <a:off x="2185076" y="1790072"/>
            <a:ext cx="4752528" cy="2880320"/>
            <a:chOff x="3635896" y="3356992"/>
            <a:chExt cx="4752528" cy="28803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" name="Rectangle 1"/>
            <p:cNvSpPr/>
            <p:nvPr userDrawn="1"/>
          </p:nvSpPr>
          <p:spPr>
            <a:xfrm>
              <a:off x="3635896" y="3356992"/>
              <a:ext cx="4752528" cy="2880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GB" dirty="0">
                <a:solidFill>
                  <a:prstClr val="white"/>
                </a:solidFill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>
              <p:custDataLst>
                <p:tags r:id="rId1"/>
              </p:custDataLst>
            </p:nvPr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4125978" y="4761028"/>
              <a:ext cx="4262446" cy="334548"/>
            </a:xfrm>
            <a:prstGeom prst="rect">
              <a:avLst/>
            </a:prstGeom>
          </p:spPr>
        </p:pic>
      </p:grpSp>
      <p:sp>
        <p:nvSpPr>
          <p:cNvPr id="1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834997" y="2696461"/>
            <a:ext cx="3897243" cy="266322"/>
          </a:xfrm>
        </p:spPr>
        <p:txBody>
          <a:bodyPr lIns="36000" rIns="36000" anchor="ctr">
            <a:noAutofit/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GB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834997" y="2963910"/>
            <a:ext cx="3897243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Directory</a:t>
            </a:r>
            <a:endParaRPr lang="en-GB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184680" y="3494035"/>
            <a:ext cx="1440160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2834997" y="3497483"/>
            <a:ext cx="402674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Tel: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5130119" y="3494035"/>
            <a:ext cx="1440160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4780436" y="3497483"/>
            <a:ext cx="402674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Fax: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2834997" y="3768568"/>
            <a:ext cx="3734059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Name.Surname@westerncape.gov.za</a:t>
            </a:r>
            <a:endParaRPr lang="en-GB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2834996" y="4043102"/>
            <a:ext cx="3734059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www.westerncape.gov.za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295275" y="565701"/>
            <a:ext cx="24048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</a:rPr>
              <a:t>Contact Us</a:t>
            </a:r>
            <a:endParaRPr lang="en-GB" sz="2400" dirty="0">
              <a:solidFill>
                <a:prstClr val="white"/>
              </a:solidFill>
            </a:endParaRP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2834996" y="4333520"/>
            <a:ext cx="3349330" cy="266322"/>
          </a:xfrm>
        </p:spPr>
        <p:txBody>
          <a:bodyPr lIns="36000" rIns="36000" anchor="ctr">
            <a:noAutofit/>
          </a:bodyPr>
          <a:lstStyle>
            <a:lvl1pPr>
              <a:defRPr sz="11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ZA" dirty="0"/>
              <a:t>Fill in your address</a:t>
            </a:r>
          </a:p>
        </p:txBody>
      </p:sp>
      <p:pic>
        <p:nvPicPr>
          <p:cNvPr id="20" name="Picture 2" descr="C:\Users\Conny\Desktop\WCG\WCG - Logo\PNG\Logos blue\Community Safety\WCG - Logo - Community Safety - Tagline - Blue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22909" y="1900283"/>
            <a:ext cx="2667070" cy="752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17800326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>
          <a:xfrm>
            <a:off x="1763688" y="3861048"/>
            <a:ext cx="7200800" cy="1083419"/>
          </a:xfrm>
          <a:prstGeom prst="rect">
            <a:avLst/>
          </a:prstGeom>
        </p:spPr>
        <p:txBody>
          <a:bodyPr wrap="none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2400"/>
              </a:spcAft>
            </a:pPr>
            <a:r>
              <a:rPr lang="en-US" sz="3200" dirty="0">
                <a:solidFill>
                  <a:prstClr val="white"/>
                </a:solidFill>
                <a:cs typeface="Century Gothic"/>
              </a:rPr>
              <a:t>Thank you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3223800"/>
            <a:ext cx="9144000" cy="24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17387202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3429000"/>
            <a:ext cx="8208912" cy="100811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00329B"/>
                </a:solidFill>
              </a14:hiddenFill>
            </a:ext>
          </a:extLst>
        </p:spPr>
        <p:txBody>
          <a:bodyPr lIns="72000" tIns="0" rIns="72000" bIns="0" anchor="b">
            <a:normAutofit/>
          </a:bodyPr>
          <a:lstStyle>
            <a:lvl1pPr algn="r">
              <a:spcBef>
                <a:spcPts val="300"/>
              </a:spcBef>
              <a:defRPr sz="2600" cap="all" baseline="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2585688"/>
            <a:ext cx="9144000" cy="493486"/>
          </a:xfrm>
          <a:prstGeom prst="rect">
            <a:avLst/>
          </a:prstGeom>
        </p:spPr>
      </p:pic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467544" y="4532528"/>
            <a:ext cx="8208912" cy="508552"/>
          </a:xfrm>
        </p:spPr>
        <p:txBody>
          <a:bodyPr lIns="72000" tIns="0" rIns="72000" bIns="0" anchor="ctr">
            <a:normAutofit/>
          </a:bodyPr>
          <a:lstStyle>
            <a:lvl1pPr marL="0" indent="0" algn="r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  <p:sp>
        <p:nvSpPr>
          <p:cNvPr id="15" name="Date Placeholder 11"/>
          <p:cNvSpPr>
            <a:spLocks noGrp="1"/>
          </p:cNvSpPr>
          <p:nvPr>
            <p:ph type="dt" sz="half" idx="2"/>
          </p:nvPr>
        </p:nvSpPr>
        <p:spPr>
          <a:xfrm>
            <a:off x="7164288" y="5398045"/>
            <a:ext cx="15121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pPr defTabSz="914400"/>
            <a:fld id="{44DF0C3E-4E99-4E2E-BA98-3D852DE6B51F}" type="datetime3">
              <a:rPr lang="en-US" smtClean="0">
                <a:solidFill>
                  <a:prstClr val="white"/>
                </a:solidFill>
              </a:rPr>
              <a:pPr defTabSz="914400"/>
              <a:t>17 September 2020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3635548" y="5398045"/>
            <a:ext cx="1584176" cy="365125"/>
          </a:xfrm>
        </p:spPr>
        <p:txBody>
          <a:bodyPr>
            <a:normAutofit/>
          </a:bodyPr>
          <a:lstStyle>
            <a:lvl1pPr algn="r">
              <a:defRPr sz="1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Location   |</a:t>
            </a:r>
            <a:endParaRPr lang="en-GB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5220072" y="5398045"/>
            <a:ext cx="1944216" cy="365125"/>
          </a:xfrm>
        </p:spPr>
        <p:txBody>
          <a:bodyPr>
            <a:normAutofit/>
          </a:bodyPr>
          <a:lstStyle>
            <a:lvl1pPr algn="r">
              <a:defRPr sz="11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Initial. Surname  |</a:t>
            </a:r>
            <a:endParaRPr lang="en-GB" dirty="0"/>
          </a:p>
        </p:txBody>
      </p:sp>
      <p:pic>
        <p:nvPicPr>
          <p:cNvPr id="11" name="Picture 2" descr="C:\Users\Conny\Desktop\WCG\WCG - Logo\PNG\Logos blue\Community Safety\WCG - Logo - Community Safety - Tagline - Transparent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701" y="382084"/>
            <a:ext cx="5400600" cy="1576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7404707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196752"/>
            <a:ext cx="8597205" cy="48960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74109659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196752"/>
            <a:ext cx="4060701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831779" y="1196752"/>
            <a:ext cx="4060701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114694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0727636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3429000"/>
            <a:ext cx="8208912" cy="100811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00329B"/>
                </a:solidFill>
              </a14:hiddenFill>
            </a:ext>
          </a:extLst>
        </p:spPr>
        <p:txBody>
          <a:bodyPr lIns="72000" tIns="0" rIns="72000" bIns="0" anchor="b">
            <a:normAutofit/>
          </a:bodyPr>
          <a:lstStyle>
            <a:lvl1pPr algn="r">
              <a:spcBef>
                <a:spcPts val="300"/>
              </a:spcBef>
              <a:defRPr sz="2600" cap="all" baseline="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2585688"/>
            <a:ext cx="9144000" cy="493486"/>
          </a:xfrm>
          <a:prstGeom prst="rect">
            <a:avLst/>
          </a:prstGeom>
        </p:spPr>
      </p:pic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467544" y="4532528"/>
            <a:ext cx="8208912" cy="508552"/>
          </a:xfrm>
        </p:spPr>
        <p:txBody>
          <a:bodyPr lIns="72000" tIns="0" rIns="72000" bIns="0" anchor="ctr">
            <a:normAutofit/>
          </a:bodyPr>
          <a:lstStyle>
            <a:lvl1pPr marL="0" indent="0" algn="r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ZA" dirty="0"/>
          </a:p>
        </p:txBody>
      </p:sp>
      <p:sp>
        <p:nvSpPr>
          <p:cNvPr id="15" name="Date Placeholder 11"/>
          <p:cNvSpPr>
            <a:spLocks noGrp="1"/>
          </p:cNvSpPr>
          <p:nvPr>
            <p:ph type="dt" sz="half" idx="2"/>
          </p:nvPr>
        </p:nvSpPr>
        <p:spPr>
          <a:xfrm>
            <a:off x="7164288" y="5398045"/>
            <a:ext cx="15121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pPr defTabSz="914400"/>
            <a:fld id="{D50C29E4-ACB6-4F2A-A135-8C3038DD6103}" type="datetime3">
              <a:rPr lang="en-US" smtClean="0">
                <a:solidFill>
                  <a:prstClr val="white"/>
                </a:solidFill>
              </a:rPr>
              <a:pPr defTabSz="914400"/>
              <a:t>17 September 2020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3635548" y="5398045"/>
            <a:ext cx="1584176" cy="365125"/>
          </a:xfrm>
        </p:spPr>
        <p:txBody>
          <a:bodyPr>
            <a:normAutofit/>
          </a:bodyPr>
          <a:lstStyle>
            <a:lvl1pPr algn="r">
              <a:defRPr sz="1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Location   |</a:t>
            </a:r>
            <a:endParaRPr lang="en-GB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5220072" y="5398045"/>
            <a:ext cx="1944216" cy="365125"/>
          </a:xfrm>
        </p:spPr>
        <p:txBody>
          <a:bodyPr>
            <a:normAutofit/>
          </a:bodyPr>
          <a:lstStyle>
            <a:lvl1pPr algn="r">
              <a:defRPr sz="11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Initial. Surname  |</a:t>
            </a:r>
            <a:endParaRPr lang="en-GB" dirty="0"/>
          </a:p>
        </p:txBody>
      </p:sp>
      <p:pic>
        <p:nvPicPr>
          <p:cNvPr id="9" name="Picture 2" descr="C:\Users\Conny\Desktop\WCG\WCG - Logo\PNG\Logos blue\Community Safety\WCG - Logo - Community Safety - Tagline - Transparent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701" y="382084"/>
            <a:ext cx="5400600" cy="1576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86772233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1694992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412776"/>
            <a:ext cx="8597205" cy="4680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143890202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6"/>
            <a:ext cx="406070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831779" y="1412776"/>
            <a:ext cx="406070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868845549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3802252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95275" y="1196752"/>
            <a:ext cx="8597205" cy="4487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586298467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95275" y="1196752"/>
            <a:ext cx="4060701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831779" y="1196752"/>
            <a:ext cx="4060701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612383129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</p:spTree>
    <p:extLst>
      <p:ext uri="{BB962C8B-B14F-4D97-AF65-F5344CB8AC3E}">
        <p14:creationId xmlns:p14="http://schemas.microsoft.com/office/powerpoint/2010/main" xmlns="" val="2304371526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7"/>
            <a:ext cx="8597205" cy="4271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312328695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6"/>
            <a:ext cx="4060701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831779" y="1412776"/>
            <a:ext cx="4060701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039175087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6242341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>
                <a:solidFill>
                  <a:srgbClr val="998F86"/>
                </a:solidFill>
              </a:rPr>
              <a:t>WCG-PPT Slide Gallery-01112012.pptx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196752"/>
            <a:ext cx="8597205" cy="48960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196831501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11188" y="2276872"/>
            <a:ext cx="8281291" cy="936625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rm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Divider Theme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7150" y="5516880"/>
            <a:ext cx="9086850" cy="170799"/>
          </a:xfrm>
          <a:prstGeom prst="rect">
            <a:avLst/>
          </a:prstGeom>
        </p:spPr>
      </p:pic>
      <p:pic>
        <p:nvPicPr>
          <p:cNvPr id="7" name="Picture 115" descr="C:\Users\Conny\Desktop\WCG\WCG - Logo\PNG\Logos blue\Community Safety\WCG - Logo - Community Safety - Blu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3849" y="6149078"/>
            <a:ext cx="1109368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54973577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23850" y="1412775"/>
            <a:ext cx="2908573" cy="4680049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448447" y="1412776"/>
            <a:ext cx="5472608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630948209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516216" y="1412776"/>
            <a:ext cx="2404517" cy="468004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23850" y="1412777"/>
            <a:ext cx="6004917" cy="468004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885458561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1412776"/>
            <a:ext cx="3921674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999381" y="1412776"/>
            <a:ext cx="3921674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23850" y="3532181"/>
            <a:ext cx="8597205" cy="255145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283346332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3645024"/>
            <a:ext cx="3921674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999381" y="3645024"/>
            <a:ext cx="3921674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23850" y="1412776"/>
            <a:ext cx="8597205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595015253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92907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295526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1412776"/>
            <a:ext cx="8597205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651423107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92907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295526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3703287"/>
            <a:ext cx="8597205" cy="238034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95707428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23850" y="1412776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3850" y="2975180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323850" y="4537584"/>
            <a:ext cx="2908573" cy="154109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448447" y="1412776"/>
            <a:ext cx="5472608" cy="4664677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579663304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012482" y="1412776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012482" y="2976533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012482" y="4540289"/>
            <a:ext cx="2908573" cy="1548783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1412777"/>
            <a:ext cx="5553983" cy="466590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400076637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 userDrawn="1"/>
        </p:nvGrpSpPr>
        <p:grpSpPr>
          <a:xfrm>
            <a:off x="2185076" y="1790072"/>
            <a:ext cx="4752528" cy="2880320"/>
            <a:chOff x="3635896" y="3356992"/>
            <a:chExt cx="4752528" cy="28803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" name="Rectangle 1"/>
            <p:cNvSpPr/>
            <p:nvPr userDrawn="1"/>
          </p:nvSpPr>
          <p:spPr>
            <a:xfrm>
              <a:off x="3635896" y="3356992"/>
              <a:ext cx="4752528" cy="2880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GB" dirty="0">
                <a:solidFill>
                  <a:prstClr val="white"/>
                </a:solidFill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>
              <p:custDataLst>
                <p:tags r:id="rId1"/>
              </p:custDataLst>
            </p:nvPr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4125978" y="4761028"/>
              <a:ext cx="4262446" cy="334548"/>
            </a:xfrm>
            <a:prstGeom prst="rect">
              <a:avLst/>
            </a:prstGeom>
          </p:spPr>
        </p:pic>
      </p:grpSp>
      <p:sp>
        <p:nvSpPr>
          <p:cNvPr id="1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834997" y="2696461"/>
            <a:ext cx="3897243" cy="266322"/>
          </a:xfrm>
        </p:spPr>
        <p:txBody>
          <a:bodyPr lIns="36000" rIns="36000" anchor="ctr">
            <a:noAutofit/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GB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834997" y="2963910"/>
            <a:ext cx="3897243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Directory</a:t>
            </a:r>
            <a:endParaRPr lang="en-GB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184680" y="3494035"/>
            <a:ext cx="1440160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2834997" y="3497483"/>
            <a:ext cx="402674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Tel: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5130119" y="3494035"/>
            <a:ext cx="1440160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4780436" y="3497483"/>
            <a:ext cx="402674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Fax: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2834997" y="3768568"/>
            <a:ext cx="3734059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Name.Surname@westerncape.gov.za</a:t>
            </a:r>
            <a:endParaRPr lang="en-GB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2834996" y="4043102"/>
            <a:ext cx="3734059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www.westerncape.gov.za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295275" y="565701"/>
            <a:ext cx="24048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</a:rPr>
              <a:t>Contact Us</a:t>
            </a:r>
            <a:endParaRPr lang="en-GB" sz="2400" dirty="0">
              <a:solidFill>
                <a:prstClr val="white"/>
              </a:solidFill>
            </a:endParaRP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2834996" y="4333520"/>
            <a:ext cx="3349330" cy="266322"/>
          </a:xfrm>
        </p:spPr>
        <p:txBody>
          <a:bodyPr lIns="36000" rIns="36000" anchor="ctr">
            <a:noAutofit/>
          </a:bodyPr>
          <a:lstStyle>
            <a:lvl1pPr>
              <a:defRPr sz="11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ZA" dirty="0"/>
              <a:t>Fill in your address</a:t>
            </a:r>
          </a:p>
        </p:txBody>
      </p:sp>
      <p:pic>
        <p:nvPicPr>
          <p:cNvPr id="20" name="Picture 2" descr="C:\Users\Conny\Desktop\WCG\WCG - Logo\PNG\Logos blue\Community Safety\WCG - Logo - Community Safety - Tagline - Blue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22909" y="1900283"/>
            <a:ext cx="2667070" cy="752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342117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>
                <a:solidFill>
                  <a:srgbClr val="998F86"/>
                </a:solidFill>
              </a:rPr>
              <a:t>WCG-PPT Slide Gallery-01112012.pptx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196752"/>
            <a:ext cx="4060701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831779" y="1196752"/>
            <a:ext cx="4060701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781206197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>
          <a:xfrm>
            <a:off x="1763688" y="3861048"/>
            <a:ext cx="7200800" cy="1083419"/>
          </a:xfrm>
          <a:prstGeom prst="rect">
            <a:avLst/>
          </a:prstGeom>
        </p:spPr>
        <p:txBody>
          <a:bodyPr wrap="none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2400"/>
              </a:spcAft>
            </a:pPr>
            <a:r>
              <a:rPr lang="en-US" sz="3200" dirty="0">
                <a:solidFill>
                  <a:prstClr val="white"/>
                </a:solidFill>
                <a:cs typeface="Century Gothic"/>
              </a:rPr>
              <a:t>Thank you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3223800"/>
            <a:ext cx="9144000" cy="24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64936040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3429000"/>
            <a:ext cx="8208912" cy="100811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00329B"/>
                </a:solidFill>
              </a14:hiddenFill>
            </a:ext>
          </a:extLst>
        </p:spPr>
        <p:txBody>
          <a:bodyPr lIns="72000" tIns="0" rIns="72000" bIns="0" anchor="b">
            <a:normAutofit/>
          </a:bodyPr>
          <a:lstStyle>
            <a:lvl1pPr algn="r">
              <a:spcBef>
                <a:spcPts val="300"/>
              </a:spcBef>
              <a:defRPr sz="2600" cap="all" baseline="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2585688"/>
            <a:ext cx="9144000" cy="493486"/>
          </a:xfrm>
          <a:prstGeom prst="rect">
            <a:avLst/>
          </a:prstGeom>
        </p:spPr>
      </p:pic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467544" y="4532528"/>
            <a:ext cx="8208912" cy="508552"/>
          </a:xfrm>
        </p:spPr>
        <p:txBody>
          <a:bodyPr lIns="72000" tIns="0" rIns="72000" bIns="0" anchor="ctr">
            <a:normAutofit/>
          </a:bodyPr>
          <a:lstStyle>
            <a:lvl1pPr marL="0" indent="0" algn="r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  <p:sp>
        <p:nvSpPr>
          <p:cNvPr id="15" name="Date Placeholder 11"/>
          <p:cNvSpPr>
            <a:spLocks noGrp="1"/>
          </p:cNvSpPr>
          <p:nvPr>
            <p:ph type="dt" sz="half" idx="2"/>
          </p:nvPr>
        </p:nvSpPr>
        <p:spPr>
          <a:xfrm>
            <a:off x="7164288" y="5398045"/>
            <a:ext cx="15121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pPr defTabSz="914400"/>
            <a:fld id="{44DF0C3E-4E99-4E2E-BA98-3D852DE6B51F}" type="datetime3">
              <a:rPr lang="en-US" smtClean="0">
                <a:solidFill>
                  <a:prstClr val="white"/>
                </a:solidFill>
              </a:rPr>
              <a:pPr defTabSz="914400"/>
              <a:t>17 September 2020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3635548" y="5398045"/>
            <a:ext cx="1584176" cy="365125"/>
          </a:xfrm>
        </p:spPr>
        <p:txBody>
          <a:bodyPr>
            <a:normAutofit/>
          </a:bodyPr>
          <a:lstStyle>
            <a:lvl1pPr algn="r">
              <a:defRPr sz="1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Location   |</a:t>
            </a:r>
            <a:endParaRPr lang="en-GB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5220072" y="5398045"/>
            <a:ext cx="1944216" cy="365125"/>
          </a:xfrm>
        </p:spPr>
        <p:txBody>
          <a:bodyPr>
            <a:normAutofit/>
          </a:bodyPr>
          <a:lstStyle>
            <a:lvl1pPr algn="r">
              <a:defRPr sz="11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Initial. Surname  |</a:t>
            </a:r>
            <a:endParaRPr lang="en-GB" dirty="0"/>
          </a:p>
        </p:txBody>
      </p:sp>
      <p:pic>
        <p:nvPicPr>
          <p:cNvPr id="11" name="Picture 2" descr="C:\Users\Conny\Desktop\WCG\WCG - Logo\PNG\Logos blue\Community Safety\WCG - Logo - Community Safety - Tagline - Transparent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701" y="382084"/>
            <a:ext cx="5400600" cy="1576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39504261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196752"/>
            <a:ext cx="8597205" cy="48960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9005015"/>
      </p:ext>
    </p:extLst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196752"/>
            <a:ext cx="4060701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831779" y="1196752"/>
            <a:ext cx="4060701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747029512"/>
      </p:ext>
    </p:extLst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3025624"/>
      </p:ext>
    </p:extLst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412776"/>
            <a:ext cx="8597205" cy="4680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983333442"/>
      </p:ext>
    </p:extLst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6"/>
            <a:ext cx="406070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831779" y="1412776"/>
            <a:ext cx="406070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028278743"/>
      </p:ext>
    </p:extLst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8949543"/>
      </p:ext>
    </p:extLst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95275" y="1196752"/>
            <a:ext cx="8597205" cy="4487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008024401"/>
      </p:ext>
    </p:extLst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95275" y="1196752"/>
            <a:ext cx="4060701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831779" y="1196752"/>
            <a:ext cx="4060701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1639844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>
                <a:solidFill>
                  <a:srgbClr val="998F86"/>
                </a:solidFill>
              </a:rPr>
              <a:t>WCG-PPT Slide Gallery-01112012.pptx</a:t>
            </a:r>
          </a:p>
        </p:txBody>
      </p:sp>
    </p:spTree>
    <p:extLst>
      <p:ext uri="{BB962C8B-B14F-4D97-AF65-F5344CB8AC3E}">
        <p14:creationId xmlns:p14="http://schemas.microsoft.com/office/powerpoint/2010/main" xmlns="" val="3643167273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</p:spTree>
    <p:extLst>
      <p:ext uri="{BB962C8B-B14F-4D97-AF65-F5344CB8AC3E}">
        <p14:creationId xmlns:p14="http://schemas.microsoft.com/office/powerpoint/2010/main" xmlns="" val="2171837301"/>
      </p:ext>
    </p:extLst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7"/>
            <a:ext cx="8597205" cy="4271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355391367"/>
      </p:ext>
    </p:extLst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6"/>
            <a:ext cx="4060701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831779" y="1412776"/>
            <a:ext cx="4060701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204531106"/>
      </p:ext>
    </p:extLst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841516298"/>
      </p:ext>
    </p:extLst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11188" y="2276872"/>
            <a:ext cx="8281291" cy="936625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rm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Divider Theme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7150" y="5516880"/>
            <a:ext cx="9086850" cy="170799"/>
          </a:xfrm>
          <a:prstGeom prst="rect">
            <a:avLst/>
          </a:prstGeom>
        </p:spPr>
      </p:pic>
      <p:pic>
        <p:nvPicPr>
          <p:cNvPr id="7" name="Picture 115" descr="C:\Users\Conny\Desktop\WCG\WCG - Logo\PNG\Logos blue\Community Safety\WCG - Logo - Community Safety - Blu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3849" y="6149078"/>
            <a:ext cx="1109368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86103227"/>
      </p:ext>
    </p:extLst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23850" y="1412775"/>
            <a:ext cx="2908573" cy="4680049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448447" y="1412776"/>
            <a:ext cx="5472608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9919446"/>
      </p:ext>
    </p:extLst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516216" y="1412776"/>
            <a:ext cx="2404517" cy="468004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23850" y="1412777"/>
            <a:ext cx="6004917" cy="468004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250980955"/>
      </p:ext>
    </p:extLst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1412776"/>
            <a:ext cx="3921674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999381" y="1412776"/>
            <a:ext cx="3921674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23850" y="3532181"/>
            <a:ext cx="8597205" cy="255145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550014942"/>
      </p:ext>
    </p:extLst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3645024"/>
            <a:ext cx="3921674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999381" y="3645024"/>
            <a:ext cx="3921674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23850" y="1412776"/>
            <a:ext cx="8597205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979070319"/>
      </p:ext>
    </p:extLst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92907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295526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1412776"/>
            <a:ext cx="8597205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4437378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>
                <a:solidFill>
                  <a:srgbClr val="998F86"/>
                </a:solidFill>
              </a:rPr>
              <a:t>WCG-PPT Slide Gallery-01112012.pptx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412776"/>
            <a:ext cx="8597205" cy="4680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5513658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92907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295526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3703287"/>
            <a:ext cx="8597205" cy="238034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035607772"/>
      </p:ext>
    </p:extLst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23850" y="1412776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3850" y="2975180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323850" y="4537584"/>
            <a:ext cx="2908573" cy="154109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448447" y="1412776"/>
            <a:ext cx="5472608" cy="4664677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688371034"/>
      </p:ext>
    </p:extLst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012482" y="1412776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012482" y="2976533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012482" y="4540289"/>
            <a:ext cx="2908573" cy="1548783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1412777"/>
            <a:ext cx="5553983" cy="466590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221844676"/>
      </p:ext>
    </p:extLst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 userDrawn="1"/>
        </p:nvGrpSpPr>
        <p:grpSpPr>
          <a:xfrm>
            <a:off x="2185076" y="1790072"/>
            <a:ext cx="4752528" cy="2880320"/>
            <a:chOff x="3635896" y="3356992"/>
            <a:chExt cx="4752528" cy="28803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" name="Rectangle 1"/>
            <p:cNvSpPr/>
            <p:nvPr userDrawn="1"/>
          </p:nvSpPr>
          <p:spPr>
            <a:xfrm>
              <a:off x="3635896" y="3356992"/>
              <a:ext cx="4752528" cy="2880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GB" dirty="0">
                <a:solidFill>
                  <a:prstClr val="white"/>
                </a:solidFill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>
              <p:custDataLst>
                <p:tags r:id="rId1"/>
              </p:custDataLst>
            </p:nvPr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4125978" y="4761028"/>
              <a:ext cx="4262446" cy="334548"/>
            </a:xfrm>
            <a:prstGeom prst="rect">
              <a:avLst/>
            </a:prstGeom>
          </p:spPr>
        </p:pic>
      </p:grpSp>
      <p:sp>
        <p:nvSpPr>
          <p:cNvPr id="1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834997" y="2696461"/>
            <a:ext cx="3897243" cy="266322"/>
          </a:xfrm>
        </p:spPr>
        <p:txBody>
          <a:bodyPr lIns="36000" rIns="36000" anchor="ctr">
            <a:noAutofit/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GB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834997" y="2963910"/>
            <a:ext cx="3897243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Directory</a:t>
            </a:r>
            <a:endParaRPr lang="en-GB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184680" y="3494035"/>
            <a:ext cx="1440160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2834997" y="3497483"/>
            <a:ext cx="402674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Tel: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5130119" y="3494035"/>
            <a:ext cx="1440160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4780436" y="3497483"/>
            <a:ext cx="402674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Fax: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2834997" y="3768568"/>
            <a:ext cx="3734059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Name.Surname@westerncape.gov.za</a:t>
            </a:r>
            <a:endParaRPr lang="en-GB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2834996" y="4043102"/>
            <a:ext cx="3734059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www.westerncape.gov.za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295275" y="565701"/>
            <a:ext cx="24048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</a:rPr>
              <a:t>Contact Us</a:t>
            </a:r>
            <a:endParaRPr lang="en-GB" sz="2400" dirty="0">
              <a:solidFill>
                <a:prstClr val="white"/>
              </a:solidFill>
            </a:endParaRP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2834996" y="4333520"/>
            <a:ext cx="3349330" cy="266322"/>
          </a:xfrm>
        </p:spPr>
        <p:txBody>
          <a:bodyPr lIns="36000" rIns="36000" anchor="ctr">
            <a:noAutofit/>
          </a:bodyPr>
          <a:lstStyle>
            <a:lvl1pPr>
              <a:defRPr sz="11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ZA" dirty="0"/>
              <a:t>Fill in your address</a:t>
            </a:r>
          </a:p>
        </p:txBody>
      </p:sp>
      <p:pic>
        <p:nvPicPr>
          <p:cNvPr id="20" name="Picture 2" descr="C:\Users\Conny\Desktop\WCG\WCG - Logo\PNG\Logos blue\Community Safety\WCG - Logo - Community Safety - Tagline - Blue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22909" y="1900283"/>
            <a:ext cx="2667070" cy="752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09114148"/>
      </p:ext>
    </p:extLst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>
          <a:xfrm>
            <a:off x="1763688" y="3861048"/>
            <a:ext cx="7200800" cy="1083419"/>
          </a:xfrm>
          <a:prstGeom prst="rect">
            <a:avLst/>
          </a:prstGeom>
        </p:spPr>
        <p:txBody>
          <a:bodyPr wrap="none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2400"/>
              </a:spcAft>
            </a:pPr>
            <a:r>
              <a:rPr lang="en-US" sz="3200" dirty="0">
                <a:solidFill>
                  <a:prstClr val="white"/>
                </a:solidFill>
                <a:cs typeface="Century Gothic"/>
              </a:rPr>
              <a:t>Thank you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3223800"/>
            <a:ext cx="9144000" cy="24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27933038"/>
      </p:ext>
    </p:extLst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3429000"/>
            <a:ext cx="8208912" cy="100811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00329B"/>
                </a:solidFill>
              </a14:hiddenFill>
            </a:ext>
          </a:extLst>
        </p:spPr>
        <p:txBody>
          <a:bodyPr lIns="72000" tIns="0" rIns="72000" bIns="0" anchor="b">
            <a:normAutofit/>
          </a:bodyPr>
          <a:lstStyle>
            <a:lvl1pPr algn="r">
              <a:spcBef>
                <a:spcPts val="300"/>
              </a:spcBef>
              <a:defRPr sz="2600" cap="all" baseline="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2585688"/>
            <a:ext cx="9144000" cy="493486"/>
          </a:xfrm>
          <a:prstGeom prst="rect">
            <a:avLst/>
          </a:prstGeom>
        </p:spPr>
      </p:pic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467544" y="4532528"/>
            <a:ext cx="8208912" cy="508552"/>
          </a:xfrm>
        </p:spPr>
        <p:txBody>
          <a:bodyPr lIns="72000" tIns="0" rIns="72000" bIns="0" anchor="ctr">
            <a:normAutofit/>
          </a:bodyPr>
          <a:lstStyle>
            <a:lvl1pPr marL="0" indent="0" algn="r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  <p:sp>
        <p:nvSpPr>
          <p:cNvPr id="15" name="Date Placeholder 11"/>
          <p:cNvSpPr>
            <a:spLocks noGrp="1"/>
          </p:cNvSpPr>
          <p:nvPr>
            <p:ph type="dt" sz="half" idx="2"/>
          </p:nvPr>
        </p:nvSpPr>
        <p:spPr>
          <a:xfrm>
            <a:off x="7164288" y="5398045"/>
            <a:ext cx="15121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pPr defTabSz="914400"/>
            <a:fld id="{44DF0C3E-4E99-4E2E-BA98-3D852DE6B51F}" type="datetime3">
              <a:rPr lang="en-US" smtClean="0">
                <a:solidFill>
                  <a:prstClr val="white"/>
                </a:solidFill>
              </a:rPr>
              <a:pPr defTabSz="914400"/>
              <a:t>17 September 2020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3635548" y="5398045"/>
            <a:ext cx="1584176" cy="365125"/>
          </a:xfrm>
        </p:spPr>
        <p:txBody>
          <a:bodyPr>
            <a:normAutofit/>
          </a:bodyPr>
          <a:lstStyle>
            <a:lvl1pPr algn="r">
              <a:defRPr sz="1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Location   |</a:t>
            </a:r>
            <a:endParaRPr lang="en-GB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5220072" y="5398045"/>
            <a:ext cx="1944216" cy="365125"/>
          </a:xfrm>
        </p:spPr>
        <p:txBody>
          <a:bodyPr>
            <a:normAutofit/>
          </a:bodyPr>
          <a:lstStyle>
            <a:lvl1pPr algn="r">
              <a:defRPr sz="11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Initial. Surname  |</a:t>
            </a:r>
            <a:endParaRPr lang="en-GB" dirty="0"/>
          </a:p>
        </p:txBody>
      </p:sp>
      <p:pic>
        <p:nvPicPr>
          <p:cNvPr id="11" name="Picture 2" descr="C:\Users\Conny\Desktop\WCG\WCG - Logo\PNG\Logos blue\Community Safety\WCG - Logo - Community Safety - Tagline - Transparent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701" y="382084"/>
            <a:ext cx="5400600" cy="1576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79957457"/>
      </p:ext>
    </p:extLst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196752"/>
            <a:ext cx="8597205" cy="48960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058806237"/>
      </p:ext>
    </p:extLst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196752"/>
            <a:ext cx="4060701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831779" y="1196752"/>
            <a:ext cx="4060701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280167063"/>
      </p:ext>
    </p:extLst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1693428"/>
      </p:ext>
    </p:extLst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412776"/>
            <a:ext cx="8597205" cy="4680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2713613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>
                <a:solidFill>
                  <a:srgbClr val="998F86"/>
                </a:solidFill>
              </a:rPr>
              <a:t>WCG-PPT Slide Gallery-01112012.pptx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6"/>
            <a:ext cx="406070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831779" y="1412776"/>
            <a:ext cx="406070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926273618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6"/>
            <a:ext cx="406070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831779" y="1412776"/>
            <a:ext cx="406070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637610376"/>
      </p:ext>
    </p:extLst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6439707"/>
      </p:ext>
    </p:extLst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95275" y="1196752"/>
            <a:ext cx="8597205" cy="4487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318390311"/>
      </p:ext>
    </p:extLst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95275" y="1196752"/>
            <a:ext cx="4060701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831779" y="1196752"/>
            <a:ext cx="4060701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13198432"/>
      </p:ext>
    </p:extLst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</p:spTree>
    <p:extLst>
      <p:ext uri="{BB962C8B-B14F-4D97-AF65-F5344CB8AC3E}">
        <p14:creationId xmlns:p14="http://schemas.microsoft.com/office/powerpoint/2010/main" xmlns="" val="829832358"/>
      </p:ext>
    </p:extLst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7"/>
            <a:ext cx="8597205" cy="4271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813613529"/>
      </p:ext>
    </p:extLst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6"/>
            <a:ext cx="4060701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831779" y="1412776"/>
            <a:ext cx="4060701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388519198"/>
      </p:ext>
    </p:extLst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555779764"/>
      </p:ext>
    </p:extLst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11188" y="2276872"/>
            <a:ext cx="8281291" cy="936625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rm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Divider Theme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7150" y="5516880"/>
            <a:ext cx="9086850" cy="170799"/>
          </a:xfrm>
          <a:prstGeom prst="rect">
            <a:avLst/>
          </a:prstGeom>
        </p:spPr>
      </p:pic>
      <p:pic>
        <p:nvPicPr>
          <p:cNvPr id="7" name="Picture 115" descr="C:\Users\Conny\Desktop\WCG\WCG - Logo\PNG\Logos blue\Community Safety\WCG - Logo - Community Safety - Blu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3849" y="6149078"/>
            <a:ext cx="1109368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95745689"/>
      </p:ext>
    </p:extLst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23850" y="1412775"/>
            <a:ext cx="2908573" cy="4680049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448447" y="1412776"/>
            <a:ext cx="5472608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27367448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>
                <a:solidFill>
                  <a:srgbClr val="998F86"/>
                </a:solidFill>
              </a:rPr>
              <a:t>WCG-PPT Slide Gallery-01112012.pptx</a:t>
            </a:r>
          </a:p>
        </p:txBody>
      </p:sp>
    </p:spTree>
    <p:extLst>
      <p:ext uri="{BB962C8B-B14F-4D97-AF65-F5344CB8AC3E}">
        <p14:creationId xmlns:p14="http://schemas.microsoft.com/office/powerpoint/2010/main" xmlns="" val="1609640303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516216" y="1412776"/>
            <a:ext cx="2404517" cy="468004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23850" y="1412777"/>
            <a:ext cx="6004917" cy="468004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562713648"/>
      </p:ext>
    </p:extLst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1412776"/>
            <a:ext cx="3921674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999381" y="1412776"/>
            <a:ext cx="3921674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23850" y="3532181"/>
            <a:ext cx="8597205" cy="255145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365631954"/>
      </p:ext>
    </p:extLst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3645024"/>
            <a:ext cx="3921674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999381" y="3645024"/>
            <a:ext cx="3921674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23850" y="1412776"/>
            <a:ext cx="8597205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359893629"/>
      </p:ext>
    </p:extLst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92907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295526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1412776"/>
            <a:ext cx="8597205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87409405"/>
      </p:ext>
    </p:extLst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92907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295526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3703287"/>
            <a:ext cx="8597205" cy="238034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56551359"/>
      </p:ext>
    </p:extLst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23850" y="1412776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3850" y="2975180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323850" y="4537584"/>
            <a:ext cx="2908573" cy="154109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448447" y="1412776"/>
            <a:ext cx="5472608" cy="4664677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264313751"/>
      </p:ext>
    </p:extLst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012482" y="1412776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012482" y="2976533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012482" y="4540289"/>
            <a:ext cx="2908573" cy="1548783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1412777"/>
            <a:ext cx="5553983" cy="466590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624229639"/>
      </p:ext>
    </p:extLst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 userDrawn="1"/>
        </p:nvGrpSpPr>
        <p:grpSpPr>
          <a:xfrm>
            <a:off x="2185076" y="1790072"/>
            <a:ext cx="4752528" cy="2880320"/>
            <a:chOff x="3635896" y="3356992"/>
            <a:chExt cx="4752528" cy="28803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" name="Rectangle 1"/>
            <p:cNvSpPr/>
            <p:nvPr userDrawn="1"/>
          </p:nvSpPr>
          <p:spPr>
            <a:xfrm>
              <a:off x="3635896" y="3356992"/>
              <a:ext cx="4752528" cy="2880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GB" dirty="0">
                <a:solidFill>
                  <a:prstClr val="white"/>
                </a:solidFill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>
              <p:custDataLst>
                <p:tags r:id="rId1"/>
              </p:custDataLst>
            </p:nvPr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4125978" y="4761028"/>
              <a:ext cx="4262446" cy="334548"/>
            </a:xfrm>
            <a:prstGeom prst="rect">
              <a:avLst/>
            </a:prstGeom>
          </p:spPr>
        </p:pic>
      </p:grpSp>
      <p:sp>
        <p:nvSpPr>
          <p:cNvPr id="1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834997" y="2696461"/>
            <a:ext cx="3897243" cy="266322"/>
          </a:xfrm>
        </p:spPr>
        <p:txBody>
          <a:bodyPr lIns="36000" rIns="36000" anchor="ctr">
            <a:noAutofit/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GB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834997" y="2963910"/>
            <a:ext cx="3897243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Directory</a:t>
            </a:r>
            <a:endParaRPr lang="en-GB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184680" y="3494035"/>
            <a:ext cx="1440160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2834997" y="3497483"/>
            <a:ext cx="402674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Tel: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5130119" y="3494035"/>
            <a:ext cx="1440160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4780436" y="3497483"/>
            <a:ext cx="402674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Fax: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2834997" y="3768568"/>
            <a:ext cx="3734059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Name.Surname@westerncape.gov.za</a:t>
            </a:r>
            <a:endParaRPr lang="en-GB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2834996" y="4043102"/>
            <a:ext cx="3734059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www.westerncape.gov.za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295275" y="565701"/>
            <a:ext cx="24048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</a:rPr>
              <a:t>Contact Us</a:t>
            </a:r>
            <a:endParaRPr lang="en-GB" sz="2400" dirty="0">
              <a:solidFill>
                <a:prstClr val="white"/>
              </a:solidFill>
            </a:endParaRP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2834996" y="4333520"/>
            <a:ext cx="3349330" cy="266322"/>
          </a:xfrm>
        </p:spPr>
        <p:txBody>
          <a:bodyPr lIns="36000" rIns="36000" anchor="ctr">
            <a:noAutofit/>
          </a:bodyPr>
          <a:lstStyle>
            <a:lvl1pPr>
              <a:defRPr sz="11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ZA" dirty="0"/>
              <a:t>Fill in your address</a:t>
            </a:r>
          </a:p>
        </p:txBody>
      </p:sp>
      <p:pic>
        <p:nvPicPr>
          <p:cNvPr id="20" name="Picture 2" descr="C:\Users\Conny\Desktop\WCG\WCG - Logo\PNG\Logos blue\Community Safety\WCG - Logo - Community Safety - Tagline - Blue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22909" y="1900283"/>
            <a:ext cx="2667070" cy="752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6555602"/>
      </p:ext>
    </p:extLst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>
          <a:xfrm>
            <a:off x="1763688" y="3861048"/>
            <a:ext cx="7200800" cy="1083419"/>
          </a:xfrm>
          <a:prstGeom prst="rect">
            <a:avLst/>
          </a:prstGeom>
        </p:spPr>
        <p:txBody>
          <a:bodyPr wrap="none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2400"/>
              </a:spcAft>
            </a:pPr>
            <a:r>
              <a:rPr lang="en-US" sz="3200" dirty="0">
                <a:solidFill>
                  <a:prstClr val="white"/>
                </a:solidFill>
                <a:cs typeface="Century Gothic"/>
              </a:rPr>
              <a:t>Thank you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3223800"/>
            <a:ext cx="9144000" cy="24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74624800"/>
      </p:ext>
    </p:extLst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3429000"/>
            <a:ext cx="8208912" cy="100811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00329B"/>
                </a:solidFill>
              </a14:hiddenFill>
            </a:ext>
          </a:extLst>
        </p:spPr>
        <p:txBody>
          <a:bodyPr lIns="72000" tIns="0" rIns="72000" bIns="0" anchor="b">
            <a:normAutofit/>
          </a:bodyPr>
          <a:lstStyle>
            <a:lvl1pPr algn="r">
              <a:spcBef>
                <a:spcPts val="300"/>
              </a:spcBef>
              <a:defRPr sz="2600" cap="all" baseline="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2585688"/>
            <a:ext cx="9144000" cy="493486"/>
          </a:xfrm>
          <a:prstGeom prst="rect">
            <a:avLst/>
          </a:prstGeom>
        </p:spPr>
      </p:pic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467544" y="4532528"/>
            <a:ext cx="8208912" cy="508552"/>
          </a:xfrm>
        </p:spPr>
        <p:txBody>
          <a:bodyPr lIns="72000" tIns="0" rIns="72000" bIns="0" anchor="ctr">
            <a:normAutofit/>
          </a:bodyPr>
          <a:lstStyle>
            <a:lvl1pPr marL="0" indent="0" algn="r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  <p:sp>
        <p:nvSpPr>
          <p:cNvPr id="15" name="Date Placeholder 11"/>
          <p:cNvSpPr>
            <a:spLocks noGrp="1"/>
          </p:cNvSpPr>
          <p:nvPr>
            <p:ph type="dt" sz="half" idx="2"/>
          </p:nvPr>
        </p:nvSpPr>
        <p:spPr>
          <a:xfrm>
            <a:off x="7164288" y="5398045"/>
            <a:ext cx="15121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pPr defTabSz="914400"/>
            <a:fld id="{44DF0C3E-4E99-4E2E-BA98-3D852DE6B51F}" type="datetime3">
              <a:rPr lang="en-US" smtClean="0">
                <a:solidFill>
                  <a:prstClr val="white"/>
                </a:solidFill>
              </a:rPr>
              <a:pPr defTabSz="914400"/>
              <a:t>17 September 2020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3635548" y="5398045"/>
            <a:ext cx="1584176" cy="365125"/>
          </a:xfrm>
        </p:spPr>
        <p:txBody>
          <a:bodyPr>
            <a:normAutofit/>
          </a:bodyPr>
          <a:lstStyle>
            <a:lvl1pPr algn="r">
              <a:defRPr sz="1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Location   |</a:t>
            </a:r>
            <a:endParaRPr lang="en-GB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5220072" y="5398045"/>
            <a:ext cx="1944216" cy="365125"/>
          </a:xfrm>
        </p:spPr>
        <p:txBody>
          <a:bodyPr>
            <a:normAutofit/>
          </a:bodyPr>
          <a:lstStyle>
            <a:lvl1pPr algn="r">
              <a:defRPr sz="11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Initial. Surname  |</a:t>
            </a:r>
            <a:endParaRPr lang="en-GB" dirty="0"/>
          </a:p>
        </p:txBody>
      </p:sp>
      <p:pic>
        <p:nvPicPr>
          <p:cNvPr id="11" name="Picture 2" descr="C:\Users\Conny\Desktop\WCG\WCG - Logo\PNG\Logos blue\Community Safety\WCG - Logo - Community Safety - Tagline - Transparent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701" y="382084"/>
            <a:ext cx="5400600" cy="1576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9263684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>
                <a:solidFill>
                  <a:srgbClr val="998F86"/>
                </a:solidFill>
              </a:rPr>
              <a:t>WCG-PPT Slide Gallery-01112012.pptx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95275" y="1196752"/>
            <a:ext cx="8597205" cy="4487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322972280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196752"/>
            <a:ext cx="8597205" cy="48960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046533078"/>
      </p:ext>
    </p:extLst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196752"/>
            <a:ext cx="4060701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831779" y="1196752"/>
            <a:ext cx="4060701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805301501"/>
      </p:ext>
    </p:extLst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7795132"/>
      </p:ext>
    </p:extLst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412776"/>
            <a:ext cx="8597205" cy="4680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934294493"/>
      </p:ext>
    </p:extLst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6"/>
            <a:ext cx="406070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831779" y="1412776"/>
            <a:ext cx="406070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146874087"/>
      </p:ext>
    </p:extLst>
  </p:cSld>
  <p:clrMapOvr>
    <a:masterClrMapping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1649461"/>
      </p:ext>
    </p:extLst>
  </p:cSld>
  <p:clrMapOvr>
    <a:masterClrMapping/>
  </p:clrMapOvr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95275" y="1196752"/>
            <a:ext cx="8597205" cy="4487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156747786"/>
      </p:ext>
    </p:extLst>
  </p:cSld>
  <p:clrMapOvr>
    <a:masterClrMapping/>
  </p:clrMapOvr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95275" y="1196752"/>
            <a:ext cx="4060701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831779" y="1196752"/>
            <a:ext cx="4060701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870359771"/>
      </p:ext>
    </p:extLst>
  </p:cSld>
  <p:clrMapOvr>
    <a:masterClrMapping/>
  </p:clrMapOvr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</p:spTree>
    <p:extLst>
      <p:ext uri="{BB962C8B-B14F-4D97-AF65-F5344CB8AC3E}">
        <p14:creationId xmlns:p14="http://schemas.microsoft.com/office/powerpoint/2010/main" xmlns="" val="2017008842"/>
      </p:ext>
    </p:extLst>
  </p:cSld>
  <p:clrMapOvr>
    <a:masterClrMapping/>
  </p:clrMapOvr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7"/>
            <a:ext cx="8597205" cy="4271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59143714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>
                <a:solidFill>
                  <a:srgbClr val="998F86"/>
                </a:solidFill>
              </a:rPr>
              <a:t>WCG-PPT Slide Gallery-01112012.pptx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95275" y="1196752"/>
            <a:ext cx="4060701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831779" y="1196752"/>
            <a:ext cx="4060701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908914010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6"/>
            <a:ext cx="4060701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831779" y="1412776"/>
            <a:ext cx="4060701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081193789"/>
      </p:ext>
    </p:extLst>
  </p:cSld>
  <p:clrMapOvr>
    <a:masterClrMapping/>
  </p:clrMapOvr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267239627"/>
      </p:ext>
    </p:extLst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11188" y="2276872"/>
            <a:ext cx="8281291" cy="936625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rm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Divider Theme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7150" y="5516880"/>
            <a:ext cx="9086850" cy="170799"/>
          </a:xfrm>
          <a:prstGeom prst="rect">
            <a:avLst/>
          </a:prstGeom>
        </p:spPr>
      </p:pic>
      <p:pic>
        <p:nvPicPr>
          <p:cNvPr id="7" name="Picture 115" descr="C:\Users\Conny\Desktop\WCG\WCG - Logo\PNG\Logos blue\Community Safety\WCG - Logo - Community Safety - Blu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3849" y="6149078"/>
            <a:ext cx="1109368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05514606"/>
      </p:ext>
    </p:extLst>
  </p:cSld>
  <p:clrMapOvr>
    <a:masterClrMapping/>
  </p:clrMapOvr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23850" y="1412775"/>
            <a:ext cx="2908573" cy="4680049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448447" y="1412776"/>
            <a:ext cx="5472608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132693206"/>
      </p:ext>
    </p:extLst>
  </p:cSld>
  <p:clrMapOvr>
    <a:masterClrMapping/>
  </p:clrMapOvr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516216" y="1412776"/>
            <a:ext cx="2404517" cy="468004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23850" y="1412777"/>
            <a:ext cx="6004917" cy="468004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781085365"/>
      </p:ext>
    </p:extLst>
  </p:cSld>
  <p:clrMapOvr>
    <a:masterClrMapping/>
  </p:clrMapOvr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1412776"/>
            <a:ext cx="3921674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999381" y="1412776"/>
            <a:ext cx="3921674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23850" y="3532181"/>
            <a:ext cx="8597205" cy="255145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773815984"/>
      </p:ext>
    </p:extLst>
  </p:cSld>
  <p:clrMapOvr>
    <a:masterClrMapping/>
  </p:clrMapOvr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3645024"/>
            <a:ext cx="3921674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999381" y="3645024"/>
            <a:ext cx="3921674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23850" y="1412776"/>
            <a:ext cx="8597205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778433036"/>
      </p:ext>
    </p:extLst>
  </p:cSld>
  <p:clrMapOvr>
    <a:masterClrMapping/>
  </p:clrMapOvr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92907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295526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1412776"/>
            <a:ext cx="8597205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542103020"/>
      </p:ext>
    </p:extLst>
  </p:cSld>
  <p:clrMapOvr>
    <a:masterClrMapping/>
  </p:clrMapOvr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92907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295526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3703287"/>
            <a:ext cx="8597205" cy="238034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526367816"/>
      </p:ext>
    </p:extLst>
  </p:cSld>
  <p:clrMapOvr>
    <a:masterClrMapping/>
  </p:clrMapOvr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23850" y="1412776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3850" y="2975180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323850" y="4537584"/>
            <a:ext cx="2908573" cy="154109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448447" y="1412776"/>
            <a:ext cx="5472608" cy="4664677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23027683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>
                <a:solidFill>
                  <a:srgbClr val="998F86"/>
                </a:solidFill>
              </a:rPr>
              <a:t>WCG-PPT Slide Gallery-01112012.pptx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</p:spTree>
    <p:extLst>
      <p:ext uri="{BB962C8B-B14F-4D97-AF65-F5344CB8AC3E}">
        <p14:creationId xmlns:p14="http://schemas.microsoft.com/office/powerpoint/2010/main" xmlns="" val="3604727894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012482" y="1412776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012482" y="2976533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012482" y="4540289"/>
            <a:ext cx="2908573" cy="1548783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1412777"/>
            <a:ext cx="5553983" cy="466590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138365587"/>
      </p:ext>
    </p:extLst>
  </p:cSld>
  <p:clrMapOvr>
    <a:masterClrMapping/>
  </p:clrMapOvr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 userDrawn="1"/>
        </p:nvGrpSpPr>
        <p:grpSpPr>
          <a:xfrm>
            <a:off x="2185076" y="1790072"/>
            <a:ext cx="4752528" cy="2880320"/>
            <a:chOff x="3635896" y="3356992"/>
            <a:chExt cx="4752528" cy="28803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" name="Rectangle 1"/>
            <p:cNvSpPr/>
            <p:nvPr userDrawn="1"/>
          </p:nvSpPr>
          <p:spPr>
            <a:xfrm>
              <a:off x="3635896" y="3356992"/>
              <a:ext cx="4752528" cy="2880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GB" dirty="0">
                <a:solidFill>
                  <a:prstClr val="white"/>
                </a:solidFill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>
              <p:custDataLst>
                <p:tags r:id="rId1"/>
              </p:custDataLst>
            </p:nvPr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4125978" y="4761028"/>
              <a:ext cx="4262446" cy="334548"/>
            </a:xfrm>
            <a:prstGeom prst="rect">
              <a:avLst/>
            </a:prstGeom>
          </p:spPr>
        </p:pic>
      </p:grpSp>
      <p:sp>
        <p:nvSpPr>
          <p:cNvPr id="1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834997" y="2696461"/>
            <a:ext cx="3897243" cy="266322"/>
          </a:xfrm>
        </p:spPr>
        <p:txBody>
          <a:bodyPr lIns="36000" rIns="36000" anchor="ctr">
            <a:noAutofit/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GB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834997" y="2963910"/>
            <a:ext cx="3897243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Directory</a:t>
            </a:r>
            <a:endParaRPr lang="en-GB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184680" y="3494035"/>
            <a:ext cx="1440160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2834997" y="3497483"/>
            <a:ext cx="402674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Tel: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5130119" y="3494035"/>
            <a:ext cx="1440160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4780436" y="3497483"/>
            <a:ext cx="402674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Fax: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2834997" y="3768568"/>
            <a:ext cx="3734059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Name.Surname@westerncape.gov.za</a:t>
            </a:r>
            <a:endParaRPr lang="en-GB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2834996" y="4043102"/>
            <a:ext cx="3734059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www.westerncape.gov.za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295275" y="565701"/>
            <a:ext cx="24048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</a:rPr>
              <a:t>Contact Us</a:t>
            </a:r>
            <a:endParaRPr lang="en-GB" sz="2400" dirty="0">
              <a:solidFill>
                <a:prstClr val="white"/>
              </a:solidFill>
            </a:endParaRP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2834996" y="4333520"/>
            <a:ext cx="3349330" cy="266322"/>
          </a:xfrm>
        </p:spPr>
        <p:txBody>
          <a:bodyPr lIns="36000" rIns="36000" anchor="ctr">
            <a:noAutofit/>
          </a:bodyPr>
          <a:lstStyle>
            <a:lvl1pPr>
              <a:defRPr sz="11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ZA" dirty="0"/>
              <a:t>Fill in your address</a:t>
            </a:r>
          </a:p>
        </p:txBody>
      </p:sp>
      <p:pic>
        <p:nvPicPr>
          <p:cNvPr id="20" name="Picture 2" descr="C:\Users\Conny\Desktop\WCG\WCG - Logo\PNG\Logos blue\Community Safety\WCG - Logo - Community Safety - Tagline - Blue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22909" y="1900283"/>
            <a:ext cx="2667070" cy="752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41336868"/>
      </p:ext>
    </p:extLst>
  </p:cSld>
  <p:clrMapOvr>
    <a:masterClrMapping/>
  </p:clrMapOvr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>
          <a:xfrm>
            <a:off x="1763688" y="3861048"/>
            <a:ext cx="7200800" cy="1083419"/>
          </a:xfrm>
          <a:prstGeom prst="rect">
            <a:avLst/>
          </a:prstGeom>
        </p:spPr>
        <p:txBody>
          <a:bodyPr wrap="none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2400"/>
              </a:spcAft>
            </a:pPr>
            <a:r>
              <a:rPr lang="en-US" sz="3200" dirty="0">
                <a:solidFill>
                  <a:prstClr val="white"/>
                </a:solidFill>
                <a:cs typeface="Century Gothic"/>
              </a:rPr>
              <a:t>Thank you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3223800"/>
            <a:ext cx="9144000" cy="24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43062368"/>
      </p:ext>
    </p:extLst>
  </p:cSld>
  <p:clrMapOvr>
    <a:masterClrMapping/>
  </p:clrMapOvr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3429000"/>
            <a:ext cx="8208912" cy="100811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00329B"/>
                </a:solidFill>
              </a14:hiddenFill>
            </a:ext>
          </a:extLst>
        </p:spPr>
        <p:txBody>
          <a:bodyPr lIns="72000" tIns="0" rIns="72000" bIns="0" anchor="b">
            <a:normAutofit/>
          </a:bodyPr>
          <a:lstStyle>
            <a:lvl1pPr algn="r">
              <a:spcBef>
                <a:spcPts val="300"/>
              </a:spcBef>
              <a:defRPr sz="2600" cap="all" baseline="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2585688"/>
            <a:ext cx="9144000" cy="493486"/>
          </a:xfrm>
          <a:prstGeom prst="rect">
            <a:avLst/>
          </a:prstGeom>
        </p:spPr>
      </p:pic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467544" y="4532528"/>
            <a:ext cx="8208912" cy="508552"/>
          </a:xfrm>
        </p:spPr>
        <p:txBody>
          <a:bodyPr lIns="72000" tIns="0" rIns="72000" bIns="0" anchor="ctr">
            <a:normAutofit/>
          </a:bodyPr>
          <a:lstStyle>
            <a:lvl1pPr marL="0" indent="0" algn="r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  <p:sp>
        <p:nvSpPr>
          <p:cNvPr id="15" name="Date Placeholder 11"/>
          <p:cNvSpPr>
            <a:spLocks noGrp="1"/>
          </p:cNvSpPr>
          <p:nvPr>
            <p:ph type="dt" sz="half" idx="2"/>
          </p:nvPr>
        </p:nvSpPr>
        <p:spPr>
          <a:xfrm>
            <a:off x="7164288" y="5398045"/>
            <a:ext cx="15121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pPr defTabSz="914400"/>
            <a:fld id="{44DF0C3E-4E99-4E2E-BA98-3D852DE6B51F}" type="datetime3">
              <a:rPr lang="en-US" smtClean="0">
                <a:solidFill>
                  <a:prstClr val="white"/>
                </a:solidFill>
              </a:rPr>
              <a:pPr defTabSz="914400"/>
              <a:t>17 September 2020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3635548" y="5398045"/>
            <a:ext cx="1584176" cy="365125"/>
          </a:xfrm>
        </p:spPr>
        <p:txBody>
          <a:bodyPr>
            <a:normAutofit/>
          </a:bodyPr>
          <a:lstStyle>
            <a:lvl1pPr algn="r">
              <a:defRPr sz="1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Location   |</a:t>
            </a:r>
            <a:endParaRPr lang="en-GB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5220072" y="5398045"/>
            <a:ext cx="1944216" cy="365125"/>
          </a:xfrm>
        </p:spPr>
        <p:txBody>
          <a:bodyPr>
            <a:normAutofit/>
          </a:bodyPr>
          <a:lstStyle>
            <a:lvl1pPr algn="r">
              <a:defRPr sz="11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Initial. Surname  |</a:t>
            </a:r>
            <a:endParaRPr lang="en-GB" dirty="0"/>
          </a:p>
        </p:txBody>
      </p:sp>
      <p:pic>
        <p:nvPicPr>
          <p:cNvPr id="11" name="Picture 2" descr="C:\Users\Conny\Desktop\WCG\WCG - Logo\PNG\Logos blue\Community Safety\WCG - Logo - Community Safety - Tagline - Transparent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701" y="382084"/>
            <a:ext cx="5400600" cy="1576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92096855"/>
      </p:ext>
    </p:extLst>
  </p:cSld>
  <p:clrMapOvr>
    <a:masterClrMapping/>
  </p:clrMapOvr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196752"/>
            <a:ext cx="8597205" cy="48960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505890117"/>
      </p:ext>
    </p:extLst>
  </p:cSld>
  <p:clrMapOvr>
    <a:masterClrMapping/>
  </p:clrMapOvr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196752"/>
            <a:ext cx="4060701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831779" y="1196752"/>
            <a:ext cx="4060701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84659921"/>
      </p:ext>
    </p:extLst>
  </p:cSld>
  <p:clrMapOvr>
    <a:masterClrMapping/>
  </p:clrMapOvr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176006"/>
      </p:ext>
    </p:extLst>
  </p:cSld>
  <p:clrMapOvr>
    <a:masterClrMapping/>
  </p:clrMapOvr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412776"/>
            <a:ext cx="8597205" cy="4680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62026371"/>
      </p:ext>
    </p:extLst>
  </p:cSld>
  <p:clrMapOvr>
    <a:masterClrMapping/>
  </p:clrMapOvr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6"/>
            <a:ext cx="406070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831779" y="1412776"/>
            <a:ext cx="406070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93179722"/>
      </p:ext>
    </p:extLst>
  </p:cSld>
  <p:clrMapOvr>
    <a:masterClrMapping/>
  </p:clrMapOvr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3479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07276361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>
                <a:solidFill>
                  <a:srgbClr val="998F86"/>
                </a:solidFill>
              </a:rPr>
              <a:t>WCG-PPT Slide Gallery-01112012.pptx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7"/>
            <a:ext cx="8597205" cy="4271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6037795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95275" y="1196752"/>
            <a:ext cx="8597205" cy="4487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681692415"/>
      </p:ext>
    </p:extLst>
  </p:cSld>
  <p:clrMapOvr>
    <a:masterClrMapping/>
  </p:clrMapOvr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95275" y="1196752"/>
            <a:ext cx="4060701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831779" y="1196752"/>
            <a:ext cx="4060701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345416098"/>
      </p:ext>
    </p:extLst>
  </p:cSld>
  <p:clrMapOvr>
    <a:masterClrMapping/>
  </p:clrMapOvr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</p:spTree>
    <p:extLst>
      <p:ext uri="{BB962C8B-B14F-4D97-AF65-F5344CB8AC3E}">
        <p14:creationId xmlns:p14="http://schemas.microsoft.com/office/powerpoint/2010/main" xmlns="" val="3982513029"/>
      </p:ext>
    </p:extLst>
  </p:cSld>
  <p:clrMapOvr>
    <a:masterClrMapping/>
  </p:clrMapOvr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7"/>
            <a:ext cx="8597205" cy="4271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546319076"/>
      </p:ext>
    </p:extLst>
  </p:cSld>
  <p:clrMapOvr>
    <a:masterClrMapping/>
  </p:clrMapOvr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6"/>
            <a:ext cx="4060701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831779" y="1412776"/>
            <a:ext cx="4060701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781363537"/>
      </p:ext>
    </p:extLst>
  </p:cSld>
  <p:clrMapOvr>
    <a:masterClrMapping/>
  </p:clrMapOvr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649746267"/>
      </p:ext>
    </p:extLst>
  </p:cSld>
  <p:clrMapOvr>
    <a:masterClrMapping/>
  </p:clrMapOvr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11188" y="2276872"/>
            <a:ext cx="8281291" cy="936625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rm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Divider Theme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7150" y="5516880"/>
            <a:ext cx="9086850" cy="170799"/>
          </a:xfrm>
          <a:prstGeom prst="rect">
            <a:avLst/>
          </a:prstGeom>
        </p:spPr>
      </p:pic>
      <p:pic>
        <p:nvPicPr>
          <p:cNvPr id="7" name="Picture 115" descr="C:\Users\Conny\Desktop\WCG\WCG - Logo\PNG\Logos blue\Community Safety\WCG - Logo - Community Safety - Blu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3849" y="6149078"/>
            <a:ext cx="1109368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31916644"/>
      </p:ext>
    </p:extLst>
  </p:cSld>
  <p:clrMapOvr>
    <a:masterClrMapping/>
  </p:clrMapOvr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23850" y="1412775"/>
            <a:ext cx="2908573" cy="4680049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448447" y="1412776"/>
            <a:ext cx="5472608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93676148"/>
      </p:ext>
    </p:extLst>
  </p:cSld>
  <p:clrMapOvr>
    <a:masterClrMapping/>
  </p:clrMapOvr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516216" y="1412776"/>
            <a:ext cx="2404517" cy="468004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23850" y="1412777"/>
            <a:ext cx="6004917" cy="468004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982796180"/>
      </p:ext>
    </p:extLst>
  </p:cSld>
  <p:clrMapOvr>
    <a:masterClrMapping/>
  </p:clrMapOvr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1412776"/>
            <a:ext cx="3921674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999381" y="1412776"/>
            <a:ext cx="3921674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23850" y="3532181"/>
            <a:ext cx="8597205" cy="255145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64404282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>
                <a:solidFill>
                  <a:srgbClr val="998F86"/>
                </a:solidFill>
              </a:rPr>
              <a:t>WCG-PPT Slide Gallery-01112012.pptx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6"/>
            <a:ext cx="4060701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831779" y="1412776"/>
            <a:ext cx="4060701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697776218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3645024"/>
            <a:ext cx="3921674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999381" y="3645024"/>
            <a:ext cx="3921674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23850" y="1412776"/>
            <a:ext cx="8597205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501193575"/>
      </p:ext>
    </p:extLst>
  </p:cSld>
  <p:clrMapOvr>
    <a:masterClrMapping/>
  </p:clrMapOvr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92907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295526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1412776"/>
            <a:ext cx="8597205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933228149"/>
      </p:ext>
    </p:extLst>
  </p:cSld>
  <p:clrMapOvr>
    <a:masterClrMapping/>
  </p:clrMapOvr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92907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295526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3703287"/>
            <a:ext cx="8597205" cy="238034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739971420"/>
      </p:ext>
    </p:extLst>
  </p:cSld>
  <p:clrMapOvr>
    <a:masterClrMapping/>
  </p:clrMapOvr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23850" y="1412776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3850" y="2975180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323850" y="4537584"/>
            <a:ext cx="2908573" cy="154109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448447" y="1412776"/>
            <a:ext cx="5472608" cy="4664677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058321516"/>
      </p:ext>
    </p:extLst>
  </p:cSld>
  <p:clrMapOvr>
    <a:masterClrMapping/>
  </p:clrMapOvr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012482" y="1412776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012482" y="2976533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012482" y="4540289"/>
            <a:ext cx="2908573" cy="1548783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1412777"/>
            <a:ext cx="5553983" cy="466590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564946675"/>
      </p:ext>
    </p:extLst>
  </p:cSld>
  <p:clrMapOvr>
    <a:masterClrMapping/>
  </p:clrMapOvr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 userDrawn="1"/>
        </p:nvGrpSpPr>
        <p:grpSpPr>
          <a:xfrm>
            <a:off x="2185076" y="1790072"/>
            <a:ext cx="4752528" cy="2880320"/>
            <a:chOff x="3635896" y="3356992"/>
            <a:chExt cx="4752528" cy="28803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" name="Rectangle 1"/>
            <p:cNvSpPr/>
            <p:nvPr userDrawn="1"/>
          </p:nvSpPr>
          <p:spPr>
            <a:xfrm>
              <a:off x="3635896" y="3356992"/>
              <a:ext cx="4752528" cy="2880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GB" dirty="0">
                <a:solidFill>
                  <a:prstClr val="white"/>
                </a:solidFill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>
              <p:custDataLst>
                <p:tags r:id="rId1"/>
              </p:custDataLst>
            </p:nvPr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4125978" y="4761028"/>
              <a:ext cx="4262446" cy="334548"/>
            </a:xfrm>
            <a:prstGeom prst="rect">
              <a:avLst/>
            </a:prstGeom>
          </p:spPr>
        </p:pic>
      </p:grpSp>
      <p:sp>
        <p:nvSpPr>
          <p:cNvPr id="1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834997" y="2696461"/>
            <a:ext cx="3897243" cy="266322"/>
          </a:xfrm>
        </p:spPr>
        <p:txBody>
          <a:bodyPr lIns="36000" rIns="36000" anchor="ctr">
            <a:noAutofit/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GB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834997" y="2963910"/>
            <a:ext cx="3897243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Directory</a:t>
            </a:r>
            <a:endParaRPr lang="en-GB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184680" y="3494035"/>
            <a:ext cx="1440160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2834997" y="3497483"/>
            <a:ext cx="402674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Tel: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5130119" y="3494035"/>
            <a:ext cx="1440160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4780436" y="3497483"/>
            <a:ext cx="402674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Fax: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2834997" y="3768568"/>
            <a:ext cx="3734059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Name.Surname@westerncape.gov.za</a:t>
            </a:r>
            <a:endParaRPr lang="en-GB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2834996" y="4043102"/>
            <a:ext cx="3734059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www.westerncape.gov.za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295275" y="565701"/>
            <a:ext cx="24048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</a:rPr>
              <a:t>Contact Us</a:t>
            </a:r>
            <a:endParaRPr lang="en-GB" sz="2400" dirty="0">
              <a:solidFill>
                <a:prstClr val="white"/>
              </a:solidFill>
            </a:endParaRP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2834996" y="4333520"/>
            <a:ext cx="3349330" cy="266322"/>
          </a:xfrm>
        </p:spPr>
        <p:txBody>
          <a:bodyPr lIns="36000" rIns="36000" anchor="ctr">
            <a:noAutofit/>
          </a:bodyPr>
          <a:lstStyle>
            <a:lvl1pPr>
              <a:defRPr sz="11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ZA" dirty="0"/>
              <a:t>Fill in your address</a:t>
            </a:r>
          </a:p>
        </p:txBody>
      </p:sp>
      <p:pic>
        <p:nvPicPr>
          <p:cNvPr id="20" name="Picture 2" descr="C:\Users\Conny\Desktop\WCG\WCG - Logo\PNG\Logos blue\Community Safety\WCG - Logo - Community Safety - Tagline - Blue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22909" y="1900283"/>
            <a:ext cx="2667070" cy="752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56641524"/>
      </p:ext>
    </p:extLst>
  </p:cSld>
  <p:clrMapOvr>
    <a:masterClrMapping/>
  </p:clrMapOvr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>
          <a:xfrm>
            <a:off x="1763688" y="3861048"/>
            <a:ext cx="7200800" cy="1083419"/>
          </a:xfrm>
          <a:prstGeom prst="rect">
            <a:avLst/>
          </a:prstGeom>
        </p:spPr>
        <p:txBody>
          <a:bodyPr wrap="none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2400"/>
              </a:spcAft>
            </a:pPr>
            <a:r>
              <a:rPr lang="en-US" sz="3200" dirty="0">
                <a:solidFill>
                  <a:prstClr val="white"/>
                </a:solidFill>
                <a:cs typeface="Century Gothic"/>
              </a:rPr>
              <a:t>Thank you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3223800"/>
            <a:ext cx="9144000" cy="24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50123609"/>
      </p:ext>
    </p:extLst>
  </p:cSld>
  <p:clrMapOvr>
    <a:masterClrMapping/>
  </p:clrMapOvr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3429000"/>
            <a:ext cx="8208912" cy="100811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00329B"/>
                </a:solidFill>
              </a14:hiddenFill>
            </a:ext>
          </a:extLst>
        </p:spPr>
        <p:txBody>
          <a:bodyPr lIns="72000" tIns="0" rIns="72000" bIns="0" anchor="b">
            <a:normAutofit/>
          </a:bodyPr>
          <a:lstStyle>
            <a:lvl1pPr algn="r">
              <a:spcBef>
                <a:spcPts val="300"/>
              </a:spcBef>
              <a:defRPr sz="2600" cap="all" baseline="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2585688"/>
            <a:ext cx="9144000" cy="493486"/>
          </a:xfrm>
          <a:prstGeom prst="rect">
            <a:avLst/>
          </a:prstGeom>
        </p:spPr>
      </p:pic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467544" y="4532528"/>
            <a:ext cx="8208912" cy="508552"/>
          </a:xfrm>
        </p:spPr>
        <p:txBody>
          <a:bodyPr lIns="72000" tIns="0" rIns="72000" bIns="0" anchor="ctr">
            <a:normAutofit/>
          </a:bodyPr>
          <a:lstStyle>
            <a:lvl1pPr marL="0" indent="0" algn="r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  <p:sp>
        <p:nvSpPr>
          <p:cNvPr id="15" name="Date Placeholder 11"/>
          <p:cNvSpPr>
            <a:spLocks noGrp="1"/>
          </p:cNvSpPr>
          <p:nvPr>
            <p:ph type="dt" sz="half" idx="2"/>
          </p:nvPr>
        </p:nvSpPr>
        <p:spPr>
          <a:xfrm>
            <a:off x="7164288" y="5398045"/>
            <a:ext cx="15121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pPr defTabSz="914400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3635548" y="5398045"/>
            <a:ext cx="1584176" cy="365125"/>
          </a:xfrm>
        </p:spPr>
        <p:txBody>
          <a:bodyPr>
            <a:normAutofit/>
          </a:bodyPr>
          <a:lstStyle>
            <a:lvl1pPr algn="r">
              <a:defRPr sz="1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Location   |</a:t>
            </a:r>
            <a:endParaRPr lang="en-GB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5220072" y="5398045"/>
            <a:ext cx="1944216" cy="365125"/>
          </a:xfrm>
        </p:spPr>
        <p:txBody>
          <a:bodyPr>
            <a:normAutofit/>
          </a:bodyPr>
          <a:lstStyle>
            <a:lvl1pPr algn="r">
              <a:defRPr sz="11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Initial. Surname  |</a:t>
            </a:r>
            <a:endParaRPr lang="en-GB" dirty="0"/>
          </a:p>
        </p:txBody>
      </p:sp>
      <p:pic>
        <p:nvPicPr>
          <p:cNvPr id="11" name="Picture 2" descr="C:\Users\Conny\Desktop\WCG\WCG - Logo\PNG\Logos blue\Community Safety\WCG - Logo - Community Safety - Tagline - Transparent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701" y="382084"/>
            <a:ext cx="5400600" cy="1576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07380400"/>
      </p:ext>
    </p:extLst>
  </p:cSld>
  <p:clrMapOvr>
    <a:masterClrMapping/>
  </p:clrMapOvr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WCED Safe Schools Co-ordinators Meeting 13 March 2014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196752"/>
            <a:ext cx="8597205" cy="48960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606436636"/>
      </p:ext>
    </p:extLst>
  </p:cSld>
  <p:clrMapOvr>
    <a:masterClrMapping/>
  </p:clrMapOvr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WCED Safe Schools Co-ordinators Meeting 13 March 2014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196752"/>
            <a:ext cx="4060701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831779" y="1196752"/>
            <a:ext cx="4060701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86145339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>
                <a:solidFill>
                  <a:srgbClr val="998F86"/>
                </a:solidFill>
              </a:rPr>
              <a:t>WCG-PPT Slide Gallery-01112012.pptx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902684901"/>
      </p:ext>
    </p:extLst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WCED Safe Schools Co-ordinators Meeting 13 March 2014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2966835"/>
      </p:ext>
    </p:extLst>
  </p:cSld>
  <p:clrMapOvr>
    <a:masterClrMapping/>
  </p:clrMapOvr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WCED Safe Schools Co-ordinators Meeting 13 March 2014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412776"/>
            <a:ext cx="8597205" cy="4680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166173375"/>
      </p:ext>
    </p:extLst>
  </p:cSld>
  <p:clrMapOvr>
    <a:masterClrMapping/>
  </p:clrMapOvr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WCED Safe Schools Co-ordinators Meeting 13 March 2014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6"/>
            <a:ext cx="406070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831779" y="1412776"/>
            <a:ext cx="406070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859233600"/>
      </p:ext>
    </p:extLst>
  </p:cSld>
  <p:clrMapOvr>
    <a:masterClrMapping/>
  </p:clrMapOvr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WCED Safe Schools Co-ordinators Meeting 13 March 2014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5799112"/>
      </p:ext>
    </p:extLst>
  </p:cSld>
  <p:clrMapOvr>
    <a:masterClrMapping/>
  </p:clrMapOvr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WCED Safe Schools Co-ordinators Meeting 13 March 2014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95275" y="1196752"/>
            <a:ext cx="8597205" cy="4487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95454114"/>
      </p:ext>
    </p:extLst>
  </p:cSld>
  <p:clrMapOvr>
    <a:masterClrMapping/>
  </p:clrMapOvr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WCED Safe Schools Co-ordinators Meeting 13 March 2014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95275" y="1196752"/>
            <a:ext cx="4060701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831779" y="1196752"/>
            <a:ext cx="4060701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427480672"/>
      </p:ext>
    </p:extLst>
  </p:cSld>
  <p:clrMapOvr>
    <a:masterClrMapping/>
  </p:clrMapOvr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WCED Safe Schools Co-ordinators Meeting 13 March 2014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</p:spTree>
    <p:extLst>
      <p:ext uri="{BB962C8B-B14F-4D97-AF65-F5344CB8AC3E}">
        <p14:creationId xmlns:p14="http://schemas.microsoft.com/office/powerpoint/2010/main" xmlns="" val="2059785554"/>
      </p:ext>
    </p:extLst>
  </p:cSld>
  <p:clrMapOvr>
    <a:masterClrMapping/>
  </p:clrMapOvr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WCED Safe Schools Co-ordinators Meeting 13 March 2014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7"/>
            <a:ext cx="8597205" cy="4271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169628918"/>
      </p:ext>
    </p:extLst>
  </p:cSld>
  <p:clrMapOvr>
    <a:masterClrMapping/>
  </p:clrMapOvr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WCED Safe Schools Co-ordinators Meeting 13 March 2014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6"/>
            <a:ext cx="4060701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831779" y="1412776"/>
            <a:ext cx="4060701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470099722"/>
      </p:ext>
    </p:extLst>
  </p:cSld>
  <p:clrMapOvr>
    <a:masterClrMapping/>
  </p:clrMapOvr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WCED Safe Schools Co-ordinators Meeting 13 March 2014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98611082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11188" y="2276872"/>
            <a:ext cx="8281291" cy="936625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rm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Divider Theme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7150" y="5516880"/>
            <a:ext cx="9086850" cy="170799"/>
          </a:xfrm>
          <a:prstGeom prst="rect">
            <a:avLst/>
          </a:prstGeom>
        </p:spPr>
      </p:pic>
      <p:pic>
        <p:nvPicPr>
          <p:cNvPr id="8" name="Picture 115" descr="C:\Users\Conny\Desktop\WCG\WCG - Logo\PNG\Logos blue\Community Safety\WCG - Logo - Community Safety - Blu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3849" y="6149078"/>
            <a:ext cx="1109368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88998628"/>
      </p:ext>
    </p:extLst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11188" y="2276872"/>
            <a:ext cx="8281291" cy="936625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rm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Divider Theme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7150" y="5516880"/>
            <a:ext cx="9086850" cy="170799"/>
          </a:xfrm>
          <a:prstGeom prst="rect">
            <a:avLst/>
          </a:prstGeom>
        </p:spPr>
      </p:pic>
      <p:pic>
        <p:nvPicPr>
          <p:cNvPr id="7" name="Picture 115" descr="C:\Users\Conny\Desktop\WCG\WCG - Logo\PNG\Logos blue\Community Safety\WCG - Logo - Community Safety - Blu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3849" y="6149078"/>
            <a:ext cx="1109368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06925318"/>
      </p:ext>
    </p:extLst>
  </p:cSld>
  <p:clrMapOvr>
    <a:masterClrMapping/>
  </p:clrMapOvr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WCED Safe Schools Co-ordinators Meeting 13 March 2014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23850" y="1412775"/>
            <a:ext cx="2908573" cy="4680049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448447" y="1412776"/>
            <a:ext cx="5472608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979427652"/>
      </p:ext>
    </p:extLst>
  </p:cSld>
  <p:clrMapOvr>
    <a:masterClrMapping/>
  </p:clrMapOvr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WCED Safe Schools Co-ordinators Meeting 13 March 2014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516216" y="1412776"/>
            <a:ext cx="2404517" cy="468004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23850" y="1412777"/>
            <a:ext cx="6004917" cy="468004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167764484"/>
      </p:ext>
    </p:extLst>
  </p:cSld>
  <p:clrMapOvr>
    <a:masterClrMapping/>
  </p:clrMapOvr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WCED Safe Schools Co-ordinators Meeting 13 March 2014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1412776"/>
            <a:ext cx="3921674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999381" y="1412776"/>
            <a:ext cx="3921674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23850" y="3532181"/>
            <a:ext cx="8597205" cy="255145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306870241"/>
      </p:ext>
    </p:extLst>
  </p:cSld>
  <p:clrMapOvr>
    <a:masterClrMapping/>
  </p:clrMapOvr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WCED Safe Schools Co-ordinators Meeting 13 March 2014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3645024"/>
            <a:ext cx="3921674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999381" y="3645024"/>
            <a:ext cx="3921674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23850" y="1412776"/>
            <a:ext cx="8597205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501175057"/>
      </p:ext>
    </p:extLst>
  </p:cSld>
  <p:clrMapOvr>
    <a:masterClrMapping/>
  </p:clrMapOvr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WCED Safe Schools Co-ordinators Meeting 13 March 2014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92907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295526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1412776"/>
            <a:ext cx="8597205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623454722"/>
      </p:ext>
    </p:extLst>
  </p:cSld>
  <p:clrMapOvr>
    <a:masterClrMapping/>
  </p:clrMapOvr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WCED Safe Schools Co-ordinators Meeting 13 March 2014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92907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295526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3703287"/>
            <a:ext cx="8597205" cy="238034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288896381"/>
      </p:ext>
    </p:extLst>
  </p:cSld>
  <p:clrMapOvr>
    <a:masterClrMapping/>
  </p:clrMapOvr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WCED Safe Schools Co-ordinators Meeting 13 March 2014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23850" y="1412776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3850" y="2975180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323850" y="4537584"/>
            <a:ext cx="2908573" cy="154109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448447" y="1412776"/>
            <a:ext cx="5472608" cy="4664677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860189548"/>
      </p:ext>
    </p:extLst>
  </p:cSld>
  <p:clrMapOvr>
    <a:masterClrMapping/>
  </p:clrMapOvr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WCED Safe Schools Co-ordinators Meeting 13 March 2014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012482" y="1412776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012482" y="2976533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012482" y="4540289"/>
            <a:ext cx="2908573" cy="1548783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1412777"/>
            <a:ext cx="5553983" cy="466590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007386083"/>
      </p:ext>
    </p:extLst>
  </p:cSld>
  <p:clrMapOvr>
    <a:masterClrMapping/>
  </p:clrMapOvr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 userDrawn="1"/>
        </p:nvGrpSpPr>
        <p:grpSpPr>
          <a:xfrm>
            <a:off x="2185076" y="1790072"/>
            <a:ext cx="4752528" cy="2880320"/>
            <a:chOff x="3635896" y="3356992"/>
            <a:chExt cx="4752528" cy="28803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" name="Rectangle 1"/>
            <p:cNvSpPr/>
            <p:nvPr userDrawn="1"/>
          </p:nvSpPr>
          <p:spPr>
            <a:xfrm>
              <a:off x="3635896" y="3356992"/>
              <a:ext cx="4752528" cy="2880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GB" dirty="0">
                <a:solidFill>
                  <a:prstClr val="white"/>
                </a:solidFill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>
              <p:custDataLst>
                <p:tags r:id="rId1"/>
              </p:custDataLst>
            </p:nvPr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4125978" y="4761028"/>
              <a:ext cx="4262446" cy="334548"/>
            </a:xfrm>
            <a:prstGeom prst="rect">
              <a:avLst/>
            </a:prstGeom>
          </p:spPr>
        </p:pic>
      </p:grpSp>
      <p:sp>
        <p:nvSpPr>
          <p:cNvPr id="1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834997" y="2696461"/>
            <a:ext cx="3897243" cy="266322"/>
          </a:xfrm>
        </p:spPr>
        <p:txBody>
          <a:bodyPr lIns="36000" rIns="36000" anchor="ctr">
            <a:noAutofit/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GB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834997" y="2963910"/>
            <a:ext cx="3897243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Directory</a:t>
            </a:r>
            <a:endParaRPr lang="en-GB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184680" y="3494035"/>
            <a:ext cx="1440160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2834997" y="3497483"/>
            <a:ext cx="402674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Tel: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5130119" y="3494035"/>
            <a:ext cx="1440160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4780436" y="3497483"/>
            <a:ext cx="402674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Fax: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2834997" y="3768568"/>
            <a:ext cx="3734059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Name.Surname@westerncape.gov.za</a:t>
            </a:r>
            <a:endParaRPr lang="en-GB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2834996" y="4043102"/>
            <a:ext cx="3734059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www.westerncape.gov.za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295275" y="565701"/>
            <a:ext cx="24048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</a:rPr>
              <a:t>Contact Us</a:t>
            </a:r>
            <a:endParaRPr lang="en-GB" sz="2400" dirty="0">
              <a:solidFill>
                <a:prstClr val="white"/>
              </a:solidFill>
            </a:endParaRP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2834996" y="4333520"/>
            <a:ext cx="3349330" cy="266322"/>
          </a:xfrm>
        </p:spPr>
        <p:txBody>
          <a:bodyPr lIns="36000" rIns="36000" anchor="ctr">
            <a:noAutofit/>
          </a:bodyPr>
          <a:lstStyle>
            <a:lvl1pPr>
              <a:defRPr sz="11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ZA" dirty="0"/>
              <a:t>Fill in your address</a:t>
            </a:r>
          </a:p>
        </p:txBody>
      </p:sp>
      <p:pic>
        <p:nvPicPr>
          <p:cNvPr id="20" name="Picture 2" descr="C:\Users\Conny\Desktop\WCG\WCG - Logo\PNG\Logos blue\Community Safety\WCG - Logo - Community Safety - Tagline - Blue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22909" y="1900283"/>
            <a:ext cx="2667070" cy="752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9596756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>
                <a:solidFill>
                  <a:srgbClr val="998F86"/>
                </a:solidFill>
              </a:rPr>
              <a:t>WCG-PPT Slide Gallery-01112012.pptx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23850" y="1412775"/>
            <a:ext cx="2908573" cy="4680049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448447" y="1412776"/>
            <a:ext cx="5472608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829536082"/>
      </p:ext>
    </p:extLst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>
          <a:xfrm>
            <a:off x="1763688" y="3861048"/>
            <a:ext cx="7200800" cy="1083419"/>
          </a:xfrm>
          <a:prstGeom prst="rect">
            <a:avLst/>
          </a:prstGeom>
        </p:spPr>
        <p:txBody>
          <a:bodyPr wrap="none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2400"/>
              </a:spcAft>
            </a:pPr>
            <a:r>
              <a:rPr lang="en-US" sz="3200" dirty="0">
                <a:solidFill>
                  <a:prstClr val="white"/>
                </a:solidFill>
                <a:cs typeface="Century Gothic"/>
              </a:rPr>
              <a:t>Thank you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3223800"/>
            <a:ext cx="9144000" cy="24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66606501"/>
      </p:ext>
    </p:extLst>
  </p:cSld>
  <p:clrMapOvr>
    <a:masterClrMapping/>
  </p:clrMapOvr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3429000"/>
            <a:ext cx="8208912" cy="100811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00329B"/>
                </a:solidFill>
              </a14:hiddenFill>
            </a:ext>
          </a:extLst>
        </p:spPr>
        <p:txBody>
          <a:bodyPr lIns="72000" tIns="0" rIns="72000" bIns="0" anchor="b">
            <a:normAutofit/>
          </a:bodyPr>
          <a:lstStyle>
            <a:lvl1pPr algn="r">
              <a:spcBef>
                <a:spcPts val="300"/>
              </a:spcBef>
              <a:defRPr sz="2600" cap="all" baseline="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2585688"/>
            <a:ext cx="9144000" cy="493486"/>
          </a:xfrm>
          <a:prstGeom prst="rect">
            <a:avLst/>
          </a:prstGeom>
        </p:spPr>
      </p:pic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467544" y="4532528"/>
            <a:ext cx="8208912" cy="508552"/>
          </a:xfrm>
        </p:spPr>
        <p:txBody>
          <a:bodyPr lIns="72000" tIns="0" rIns="72000" bIns="0" anchor="ctr">
            <a:normAutofit/>
          </a:bodyPr>
          <a:lstStyle>
            <a:lvl1pPr marL="0" indent="0" algn="r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  <p:sp>
        <p:nvSpPr>
          <p:cNvPr id="15" name="Date Placeholder 11"/>
          <p:cNvSpPr>
            <a:spLocks noGrp="1"/>
          </p:cNvSpPr>
          <p:nvPr>
            <p:ph type="dt" sz="half" idx="2"/>
          </p:nvPr>
        </p:nvSpPr>
        <p:spPr>
          <a:xfrm>
            <a:off x="7164288" y="5398045"/>
            <a:ext cx="15121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pPr defTabSz="914400"/>
            <a:fld id="{44DF0C3E-4E99-4E2E-BA98-3D852DE6B51F}" type="datetime3">
              <a:rPr lang="en-US" smtClean="0">
                <a:solidFill>
                  <a:prstClr val="white"/>
                </a:solidFill>
              </a:rPr>
              <a:pPr defTabSz="914400"/>
              <a:t>17 September 2020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3635548" y="5398045"/>
            <a:ext cx="1584176" cy="365125"/>
          </a:xfrm>
        </p:spPr>
        <p:txBody>
          <a:bodyPr>
            <a:normAutofit/>
          </a:bodyPr>
          <a:lstStyle>
            <a:lvl1pPr algn="r">
              <a:defRPr sz="1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Location   |</a:t>
            </a:r>
            <a:endParaRPr lang="en-GB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5220072" y="5398045"/>
            <a:ext cx="1944216" cy="365125"/>
          </a:xfrm>
        </p:spPr>
        <p:txBody>
          <a:bodyPr>
            <a:normAutofit/>
          </a:bodyPr>
          <a:lstStyle>
            <a:lvl1pPr algn="r">
              <a:defRPr sz="11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Initial. Surname  |</a:t>
            </a:r>
            <a:endParaRPr lang="en-GB" dirty="0"/>
          </a:p>
        </p:txBody>
      </p:sp>
      <p:pic>
        <p:nvPicPr>
          <p:cNvPr id="11" name="Picture 2" descr="C:\Users\Conny\Desktop\WCG\WCG - Logo\PNG\Logos blue\Community Safety\WCG - Logo - Community Safety - Tagline - Transparent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701" y="382084"/>
            <a:ext cx="5400600" cy="1576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64305079"/>
      </p:ext>
    </p:extLst>
  </p:cSld>
  <p:clrMapOvr>
    <a:masterClrMapping/>
  </p:clrMapOvr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196752"/>
            <a:ext cx="8597205" cy="48960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442005513"/>
      </p:ext>
    </p:extLst>
  </p:cSld>
  <p:clrMapOvr>
    <a:masterClrMapping/>
  </p:clrMapOvr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196752"/>
            <a:ext cx="4060701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831779" y="1196752"/>
            <a:ext cx="4060701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614740087"/>
      </p:ext>
    </p:extLst>
  </p:cSld>
  <p:clrMapOvr>
    <a:masterClrMapping/>
  </p:clrMapOvr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074778"/>
      </p:ext>
    </p:extLst>
  </p:cSld>
  <p:clrMapOvr>
    <a:masterClrMapping/>
  </p:clrMapOvr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412776"/>
            <a:ext cx="8597205" cy="4680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672840160"/>
      </p:ext>
    </p:extLst>
  </p:cSld>
  <p:clrMapOvr>
    <a:masterClrMapping/>
  </p:clrMapOvr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6"/>
            <a:ext cx="406070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831779" y="1412776"/>
            <a:ext cx="406070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5519218"/>
      </p:ext>
    </p:extLst>
  </p:cSld>
  <p:clrMapOvr>
    <a:masterClrMapping/>
  </p:clrMapOvr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7035024"/>
      </p:ext>
    </p:extLst>
  </p:cSld>
  <p:clrMapOvr>
    <a:masterClrMapping/>
  </p:clrMapOvr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95275" y="1196752"/>
            <a:ext cx="8597205" cy="4487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699800283"/>
      </p:ext>
    </p:extLst>
  </p:cSld>
  <p:clrMapOvr>
    <a:masterClrMapping/>
  </p:clrMapOvr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95275" y="1196752"/>
            <a:ext cx="4060701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831779" y="1196752"/>
            <a:ext cx="4060701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65847032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>
                <a:solidFill>
                  <a:srgbClr val="998F86"/>
                </a:solidFill>
              </a:rPr>
              <a:t>WCG-PPT Slide Gallery-01112012.pptx</a:t>
            </a: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516216" y="1412776"/>
            <a:ext cx="2404517" cy="468004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23850" y="1412777"/>
            <a:ext cx="6004917" cy="468004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736809291"/>
      </p:ext>
    </p:extLst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</p:spTree>
    <p:extLst>
      <p:ext uri="{BB962C8B-B14F-4D97-AF65-F5344CB8AC3E}">
        <p14:creationId xmlns:p14="http://schemas.microsoft.com/office/powerpoint/2010/main" xmlns="" val="4046120377"/>
      </p:ext>
    </p:extLst>
  </p:cSld>
  <p:clrMapOvr>
    <a:masterClrMapping/>
  </p:clrMapOvr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7"/>
            <a:ext cx="8597205" cy="4271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213523465"/>
      </p:ext>
    </p:extLst>
  </p:cSld>
  <p:clrMapOvr>
    <a:masterClrMapping/>
  </p:clrMapOvr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6"/>
            <a:ext cx="4060701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831779" y="1412776"/>
            <a:ext cx="4060701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4226099"/>
      </p:ext>
    </p:extLst>
  </p:cSld>
  <p:clrMapOvr>
    <a:masterClrMapping/>
  </p:clrMapOvr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583466856"/>
      </p:ext>
    </p:extLst>
  </p:cSld>
  <p:clrMapOvr>
    <a:masterClrMapping/>
  </p:clrMapOvr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11188" y="2276872"/>
            <a:ext cx="8281291" cy="936625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rm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Divider Theme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7150" y="5516880"/>
            <a:ext cx="9086850" cy="170799"/>
          </a:xfrm>
          <a:prstGeom prst="rect">
            <a:avLst/>
          </a:prstGeom>
        </p:spPr>
      </p:pic>
      <p:pic>
        <p:nvPicPr>
          <p:cNvPr id="7" name="Picture 115" descr="C:\Users\Conny\Desktop\WCG\WCG - Logo\PNG\Logos blue\Community Safety\WCG - Logo - Community Safety - Blu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3849" y="6149078"/>
            <a:ext cx="1109368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7901119"/>
      </p:ext>
    </p:extLst>
  </p:cSld>
  <p:clrMapOvr>
    <a:masterClrMapping/>
  </p:clrMapOvr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23850" y="1412775"/>
            <a:ext cx="2908573" cy="4680049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448447" y="1412776"/>
            <a:ext cx="5472608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854518545"/>
      </p:ext>
    </p:extLst>
  </p:cSld>
  <p:clrMapOvr>
    <a:masterClrMapping/>
  </p:clrMapOvr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516216" y="1412776"/>
            <a:ext cx="2404517" cy="468004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23850" y="1412777"/>
            <a:ext cx="6004917" cy="468004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374830423"/>
      </p:ext>
    </p:extLst>
  </p:cSld>
  <p:clrMapOvr>
    <a:masterClrMapping/>
  </p:clrMapOvr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1412776"/>
            <a:ext cx="3921674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999381" y="1412776"/>
            <a:ext cx="3921674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23850" y="3532181"/>
            <a:ext cx="8597205" cy="255145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867253622"/>
      </p:ext>
    </p:extLst>
  </p:cSld>
  <p:clrMapOvr>
    <a:masterClrMapping/>
  </p:clrMapOvr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3645024"/>
            <a:ext cx="3921674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999381" y="3645024"/>
            <a:ext cx="3921674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23850" y="1412776"/>
            <a:ext cx="8597205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278460265"/>
      </p:ext>
    </p:extLst>
  </p:cSld>
  <p:clrMapOvr>
    <a:masterClrMapping/>
  </p:clrMapOvr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92907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295526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1412776"/>
            <a:ext cx="8597205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99194549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>
                <a:solidFill>
                  <a:srgbClr val="998F86"/>
                </a:solidFill>
              </a:rPr>
              <a:t>WCG-PPT Slide Gallery-01112012.pptx</a:t>
            </a: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1412776"/>
            <a:ext cx="3921674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999381" y="1412776"/>
            <a:ext cx="3921674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23850" y="3532181"/>
            <a:ext cx="8597205" cy="255145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809252778"/>
      </p:ext>
    </p:extLst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92907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295526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3703287"/>
            <a:ext cx="8597205" cy="238034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298806228"/>
      </p:ext>
    </p:extLst>
  </p:cSld>
  <p:clrMapOvr>
    <a:masterClrMapping/>
  </p:clrMapOvr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23850" y="1412776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3850" y="2975180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323850" y="4537584"/>
            <a:ext cx="2908573" cy="154109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448447" y="1412776"/>
            <a:ext cx="5472608" cy="4664677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833216347"/>
      </p:ext>
    </p:extLst>
  </p:cSld>
  <p:clrMapOvr>
    <a:masterClrMapping/>
  </p:clrMapOvr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012482" y="1412776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012482" y="2976533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012482" y="4540289"/>
            <a:ext cx="2908573" cy="1548783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1412777"/>
            <a:ext cx="5553983" cy="466590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832433965"/>
      </p:ext>
    </p:extLst>
  </p:cSld>
  <p:clrMapOvr>
    <a:masterClrMapping/>
  </p:clrMapOvr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 userDrawn="1"/>
        </p:nvGrpSpPr>
        <p:grpSpPr>
          <a:xfrm>
            <a:off x="2185076" y="1790072"/>
            <a:ext cx="4752528" cy="2880320"/>
            <a:chOff x="3635896" y="3356992"/>
            <a:chExt cx="4752528" cy="28803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" name="Rectangle 1"/>
            <p:cNvSpPr/>
            <p:nvPr userDrawn="1"/>
          </p:nvSpPr>
          <p:spPr>
            <a:xfrm>
              <a:off x="3635896" y="3356992"/>
              <a:ext cx="4752528" cy="2880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GB" dirty="0">
                <a:solidFill>
                  <a:prstClr val="white"/>
                </a:solidFill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>
              <p:custDataLst>
                <p:tags r:id="rId1"/>
              </p:custDataLst>
            </p:nvPr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4125978" y="4761028"/>
              <a:ext cx="4262446" cy="334548"/>
            </a:xfrm>
            <a:prstGeom prst="rect">
              <a:avLst/>
            </a:prstGeom>
          </p:spPr>
        </p:pic>
      </p:grpSp>
      <p:sp>
        <p:nvSpPr>
          <p:cNvPr id="1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834997" y="2696461"/>
            <a:ext cx="3897243" cy="266322"/>
          </a:xfrm>
        </p:spPr>
        <p:txBody>
          <a:bodyPr lIns="36000" rIns="36000" anchor="ctr">
            <a:noAutofit/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GB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834997" y="2963910"/>
            <a:ext cx="3897243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Directory</a:t>
            </a:r>
            <a:endParaRPr lang="en-GB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184680" y="3494035"/>
            <a:ext cx="1440160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2834997" y="3497483"/>
            <a:ext cx="402674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Tel: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5130119" y="3494035"/>
            <a:ext cx="1440160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4780436" y="3497483"/>
            <a:ext cx="402674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Fax: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2834997" y="3768568"/>
            <a:ext cx="3734059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Name.Surname@westerncape.gov.za</a:t>
            </a:r>
            <a:endParaRPr lang="en-GB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2834996" y="4043102"/>
            <a:ext cx="3734059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www.westerncape.gov.za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295275" y="565701"/>
            <a:ext cx="24048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</a:rPr>
              <a:t>Contact Us</a:t>
            </a:r>
            <a:endParaRPr lang="en-GB" sz="2400" dirty="0">
              <a:solidFill>
                <a:prstClr val="white"/>
              </a:solidFill>
            </a:endParaRP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2834996" y="4333520"/>
            <a:ext cx="3349330" cy="266322"/>
          </a:xfrm>
        </p:spPr>
        <p:txBody>
          <a:bodyPr lIns="36000" rIns="36000" anchor="ctr">
            <a:noAutofit/>
          </a:bodyPr>
          <a:lstStyle>
            <a:lvl1pPr>
              <a:defRPr sz="11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ZA" dirty="0"/>
              <a:t>Fill in your address</a:t>
            </a:r>
          </a:p>
        </p:txBody>
      </p:sp>
      <p:pic>
        <p:nvPicPr>
          <p:cNvPr id="20" name="Picture 2" descr="C:\Users\Conny\Desktop\WCG\WCG - Logo\PNG\Logos blue\Community Safety\WCG - Logo - Community Safety - Tagline - Blue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22909" y="1900283"/>
            <a:ext cx="2667070" cy="752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89990581"/>
      </p:ext>
    </p:extLst>
  </p:cSld>
  <p:clrMapOvr>
    <a:masterClrMapping/>
  </p:clrMapOvr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>
          <a:xfrm>
            <a:off x="1763688" y="3861048"/>
            <a:ext cx="7200800" cy="1083419"/>
          </a:xfrm>
          <a:prstGeom prst="rect">
            <a:avLst/>
          </a:prstGeom>
        </p:spPr>
        <p:txBody>
          <a:bodyPr wrap="none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2400"/>
              </a:spcAft>
            </a:pPr>
            <a:r>
              <a:rPr lang="en-US" sz="3200" dirty="0">
                <a:solidFill>
                  <a:prstClr val="white"/>
                </a:solidFill>
                <a:cs typeface="Century Gothic"/>
              </a:rPr>
              <a:t>Thank you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3223800"/>
            <a:ext cx="9144000" cy="24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15384609"/>
      </p:ext>
    </p:extLst>
  </p:cSld>
  <p:clrMapOvr>
    <a:masterClrMapping/>
  </p:clrMapOvr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1">
            <a:extLst>
              <a:ext uri="{FF2B5EF4-FFF2-40B4-BE49-F238E27FC236}">
                <a16:creationId xmlns:a16="http://schemas.microsoft.com/office/drawing/2014/main" xmlns="" id="{7659D8EC-9A22-4BB9-A99B-D151C82AA4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586038"/>
            <a:ext cx="9144000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xmlns="" id="{EFA3BB96-3A04-4CA0-9808-84E36D62160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013" y="382588"/>
            <a:ext cx="5400675" cy="157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3429000"/>
            <a:ext cx="8208912" cy="100811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00329B"/>
                </a:solidFill>
              </a14:hiddenFill>
            </a:ext>
          </a:extLst>
        </p:spPr>
        <p:txBody>
          <a:bodyPr tIns="0" bIns="0" anchor="b">
            <a:normAutofit/>
          </a:bodyPr>
          <a:lstStyle>
            <a:lvl1pPr algn="r">
              <a:spcBef>
                <a:spcPts val="300"/>
              </a:spcBef>
              <a:defRPr sz="2600" cap="all" baseline="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467544" y="4532528"/>
            <a:ext cx="8208912" cy="508552"/>
          </a:xfrm>
        </p:spPr>
        <p:txBody>
          <a:bodyPr tIns="0" bIns="0" anchor="ctr">
            <a:normAutofit/>
          </a:bodyPr>
          <a:lstStyle>
            <a:lvl1pPr marL="0" indent="0" algn="r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3635548" y="5398045"/>
            <a:ext cx="1584176" cy="365125"/>
          </a:xfrm>
        </p:spPr>
        <p:txBody>
          <a:bodyPr>
            <a:normAutofit/>
          </a:bodyPr>
          <a:lstStyle>
            <a:lvl1pPr algn="r">
              <a:defRPr sz="1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1"/>
          </p:nvPr>
        </p:nvSpPr>
        <p:spPr>
          <a:xfrm>
            <a:off x="5220072" y="5398045"/>
            <a:ext cx="1944216" cy="365125"/>
          </a:xfrm>
        </p:spPr>
        <p:txBody>
          <a:bodyPr>
            <a:normAutofit/>
          </a:bodyPr>
          <a:lstStyle>
            <a:lvl1pPr algn="r">
              <a:defRPr sz="11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11">
            <a:extLst>
              <a:ext uri="{FF2B5EF4-FFF2-40B4-BE49-F238E27FC236}">
                <a16:creationId xmlns:a16="http://schemas.microsoft.com/office/drawing/2014/main" xmlns="" id="{30B76F95-A106-4B00-BD3E-8CB52375FF89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64388" y="5397500"/>
            <a:ext cx="1511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163115938"/>
      </p:ext>
    </p:extLst>
  </p:cSld>
  <p:clrMapOvr>
    <a:masterClrMapping/>
  </p:clrMapOvr>
  <p:transition spd="med">
    <p:fade/>
  </p:transition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196752"/>
            <a:ext cx="8597205" cy="48960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F06C5635-E297-49C5-9056-3443CD4EACAC}"/>
              </a:ext>
            </a:extLst>
          </p:cNvPr>
          <p:cNvSpPr>
            <a:spLocks noGrp="1"/>
          </p:cNvSpPr>
          <p:nvPr>
            <p:ph type="sldNum" sz="quarter" idx="11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8D1D9-8850-4E6C-9F9B-CEFC832907A2}" type="slidenum">
              <a:rPr lang="en-ZA" altLang="en-US"/>
              <a:pPr>
                <a:defRPr/>
              </a:pPr>
              <a:t>‹#›</a:t>
            </a:fld>
            <a:endParaRPr lang="en-ZA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571EC2B-EF5F-4599-A2A8-6F6FBBDC09A9}"/>
              </a:ext>
            </a:extLst>
          </p:cNvPr>
          <p:cNvSpPr>
            <a:spLocks noGrp="1"/>
          </p:cNvSpPr>
          <p:nvPr>
            <p:ph type="ftr" sz="quarter" idx="12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ZA" dirty="0"/>
              <a:t>Contract Management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856132847"/>
      </p:ext>
    </p:extLst>
  </p:cSld>
  <p:clrMapOvr>
    <a:masterClrMapping/>
  </p:clrMapOvr>
  <p:transition spd="med">
    <p:fade/>
  </p:transition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196752"/>
            <a:ext cx="4060701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831779" y="1196752"/>
            <a:ext cx="4060701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8AC49AC4-C130-48BE-9090-28CB8A06647B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DF5D0-534F-4429-B9A8-AEBB6818A843}" type="slidenum">
              <a:rPr lang="en-ZA" altLang="en-US"/>
              <a:pPr>
                <a:defRPr/>
              </a:pPr>
              <a:t>‹#›</a:t>
            </a:fld>
            <a:endParaRPr lang="en-ZA" alt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3831753F-084E-42CD-B36C-6F93268A2631}"/>
              </a:ext>
            </a:extLst>
          </p:cNvPr>
          <p:cNvSpPr>
            <a:spLocks noGrp="1"/>
          </p:cNvSpPr>
          <p:nvPr>
            <p:ph type="ftr" sz="quarter" idx="13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ZA" dirty="0"/>
              <a:t>Contract Management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028061095"/>
      </p:ext>
    </p:extLst>
  </p:cSld>
  <p:clrMapOvr>
    <a:masterClrMapping/>
  </p:clrMapOvr>
  <p:transition spd="med">
    <p:fade/>
  </p:transition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xmlns="" id="{7EEF6D04-5BF4-4CA6-A3AA-7E40AF019300}"/>
              </a:ext>
            </a:extLst>
          </p:cNvPr>
          <p:cNvSpPr>
            <a:spLocks noGrp="1"/>
          </p:cNvSpPr>
          <p:nvPr>
            <p:ph type="sldNum" sz="quarter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7BCC8-0F56-43D3-A032-759E21568B09}" type="slidenum">
              <a:rPr lang="en-ZA" altLang="en-US"/>
              <a:pPr>
                <a:defRPr/>
              </a:pPr>
              <a:t>‹#›</a:t>
            </a:fld>
            <a:endParaRPr lang="en-ZA" alt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13A06279-36F6-4824-A3C8-868F5A4A97A7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ZA" dirty="0"/>
              <a:t>Contract Management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60542660"/>
      </p:ext>
    </p:extLst>
  </p:cSld>
  <p:clrMapOvr>
    <a:masterClrMapping/>
  </p:clrMapOvr>
  <p:transition spd="med">
    <p:fade/>
  </p:transition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412776"/>
            <a:ext cx="8597205" cy="4680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C841E71-2F22-4BA9-9B19-A112D24D74E7}"/>
              </a:ext>
            </a:extLst>
          </p:cNvPr>
          <p:cNvSpPr>
            <a:spLocks noGrp="1"/>
          </p:cNvSpPr>
          <p:nvPr>
            <p:ph type="sldNum" sz="quarter" idx="14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1E071-452E-4726-A911-48064105DB3A}" type="slidenum">
              <a:rPr lang="en-ZA" altLang="en-US"/>
              <a:pPr>
                <a:defRPr/>
              </a:pPr>
              <a:t>‹#›</a:t>
            </a:fld>
            <a:endParaRPr lang="en-ZA" alt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xmlns="" id="{CA9703F5-291A-4F43-9C90-DDFFF3609564}"/>
              </a:ext>
            </a:extLst>
          </p:cNvPr>
          <p:cNvSpPr>
            <a:spLocks noGrp="1"/>
          </p:cNvSpPr>
          <p:nvPr>
            <p:ph type="ftr" sz="quarter" idx="15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ZA" dirty="0"/>
              <a:t>Contract Management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048749099"/>
      </p:ext>
    </p:extLst>
  </p:cSld>
  <p:clrMapOvr>
    <a:masterClrMapping/>
  </p:clrMapOvr>
  <p:transition spd="med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>
                <a:solidFill>
                  <a:srgbClr val="998F86"/>
                </a:solidFill>
              </a:rPr>
              <a:t>WCG-PPT Slide Gallery-01112012.pptx</a:t>
            </a: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3645024"/>
            <a:ext cx="3921674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999381" y="3645024"/>
            <a:ext cx="3921674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23850" y="1412776"/>
            <a:ext cx="8597205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852348806"/>
      </p:ext>
    </p:extLst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6"/>
            <a:ext cx="406070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831779" y="1412776"/>
            <a:ext cx="406070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28DEA5B-5B05-41B8-9EC3-585959DF4A60}"/>
              </a:ext>
            </a:extLst>
          </p:cNvPr>
          <p:cNvSpPr>
            <a:spLocks noGrp="1"/>
          </p:cNvSpPr>
          <p:nvPr>
            <p:ph type="sldNum" sz="quarter" idx="16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303A2B-26AE-4B21-AD1D-5A83F2150818}" type="slidenum">
              <a:rPr lang="en-ZA" altLang="en-US"/>
              <a:pPr>
                <a:defRPr/>
              </a:pPr>
              <a:t>‹#›</a:t>
            </a:fld>
            <a:endParaRPr lang="en-ZA" alt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xmlns="" id="{5B17585C-73D9-43C2-945E-2AF7D8BA37D1}"/>
              </a:ext>
            </a:extLst>
          </p:cNvPr>
          <p:cNvSpPr>
            <a:spLocks noGrp="1"/>
          </p:cNvSpPr>
          <p:nvPr>
            <p:ph type="ftr" sz="quarter" idx="17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ZA" dirty="0"/>
              <a:t>Contract Management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137716051"/>
      </p:ext>
    </p:extLst>
  </p:cSld>
  <p:clrMapOvr>
    <a:masterClrMapping/>
  </p:clrMapOvr>
  <p:transition spd="med">
    <p:fade/>
  </p:transition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7DD807A9-7F6D-486C-927E-93C1C4D9E40D}"/>
              </a:ext>
            </a:extLst>
          </p:cNvPr>
          <p:cNvSpPr>
            <a:spLocks noGrp="1"/>
          </p:cNvSpPr>
          <p:nvPr>
            <p:ph type="sldNum" sz="quarter" idx="14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2C0B3D-5A94-479A-A24B-B8AEC532ACB2}" type="slidenum">
              <a:rPr lang="en-ZA" altLang="en-US"/>
              <a:pPr>
                <a:defRPr/>
              </a:pPr>
              <a:t>‹#›</a:t>
            </a:fld>
            <a:endParaRPr lang="en-ZA" alt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72EA68DE-E019-439E-B8A9-13A103134008}"/>
              </a:ext>
            </a:extLst>
          </p:cNvPr>
          <p:cNvSpPr>
            <a:spLocks noGrp="1"/>
          </p:cNvSpPr>
          <p:nvPr>
            <p:ph type="ftr" sz="quarter" idx="15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ZA" dirty="0"/>
              <a:t>Contract Management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689450234"/>
      </p:ext>
    </p:extLst>
  </p:cSld>
  <p:clrMapOvr>
    <a:masterClrMapping/>
  </p:clrMapOvr>
  <p:transition spd="med">
    <p:fade/>
  </p:transition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95275" y="1196752"/>
            <a:ext cx="8597205" cy="4487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7CA4122-5C46-4A37-8F40-6C02A289B80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E01CD-A1BF-407D-B593-EA5CB4B74932}" type="slidenum">
              <a:rPr lang="en-ZA" altLang="en-US"/>
              <a:pPr>
                <a:defRPr/>
              </a:pPr>
              <a:t>‹#›</a:t>
            </a:fld>
            <a:endParaRPr lang="en-ZA" alt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xmlns="" id="{B0631568-8323-4E26-84AA-CF007545496F}"/>
              </a:ext>
            </a:extLst>
          </p:cNvPr>
          <p:cNvSpPr>
            <a:spLocks noGrp="1"/>
          </p:cNvSpPr>
          <p:nvPr>
            <p:ph type="ftr" sz="quarter" idx="13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ZA" dirty="0"/>
              <a:t>Contract Management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908675333"/>
      </p:ext>
    </p:extLst>
  </p:cSld>
  <p:clrMapOvr>
    <a:masterClrMapping/>
  </p:clrMapOvr>
  <p:transition spd="med">
    <p:fade/>
  </p:transition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95275" y="1196752"/>
            <a:ext cx="4060701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831779" y="1196752"/>
            <a:ext cx="4060701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3F0578B-AA9F-4D11-8BF6-6B5F641A70AB}"/>
              </a:ext>
            </a:extLst>
          </p:cNvPr>
          <p:cNvSpPr>
            <a:spLocks noGrp="1"/>
          </p:cNvSpPr>
          <p:nvPr>
            <p:ph type="sldNum" sz="quarter" idx="14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A1AE7B-4B89-47A3-8C44-DD511D0D65A1}" type="slidenum">
              <a:rPr lang="en-ZA" altLang="en-US"/>
              <a:pPr>
                <a:defRPr/>
              </a:pPr>
              <a:t>‹#›</a:t>
            </a:fld>
            <a:endParaRPr lang="en-ZA" alt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xmlns="" id="{5EC9B5D9-22C1-4D68-B6E1-879DED187381}"/>
              </a:ext>
            </a:extLst>
          </p:cNvPr>
          <p:cNvSpPr>
            <a:spLocks noGrp="1"/>
          </p:cNvSpPr>
          <p:nvPr>
            <p:ph type="ftr" sz="quarter" idx="15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ZA" dirty="0"/>
              <a:t>Contract Management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916066940"/>
      </p:ext>
    </p:extLst>
  </p:cSld>
  <p:clrMapOvr>
    <a:masterClrMapping/>
  </p:clrMapOvr>
  <p:transition spd="med">
    <p:fade/>
  </p:transition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DD220B72-A374-456F-9254-D9A88ACC6DE7}"/>
              </a:ext>
            </a:extLst>
          </p:cNvPr>
          <p:cNvSpPr>
            <a:spLocks noGrp="1"/>
          </p:cNvSpPr>
          <p:nvPr>
            <p:ph type="sldNum" sz="quarter" idx="11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842D6-E5D4-47EB-9A01-43B8D52FFBBE}" type="slidenum">
              <a:rPr lang="en-ZA" altLang="en-US"/>
              <a:pPr>
                <a:defRPr/>
              </a:pPr>
              <a:t>‹#›</a:t>
            </a:fld>
            <a:endParaRPr lang="en-ZA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B643BE0-08A1-4AA7-8319-C4960D4E5AB6}"/>
              </a:ext>
            </a:extLst>
          </p:cNvPr>
          <p:cNvSpPr>
            <a:spLocks noGrp="1"/>
          </p:cNvSpPr>
          <p:nvPr>
            <p:ph type="ftr" sz="quarter" idx="12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ZA" dirty="0"/>
              <a:t>Contract Management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638530693"/>
      </p:ext>
    </p:extLst>
  </p:cSld>
  <p:clrMapOvr>
    <a:masterClrMapping/>
  </p:clrMapOvr>
  <p:transition spd="med">
    <p:fade/>
  </p:transition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7"/>
            <a:ext cx="8597205" cy="4271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C92D070-5E7F-426E-A359-FAC07CA362BD}"/>
              </a:ext>
            </a:extLst>
          </p:cNvPr>
          <p:cNvSpPr>
            <a:spLocks noGrp="1"/>
          </p:cNvSpPr>
          <p:nvPr>
            <p:ph type="sldNum" sz="quarter" idx="15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9936FC-C1C3-48A3-B6EC-BF49B829AFA0}" type="slidenum">
              <a:rPr lang="en-ZA" altLang="en-US"/>
              <a:pPr>
                <a:defRPr/>
              </a:pPr>
              <a:t>‹#›</a:t>
            </a:fld>
            <a:endParaRPr lang="en-ZA" alt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xmlns="" id="{FCC1D1A1-ED1B-4A41-BDAE-0103C9EE4DD2}"/>
              </a:ext>
            </a:extLst>
          </p:cNvPr>
          <p:cNvSpPr>
            <a:spLocks noGrp="1"/>
          </p:cNvSpPr>
          <p:nvPr>
            <p:ph type="ftr" sz="quarter" idx="16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ZA" dirty="0"/>
              <a:t>Contract Management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195653274"/>
      </p:ext>
    </p:extLst>
  </p:cSld>
  <p:clrMapOvr>
    <a:masterClrMapping/>
  </p:clrMapOvr>
  <p:transition spd="med">
    <p:fade/>
  </p:transition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6"/>
            <a:ext cx="4060701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831779" y="1412776"/>
            <a:ext cx="4060701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1E490097-DE70-449C-B223-54A677ADE973}"/>
              </a:ext>
            </a:extLst>
          </p:cNvPr>
          <p:cNvSpPr>
            <a:spLocks noGrp="1"/>
          </p:cNvSpPr>
          <p:nvPr>
            <p:ph type="sldNum" sz="quarter" idx="16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1FD205-3B25-4189-A60B-FA729A3EE2E8}" type="slidenum">
              <a:rPr lang="en-ZA" altLang="en-US"/>
              <a:pPr>
                <a:defRPr/>
              </a:pPr>
              <a:t>‹#›</a:t>
            </a:fld>
            <a:endParaRPr lang="en-ZA" alt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3049D422-0295-470B-B49F-A72AE7C4B425}"/>
              </a:ext>
            </a:extLst>
          </p:cNvPr>
          <p:cNvSpPr>
            <a:spLocks noGrp="1"/>
          </p:cNvSpPr>
          <p:nvPr>
            <p:ph type="ftr" sz="quarter" idx="17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ZA" dirty="0"/>
              <a:t>Contract Management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194286846"/>
      </p:ext>
    </p:extLst>
  </p:cSld>
  <p:clrMapOvr>
    <a:masterClrMapping/>
  </p:clrMapOvr>
  <p:transition spd="med">
    <p:fade/>
  </p:transition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00C95235-5808-48FC-9CC3-92262A58AA28}"/>
              </a:ext>
            </a:extLst>
          </p:cNvPr>
          <p:cNvSpPr>
            <a:spLocks noGrp="1"/>
          </p:cNvSpPr>
          <p:nvPr>
            <p:ph type="sldNum" sz="quarter" idx="14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940621-1E68-4DAA-90E6-50A7A6D13F09}" type="slidenum">
              <a:rPr lang="en-ZA" altLang="en-US"/>
              <a:pPr>
                <a:defRPr/>
              </a:pPr>
              <a:t>‹#›</a:t>
            </a:fld>
            <a:endParaRPr lang="en-ZA" alt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7D8BC218-46A8-4B66-B347-51FF6043DC40}"/>
              </a:ext>
            </a:extLst>
          </p:cNvPr>
          <p:cNvSpPr>
            <a:spLocks noGrp="1"/>
          </p:cNvSpPr>
          <p:nvPr>
            <p:ph type="ftr" sz="quarter" idx="15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ZA" dirty="0"/>
              <a:t>Contract Management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238514002"/>
      </p:ext>
    </p:extLst>
  </p:cSld>
  <p:clrMapOvr>
    <a:masterClrMapping/>
  </p:clrMapOvr>
  <p:transition spd="med">
    <p:fade/>
  </p:transition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1">
            <a:extLst>
              <a:ext uri="{FF2B5EF4-FFF2-40B4-BE49-F238E27FC236}">
                <a16:creationId xmlns:a16="http://schemas.microsoft.com/office/drawing/2014/main" xmlns="" id="{424659F5-AE59-4D89-A799-9A01812E3D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50" y="5516563"/>
            <a:ext cx="908685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15">
            <a:extLst>
              <a:ext uri="{FF2B5EF4-FFF2-40B4-BE49-F238E27FC236}">
                <a16:creationId xmlns:a16="http://schemas.microsoft.com/office/drawing/2014/main" xmlns="" id="{8A220D0B-4A4F-4F09-A28F-2B4165CDEA3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638" y="6148388"/>
            <a:ext cx="1108075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611188" y="2276872"/>
            <a:ext cx="8281291" cy="936625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rm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235752542"/>
      </p:ext>
    </p:extLst>
  </p:cSld>
  <p:clrMapOvr>
    <a:masterClrMapping/>
  </p:clrMapOvr>
  <p:transition spd="med">
    <p:fade/>
  </p:transition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323850" y="1412775"/>
            <a:ext cx="2908573" cy="4680049"/>
          </a:xfrm>
          <a:prstGeom prst="round2DiagRect">
            <a:avLst/>
          </a:prstGeom>
        </p:spPr>
        <p:txBody>
          <a:bodyPr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448447" y="1412776"/>
            <a:ext cx="5472608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CB208FC-13EC-48BF-AB0A-BB1B4B0D1AC1}"/>
              </a:ext>
            </a:extLst>
          </p:cNvPr>
          <p:cNvSpPr>
            <a:spLocks noGrp="1"/>
          </p:cNvSpPr>
          <p:nvPr>
            <p:ph type="sldNum" sz="quarter" idx="16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BF3E70-8313-4EE8-802D-E0AA2ADCA01A}" type="slidenum">
              <a:rPr lang="en-ZA" altLang="en-US"/>
              <a:pPr>
                <a:defRPr/>
              </a:pPr>
              <a:t>‹#›</a:t>
            </a:fld>
            <a:endParaRPr lang="en-ZA" alt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xmlns="" id="{053DAB1B-2E75-4135-A058-EFF13B35F34A}"/>
              </a:ext>
            </a:extLst>
          </p:cNvPr>
          <p:cNvSpPr>
            <a:spLocks noGrp="1"/>
          </p:cNvSpPr>
          <p:nvPr>
            <p:ph type="ftr" sz="quarter" idx="17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ZA" dirty="0"/>
              <a:t>Contract Management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155430443"/>
      </p:ext>
    </p:extLst>
  </p:cSld>
  <p:clrMapOvr>
    <a:masterClrMapping/>
  </p:clrMapOvr>
  <p:transition spd="med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>
                <a:solidFill>
                  <a:srgbClr val="998F86"/>
                </a:solidFill>
              </a:rPr>
              <a:t>WCG-PPT Slide Gallery-01112012.pptx</a:t>
            </a: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92907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295526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1412776"/>
            <a:ext cx="8597205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115395540"/>
      </p:ext>
    </p:extLst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6516216" y="1412776"/>
            <a:ext cx="2404517" cy="4680048"/>
          </a:xfrm>
          <a:prstGeom prst="round2DiagRect">
            <a:avLst/>
          </a:prstGeom>
        </p:spPr>
        <p:txBody>
          <a:bodyPr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23850" y="1412777"/>
            <a:ext cx="6004917" cy="468004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88D49AD-D08E-46F9-95B8-D58756DF2A33}"/>
              </a:ext>
            </a:extLst>
          </p:cNvPr>
          <p:cNvSpPr>
            <a:spLocks noGrp="1"/>
          </p:cNvSpPr>
          <p:nvPr>
            <p:ph type="sldNum" sz="quarter" idx="16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8DC71-4539-4854-886D-24ED7DBB0E88}" type="slidenum">
              <a:rPr lang="en-ZA" altLang="en-US"/>
              <a:pPr>
                <a:defRPr/>
              </a:pPr>
              <a:t>‹#›</a:t>
            </a:fld>
            <a:endParaRPr lang="en-ZA" alt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xmlns="" id="{8EDC08E7-62AD-47A9-8BBF-DE6D1C3C3178}"/>
              </a:ext>
            </a:extLst>
          </p:cNvPr>
          <p:cNvSpPr>
            <a:spLocks noGrp="1"/>
          </p:cNvSpPr>
          <p:nvPr>
            <p:ph type="ftr" sz="quarter" idx="17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ZA" dirty="0"/>
              <a:t>Contract Management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481006283"/>
      </p:ext>
    </p:extLst>
  </p:cSld>
  <p:clrMapOvr>
    <a:masterClrMapping/>
  </p:clrMapOvr>
  <p:transition spd="med">
    <p:fade/>
  </p:transition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290287" y="1412776"/>
            <a:ext cx="3921674" cy="1872208"/>
          </a:xfrm>
          <a:prstGeom prst="round2DiagRect">
            <a:avLst/>
          </a:prstGeom>
        </p:spPr>
        <p:txBody>
          <a:bodyPr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4999381" y="1412776"/>
            <a:ext cx="3921674" cy="1872208"/>
          </a:xfrm>
          <a:prstGeom prst="round2DiagRect">
            <a:avLst/>
          </a:prstGeom>
        </p:spPr>
        <p:txBody>
          <a:bodyPr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23850" y="3532181"/>
            <a:ext cx="8597205" cy="255145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F3D306D0-0BE1-4AC3-B116-2C3F2B8C872C}"/>
              </a:ext>
            </a:extLst>
          </p:cNvPr>
          <p:cNvSpPr>
            <a:spLocks noGrp="1"/>
          </p:cNvSpPr>
          <p:nvPr>
            <p:ph type="sldNum" sz="quarter" idx="17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B2680-2C47-4572-80E4-B75D027B838C}" type="slidenum">
              <a:rPr lang="en-ZA" altLang="en-US"/>
              <a:pPr>
                <a:defRPr/>
              </a:pPr>
              <a:t>‹#›</a:t>
            </a:fld>
            <a:endParaRPr lang="en-ZA" alt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84CF273-B367-45F0-AFA5-2B5B527CE4A4}"/>
              </a:ext>
            </a:extLst>
          </p:cNvPr>
          <p:cNvSpPr>
            <a:spLocks noGrp="1"/>
          </p:cNvSpPr>
          <p:nvPr>
            <p:ph type="ftr" sz="quarter" idx="18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ZA" dirty="0"/>
              <a:t>Contract Management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136461665"/>
      </p:ext>
    </p:extLst>
  </p:cSld>
  <p:clrMapOvr>
    <a:masterClrMapping/>
  </p:clrMapOvr>
  <p:transition spd="med">
    <p:fade/>
  </p:transition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290287" y="3645024"/>
            <a:ext cx="3921674" cy="2304256"/>
          </a:xfrm>
          <a:prstGeom prst="round2DiagRect">
            <a:avLst/>
          </a:prstGeom>
        </p:spPr>
        <p:txBody>
          <a:bodyPr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4999381" y="3645024"/>
            <a:ext cx="3921674" cy="2304256"/>
          </a:xfrm>
          <a:prstGeom prst="round2DiagRect">
            <a:avLst/>
          </a:prstGeom>
        </p:spPr>
        <p:txBody>
          <a:bodyPr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23850" y="1412776"/>
            <a:ext cx="8597205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9DE745D9-1569-4FD4-9165-949F7064C906}"/>
              </a:ext>
            </a:extLst>
          </p:cNvPr>
          <p:cNvSpPr>
            <a:spLocks noGrp="1"/>
          </p:cNvSpPr>
          <p:nvPr>
            <p:ph type="sldNum" sz="quarter" idx="17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E21B3B-1412-4385-A759-E26735C75863}" type="slidenum">
              <a:rPr lang="en-ZA" altLang="en-US"/>
              <a:pPr>
                <a:defRPr/>
              </a:pPr>
              <a:t>‹#›</a:t>
            </a:fld>
            <a:endParaRPr lang="en-ZA" alt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2963DB40-CF75-443B-B20C-680DC4E66077}"/>
              </a:ext>
            </a:extLst>
          </p:cNvPr>
          <p:cNvSpPr>
            <a:spLocks noGrp="1"/>
          </p:cNvSpPr>
          <p:nvPr>
            <p:ph type="ftr" sz="quarter" idx="18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ZA" dirty="0"/>
              <a:t>Contract Management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844399227"/>
      </p:ext>
    </p:extLst>
  </p:cSld>
  <p:clrMapOvr>
    <a:masterClrMapping/>
  </p:clrMapOvr>
  <p:transition spd="med">
    <p:fade/>
  </p:transition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290287" y="3645024"/>
            <a:ext cx="2625529" cy="2304256"/>
          </a:xfrm>
          <a:prstGeom prst="round2DiagRect">
            <a:avLst/>
          </a:prstGeom>
        </p:spPr>
        <p:txBody>
          <a:bodyPr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3292907" y="3645024"/>
            <a:ext cx="2625529" cy="2304256"/>
          </a:xfrm>
          <a:prstGeom prst="round2DiagRect">
            <a:avLst/>
          </a:prstGeom>
        </p:spPr>
        <p:txBody>
          <a:bodyPr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6295526" y="3645024"/>
            <a:ext cx="2625529" cy="2304256"/>
          </a:xfrm>
          <a:prstGeom prst="round2DiagRect">
            <a:avLst/>
          </a:prstGeom>
        </p:spPr>
        <p:txBody>
          <a:bodyPr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1412776"/>
            <a:ext cx="8597205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xmlns="" id="{6DB9D20F-A1A3-447B-B03D-C70726509C08}"/>
              </a:ext>
            </a:extLst>
          </p:cNvPr>
          <p:cNvSpPr>
            <a:spLocks noGrp="1"/>
          </p:cNvSpPr>
          <p:nvPr>
            <p:ph type="sldNum" sz="quarter" idx="18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5CE95-FC6C-463A-8968-3ABB474BFC5C}" type="slidenum">
              <a:rPr lang="en-ZA" altLang="en-US"/>
              <a:pPr>
                <a:defRPr/>
              </a:pPr>
              <a:t>‹#›</a:t>
            </a:fld>
            <a:endParaRPr lang="en-ZA" alt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xmlns="" id="{6C8F15E8-85C5-463D-BA1D-1CD30531AB50}"/>
              </a:ext>
            </a:extLst>
          </p:cNvPr>
          <p:cNvSpPr>
            <a:spLocks noGrp="1"/>
          </p:cNvSpPr>
          <p:nvPr>
            <p:ph type="ftr" sz="quarter" idx="19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ZA" dirty="0"/>
              <a:t>Contract Management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577165742"/>
      </p:ext>
    </p:extLst>
  </p:cSld>
  <p:clrMapOvr>
    <a:masterClrMapping/>
  </p:clrMapOvr>
  <p:transition spd="med">
    <p:fade/>
  </p:transition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290287" y="1412776"/>
            <a:ext cx="2625529" cy="2160240"/>
          </a:xfrm>
          <a:prstGeom prst="round2DiagRect">
            <a:avLst/>
          </a:prstGeom>
        </p:spPr>
        <p:txBody>
          <a:bodyPr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3292907" y="1412776"/>
            <a:ext cx="2625529" cy="2160240"/>
          </a:xfrm>
          <a:prstGeom prst="round2DiagRect">
            <a:avLst/>
          </a:prstGeom>
        </p:spPr>
        <p:txBody>
          <a:bodyPr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6295526" y="1412776"/>
            <a:ext cx="2625529" cy="2160240"/>
          </a:xfrm>
          <a:prstGeom prst="round2DiagRect">
            <a:avLst/>
          </a:prstGeom>
        </p:spPr>
        <p:txBody>
          <a:bodyPr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3703287"/>
            <a:ext cx="8597205" cy="238034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xmlns="" id="{00774A38-F99A-4E8C-9F42-F38CDF4CED66}"/>
              </a:ext>
            </a:extLst>
          </p:cNvPr>
          <p:cNvSpPr>
            <a:spLocks noGrp="1"/>
          </p:cNvSpPr>
          <p:nvPr>
            <p:ph type="sldNum" sz="quarter" idx="18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C974F8-12A3-4A2A-9E53-07893A62B7D7}" type="slidenum">
              <a:rPr lang="en-ZA" altLang="en-US"/>
              <a:pPr>
                <a:defRPr/>
              </a:pPr>
              <a:t>‹#›</a:t>
            </a:fld>
            <a:endParaRPr lang="en-ZA" alt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xmlns="" id="{47C54776-62FC-4D92-8DD3-586EB8198AC1}"/>
              </a:ext>
            </a:extLst>
          </p:cNvPr>
          <p:cNvSpPr>
            <a:spLocks noGrp="1"/>
          </p:cNvSpPr>
          <p:nvPr>
            <p:ph type="ftr" sz="quarter" idx="19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ZA" dirty="0"/>
              <a:t>Contract Management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964037333"/>
      </p:ext>
    </p:extLst>
  </p:cSld>
  <p:clrMapOvr>
    <a:masterClrMapping/>
  </p:clrMapOvr>
  <p:transition spd="med">
    <p:fade/>
  </p:transition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323850" y="1412776"/>
            <a:ext cx="2908573" cy="1512168"/>
          </a:xfrm>
          <a:prstGeom prst="round2DiagRect">
            <a:avLst/>
          </a:prstGeom>
        </p:spPr>
        <p:txBody>
          <a:bodyPr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323850" y="2975180"/>
            <a:ext cx="2908573" cy="1512168"/>
          </a:xfrm>
          <a:prstGeom prst="round2DiagRect">
            <a:avLst/>
          </a:prstGeom>
        </p:spPr>
        <p:txBody>
          <a:bodyPr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23850" y="4537584"/>
            <a:ext cx="2908573" cy="1541098"/>
          </a:xfrm>
          <a:prstGeom prst="round2DiagRect">
            <a:avLst/>
          </a:prstGeom>
        </p:spPr>
        <p:txBody>
          <a:bodyPr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448447" y="1412776"/>
            <a:ext cx="5472608" cy="4664677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xmlns="" id="{69EA1AC1-FDD3-4EF7-8C1E-C3CE5CB06955}"/>
              </a:ext>
            </a:extLst>
          </p:cNvPr>
          <p:cNvSpPr>
            <a:spLocks noGrp="1"/>
          </p:cNvSpPr>
          <p:nvPr>
            <p:ph type="sldNum" sz="quarter" idx="18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B39C9-CB4C-48CF-816E-B20137885F3F}" type="slidenum">
              <a:rPr lang="en-ZA" altLang="en-US"/>
              <a:pPr>
                <a:defRPr/>
              </a:pPr>
              <a:t>‹#›</a:t>
            </a:fld>
            <a:endParaRPr lang="en-ZA" alt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xmlns="" id="{B144D4BB-E1A5-4A52-B7EA-7F465D21D392}"/>
              </a:ext>
            </a:extLst>
          </p:cNvPr>
          <p:cNvSpPr>
            <a:spLocks noGrp="1"/>
          </p:cNvSpPr>
          <p:nvPr>
            <p:ph type="ftr" sz="quarter" idx="19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ZA" dirty="0"/>
              <a:t>Contract Management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094610974"/>
      </p:ext>
    </p:extLst>
  </p:cSld>
  <p:clrMapOvr>
    <a:masterClrMapping/>
  </p:clrMapOvr>
  <p:transition spd="med">
    <p:fade/>
  </p:transition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6012482" y="1412776"/>
            <a:ext cx="2908573" cy="1512168"/>
          </a:xfrm>
          <a:prstGeom prst="round2DiagRect">
            <a:avLst/>
          </a:prstGeom>
        </p:spPr>
        <p:txBody>
          <a:bodyPr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6012482" y="2976533"/>
            <a:ext cx="2908573" cy="1512168"/>
          </a:xfrm>
          <a:prstGeom prst="round2DiagRect">
            <a:avLst/>
          </a:prstGeom>
        </p:spPr>
        <p:txBody>
          <a:bodyPr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6012482" y="4540289"/>
            <a:ext cx="2908573" cy="1548783"/>
          </a:xfrm>
          <a:prstGeom prst="round2DiagRect">
            <a:avLst/>
          </a:prstGeom>
        </p:spPr>
        <p:txBody>
          <a:bodyPr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1412777"/>
            <a:ext cx="5553983" cy="466590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xmlns="" id="{4E535B42-964B-48E1-9DCB-21D0987BA3FB}"/>
              </a:ext>
            </a:extLst>
          </p:cNvPr>
          <p:cNvSpPr>
            <a:spLocks noGrp="1"/>
          </p:cNvSpPr>
          <p:nvPr>
            <p:ph type="sldNum" sz="quarter" idx="18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8A54D-F315-4388-9564-C2983A2811E3}" type="slidenum">
              <a:rPr lang="en-ZA" altLang="en-US"/>
              <a:pPr>
                <a:defRPr/>
              </a:pPr>
              <a:t>‹#›</a:t>
            </a:fld>
            <a:endParaRPr lang="en-ZA" alt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xmlns="" id="{AD31C1A8-27E0-48A5-A480-069BA52BF8E8}"/>
              </a:ext>
            </a:extLst>
          </p:cNvPr>
          <p:cNvSpPr>
            <a:spLocks noGrp="1"/>
          </p:cNvSpPr>
          <p:nvPr>
            <p:ph type="ftr" sz="quarter" idx="19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ZA" dirty="0"/>
              <a:t>Contract Management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7824264"/>
      </p:ext>
    </p:extLst>
  </p:cSld>
  <p:clrMapOvr>
    <a:masterClrMapping/>
  </p:clrMapOvr>
  <p:transition spd="med">
    <p:fade/>
  </p:transition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27509324-8AB9-4D87-877C-CF706F3B4E6D}"/>
              </a:ext>
            </a:extLst>
          </p:cNvPr>
          <p:cNvGrpSpPr/>
          <p:nvPr userDrawn="1"/>
        </p:nvGrpSpPr>
        <p:grpSpPr>
          <a:xfrm>
            <a:off x="2185076" y="1790072"/>
            <a:ext cx="4752528" cy="2880320"/>
            <a:chOff x="3635896" y="3356992"/>
            <a:chExt cx="4752528" cy="28803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48FB3B31-CD9C-4241-8485-8CB2422B90CE}"/>
                </a:ext>
              </a:extLst>
            </p:cNvPr>
            <p:cNvSpPr/>
            <p:nvPr/>
          </p:nvSpPr>
          <p:spPr>
            <a:xfrm>
              <a:off x="3635896" y="3356992"/>
              <a:ext cx="4752528" cy="2880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703FC701-7DEF-44EA-9B0E-886A713699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4125978" y="4761028"/>
              <a:ext cx="4262446" cy="334548"/>
            </a:xfrm>
            <a:prstGeom prst="rect">
              <a:avLst/>
            </a:prstGeom>
          </p:spPr>
        </p:pic>
      </p:grpSp>
      <p:sp>
        <p:nvSpPr>
          <p:cNvPr id="11" name="Rectangle 14">
            <a:extLst>
              <a:ext uri="{FF2B5EF4-FFF2-40B4-BE49-F238E27FC236}">
                <a16:creationId xmlns:a16="http://schemas.microsoft.com/office/drawing/2014/main" xmlns="" id="{47AC1C9B-8914-492A-8831-08ECD981A27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835275" y="3497263"/>
            <a:ext cx="401638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72000" rIns="36000" bIns="72000"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ts val="300"/>
              </a:spcBef>
              <a:buFont typeface="Arial" panose="020B0604020202020204" pitchFamily="34" charset="0"/>
              <a:buNone/>
              <a:defRPr/>
            </a:pPr>
            <a:r>
              <a:rPr lang="en-GB" altLang="en-US" sz="1100" b="1" dirty="0">
                <a:solidFill>
                  <a:schemeClr val="tx2"/>
                </a:solidFill>
                <a:cs typeface="+mn-cs"/>
              </a:rPr>
              <a:t>Tel:</a:t>
            </a:r>
          </a:p>
        </p:txBody>
      </p:sp>
      <p:sp>
        <p:nvSpPr>
          <p:cNvPr id="15" name="Rectangle 15">
            <a:extLst>
              <a:ext uri="{FF2B5EF4-FFF2-40B4-BE49-F238E27FC236}">
                <a16:creationId xmlns:a16="http://schemas.microsoft.com/office/drawing/2014/main" xmlns="" id="{720C44F5-710C-4C66-BB29-DC08537C730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779963" y="3497263"/>
            <a:ext cx="40322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72000" rIns="36000" bIns="72000"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ts val="300"/>
              </a:spcBef>
              <a:buFont typeface="Arial" panose="020B0604020202020204" pitchFamily="34" charset="0"/>
              <a:buNone/>
              <a:defRPr/>
            </a:pPr>
            <a:r>
              <a:rPr lang="en-GB" altLang="en-US" sz="1100" b="1" dirty="0">
                <a:solidFill>
                  <a:schemeClr val="tx2"/>
                </a:solidFill>
                <a:cs typeface="+mn-cs"/>
              </a:rPr>
              <a:t>Fax: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1C53AE4D-4B89-4824-B563-DEFFA2FB10A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835275" y="4043363"/>
            <a:ext cx="37338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72000" rIns="36000" bIns="72000"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ts val="300"/>
              </a:spcBef>
              <a:buFont typeface="Arial" panose="020B0604020202020204" pitchFamily="34" charset="0"/>
              <a:buNone/>
              <a:defRPr/>
            </a:pPr>
            <a:r>
              <a:rPr lang="en-GB" altLang="en-US" sz="1100" b="1" dirty="0">
                <a:solidFill>
                  <a:schemeClr val="tx2"/>
                </a:solidFill>
                <a:cs typeface="+mn-cs"/>
              </a:rPr>
              <a:t>www.westerncape.gov.za</a:t>
            </a:r>
          </a:p>
        </p:txBody>
      </p:sp>
      <p:sp>
        <p:nvSpPr>
          <p:cNvPr id="19" name="Rectangle 17">
            <a:extLst>
              <a:ext uri="{FF2B5EF4-FFF2-40B4-BE49-F238E27FC236}">
                <a16:creationId xmlns:a16="http://schemas.microsoft.com/office/drawing/2014/main" xmlns="" id="{C5CB7C88-C879-45A1-BBF7-6020F7C1DAD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95275" y="565150"/>
            <a:ext cx="240506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3200" dirty="0">
                <a:solidFill>
                  <a:schemeClr val="bg1"/>
                </a:solidFill>
                <a:cs typeface="+mn-cs"/>
              </a:rPr>
              <a:t>Contact Us</a:t>
            </a:r>
            <a:endParaRPr lang="en-GB" altLang="en-US" sz="2400" dirty="0">
              <a:solidFill>
                <a:schemeClr val="bg1"/>
              </a:solidFill>
              <a:cs typeface="+mn-cs"/>
            </a:endParaRPr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xmlns="" id="{FCEF0EDE-A50F-4FA0-ABD5-6A73231BED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09813" y="1911350"/>
            <a:ext cx="2446337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834997" y="2696461"/>
            <a:ext cx="3897243" cy="266322"/>
          </a:xfrm>
        </p:spPr>
        <p:txBody>
          <a:bodyPr lIns="36000" rIns="36000" anchor="ctr">
            <a:noAutofit/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834997" y="2963910"/>
            <a:ext cx="3897243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3184680" y="3494035"/>
            <a:ext cx="1440160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5130119" y="3494035"/>
            <a:ext cx="1440160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2834997" y="3768568"/>
            <a:ext cx="3734059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2834996" y="4333520"/>
            <a:ext cx="3349330" cy="266322"/>
          </a:xfrm>
        </p:spPr>
        <p:txBody>
          <a:bodyPr lIns="36000" rIns="36000" anchor="ctr">
            <a:noAutofit/>
          </a:bodyPr>
          <a:lstStyle>
            <a:lvl1pPr>
              <a:defRPr sz="11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64656477"/>
      </p:ext>
    </p:extLst>
  </p:cSld>
  <p:clrMapOvr>
    <a:masterClrMapping/>
  </p:clrMapOvr>
  <p:transition spd="med">
    <p:fade/>
  </p:transition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F7D8D4-9DDE-4F32-ACF9-A99164ACD262}"/>
              </a:ext>
            </a:extLst>
          </p:cNvPr>
          <p:cNvSpPr txBox="1">
            <a:spLocks/>
          </p:cNvSpPr>
          <p:nvPr userDrawn="1"/>
        </p:nvSpPr>
        <p:spPr>
          <a:xfrm>
            <a:off x="1763713" y="3860800"/>
            <a:ext cx="7200900" cy="1084263"/>
          </a:xfrm>
          <a:prstGeom prst="rect">
            <a:avLst/>
          </a:prstGeom>
        </p:spPr>
        <p:txBody>
          <a:bodyPr wrap="none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2400"/>
              </a:spcAft>
              <a:defRPr/>
            </a:pPr>
            <a:r>
              <a:rPr lang="en-US" sz="3200" dirty="0">
                <a:solidFill>
                  <a:prstClr val="white"/>
                </a:solidFill>
                <a:cs typeface="Century Gothic"/>
              </a:rPr>
              <a:t>Thank you</a:t>
            </a:r>
          </a:p>
        </p:txBody>
      </p:sp>
      <p:pic>
        <p:nvPicPr>
          <p:cNvPr id="3" name="Picture 12">
            <a:extLst>
              <a:ext uri="{FF2B5EF4-FFF2-40B4-BE49-F238E27FC236}">
                <a16:creationId xmlns:a16="http://schemas.microsoft.com/office/drawing/2014/main" xmlns="" id="{C69E2B8E-CE4C-4279-BD4D-B1E35F54A9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224213"/>
            <a:ext cx="9144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55147719"/>
      </p:ext>
    </p:extLst>
  </p:cSld>
  <p:clrMapOvr>
    <a:masterClrMapping/>
  </p:clrMapOvr>
  <p:transition spd="med">
    <p:fade/>
  </p:transition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3429000"/>
            <a:ext cx="8208912" cy="100811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00329B"/>
                </a:solidFill>
              </a14:hiddenFill>
            </a:ext>
          </a:extLst>
        </p:spPr>
        <p:txBody>
          <a:bodyPr lIns="72000" tIns="0" rIns="72000" bIns="0" anchor="b">
            <a:normAutofit/>
          </a:bodyPr>
          <a:lstStyle>
            <a:lvl1pPr algn="r">
              <a:spcBef>
                <a:spcPts val="300"/>
              </a:spcBef>
              <a:defRPr sz="2600" cap="all" baseline="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2585688"/>
            <a:ext cx="9144000" cy="493486"/>
          </a:xfrm>
          <a:prstGeom prst="rect">
            <a:avLst/>
          </a:prstGeom>
        </p:spPr>
      </p:pic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467544" y="4532528"/>
            <a:ext cx="8208912" cy="508552"/>
          </a:xfrm>
        </p:spPr>
        <p:txBody>
          <a:bodyPr lIns="72000" tIns="0" rIns="72000" bIns="0" anchor="ctr">
            <a:normAutofit/>
          </a:bodyPr>
          <a:lstStyle>
            <a:lvl1pPr marL="0" indent="0" algn="r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ZA" dirty="0"/>
          </a:p>
        </p:txBody>
      </p:sp>
      <p:sp>
        <p:nvSpPr>
          <p:cNvPr id="15" name="Date Placeholder 11"/>
          <p:cNvSpPr>
            <a:spLocks noGrp="1"/>
          </p:cNvSpPr>
          <p:nvPr>
            <p:ph type="dt" sz="half" idx="2"/>
          </p:nvPr>
        </p:nvSpPr>
        <p:spPr>
          <a:xfrm>
            <a:off x="7164288" y="5398045"/>
            <a:ext cx="15121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pPr defTabSz="914400"/>
            <a:fld id="{D50C29E4-ACB6-4F2A-A135-8C3038DD6103}" type="datetime3">
              <a:rPr lang="en-US" smtClean="0">
                <a:solidFill>
                  <a:prstClr val="white"/>
                </a:solidFill>
              </a:rPr>
              <a:pPr defTabSz="914400"/>
              <a:t>17 September 2020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3635548" y="5398045"/>
            <a:ext cx="1584176" cy="365125"/>
          </a:xfrm>
        </p:spPr>
        <p:txBody>
          <a:bodyPr>
            <a:normAutofit/>
          </a:bodyPr>
          <a:lstStyle>
            <a:lvl1pPr algn="r">
              <a:defRPr sz="1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Location   |</a:t>
            </a:r>
            <a:endParaRPr lang="en-GB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5220072" y="5398045"/>
            <a:ext cx="1944216" cy="365125"/>
          </a:xfrm>
        </p:spPr>
        <p:txBody>
          <a:bodyPr>
            <a:normAutofit/>
          </a:bodyPr>
          <a:lstStyle>
            <a:lvl1pPr algn="r">
              <a:defRPr sz="11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Initial. Surname  |</a:t>
            </a:r>
            <a:endParaRPr lang="en-GB" dirty="0"/>
          </a:p>
        </p:txBody>
      </p:sp>
      <p:pic>
        <p:nvPicPr>
          <p:cNvPr id="9" name="Picture 2" descr="C:\Users\Conny\Desktop\WCG\WCG - Logo\PNG\Logos blue\Community Safety\WCG - Logo - Community Safety - Tagline - Transparent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701" y="382084"/>
            <a:ext cx="5400600" cy="1576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4699675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>
                <a:solidFill>
                  <a:srgbClr val="998F86"/>
                </a:solidFill>
              </a:rPr>
              <a:t>WCG-PPT Slide Gallery-01112012.pptx</a:t>
            </a: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92907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295526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3703287"/>
            <a:ext cx="8597205" cy="238034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646369466"/>
      </p:ext>
    </p:extLst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>
                <a:solidFill>
                  <a:srgbClr val="998F86"/>
                </a:solidFill>
              </a:rPr>
              <a:t>WCG-PPT Slide Gallery-01112012.pptx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196752"/>
            <a:ext cx="8597205" cy="48960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203273222"/>
      </p:ext>
    </p:extLst>
  </p:cSld>
  <p:clrMapOvr>
    <a:masterClrMapping/>
  </p:clrMapOvr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>
                <a:solidFill>
                  <a:srgbClr val="998F86"/>
                </a:solidFill>
              </a:rPr>
              <a:t>WCG-PPT Slide Gallery-01112012.pptx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196752"/>
            <a:ext cx="4060701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831779" y="1196752"/>
            <a:ext cx="4060701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86765649"/>
      </p:ext>
    </p:extLst>
  </p:cSld>
  <p:clrMapOvr>
    <a:masterClrMapping/>
  </p:clrMapOvr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>
                <a:solidFill>
                  <a:srgbClr val="998F86"/>
                </a:solidFill>
              </a:rPr>
              <a:t>WCG-PPT Slide Gallery-01112012.pptx</a:t>
            </a:r>
          </a:p>
        </p:txBody>
      </p:sp>
    </p:spTree>
    <p:extLst>
      <p:ext uri="{BB962C8B-B14F-4D97-AF65-F5344CB8AC3E}">
        <p14:creationId xmlns:p14="http://schemas.microsoft.com/office/powerpoint/2010/main" xmlns="" val="2475180126"/>
      </p:ext>
    </p:extLst>
  </p:cSld>
  <p:clrMapOvr>
    <a:masterClrMapping/>
  </p:clrMapOvr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>
                <a:solidFill>
                  <a:srgbClr val="998F86"/>
                </a:solidFill>
              </a:rPr>
              <a:t>WCG-PPT Slide Gallery-01112012.pptx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412776"/>
            <a:ext cx="8597205" cy="4680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326046145"/>
      </p:ext>
    </p:extLst>
  </p:cSld>
  <p:clrMapOvr>
    <a:masterClrMapping/>
  </p:clrMapOvr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>
                <a:solidFill>
                  <a:srgbClr val="998F86"/>
                </a:solidFill>
              </a:rPr>
              <a:t>WCG-PPT Slide Gallery-01112012.pptx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6"/>
            <a:ext cx="406070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831779" y="1412776"/>
            <a:ext cx="406070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020554564"/>
      </p:ext>
    </p:extLst>
  </p:cSld>
  <p:clrMapOvr>
    <a:masterClrMapping/>
  </p:clrMapOvr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>
                <a:solidFill>
                  <a:srgbClr val="998F86"/>
                </a:solidFill>
              </a:rPr>
              <a:t>WCG-PPT Slide Gallery-01112012.pptx</a:t>
            </a:r>
          </a:p>
        </p:txBody>
      </p:sp>
    </p:spTree>
    <p:extLst>
      <p:ext uri="{BB962C8B-B14F-4D97-AF65-F5344CB8AC3E}">
        <p14:creationId xmlns:p14="http://schemas.microsoft.com/office/powerpoint/2010/main" xmlns="" val="2308534347"/>
      </p:ext>
    </p:extLst>
  </p:cSld>
  <p:clrMapOvr>
    <a:masterClrMapping/>
  </p:clrMapOvr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>
                <a:solidFill>
                  <a:srgbClr val="998F86"/>
                </a:solidFill>
              </a:rPr>
              <a:t>WCG-PPT Slide Gallery-01112012.pptx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95275" y="1196752"/>
            <a:ext cx="8597205" cy="4487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588322048"/>
      </p:ext>
    </p:extLst>
  </p:cSld>
  <p:clrMapOvr>
    <a:masterClrMapping/>
  </p:clrMapOvr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>
                <a:solidFill>
                  <a:srgbClr val="998F86"/>
                </a:solidFill>
              </a:rPr>
              <a:t>WCG-PPT Slide Gallery-01112012.pptx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95275" y="1196752"/>
            <a:ext cx="4060701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831779" y="1196752"/>
            <a:ext cx="4060701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197983559"/>
      </p:ext>
    </p:extLst>
  </p:cSld>
  <p:clrMapOvr>
    <a:masterClrMapping/>
  </p:clrMapOvr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>
                <a:solidFill>
                  <a:srgbClr val="998F86"/>
                </a:solidFill>
              </a:rPr>
              <a:t>WCG-PPT Slide Gallery-01112012.pptx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</p:spTree>
    <p:extLst>
      <p:ext uri="{BB962C8B-B14F-4D97-AF65-F5344CB8AC3E}">
        <p14:creationId xmlns:p14="http://schemas.microsoft.com/office/powerpoint/2010/main" xmlns="" val="3121496691"/>
      </p:ext>
    </p:extLst>
  </p:cSld>
  <p:clrMapOvr>
    <a:masterClrMapping/>
  </p:clrMapOvr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>
                <a:solidFill>
                  <a:srgbClr val="998F86"/>
                </a:solidFill>
              </a:rPr>
              <a:t>WCG-PPT Slide Gallery-01112012.pptx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7"/>
            <a:ext cx="8597205" cy="4271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969520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412776"/>
            <a:ext cx="8597205" cy="468004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82272900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>
                <a:solidFill>
                  <a:srgbClr val="998F86"/>
                </a:solidFill>
              </a:rPr>
              <a:t>WCG-PPT Slide Gallery-01112012.pptx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23850" y="1412776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3850" y="2975180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323850" y="4537584"/>
            <a:ext cx="2908573" cy="154109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448447" y="1412776"/>
            <a:ext cx="5472608" cy="4664677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673217107"/>
      </p:ext>
    </p:extLst>
  </p:cSld>
  <p:clrMapOvr>
    <a:masterClrMapping/>
  </p:clrMapOvr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>
                <a:solidFill>
                  <a:srgbClr val="998F86"/>
                </a:solidFill>
              </a:rPr>
              <a:t>WCG-PPT Slide Gallery-01112012.pptx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6"/>
            <a:ext cx="4060701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831779" y="1412776"/>
            <a:ext cx="4060701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39008776"/>
      </p:ext>
    </p:extLst>
  </p:cSld>
  <p:clrMapOvr>
    <a:masterClrMapping/>
  </p:clrMapOvr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>
                <a:solidFill>
                  <a:srgbClr val="998F86"/>
                </a:solidFill>
              </a:rPr>
              <a:t>WCG-PPT Slide Gallery-01112012.pptx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693230548"/>
      </p:ext>
    </p:extLst>
  </p:cSld>
  <p:clrMapOvr>
    <a:masterClrMapping/>
  </p:clrMapOvr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11188" y="2276872"/>
            <a:ext cx="8281291" cy="936625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rm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Divider Theme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7150" y="5516880"/>
            <a:ext cx="9086850" cy="170799"/>
          </a:xfrm>
          <a:prstGeom prst="rect">
            <a:avLst/>
          </a:prstGeom>
        </p:spPr>
      </p:pic>
      <p:pic>
        <p:nvPicPr>
          <p:cNvPr id="8" name="Picture 115" descr="C:\Users\Conny\Desktop\WCG\WCG - Logo\PNG\Logos blue\Community Safety\WCG - Logo - Community Safety - Blu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3849" y="6149078"/>
            <a:ext cx="1109368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93991266"/>
      </p:ext>
    </p:extLst>
  </p:cSld>
  <p:clrMapOvr>
    <a:masterClrMapping/>
  </p:clrMapOvr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>
                <a:solidFill>
                  <a:srgbClr val="998F86"/>
                </a:solidFill>
              </a:rPr>
              <a:t>WCG-PPT Slide Gallery-01112012.pptx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23850" y="1412775"/>
            <a:ext cx="2908573" cy="4680049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448447" y="1412776"/>
            <a:ext cx="5472608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17506543"/>
      </p:ext>
    </p:extLst>
  </p:cSld>
  <p:clrMapOvr>
    <a:masterClrMapping/>
  </p:clrMapOvr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>
                <a:solidFill>
                  <a:srgbClr val="998F86"/>
                </a:solidFill>
              </a:rPr>
              <a:t>WCG-PPT Slide Gallery-01112012.pptx</a:t>
            </a: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516216" y="1412776"/>
            <a:ext cx="2404517" cy="468004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23850" y="1412777"/>
            <a:ext cx="6004917" cy="468004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676107253"/>
      </p:ext>
    </p:extLst>
  </p:cSld>
  <p:clrMapOvr>
    <a:masterClrMapping/>
  </p:clrMapOvr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>
                <a:solidFill>
                  <a:srgbClr val="998F86"/>
                </a:solidFill>
              </a:rPr>
              <a:t>WCG-PPT Slide Gallery-01112012.pptx</a:t>
            </a: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1412776"/>
            <a:ext cx="3921674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999381" y="1412776"/>
            <a:ext cx="3921674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23850" y="3532181"/>
            <a:ext cx="8597205" cy="255145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348959231"/>
      </p:ext>
    </p:extLst>
  </p:cSld>
  <p:clrMapOvr>
    <a:masterClrMapping/>
  </p:clrMapOvr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>
                <a:solidFill>
                  <a:srgbClr val="998F86"/>
                </a:solidFill>
              </a:rPr>
              <a:t>WCG-PPT Slide Gallery-01112012.pptx</a:t>
            </a: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3645024"/>
            <a:ext cx="3921674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999381" y="3645024"/>
            <a:ext cx="3921674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23850" y="1412776"/>
            <a:ext cx="8597205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764180640"/>
      </p:ext>
    </p:extLst>
  </p:cSld>
  <p:clrMapOvr>
    <a:masterClrMapping/>
  </p:clrMapOvr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>
                <a:solidFill>
                  <a:srgbClr val="998F86"/>
                </a:solidFill>
              </a:rPr>
              <a:t>WCG-PPT Slide Gallery-01112012.pptx</a:t>
            </a: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92907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295526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1412776"/>
            <a:ext cx="8597205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653451705"/>
      </p:ext>
    </p:extLst>
  </p:cSld>
  <p:clrMapOvr>
    <a:masterClrMapping/>
  </p:clrMapOvr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>
                <a:solidFill>
                  <a:srgbClr val="998F86"/>
                </a:solidFill>
              </a:rPr>
              <a:t>WCG-PPT Slide Gallery-01112012.pptx</a:t>
            </a: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92907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295526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3703287"/>
            <a:ext cx="8597205" cy="238034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736836040"/>
      </p:ext>
    </p:extLst>
  </p:cSld>
  <p:clrMapOvr>
    <a:masterClrMapping/>
  </p:clrMapOvr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>
                <a:solidFill>
                  <a:srgbClr val="998F86"/>
                </a:solidFill>
              </a:rPr>
              <a:t>WCG-PPT Slide Gallery-01112012.pptx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23850" y="1412776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3850" y="2975180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323850" y="4537584"/>
            <a:ext cx="2908573" cy="154109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448447" y="1412776"/>
            <a:ext cx="5472608" cy="4664677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59130931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>
                <a:solidFill>
                  <a:srgbClr val="998F86"/>
                </a:solidFill>
              </a:rPr>
              <a:t>WCG-PPT Slide Gallery-01112012.pptx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012482" y="1412776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012482" y="2976533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012482" y="4540289"/>
            <a:ext cx="2908573" cy="1548783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1412777"/>
            <a:ext cx="5553983" cy="466590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278293747"/>
      </p:ext>
    </p:extLst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>
                <a:solidFill>
                  <a:srgbClr val="998F86"/>
                </a:solidFill>
              </a:rPr>
              <a:t>WCG-PPT Slide Gallery-01112012.pptx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012482" y="1412776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012482" y="2976533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012482" y="4540289"/>
            <a:ext cx="2908573" cy="1548783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1412777"/>
            <a:ext cx="5553983" cy="466590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044451441"/>
      </p:ext>
    </p:extLst>
  </p:cSld>
  <p:clrMapOvr>
    <a:masterClrMapping/>
  </p:clrMapOvr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 userDrawn="1"/>
        </p:nvGrpSpPr>
        <p:grpSpPr>
          <a:xfrm>
            <a:off x="2185076" y="1790072"/>
            <a:ext cx="4752528" cy="2880320"/>
            <a:chOff x="3635896" y="3356992"/>
            <a:chExt cx="4752528" cy="28803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" name="Rectangle 1"/>
            <p:cNvSpPr/>
            <p:nvPr userDrawn="1"/>
          </p:nvSpPr>
          <p:spPr>
            <a:xfrm>
              <a:off x="3635896" y="3356992"/>
              <a:ext cx="4752528" cy="2880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GB" dirty="0">
                <a:solidFill>
                  <a:prstClr val="white"/>
                </a:solidFill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>
              <p:custDataLst>
                <p:tags r:id="rId1"/>
              </p:custDataLst>
            </p:nvPr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4125978" y="4761028"/>
              <a:ext cx="4262446" cy="334548"/>
            </a:xfrm>
            <a:prstGeom prst="rect">
              <a:avLst/>
            </a:prstGeom>
          </p:spPr>
        </p:pic>
      </p:grpSp>
      <p:sp>
        <p:nvSpPr>
          <p:cNvPr id="1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834997" y="2696461"/>
            <a:ext cx="3897243" cy="266322"/>
          </a:xfrm>
        </p:spPr>
        <p:txBody>
          <a:bodyPr lIns="36000" rIns="36000" anchor="ctr">
            <a:noAutofit/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GB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834997" y="2963910"/>
            <a:ext cx="3897243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Directory</a:t>
            </a:r>
            <a:endParaRPr lang="en-GB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184680" y="3494035"/>
            <a:ext cx="1440160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2834997" y="3497483"/>
            <a:ext cx="402674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Tel: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5130119" y="3494035"/>
            <a:ext cx="1440160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4780436" y="3497483"/>
            <a:ext cx="402674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Fax: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2834997" y="3768568"/>
            <a:ext cx="3734059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Name.Surname@westerncape.gov.za</a:t>
            </a:r>
            <a:endParaRPr lang="en-GB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2834996" y="4043102"/>
            <a:ext cx="3734059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www.westerncape.gov.za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295275" y="565701"/>
            <a:ext cx="24048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</a:rPr>
              <a:t>Contact Us</a:t>
            </a:r>
            <a:endParaRPr lang="en-GB" sz="2400" dirty="0">
              <a:solidFill>
                <a:prstClr val="white"/>
              </a:solidFill>
            </a:endParaRP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2834996" y="4333520"/>
            <a:ext cx="3349330" cy="266322"/>
          </a:xfrm>
        </p:spPr>
        <p:txBody>
          <a:bodyPr lIns="36000" rIns="36000" anchor="ctr">
            <a:noAutofit/>
          </a:bodyPr>
          <a:lstStyle>
            <a:lvl1pPr>
              <a:defRPr sz="11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ZA" dirty="0"/>
              <a:t>Fill in your address</a:t>
            </a:r>
          </a:p>
        </p:txBody>
      </p:sp>
      <p:pic>
        <p:nvPicPr>
          <p:cNvPr id="20" name="Picture 2" descr="C:\Users\Conny\Desktop\WCG\WCG - Logo\PNG\Logos blue\Community Safety\WCG - Logo - Community Safety - Tagline - Blue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22909" y="1900283"/>
            <a:ext cx="2667070" cy="752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70535638"/>
      </p:ext>
    </p:extLst>
  </p:cSld>
  <p:clrMapOvr>
    <a:masterClrMapping/>
  </p:clrMapOvr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>
          <a:xfrm>
            <a:off x="1763688" y="3861048"/>
            <a:ext cx="7200800" cy="1083419"/>
          </a:xfrm>
          <a:prstGeom prst="rect">
            <a:avLst/>
          </a:prstGeom>
        </p:spPr>
        <p:txBody>
          <a:bodyPr wrap="none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2400"/>
              </a:spcAft>
            </a:pPr>
            <a:r>
              <a:rPr lang="en-US" sz="3200" dirty="0">
                <a:solidFill>
                  <a:prstClr val="white"/>
                </a:solidFill>
                <a:cs typeface="Century Gothic"/>
              </a:rPr>
              <a:t>Thank you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3223800"/>
            <a:ext cx="9144000" cy="24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862867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 userDrawn="1"/>
        </p:nvGrpSpPr>
        <p:grpSpPr>
          <a:xfrm>
            <a:off x="2185076" y="1790072"/>
            <a:ext cx="4752528" cy="2880320"/>
            <a:chOff x="3635896" y="3356992"/>
            <a:chExt cx="4752528" cy="28803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" name="Rectangle 1"/>
            <p:cNvSpPr/>
            <p:nvPr userDrawn="1"/>
          </p:nvSpPr>
          <p:spPr>
            <a:xfrm>
              <a:off x="3635896" y="3356992"/>
              <a:ext cx="4752528" cy="2880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GB" dirty="0">
                <a:solidFill>
                  <a:prstClr val="white"/>
                </a:solidFill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>
              <p:custDataLst>
                <p:tags r:id="rId1"/>
              </p:custDataLst>
            </p:nvPr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4125978" y="4761028"/>
              <a:ext cx="4262446" cy="334548"/>
            </a:xfrm>
            <a:prstGeom prst="rect">
              <a:avLst/>
            </a:prstGeom>
          </p:spPr>
        </p:pic>
      </p:grpSp>
      <p:sp>
        <p:nvSpPr>
          <p:cNvPr id="1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834997" y="2696461"/>
            <a:ext cx="3897243" cy="266322"/>
          </a:xfrm>
        </p:spPr>
        <p:txBody>
          <a:bodyPr lIns="36000" rIns="36000" anchor="ctr">
            <a:noAutofit/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GB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834997" y="2963910"/>
            <a:ext cx="3897243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Directory</a:t>
            </a:r>
            <a:endParaRPr lang="en-GB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184680" y="3494035"/>
            <a:ext cx="1440160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2834997" y="3497483"/>
            <a:ext cx="402674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Tel: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5130119" y="3494035"/>
            <a:ext cx="1440160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4780436" y="3497483"/>
            <a:ext cx="402674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Fax: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2834997" y="3768568"/>
            <a:ext cx="3734059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Name.Surname@westerncape.gov.za</a:t>
            </a:r>
            <a:endParaRPr lang="en-GB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2834996" y="4043102"/>
            <a:ext cx="3734059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www.westerncape.gov.za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295275" y="565701"/>
            <a:ext cx="24048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</a:rPr>
              <a:t>Contact Us</a:t>
            </a:r>
            <a:endParaRPr lang="en-GB" sz="2400" dirty="0">
              <a:solidFill>
                <a:prstClr val="white"/>
              </a:solidFill>
            </a:endParaRP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2834996" y="4333520"/>
            <a:ext cx="3349330" cy="266322"/>
          </a:xfrm>
        </p:spPr>
        <p:txBody>
          <a:bodyPr lIns="36000" rIns="36000" anchor="ctr">
            <a:noAutofit/>
          </a:bodyPr>
          <a:lstStyle>
            <a:lvl1pPr>
              <a:defRPr sz="11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ZA" dirty="0"/>
              <a:t>Fill in your address</a:t>
            </a:r>
          </a:p>
        </p:txBody>
      </p:sp>
      <p:pic>
        <p:nvPicPr>
          <p:cNvPr id="20" name="Picture 2" descr="C:\Users\Conny\Desktop\WCG\WCG - Logo\PNG\Logos blue\Community Safety\WCG - Logo - Community Safety - Tagline - Blue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22909" y="1900283"/>
            <a:ext cx="2667070" cy="752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3161059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>
          <a:xfrm>
            <a:off x="1763688" y="3861048"/>
            <a:ext cx="7200800" cy="1083419"/>
          </a:xfrm>
          <a:prstGeom prst="rect">
            <a:avLst/>
          </a:prstGeom>
        </p:spPr>
        <p:txBody>
          <a:bodyPr wrap="none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2400"/>
              </a:spcAft>
            </a:pPr>
            <a:r>
              <a:rPr lang="en-US" sz="3200" dirty="0">
                <a:solidFill>
                  <a:prstClr val="white"/>
                </a:solidFill>
                <a:cs typeface="Century Gothic"/>
              </a:rPr>
              <a:t>Thank you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3223800"/>
            <a:ext cx="9144000" cy="24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9554587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07276361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3429000"/>
            <a:ext cx="8208912" cy="100811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00329B"/>
                </a:solidFill>
              </a14:hiddenFill>
            </a:ext>
          </a:extLst>
        </p:spPr>
        <p:txBody>
          <a:bodyPr lIns="72000" tIns="0" rIns="72000" bIns="0" anchor="b">
            <a:normAutofit/>
          </a:bodyPr>
          <a:lstStyle>
            <a:lvl1pPr algn="r">
              <a:spcBef>
                <a:spcPts val="300"/>
              </a:spcBef>
              <a:defRPr sz="2600" cap="all" baseline="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2585688"/>
            <a:ext cx="9144000" cy="493486"/>
          </a:xfrm>
          <a:prstGeom prst="rect">
            <a:avLst/>
          </a:prstGeom>
        </p:spPr>
      </p:pic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467544" y="4532528"/>
            <a:ext cx="8208912" cy="508552"/>
          </a:xfrm>
        </p:spPr>
        <p:txBody>
          <a:bodyPr lIns="72000" tIns="0" rIns="72000" bIns="0" anchor="ctr">
            <a:normAutofit/>
          </a:bodyPr>
          <a:lstStyle>
            <a:lvl1pPr marL="0" indent="0" algn="r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  <p:sp>
        <p:nvSpPr>
          <p:cNvPr id="15" name="Date Placeholder 11"/>
          <p:cNvSpPr>
            <a:spLocks noGrp="1"/>
          </p:cNvSpPr>
          <p:nvPr>
            <p:ph type="dt" sz="half" idx="2"/>
          </p:nvPr>
        </p:nvSpPr>
        <p:spPr>
          <a:xfrm>
            <a:off x="7164288" y="5398045"/>
            <a:ext cx="15121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pPr defTabSz="914400"/>
            <a:fld id="{44DF0C3E-4E99-4E2E-BA98-3D852DE6B51F}" type="datetime3">
              <a:rPr lang="en-US" smtClean="0">
                <a:solidFill>
                  <a:prstClr val="white"/>
                </a:solidFill>
              </a:rPr>
              <a:pPr defTabSz="914400"/>
              <a:t>17 September 2020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3635548" y="5398045"/>
            <a:ext cx="1584176" cy="365125"/>
          </a:xfrm>
        </p:spPr>
        <p:txBody>
          <a:bodyPr>
            <a:normAutofit/>
          </a:bodyPr>
          <a:lstStyle>
            <a:lvl1pPr algn="r">
              <a:defRPr sz="1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Location   |</a:t>
            </a:r>
            <a:endParaRPr lang="en-GB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5220072" y="5398045"/>
            <a:ext cx="1944216" cy="365125"/>
          </a:xfrm>
        </p:spPr>
        <p:txBody>
          <a:bodyPr>
            <a:normAutofit/>
          </a:bodyPr>
          <a:lstStyle>
            <a:lvl1pPr algn="r">
              <a:defRPr sz="11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Initial. Surname  |</a:t>
            </a:r>
            <a:endParaRPr lang="en-GB" dirty="0"/>
          </a:p>
        </p:txBody>
      </p:sp>
      <p:pic>
        <p:nvPicPr>
          <p:cNvPr id="11" name="Picture 2" descr="C:\Users\Conny\Desktop\WCG\WCG - Logo\PNG\Logos blue\Community Safety\WCG - Logo - Community Safety - Tagline - Transparent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701" y="382084"/>
            <a:ext cx="5400600" cy="1576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2713383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196752"/>
            <a:ext cx="8597205" cy="48960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7725974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196752"/>
            <a:ext cx="4060701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831779" y="1196752"/>
            <a:ext cx="4060701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0968245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890779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412776"/>
            <a:ext cx="8597205" cy="4680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066134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3429000"/>
            <a:ext cx="8208912" cy="100811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00329B"/>
                </a:solidFill>
              </a14:hiddenFill>
            </a:ext>
          </a:extLst>
        </p:spPr>
        <p:txBody>
          <a:bodyPr lIns="72000" tIns="0" rIns="72000" bIns="0" anchor="b">
            <a:normAutofit/>
          </a:bodyPr>
          <a:lstStyle>
            <a:lvl1pPr algn="r">
              <a:spcBef>
                <a:spcPts val="300"/>
              </a:spcBef>
              <a:defRPr sz="2600" cap="all" baseline="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2585688"/>
            <a:ext cx="9144000" cy="493486"/>
          </a:xfrm>
          <a:prstGeom prst="rect">
            <a:avLst/>
          </a:prstGeom>
        </p:spPr>
      </p:pic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467544" y="4532528"/>
            <a:ext cx="8208912" cy="508552"/>
          </a:xfrm>
        </p:spPr>
        <p:txBody>
          <a:bodyPr lIns="72000" tIns="0" rIns="72000" bIns="0" anchor="ctr">
            <a:normAutofit/>
          </a:bodyPr>
          <a:lstStyle>
            <a:lvl1pPr marL="0" indent="0" algn="r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ZA" dirty="0"/>
          </a:p>
        </p:txBody>
      </p:sp>
      <p:sp>
        <p:nvSpPr>
          <p:cNvPr id="15" name="Date Placeholder 11"/>
          <p:cNvSpPr>
            <a:spLocks noGrp="1"/>
          </p:cNvSpPr>
          <p:nvPr>
            <p:ph type="dt" sz="half" idx="2"/>
          </p:nvPr>
        </p:nvSpPr>
        <p:spPr>
          <a:xfrm>
            <a:off x="7164288" y="5398045"/>
            <a:ext cx="15121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pPr defTabSz="914400"/>
            <a:fld id="{D50C29E4-ACB6-4F2A-A135-8C3038DD6103}" type="datetime3">
              <a:rPr lang="en-US" smtClean="0">
                <a:solidFill>
                  <a:prstClr val="white"/>
                </a:solidFill>
              </a:rPr>
              <a:pPr defTabSz="914400"/>
              <a:t>17 September 2020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3635548" y="5398045"/>
            <a:ext cx="1584176" cy="365125"/>
          </a:xfrm>
        </p:spPr>
        <p:txBody>
          <a:bodyPr>
            <a:normAutofit/>
          </a:bodyPr>
          <a:lstStyle>
            <a:lvl1pPr algn="r">
              <a:defRPr sz="1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Location   |</a:t>
            </a:r>
            <a:endParaRPr lang="en-GB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5220072" y="5398045"/>
            <a:ext cx="1944216" cy="365125"/>
          </a:xfrm>
        </p:spPr>
        <p:txBody>
          <a:bodyPr>
            <a:normAutofit/>
          </a:bodyPr>
          <a:lstStyle>
            <a:lvl1pPr algn="r">
              <a:defRPr sz="11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Initial. Surname  |</a:t>
            </a:r>
            <a:endParaRPr lang="en-GB" dirty="0"/>
          </a:p>
        </p:txBody>
      </p:sp>
      <p:pic>
        <p:nvPicPr>
          <p:cNvPr id="9" name="Picture 2" descr="C:\Users\Conny\Desktop\WCG\WCG - Logo\PNG\Logos blue\Community Safety\WCG - Logo - Community Safety - Tagline - Transparent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701" y="382084"/>
            <a:ext cx="5400600" cy="1576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4282692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6"/>
            <a:ext cx="406070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831779" y="1412776"/>
            <a:ext cx="406070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11570076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18510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95275" y="1196752"/>
            <a:ext cx="8597205" cy="4487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12511180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95275" y="1196752"/>
            <a:ext cx="4060701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831779" y="1196752"/>
            <a:ext cx="4060701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51029397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</p:spTree>
    <p:extLst>
      <p:ext uri="{BB962C8B-B14F-4D97-AF65-F5344CB8AC3E}">
        <p14:creationId xmlns:p14="http://schemas.microsoft.com/office/powerpoint/2010/main" xmlns="" val="288886738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7"/>
            <a:ext cx="8597205" cy="4271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79961533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6"/>
            <a:ext cx="4060701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831779" y="1412776"/>
            <a:ext cx="4060701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43999279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91245621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11188" y="2276872"/>
            <a:ext cx="8281291" cy="936625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rm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Divider Theme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7150" y="5516880"/>
            <a:ext cx="9086850" cy="170799"/>
          </a:xfrm>
          <a:prstGeom prst="rect">
            <a:avLst/>
          </a:prstGeom>
        </p:spPr>
      </p:pic>
      <p:pic>
        <p:nvPicPr>
          <p:cNvPr id="7" name="Picture 115" descr="C:\Users\Conny\Desktop\WCG\WCG - Logo\PNG\Logos blue\Community Safety\WCG - Logo - Community Safety - Blu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3849" y="6149078"/>
            <a:ext cx="1109368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7357843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23850" y="1412775"/>
            <a:ext cx="2908573" cy="4680049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448447" y="1412776"/>
            <a:ext cx="5472608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603131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>
                <a:solidFill>
                  <a:srgbClr val="998F86"/>
                </a:solidFill>
              </a:rPr>
              <a:t>WCG-PPT Slide Gallery-01112012.pptx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196752"/>
            <a:ext cx="8597205" cy="48960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66339110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516216" y="1412776"/>
            <a:ext cx="2404517" cy="468004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23850" y="1412777"/>
            <a:ext cx="6004917" cy="468004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63352184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1412776"/>
            <a:ext cx="3921674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999381" y="1412776"/>
            <a:ext cx="3921674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23850" y="3532181"/>
            <a:ext cx="8597205" cy="255145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64932219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3645024"/>
            <a:ext cx="3921674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999381" y="3645024"/>
            <a:ext cx="3921674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23850" y="1412776"/>
            <a:ext cx="8597205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18577305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92907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295526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1412776"/>
            <a:ext cx="8597205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85183278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92907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295526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3703287"/>
            <a:ext cx="8597205" cy="238034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32300723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23850" y="1412776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3850" y="2975180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323850" y="4537584"/>
            <a:ext cx="2908573" cy="154109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448447" y="1412776"/>
            <a:ext cx="5472608" cy="4664677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16904471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012482" y="1412776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012482" y="2976533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012482" y="4540289"/>
            <a:ext cx="2908573" cy="1548783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1412777"/>
            <a:ext cx="5553983" cy="466590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77343649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 userDrawn="1"/>
        </p:nvGrpSpPr>
        <p:grpSpPr>
          <a:xfrm>
            <a:off x="2185076" y="1790072"/>
            <a:ext cx="4752528" cy="2880320"/>
            <a:chOff x="3635896" y="3356992"/>
            <a:chExt cx="4752528" cy="28803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" name="Rectangle 1"/>
            <p:cNvSpPr/>
            <p:nvPr userDrawn="1"/>
          </p:nvSpPr>
          <p:spPr>
            <a:xfrm>
              <a:off x="3635896" y="3356992"/>
              <a:ext cx="4752528" cy="2880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GB" dirty="0">
                <a:solidFill>
                  <a:prstClr val="white"/>
                </a:solidFill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>
              <p:custDataLst>
                <p:tags r:id="rId1"/>
              </p:custDataLst>
            </p:nvPr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4125978" y="4761028"/>
              <a:ext cx="4262446" cy="334548"/>
            </a:xfrm>
            <a:prstGeom prst="rect">
              <a:avLst/>
            </a:prstGeom>
          </p:spPr>
        </p:pic>
      </p:grpSp>
      <p:sp>
        <p:nvSpPr>
          <p:cNvPr id="1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834997" y="2696461"/>
            <a:ext cx="3897243" cy="266322"/>
          </a:xfrm>
        </p:spPr>
        <p:txBody>
          <a:bodyPr lIns="36000" rIns="36000" anchor="ctr">
            <a:noAutofit/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GB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834997" y="2963910"/>
            <a:ext cx="3897243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Directory</a:t>
            </a:r>
            <a:endParaRPr lang="en-GB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184680" y="3494035"/>
            <a:ext cx="1440160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2834997" y="3497483"/>
            <a:ext cx="402674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Tel: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5130119" y="3494035"/>
            <a:ext cx="1440160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4780436" y="3497483"/>
            <a:ext cx="402674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Fax: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2834997" y="3768568"/>
            <a:ext cx="3734059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Name.Surname@westerncape.gov.za</a:t>
            </a:r>
            <a:endParaRPr lang="en-GB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2834996" y="4043102"/>
            <a:ext cx="3734059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www.westerncape.gov.za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295275" y="565701"/>
            <a:ext cx="24048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</a:rPr>
              <a:t>Contact Us</a:t>
            </a:r>
            <a:endParaRPr lang="en-GB" sz="2400" dirty="0">
              <a:solidFill>
                <a:prstClr val="white"/>
              </a:solidFill>
            </a:endParaRP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2834996" y="4333520"/>
            <a:ext cx="3349330" cy="266322"/>
          </a:xfrm>
        </p:spPr>
        <p:txBody>
          <a:bodyPr lIns="36000" rIns="36000" anchor="ctr">
            <a:noAutofit/>
          </a:bodyPr>
          <a:lstStyle>
            <a:lvl1pPr>
              <a:defRPr sz="11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ZA" dirty="0"/>
              <a:t>Fill in your address</a:t>
            </a:r>
          </a:p>
        </p:txBody>
      </p:sp>
      <p:pic>
        <p:nvPicPr>
          <p:cNvPr id="20" name="Picture 2" descr="C:\Users\Conny\Desktop\WCG\WCG - Logo\PNG\Logos blue\Community Safety\WCG - Logo - Community Safety - Tagline - Blue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22909" y="1900283"/>
            <a:ext cx="2667070" cy="752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7264017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>
          <a:xfrm>
            <a:off x="1763688" y="3861048"/>
            <a:ext cx="7200800" cy="1083419"/>
          </a:xfrm>
          <a:prstGeom prst="rect">
            <a:avLst/>
          </a:prstGeom>
        </p:spPr>
        <p:txBody>
          <a:bodyPr wrap="none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2400"/>
              </a:spcAft>
            </a:pPr>
            <a:r>
              <a:rPr lang="en-US" sz="3200" dirty="0">
                <a:solidFill>
                  <a:prstClr val="white"/>
                </a:solidFill>
                <a:cs typeface="Century Gothic"/>
              </a:rPr>
              <a:t>Thank you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3223800"/>
            <a:ext cx="9144000" cy="24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8857489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072763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>
                <a:solidFill>
                  <a:srgbClr val="998F86"/>
                </a:solidFill>
              </a:rPr>
              <a:t>WCG-PPT Slide Gallery-01112012.pptx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196752"/>
            <a:ext cx="4060701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831779" y="1196752"/>
            <a:ext cx="4060701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629080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3429000"/>
            <a:ext cx="8208912" cy="100811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00329B"/>
                </a:solidFill>
              </a14:hiddenFill>
            </a:ext>
          </a:extLst>
        </p:spPr>
        <p:txBody>
          <a:bodyPr lIns="72000" tIns="0" rIns="72000" bIns="0" anchor="b">
            <a:normAutofit/>
          </a:bodyPr>
          <a:lstStyle>
            <a:lvl1pPr algn="r">
              <a:spcBef>
                <a:spcPts val="300"/>
              </a:spcBef>
              <a:defRPr sz="2600" cap="all" baseline="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2585688"/>
            <a:ext cx="9144000" cy="493486"/>
          </a:xfrm>
          <a:prstGeom prst="rect">
            <a:avLst/>
          </a:prstGeom>
        </p:spPr>
      </p:pic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467544" y="4532528"/>
            <a:ext cx="8208912" cy="508552"/>
          </a:xfrm>
        </p:spPr>
        <p:txBody>
          <a:bodyPr lIns="72000" tIns="0" rIns="72000" bIns="0" anchor="ctr">
            <a:normAutofit/>
          </a:bodyPr>
          <a:lstStyle>
            <a:lvl1pPr marL="0" indent="0" algn="r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  <p:sp>
        <p:nvSpPr>
          <p:cNvPr id="15" name="Date Placeholder 11"/>
          <p:cNvSpPr>
            <a:spLocks noGrp="1"/>
          </p:cNvSpPr>
          <p:nvPr>
            <p:ph type="dt" sz="half" idx="2"/>
          </p:nvPr>
        </p:nvSpPr>
        <p:spPr>
          <a:xfrm>
            <a:off x="7164288" y="5398045"/>
            <a:ext cx="15121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pPr defTabSz="914400"/>
            <a:fld id="{44DF0C3E-4E99-4E2E-BA98-3D852DE6B51F}" type="datetime3">
              <a:rPr lang="en-US" smtClean="0">
                <a:solidFill>
                  <a:prstClr val="white"/>
                </a:solidFill>
              </a:rPr>
              <a:pPr defTabSz="914400"/>
              <a:t>17 September 2020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3635548" y="5398045"/>
            <a:ext cx="1584176" cy="365125"/>
          </a:xfrm>
        </p:spPr>
        <p:txBody>
          <a:bodyPr>
            <a:normAutofit/>
          </a:bodyPr>
          <a:lstStyle>
            <a:lvl1pPr algn="r">
              <a:defRPr sz="1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Location   |</a:t>
            </a:r>
            <a:endParaRPr lang="en-GB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5220072" y="5398045"/>
            <a:ext cx="1944216" cy="365125"/>
          </a:xfrm>
        </p:spPr>
        <p:txBody>
          <a:bodyPr>
            <a:normAutofit/>
          </a:bodyPr>
          <a:lstStyle>
            <a:lvl1pPr algn="r">
              <a:defRPr sz="11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Initial. Surname  |</a:t>
            </a:r>
            <a:endParaRPr lang="en-GB" dirty="0"/>
          </a:p>
        </p:txBody>
      </p:sp>
      <p:pic>
        <p:nvPicPr>
          <p:cNvPr id="11" name="Picture 2" descr="C:\Users\Conny\Desktop\WCG\WCG - Logo\PNG\Logos blue\Community Safety\WCG - Logo - Community Safety - Tagline - Transparent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701" y="382084"/>
            <a:ext cx="5400600" cy="1576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3780119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196752"/>
            <a:ext cx="8597205" cy="48960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58595475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196752"/>
            <a:ext cx="4060701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831779" y="1196752"/>
            <a:ext cx="4060701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76462312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954419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412776"/>
            <a:ext cx="8597205" cy="4680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82272900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6"/>
            <a:ext cx="406070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831779" y="1412776"/>
            <a:ext cx="406070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6661703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88178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95275" y="1196752"/>
            <a:ext cx="8597205" cy="4487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65771286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95275" y="1196752"/>
            <a:ext cx="4060701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831779" y="1196752"/>
            <a:ext cx="4060701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99752232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</p:spTree>
    <p:extLst>
      <p:ext uri="{BB962C8B-B14F-4D97-AF65-F5344CB8AC3E}">
        <p14:creationId xmlns:p14="http://schemas.microsoft.com/office/powerpoint/2010/main" xmlns="" val="68964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>
                <a:solidFill>
                  <a:srgbClr val="998F86"/>
                </a:solidFill>
              </a:rPr>
              <a:t>WCG-PPT Slide Gallery-01112012.pptx</a:t>
            </a:r>
          </a:p>
        </p:txBody>
      </p:sp>
    </p:spTree>
    <p:extLst>
      <p:ext uri="{BB962C8B-B14F-4D97-AF65-F5344CB8AC3E}">
        <p14:creationId xmlns:p14="http://schemas.microsoft.com/office/powerpoint/2010/main" xmlns="" val="181398029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7"/>
            <a:ext cx="8597205" cy="4271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03648921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6"/>
            <a:ext cx="4060701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831779" y="1412776"/>
            <a:ext cx="4060701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71419313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65562680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11188" y="2276872"/>
            <a:ext cx="8281291" cy="936625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rm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Divider Theme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7150" y="5516880"/>
            <a:ext cx="9086850" cy="170799"/>
          </a:xfrm>
          <a:prstGeom prst="rect">
            <a:avLst/>
          </a:prstGeom>
        </p:spPr>
      </p:pic>
      <p:pic>
        <p:nvPicPr>
          <p:cNvPr id="7" name="Picture 115" descr="C:\Users\Conny\Desktop\WCG\WCG - Logo\PNG\Logos blue\Community Safety\WCG - Logo - Community Safety - Blu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3849" y="6149078"/>
            <a:ext cx="1109368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8362570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23850" y="1412775"/>
            <a:ext cx="2908573" cy="4680049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448447" y="1412776"/>
            <a:ext cx="5472608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67148003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516216" y="1412776"/>
            <a:ext cx="2404517" cy="468004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23850" y="1412777"/>
            <a:ext cx="6004917" cy="468004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98651863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1412776"/>
            <a:ext cx="3921674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999381" y="1412776"/>
            <a:ext cx="3921674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23850" y="3532181"/>
            <a:ext cx="8597205" cy="255145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19873603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3645024"/>
            <a:ext cx="3921674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999381" y="3645024"/>
            <a:ext cx="3921674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23850" y="1412776"/>
            <a:ext cx="8597205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15716881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92907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295526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1412776"/>
            <a:ext cx="8597205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58198386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92907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295526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3703287"/>
            <a:ext cx="8597205" cy="238034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148223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13" Type="http://schemas.openxmlformats.org/officeDocument/2006/relationships/slideLayout" Target="../slideLayouts/slideLayout189.xml"/><Relationship Id="rId18" Type="http://schemas.openxmlformats.org/officeDocument/2006/relationships/slideLayout" Target="../slideLayouts/slideLayout194.xml"/><Relationship Id="rId26" Type="http://schemas.openxmlformats.org/officeDocument/2006/relationships/vmlDrawing" Target="../drawings/vmlDrawing8.vml"/><Relationship Id="rId3" Type="http://schemas.openxmlformats.org/officeDocument/2006/relationships/slideLayout" Target="../slideLayouts/slideLayout179.xml"/><Relationship Id="rId21" Type="http://schemas.openxmlformats.org/officeDocument/2006/relationships/slideLayout" Target="../slideLayouts/slideLayout197.xml"/><Relationship Id="rId34" Type="http://schemas.openxmlformats.org/officeDocument/2006/relationships/oleObject" Target="../embeddings/oleObject8.bin"/><Relationship Id="rId7" Type="http://schemas.openxmlformats.org/officeDocument/2006/relationships/slideLayout" Target="../slideLayouts/slideLayout183.xml"/><Relationship Id="rId12" Type="http://schemas.openxmlformats.org/officeDocument/2006/relationships/slideLayout" Target="../slideLayouts/slideLayout188.xml"/><Relationship Id="rId17" Type="http://schemas.openxmlformats.org/officeDocument/2006/relationships/slideLayout" Target="../slideLayouts/slideLayout193.xml"/><Relationship Id="rId25" Type="http://schemas.openxmlformats.org/officeDocument/2006/relationships/theme" Target="../theme/theme10.xml"/><Relationship Id="rId33" Type="http://schemas.openxmlformats.org/officeDocument/2006/relationships/tags" Target="../tags/tag347.xml"/><Relationship Id="rId2" Type="http://schemas.openxmlformats.org/officeDocument/2006/relationships/slideLayout" Target="../slideLayouts/slideLayout178.xml"/><Relationship Id="rId16" Type="http://schemas.openxmlformats.org/officeDocument/2006/relationships/slideLayout" Target="../slideLayouts/slideLayout192.xml"/><Relationship Id="rId20" Type="http://schemas.openxmlformats.org/officeDocument/2006/relationships/slideLayout" Target="../slideLayouts/slideLayout196.xml"/><Relationship Id="rId29" Type="http://schemas.openxmlformats.org/officeDocument/2006/relationships/tags" Target="../tags/tag343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24" Type="http://schemas.openxmlformats.org/officeDocument/2006/relationships/slideLayout" Target="../slideLayouts/slideLayout200.xml"/><Relationship Id="rId32" Type="http://schemas.openxmlformats.org/officeDocument/2006/relationships/tags" Target="../tags/tag346.xml"/><Relationship Id="rId37" Type="http://schemas.openxmlformats.org/officeDocument/2006/relationships/image" Target="../media/image6.png"/><Relationship Id="rId5" Type="http://schemas.openxmlformats.org/officeDocument/2006/relationships/slideLayout" Target="../slideLayouts/slideLayout181.xml"/><Relationship Id="rId15" Type="http://schemas.openxmlformats.org/officeDocument/2006/relationships/slideLayout" Target="../slideLayouts/slideLayout191.xml"/><Relationship Id="rId23" Type="http://schemas.openxmlformats.org/officeDocument/2006/relationships/slideLayout" Target="../slideLayouts/slideLayout199.xml"/><Relationship Id="rId28" Type="http://schemas.openxmlformats.org/officeDocument/2006/relationships/tags" Target="../tags/tag342.xml"/><Relationship Id="rId36" Type="http://schemas.openxmlformats.org/officeDocument/2006/relationships/image" Target="../media/image5.png"/><Relationship Id="rId10" Type="http://schemas.openxmlformats.org/officeDocument/2006/relationships/slideLayout" Target="../slideLayouts/slideLayout186.xml"/><Relationship Id="rId19" Type="http://schemas.openxmlformats.org/officeDocument/2006/relationships/slideLayout" Target="../slideLayouts/slideLayout195.xml"/><Relationship Id="rId31" Type="http://schemas.openxmlformats.org/officeDocument/2006/relationships/tags" Target="../tags/tag345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Relationship Id="rId14" Type="http://schemas.openxmlformats.org/officeDocument/2006/relationships/slideLayout" Target="../slideLayouts/slideLayout190.xml"/><Relationship Id="rId22" Type="http://schemas.openxmlformats.org/officeDocument/2006/relationships/slideLayout" Target="../slideLayouts/slideLayout198.xml"/><Relationship Id="rId27" Type="http://schemas.openxmlformats.org/officeDocument/2006/relationships/tags" Target="../tags/tag341.xml"/><Relationship Id="rId30" Type="http://schemas.openxmlformats.org/officeDocument/2006/relationships/tags" Target="../tags/tag344.xml"/><Relationship Id="rId35" Type="http://schemas.openxmlformats.org/officeDocument/2006/relationships/image" Target="../media/image4.jpe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8.xml"/><Relationship Id="rId13" Type="http://schemas.openxmlformats.org/officeDocument/2006/relationships/slideLayout" Target="../slideLayouts/slideLayout213.xml"/><Relationship Id="rId18" Type="http://schemas.openxmlformats.org/officeDocument/2006/relationships/slideLayout" Target="../slideLayouts/slideLayout218.xml"/><Relationship Id="rId26" Type="http://schemas.openxmlformats.org/officeDocument/2006/relationships/vmlDrawing" Target="../drawings/vmlDrawing9.vml"/><Relationship Id="rId3" Type="http://schemas.openxmlformats.org/officeDocument/2006/relationships/slideLayout" Target="../slideLayouts/slideLayout203.xml"/><Relationship Id="rId21" Type="http://schemas.openxmlformats.org/officeDocument/2006/relationships/slideLayout" Target="../slideLayouts/slideLayout221.xml"/><Relationship Id="rId34" Type="http://schemas.openxmlformats.org/officeDocument/2006/relationships/oleObject" Target="../embeddings/oleObject9.bin"/><Relationship Id="rId7" Type="http://schemas.openxmlformats.org/officeDocument/2006/relationships/slideLayout" Target="../slideLayouts/slideLayout207.xml"/><Relationship Id="rId12" Type="http://schemas.openxmlformats.org/officeDocument/2006/relationships/slideLayout" Target="../slideLayouts/slideLayout212.xml"/><Relationship Id="rId17" Type="http://schemas.openxmlformats.org/officeDocument/2006/relationships/slideLayout" Target="../slideLayouts/slideLayout217.xml"/><Relationship Id="rId25" Type="http://schemas.openxmlformats.org/officeDocument/2006/relationships/theme" Target="../theme/theme11.xml"/><Relationship Id="rId33" Type="http://schemas.openxmlformats.org/officeDocument/2006/relationships/tags" Target="../tags/tag395.xml"/><Relationship Id="rId2" Type="http://schemas.openxmlformats.org/officeDocument/2006/relationships/slideLayout" Target="../slideLayouts/slideLayout202.xml"/><Relationship Id="rId16" Type="http://schemas.openxmlformats.org/officeDocument/2006/relationships/slideLayout" Target="../slideLayouts/slideLayout216.xml"/><Relationship Id="rId20" Type="http://schemas.openxmlformats.org/officeDocument/2006/relationships/slideLayout" Target="../slideLayouts/slideLayout220.xml"/><Relationship Id="rId29" Type="http://schemas.openxmlformats.org/officeDocument/2006/relationships/tags" Target="../tags/tag391.xml"/><Relationship Id="rId1" Type="http://schemas.openxmlformats.org/officeDocument/2006/relationships/slideLayout" Target="../slideLayouts/slideLayout201.xml"/><Relationship Id="rId6" Type="http://schemas.openxmlformats.org/officeDocument/2006/relationships/slideLayout" Target="../slideLayouts/slideLayout206.xml"/><Relationship Id="rId11" Type="http://schemas.openxmlformats.org/officeDocument/2006/relationships/slideLayout" Target="../slideLayouts/slideLayout211.xml"/><Relationship Id="rId24" Type="http://schemas.openxmlformats.org/officeDocument/2006/relationships/slideLayout" Target="../slideLayouts/slideLayout224.xml"/><Relationship Id="rId32" Type="http://schemas.openxmlformats.org/officeDocument/2006/relationships/tags" Target="../tags/tag394.xml"/><Relationship Id="rId37" Type="http://schemas.openxmlformats.org/officeDocument/2006/relationships/image" Target="../media/image6.png"/><Relationship Id="rId5" Type="http://schemas.openxmlformats.org/officeDocument/2006/relationships/slideLayout" Target="../slideLayouts/slideLayout205.xml"/><Relationship Id="rId15" Type="http://schemas.openxmlformats.org/officeDocument/2006/relationships/slideLayout" Target="../slideLayouts/slideLayout215.xml"/><Relationship Id="rId23" Type="http://schemas.openxmlformats.org/officeDocument/2006/relationships/slideLayout" Target="../slideLayouts/slideLayout223.xml"/><Relationship Id="rId28" Type="http://schemas.openxmlformats.org/officeDocument/2006/relationships/tags" Target="../tags/tag390.xml"/><Relationship Id="rId36" Type="http://schemas.openxmlformats.org/officeDocument/2006/relationships/image" Target="../media/image5.png"/><Relationship Id="rId10" Type="http://schemas.openxmlformats.org/officeDocument/2006/relationships/slideLayout" Target="../slideLayouts/slideLayout210.xml"/><Relationship Id="rId19" Type="http://schemas.openxmlformats.org/officeDocument/2006/relationships/slideLayout" Target="../slideLayouts/slideLayout219.xml"/><Relationship Id="rId31" Type="http://schemas.openxmlformats.org/officeDocument/2006/relationships/tags" Target="../tags/tag393.xml"/><Relationship Id="rId4" Type="http://schemas.openxmlformats.org/officeDocument/2006/relationships/slideLayout" Target="../slideLayouts/slideLayout204.xml"/><Relationship Id="rId9" Type="http://schemas.openxmlformats.org/officeDocument/2006/relationships/slideLayout" Target="../slideLayouts/slideLayout209.xml"/><Relationship Id="rId14" Type="http://schemas.openxmlformats.org/officeDocument/2006/relationships/slideLayout" Target="../slideLayouts/slideLayout214.xml"/><Relationship Id="rId22" Type="http://schemas.openxmlformats.org/officeDocument/2006/relationships/slideLayout" Target="../slideLayouts/slideLayout222.xml"/><Relationship Id="rId27" Type="http://schemas.openxmlformats.org/officeDocument/2006/relationships/tags" Target="../tags/tag389.xml"/><Relationship Id="rId30" Type="http://schemas.openxmlformats.org/officeDocument/2006/relationships/tags" Target="../tags/tag392.xml"/><Relationship Id="rId35" Type="http://schemas.openxmlformats.org/officeDocument/2006/relationships/image" Target="../media/image4.jpe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2.xml"/><Relationship Id="rId13" Type="http://schemas.openxmlformats.org/officeDocument/2006/relationships/slideLayout" Target="../slideLayouts/slideLayout237.xml"/><Relationship Id="rId18" Type="http://schemas.openxmlformats.org/officeDocument/2006/relationships/slideLayout" Target="../slideLayouts/slideLayout242.xml"/><Relationship Id="rId26" Type="http://schemas.openxmlformats.org/officeDocument/2006/relationships/vmlDrawing" Target="../drawings/vmlDrawing10.vml"/><Relationship Id="rId3" Type="http://schemas.openxmlformats.org/officeDocument/2006/relationships/slideLayout" Target="../slideLayouts/slideLayout227.xml"/><Relationship Id="rId21" Type="http://schemas.openxmlformats.org/officeDocument/2006/relationships/slideLayout" Target="../slideLayouts/slideLayout245.xml"/><Relationship Id="rId34" Type="http://schemas.openxmlformats.org/officeDocument/2006/relationships/oleObject" Target="../embeddings/oleObject10.bin"/><Relationship Id="rId7" Type="http://schemas.openxmlformats.org/officeDocument/2006/relationships/slideLayout" Target="../slideLayouts/slideLayout231.xml"/><Relationship Id="rId12" Type="http://schemas.openxmlformats.org/officeDocument/2006/relationships/slideLayout" Target="../slideLayouts/slideLayout236.xml"/><Relationship Id="rId17" Type="http://schemas.openxmlformats.org/officeDocument/2006/relationships/slideLayout" Target="../slideLayouts/slideLayout241.xml"/><Relationship Id="rId25" Type="http://schemas.openxmlformats.org/officeDocument/2006/relationships/theme" Target="../theme/theme12.xml"/><Relationship Id="rId33" Type="http://schemas.openxmlformats.org/officeDocument/2006/relationships/tags" Target="../tags/tag443.xml"/><Relationship Id="rId2" Type="http://schemas.openxmlformats.org/officeDocument/2006/relationships/slideLayout" Target="../slideLayouts/slideLayout226.xml"/><Relationship Id="rId16" Type="http://schemas.openxmlformats.org/officeDocument/2006/relationships/slideLayout" Target="../slideLayouts/slideLayout240.xml"/><Relationship Id="rId20" Type="http://schemas.openxmlformats.org/officeDocument/2006/relationships/slideLayout" Target="../slideLayouts/slideLayout244.xml"/><Relationship Id="rId29" Type="http://schemas.openxmlformats.org/officeDocument/2006/relationships/tags" Target="../tags/tag439.xml"/><Relationship Id="rId1" Type="http://schemas.openxmlformats.org/officeDocument/2006/relationships/slideLayout" Target="../slideLayouts/slideLayout225.xml"/><Relationship Id="rId6" Type="http://schemas.openxmlformats.org/officeDocument/2006/relationships/slideLayout" Target="../slideLayouts/slideLayout230.xml"/><Relationship Id="rId11" Type="http://schemas.openxmlformats.org/officeDocument/2006/relationships/slideLayout" Target="../slideLayouts/slideLayout235.xml"/><Relationship Id="rId24" Type="http://schemas.openxmlformats.org/officeDocument/2006/relationships/slideLayout" Target="../slideLayouts/slideLayout248.xml"/><Relationship Id="rId32" Type="http://schemas.openxmlformats.org/officeDocument/2006/relationships/tags" Target="../tags/tag442.xml"/><Relationship Id="rId37" Type="http://schemas.openxmlformats.org/officeDocument/2006/relationships/image" Target="../media/image6.png"/><Relationship Id="rId5" Type="http://schemas.openxmlformats.org/officeDocument/2006/relationships/slideLayout" Target="../slideLayouts/slideLayout229.xml"/><Relationship Id="rId15" Type="http://schemas.openxmlformats.org/officeDocument/2006/relationships/slideLayout" Target="../slideLayouts/slideLayout239.xml"/><Relationship Id="rId23" Type="http://schemas.openxmlformats.org/officeDocument/2006/relationships/slideLayout" Target="../slideLayouts/slideLayout247.xml"/><Relationship Id="rId28" Type="http://schemas.openxmlformats.org/officeDocument/2006/relationships/tags" Target="../tags/tag438.xml"/><Relationship Id="rId36" Type="http://schemas.openxmlformats.org/officeDocument/2006/relationships/image" Target="../media/image5.png"/><Relationship Id="rId10" Type="http://schemas.openxmlformats.org/officeDocument/2006/relationships/slideLayout" Target="../slideLayouts/slideLayout234.xml"/><Relationship Id="rId19" Type="http://schemas.openxmlformats.org/officeDocument/2006/relationships/slideLayout" Target="../slideLayouts/slideLayout243.xml"/><Relationship Id="rId31" Type="http://schemas.openxmlformats.org/officeDocument/2006/relationships/tags" Target="../tags/tag441.xml"/><Relationship Id="rId4" Type="http://schemas.openxmlformats.org/officeDocument/2006/relationships/slideLayout" Target="../slideLayouts/slideLayout228.xml"/><Relationship Id="rId9" Type="http://schemas.openxmlformats.org/officeDocument/2006/relationships/slideLayout" Target="../slideLayouts/slideLayout233.xml"/><Relationship Id="rId14" Type="http://schemas.openxmlformats.org/officeDocument/2006/relationships/slideLayout" Target="../slideLayouts/slideLayout238.xml"/><Relationship Id="rId22" Type="http://schemas.openxmlformats.org/officeDocument/2006/relationships/slideLayout" Target="../slideLayouts/slideLayout246.xml"/><Relationship Id="rId27" Type="http://schemas.openxmlformats.org/officeDocument/2006/relationships/tags" Target="../tags/tag437.xml"/><Relationship Id="rId30" Type="http://schemas.openxmlformats.org/officeDocument/2006/relationships/tags" Target="../tags/tag440.xml"/><Relationship Id="rId35" Type="http://schemas.openxmlformats.org/officeDocument/2006/relationships/image" Target="../media/image4.jpe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6.xml"/><Relationship Id="rId13" Type="http://schemas.openxmlformats.org/officeDocument/2006/relationships/slideLayout" Target="../slideLayouts/slideLayout261.xml"/><Relationship Id="rId18" Type="http://schemas.openxmlformats.org/officeDocument/2006/relationships/slideLayout" Target="../slideLayouts/slideLayout266.xml"/><Relationship Id="rId26" Type="http://schemas.openxmlformats.org/officeDocument/2006/relationships/vmlDrawing" Target="../drawings/vmlDrawing11.vml"/><Relationship Id="rId3" Type="http://schemas.openxmlformats.org/officeDocument/2006/relationships/slideLayout" Target="../slideLayouts/slideLayout251.xml"/><Relationship Id="rId21" Type="http://schemas.openxmlformats.org/officeDocument/2006/relationships/slideLayout" Target="../slideLayouts/slideLayout269.xml"/><Relationship Id="rId34" Type="http://schemas.openxmlformats.org/officeDocument/2006/relationships/oleObject" Target="../embeddings/oleObject11.bin"/><Relationship Id="rId7" Type="http://schemas.openxmlformats.org/officeDocument/2006/relationships/slideLayout" Target="../slideLayouts/slideLayout255.xml"/><Relationship Id="rId12" Type="http://schemas.openxmlformats.org/officeDocument/2006/relationships/slideLayout" Target="../slideLayouts/slideLayout260.xml"/><Relationship Id="rId17" Type="http://schemas.openxmlformats.org/officeDocument/2006/relationships/slideLayout" Target="../slideLayouts/slideLayout265.xml"/><Relationship Id="rId25" Type="http://schemas.openxmlformats.org/officeDocument/2006/relationships/theme" Target="../theme/theme13.xml"/><Relationship Id="rId33" Type="http://schemas.openxmlformats.org/officeDocument/2006/relationships/tags" Target="../tags/tag491.xml"/><Relationship Id="rId2" Type="http://schemas.openxmlformats.org/officeDocument/2006/relationships/slideLayout" Target="../slideLayouts/slideLayout250.xml"/><Relationship Id="rId16" Type="http://schemas.openxmlformats.org/officeDocument/2006/relationships/slideLayout" Target="../slideLayouts/slideLayout264.xml"/><Relationship Id="rId20" Type="http://schemas.openxmlformats.org/officeDocument/2006/relationships/slideLayout" Target="../slideLayouts/slideLayout268.xml"/><Relationship Id="rId29" Type="http://schemas.openxmlformats.org/officeDocument/2006/relationships/tags" Target="../tags/tag487.xml"/><Relationship Id="rId1" Type="http://schemas.openxmlformats.org/officeDocument/2006/relationships/slideLayout" Target="../slideLayouts/slideLayout249.xml"/><Relationship Id="rId6" Type="http://schemas.openxmlformats.org/officeDocument/2006/relationships/slideLayout" Target="../slideLayouts/slideLayout254.xml"/><Relationship Id="rId11" Type="http://schemas.openxmlformats.org/officeDocument/2006/relationships/slideLayout" Target="../slideLayouts/slideLayout259.xml"/><Relationship Id="rId24" Type="http://schemas.openxmlformats.org/officeDocument/2006/relationships/slideLayout" Target="../slideLayouts/slideLayout272.xml"/><Relationship Id="rId32" Type="http://schemas.openxmlformats.org/officeDocument/2006/relationships/tags" Target="../tags/tag490.xml"/><Relationship Id="rId37" Type="http://schemas.openxmlformats.org/officeDocument/2006/relationships/image" Target="../media/image6.png"/><Relationship Id="rId5" Type="http://schemas.openxmlformats.org/officeDocument/2006/relationships/slideLayout" Target="../slideLayouts/slideLayout253.xml"/><Relationship Id="rId15" Type="http://schemas.openxmlformats.org/officeDocument/2006/relationships/slideLayout" Target="../slideLayouts/slideLayout263.xml"/><Relationship Id="rId23" Type="http://schemas.openxmlformats.org/officeDocument/2006/relationships/slideLayout" Target="../slideLayouts/slideLayout271.xml"/><Relationship Id="rId28" Type="http://schemas.openxmlformats.org/officeDocument/2006/relationships/tags" Target="../tags/tag486.xml"/><Relationship Id="rId36" Type="http://schemas.openxmlformats.org/officeDocument/2006/relationships/image" Target="../media/image5.png"/><Relationship Id="rId10" Type="http://schemas.openxmlformats.org/officeDocument/2006/relationships/slideLayout" Target="../slideLayouts/slideLayout258.xml"/><Relationship Id="rId19" Type="http://schemas.openxmlformats.org/officeDocument/2006/relationships/slideLayout" Target="../slideLayouts/slideLayout267.xml"/><Relationship Id="rId31" Type="http://schemas.openxmlformats.org/officeDocument/2006/relationships/tags" Target="../tags/tag489.xml"/><Relationship Id="rId4" Type="http://schemas.openxmlformats.org/officeDocument/2006/relationships/slideLayout" Target="../slideLayouts/slideLayout252.xml"/><Relationship Id="rId9" Type="http://schemas.openxmlformats.org/officeDocument/2006/relationships/slideLayout" Target="../slideLayouts/slideLayout257.xml"/><Relationship Id="rId14" Type="http://schemas.openxmlformats.org/officeDocument/2006/relationships/slideLayout" Target="../slideLayouts/slideLayout262.xml"/><Relationship Id="rId22" Type="http://schemas.openxmlformats.org/officeDocument/2006/relationships/slideLayout" Target="../slideLayouts/slideLayout270.xml"/><Relationship Id="rId27" Type="http://schemas.openxmlformats.org/officeDocument/2006/relationships/tags" Target="../tags/tag485.xml"/><Relationship Id="rId30" Type="http://schemas.openxmlformats.org/officeDocument/2006/relationships/tags" Target="../tags/tag488.xml"/><Relationship Id="rId35" Type="http://schemas.openxmlformats.org/officeDocument/2006/relationships/image" Target="../media/image4.jpe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0.xml"/><Relationship Id="rId13" Type="http://schemas.openxmlformats.org/officeDocument/2006/relationships/slideLayout" Target="../slideLayouts/slideLayout285.xml"/><Relationship Id="rId18" Type="http://schemas.openxmlformats.org/officeDocument/2006/relationships/slideLayout" Target="../slideLayouts/slideLayout290.xml"/><Relationship Id="rId26" Type="http://schemas.openxmlformats.org/officeDocument/2006/relationships/vmlDrawing" Target="../drawings/vmlDrawing12.vml"/><Relationship Id="rId3" Type="http://schemas.openxmlformats.org/officeDocument/2006/relationships/slideLayout" Target="../slideLayouts/slideLayout275.xml"/><Relationship Id="rId21" Type="http://schemas.openxmlformats.org/officeDocument/2006/relationships/slideLayout" Target="../slideLayouts/slideLayout293.xml"/><Relationship Id="rId34" Type="http://schemas.openxmlformats.org/officeDocument/2006/relationships/oleObject" Target="../embeddings/oleObject12.bin"/><Relationship Id="rId7" Type="http://schemas.openxmlformats.org/officeDocument/2006/relationships/slideLayout" Target="../slideLayouts/slideLayout279.xml"/><Relationship Id="rId12" Type="http://schemas.openxmlformats.org/officeDocument/2006/relationships/slideLayout" Target="../slideLayouts/slideLayout284.xml"/><Relationship Id="rId17" Type="http://schemas.openxmlformats.org/officeDocument/2006/relationships/slideLayout" Target="../slideLayouts/slideLayout289.xml"/><Relationship Id="rId25" Type="http://schemas.openxmlformats.org/officeDocument/2006/relationships/theme" Target="../theme/theme14.xml"/><Relationship Id="rId33" Type="http://schemas.openxmlformats.org/officeDocument/2006/relationships/tags" Target="../tags/tag539.xml"/><Relationship Id="rId2" Type="http://schemas.openxmlformats.org/officeDocument/2006/relationships/slideLayout" Target="../slideLayouts/slideLayout274.xml"/><Relationship Id="rId16" Type="http://schemas.openxmlformats.org/officeDocument/2006/relationships/slideLayout" Target="../slideLayouts/slideLayout288.xml"/><Relationship Id="rId20" Type="http://schemas.openxmlformats.org/officeDocument/2006/relationships/slideLayout" Target="../slideLayouts/slideLayout292.xml"/><Relationship Id="rId29" Type="http://schemas.openxmlformats.org/officeDocument/2006/relationships/tags" Target="../tags/tag535.xml"/><Relationship Id="rId1" Type="http://schemas.openxmlformats.org/officeDocument/2006/relationships/slideLayout" Target="../slideLayouts/slideLayout273.xml"/><Relationship Id="rId6" Type="http://schemas.openxmlformats.org/officeDocument/2006/relationships/slideLayout" Target="../slideLayouts/slideLayout278.xml"/><Relationship Id="rId11" Type="http://schemas.openxmlformats.org/officeDocument/2006/relationships/slideLayout" Target="../slideLayouts/slideLayout283.xml"/><Relationship Id="rId24" Type="http://schemas.openxmlformats.org/officeDocument/2006/relationships/slideLayout" Target="../slideLayouts/slideLayout296.xml"/><Relationship Id="rId32" Type="http://schemas.openxmlformats.org/officeDocument/2006/relationships/tags" Target="../tags/tag538.xml"/><Relationship Id="rId37" Type="http://schemas.openxmlformats.org/officeDocument/2006/relationships/image" Target="../media/image6.png"/><Relationship Id="rId5" Type="http://schemas.openxmlformats.org/officeDocument/2006/relationships/slideLayout" Target="../slideLayouts/slideLayout277.xml"/><Relationship Id="rId15" Type="http://schemas.openxmlformats.org/officeDocument/2006/relationships/slideLayout" Target="../slideLayouts/slideLayout287.xml"/><Relationship Id="rId23" Type="http://schemas.openxmlformats.org/officeDocument/2006/relationships/slideLayout" Target="../slideLayouts/slideLayout295.xml"/><Relationship Id="rId28" Type="http://schemas.openxmlformats.org/officeDocument/2006/relationships/tags" Target="../tags/tag534.xml"/><Relationship Id="rId36" Type="http://schemas.openxmlformats.org/officeDocument/2006/relationships/image" Target="../media/image5.png"/><Relationship Id="rId10" Type="http://schemas.openxmlformats.org/officeDocument/2006/relationships/slideLayout" Target="../slideLayouts/slideLayout282.xml"/><Relationship Id="rId19" Type="http://schemas.openxmlformats.org/officeDocument/2006/relationships/slideLayout" Target="../slideLayouts/slideLayout291.xml"/><Relationship Id="rId31" Type="http://schemas.openxmlformats.org/officeDocument/2006/relationships/tags" Target="../tags/tag537.xml"/><Relationship Id="rId4" Type="http://schemas.openxmlformats.org/officeDocument/2006/relationships/slideLayout" Target="../slideLayouts/slideLayout276.xml"/><Relationship Id="rId9" Type="http://schemas.openxmlformats.org/officeDocument/2006/relationships/slideLayout" Target="../slideLayouts/slideLayout281.xml"/><Relationship Id="rId14" Type="http://schemas.openxmlformats.org/officeDocument/2006/relationships/slideLayout" Target="../slideLayouts/slideLayout286.xml"/><Relationship Id="rId22" Type="http://schemas.openxmlformats.org/officeDocument/2006/relationships/slideLayout" Target="../slideLayouts/slideLayout294.xml"/><Relationship Id="rId27" Type="http://schemas.openxmlformats.org/officeDocument/2006/relationships/tags" Target="../tags/tag533.xml"/><Relationship Id="rId30" Type="http://schemas.openxmlformats.org/officeDocument/2006/relationships/tags" Target="../tags/tag536.xml"/><Relationship Id="rId35" Type="http://schemas.openxmlformats.org/officeDocument/2006/relationships/image" Target="../media/image4.jpeg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4.xml"/><Relationship Id="rId13" Type="http://schemas.openxmlformats.org/officeDocument/2006/relationships/slideLayout" Target="../slideLayouts/slideLayout309.xml"/><Relationship Id="rId18" Type="http://schemas.openxmlformats.org/officeDocument/2006/relationships/slideLayout" Target="../slideLayouts/slideLayout314.xml"/><Relationship Id="rId26" Type="http://schemas.openxmlformats.org/officeDocument/2006/relationships/vmlDrawing" Target="../drawings/vmlDrawing13.vml"/><Relationship Id="rId3" Type="http://schemas.openxmlformats.org/officeDocument/2006/relationships/slideLayout" Target="../slideLayouts/slideLayout299.xml"/><Relationship Id="rId21" Type="http://schemas.openxmlformats.org/officeDocument/2006/relationships/slideLayout" Target="../slideLayouts/slideLayout317.xml"/><Relationship Id="rId34" Type="http://schemas.openxmlformats.org/officeDocument/2006/relationships/oleObject" Target="../embeddings/oleObject13.bin"/><Relationship Id="rId7" Type="http://schemas.openxmlformats.org/officeDocument/2006/relationships/slideLayout" Target="../slideLayouts/slideLayout303.xml"/><Relationship Id="rId12" Type="http://schemas.openxmlformats.org/officeDocument/2006/relationships/slideLayout" Target="../slideLayouts/slideLayout308.xml"/><Relationship Id="rId17" Type="http://schemas.openxmlformats.org/officeDocument/2006/relationships/slideLayout" Target="../slideLayouts/slideLayout313.xml"/><Relationship Id="rId25" Type="http://schemas.openxmlformats.org/officeDocument/2006/relationships/theme" Target="../theme/theme15.xml"/><Relationship Id="rId33" Type="http://schemas.openxmlformats.org/officeDocument/2006/relationships/tags" Target="../tags/tag587.xml"/><Relationship Id="rId2" Type="http://schemas.openxmlformats.org/officeDocument/2006/relationships/slideLayout" Target="../slideLayouts/slideLayout298.xml"/><Relationship Id="rId16" Type="http://schemas.openxmlformats.org/officeDocument/2006/relationships/slideLayout" Target="../slideLayouts/slideLayout312.xml"/><Relationship Id="rId20" Type="http://schemas.openxmlformats.org/officeDocument/2006/relationships/slideLayout" Target="../slideLayouts/slideLayout316.xml"/><Relationship Id="rId29" Type="http://schemas.openxmlformats.org/officeDocument/2006/relationships/tags" Target="../tags/tag583.xml"/><Relationship Id="rId1" Type="http://schemas.openxmlformats.org/officeDocument/2006/relationships/slideLayout" Target="../slideLayouts/slideLayout297.xml"/><Relationship Id="rId6" Type="http://schemas.openxmlformats.org/officeDocument/2006/relationships/slideLayout" Target="../slideLayouts/slideLayout302.xml"/><Relationship Id="rId11" Type="http://schemas.openxmlformats.org/officeDocument/2006/relationships/slideLayout" Target="../slideLayouts/slideLayout307.xml"/><Relationship Id="rId24" Type="http://schemas.openxmlformats.org/officeDocument/2006/relationships/slideLayout" Target="../slideLayouts/slideLayout320.xml"/><Relationship Id="rId32" Type="http://schemas.openxmlformats.org/officeDocument/2006/relationships/tags" Target="../tags/tag586.xml"/><Relationship Id="rId37" Type="http://schemas.openxmlformats.org/officeDocument/2006/relationships/image" Target="../media/image6.png"/><Relationship Id="rId5" Type="http://schemas.openxmlformats.org/officeDocument/2006/relationships/slideLayout" Target="../slideLayouts/slideLayout301.xml"/><Relationship Id="rId15" Type="http://schemas.openxmlformats.org/officeDocument/2006/relationships/slideLayout" Target="../slideLayouts/slideLayout311.xml"/><Relationship Id="rId23" Type="http://schemas.openxmlformats.org/officeDocument/2006/relationships/slideLayout" Target="../slideLayouts/slideLayout319.xml"/><Relationship Id="rId28" Type="http://schemas.openxmlformats.org/officeDocument/2006/relationships/tags" Target="../tags/tag582.xml"/><Relationship Id="rId36" Type="http://schemas.openxmlformats.org/officeDocument/2006/relationships/image" Target="../media/image5.png"/><Relationship Id="rId10" Type="http://schemas.openxmlformats.org/officeDocument/2006/relationships/slideLayout" Target="../slideLayouts/slideLayout306.xml"/><Relationship Id="rId19" Type="http://schemas.openxmlformats.org/officeDocument/2006/relationships/slideLayout" Target="../slideLayouts/slideLayout315.xml"/><Relationship Id="rId31" Type="http://schemas.openxmlformats.org/officeDocument/2006/relationships/tags" Target="../tags/tag585.xml"/><Relationship Id="rId4" Type="http://schemas.openxmlformats.org/officeDocument/2006/relationships/slideLayout" Target="../slideLayouts/slideLayout300.xml"/><Relationship Id="rId9" Type="http://schemas.openxmlformats.org/officeDocument/2006/relationships/slideLayout" Target="../slideLayouts/slideLayout305.xml"/><Relationship Id="rId14" Type="http://schemas.openxmlformats.org/officeDocument/2006/relationships/slideLayout" Target="../slideLayouts/slideLayout310.xml"/><Relationship Id="rId22" Type="http://schemas.openxmlformats.org/officeDocument/2006/relationships/slideLayout" Target="../slideLayouts/slideLayout318.xml"/><Relationship Id="rId27" Type="http://schemas.openxmlformats.org/officeDocument/2006/relationships/tags" Target="../tags/tag581.xml"/><Relationship Id="rId30" Type="http://schemas.openxmlformats.org/officeDocument/2006/relationships/tags" Target="../tags/tag584.xml"/><Relationship Id="rId35" Type="http://schemas.openxmlformats.org/officeDocument/2006/relationships/image" Target="../media/image4.jpeg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8.xml"/><Relationship Id="rId13" Type="http://schemas.openxmlformats.org/officeDocument/2006/relationships/slideLayout" Target="../slideLayouts/slideLayout333.xml"/><Relationship Id="rId18" Type="http://schemas.openxmlformats.org/officeDocument/2006/relationships/slideLayout" Target="../slideLayouts/slideLayout338.xml"/><Relationship Id="rId26" Type="http://schemas.openxmlformats.org/officeDocument/2006/relationships/vmlDrawing" Target="../drawings/vmlDrawing14.vml"/><Relationship Id="rId3" Type="http://schemas.openxmlformats.org/officeDocument/2006/relationships/slideLayout" Target="../slideLayouts/slideLayout323.xml"/><Relationship Id="rId21" Type="http://schemas.openxmlformats.org/officeDocument/2006/relationships/slideLayout" Target="../slideLayouts/slideLayout341.xml"/><Relationship Id="rId34" Type="http://schemas.openxmlformats.org/officeDocument/2006/relationships/oleObject" Target="../embeddings/oleObject14.bin"/><Relationship Id="rId7" Type="http://schemas.openxmlformats.org/officeDocument/2006/relationships/slideLayout" Target="../slideLayouts/slideLayout327.xml"/><Relationship Id="rId12" Type="http://schemas.openxmlformats.org/officeDocument/2006/relationships/slideLayout" Target="../slideLayouts/slideLayout332.xml"/><Relationship Id="rId17" Type="http://schemas.openxmlformats.org/officeDocument/2006/relationships/slideLayout" Target="../slideLayouts/slideLayout337.xml"/><Relationship Id="rId25" Type="http://schemas.openxmlformats.org/officeDocument/2006/relationships/theme" Target="../theme/theme16.xml"/><Relationship Id="rId33" Type="http://schemas.openxmlformats.org/officeDocument/2006/relationships/tags" Target="../tags/tag635.xml"/><Relationship Id="rId2" Type="http://schemas.openxmlformats.org/officeDocument/2006/relationships/slideLayout" Target="../slideLayouts/slideLayout322.xml"/><Relationship Id="rId16" Type="http://schemas.openxmlformats.org/officeDocument/2006/relationships/slideLayout" Target="../slideLayouts/slideLayout336.xml"/><Relationship Id="rId20" Type="http://schemas.openxmlformats.org/officeDocument/2006/relationships/slideLayout" Target="../slideLayouts/slideLayout340.xml"/><Relationship Id="rId29" Type="http://schemas.openxmlformats.org/officeDocument/2006/relationships/tags" Target="../tags/tag631.xml"/><Relationship Id="rId1" Type="http://schemas.openxmlformats.org/officeDocument/2006/relationships/slideLayout" Target="../slideLayouts/slideLayout321.xml"/><Relationship Id="rId6" Type="http://schemas.openxmlformats.org/officeDocument/2006/relationships/slideLayout" Target="../slideLayouts/slideLayout326.xml"/><Relationship Id="rId11" Type="http://schemas.openxmlformats.org/officeDocument/2006/relationships/slideLayout" Target="../slideLayouts/slideLayout331.xml"/><Relationship Id="rId24" Type="http://schemas.openxmlformats.org/officeDocument/2006/relationships/slideLayout" Target="../slideLayouts/slideLayout344.xml"/><Relationship Id="rId32" Type="http://schemas.openxmlformats.org/officeDocument/2006/relationships/tags" Target="../tags/tag634.xml"/><Relationship Id="rId37" Type="http://schemas.openxmlformats.org/officeDocument/2006/relationships/image" Target="../media/image6.png"/><Relationship Id="rId5" Type="http://schemas.openxmlformats.org/officeDocument/2006/relationships/slideLayout" Target="../slideLayouts/slideLayout325.xml"/><Relationship Id="rId15" Type="http://schemas.openxmlformats.org/officeDocument/2006/relationships/slideLayout" Target="../slideLayouts/slideLayout335.xml"/><Relationship Id="rId23" Type="http://schemas.openxmlformats.org/officeDocument/2006/relationships/slideLayout" Target="../slideLayouts/slideLayout343.xml"/><Relationship Id="rId28" Type="http://schemas.openxmlformats.org/officeDocument/2006/relationships/tags" Target="../tags/tag630.xml"/><Relationship Id="rId36" Type="http://schemas.openxmlformats.org/officeDocument/2006/relationships/image" Target="../media/image5.png"/><Relationship Id="rId10" Type="http://schemas.openxmlformats.org/officeDocument/2006/relationships/slideLayout" Target="../slideLayouts/slideLayout330.xml"/><Relationship Id="rId19" Type="http://schemas.openxmlformats.org/officeDocument/2006/relationships/slideLayout" Target="../slideLayouts/slideLayout339.xml"/><Relationship Id="rId31" Type="http://schemas.openxmlformats.org/officeDocument/2006/relationships/tags" Target="../tags/tag633.xml"/><Relationship Id="rId4" Type="http://schemas.openxmlformats.org/officeDocument/2006/relationships/slideLayout" Target="../slideLayouts/slideLayout324.xml"/><Relationship Id="rId9" Type="http://schemas.openxmlformats.org/officeDocument/2006/relationships/slideLayout" Target="../slideLayouts/slideLayout329.xml"/><Relationship Id="rId14" Type="http://schemas.openxmlformats.org/officeDocument/2006/relationships/slideLayout" Target="../slideLayouts/slideLayout334.xml"/><Relationship Id="rId22" Type="http://schemas.openxmlformats.org/officeDocument/2006/relationships/slideLayout" Target="../slideLayouts/slideLayout342.xml"/><Relationship Id="rId27" Type="http://schemas.openxmlformats.org/officeDocument/2006/relationships/tags" Target="../tags/tag629.xml"/><Relationship Id="rId30" Type="http://schemas.openxmlformats.org/officeDocument/2006/relationships/tags" Target="../tags/tag632.xml"/><Relationship Id="rId35" Type="http://schemas.openxmlformats.org/officeDocument/2006/relationships/image" Target="../media/image4.jpeg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2.xml"/><Relationship Id="rId13" Type="http://schemas.openxmlformats.org/officeDocument/2006/relationships/slideLayout" Target="../slideLayouts/slideLayout357.xml"/><Relationship Id="rId18" Type="http://schemas.openxmlformats.org/officeDocument/2006/relationships/slideLayout" Target="../slideLayouts/slideLayout362.xml"/><Relationship Id="rId26" Type="http://schemas.openxmlformats.org/officeDocument/2006/relationships/vmlDrawing" Target="../drawings/vmlDrawing15.vml"/><Relationship Id="rId3" Type="http://schemas.openxmlformats.org/officeDocument/2006/relationships/slideLayout" Target="../slideLayouts/slideLayout347.xml"/><Relationship Id="rId21" Type="http://schemas.openxmlformats.org/officeDocument/2006/relationships/slideLayout" Target="../slideLayouts/slideLayout365.xml"/><Relationship Id="rId34" Type="http://schemas.openxmlformats.org/officeDocument/2006/relationships/oleObject" Target="../embeddings/oleObject15.bin"/><Relationship Id="rId7" Type="http://schemas.openxmlformats.org/officeDocument/2006/relationships/slideLayout" Target="../slideLayouts/slideLayout351.xml"/><Relationship Id="rId12" Type="http://schemas.openxmlformats.org/officeDocument/2006/relationships/slideLayout" Target="../slideLayouts/slideLayout356.xml"/><Relationship Id="rId17" Type="http://schemas.openxmlformats.org/officeDocument/2006/relationships/slideLayout" Target="../slideLayouts/slideLayout361.xml"/><Relationship Id="rId25" Type="http://schemas.openxmlformats.org/officeDocument/2006/relationships/theme" Target="../theme/theme17.xml"/><Relationship Id="rId33" Type="http://schemas.openxmlformats.org/officeDocument/2006/relationships/tags" Target="../tags/tag683.xml"/><Relationship Id="rId2" Type="http://schemas.openxmlformats.org/officeDocument/2006/relationships/slideLayout" Target="../slideLayouts/slideLayout346.xml"/><Relationship Id="rId16" Type="http://schemas.openxmlformats.org/officeDocument/2006/relationships/slideLayout" Target="../slideLayouts/slideLayout360.xml"/><Relationship Id="rId20" Type="http://schemas.openxmlformats.org/officeDocument/2006/relationships/slideLayout" Target="../slideLayouts/slideLayout364.xml"/><Relationship Id="rId29" Type="http://schemas.openxmlformats.org/officeDocument/2006/relationships/tags" Target="../tags/tag679.xml"/><Relationship Id="rId1" Type="http://schemas.openxmlformats.org/officeDocument/2006/relationships/slideLayout" Target="../slideLayouts/slideLayout345.xml"/><Relationship Id="rId6" Type="http://schemas.openxmlformats.org/officeDocument/2006/relationships/slideLayout" Target="../slideLayouts/slideLayout350.xml"/><Relationship Id="rId11" Type="http://schemas.openxmlformats.org/officeDocument/2006/relationships/slideLayout" Target="../slideLayouts/slideLayout355.xml"/><Relationship Id="rId24" Type="http://schemas.openxmlformats.org/officeDocument/2006/relationships/slideLayout" Target="../slideLayouts/slideLayout368.xml"/><Relationship Id="rId32" Type="http://schemas.openxmlformats.org/officeDocument/2006/relationships/tags" Target="../tags/tag682.xml"/><Relationship Id="rId37" Type="http://schemas.openxmlformats.org/officeDocument/2006/relationships/image" Target="../media/image6.png"/><Relationship Id="rId5" Type="http://schemas.openxmlformats.org/officeDocument/2006/relationships/slideLayout" Target="../slideLayouts/slideLayout349.xml"/><Relationship Id="rId15" Type="http://schemas.openxmlformats.org/officeDocument/2006/relationships/slideLayout" Target="../slideLayouts/slideLayout359.xml"/><Relationship Id="rId23" Type="http://schemas.openxmlformats.org/officeDocument/2006/relationships/slideLayout" Target="../slideLayouts/slideLayout367.xml"/><Relationship Id="rId28" Type="http://schemas.openxmlformats.org/officeDocument/2006/relationships/tags" Target="../tags/tag678.xml"/><Relationship Id="rId36" Type="http://schemas.openxmlformats.org/officeDocument/2006/relationships/image" Target="../media/image5.png"/><Relationship Id="rId10" Type="http://schemas.openxmlformats.org/officeDocument/2006/relationships/slideLayout" Target="../slideLayouts/slideLayout354.xml"/><Relationship Id="rId19" Type="http://schemas.openxmlformats.org/officeDocument/2006/relationships/slideLayout" Target="../slideLayouts/slideLayout363.xml"/><Relationship Id="rId31" Type="http://schemas.openxmlformats.org/officeDocument/2006/relationships/tags" Target="../tags/tag681.xml"/><Relationship Id="rId4" Type="http://schemas.openxmlformats.org/officeDocument/2006/relationships/slideLayout" Target="../slideLayouts/slideLayout348.xml"/><Relationship Id="rId9" Type="http://schemas.openxmlformats.org/officeDocument/2006/relationships/slideLayout" Target="../slideLayouts/slideLayout353.xml"/><Relationship Id="rId14" Type="http://schemas.openxmlformats.org/officeDocument/2006/relationships/slideLayout" Target="../slideLayouts/slideLayout358.xml"/><Relationship Id="rId22" Type="http://schemas.openxmlformats.org/officeDocument/2006/relationships/slideLayout" Target="../slideLayouts/slideLayout366.xml"/><Relationship Id="rId27" Type="http://schemas.openxmlformats.org/officeDocument/2006/relationships/tags" Target="../tags/tag677.xml"/><Relationship Id="rId30" Type="http://schemas.openxmlformats.org/officeDocument/2006/relationships/tags" Target="../tags/tag680.xml"/><Relationship Id="rId35" Type="http://schemas.openxmlformats.org/officeDocument/2006/relationships/image" Target="../media/image4.jpeg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6.xml"/><Relationship Id="rId13" Type="http://schemas.openxmlformats.org/officeDocument/2006/relationships/slideLayout" Target="../slideLayouts/slideLayout381.xml"/><Relationship Id="rId18" Type="http://schemas.openxmlformats.org/officeDocument/2006/relationships/slideLayout" Target="../slideLayouts/slideLayout386.xml"/><Relationship Id="rId26" Type="http://schemas.openxmlformats.org/officeDocument/2006/relationships/vmlDrawing" Target="../drawings/vmlDrawing16.vml"/><Relationship Id="rId3" Type="http://schemas.openxmlformats.org/officeDocument/2006/relationships/slideLayout" Target="../slideLayouts/slideLayout371.xml"/><Relationship Id="rId21" Type="http://schemas.openxmlformats.org/officeDocument/2006/relationships/slideLayout" Target="../slideLayouts/slideLayout389.xml"/><Relationship Id="rId34" Type="http://schemas.openxmlformats.org/officeDocument/2006/relationships/oleObject" Target="../embeddings/oleObject16.bin"/><Relationship Id="rId7" Type="http://schemas.openxmlformats.org/officeDocument/2006/relationships/slideLayout" Target="../slideLayouts/slideLayout375.xml"/><Relationship Id="rId12" Type="http://schemas.openxmlformats.org/officeDocument/2006/relationships/slideLayout" Target="../slideLayouts/slideLayout380.xml"/><Relationship Id="rId17" Type="http://schemas.openxmlformats.org/officeDocument/2006/relationships/slideLayout" Target="../slideLayouts/slideLayout385.xml"/><Relationship Id="rId25" Type="http://schemas.openxmlformats.org/officeDocument/2006/relationships/theme" Target="../theme/theme18.xml"/><Relationship Id="rId33" Type="http://schemas.openxmlformats.org/officeDocument/2006/relationships/tags" Target="../tags/tag731.xml"/><Relationship Id="rId2" Type="http://schemas.openxmlformats.org/officeDocument/2006/relationships/slideLayout" Target="../slideLayouts/slideLayout370.xml"/><Relationship Id="rId16" Type="http://schemas.openxmlformats.org/officeDocument/2006/relationships/slideLayout" Target="../slideLayouts/slideLayout384.xml"/><Relationship Id="rId20" Type="http://schemas.openxmlformats.org/officeDocument/2006/relationships/slideLayout" Target="../slideLayouts/slideLayout388.xml"/><Relationship Id="rId29" Type="http://schemas.openxmlformats.org/officeDocument/2006/relationships/tags" Target="../tags/tag727.xml"/><Relationship Id="rId1" Type="http://schemas.openxmlformats.org/officeDocument/2006/relationships/slideLayout" Target="../slideLayouts/slideLayout369.xml"/><Relationship Id="rId6" Type="http://schemas.openxmlformats.org/officeDocument/2006/relationships/slideLayout" Target="../slideLayouts/slideLayout374.xml"/><Relationship Id="rId11" Type="http://schemas.openxmlformats.org/officeDocument/2006/relationships/slideLayout" Target="../slideLayouts/slideLayout379.xml"/><Relationship Id="rId24" Type="http://schemas.openxmlformats.org/officeDocument/2006/relationships/slideLayout" Target="../slideLayouts/slideLayout392.xml"/><Relationship Id="rId32" Type="http://schemas.openxmlformats.org/officeDocument/2006/relationships/tags" Target="../tags/tag730.xml"/><Relationship Id="rId37" Type="http://schemas.openxmlformats.org/officeDocument/2006/relationships/image" Target="../media/image6.png"/><Relationship Id="rId5" Type="http://schemas.openxmlformats.org/officeDocument/2006/relationships/slideLayout" Target="../slideLayouts/slideLayout373.xml"/><Relationship Id="rId15" Type="http://schemas.openxmlformats.org/officeDocument/2006/relationships/slideLayout" Target="../slideLayouts/slideLayout383.xml"/><Relationship Id="rId23" Type="http://schemas.openxmlformats.org/officeDocument/2006/relationships/slideLayout" Target="../slideLayouts/slideLayout391.xml"/><Relationship Id="rId28" Type="http://schemas.openxmlformats.org/officeDocument/2006/relationships/tags" Target="../tags/tag726.xml"/><Relationship Id="rId36" Type="http://schemas.openxmlformats.org/officeDocument/2006/relationships/image" Target="../media/image5.png"/><Relationship Id="rId10" Type="http://schemas.openxmlformats.org/officeDocument/2006/relationships/slideLayout" Target="../slideLayouts/slideLayout378.xml"/><Relationship Id="rId19" Type="http://schemas.openxmlformats.org/officeDocument/2006/relationships/slideLayout" Target="../slideLayouts/slideLayout387.xml"/><Relationship Id="rId31" Type="http://schemas.openxmlformats.org/officeDocument/2006/relationships/tags" Target="../tags/tag729.xml"/><Relationship Id="rId4" Type="http://schemas.openxmlformats.org/officeDocument/2006/relationships/slideLayout" Target="../slideLayouts/slideLayout372.xml"/><Relationship Id="rId9" Type="http://schemas.openxmlformats.org/officeDocument/2006/relationships/slideLayout" Target="../slideLayouts/slideLayout377.xml"/><Relationship Id="rId14" Type="http://schemas.openxmlformats.org/officeDocument/2006/relationships/slideLayout" Target="../slideLayouts/slideLayout382.xml"/><Relationship Id="rId22" Type="http://schemas.openxmlformats.org/officeDocument/2006/relationships/slideLayout" Target="../slideLayouts/slideLayout390.xml"/><Relationship Id="rId27" Type="http://schemas.openxmlformats.org/officeDocument/2006/relationships/tags" Target="../tags/tag725.xml"/><Relationship Id="rId30" Type="http://schemas.openxmlformats.org/officeDocument/2006/relationships/tags" Target="../tags/tag728.xml"/><Relationship Id="rId35" Type="http://schemas.openxmlformats.org/officeDocument/2006/relationships/image" Target="../media/image4.jpeg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0.xml"/><Relationship Id="rId13" Type="http://schemas.openxmlformats.org/officeDocument/2006/relationships/slideLayout" Target="../slideLayouts/slideLayout405.xml"/><Relationship Id="rId18" Type="http://schemas.openxmlformats.org/officeDocument/2006/relationships/slideLayout" Target="../slideLayouts/slideLayout410.xml"/><Relationship Id="rId26" Type="http://schemas.openxmlformats.org/officeDocument/2006/relationships/vmlDrawing" Target="../drawings/vmlDrawing17.vml"/><Relationship Id="rId3" Type="http://schemas.openxmlformats.org/officeDocument/2006/relationships/slideLayout" Target="../slideLayouts/slideLayout395.xml"/><Relationship Id="rId21" Type="http://schemas.openxmlformats.org/officeDocument/2006/relationships/slideLayout" Target="../slideLayouts/slideLayout413.xml"/><Relationship Id="rId34" Type="http://schemas.openxmlformats.org/officeDocument/2006/relationships/oleObject" Target="../embeddings/oleObject17.bin"/><Relationship Id="rId7" Type="http://schemas.openxmlformats.org/officeDocument/2006/relationships/slideLayout" Target="../slideLayouts/slideLayout399.xml"/><Relationship Id="rId12" Type="http://schemas.openxmlformats.org/officeDocument/2006/relationships/slideLayout" Target="../slideLayouts/slideLayout404.xml"/><Relationship Id="rId17" Type="http://schemas.openxmlformats.org/officeDocument/2006/relationships/slideLayout" Target="../slideLayouts/slideLayout409.xml"/><Relationship Id="rId25" Type="http://schemas.openxmlformats.org/officeDocument/2006/relationships/theme" Target="../theme/theme19.xml"/><Relationship Id="rId33" Type="http://schemas.openxmlformats.org/officeDocument/2006/relationships/tags" Target="../tags/tag779.xml"/><Relationship Id="rId2" Type="http://schemas.openxmlformats.org/officeDocument/2006/relationships/slideLayout" Target="../slideLayouts/slideLayout394.xml"/><Relationship Id="rId16" Type="http://schemas.openxmlformats.org/officeDocument/2006/relationships/slideLayout" Target="../slideLayouts/slideLayout408.xml"/><Relationship Id="rId20" Type="http://schemas.openxmlformats.org/officeDocument/2006/relationships/slideLayout" Target="../slideLayouts/slideLayout412.xml"/><Relationship Id="rId29" Type="http://schemas.openxmlformats.org/officeDocument/2006/relationships/tags" Target="../tags/tag775.xml"/><Relationship Id="rId1" Type="http://schemas.openxmlformats.org/officeDocument/2006/relationships/slideLayout" Target="../slideLayouts/slideLayout393.xml"/><Relationship Id="rId6" Type="http://schemas.openxmlformats.org/officeDocument/2006/relationships/slideLayout" Target="../slideLayouts/slideLayout398.xml"/><Relationship Id="rId11" Type="http://schemas.openxmlformats.org/officeDocument/2006/relationships/slideLayout" Target="../slideLayouts/slideLayout403.xml"/><Relationship Id="rId24" Type="http://schemas.openxmlformats.org/officeDocument/2006/relationships/slideLayout" Target="../slideLayouts/slideLayout416.xml"/><Relationship Id="rId32" Type="http://schemas.openxmlformats.org/officeDocument/2006/relationships/tags" Target="../tags/tag778.xml"/><Relationship Id="rId37" Type="http://schemas.openxmlformats.org/officeDocument/2006/relationships/image" Target="../media/image6.png"/><Relationship Id="rId5" Type="http://schemas.openxmlformats.org/officeDocument/2006/relationships/slideLayout" Target="../slideLayouts/slideLayout397.xml"/><Relationship Id="rId15" Type="http://schemas.openxmlformats.org/officeDocument/2006/relationships/slideLayout" Target="../slideLayouts/slideLayout407.xml"/><Relationship Id="rId23" Type="http://schemas.openxmlformats.org/officeDocument/2006/relationships/slideLayout" Target="../slideLayouts/slideLayout415.xml"/><Relationship Id="rId28" Type="http://schemas.openxmlformats.org/officeDocument/2006/relationships/tags" Target="../tags/tag774.xml"/><Relationship Id="rId36" Type="http://schemas.openxmlformats.org/officeDocument/2006/relationships/image" Target="../media/image5.png"/><Relationship Id="rId10" Type="http://schemas.openxmlformats.org/officeDocument/2006/relationships/slideLayout" Target="../slideLayouts/slideLayout402.xml"/><Relationship Id="rId19" Type="http://schemas.openxmlformats.org/officeDocument/2006/relationships/slideLayout" Target="../slideLayouts/slideLayout411.xml"/><Relationship Id="rId31" Type="http://schemas.openxmlformats.org/officeDocument/2006/relationships/tags" Target="../tags/tag777.xml"/><Relationship Id="rId4" Type="http://schemas.openxmlformats.org/officeDocument/2006/relationships/slideLayout" Target="../slideLayouts/slideLayout396.xml"/><Relationship Id="rId9" Type="http://schemas.openxmlformats.org/officeDocument/2006/relationships/slideLayout" Target="../slideLayouts/slideLayout401.xml"/><Relationship Id="rId14" Type="http://schemas.openxmlformats.org/officeDocument/2006/relationships/slideLayout" Target="../slideLayouts/slideLayout406.xml"/><Relationship Id="rId22" Type="http://schemas.openxmlformats.org/officeDocument/2006/relationships/slideLayout" Target="../slideLayouts/slideLayout414.xml"/><Relationship Id="rId27" Type="http://schemas.openxmlformats.org/officeDocument/2006/relationships/tags" Target="../tags/tag773.xml"/><Relationship Id="rId30" Type="http://schemas.openxmlformats.org/officeDocument/2006/relationships/tags" Target="../tags/tag776.xml"/><Relationship Id="rId35" Type="http://schemas.openxmlformats.org/officeDocument/2006/relationships/image" Target="../media/image4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4.xml"/><Relationship Id="rId13" Type="http://schemas.openxmlformats.org/officeDocument/2006/relationships/slideLayout" Target="../slideLayouts/slideLayout429.xml"/><Relationship Id="rId18" Type="http://schemas.openxmlformats.org/officeDocument/2006/relationships/slideLayout" Target="../slideLayouts/slideLayout434.xml"/><Relationship Id="rId26" Type="http://schemas.openxmlformats.org/officeDocument/2006/relationships/vmlDrawing" Target="../drawings/vmlDrawing18.vml"/><Relationship Id="rId3" Type="http://schemas.openxmlformats.org/officeDocument/2006/relationships/slideLayout" Target="../slideLayouts/slideLayout419.xml"/><Relationship Id="rId21" Type="http://schemas.openxmlformats.org/officeDocument/2006/relationships/slideLayout" Target="../slideLayouts/slideLayout437.xml"/><Relationship Id="rId34" Type="http://schemas.openxmlformats.org/officeDocument/2006/relationships/oleObject" Target="../embeddings/oleObject18.bin"/><Relationship Id="rId7" Type="http://schemas.openxmlformats.org/officeDocument/2006/relationships/slideLayout" Target="../slideLayouts/slideLayout423.xml"/><Relationship Id="rId12" Type="http://schemas.openxmlformats.org/officeDocument/2006/relationships/slideLayout" Target="../slideLayouts/slideLayout428.xml"/><Relationship Id="rId17" Type="http://schemas.openxmlformats.org/officeDocument/2006/relationships/slideLayout" Target="../slideLayouts/slideLayout433.xml"/><Relationship Id="rId25" Type="http://schemas.openxmlformats.org/officeDocument/2006/relationships/theme" Target="../theme/theme20.xml"/><Relationship Id="rId33" Type="http://schemas.openxmlformats.org/officeDocument/2006/relationships/tags" Target="../tags/tag827.xml"/><Relationship Id="rId2" Type="http://schemas.openxmlformats.org/officeDocument/2006/relationships/slideLayout" Target="../slideLayouts/slideLayout418.xml"/><Relationship Id="rId16" Type="http://schemas.openxmlformats.org/officeDocument/2006/relationships/slideLayout" Target="../slideLayouts/slideLayout432.xml"/><Relationship Id="rId20" Type="http://schemas.openxmlformats.org/officeDocument/2006/relationships/slideLayout" Target="../slideLayouts/slideLayout436.xml"/><Relationship Id="rId29" Type="http://schemas.openxmlformats.org/officeDocument/2006/relationships/tags" Target="../tags/tag823.xml"/><Relationship Id="rId1" Type="http://schemas.openxmlformats.org/officeDocument/2006/relationships/slideLayout" Target="../slideLayouts/slideLayout417.xml"/><Relationship Id="rId6" Type="http://schemas.openxmlformats.org/officeDocument/2006/relationships/slideLayout" Target="../slideLayouts/slideLayout422.xml"/><Relationship Id="rId11" Type="http://schemas.openxmlformats.org/officeDocument/2006/relationships/slideLayout" Target="../slideLayouts/slideLayout427.xml"/><Relationship Id="rId24" Type="http://schemas.openxmlformats.org/officeDocument/2006/relationships/slideLayout" Target="../slideLayouts/slideLayout440.xml"/><Relationship Id="rId32" Type="http://schemas.openxmlformats.org/officeDocument/2006/relationships/tags" Target="../tags/tag826.xml"/><Relationship Id="rId37" Type="http://schemas.openxmlformats.org/officeDocument/2006/relationships/image" Target="../media/image6.png"/><Relationship Id="rId5" Type="http://schemas.openxmlformats.org/officeDocument/2006/relationships/slideLayout" Target="../slideLayouts/slideLayout421.xml"/><Relationship Id="rId15" Type="http://schemas.openxmlformats.org/officeDocument/2006/relationships/slideLayout" Target="../slideLayouts/slideLayout431.xml"/><Relationship Id="rId23" Type="http://schemas.openxmlformats.org/officeDocument/2006/relationships/slideLayout" Target="../slideLayouts/slideLayout439.xml"/><Relationship Id="rId28" Type="http://schemas.openxmlformats.org/officeDocument/2006/relationships/tags" Target="../tags/tag822.xml"/><Relationship Id="rId36" Type="http://schemas.openxmlformats.org/officeDocument/2006/relationships/image" Target="../media/image5.png"/><Relationship Id="rId10" Type="http://schemas.openxmlformats.org/officeDocument/2006/relationships/slideLayout" Target="../slideLayouts/slideLayout426.xml"/><Relationship Id="rId19" Type="http://schemas.openxmlformats.org/officeDocument/2006/relationships/slideLayout" Target="../slideLayouts/slideLayout435.xml"/><Relationship Id="rId31" Type="http://schemas.openxmlformats.org/officeDocument/2006/relationships/tags" Target="../tags/tag825.xml"/><Relationship Id="rId4" Type="http://schemas.openxmlformats.org/officeDocument/2006/relationships/slideLayout" Target="../slideLayouts/slideLayout420.xml"/><Relationship Id="rId9" Type="http://schemas.openxmlformats.org/officeDocument/2006/relationships/slideLayout" Target="../slideLayouts/slideLayout425.xml"/><Relationship Id="rId14" Type="http://schemas.openxmlformats.org/officeDocument/2006/relationships/slideLayout" Target="../slideLayouts/slideLayout430.xml"/><Relationship Id="rId22" Type="http://schemas.openxmlformats.org/officeDocument/2006/relationships/slideLayout" Target="../slideLayouts/slideLayout438.xml"/><Relationship Id="rId27" Type="http://schemas.openxmlformats.org/officeDocument/2006/relationships/tags" Target="../tags/tag821.xml"/><Relationship Id="rId30" Type="http://schemas.openxmlformats.org/officeDocument/2006/relationships/tags" Target="../tags/tag824.xml"/><Relationship Id="rId35" Type="http://schemas.openxmlformats.org/officeDocument/2006/relationships/image" Target="../media/image4.jpeg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8.xml"/><Relationship Id="rId13" Type="http://schemas.openxmlformats.org/officeDocument/2006/relationships/slideLayout" Target="../slideLayouts/slideLayout453.xml"/><Relationship Id="rId18" Type="http://schemas.openxmlformats.org/officeDocument/2006/relationships/slideLayout" Target="../slideLayouts/slideLayout458.xml"/><Relationship Id="rId26" Type="http://schemas.openxmlformats.org/officeDocument/2006/relationships/vmlDrawing" Target="../drawings/vmlDrawing19.vml"/><Relationship Id="rId3" Type="http://schemas.openxmlformats.org/officeDocument/2006/relationships/slideLayout" Target="../slideLayouts/slideLayout443.xml"/><Relationship Id="rId21" Type="http://schemas.openxmlformats.org/officeDocument/2006/relationships/slideLayout" Target="../slideLayouts/slideLayout461.xml"/><Relationship Id="rId34" Type="http://schemas.openxmlformats.org/officeDocument/2006/relationships/oleObject" Target="../embeddings/oleObject19.bin"/><Relationship Id="rId7" Type="http://schemas.openxmlformats.org/officeDocument/2006/relationships/slideLayout" Target="../slideLayouts/slideLayout447.xml"/><Relationship Id="rId12" Type="http://schemas.openxmlformats.org/officeDocument/2006/relationships/slideLayout" Target="../slideLayouts/slideLayout452.xml"/><Relationship Id="rId17" Type="http://schemas.openxmlformats.org/officeDocument/2006/relationships/slideLayout" Target="../slideLayouts/slideLayout457.xml"/><Relationship Id="rId25" Type="http://schemas.openxmlformats.org/officeDocument/2006/relationships/theme" Target="../theme/theme21.xml"/><Relationship Id="rId33" Type="http://schemas.openxmlformats.org/officeDocument/2006/relationships/tags" Target="../tags/tag875.xml"/><Relationship Id="rId2" Type="http://schemas.openxmlformats.org/officeDocument/2006/relationships/slideLayout" Target="../slideLayouts/slideLayout442.xml"/><Relationship Id="rId16" Type="http://schemas.openxmlformats.org/officeDocument/2006/relationships/slideLayout" Target="../slideLayouts/slideLayout456.xml"/><Relationship Id="rId20" Type="http://schemas.openxmlformats.org/officeDocument/2006/relationships/slideLayout" Target="../slideLayouts/slideLayout460.xml"/><Relationship Id="rId29" Type="http://schemas.openxmlformats.org/officeDocument/2006/relationships/tags" Target="../tags/tag871.xml"/><Relationship Id="rId1" Type="http://schemas.openxmlformats.org/officeDocument/2006/relationships/slideLayout" Target="../slideLayouts/slideLayout441.xml"/><Relationship Id="rId6" Type="http://schemas.openxmlformats.org/officeDocument/2006/relationships/slideLayout" Target="../slideLayouts/slideLayout446.xml"/><Relationship Id="rId11" Type="http://schemas.openxmlformats.org/officeDocument/2006/relationships/slideLayout" Target="../slideLayouts/slideLayout451.xml"/><Relationship Id="rId24" Type="http://schemas.openxmlformats.org/officeDocument/2006/relationships/slideLayout" Target="../slideLayouts/slideLayout464.xml"/><Relationship Id="rId32" Type="http://schemas.openxmlformats.org/officeDocument/2006/relationships/tags" Target="../tags/tag874.xml"/><Relationship Id="rId37" Type="http://schemas.openxmlformats.org/officeDocument/2006/relationships/image" Target="../media/image6.png"/><Relationship Id="rId5" Type="http://schemas.openxmlformats.org/officeDocument/2006/relationships/slideLayout" Target="../slideLayouts/slideLayout445.xml"/><Relationship Id="rId15" Type="http://schemas.openxmlformats.org/officeDocument/2006/relationships/slideLayout" Target="../slideLayouts/slideLayout455.xml"/><Relationship Id="rId23" Type="http://schemas.openxmlformats.org/officeDocument/2006/relationships/slideLayout" Target="../slideLayouts/slideLayout463.xml"/><Relationship Id="rId28" Type="http://schemas.openxmlformats.org/officeDocument/2006/relationships/tags" Target="../tags/tag870.xml"/><Relationship Id="rId36" Type="http://schemas.openxmlformats.org/officeDocument/2006/relationships/image" Target="../media/image5.png"/><Relationship Id="rId10" Type="http://schemas.openxmlformats.org/officeDocument/2006/relationships/slideLayout" Target="../slideLayouts/slideLayout450.xml"/><Relationship Id="rId19" Type="http://schemas.openxmlformats.org/officeDocument/2006/relationships/slideLayout" Target="../slideLayouts/slideLayout459.xml"/><Relationship Id="rId31" Type="http://schemas.openxmlformats.org/officeDocument/2006/relationships/tags" Target="../tags/tag873.xml"/><Relationship Id="rId4" Type="http://schemas.openxmlformats.org/officeDocument/2006/relationships/slideLayout" Target="../slideLayouts/slideLayout444.xml"/><Relationship Id="rId9" Type="http://schemas.openxmlformats.org/officeDocument/2006/relationships/slideLayout" Target="../slideLayouts/slideLayout449.xml"/><Relationship Id="rId14" Type="http://schemas.openxmlformats.org/officeDocument/2006/relationships/slideLayout" Target="../slideLayouts/slideLayout454.xml"/><Relationship Id="rId22" Type="http://schemas.openxmlformats.org/officeDocument/2006/relationships/slideLayout" Target="../slideLayouts/slideLayout462.xml"/><Relationship Id="rId27" Type="http://schemas.openxmlformats.org/officeDocument/2006/relationships/tags" Target="../tags/tag869.xml"/><Relationship Id="rId30" Type="http://schemas.openxmlformats.org/officeDocument/2006/relationships/tags" Target="../tags/tag872.xml"/><Relationship Id="rId35" Type="http://schemas.openxmlformats.org/officeDocument/2006/relationships/image" Target="../media/image4.jpeg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2.xml"/><Relationship Id="rId13" Type="http://schemas.openxmlformats.org/officeDocument/2006/relationships/slideLayout" Target="../slideLayouts/slideLayout477.xml"/><Relationship Id="rId18" Type="http://schemas.openxmlformats.org/officeDocument/2006/relationships/slideLayout" Target="../slideLayouts/slideLayout482.xml"/><Relationship Id="rId26" Type="http://schemas.openxmlformats.org/officeDocument/2006/relationships/vmlDrawing" Target="../drawings/vmlDrawing20.vml"/><Relationship Id="rId3" Type="http://schemas.openxmlformats.org/officeDocument/2006/relationships/slideLayout" Target="../slideLayouts/slideLayout467.xml"/><Relationship Id="rId21" Type="http://schemas.openxmlformats.org/officeDocument/2006/relationships/slideLayout" Target="../slideLayouts/slideLayout485.xml"/><Relationship Id="rId34" Type="http://schemas.openxmlformats.org/officeDocument/2006/relationships/oleObject" Target="../embeddings/oleObject20.bin"/><Relationship Id="rId7" Type="http://schemas.openxmlformats.org/officeDocument/2006/relationships/slideLayout" Target="../slideLayouts/slideLayout471.xml"/><Relationship Id="rId12" Type="http://schemas.openxmlformats.org/officeDocument/2006/relationships/slideLayout" Target="../slideLayouts/slideLayout476.xml"/><Relationship Id="rId17" Type="http://schemas.openxmlformats.org/officeDocument/2006/relationships/slideLayout" Target="../slideLayouts/slideLayout481.xml"/><Relationship Id="rId25" Type="http://schemas.openxmlformats.org/officeDocument/2006/relationships/theme" Target="../theme/theme22.xml"/><Relationship Id="rId33" Type="http://schemas.openxmlformats.org/officeDocument/2006/relationships/tags" Target="../tags/tag923.xml"/><Relationship Id="rId2" Type="http://schemas.openxmlformats.org/officeDocument/2006/relationships/slideLayout" Target="../slideLayouts/slideLayout466.xml"/><Relationship Id="rId16" Type="http://schemas.openxmlformats.org/officeDocument/2006/relationships/slideLayout" Target="../slideLayouts/slideLayout480.xml"/><Relationship Id="rId20" Type="http://schemas.openxmlformats.org/officeDocument/2006/relationships/slideLayout" Target="../slideLayouts/slideLayout484.xml"/><Relationship Id="rId29" Type="http://schemas.openxmlformats.org/officeDocument/2006/relationships/tags" Target="../tags/tag919.xml"/><Relationship Id="rId1" Type="http://schemas.openxmlformats.org/officeDocument/2006/relationships/slideLayout" Target="../slideLayouts/slideLayout465.xml"/><Relationship Id="rId6" Type="http://schemas.openxmlformats.org/officeDocument/2006/relationships/slideLayout" Target="../slideLayouts/slideLayout470.xml"/><Relationship Id="rId11" Type="http://schemas.openxmlformats.org/officeDocument/2006/relationships/slideLayout" Target="../slideLayouts/slideLayout475.xml"/><Relationship Id="rId24" Type="http://schemas.openxmlformats.org/officeDocument/2006/relationships/slideLayout" Target="../slideLayouts/slideLayout488.xml"/><Relationship Id="rId32" Type="http://schemas.openxmlformats.org/officeDocument/2006/relationships/tags" Target="../tags/tag922.xml"/><Relationship Id="rId37" Type="http://schemas.openxmlformats.org/officeDocument/2006/relationships/image" Target="../media/image6.png"/><Relationship Id="rId5" Type="http://schemas.openxmlformats.org/officeDocument/2006/relationships/slideLayout" Target="../slideLayouts/slideLayout469.xml"/><Relationship Id="rId15" Type="http://schemas.openxmlformats.org/officeDocument/2006/relationships/slideLayout" Target="../slideLayouts/slideLayout479.xml"/><Relationship Id="rId23" Type="http://schemas.openxmlformats.org/officeDocument/2006/relationships/slideLayout" Target="../slideLayouts/slideLayout487.xml"/><Relationship Id="rId28" Type="http://schemas.openxmlformats.org/officeDocument/2006/relationships/tags" Target="../tags/tag918.xml"/><Relationship Id="rId36" Type="http://schemas.openxmlformats.org/officeDocument/2006/relationships/image" Target="../media/image12.png"/><Relationship Id="rId10" Type="http://schemas.openxmlformats.org/officeDocument/2006/relationships/slideLayout" Target="../slideLayouts/slideLayout474.xml"/><Relationship Id="rId19" Type="http://schemas.openxmlformats.org/officeDocument/2006/relationships/slideLayout" Target="../slideLayouts/slideLayout483.xml"/><Relationship Id="rId31" Type="http://schemas.openxmlformats.org/officeDocument/2006/relationships/tags" Target="../tags/tag921.xml"/><Relationship Id="rId4" Type="http://schemas.openxmlformats.org/officeDocument/2006/relationships/slideLayout" Target="../slideLayouts/slideLayout468.xml"/><Relationship Id="rId9" Type="http://schemas.openxmlformats.org/officeDocument/2006/relationships/slideLayout" Target="../slideLayouts/slideLayout473.xml"/><Relationship Id="rId14" Type="http://schemas.openxmlformats.org/officeDocument/2006/relationships/slideLayout" Target="../slideLayouts/slideLayout478.xml"/><Relationship Id="rId22" Type="http://schemas.openxmlformats.org/officeDocument/2006/relationships/slideLayout" Target="../slideLayouts/slideLayout486.xml"/><Relationship Id="rId27" Type="http://schemas.openxmlformats.org/officeDocument/2006/relationships/tags" Target="../tags/tag917.xml"/><Relationship Id="rId30" Type="http://schemas.openxmlformats.org/officeDocument/2006/relationships/tags" Target="../tags/tag920.xml"/><Relationship Id="rId35" Type="http://schemas.openxmlformats.org/officeDocument/2006/relationships/image" Target="../media/image4.jpeg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6.xml"/><Relationship Id="rId13" Type="http://schemas.openxmlformats.org/officeDocument/2006/relationships/slideLayout" Target="../slideLayouts/slideLayout501.xml"/><Relationship Id="rId18" Type="http://schemas.openxmlformats.org/officeDocument/2006/relationships/slideLayout" Target="../slideLayouts/slideLayout506.xml"/><Relationship Id="rId26" Type="http://schemas.openxmlformats.org/officeDocument/2006/relationships/vmlDrawing" Target="../drawings/vmlDrawing21.vml"/><Relationship Id="rId3" Type="http://schemas.openxmlformats.org/officeDocument/2006/relationships/slideLayout" Target="../slideLayouts/slideLayout491.xml"/><Relationship Id="rId21" Type="http://schemas.openxmlformats.org/officeDocument/2006/relationships/slideLayout" Target="../slideLayouts/slideLayout509.xml"/><Relationship Id="rId34" Type="http://schemas.openxmlformats.org/officeDocument/2006/relationships/oleObject" Target="../embeddings/oleObject21.bin"/><Relationship Id="rId7" Type="http://schemas.openxmlformats.org/officeDocument/2006/relationships/slideLayout" Target="../slideLayouts/slideLayout495.xml"/><Relationship Id="rId12" Type="http://schemas.openxmlformats.org/officeDocument/2006/relationships/slideLayout" Target="../slideLayouts/slideLayout500.xml"/><Relationship Id="rId17" Type="http://schemas.openxmlformats.org/officeDocument/2006/relationships/slideLayout" Target="../slideLayouts/slideLayout505.xml"/><Relationship Id="rId25" Type="http://schemas.openxmlformats.org/officeDocument/2006/relationships/theme" Target="../theme/theme23.xml"/><Relationship Id="rId33" Type="http://schemas.openxmlformats.org/officeDocument/2006/relationships/tags" Target="../tags/tag970.xml"/><Relationship Id="rId2" Type="http://schemas.openxmlformats.org/officeDocument/2006/relationships/slideLayout" Target="../slideLayouts/slideLayout490.xml"/><Relationship Id="rId16" Type="http://schemas.openxmlformats.org/officeDocument/2006/relationships/slideLayout" Target="../slideLayouts/slideLayout504.xml"/><Relationship Id="rId20" Type="http://schemas.openxmlformats.org/officeDocument/2006/relationships/slideLayout" Target="../slideLayouts/slideLayout508.xml"/><Relationship Id="rId29" Type="http://schemas.openxmlformats.org/officeDocument/2006/relationships/tags" Target="../tags/tag966.xml"/><Relationship Id="rId1" Type="http://schemas.openxmlformats.org/officeDocument/2006/relationships/slideLayout" Target="../slideLayouts/slideLayout489.xml"/><Relationship Id="rId6" Type="http://schemas.openxmlformats.org/officeDocument/2006/relationships/slideLayout" Target="../slideLayouts/slideLayout494.xml"/><Relationship Id="rId11" Type="http://schemas.openxmlformats.org/officeDocument/2006/relationships/slideLayout" Target="../slideLayouts/slideLayout499.xml"/><Relationship Id="rId24" Type="http://schemas.openxmlformats.org/officeDocument/2006/relationships/slideLayout" Target="../slideLayouts/slideLayout512.xml"/><Relationship Id="rId32" Type="http://schemas.openxmlformats.org/officeDocument/2006/relationships/tags" Target="../tags/tag969.xml"/><Relationship Id="rId37" Type="http://schemas.openxmlformats.org/officeDocument/2006/relationships/image" Target="../media/image6.png"/><Relationship Id="rId5" Type="http://schemas.openxmlformats.org/officeDocument/2006/relationships/slideLayout" Target="../slideLayouts/slideLayout493.xml"/><Relationship Id="rId15" Type="http://schemas.openxmlformats.org/officeDocument/2006/relationships/slideLayout" Target="../slideLayouts/slideLayout503.xml"/><Relationship Id="rId23" Type="http://schemas.openxmlformats.org/officeDocument/2006/relationships/slideLayout" Target="../slideLayouts/slideLayout511.xml"/><Relationship Id="rId28" Type="http://schemas.openxmlformats.org/officeDocument/2006/relationships/tags" Target="../tags/tag965.xml"/><Relationship Id="rId36" Type="http://schemas.openxmlformats.org/officeDocument/2006/relationships/image" Target="../media/image5.png"/><Relationship Id="rId10" Type="http://schemas.openxmlformats.org/officeDocument/2006/relationships/slideLayout" Target="../slideLayouts/slideLayout498.xml"/><Relationship Id="rId19" Type="http://schemas.openxmlformats.org/officeDocument/2006/relationships/slideLayout" Target="../slideLayouts/slideLayout507.xml"/><Relationship Id="rId31" Type="http://schemas.openxmlformats.org/officeDocument/2006/relationships/tags" Target="../tags/tag968.xml"/><Relationship Id="rId4" Type="http://schemas.openxmlformats.org/officeDocument/2006/relationships/slideLayout" Target="../slideLayouts/slideLayout492.xml"/><Relationship Id="rId9" Type="http://schemas.openxmlformats.org/officeDocument/2006/relationships/slideLayout" Target="../slideLayouts/slideLayout497.xml"/><Relationship Id="rId14" Type="http://schemas.openxmlformats.org/officeDocument/2006/relationships/slideLayout" Target="../slideLayouts/slideLayout502.xml"/><Relationship Id="rId22" Type="http://schemas.openxmlformats.org/officeDocument/2006/relationships/slideLayout" Target="../slideLayouts/slideLayout510.xml"/><Relationship Id="rId27" Type="http://schemas.openxmlformats.org/officeDocument/2006/relationships/tags" Target="../tags/tag964.xml"/><Relationship Id="rId30" Type="http://schemas.openxmlformats.org/officeDocument/2006/relationships/tags" Target="../tags/tag967.xml"/><Relationship Id="rId35" Type="http://schemas.openxmlformats.org/officeDocument/2006/relationships/image" Target="../media/image4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23.xml"/><Relationship Id="rId26" Type="http://schemas.openxmlformats.org/officeDocument/2006/relationships/vmlDrawing" Target="../drawings/vmlDrawing1.vml"/><Relationship Id="rId3" Type="http://schemas.openxmlformats.org/officeDocument/2006/relationships/slideLayout" Target="../slideLayouts/slideLayout8.xml"/><Relationship Id="rId21" Type="http://schemas.openxmlformats.org/officeDocument/2006/relationships/slideLayout" Target="../slideLayouts/slideLayout26.xml"/><Relationship Id="rId34" Type="http://schemas.openxmlformats.org/officeDocument/2006/relationships/oleObject" Target="../embeddings/oleObject1.bin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17" Type="http://schemas.openxmlformats.org/officeDocument/2006/relationships/slideLayout" Target="../slideLayouts/slideLayout22.xml"/><Relationship Id="rId25" Type="http://schemas.openxmlformats.org/officeDocument/2006/relationships/theme" Target="../theme/theme3.xml"/><Relationship Id="rId33" Type="http://schemas.openxmlformats.org/officeDocument/2006/relationships/tags" Target="../tags/tag11.xml"/><Relationship Id="rId2" Type="http://schemas.openxmlformats.org/officeDocument/2006/relationships/slideLayout" Target="../slideLayouts/slideLayout7.xml"/><Relationship Id="rId16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5.xml"/><Relationship Id="rId29" Type="http://schemas.openxmlformats.org/officeDocument/2006/relationships/tags" Target="../tags/tag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24" Type="http://schemas.openxmlformats.org/officeDocument/2006/relationships/slideLayout" Target="../slideLayouts/slideLayout29.xml"/><Relationship Id="rId32" Type="http://schemas.openxmlformats.org/officeDocument/2006/relationships/tags" Target="../tags/tag10.xml"/><Relationship Id="rId37" Type="http://schemas.openxmlformats.org/officeDocument/2006/relationships/image" Target="../media/image6.png"/><Relationship Id="rId5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20.xml"/><Relationship Id="rId23" Type="http://schemas.openxmlformats.org/officeDocument/2006/relationships/slideLayout" Target="../slideLayouts/slideLayout28.xml"/><Relationship Id="rId28" Type="http://schemas.openxmlformats.org/officeDocument/2006/relationships/tags" Target="../tags/tag6.xml"/><Relationship Id="rId36" Type="http://schemas.openxmlformats.org/officeDocument/2006/relationships/image" Target="../media/image5.png"/><Relationship Id="rId10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24.xml"/><Relationship Id="rId31" Type="http://schemas.openxmlformats.org/officeDocument/2006/relationships/tags" Target="../tags/tag9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7.xml"/><Relationship Id="rId27" Type="http://schemas.openxmlformats.org/officeDocument/2006/relationships/tags" Target="../tags/tag5.xml"/><Relationship Id="rId30" Type="http://schemas.openxmlformats.org/officeDocument/2006/relationships/tags" Target="../tags/tag8.xml"/><Relationship Id="rId35" Type="http://schemas.openxmlformats.org/officeDocument/2006/relationships/image" Target="../media/image4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18" Type="http://schemas.openxmlformats.org/officeDocument/2006/relationships/slideLayout" Target="../slideLayouts/slideLayout47.xml"/><Relationship Id="rId26" Type="http://schemas.openxmlformats.org/officeDocument/2006/relationships/theme" Target="../theme/theme4.xml"/><Relationship Id="rId3" Type="http://schemas.openxmlformats.org/officeDocument/2006/relationships/slideLayout" Target="../slideLayouts/slideLayout32.xml"/><Relationship Id="rId21" Type="http://schemas.openxmlformats.org/officeDocument/2006/relationships/slideLayout" Target="../slideLayouts/slideLayout50.xml"/><Relationship Id="rId34" Type="http://schemas.openxmlformats.org/officeDocument/2006/relationships/tags" Target="../tags/tag59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6.xml"/><Relationship Id="rId25" Type="http://schemas.openxmlformats.org/officeDocument/2006/relationships/slideLayout" Target="../slideLayouts/slideLayout54.xml"/><Relationship Id="rId33" Type="http://schemas.openxmlformats.org/officeDocument/2006/relationships/tags" Target="../tags/tag58.xml"/><Relationship Id="rId38" Type="http://schemas.openxmlformats.org/officeDocument/2006/relationships/image" Target="../media/image6.png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20" Type="http://schemas.openxmlformats.org/officeDocument/2006/relationships/slideLayout" Target="../slideLayouts/slideLayout49.xml"/><Relationship Id="rId29" Type="http://schemas.openxmlformats.org/officeDocument/2006/relationships/tags" Target="../tags/tag54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24" Type="http://schemas.openxmlformats.org/officeDocument/2006/relationships/slideLayout" Target="../slideLayouts/slideLayout53.xml"/><Relationship Id="rId32" Type="http://schemas.openxmlformats.org/officeDocument/2006/relationships/tags" Target="../tags/tag57.xml"/><Relationship Id="rId37" Type="http://schemas.openxmlformats.org/officeDocument/2006/relationships/image" Target="../media/image5.png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23" Type="http://schemas.openxmlformats.org/officeDocument/2006/relationships/slideLayout" Target="../slideLayouts/slideLayout52.xml"/><Relationship Id="rId28" Type="http://schemas.openxmlformats.org/officeDocument/2006/relationships/tags" Target="../tags/tag53.xml"/><Relationship Id="rId36" Type="http://schemas.openxmlformats.org/officeDocument/2006/relationships/image" Target="../media/image4.jpeg"/><Relationship Id="rId10" Type="http://schemas.openxmlformats.org/officeDocument/2006/relationships/slideLayout" Target="../slideLayouts/slideLayout39.xml"/><Relationship Id="rId19" Type="http://schemas.openxmlformats.org/officeDocument/2006/relationships/slideLayout" Target="../slideLayouts/slideLayout48.xml"/><Relationship Id="rId31" Type="http://schemas.openxmlformats.org/officeDocument/2006/relationships/tags" Target="../tags/tag56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Relationship Id="rId22" Type="http://schemas.openxmlformats.org/officeDocument/2006/relationships/slideLayout" Target="../slideLayouts/slideLayout51.xml"/><Relationship Id="rId27" Type="http://schemas.openxmlformats.org/officeDocument/2006/relationships/vmlDrawing" Target="../drawings/vmlDrawing2.vml"/><Relationship Id="rId30" Type="http://schemas.openxmlformats.org/officeDocument/2006/relationships/tags" Target="../tags/tag55.xml"/><Relationship Id="rId35" Type="http://schemas.openxmlformats.org/officeDocument/2006/relationships/oleObject" Target="../embeddings/oleObject2.bin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slideLayout" Target="../slideLayouts/slideLayout67.xml"/><Relationship Id="rId18" Type="http://schemas.openxmlformats.org/officeDocument/2006/relationships/slideLayout" Target="../slideLayouts/slideLayout72.xml"/><Relationship Id="rId26" Type="http://schemas.openxmlformats.org/officeDocument/2006/relationships/theme" Target="../theme/theme5.xml"/><Relationship Id="rId3" Type="http://schemas.openxmlformats.org/officeDocument/2006/relationships/slideLayout" Target="../slideLayouts/slideLayout57.xml"/><Relationship Id="rId21" Type="http://schemas.openxmlformats.org/officeDocument/2006/relationships/slideLayout" Target="../slideLayouts/slideLayout75.xml"/><Relationship Id="rId34" Type="http://schemas.openxmlformats.org/officeDocument/2006/relationships/tags" Target="../tags/tag107.xml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17" Type="http://schemas.openxmlformats.org/officeDocument/2006/relationships/slideLayout" Target="../slideLayouts/slideLayout71.xml"/><Relationship Id="rId25" Type="http://schemas.openxmlformats.org/officeDocument/2006/relationships/slideLayout" Target="../slideLayouts/slideLayout79.xml"/><Relationship Id="rId33" Type="http://schemas.openxmlformats.org/officeDocument/2006/relationships/tags" Target="../tags/tag106.xml"/><Relationship Id="rId38" Type="http://schemas.openxmlformats.org/officeDocument/2006/relationships/image" Target="../media/image6.png"/><Relationship Id="rId2" Type="http://schemas.openxmlformats.org/officeDocument/2006/relationships/slideLayout" Target="../slideLayouts/slideLayout56.xml"/><Relationship Id="rId16" Type="http://schemas.openxmlformats.org/officeDocument/2006/relationships/slideLayout" Target="../slideLayouts/slideLayout70.xml"/><Relationship Id="rId20" Type="http://schemas.openxmlformats.org/officeDocument/2006/relationships/slideLayout" Target="../slideLayouts/slideLayout74.xml"/><Relationship Id="rId29" Type="http://schemas.openxmlformats.org/officeDocument/2006/relationships/tags" Target="../tags/tag102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24" Type="http://schemas.openxmlformats.org/officeDocument/2006/relationships/slideLayout" Target="../slideLayouts/slideLayout78.xml"/><Relationship Id="rId32" Type="http://schemas.openxmlformats.org/officeDocument/2006/relationships/tags" Target="../tags/tag105.xml"/><Relationship Id="rId37" Type="http://schemas.openxmlformats.org/officeDocument/2006/relationships/image" Target="../media/image5.png"/><Relationship Id="rId5" Type="http://schemas.openxmlformats.org/officeDocument/2006/relationships/slideLayout" Target="../slideLayouts/slideLayout59.xml"/><Relationship Id="rId15" Type="http://schemas.openxmlformats.org/officeDocument/2006/relationships/slideLayout" Target="../slideLayouts/slideLayout69.xml"/><Relationship Id="rId23" Type="http://schemas.openxmlformats.org/officeDocument/2006/relationships/slideLayout" Target="../slideLayouts/slideLayout77.xml"/><Relationship Id="rId28" Type="http://schemas.openxmlformats.org/officeDocument/2006/relationships/tags" Target="../tags/tag101.xml"/><Relationship Id="rId36" Type="http://schemas.openxmlformats.org/officeDocument/2006/relationships/image" Target="../media/image4.jpeg"/><Relationship Id="rId10" Type="http://schemas.openxmlformats.org/officeDocument/2006/relationships/slideLayout" Target="../slideLayouts/slideLayout64.xml"/><Relationship Id="rId19" Type="http://schemas.openxmlformats.org/officeDocument/2006/relationships/slideLayout" Target="../slideLayouts/slideLayout73.xml"/><Relationship Id="rId31" Type="http://schemas.openxmlformats.org/officeDocument/2006/relationships/tags" Target="../tags/tag10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slideLayout" Target="../slideLayouts/slideLayout68.xml"/><Relationship Id="rId22" Type="http://schemas.openxmlformats.org/officeDocument/2006/relationships/slideLayout" Target="../slideLayouts/slideLayout76.xml"/><Relationship Id="rId27" Type="http://schemas.openxmlformats.org/officeDocument/2006/relationships/vmlDrawing" Target="../drawings/vmlDrawing3.vml"/><Relationship Id="rId30" Type="http://schemas.openxmlformats.org/officeDocument/2006/relationships/tags" Target="../tags/tag103.xml"/><Relationship Id="rId35" Type="http://schemas.openxmlformats.org/officeDocument/2006/relationships/oleObject" Target="../embeddings/oleObject3.bin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slideLayout" Target="../slideLayouts/slideLayout92.xml"/><Relationship Id="rId18" Type="http://schemas.openxmlformats.org/officeDocument/2006/relationships/slideLayout" Target="../slideLayouts/slideLayout97.xml"/><Relationship Id="rId26" Type="http://schemas.openxmlformats.org/officeDocument/2006/relationships/theme" Target="../theme/theme6.xml"/><Relationship Id="rId3" Type="http://schemas.openxmlformats.org/officeDocument/2006/relationships/slideLayout" Target="../slideLayouts/slideLayout82.xml"/><Relationship Id="rId21" Type="http://schemas.openxmlformats.org/officeDocument/2006/relationships/slideLayout" Target="../slideLayouts/slideLayout100.xml"/><Relationship Id="rId34" Type="http://schemas.openxmlformats.org/officeDocument/2006/relationships/tags" Target="../tags/tag155.xml"/><Relationship Id="rId7" Type="http://schemas.openxmlformats.org/officeDocument/2006/relationships/slideLayout" Target="../slideLayouts/slideLayout86.xml"/><Relationship Id="rId12" Type="http://schemas.openxmlformats.org/officeDocument/2006/relationships/slideLayout" Target="../slideLayouts/slideLayout91.xml"/><Relationship Id="rId17" Type="http://schemas.openxmlformats.org/officeDocument/2006/relationships/slideLayout" Target="../slideLayouts/slideLayout96.xml"/><Relationship Id="rId25" Type="http://schemas.openxmlformats.org/officeDocument/2006/relationships/slideLayout" Target="../slideLayouts/slideLayout104.xml"/><Relationship Id="rId33" Type="http://schemas.openxmlformats.org/officeDocument/2006/relationships/tags" Target="../tags/tag154.xml"/><Relationship Id="rId38" Type="http://schemas.openxmlformats.org/officeDocument/2006/relationships/image" Target="../media/image6.png"/><Relationship Id="rId2" Type="http://schemas.openxmlformats.org/officeDocument/2006/relationships/slideLayout" Target="../slideLayouts/slideLayout81.xml"/><Relationship Id="rId16" Type="http://schemas.openxmlformats.org/officeDocument/2006/relationships/slideLayout" Target="../slideLayouts/slideLayout95.xml"/><Relationship Id="rId20" Type="http://schemas.openxmlformats.org/officeDocument/2006/relationships/slideLayout" Target="../slideLayouts/slideLayout99.xml"/><Relationship Id="rId29" Type="http://schemas.openxmlformats.org/officeDocument/2006/relationships/tags" Target="../tags/tag150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24" Type="http://schemas.openxmlformats.org/officeDocument/2006/relationships/slideLayout" Target="../slideLayouts/slideLayout103.xml"/><Relationship Id="rId32" Type="http://schemas.openxmlformats.org/officeDocument/2006/relationships/tags" Target="../tags/tag153.xml"/><Relationship Id="rId37" Type="http://schemas.openxmlformats.org/officeDocument/2006/relationships/image" Target="../media/image5.png"/><Relationship Id="rId5" Type="http://schemas.openxmlformats.org/officeDocument/2006/relationships/slideLayout" Target="../slideLayouts/slideLayout84.xml"/><Relationship Id="rId15" Type="http://schemas.openxmlformats.org/officeDocument/2006/relationships/slideLayout" Target="../slideLayouts/slideLayout94.xml"/><Relationship Id="rId23" Type="http://schemas.openxmlformats.org/officeDocument/2006/relationships/slideLayout" Target="../slideLayouts/slideLayout102.xml"/><Relationship Id="rId28" Type="http://schemas.openxmlformats.org/officeDocument/2006/relationships/tags" Target="../tags/tag149.xml"/><Relationship Id="rId36" Type="http://schemas.openxmlformats.org/officeDocument/2006/relationships/image" Target="../media/image4.jpeg"/><Relationship Id="rId10" Type="http://schemas.openxmlformats.org/officeDocument/2006/relationships/slideLayout" Target="../slideLayouts/slideLayout89.xml"/><Relationship Id="rId19" Type="http://schemas.openxmlformats.org/officeDocument/2006/relationships/slideLayout" Target="../slideLayouts/slideLayout98.xml"/><Relationship Id="rId31" Type="http://schemas.openxmlformats.org/officeDocument/2006/relationships/tags" Target="../tags/tag152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Relationship Id="rId14" Type="http://schemas.openxmlformats.org/officeDocument/2006/relationships/slideLayout" Target="../slideLayouts/slideLayout93.xml"/><Relationship Id="rId22" Type="http://schemas.openxmlformats.org/officeDocument/2006/relationships/slideLayout" Target="../slideLayouts/slideLayout101.xml"/><Relationship Id="rId27" Type="http://schemas.openxmlformats.org/officeDocument/2006/relationships/vmlDrawing" Target="../drawings/vmlDrawing4.vml"/><Relationship Id="rId30" Type="http://schemas.openxmlformats.org/officeDocument/2006/relationships/tags" Target="../tags/tag151.xml"/><Relationship Id="rId35" Type="http://schemas.openxmlformats.org/officeDocument/2006/relationships/oleObject" Target="../embeddings/oleObject4.bin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13" Type="http://schemas.openxmlformats.org/officeDocument/2006/relationships/slideLayout" Target="../slideLayouts/slideLayout117.xml"/><Relationship Id="rId18" Type="http://schemas.openxmlformats.org/officeDocument/2006/relationships/slideLayout" Target="../slideLayouts/slideLayout122.xml"/><Relationship Id="rId26" Type="http://schemas.openxmlformats.org/officeDocument/2006/relationships/vmlDrawing" Target="../drawings/vmlDrawing5.vml"/><Relationship Id="rId3" Type="http://schemas.openxmlformats.org/officeDocument/2006/relationships/slideLayout" Target="../slideLayouts/slideLayout107.xml"/><Relationship Id="rId21" Type="http://schemas.openxmlformats.org/officeDocument/2006/relationships/slideLayout" Target="../slideLayouts/slideLayout125.xml"/><Relationship Id="rId34" Type="http://schemas.openxmlformats.org/officeDocument/2006/relationships/oleObject" Target="../embeddings/oleObject5.bin"/><Relationship Id="rId7" Type="http://schemas.openxmlformats.org/officeDocument/2006/relationships/slideLayout" Target="../slideLayouts/slideLayout111.xml"/><Relationship Id="rId12" Type="http://schemas.openxmlformats.org/officeDocument/2006/relationships/slideLayout" Target="../slideLayouts/slideLayout116.xml"/><Relationship Id="rId17" Type="http://schemas.openxmlformats.org/officeDocument/2006/relationships/slideLayout" Target="../slideLayouts/slideLayout121.xml"/><Relationship Id="rId25" Type="http://schemas.openxmlformats.org/officeDocument/2006/relationships/theme" Target="../theme/theme7.xml"/><Relationship Id="rId33" Type="http://schemas.openxmlformats.org/officeDocument/2006/relationships/tags" Target="../tags/tag203.xml"/><Relationship Id="rId2" Type="http://schemas.openxmlformats.org/officeDocument/2006/relationships/slideLayout" Target="../slideLayouts/slideLayout106.xml"/><Relationship Id="rId16" Type="http://schemas.openxmlformats.org/officeDocument/2006/relationships/slideLayout" Target="../slideLayouts/slideLayout120.xml"/><Relationship Id="rId20" Type="http://schemas.openxmlformats.org/officeDocument/2006/relationships/slideLayout" Target="../slideLayouts/slideLayout124.xml"/><Relationship Id="rId29" Type="http://schemas.openxmlformats.org/officeDocument/2006/relationships/tags" Target="../tags/tag199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24" Type="http://schemas.openxmlformats.org/officeDocument/2006/relationships/slideLayout" Target="../slideLayouts/slideLayout128.xml"/><Relationship Id="rId32" Type="http://schemas.openxmlformats.org/officeDocument/2006/relationships/tags" Target="../tags/tag202.xml"/><Relationship Id="rId37" Type="http://schemas.openxmlformats.org/officeDocument/2006/relationships/image" Target="../media/image6.png"/><Relationship Id="rId5" Type="http://schemas.openxmlformats.org/officeDocument/2006/relationships/slideLayout" Target="../slideLayouts/slideLayout109.xml"/><Relationship Id="rId15" Type="http://schemas.openxmlformats.org/officeDocument/2006/relationships/slideLayout" Target="../slideLayouts/slideLayout119.xml"/><Relationship Id="rId23" Type="http://schemas.openxmlformats.org/officeDocument/2006/relationships/slideLayout" Target="../slideLayouts/slideLayout127.xml"/><Relationship Id="rId28" Type="http://schemas.openxmlformats.org/officeDocument/2006/relationships/tags" Target="../tags/tag198.xml"/><Relationship Id="rId36" Type="http://schemas.openxmlformats.org/officeDocument/2006/relationships/image" Target="../media/image5.png"/><Relationship Id="rId10" Type="http://schemas.openxmlformats.org/officeDocument/2006/relationships/slideLayout" Target="../slideLayouts/slideLayout114.xml"/><Relationship Id="rId19" Type="http://schemas.openxmlformats.org/officeDocument/2006/relationships/slideLayout" Target="../slideLayouts/slideLayout123.xml"/><Relationship Id="rId31" Type="http://schemas.openxmlformats.org/officeDocument/2006/relationships/tags" Target="../tags/tag201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Relationship Id="rId14" Type="http://schemas.openxmlformats.org/officeDocument/2006/relationships/slideLayout" Target="../slideLayouts/slideLayout118.xml"/><Relationship Id="rId22" Type="http://schemas.openxmlformats.org/officeDocument/2006/relationships/slideLayout" Target="../slideLayouts/slideLayout126.xml"/><Relationship Id="rId27" Type="http://schemas.openxmlformats.org/officeDocument/2006/relationships/tags" Target="../tags/tag197.xml"/><Relationship Id="rId30" Type="http://schemas.openxmlformats.org/officeDocument/2006/relationships/tags" Target="../tags/tag200.xml"/><Relationship Id="rId35" Type="http://schemas.openxmlformats.org/officeDocument/2006/relationships/image" Target="../media/image4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6.xml"/><Relationship Id="rId13" Type="http://schemas.openxmlformats.org/officeDocument/2006/relationships/slideLayout" Target="../slideLayouts/slideLayout141.xml"/><Relationship Id="rId18" Type="http://schemas.openxmlformats.org/officeDocument/2006/relationships/slideLayout" Target="../slideLayouts/slideLayout146.xml"/><Relationship Id="rId26" Type="http://schemas.openxmlformats.org/officeDocument/2006/relationships/vmlDrawing" Target="../drawings/vmlDrawing6.vml"/><Relationship Id="rId3" Type="http://schemas.openxmlformats.org/officeDocument/2006/relationships/slideLayout" Target="../slideLayouts/slideLayout131.xml"/><Relationship Id="rId21" Type="http://schemas.openxmlformats.org/officeDocument/2006/relationships/slideLayout" Target="../slideLayouts/slideLayout149.xml"/><Relationship Id="rId34" Type="http://schemas.openxmlformats.org/officeDocument/2006/relationships/oleObject" Target="../embeddings/oleObject6.bin"/><Relationship Id="rId7" Type="http://schemas.openxmlformats.org/officeDocument/2006/relationships/slideLayout" Target="../slideLayouts/slideLayout135.xml"/><Relationship Id="rId12" Type="http://schemas.openxmlformats.org/officeDocument/2006/relationships/slideLayout" Target="../slideLayouts/slideLayout140.xml"/><Relationship Id="rId17" Type="http://schemas.openxmlformats.org/officeDocument/2006/relationships/slideLayout" Target="../slideLayouts/slideLayout145.xml"/><Relationship Id="rId25" Type="http://schemas.openxmlformats.org/officeDocument/2006/relationships/theme" Target="../theme/theme8.xml"/><Relationship Id="rId33" Type="http://schemas.openxmlformats.org/officeDocument/2006/relationships/tags" Target="../tags/tag251.xml"/><Relationship Id="rId2" Type="http://schemas.openxmlformats.org/officeDocument/2006/relationships/slideLayout" Target="../slideLayouts/slideLayout130.xml"/><Relationship Id="rId16" Type="http://schemas.openxmlformats.org/officeDocument/2006/relationships/slideLayout" Target="../slideLayouts/slideLayout144.xml"/><Relationship Id="rId20" Type="http://schemas.openxmlformats.org/officeDocument/2006/relationships/slideLayout" Target="../slideLayouts/slideLayout148.xml"/><Relationship Id="rId29" Type="http://schemas.openxmlformats.org/officeDocument/2006/relationships/tags" Target="../tags/tag247.xml"/><Relationship Id="rId1" Type="http://schemas.openxmlformats.org/officeDocument/2006/relationships/slideLayout" Target="../slideLayouts/slideLayout129.xml"/><Relationship Id="rId6" Type="http://schemas.openxmlformats.org/officeDocument/2006/relationships/slideLayout" Target="../slideLayouts/slideLayout134.xml"/><Relationship Id="rId11" Type="http://schemas.openxmlformats.org/officeDocument/2006/relationships/slideLayout" Target="../slideLayouts/slideLayout139.xml"/><Relationship Id="rId24" Type="http://schemas.openxmlformats.org/officeDocument/2006/relationships/slideLayout" Target="../slideLayouts/slideLayout152.xml"/><Relationship Id="rId32" Type="http://schemas.openxmlformats.org/officeDocument/2006/relationships/tags" Target="../tags/tag250.xml"/><Relationship Id="rId37" Type="http://schemas.openxmlformats.org/officeDocument/2006/relationships/image" Target="../media/image6.png"/><Relationship Id="rId5" Type="http://schemas.openxmlformats.org/officeDocument/2006/relationships/slideLayout" Target="../slideLayouts/slideLayout133.xml"/><Relationship Id="rId15" Type="http://schemas.openxmlformats.org/officeDocument/2006/relationships/slideLayout" Target="../slideLayouts/slideLayout143.xml"/><Relationship Id="rId23" Type="http://schemas.openxmlformats.org/officeDocument/2006/relationships/slideLayout" Target="../slideLayouts/slideLayout151.xml"/><Relationship Id="rId28" Type="http://schemas.openxmlformats.org/officeDocument/2006/relationships/tags" Target="../tags/tag246.xml"/><Relationship Id="rId36" Type="http://schemas.openxmlformats.org/officeDocument/2006/relationships/image" Target="../media/image5.png"/><Relationship Id="rId10" Type="http://schemas.openxmlformats.org/officeDocument/2006/relationships/slideLayout" Target="../slideLayouts/slideLayout138.xml"/><Relationship Id="rId19" Type="http://schemas.openxmlformats.org/officeDocument/2006/relationships/slideLayout" Target="../slideLayouts/slideLayout147.xml"/><Relationship Id="rId31" Type="http://schemas.openxmlformats.org/officeDocument/2006/relationships/tags" Target="../tags/tag249.xml"/><Relationship Id="rId4" Type="http://schemas.openxmlformats.org/officeDocument/2006/relationships/slideLayout" Target="../slideLayouts/slideLayout132.xml"/><Relationship Id="rId9" Type="http://schemas.openxmlformats.org/officeDocument/2006/relationships/slideLayout" Target="../slideLayouts/slideLayout137.xml"/><Relationship Id="rId14" Type="http://schemas.openxmlformats.org/officeDocument/2006/relationships/slideLayout" Target="../slideLayouts/slideLayout142.xml"/><Relationship Id="rId22" Type="http://schemas.openxmlformats.org/officeDocument/2006/relationships/slideLayout" Target="../slideLayouts/slideLayout150.xml"/><Relationship Id="rId27" Type="http://schemas.openxmlformats.org/officeDocument/2006/relationships/tags" Target="../tags/tag245.xml"/><Relationship Id="rId30" Type="http://schemas.openxmlformats.org/officeDocument/2006/relationships/tags" Target="../tags/tag248.xml"/><Relationship Id="rId35" Type="http://schemas.openxmlformats.org/officeDocument/2006/relationships/image" Target="../media/image4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0.xml"/><Relationship Id="rId13" Type="http://schemas.openxmlformats.org/officeDocument/2006/relationships/slideLayout" Target="../slideLayouts/slideLayout165.xml"/><Relationship Id="rId18" Type="http://schemas.openxmlformats.org/officeDocument/2006/relationships/slideLayout" Target="../slideLayouts/slideLayout170.xml"/><Relationship Id="rId26" Type="http://schemas.openxmlformats.org/officeDocument/2006/relationships/vmlDrawing" Target="../drawings/vmlDrawing7.vml"/><Relationship Id="rId3" Type="http://schemas.openxmlformats.org/officeDocument/2006/relationships/slideLayout" Target="../slideLayouts/slideLayout155.xml"/><Relationship Id="rId21" Type="http://schemas.openxmlformats.org/officeDocument/2006/relationships/slideLayout" Target="../slideLayouts/slideLayout173.xml"/><Relationship Id="rId34" Type="http://schemas.openxmlformats.org/officeDocument/2006/relationships/oleObject" Target="../embeddings/oleObject7.bin"/><Relationship Id="rId7" Type="http://schemas.openxmlformats.org/officeDocument/2006/relationships/slideLayout" Target="../slideLayouts/slideLayout159.xml"/><Relationship Id="rId12" Type="http://schemas.openxmlformats.org/officeDocument/2006/relationships/slideLayout" Target="../slideLayouts/slideLayout164.xml"/><Relationship Id="rId17" Type="http://schemas.openxmlformats.org/officeDocument/2006/relationships/slideLayout" Target="../slideLayouts/slideLayout169.xml"/><Relationship Id="rId25" Type="http://schemas.openxmlformats.org/officeDocument/2006/relationships/theme" Target="../theme/theme9.xml"/><Relationship Id="rId33" Type="http://schemas.openxmlformats.org/officeDocument/2006/relationships/tags" Target="../tags/tag299.xml"/><Relationship Id="rId2" Type="http://schemas.openxmlformats.org/officeDocument/2006/relationships/slideLayout" Target="../slideLayouts/slideLayout154.xml"/><Relationship Id="rId16" Type="http://schemas.openxmlformats.org/officeDocument/2006/relationships/slideLayout" Target="../slideLayouts/slideLayout168.xml"/><Relationship Id="rId20" Type="http://schemas.openxmlformats.org/officeDocument/2006/relationships/slideLayout" Target="../slideLayouts/slideLayout172.xml"/><Relationship Id="rId29" Type="http://schemas.openxmlformats.org/officeDocument/2006/relationships/tags" Target="../tags/tag295.xml"/><Relationship Id="rId1" Type="http://schemas.openxmlformats.org/officeDocument/2006/relationships/slideLayout" Target="../slideLayouts/slideLayout153.xml"/><Relationship Id="rId6" Type="http://schemas.openxmlformats.org/officeDocument/2006/relationships/slideLayout" Target="../slideLayouts/slideLayout158.xml"/><Relationship Id="rId11" Type="http://schemas.openxmlformats.org/officeDocument/2006/relationships/slideLayout" Target="../slideLayouts/slideLayout163.xml"/><Relationship Id="rId24" Type="http://schemas.openxmlformats.org/officeDocument/2006/relationships/slideLayout" Target="../slideLayouts/slideLayout176.xml"/><Relationship Id="rId32" Type="http://schemas.openxmlformats.org/officeDocument/2006/relationships/tags" Target="../tags/tag298.xml"/><Relationship Id="rId37" Type="http://schemas.openxmlformats.org/officeDocument/2006/relationships/image" Target="../media/image6.png"/><Relationship Id="rId5" Type="http://schemas.openxmlformats.org/officeDocument/2006/relationships/slideLayout" Target="../slideLayouts/slideLayout157.xml"/><Relationship Id="rId15" Type="http://schemas.openxmlformats.org/officeDocument/2006/relationships/slideLayout" Target="../slideLayouts/slideLayout167.xml"/><Relationship Id="rId23" Type="http://schemas.openxmlformats.org/officeDocument/2006/relationships/slideLayout" Target="../slideLayouts/slideLayout175.xml"/><Relationship Id="rId28" Type="http://schemas.openxmlformats.org/officeDocument/2006/relationships/tags" Target="../tags/tag294.xml"/><Relationship Id="rId36" Type="http://schemas.openxmlformats.org/officeDocument/2006/relationships/image" Target="../media/image5.png"/><Relationship Id="rId10" Type="http://schemas.openxmlformats.org/officeDocument/2006/relationships/slideLayout" Target="../slideLayouts/slideLayout162.xml"/><Relationship Id="rId19" Type="http://schemas.openxmlformats.org/officeDocument/2006/relationships/slideLayout" Target="../slideLayouts/slideLayout171.xml"/><Relationship Id="rId31" Type="http://schemas.openxmlformats.org/officeDocument/2006/relationships/tags" Target="../tags/tag297.xml"/><Relationship Id="rId4" Type="http://schemas.openxmlformats.org/officeDocument/2006/relationships/slideLayout" Target="../slideLayouts/slideLayout156.xml"/><Relationship Id="rId9" Type="http://schemas.openxmlformats.org/officeDocument/2006/relationships/slideLayout" Target="../slideLayouts/slideLayout161.xml"/><Relationship Id="rId14" Type="http://schemas.openxmlformats.org/officeDocument/2006/relationships/slideLayout" Target="../slideLayouts/slideLayout166.xml"/><Relationship Id="rId22" Type="http://schemas.openxmlformats.org/officeDocument/2006/relationships/slideLayout" Target="../slideLayouts/slideLayout174.xml"/><Relationship Id="rId27" Type="http://schemas.openxmlformats.org/officeDocument/2006/relationships/tags" Target="../tags/tag293.xml"/><Relationship Id="rId30" Type="http://schemas.openxmlformats.org/officeDocument/2006/relationships/tags" Target="../tags/tag296.xml"/><Relationship Id="rId35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17283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764" r:id="rId2"/>
    <p:sldLayoutId id="2147483765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>
            <p:custDataLst>
              <p:tags r:id="rId27"/>
            </p:custDataLst>
            <p:extLst>
              <p:ext uri="{D42A27DB-BD31-4B8C-83A1-F6EECF244321}">
                <p14:modId xmlns:p14="http://schemas.microsoft.com/office/powerpoint/2010/main" xmlns="" val="1561857860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8355" name="think-cell Slide" r:id="rId34" imgW="360" imgH="360" progId="">
              <p:embed/>
            </p:oleObj>
          </a:graphicData>
        </a:graphic>
      </p:graphicFrame>
      <p:pic>
        <p:nvPicPr>
          <p:cNvPr id="9" name="Picture 8"/>
          <p:cNvPicPr>
            <a:picLocks noChangeAspect="1"/>
          </p:cNvPicPr>
          <p:nvPr>
            <p:custDataLst>
              <p:tags r:id="rId28"/>
            </p:custDataLst>
          </p:nvPr>
        </p:nvPicPr>
        <p:blipFill rotWithShape="1">
          <a:blip r:embed="rId3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740232"/>
            <a:ext cx="9144000" cy="3773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29"/>
            </p:custDataLst>
          </p:nvPr>
        </p:nvSpPr>
        <p:spPr>
          <a:xfrm>
            <a:off x="295275" y="180976"/>
            <a:ext cx="8597205" cy="55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00329B"/>
                </a:solidFill>
              </a14:hiddenFill>
            </a:ext>
          </a:extLst>
        </p:spPr>
        <p:txBody>
          <a:bodyPr vert="horz" wrap="none" lIns="72000" tIns="72000" rIns="72000" bIns="7200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30"/>
            </p:custDataLst>
          </p:nvPr>
        </p:nvSpPr>
        <p:spPr>
          <a:xfrm>
            <a:off x="295275" y="1196752"/>
            <a:ext cx="8597205" cy="4883466"/>
          </a:xfrm>
          <a:prstGeom prst="rect">
            <a:avLst/>
          </a:prstGeom>
        </p:spPr>
        <p:txBody>
          <a:bodyPr vert="horz" lIns="72000" tIns="72000" rIns="72000" bIns="72000" rtlCol="0">
            <a:normAutofit/>
          </a:bodyPr>
          <a:lstStyle/>
          <a:p>
            <a:pPr lvl="0"/>
            <a:r>
              <a:rPr lang="en-US" dirty="0"/>
              <a:t>First Text Level</a:t>
            </a:r>
          </a:p>
          <a:p>
            <a:pPr lvl="1"/>
            <a:r>
              <a:rPr lang="en-US" dirty="0"/>
              <a:t>Second</a:t>
            </a:r>
          </a:p>
          <a:p>
            <a:pPr lvl="2"/>
            <a:r>
              <a:rPr lang="en-US" dirty="0"/>
              <a:t>Third</a:t>
            </a:r>
          </a:p>
          <a:p>
            <a:pPr lvl="3"/>
            <a:r>
              <a:rPr lang="en-US" dirty="0"/>
              <a:t>Fourth</a:t>
            </a:r>
          </a:p>
          <a:p>
            <a:pPr lvl="4"/>
            <a:r>
              <a:rPr lang="en-US" dirty="0"/>
              <a:t>Fifth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3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pPr defTabSz="914400"/>
            <a:fld id="{8406839F-D7A4-4E5D-B93D-768AD4D1DB36}" type="slidenum">
              <a:rPr lang="en-ZA" smtClean="0">
                <a:solidFill>
                  <a:srgbClr val="003399"/>
                </a:solidFill>
              </a:rPr>
              <a:pPr defTabSz="914400"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3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pPr defTabSz="914400"/>
            <a:r>
              <a:rPr lang="en-ZA" dirty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7" name="Rectangle 6"/>
          <p:cNvSpPr>
            <a:spLocks/>
          </p:cNvSpPr>
          <p:nvPr>
            <p:custDataLst>
              <p:tags r:id="rId33"/>
            </p:custDataLst>
          </p:nvPr>
        </p:nvSpPr>
        <p:spPr>
          <a:xfrm>
            <a:off x="2060973" y="6468150"/>
            <a:ext cx="1944216" cy="230832"/>
          </a:xfrm>
          <a:prstGeom prst="rect">
            <a:avLst/>
          </a:prstGeom>
        </p:spPr>
        <p:txBody>
          <a:bodyPr vert="horz" lIns="72000" tIns="72000" rIns="0" bIns="0" rtlCol="0" anchor="b"/>
          <a:lstStyle/>
          <a:p>
            <a:pPr defTabSz="914400"/>
            <a:r>
              <a:rPr lang="en-US" sz="800" dirty="0">
                <a:solidFill>
                  <a:srgbClr val="998F86"/>
                </a:solidFill>
              </a:rPr>
              <a:t>© Western Cape Government 2012  |</a:t>
            </a:r>
            <a:endParaRPr lang="en-GB" sz="800" dirty="0">
              <a:solidFill>
                <a:srgbClr val="998F86"/>
              </a:solidFill>
            </a:endParaRPr>
          </a:p>
        </p:txBody>
      </p:sp>
      <p:pic>
        <p:nvPicPr>
          <p:cNvPr id="11" name="Picture 115" descr="C:\Users\Conny\Desktop\WCG\WCG - Logo\PNG\Logos blue\Community Safety\WCG - Logo - Community Safety - Blue.png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3849" y="6149078"/>
            <a:ext cx="1109368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00267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  <p:sldLayoutId id="2147483857" r:id="rId12"/>
    <p:sldLayoutId id="2147483858" r:id="rId13"/>
    <p:sldLayoutId id="2147483859" r:id="rId14"/>
    <p:sldLayoutId id="2147483860" r:id="rId15"/>
    <p:sldLayoutId id="2147483861" r:id="rId16"/>
    <p:sldLayoutId id="2147483862" r:id="rId17"/>
    <p:sldLayoutId id="2147483863" r:id="rId18"/>
    <p:sldLayoutId id="2147483864" r:id="rId19"/>
    <p:sldLayoutId id="2147483865" r:id="rId20"/>
    <p:sldLayoutId id="2147483866" r:id="rId21"/>
    <p:sldLayoutId id="2147483867" r:id="rId22"/>
    <p:sldLayoutId id="2147483868" r:id="rId23"/>
    <p:sldLayoutId id="2147483869" r:id="rId24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2"/>
          </a:solidFill>
          <a:latin typeface="Century Gothic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300"/>
        </a:spcBef>
        <a:buFont typeface="Arial" pitchFamily="34" charset="0"/>
        <a:buNone/>
        <a:defRPr sz="1600" b="1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180000" indent="-180000" algn="l" defTabSz="914400" rtl="0" eaLnBrk="1" latinLnBrk="0" hangingPunct="1">
        <a:spcBef>
          <a:spcPts val="300"/>
        </a:spcBef>
        <a:buClr>
          <a:srgbClr val="002060"/>
        </a:buClr>
        <a:buFontTx/>
        <a:buBlip>
          <a:blip r:embed="rId37"/>
        </a:buBlip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36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•"/>
        <a:defRPr lang="en-US" sz="1600" kern="1200" dirty="0" smtClean="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54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–"/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1800000" indent="-1800000" algn="l" defTabSz="914400" rtl="0" eaLnBrk="1" latinLnBrk="0" hangingPunct="1">
        <a:spcBef>
          <a:spcPts val="300"/>
        </a:spcBef>
        <a:buFont typeface="Arial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>
            <p:custDataLst>
              <p:tags r:id="rId27"/>
            </p:custDataLst>
            <p:extLst>
              <p:ext uri="{D42A27DB-BD31-4B8C-83A1-F6EECF244321}">
                <p14:modId xmlns:p14="http://schemas.microsoft.com/office/powerpoint/2010/main" xmlns="" val="1440349754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9379" name="think-cell Slide" r:id="rId34" imgW="360" imgH="360" progId="">
              <p:embed/>
            </p:oleObj>
          </a:graphicData>
        </a:graphic>
      </p:graphicFrame>
      <p:pic>
        <p:nvPicPr>
          <p:cNvPr id="9" name="Picture 8"/>
          <p:cNvPicPr>
            <a:picLocks noChangeAspect="1"/>
          </p:cNvPicPr>
          <p:nvPr>
            <p:custDataLst>
              <p:tags r:id="rId28"/>
            </p:custDataLst>
          </p:nvPr>
        </p:nvPicPr>
        <p:blipFill rotWithShape="1">
          <a:blip r:embed="rId3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740232"/>
            <a:ext cx="9144000" cy="3773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29"/>
            </p:custDataLst>
          </p:nvPr>
        </p:nvSpPr>
        <p:spPr>
          <a:xfrm>
            <a:off x="295275" y="180976"/>
            <a:ext cx="8597205" cy="55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00329B"/>
                </a:solidFill>
              </a14:hiddenFill>
            </a:ext>
          </a:extLst>
        </p:spPr>
        <p:txBody>
          <a:bodyPr vert="horz" wrap="none" lIns="72000" tIns="72000" rIns="72000" bIns="7200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30"/>
            </p:custDataLst>
          </p:nvPr>
        </p:nvSpPr>
        <p:spPr>
          <a:xfrm>
            <a:off x="295275" y="1196752"/>
            <a:ext cx="8597205" cy="4883466"/>
          </a:xfrm>
          <a:prstGeom prst="rect">
            <a:avLst/>
          </a:prstGeom>
        </p:spPr>
        <p:txBody>
          <a:bodyPr vert="horz" lIns="72000" tIns="72000" rIns="72000" bIns="72000" rtlCol="0">
            <a:normAutofit/>
          </a:bodyPr>
          <a:lstStyle/>
          <a:p>
            <a:pPr lvl="0"/>
            <a:r>
              <a:rPr lang="en-US" dirty="0"/>
              <a:t>First Text Level</a:t>
            </a:r>
          </a:p>
          <a:p>
            <a:pPr lvl="1"/>
            <a:r>
              <a:rPr lang="en-US" dirty="0"/>
              <a:t>Second</a:t>
            </a:r>
          </a:p>
          <a:p>
            <a:pPr lvl="2"/>
            <a:r>
              <a:rPr lang="en-US" dirty="0"/>
              <a:t>Third</a:t>
            </a:r>
          </a:p>
          <a:p>
            <a:pPr lvl="3"/>
            <a:r>
              <a:rPr lang="en-US" dirty="0"/>
              <a:t>Fourth</a:t>
            </a:r>
          </a:p>
          <a:p>
            <a:pPr lvl="4"/>
            <a:r>
              <a:rPr lang="en-US" dirty="0"/>
              <a:t>Fifth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3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pPr defTabSz="914400"/>
            <a:fld id="{8406839F-D7A4-4E5D-B93D-768AD4D1DB36}" type="slidenum">
              <a:rPr lang="en-ZA" smtClean="0">
                <a:solidFill>
                  <a:srgbClr val="003399"/>
                </a:solidFill>
              </a:rPr>
              <a:pPr defTabSz="914400"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3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pPr defTabSz="914400"/>
            <a:r>
              <a:rPr lang="en-ZA" dirty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7" name="Rectangle 6"/>
          <p:cNvSpPr>
            <a:spLocks/>
          </p:cNvSpPr>
          <p:nvPr>
            <p:custDataLst>
              <p:tags r:id="rId33"/>
            </p:custDataLst>
          </p:nvPr>
        </p:nvSpPr>
        <p:spPr>
          <a:xfrm>
            <a:off x="2060973" y="6468150"/>
            <a:ext cx="1944216" cy="230832"/>
          </a:xfrm>
          <a:prstGeom prst="rect">
            <a:avLst/>
          </a:prstGeom>
        </p:spPr>
        <p:txBody>
          <a:bodyPr vert="horz" lIns="72000" tIns="72000" rIns="0" bIns="0" rtlCol="0" anchor="b"/>
          <a:lstStyle/>
          <a:p>
            <a:pPr defTabSz="914400"/>
            <a:r>
              <a:rPr lang="en-US" sz="800" dirty="0">
                <a:solidFill>
                  <a:srgbClr val="998F86"/>
                </a:solidFill>
              </a:rPr>
              <a:t>© Western Cape Government 2012  |</a:t>
            </a:r>
            <a:endParaRPr lang="en-GB" sz="800" dirty="0">
              <a:solidFill>
                <a:srgbClr val="998F86"/>
              </a:solidFill>
            </a:endParaRPr>
          </a:p>
        </p:txBody>
      </p:sp>
      <p:pic>
        <p:nvPicPr>
          <p:cNvPr id="11" name="Picture 115" descr="C:\Users\Conny\Desktop\WCG\WCG - Logo\PNG\Logos blue\Community Safety\WCG - Logo - Community Safety - Blue.png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3849" y="6149078"/>
            <a:ext cx="1109368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59325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  <p:sldLayoutId id="2147483882" r:id="rId12"/>
    <p:sldLayoutId id="2147483883" r:id="rId13"/>
    <p:sldLayoutId id="2147483884" r:id="rId14"/>
    <p:sldLayoutId id="2147483885" r:id="rId15"/>
    <p:sldLayoutId id="2147483886" r:id="rId16"/>
    <p:sldLayoutId id="2147483887" r:id="rId17"/>
    <p:sldLayoutId id="2147483888" r:id="rId18"/>
    <p:sldLayoutId id="2147483889" r:id="rId19"/>
    <p:sldLayoutId id="2147483890" r:id="rId20"/>
    <p:sldLayoutId id="2147483891" r:id="rId21"/>
    <p:sldLayoutId id="2147483892" r:id="rId22"/>
    <p:sldLayoutId id="2147483893" r:id="rId23"/>
    <p:sldLayoutId id="2147483894" r:id="rId24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2"/>
          </a:solidFill>
          <a:latin typeface="Century Gothic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300"/>
        </a:spcBef>
        <a:buFont typeface="Arial" pitchFamily="34" charset="0"/>
        <a:buNone/>
        <a:defRPr sz="1600" b="1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180000" indent="-180000" algn="l" defTabSz="914400" rtl="0" eaLnBrk="1" latinLnBrk="0" hangingPunct="1">
        <a:spcBef>
          <a:spcPts val="300"/>
        </a:spcBef>
        <a:buClr>
          <a:srgbClr val="002060"/>
        </a:buClr>
        <a:buFontTx/>
        <a:buBlip>
          <a:blip r:embed="rId37"/>
        </a:buBlip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36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•"/>
        <a:defRPr lang="en-US" sz="1600" kern="1200" dirty="0" smtClean="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54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–"/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1800000" indent="-1800000" algn="l" defTabSz="914400" rtl="0" eaLnBrk="1" latinLnBrk="0" hangingPunct="1">
        <a:spcBef>
          <a:spcPts val="300"/>
        </a:spcBef>
        <a:buFont typeface="Arial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>
            <p:custDataLst>
              <p:tags r:id="rId27"/>
            </p:custDataLst>
            <p:extLst>
              <p:ext uri="{D42A27DB-BD31-4B8C-83A1-F6EECF244321}">
                <p14:modId xmlns:p14="http://schemas.microsoft.com/office/powerpoint/2010/main" xmlns="" val="1255698792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10403" name="think-cell Slide" r:id="rId34" imgW="360" imgH="360" progId="">
              <p:embed/>
            </p:oleObj>
          </a:graphicData>
        </a:graphic>
      </p:graphicFrame>
      <p:pic>
        <p:nvPicPr>
          <p:cNvPr id="9" name="Picture 8"/>
          <p:cNvPicPr>
            <a:picLocks noChangeAspect="1"/>
          </p:cNvPicPr>
          <p:nvPr>
            <p:custDataLst>
              <p:tags r:id="rId28"/>
            </p:custDataLst>
          </p:nvPr>
        </p:nvPicPr>
        <p:blipFill rotWithShape="1">
          <a:blip r:embed="rId3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740232"/>
            <a:ext cx="9144000" cy="3773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29"/>
            </p:custDataLst>
          </p:nvPr>
        </p:nvSpPr>
        <p:spPr>
          <a:xfrm>
            <a:off x="295275" y="180976"/>
            <a:ext cx="8597205" cy="55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00329B"/>
                </a:solidFill>
              </a14:hiddenFill>
            </a:ext>
          </a:extLst>
        </p:spPr>
        <p:txBody>
          <a:bodyPr vert="horz" wrap="none" lIns="72000" tIns="72000" rIns="72000" bIns="7200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30"/>
            </p:custDataLst>
          </p:nvPr>
        </p:nvSpPr>
        <p:spPr>
          <a:xfrm>
            <a:off x="295275" y="1196752"/>
            <a:ext cx="8597205" cy="4883466"/>
          </a:xfrm>
          <a:prstGeom prst="rect">
            <a:avLst/>
          </a:prstGeom>
        </p:spPr>
        <p:txBody>
          <a:bodyPr vert="horz" lIns="72000" tIns="72000" rIns="72000" bIns="72000" rtlCol="0">
            <a:normAutofit/>
          </a:bodyPr>
          <a:lstStyle/>
          <a:p>
            <a:pPr lvl="0"/>
            <a:r>
              <a:rPr lang="en-US" dirty="0"/>
              <a:t>First Text Level</a:t>
            </a:r>
          </a:p>
          <a:p>
            <a:pPr lvl="1"/>
            <a:r>
              <a:rPr lang="en-US" dirty="0"/>
              <a:t>Second</a:t>
            </a:r>
          </a:p>
          <a:p>
            <a:pPr lvl="2"/>
            <a:r>
              <a:rPr lang="en-US" dirty="0"/>
              <a:t>Third</a:t>
            </a:r>
          </a:p>
          <a:p>
            <a:pPr lvl="3"/>
            <a:r>
              <a:rPr lang="en-US" dirty="0"/>
              <a:t>Fourth</a:t>
            </a:r>
          </a:p>
          <a:p>
            <a:pPr lvl="4"/>
            <a:r>
              <a:rPr lang="en-US" dirty="0"/>
              <a:t>Fifth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3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pPr defTabSz="914400"/>
            <a:fld id="{8406839F-D7A4-4E5D-B93D-768AD4D1DB36}" type="slidenum">
              <a:rPr lang="en-ZA" smtClean="0">
                <a:solidFill>
                  <a:srgbClr val="003399"/>
                </a:solidFill>
              </a:rPr>
              <a:pPr defTabSz="914400"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3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pPr defTabSz="914400"/>
            <a:r>
              <a:rPr lang="en-ZA" dirty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7" name="Rectangle 6"/>
          <p:cNvSpPr>
            <a:spLocks/>
          </p:cNvSpPr>
          <p:nvPr>
            <p:custDataLst>
              <p:tags r:id="rId33"/>
            </p:custDataLst>
          </p:nvPr>
        </p:nvSpPr>
        <p:spPr>
          <a:xfrm>
            <a:off x="2060973" y="6468150"/>
            <a:ext cx="1944216" cy="230832"/>
          </a:xfrm>
          <a:prstGeom prst="rect">
            <a:avLst/>
          </a:prstGeom>
        </p:spPr>
        <p:txBody>
          <a:bodyPr vert="horz" lIns="72000" tIns="72000" rIns="0" bIns="0" rtlCol="0" anchor="b"/>
          <a:lstStyle/>
          <a:p>
            <a:pPr defTabSz="914400"/>
            <a:r>
              <a:rPr lang="en-US" sz="800" dirty="0">
                <a:solidFill>
                  <a:srgbClr val="998F86"/>
                </a:solidFill>
              </a:rPr>
              <a:t>© Western Cape Government 2012  |</a:t>
            </a:r>
            <a:endParaRPr lang="en-GB" sz="800" dirty="0">
              <a:solidFill>
                <a:srgbClr val="998F86"/>
              </a:solidFill>
            </a:endParaRPr>
          </a:p>
        </p:txBody>
      </p:sp>
      <p:pic>
        <p:nvPicPr>
          <p:cNvPr id="11" name="Picture 115" descr="C:\Users\Conny\Desktop\WCG\WCG - Logo\PNG\Logos blue\Community Safety\WCG - Logo - Community Safety - Blue.png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3849" y="6149078"/>
            <a:ext cx="1109368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44493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899" r:id="rId4"/>
    <p:sldLayoutId id="2147483900" r:id="rId5"/>
    <p:sldLayoutId id="2147483901" r:id="rId6"/>
    <p:sldLayoutId id="2147483902" r:id="rId7"/>
    <p:sldLayoutId id="2147483903" r:id="rId8"/>
    <p:sldLayoutId id="2147483904" r:id="rId9"/>
    <p:sldLayoutId id="2147483905" r:id="rId10"/>
    <p:sldLayoutId id="2147483906" r:id="rId11"/>
    <p:sldLayoutId id="2147483907" r:id="rId12"/>
    <p:sldLayoutId id="2147483908" r:id="rId13"/>
    <p:sldLayoutId id="2147483909" r:id="rId14"/>
    <p:sldLayoutId id="2147483910" r:id="rId15"/>
    <p:sldLayoutId id="2147483911" r:id="rId16"/>
    <p:sldLayoutId id="2147483912" r:id="rId17"/>
    <p:sldLayoutId id="2147483913" r:id="rId18"/>
    <p:sldLayoutId id="2147483914" r:id="rId19"/>
    <p:sldLayoutId id="2147483915" r:id="rId20"/>
    <p:sldLayoutId id="2147483916" r:id="rId21"/>
    <p:sldLayoutId id="2147483917" r:id="rId22"/>
    <p:sldLayoutId id="2147483918" r:id="rId23"/>
    <p:sldLayoutId id="2147483919" r:id="rId24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2"/>
          </a:solidFill>
          <a:latin typeface="Century Gothic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300"/>
        </a:spcBef>
        <a:buFont typeface="Arial" pitchFamily="34" charset="0"/>
        <a:buNone/>
        <a:defRPr sz="1600" b="1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180000" indent="-180000" algn="l" defTabSz="914400" rtl="0" eaLnBrk="1" latinLnBrk="0" hangingPunct="1">
        <a:spcBef>
          <a:spcPts val="300"/>
        </a:spcBef>
        <a:buClr>
          <a:srgbClr val="002060"/>
        </a:buClr>
        <a:buFontTx/>
        <a:buBlip>
          <a:blip r:embed="rId37"/>
        </a:buBlip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36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•"/>
        <a:defRPr lang="en-US" sz="1600" kern="1200" dirty="0" smtClean="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54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–"/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1800000" indent="-1800000" algn="l" defTabSz="914400" rtl="0" eaLnBrk="1" latinLnBrk="0" hangingPunct="1">
        <a:spcBef>
          <a:spcPts val="300"/>
        </a:spcBef>
        <a:buFont typeface="Arial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>
            <p:custDataLst>
              <p:tags r:id="rId27"/>
            </p:custDataLst>
            <p:extLst>
              <p:ext uri="{D42A27DB-BD31-4B8C-83A1-F6EECF244321}">
                <p14:modId xmlns:p14="http://schemas.microsoft.com/office/powerpoint/2010/main" xmlns="" val="1119660964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11427" name="think-cell Slide" r:id="rId34" imgW="360" imgH="360" progId="">
              <p:embed/>
            </p:oleObj>
          </a:graphicData>
        </a:graphic>
      </p:graphicFrame>
      <p:pic>
        <p:nvPicPr>
          <p:cNvPr id="9" name="Picture 8"/>
          <p:cNvPicPr>
            <a:picLocks noChangeAspect="1"/>
          </p:cNvPicPr>
          <p:nvPr>
            <p:custDataLst>
              <p:tags r:id="rId28"/>
            </p:custDataLst>
          </p:nvPr>
        </p:nvPicPr>
        <p:blipFill rotWithShape="1">
          <a:blip r:embed="rId3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740232"/>
            <a:ext cx="9144000" cy="3773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29"/>
            </p:custDataLst>
          </p:nvPr>
        </p:nvSpPr>
        <p:spPr>
          <a:xfrm>
            <a:off x="295275" y="180976"/>
            <a:ext cx="8597205" cy="55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00329B"/>
                </a:solidFill>
              </a14:hiddenFill>
            </a:ext>
          </a:extLst>
        </p:spPr>
        <p:txBody>
          <a:bodyPr vert="horz" wrap="none" lIns="72000" tIns="72000" rIns="72000" bIns="7200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30"/>
            </p:custDataLst>
          </p:nvPr>
        </p:nvSpPr>
        <p:spPr>
          <a:xfrm>
            <a:off x="295275" y="1196752"/>
            <a:ext cx="8597205" cy="4883466"/>
          </a:xfrm>
          <a:prstGeom prst="rect">
            <a:avLst/>
          </a:prstGeom>
        </p:spPr>
        <p:txBody>
          <a:bodyPr vert="horz" lIns="72000" tIns="72000" rIns="72000" bIns="72000" rtlCol="0">
            <a:normAutofit/>
          </a:bodyPr>
          <a:lstStyle/>
          <a:p>
            <a:pPr lvl="0"/>
            <a:r>
              <a:rPr lang="en-US" dirty="0"/>
              <a:t>First Text Level</a:t>
            </a:r>
          </a:p>
          <a:p>
            <a:pPr lvl="1"/>
            <a:r>
              <a:rPr lang="en-US" dirty="0"/>
              <a:t>Second</a:t>
            </a:r>
          </a:p>
          <a:p>
            <a:pPr lvl="2"/>
            <a:r>
              <a:rPr lang="en-US" dirty="0"/>
              <a:t>Third</a:t>
            </a:r>
          </a:p>
          <a:p>
            <a:pPr lvl="3"/>
            <a:r>
              <a:rPr lang="en-US" dirty="0"/>
              <a:t>Fourth</a:t>
            </a:r>
          </a:p>
          <a:p>
            <a:pPr lvl="4"/>
            <a:r>
              <a:rPr lang="en-US" dirty="0"/>
              <a:t>Fifth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3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pPr defTabSz="914400"/>
            <a:fld id="{8406839F-D7A4-4E5D-B93D-768AD4D1DB36}" type="slidenum">
              <a:rPr lang="en-ZA" smtClean="0">
                <a:solidFill>
                  <a:srgbClr val="003399"/>
                </a:solidFill>
              </a:rPr>
              <a:pPr defTabSz="914400"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3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pPr defTabSz="914400"/>
            <a:r>
              <a:rPr lang="en-ZA" dirty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7" name="Rectangle 6"/>
          <p:cNvSpPr>
            <a:spLocks/>
          </p:cNvSpPr>
          <p:nvPr>
            <p:custDataLst>
              <p:tags r:id="rId33"/>
            </p:custDataLst>
          </p:nvPr>
        </p:nvSpPr>
        <p:spPr>
          <a:xfrm>
            <a:off x="2060973" y="6468150"/>
            <a:ext cx="1944216" cy="230832"/>
          </a:xfrm>
          <a:prstGeom prst="rect">
            <a:avLst/>
          </a:prstGeom>
        </p:spPr>
        <p:txBody>
          <a:bodyPr vert="horz" lIns="72000" tIns="72000" rIns="0" bIns="0" rtlCol="0" anchor="b"/>
          <a:lstStyle/>
          <a:p>
            <a:pPr defTabSz="914400"/>
            <a:r>
              <a:rPr lang="en-US" sz="800" dirty="0">
                <a:solidFill>
                  <a:srgbClr val="998F86"/>
                </a:solidFill>
              </a:rPr>
              <a:t>© Western Cape Government 2012  |</a:t>
            </a:r>
            <a:endParaRPr lang="en-GB" sz="800" dirty="0">
              <a:solidFill>
                <a:srgbClr val="998F86"/>
              </a:solidFill>
            </a:endParaRPr>
          </a:p>
        </p:txBody>
      </p:sp>
      <p:pic>
        <p:nvPicPr>
          <p:cNvPr id="11" name="Picture 115" descr="C:\Users\Conny\Desktop\WCG\WCG - Logo\PNG\Logos blue\Community Safety\WCG - Logo - Community Safety - Blue.png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3849" y="6149078"/>
            <a:ext cx="1109368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37393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1" r:id="rId1"/>
    <p:sldLayoutId id="2147483922" r:id="rId2"/>
    <p:sldLayoutId id="2147483923" r:id="rId3"/>
    <p:sldLayoutId id="2147483924" r:id="rId4"/>
    <p:sldLayoutId id="2147483925" r:id="rId5"/>
    <p:sldLayoutId id="2147483926" r:id="rId6"/>
    <p:sldLayoutId id="2147483927" r:id="rId7"/>
    <p:sldLayoutId id="2147483928" r:id="rId8"/>
    <p:sldLayoutId id="2147483929" r:id="rId9"/>
    <p:sldLayoutId id="2147483930" r:id="rId10"/>
    <p:sldLayoutId id="2147483931" r:id="rId11"/>
    <p:sldLayoutId id="2147483932" r:id="rId12"/>
    <p:sldLayoutId id="2147483933" r:id="rId13"/>
    <p:sldLayoutId id="2147483934" r:id="rId14"/>
    <p:sldLayoutId id="2147483935" r:id="rId15"/>
    <p:sldLayoutId id="2147483936" r:id="rId16"/>
    <p:sldLayoutId id="2147483937" r:id="rId17"/>
    <p:sldLayoutId id="2147483938" r:id="rId18"/>
    <p:sldLayoutId id="2147483939" r:id="rId19"/>
    <p:sldLayoutId id="2147483940" r:id="rId20"/>
    <p:sldLayoutId id="2147483941" r:id="rId21"/>
    <p:sldLayoutId id="2147483942" r:id="rId22"/>
    <p:sldLayoutId id="2147483943" r:id="rId23"/>
    <p:sldLayoutId id="2147483944" r:id="rId24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2"/>
          </a:solidFill>
          <a:latin typeface="Century Gothic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300"/>
        </a:spcBef>
        <a:buFont typeface="Arial" pitchFamily="34" charset="0"/>
        <a:buNone/>
        <a:defRPr sz="1600" b="1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180000" indent="-180000" algn="l" defTabSz="914400" rtl="0" eaLnBrk="1" latinLnBrk="0" hangingPunct="1">
        <a:spcBef>
          <a:spcPts val="300"/>
        </a:spcBef>
        <a:buClr>
          <a:srgbClr val="002060"/>
        </a:buClr>
        <a:buFontTx/>
        <a:buBlip>
          <a:blip r:embed="rId37"/>
        </a:buBlip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36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•"/>
        <a:defRPr lang="en-US" sz="1600" kern="1200" dirty="0" smtClean="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54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–"/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1800000" indent="-1800000" algn="l" defTabSz="914400" rtl="0" eaLnBrk="1" latinLnBrk="0" hangingPunct="1">
        <a:spcBef>
          <a:spcPts val="300"/>
        </a:spcBef>
        <a:buFont typeface="Arial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>
            <p:custDataLst>
              <p:tags r:id="rId27"/>
            </p:custDataLst>
            <p:extLst>
              <p:ext uri="{D42A27DB-BD31-4B8C-83A1-F6EECF244321}">
                <p14:modId xmlns:p14="http://schemas.microsoft.com/office/powerpoint/2010/main" xmlns="" val="3029530920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12451" name="think-cell Slide" r:id="rId34" imgW="360" imgH="360" progId="">
              <p:embed/>
            </p:oleObj>
          </a:graphicData>
        </a:graphic>
      </p:graphicFrame>
      <p:pic>
        <p:nvPicPr>
          <p:cNvPr id="9" name="Picture 8"/>
          <p:cNvPicPr>
            <a:picLocks noChangeAspect="1"/>
          </p:cNvPicPr>
          <p:nvPr>
            <p:custDataLst>
              <p:tags r:id="rId28"/>
            </p:custDataLst>
          </p:nvPr>
        </p:nvPicPr>
        <p:blipFill rotWithShape="1">
          <a:blip r:embed="rId3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740232"/>
            <a:ext cx="9144000" cy="3773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29"/>
            </p:custDataLst>
          </p:nvPr>
        </p:nvSpPr>
        <p:spPr>
          <a:xfrm>
            <a:off x="295275" y="180976"/>
            <a:ext cx="8597205" cy="55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00329B"/>
                </a:solidFill>
              </a14:hiddenFill>
            </a:ext>
          </a:extLst>
        </p:spPr>
        <p:txBody>
          <a:bodyPr vert="horz" wrap="none" lIns="72000" tIns="72000" rIns="72000" bIns="7200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30"/>
            </p:custDataLst>
          </p:nvPr>
        </p:nvSpPr>
        <p:spPr>
          <a:xfrm>
            <a:off x="295275" y="1196752"/>
            <a:ext cx="8597205" cy="4883466"/>
          </a:xfrm>
          <a:prstGeom prst="rect">
            <a:avLst/>
          </a:prstGeom>
        </p:spPr>
        <p:txBody>
          <a:bodyPr vert="horz" lIns="72000" tIns="72000" rIns="72000" bIns="72000" rtlCol="0">
            <a:normAutofit/>
          </a:bodyPr>
          <a:lstStyle/>
          <a:p>
            <a:pPr lvl="0"/>
            <a:r>
              <a:rPr lang="en-US" dirty="0"/>
              <a:t>First Text Level</a:t>
            </a:r>
          </a:p>
          <a:p>
            <a:pPr lvl="1"/>
            <a:r>
              <a:rPr lang="en-US" dirty="0"/>
              <a:t>Second</a:t>
            </a:r>
          </a:p>
          <a:p>
            <a:pPr lvl="2"/>
            <a:r>
              <a:rPr lang="en-US" dirty="0"/>
              <a:t>Third</a:t>
            </a:r>
          </a:p>
          <a:p>
            <a:pPr lvl="3"/>
            <a:r>
              <a:rPr lang="en-US" dirty="0"/>
              <a:t>Fourth</a:t>
            </a:r>
          </a:p>
          <a:p>
            <a:pPr lvl="4"/>
            <a:r>
              <a:rPr lang="en-US" dirty="0"/>
              <a:t>Fifth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3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pPr defTabSz="914400"/>
            <a:fld id="{8406839F-D7A4-4E5D-B93D-768AD4D1DB36}" type="slidenum">
              <a:rPr lang="en-ZA" smtClean="0">
                <a:solidFill>
                  <a:srgbClr val="003399"/>
                </a:solidFill>
              </a:rPr>
              <a:pPr defTabSz="914400"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3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pPr defTabSz="914400"/>
            <a:r>
              <a:rPr lang="en-ZA" dirty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7" name="Rectangle 6"/>
          <p:cNvSpPr>
            <a:spLocks/>
          </p:cNvSpPr>
          <p:nvPr>
            <p:custDataLst>
              <p:tags r:id="rId33"/>
            </p:custDataLst>
          </p:nvPr>
        </p:nvSpPr>
        <p:spPr>
          <a:xfrm>
            <a:off x="2060973" y="6468150"/>
            <a:ext cx="1944216" cy="230832"/>
          </a:xfrm>
          <a:prstGeom prst="rect">
            <a:avLst/>
          </a:prstGeom>
        </p:spPr>
        <p:txBody>
          <a:bodyPr vert="horz" lIns="72000" tIns="72000" rIns="0" bIns="0" rtlCol="0" anchor="b"/>
          <a:lstStyle/>
          <a:p>
            <a:pPr defTabSz="914400"/>
            <a:r>
              <a:rPr lang="en-US" sz="800" dirty="0">
                <a:solidFill>
                  <a:srgbClr val="998F86"/>
                </a:solidFill>
              </a:rPr>
              <a:t>© Western Cape Government 2012  |</a:t>
            </a:r>
            <a:endParaRPr lang="en-GB" sz="800" dirty="0">
              <a:solidFill>
                <a:srgbClr val="998F86"/>
              </a:solidFill>
            </a:endParaRPr>
          </a:p>
        </p:txBody>
      </p:sp>
      <p:pic>
        <p:nvPicPr>
          <p:cNvPr id="11" name="Picture 115" descr="C:\Users\Conny\Desktop\WCG\WCG - Logo\PNG\Logos blue\Community Safety\WCG - Logo - Community Safety - Blue.png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3849" y="6149078"/>
            <a:ext cx="1109368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06821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6" r:id="rId1"/>
    <p:sldLayoutId id="2147483947" r:id="rId2"/>
    <p:sldLayoutId id="2147483948" r:id="rId3"/>
    <p:sldLayoutId id="2147483949" r:id="rId4"/>
    <p:sldLayoutId id="2147483950" r:id="rId5"/>
    <p:sldLayoutId id="2147483951" r:id="rId6"/>
    <p:sldLayoutId id="2147483952" r:id="rId7"/>
    <p:sldLayoutId id="2147483953" r:id="rId8"/>
    <p:sldLayoutId id="2147483954" r:id="rId9"/>
    <p:sldLayoutId id="2147483955" r:id="rId10"/>
    <p:sldLayoutId id="2147483956" r:id="rId11"/>
    <p:sldLayoutId id="2147483957" r:id="rId12"/>
    <p:sldLayoutId id="2147483958" r:id="rId13"/>
    <p:sldLayoutId id="2147483959" r:id="rId14"/>
    <p:sldLayoutId id="2147483960" r:id="rId15"/>
    <p:sldLayoutId id="2147483961" r:id="rId16"/>
    <p:sldLayoutId id="2147483962" r:id="rId17"/>
    <p:sldLayoutId id="2147483963" r:id="rId18"/>
    <p:sldLayoutId id="2147483964" r:id="rId19"/>
    <p:sldLayoutId id="2147483965" r:id="rId20"/>
    <p:sldLayoutId id="2147483966" r:id="rId21"/>
    <p:sldLayoutId id="2147483967" r:id="rId22"/>
    <p:sldLayoutId id="2147483968" r:id="rId23"/>
    <p:sldLayoutId id="2147483969" r:id="rId24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2"/>
          </a:solidFill>
          <a:latin typeface="Century Gothic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300"/>
        </a:spcBef>
        <a:buFont typeface="Arial" pitchFamily="34" charset="0"/>
        <a:buNone/>
        <a:defRPr sz="1600" b="1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180000" indent="-180000" algn="l" defTabSz="914400" rtl="0" eaLnBrk="1" latinLnBrk="0" hangingPunct="1">
        <a:spcBef>
          <a:spcPts val="300"/>
        </a:spcBef>
        <a:buClr>
          <a:srgbClr val="002060"/>
        </a:buClr>
        <a:buFontTx/>
        <a:buBlip>
          <a:blip r:embed="rId37"/>
        </a:buBlip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36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•"/>
        <a:defRPr lang="en-US" sz="1600" kern="1200" dirty="0" smtClean="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54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–"/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1800000" indent="-1800000" algn="l" defTabSz="914400" rtl="0" eaLnBrk="1" latinLnBrk="0" hangingPunct="1">
        <a:spcBef>
          <a:spcPts val="300"/>
        </a:spcBef>
        <a:buFont typeface="Arial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>
            <p:custDataLst>
              <p:tags r:id="rId27"/>
            </p:custDataLst>
            <p:extLst>
              <p:ext uri="{D42A27DB-BD31-4B8C-83A1-F6EECF244321}">
                <p14:modId xmlns:p14="http://schemas.microsoft.com/office/powerpoint/2010/main" xmlns="" val="3743849478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13475" name="think-cell Slide" r:id="rId34" imgW="360" imgH="360" progId="">
              <p:embed/>
            </p:oleObj>
          </a:graphicData>
        </a:graphic>
      </p:graphicFrame>
      <p:pic>
        <p:nvPicPr>
          <p:cNvPr id="9" name="Picture 8"/>
          <p:cNvPicPr>
            <a:picLocks noChangeAspect="1"/>
          </p:cNvPicPr>
          <p:nvPr>
            <p:custDataLst>
              <p:tags r:id="rId28"/>
            </p:custDataLst>
          </p:nvPr>
        </p:nvPicPr>
        <p:blipFill rotWithShape="1">
          <a:blip r:embed="rId3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740232"/>
            <a:ext cx="9144000" cy="3773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29"/>
            </p:custDataLst>
          </p:nvPr>
        </p:nvSpPr>
        <p:spPr>
          <a:xfrm>
            <a:off x="295275" y="180976"/>
            <a:ext cx="8597205" cy="55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00329B"/>
                </a:solidFill>
              </a14:hiddenFill>
            </a:ext>
          </a:extLst>
        </p:spPr>
        <p:txBody>
          <a:bodyPr vert="horz" wrap="none" lIns="72000" tIns="72000" rIns="72000" bIns="7200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30"/>
            </p:custDataLst>
          </p:nvPr>
        </p:nvSpPr>
        <p:spPr>
          <a:xfrm>
            <a:off x="295275" y="1196752"/>
            <a:ext cx="8597205" cy="4883466"/>
          </a:xfrm>
          <a:prstGeom prst="rect">
            <a:avLst/>
          </a:prstGeom>
        </p:spPr>
        <p:txBody>
          <a:bodyPr vert="horz" lIns="72000" tIns="72000" rIns="72000" bIns="72000" rtlCol="0">
            <a:normAutofit/>
          </a:bodyPr>
          <a:lstStyle/>
          <a:p>
            <a:pPr lvl="0"/>
            <a:r>
              <a:rPr lang="en-US" dirty="0"/>
              <a:t>First Text Level</a:t>
            </a:r>
          </a:p>
          <a:p>
            <a:pPr lvl="1"/>
            <a:r>
              <a:rPr lang="en-US" dirty="0"/>
              <a:t>Second</a:t>
            </a:r>
          </a:p>
          <a:p>
            <a:pPr lvl="2"/>
            <a:r>
              <a:rPr lang="en-US" dirty="0"/>
              <a:t>Third</a:t>
            </a:r>
          </a:p>
          <a:p>
            <a:pPr lvl="3"/>
            <a:r>
              <a:rPr lang="en-US" dirty="0"/>
              <a:t>Fourth</a:t>
            </a:r>
          </a:p>
          <a:p>
            <a:pPr lvl="4"/>
            <a:r>
              <a:rPr lang="en-US" dirty="0"/>
              <a:t>Fifth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3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pPr defTabSz="914400"/>
            <a:fld id="{8406839F-D7A4-4E5D-B93D-768AD4D1DB36}" type="slidenum">
              <a:rPr lang="en-ZA" smtClean="0">
                <a:solidFill>
                  <a:srgbClr val="003399"/>
                </a:solidFill>
              </a:rPr>
              <a:pPr defTabSz="914400"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3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pPr defTabSz="914400"/>
            <a:r>
              <a:rPr lang="en-ZA" dirty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7" name="Rectangle 6"/>
          <p:cNvSpPr>
            <a:spLocks/>
          </p:cNvSpPr>
          <p:nvPr>
            <p:custDataLst>
              <p:tags r:id="rId33"/>
            </p:custDataLst>
          </p:nvPr>
        </p:nvSpPr>
        <p:spPr>
          <a:xfrm>
            <a:off x="2060973" y="6468150"/>
            <a:ext cx="1944216" cy="230832"/>
          </a:xfrm>
          <a:prstGeom prst="rect">
            <a:avLst/>
          </a:prstGeom>
        </p:spPr>
        <p:txBody>
          <a:bodyPr vert="horz" lIns="72000" tIns="72000" rIns="0" bIns="0" rtlCol="0" anchor="b"/>
          <a:lstStyle/>
          <a:p>
            <a:pPr defTabSz="914400"/>
            <a:r>
              <a:rPr lang="en-US" sz="800" dirty="0">
                <a:solidFill>
                  <a:srgbClr val="998F86"/>
                </a:solidFill>
              </a:rPr>
              <a:t>© Western Cape Government 2012  |</a:t>
            </a:r>
            <a:endParaRPr lang="en-GB" sz="800" dirty="0">
              <a:solidFill>
                <a:srgbClr val="998F86"/>
              </a:solidFill>
            </a:endParaRPr>
          </a:p>
        </p:txBody>
      </p:sp>
      <p:pic>
        <p:nvPicPr>
          <p:cNvPr id="11" name="Picture 115" descr="C:\Users\Conny\Desktop\WCG\WCG - Logo\PNG\Logos blue\Community Safety\WCG - Logo - Community Safety - Blue.png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3849" y="6149078"/>
            <a:ext cx="1109368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48958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1" r:id="rId1"/>
    <p:sldLayoutId id="2147483972" r:id="rId2"/>
    <p:sldLayoutId id="2147483973" r:id="rId3"/>
    <p:sldLayoutId id="2147483974" r:id="rId4"/>
    <p:sldLayoutId id="2147483975" r:id="rId5"/>
    <p:sldLayoutId id="2147483976" r:id="rId6"/>
    <p:sldLayoutId id="2147483977" r:id="rId7"/>
    <p:sldLayoutId id="2147483978" r:id="rId8"/>
    <p:sldLayoutId id="2147483979" r:id="rId9"/>
    <p:sldLayoutId id="2147483980" r:id="rId10"/>
    <p:sldLayoutId id="2147483981" r:id="rId11"/>
    <p:sldLayoutId id="2147483982" r:id="rId12"/>
    <p:sldLayoutId id="2147483983" r:id="rId13"/>
    <p:sldLayoutId id="2147483984" r:id="rId14"/>
    <p:sldLayoutId id="2147483985" r:id="rId15"/>
    <p:sldLayoutId id="2147483986" r:id="rId16"/>
    <p:sldLayoutId id="2147483987" r:id="rId17"/>
    <p:sldLayoutId id="2147483988" r:id="rId18"/>
    <p:sldLayoutId id="2147483989" r:id="rId19"/>
    <p:sldLayoutId id="2147483990" r:id="rId20"/>
    <p:sldLayoutId id="2147483991" r:id="rId21"/>
    <p:sldLayoutId id="2147483992" r:id="rId22"/>
    <p:sldLayoutId id="2147483993" r:id="rId23"/>
    <p:sldLayoutId id="2147483994" r:id="rId24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2"/>
          </a:solidFill>
          <a:latin typeface="Century Gothic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300"/>
        </a:spcBef>
        <a:buFont typeface="Arial" pitchFamily="34" charset="0"/>
        <a:buNone/>
        <a:defRPr sz="1600" b="1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180000" indent="-180000" algn="l" defTabSz="914400" rtl="0" eaLnBrk="1" latinLnBrk="0" hangingPunct="1">
        <a:spcBef>
          <a:spcPts val="300"/>
        </a:spcBef>
        <a:buClr>
          <a:srgbClr val="002060"/>
        </a:buClr>
        <a:buFontTx/>
        <a:buBlip>
          <a:blip r:embed="rId37"/>
        </a:buBlip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36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•"/>
        <a:defRPr lang="en-US" sz="1600" kern="1200" dirty="0" smtClean="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54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–"/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1800000" indent="-1800000" algn="l" defTabSz="914400" rtl="0" eaLnBrk="1" latinLnBrk="0" hangingPunct="1">
        <a:spcBef>
          <a:spcPts val="300"/>
        </a:spcBef>
        <a:buFont typeface="Arial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>
            <p:custDataLst>
              <p:tags r:id="rId27"/>
            </p:custDataLst>
            <p:extLst>
              <p:ext uri="{D42A27DB-BD31-4B8C-83A1-F6EECF244321}">
                <p14:modId xmlns:p14="http://schemas.microsoft.com/office/powerpoint/2010/main" xmlns="" val="2230565919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14499" name="think-cell Slide" r:id="rId34" imgW="360" imgH="360" progId="">
              <p:embed/>
            </p:oleObj>
          </a:graphicData>
        </a:graphic>
      </p:graphicFrame>
      <p:pic>
        <p:nvPicPr>
          <p:cNvPr id="9" name="Picture 8"/>
          <p:cNvPicPr>
            <a:picLocks noChangeAspect="1"/>
          </p:cNvPicPr>
          <p:nvPr>
            <p:custDataLst>
              <p:tags r:id="rId28"/>
            </p:custDataLst>
          </p:nvPr>
        </p:nvPicPr>
        <p:blipFill rotWithShape="1">
          <a:blip r:embed="rId3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740232"/>
            <a:ext cx="9144000" cy="3773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29"/>
            </p:custDataLst>
          </p:nvPr>
        </p:nvSpPr>
        <p:spPr>
          <a:xfrm>
            <a:off x="295275" y="180976"/>
            <a:ext cx="8597205" cy="55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00329B"/>
                </a:solidFill>
              </a14:hiddenFill>
            </a:ext>
          </a:extLst>
        </p:spPr>
        <p:txBody>
          <a:bodyPr vert="horz" wrap="none" lIns="72000" tIns="72000" rIns="72000" bIns="7200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30"/>
            </p:custDataLst>
          </p:nvPr>
        </p:nvSpPr>
        <p:spPr>
          <a:xfrm>
            <a:off x="295275" y="1196752"/>
            <a:ext cx="8597205" cy="4883466"/>
          </a:xfrm>
          <a:prstGeom prst="rect">
            <a:avLst/>
          </a:prstGeom>
        </p:spPr>
        <p:txBody>
          <a:bodyPr vert="horz" lIns="72000" tIns="72000" rIns="72000" bIns="72000" rtlCol="0">
            <a:normAutofit/>
          </a:bodyPr>
          <a:lstStyle/>
          <a:p>
            <a:pPr lvl="0"/>
            <a:r>
              <a:rPr lang="en-US" dirty="0"/>
              <a:t>First Text Level</a:t>
            </a:r>
          </a:p>
          <a:p>
            <a:pPr lvl="1"/>
            <a:r>
              <a:rPr lang="en-US" dirty="0"/>
              <a:t>Second</a:t>
            </a:r>
          </a:p>
          <a:p>
            <a:pPr lvl="2"/>
            <a:r>
              <a:rPr lang="en-US" dirty="0"/>
              <a:t>Third</a:t>
            </a:r>
          </a:p>
          <a:p>
            <a:pPr lvl="3"/>
            <a:r>
              <a:rPr lang="en-US" dirty="0"/>
              <a:t>Fourth</a:t>
            </a:r>
          </a:p>
          <a:p>
            <a:pPr lvl="4"/>
            <a:r>
              <a:rPr lang="en-US" dirty="0"/>
              <a:t>Fifth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3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pPr defTabSz="914400"/>
            <a:fld id="{8406839F-D7A4-4E5D-B93D-768AD4D1DB36}" type="slidenum">
              <a:rPr lang="en-ZA" smtClean="0">
                <a:solidFill>
                  <a:srgbClr val="003399"/>
                </a:solidFill>
              </a:rPr>
              <a:pPr defTabSz="914400"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3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pPr defTabSz="914400"/>
            <a:r>
              <a:rPr lang="en-ZA" dirty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7" name="Rectangle 6"/>
          <p:cNvSpPr>
            <a:spLocks/>
          </p:cNvSpPr>
          <p:nvPr>
            <p:custDataLst>
              <p:tags r:id="rId33"/>
            </p:custDataLst>
          </p:nvPr>
        </p:nvSpPr>
        <p:spPr>
          <a:xfrm>
            <a:off x="2060973" y="6468150"/>
            <a:ext cx="1944216" cy="230832"/>
          </a:xfrm>
          <a:prstGeom prst="rect">
            <a:avLst/>
          </a:prstGeom>
        </p:spPr>
        <p:txBody>
          <a:bodyPr vert="horz" lIns="72000" tIns="72000" rIns="0" bIns="0" rtlCol="0" anchor="b"/>
          <a:lstStyle/>
          <a:p>
            <a:pPr defTabSz="914400"/>
            <a:r>
              <a:rPr lang="en-US" sz="800" dirty="0">
                <a:solidFill>
                  <a:srgbClr val="998F86"/>
                </a:solidFill>
              </a:rPr>
              <a:t>© Western Cape Government 2012  |</a:t>
            </a:r>
            <a:endParaRPr lang="en-GB" sz="800" dirty="0">
              <a:solidFill>
                <a:srgbClr val="998F86"/>
              </a:solidFill>
            </a:endParaRPr>
          </a:p>
        </p:txBody>
      </p:sp>
      <p:pic>
        <p:nvPicPr>
          <p:cNvPr id="11" name="Picture 115" descr="C:\Users\Conny\Desktop\WCG\WCG - Logo\PNG\Logos blue\Community Safety\WCG - Logo - Community Safety - Blue.png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3849" y="6149078"/>
            <a:ext cx="1109368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11651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6" r:id="rId1"/>
    <p:sldLayoutId id="2147483997" r:id="rId2"/>
    <p:sldLayoutId id="2147483998" r:id="rId3"/>
    <p:sldLayoutId id="2147483999" r:id="rId4"/>
    <p:sldLayoutId id="2147484000" r:id="rId5"/>
    <p:sldLayoutId id="2147484001" r:id="rId6"/>
    <p:sldLayoutId id="2147484002" r:id="rId7"/>
    <p:sldLayoutId id="2147484003" r:id="rId8"/>
    <p:sldLayoutId id="2147484004" r:id="rId9"/>
    <p:sldLayoutId id="2147484005" r:id="rId10"/>
    <p:sldLayoutId id="2147484006" r:id="rId11"/>
    <p:sldLayoutId id="2147484007" r:id="rId12"/>
    <p:sldLayoutId id="2147484008" r:id="rId13"/>
    <p:sldLayoutId id="2147484009" r:id="rId14"/>
    <p:sldLayoutId id="2147484010" r:id="rId15"/>
    <p:sldLayoutId id="2147484011" r:id="rId16"/>
    <p:sldLayoutId id="2147484012" r:id="rId17"/>
    <p:sldLayoutId id="2147484013" r:id="rId18"/>
    <p:sldLayoutId id="2147484014" r:id="rId19"/>
    <p:sldLayoutId id="2147484015" r:id="rId20"/>
    <p:sldLayoutId id="2147484016" r:id="rId21"/>
    <p:sldLayoutId id="2147484017" r:id="rId22"/>
    <p:sldLayoutId id="2147484018" r:id="rId23"/>
    <p:sldLayoutId id="2147484019" r:id="rId24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2"/>
          </a:solidFill>
          <a:latin typeface="Century Gothic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300"/>
        </a:spcBef>
        <a:buFont typeface="Arial" pitchFamily="34" charset="0"/>
        <a:buNone/>
        <a:defRPr sz="1600" b="1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180000" indent="-180000" algn="l" defTabSz="914400" rtl="0" eaLnBrk="1" latinLnBrk="0" hangingPunct="1">
        <a:spcBef>
          <a:spcPts val="300"/>
        </a:spcBef>
        <a:buClr>
          <a:srgbClr val="002060"/>
        </a:buClr>
        <a:buFontTx/>
        <a:buBlip>
          <a:blip r:embed="rId37"/>
        </a:buBlip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36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•"/>
        <a:defRPr lang="en-US" sz="1600" kern="1200" dirty="0" smtClean="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54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–"/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1800000" indent="-1800000" algn="l" defTabSz="914400" rtl="0" eaLnBrk="1" latinLnBrk="0" hangingPunct="1">
        <a:spcBef>
          <a:spcPts val="300"/>
        </a:spcBef>
        <a:buFont typeface="Arial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>
            <p:custDataLst>
              <p:tags r:id="rId27"/>
            </p:custDataLst>
            <p:extLst>
              <p:ext uri="{D42A27DB-BD31-4B8C-83A1-F6EECF244321}">
                <p14:modId xmlns:p14="http://schemas.microsoft.com/office/powerpoint/2010/main" xmlns="" val="2442110237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15522" name="think-cell Slide" r:id="rId34" imgW="360" imgH="360" progId="">
              <p:embed/>
            </p:oleObj>
          </a:graphicData>
        </a:graphic>
      </p:graphicFrame>
      <p:pic>
        <p:nvPicPr>
          <p:cNvPr id="9" name="Picture 8"/>
          <p:cNvPicPr>
            <a:picLocks noChangeAspect="1"/>
          </p:cNvPicPr>
          <p:nvPr>
            <p:custDataLst>
              <p:tags r:id="rId28"/>
            </p:custDataLst>
          </p:nvPr>
        </p:nvPicPr>
        <p:blipFill rotWithShape="1">
          <a:blip r:embed="rId3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740232"/>
            <a:ext cx="9144000" cy="3773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29"/>
            </p:custDataLst>
          </p:nvPr>
        </p:nvSpPr>
        <p:spPr>
          <a:xfrm>
            <a:off x="295275" y="180976"/>
            <a:ext cx="8597205" cy="55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00329B"/>
                </a:solidFill>
              </a14:hiddenFill>
            </a:ext>
          </a:extLst>
        </p:spPr>
        <p:txBody>
          <a:bodyPr vert="horz" wrap="none" lIns="72000" tIns="72000" rIns="72000" bIns="7200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30"/>
            </p:custDataLst>
          </p:nvPr>
        </p:nvSpPr>
        <p:spPr>
          <a:xfrm>
            <a:off x="295275" y="1196752"/>
            <a:ext cx="8597205" cy="4883466"/>
          </a:xfrm>
          <a:prstGeom prst="rect">
            <a:avLst/>
          </a:prstGeom>
        </p:spPr>
        <p:txBody>
          <a:bodyPr vert="horz" lIns="72000" tIns="72000" rIns="72000" bIns="72000" rtlCol="0">
            <a:normAutofit/>
          </a:bodyPr>
          <a:lstStyle/>
          <a:p>
            <a:pPr lvl="0"/>
            <a:r>
              <a:rPr lang="en-US" dirty="0"/>
              <a:t>First Text Level</a:t>
            </a:r>
          </a:p>
          <a:p>
            <a:pPr lvl="1"/>
            <a:r>
              <a:rPr lang="en-US" dirty="0"/>
              <a:t>Second</a:t>
            </a:r>
          </a:p>
          <a:p>
            <a:pPr lvl="2"/>
            <a:r>
              <a:rPr lang="en-US" dirty="0"/>
              <a:t>Third</a:t>
            </a:r>
          </a:p>
          <a:p>
            <a:pPr lvl="3"/>
            <a:r>
              <a:rPr lang="en-US" dirty="0"/>
              <a:t>Fourth</a:t>
            </a:r>
          </a:p>
          <a:p>
            <a:pPr lvl="4"/>
            <a:r>
              <a:rPr lang="en-US" dirty="0"/>
              <a:t>Fifth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3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pPr defTabSz="914400"/>
            <a:fld id="{8406839F-D7A4-4E5D-B93D-768AD4D1DB36}" type="slidenum">
              <a:rPr lang="en-ZA" smtClean="0">
                <a:solidFill>
                  <a:srgbClr val="003399"/>
                </a:solidFill>
              </a:rPr>
              <a:pPr defTabSz="914400"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3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pPr defTabSz="914400"/>
            <a:r>
              <a:rPr lang="en-ZA" dirty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7" name="Rectangle 6"/>
          <p:cNvSpPr>
            <a:spLocks/>
          </p:cNvSpPr>
          <p:nvPr>
            <p:custDataLst>
              <p:tags r:id="rId33"/>
            </p:custDataLst>
          </p:nvPr>
        </p:nvSpPr>
        <p:spPr>
          <a:xfrm>
            <a:off x="2060973" y="6468150"/>
            <a:ext cx="1944216" cy="230832"/>
          </a:xfrm>
          <a:prstGeom prst="rect">
            <a:avLst/>
          </a:prstGeom>
        </p:spPr>
        <p:txBody>
          <a:bodyPr vert="horz" lIns="72000" tIns="72000" rIns="0" bIns="0" rtlCol="0" anchor="b"/>
          <a:lstStyle/>
          <a:p>
            <a:pPr defTabSz="914400"/>
            <a:r>
              <a:rPr lang="en-US" sz="800" dirty="0">
                <a:solidFill>
                  <a:srgbClr val="998F86"/>
                </a:solidFill>
              </a:rPr>
              <a:t>© Western Cape Government 2012  |</a:t>
            </a:r>
            <a:endParaRPr lang="en-GB" sz="800" dirty="0">
              <a:solidFill>
                <a:srgbClr val="998F86"/>
              </a:solidFill>
            </a:endParaRPr>
          </a:p>
        </p:txBody>
      </p:sp>
      <p:pic>
        <p:nvPicPr>
          <p:cNvPr id="11" name="Picture 115" descr="C:\Users\Conny\Desktop\WCG\WCG - Logo\PNG\Logos blue\Community Safety\WCG - Logo - Community Safety - Blue.png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3849" y="6149078"/>
            <a:ext cx="1109368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82233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  <p:sldLayoutId id="2147484032" r:id="rId12"/>
    <p:sldLayoutId id="2147484033" r:id="rId13"/>
    <p:sldLayoutId id="2147484034" r:id="rId14"/>
    <p:sldLayoutId id="2147484035" r:id="rId15"/>
    <p:sldLayoutId id="2147484036" r:id="rId16"/>
    <p:sldLayoutId id="2147484037" r:id="rId17"/>
    <p:sldLayoutId id="2147484038" r:id="rId18"/>
    <p:sldLayoutId id="2147484039" r:id="rId19"/>
    <p:sldLayoutId id="2147484040" r:id="rId20"/>
    <p:sldLayoutId id="2147484041" r:id="rId21"/>
    <p:sldLayoutId id="2147484042" r:id="rId22"/>
    <p:sldLayoutId id="2147484043" r:id="rId23"/>
    <p:sldLayoutId id="2147484044" r:id="rId24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2"/>
          </a:solidFill>
          <a:latin typeface="Century Gothic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300"/>
        </a:spcBef>
        <a:buFont typeface="Arial" pitchFamily="34" charset="0"/>
        <a:buNone/>
        <a:defRPr sz="1600" b="1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180000" indent="-180000" algn="l" defTabSz="914400" rtl="0" eaLnBrk="1" latinLnBrk="0" hangingPunct="1">
        <a:spcBef>
          <a:spcPts val="300"/>
        </a:spcBef>
        <a:buClr>
          <a:srgbClr val="002060"/>
        </a:buClr>
        <a:buFontTx/>
        <a:buBlip>
          <a:blip r:embed="rId37"/>
        </a:buBlip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36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•"/>
        <a:defRPr lang="en-US" sz="1600" kern="1200" dirty="0" smtClean="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54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–"/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1800000" indent="-1800000" algn="l" defTabSz="914400" rtl="0" eaLnBrk="1" latinLnBrk="0" hangingPunct="1">
        <a:spcBef>
          <a:spcPts val="300"/>
        </a:spcBef>
        <a:buFont typeface="Arial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>
            <p:custDataLst>
              <p:tags r:id="rId27"/>
            </p:custDataLst>
            <p:extLst>
              <p:ext uri="{D42A27DB-BD31-4B8C-83A1-F6EECF244321}">
                <p14:modId xmlns:p14="http://schemas.microsoft.com/office/powerpoint/2010/main" xmlns="" val="2021490968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16546" name="think-cell Slide" r:id="rId34" imgW="360" imgH="360" progId="">
              <p:embed/>
            </p:oleObj>
          </a:graphicData>
        </a:graphic>
      </p:graphicFrame>
      <p:pic>
        <p:nvPicPr>
          <p:cNvPr id="9" name="Picture 8"/>
          <p:cNvPicPr>
            <a:picLocks noChangeAspect="1"/>
          </p:cNvPicPr>
          <p:nvPr>
            <p:custDataLst>
              <p:tags r:id="rId28"/>
            </p:custDataLst>
          </p:nvPr>
        </p:nvPicPr>
        <p:blipFill rotWithShape="1">
          <a:blip r:embed="rId3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740232"/>
            <a:ext cx="9144000" cy="3773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29"/>
            </p:custDataLst>
          </p:nvPr>
        </p:nvSpPr>
        <p:spPr>
          <a:xfrm>
            <a:off x="295275" y="180976"/>
            <a:ext cx="8597205" cy="55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00329B"/>
                </a:solidFill>
              </a14:hiddenFill>
            </a:ext>
          </a:extLst>
        </p:spPr>
        <p:txBody>
          <a:bodyPr vert="horz" wrap="none" lIns="72000" tIns="72000" rIns="72000" bIns="7200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30"/>
            </p:custDataLst>
          </p:nvPr>
        </p:nvSpPr>
        <p:spPr>
          <a:xfrm>
            <a:off x="295275" y="1196752"/>
            <a:ext cx="8597205" cy="4883466"/>
          </a:xfrm>
          <a:prstGeom prst="rect">
            <a:avLst/>
          </a:prstGeom>
        </p:spPr>
        <p:txBody>
          <a:bodyPr vert="horz" lIns="72000" tIns="72000" rIns="72000" bIns="72000" rtlCol="0">
            <a:normAutofit/>
          </a:bodyPr>
          <a:lstStyle/>
          <a:p>
            <a:pPr lvl="0"/>
            <a:r>
              <a:rPr lang="en-US" dirty="0"/>
              <a:t>First Text Level</a:t>
            </a:r>
          </a:p>
          <a:p>
            <a:pPr lvl="1"/>
            <a:r>
              <a:rPr lang="en-US" dirty="0"/>
              <a:t>Second</a:t>
            </a:r>
          </a:p>
          <a:p>
            <a:pPr lvl="2"/>
            <a:r>
              <a:rPr lang="en-US" dirty="0"/>
              <a:t>Third</a:t>
            </a:r>
          </a:p>
          <a:p>
            <a:pPr lvl="3"/>
            <a:r>
              <a:rPr lang="en-US" dirty="0"/>
              <a:t>Fourth</a:t>
            </a:r>
          </a:p>
          <a:p>
            <a:pPr lvl="4"/>
            <a:r>
              <a:rPr lang="en-US" dirty="0"/>
              <a:t>Fifth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3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pPr defTabSz="914400"/>
            <a:fld id="{8406839F-D7A4-4E5D-B93D-768AD4D1DB36}" type="slidenum">
              <a:rPr lang="en-ZA" smtClean="0">
                <a:solidFill>
                  <a:srgbClr val="003399"/>
                </a:solidFill>
              </a:rPr>
              <a:pPr defTabSz="914400"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3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pPr defTabSz="914400"/>
            <a:r>
              <a:rPr lang="en-ZA" dirty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7" name="Rectangle 6"/>
          <p:cNvSpPr>
            <a:spLocks/>
          </p:cNvSpPr>
          <p:nvPr>
            <p:custDataLst>
              <p:tags r:id="rId33"/>
            </p:custDataLst>
          </p:nvPr>
        </p:nvSpPr>
        <p:spPr>
          <a:xfrm>
            <a:off x="2060973" y="6468150"/>
            <a:ext cx="1944216" cy="230832"/>
          </a:xfrm>
          <a:prstGeom prst="rect">
            <a:avLst/>
          </a:prstGeom>
        </p:spPr>
        <p:txBody>
          <a:bodyPr vert="horz" lIns="72000" tIns="72000" rIns="0" bIns="0" rtlCol="0" anchor="b"/>
          <a:lstStyle/>
          <a:p>
            <a:pPr defTabSz="914400"/>
            <a:r>
              <a:rPr lang="en-US" sz="800" dirty="0">
                <a:solidFill>
                  <a:srgbClr val="998F86"/>
                </a:solidFill>
              </a:rPr>
              <a:t>© Western Cape Government 2012  |</a:t>
            </a:r>
            <a:endParaRPr lang="en-GB" sz="800" dirty="0">
              <a:solidFill>
                <a:srgbClr val="998F86"/>
              </a:solidFill>
            </a:endParaRPr>
          </a:p>
        </p:txBody>
      </p:sp>
      <p:pic>
        <p:nvPicPr>
          <p:cNvPr id="11" name="Picture 115" descr="C:\Users\Conny\Desktop\WCG\WCG - Logo\PNG\Logos blue\Community Safety\WCG - Logo - Community Safety - Blue.png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3849" y="6149078"/>
            <a:ext cx="1109368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74514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6" r:id="rId1"/>
    <p:sldLayoutId id="2147484047" r:id="rId2"/>
    <p:sldLayoutId id="2147484048" r:id="rId3"/>
    <p:sldLayoutId id="2147484049" r:id="rId4"/>
    <p:sldLayoutId id="2147484050" r:id="rId5"/>
    <p:sldLayoutId id="2147484051" r:id="rId6"/>
    <p:sldLayoutId id="2147484052" r:id="rId7"/>
    <p:sldLayoutId id="2147484053" r:id="rId8"/>
    <p:sldLayoutId id="2147484054" r:id="rId9"/>
    <p:sldLayoutId id="2147484055" r:id="rId10"/>
    <p:sldLayoutId id="2147484056" r:id="rId11"/>
    <p:sldLayoutId id="2147484057" r:id="rId12"/>
    <p:sldLayoutId id="2147484058" r:id="rId13"/>
    <p:sldLayoutId id="2147484059" r:id="rId14"/>
    <p:sldLayoutId id="2147484060" r:id="rId15"/>
    <p:sldLayoutId id="2147484061" r:id="rId16"/>
    <p:sldLayoutId id="2147484062" r:id="rId17"/>
    <p:sldLayoutId id="2147484063" r:id="rId18"/>
    <p:sldLayoutId id="2147484064" r:id="rId19"/>
    <p:sldLayoutId id="2147484065" r:id="rId20"/>
    <p:sldLayoutId id="2147484066" r:id="rId21"/>
    <p:sldLayoutId id="2147484067" r:id="rId22"/>
    <p:sldLayoutId id="2147484068" r:id="rId23"/>
    <p:sldLayoutId id="2147484069" r:id="rId24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2"/>
          </a:solidFill>
          <a:latin typeface="Century Gothic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300"/>
        </a:spcBef>
        <a:buFont typeface="Arial" pitchFamily="34" charset="0"/>
        <a:buNone/>
        <a:defRPr sz="1600" b="1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180000" indent="-180000" algn="l" defTabSz="914400" rtl="0" eaLnBrk="1" latinLnBrk="0" hangingPunct="1">
        <a:spcBef>
          <a:spcPts val="300"/>
        </a:spcBef>
        <a:buClr>
          <a:srgbClr val="002060"/>
        </a:buClr>
        <a:buFontTx/>
        <a:buBlip>
          <a:blip r:embed="rId37"/>
        </a:buBlip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36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•"/>
        <a:defRPr lang="en-US" sz="1600" kern="1200" dirty="0" smtClean="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54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–"/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1800000" indent="-1800000" algn="l" defTabSz="914400" rtl="0" eaLnBrk="1" latinLnBrk="0" hangingPunct="1">
        <a:spcBef>
          <a:spcPts val="300"/>
        </a:spcBef>
        <a:buFont typeface="Arial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>
            <p:custDataLst>
              <p:tags r:id="rId27"/>
            </p:custDataLst>
            <p:extLst>
              <p:ext uri="{D42A27DB-BD31-4B8C-83A1-F6EECF244321}">
                <p14:modId xmlns:p14="http://schemas.microsoft.com/office/powerpoint/2010/main" xmlns="" val="759117099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18584" name="think-cell Slide" r:id="rId34" imgW="360" imgH="360" progId="">
              <p:embed/>
            </p:oleObj>
          </a:graphicData>
        </a:graphic>
      </p:graphicFrame>
      <p:pic>
        <p:nvPicPr>
          <p:cNvPr id="9" name="Picture 8"/>
          <p:cNvPicPr>
            <a:picLocks noChangeAspect="1"/>
          </p:cNvPicPr>
          <p:nvPr>
            <p:custDataLst>
              <p:tags r:id="rId28"/>
            </p:custDataLst>
          </p:nvPr>
        </p:nvPicPr>
        <p:blipFill rotWithShape="1">
          <a:blip r:embed="rId3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740232"/>
            <a:ext cx="9144000" cy="3773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29"/>
            </p:custDataLst>
          </p:nvPr>
        </p:nvSpPr>
        <p:spPr>
          <a:xfrm>
            <a:off x="295275" y="180976"/>
            <a:ext cx="8597205" cy="55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00329B"/>
                </a:solidFill>
              </a14:hiddenFill>
            </a:ext>
          </a:extLst>
        </p:spPr>
        <p:txBody>
          <a:bodyPr vert="horz" wrap="none" lIns="72000" tIns="72000" rIns="72000" bIns="7200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30"/>
            </p:custDataLst>
          </p:nvPr>
        </p:nvSpPr>
        <p:spPr>
          <a:xfrm>
            <a:off x="295275" y="1196752"/>
            <a:ext cx="8597205" cy="4883466"/>
          </a:xfrm>
          <a:prstGeom prst="rect">
            <a:avLst/>
          </a:prstGeom>
        </p:spPr>
        <p:txBody>
          <a:bodyPr vert="horz" lIns="72000" tIns="72000" rIns="72000" bIns="72000" rtlCol="0">
            <a:normAutofit/>
          </a:bodyPr>
          <a:lstStyle/>
          <a:p>
            <a:pPr lvl="0"/>
            <a:r>
              <a:rPr lang="en-US" dirty="0"/>
              <a:t>First Text Level</a:t>
            </a:r>
          </a:p>
          <a:p>
            <a:pPr lvl="1"/>
            <a:r>
              <a:rPr lang="en-US" dirty="0"/>
              <a:t>Second</a:t>
            </a:r>
          </a:p>
          <a:p>
            <a:pPr lvl="2"/>
            <a:r>
              <a:rPr lang="en-US" dirty="0"/>
              <a:t>Third</a:t>
            </a:r>
          </a:p>
          <a:p>
            <a:pPr lvl="3"/>
            <a:r>
              <a:rPr lang="en-US" dirty="0"/>
              <a:t>Fourth</a:t>
            </a:r>
          </a:p>
          <a:p>
            <a:pPr lvl="4"/>
            <a:r>
              <a:rPr lang="en-US" dirty="0"/>
              <a:t>Fifth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3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pPr defTabSz="914400"/>
            <a:fld id="{8406839F-D7A4-4E5D-B93D-768AD4D1DB36}" type="slidenum">
              <a:rPr lang="en-ZA" smtClean="0">
                <a:solidFill>
                  <a:srgbClr val="003399"/>
                </a:solidFill>
              </a:rPr>
              <a:pPr defTabSz="914400"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3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pPr defTabSz="914400"/>
            <a:r>
              <a:rPr lang="en-ZA" dirty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7" name="Rectangle 6"/>
          <p:cNvSpPr>
            <a:spLocks/>
          </p:cNvSpPr>
          <p:nvPr>
            <p:custDataLst>
              <p:tags r:id="rId33"/>
            </p:custDataLst>
          </p:nvPr>
        </p:nvSpPr>
        <p:spPr>
          <a:xfrm>
            <a:off x="2060973" y="6468150"/>
            <a:ext cx="1944216" cy="230832"/>
          </a:xfrm>
          <a:prstGeom prst="rect">
            <a:avLst/>
          </a:prstGeom>
        </p:spPr>
        <p:txBody>
          <a:bodyPr vert="horz" lIns="72000" tIns="72000" rIns="0" bIns="0" rtlCol="0" anchor="b"/>
          <a:lstStyle/>
          <a:p>
            <a:pPr defTabSz="914400"/>
            <a:r>
              <a:rPr lang="en-US" sz="800" dirty="0">
                <a:solidFill>
                  <a:srgbClr val="998F86"/>
                </a:solidFill>
              </a:rPr>
              <a:t>© Western Cape Government 2012  |</a:t>
            </a:r>
            <a:endParaRPr lang="en-GB" sz="800" dirty="0">
              <a:solidFill>
                <a:srgbClr val="998F86"/>
              </a:solidFill>
            </a:endParaRPr>
          </a:p>
        </p:txBody>
      </p:sp>
      <p:pic>
        <p:nvPicPr>
          <p:cNvPr id="11" name="Picture 115" descr="C:\Users\Conny\Desktop\WCG\WCG - Logo\PNG\Logos blue\Community Safety\WCG - Logo - Community Safety - Blue.png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3849" y="6149078"/>
            <a:ext cx="1109368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57140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4" r:id="rId1"/>
    <p:sldLayoutId id="2147484075" r:id="rId2"/>
    <p:sldLayoutId id="2147484076" r:id="rId3"/>
    <p:sldLayoutId id="2147484077" r:id="rId4"/>
    <p:sldLayoutId id="2147484078" r:id="rId5"/>
    <p:sldLayoutId id="2147484079" r:id="rId6"/>
    <p:sldLayoutId id="2147484080" r:id="rId7"/>
    <p:sldLayoutId id="2147484081" r:id="rId8"/>
    <p:sldLayoutId id="2147484082" r:id="rId9"/>
    <p:sldLayoutId id="2147484083" r:id="rId10"/>
    <p:sldLayoutId id="2147484084" r:id="rId11"/>
    <p:sldLayoutId id="2147484085" r:id="rId12"/>
    <p:sldLayoutId id="2147484086" r:id="rId13"/>
    <p:sldLayoutId id="2147484087" r:id="rId14"/>
    <p:sldLayoutId id="2147484088" r:id="rId15"/>
    <p:sldLayoutId id="2147484089" r:id="rId16"/>
    <p:sldLayoutId id="2147484090" r:id="rId17"/>
    <p:sldLayoutId id="2147484091" r:id="rId18"/>
    <p:sldLayoutId id="2147484092" r:id="rId19"/>
    <p:sldLayoutId id="2147484093" r:id="rId20"/>
    <p:sldLayoutId id="2147484094" r:id="rId21"/>
    <p:sldLayoutId id="2147484095" r:id="rId22"/>
    <p:sldLayoutId id="2147484096" r:id="rId23"/>
    <p:sldLayoutId id="2147484097" r:id="rId24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2"/>
          </a:solidFill>
          <a:latin typeface="Century Gothic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300"/>
        </a:spcBef>
        <a:buFont typeface="Arial" pitchFamily="34" charset="0"/>
        <a:buNone/>
        <a:defRPr sz="1600" b="1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180000" indent="-180000" algn="l" defTabSz="914400" rtl="0" eaLnBrk="1" latinLnBrk="0" hangingPunct="1">
        <a:spcBef>
          <a:spcPts val="300"/>
        </a:spcBef>
        <a:buClr>
          <a:srgbClr val="002060"/>
        </a:buClr>
        <a:buFontTx/>
        <a:buBlip>
          <a:blip r:embed="rId37"/>
        </a:buBlip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36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•"/>
        <a:defRPr lang="en-US" sz="1600" kern="1200" dirty="0" smtClean="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54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–"/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1800000" indent="-1800000" algn="l" defTabSz="914400" rtl="0" eaLnBrk="1" latinLnBrk="0" hangingPunct="1">
        <a:spcBef>
          <a:spcPts val="300"/>
        </a:spcBef>
        <a:buFont typeface="Arial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CG_ppt_01.jp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 userDrawn="1"/>
        </p:nvSpPr>
        <p:spPr>
          <a:xfrm>
            <a:off x="2516188" y="3641725"/>
            <a:ext cx="6627812" cy="1765300"/>
          </a:xfrm>
          <a:prstGeom prst="rect">
            <a:avLst/>
          </a:prstGeom>
        </p:spPr>
        <p:txBody>
          <a:bodyPr wrap="none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2400"/>
              </a:spcAft>
            </a:pPr>
            <a:r>
              <a:rPr lang="en-US" sz="2222" dirty="0">
                <a:solidFill>
                  <a:schemeClr val="bg1"/>
                </a:solidFill>
                <a:latin typeface="Century Gothic"/>
                <a:cs typeface="Century Gothic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xmlns="" val="353692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763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>
            <p:custDataLst>
              <p:tags r:id="rId27"/>
            </p:custDataLst>
            <p:extLst>
              <p:ext uri="{D42A27DB-BD31-4B8C-83A1-F6EECF244321}">
                <p14:modId xmlns:p14="http://schemas.microsoft.com/office/powerpoint/2010/main" xmlns="" val="3422524244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19585" name="think-cell Slide" r:id="rId34" imgW="360" imgH="360" progId="">
              <p:embed/>
            </p:oleObj>
          </a:graphicData>
        </a:graphic>
      </p:graphicFrame>
      <p:pic>
        <p:nvPicPr>
          <p:cNvPr id="9" name="Picture 8"/>
          <p:cNvPicPr>
            <a:picLocks noChangeAspect="1"/>
          </p:cNvPicPr>
          <p:nvPr>
            <p:custDataLst>
              <p:tags r:id="rId28"/>
            </p:custDataLst>
          </p:nvPr>
        </p:nvPicPr>
        <p:blipFill rotWithShape="1">
          <a:blip r:embed="rId3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740232"/>
            <a:ext cx="9144000" cy="3773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29"/>
            </p:custDataLst>
          </p:nvPr>
        </p:nvSpPr>
        <p:spPr>
          <a:xfrm>
            <a:off x="295275" y="180976"/>
            <a:ext cx="8597205" cy="55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00329B"/>
                </a:solidFill>
              </a14:hiddenFill>
            </a:ext>
          </a:extLst>
        </p:spPr>
        <p:txBody>
          <a:bodyPr vert="horz" wrap="none" lIns="72000" tIns="72000" rIns="72000" bIns="7200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30"/>
            </p:custDataLst>
          </p:nvPr>
        </p:nvSpPr>
        <p:spPr>
          <a:xfrm>
            <a:off x="295275" y="1196752"/>
            <a:ext cx="8597205" cy="4883466"/>
          </a:xfrm>
          <a:prstGeom prst="rect">
            <a:avLst/>
          </a:prstGeom>
        </p:spPr>
        <p:txBody>
          <a:bodyPr vert="horz" lIns="72000" tIns="72000" rIns="72000" bIns="72000" rtlCol="0">
            <a:normAutofit/>
          </a:bodyPr>
          <a:lstStyle/>
          <a:p>
            <a:pPr lvl="0"/>
            <a:r>
              <a:rPr lang="en-US" dirty="0"/>
              <a:t>First Text Level</a:t>
            </a:r>
          </a:p>
          <a:p>
            <a:pPr lvl="1"/>
            <a:r>
              <a:rPr lang="en-US" dirty="0"/>
              <a:t>Second</a:t>
            </a:r>
          </a:p>
          <a:p>
            <a:pPr lvl="2"/>
            <a:r>
              <a:rPr lang="en-US" dirty="0"/>
              <a:t>Third</a:t>
            </a:r>
          </a:p>
          <a:p>
            <a:pPr lvl="3"/>
            <a:r>
              <a:rPr lang="en-US" dirty="0"/>
              <a:t>Fourth</a:t>
            </a:r>
          </a:p>
          <a:p>
            <a:pPr lvl="4"/>
            <a:r>
              <a:rPr lang="en-US" dirty="0"/>
              <a:t>Fifth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3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pPr defTabSz="914400"/>
            <a:fld id="{8406839F-D7A4-4E5D-B93D-768AD4D1DB36}" type="slidenum">
              <a:rPr lang="en-ZA" smtClean="0">
                <a:solidFill>
                  <a:srgbClr val="003399"/>
                </a:solidFill>
              </a:rPr>
              <a:pPr defTabSz="914400"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3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pPr defTabSz="914400"/>
            <a:r>
              <a:rPr lang="en-ZA" dirty="0">
                <a:solidFill>
                  <a:srgbClr val="998F86"/>
                </a:solidFill>
              </a:rPr>
              <a:t>WCED Safe Schools Co-ordinators Meeting 13 March 2014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7" name="Rectangle 6"/>
          <p:cNvSpPr>
            <a:spLocks/>
          </p:cNvSpPr>
          <p:nvPr>
            <p:custDataLst>
              <p:tags r:id="rId33"/>
            </p:custDataLst>
          </p:nvPr>
        </p:nvSpPr>
        <p:spPr>
          <a:xfrm>
            <a:off x="2060973" y="6468150"/>
            <a:ext cx="1944216" cy="230832"/>
          </a:xfrm>
          <a:prstGeom prst="rect">
            <a:avLst/>
          </a:prstGeom>
        </p:spPr>
        <p:txBody>
          <a:bodyPr vert="horz" lIns="72000" tIns="72000" rIns="0" bIns="0" rtlCol="0" anchor="b"/>
          <a:lstStyle/>
          <a:p>
            <a:pPr defTabSz="914400"/>
            <a:r>
              <a:rPr lang="en-US" sz="800" dirty="0">
                <a:solidFill>
                  <a:srgbClr val="998F86"/>
                </a:solidFill>
              </a:rPr>
              <a:t>© Western Cape Government 2012  |</a:t>
            </a:r>
            <a:endParaRPr lang="en-GB" sz="800" dirty="0">
              <a:solidFill>
                <a:srgbClr val="998F86"/>
              </a:solidFill>
            </a:endParaRPr>
          </a:p>
        </p:txBody>
      </p:sp>
      <p:pic>
        <p:nvPicPr>
          <p:cNvPr id="11" name="Picture 115" descr="C:\Users\Conny\Desktop\WCG\WCG - Logo\PNG\Logos blue\Community Safety\WCG - Logo - Community Safety - Blue.png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3849" y="6149078"/>
            <a:ext cx="1109368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02322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9" r:id="rId1"/>
    <p:sldLayoutId id="2147484100" r:id="rId2"/>
    <p:sldLayoutId id="2147484101" r:id="rId3"/>
    <p:sldLayoutId id="2147484102" r:id="rId4"/>
    <p:sldLayoutId id="2147484103" r:id="rId5"/>
    <p:sldLayoutId id="2147484104" r:id="rId6"/>
    <p:sldLayoutId id="2147484105" r:id="rId7"/>
    <p:sldLayoutId id="2147484106" r:id="rId8"/>
    <p:sldLayoutId id="2147484107" r:id="rId9"/>
    <p:sldLayoutId id="2147484108" r:id="rId10"/>
    <p:sldLayoutId id="2147484109" r:id="rId11"/>
    <p:sldLayoutId id="2147484110" r:id="rId12"/>
    <p:sldLayoutId id="2147484111" r:id="rId13"/>
    <p:sldLayoutId id="2147484112" r:id="rId14"/>
    <p:sldLayoutId id="2147484113" r:id="rId15"/>
    <p:sldLayoutId id="2147484114" r:id="rId16"/>
    <p:sldLayoutId id="2147484115" r:id="rId17"/>
    <p:sldLayoutId id="2147484116" r:id="rId18"/>
    <p:sldLayoutId id="2147484117" r:id="rId19"/>
    <p:sldLayoutId id="2147484118" r:id="rId20"/>
    <p:sldLayoutId id="2147484119" r:id="rId21"/>
    <p:sldLayoutId id="2147484120" r:id="rId22"/>
    <p:sldLayoutId id="2147484121" r:id="rId23"/>
    <p:sldLayoutId id="2147484122" r:id="rId24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2"/>
          </a:solidFill>
          <a:latin typeface="Century Gothic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300"/>
        </a:spcBef>
        <a:buFont typeface="Arial" pitchFamily="34" charset="0"/>
        <a:buNone/>
        <a:defRPr sz="1600" b="1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180000" indent="-180000" algn="l" defTabSz="914400" rtl="0" eaLnBrk="1" latinLnBrk="0" hangingPunct="1">
        <a:spcBef>
          <a:spcPts val="300"/>
        </a:spcBef>
        <a:buClr>
          <a:srgbClr val="002060"/>
        </a:buClr>
        <a:buFontTx/>
        <a:buBlip>
          <a:blip r:embed="rId37"/>
        </a:buBlip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36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•"/>
        <a:defRPr lang="en-US" sz="1600" kern="1200" dirty="0" smtClean="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54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–"/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1800000" indent="-1800000" algn="l" defTabSz="914400" rtl="0" eaLnBrk="1" latinLnBrk="0" hangingPunct="1">
        <a:spcBef>
          <a:spcPts val="300"/>
        </a:spcBef>
        <a:buFont typeface="Arial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>
            <p:custDataLst>
              <p:tags r:id="rId27"/>
            </p:custDataLst>
            <p:extLst>
              <p:ext uri="{D42A27DB-BD31-4B8C-83A1-F6EECF244321}">
                <p14:modId xmlns:p14="http://schemas.microsoft.com/office/powerpoint/2010/main" xmlns="" val="2440116175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20595" name="think-cell Slide" r:id="rId34" imgW="360" imgH="360" progId="">
              <p:embed/>
            </p:oleObj>
          </a:graphicData>
        </a:graphic>
      </p:graphicFrame>
      <p:pic>
        <p:nvPicPr>
          <p:cNvPr id="9" name="Picture 8"/>
          <p:cNvPicPr>
            <a:picLocks noChangeAspect="1"/>
          </p:cNvPicPr>
          <p:nvPr>
            <p:custDataLst>
              <p:tags r:id="rId28"/>
            </p:custDataLst>
          </p:nvPr>
        </p:nvPicPr>
        <p:blipFill rotWithShape="1">
          <a:blip r:embed="rId3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740232"/>
            <a:ext cx="9144000" cy="3773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29"/>
            </p:custDataLst>
          </p:nvPr>
        </p:nvSpPr>
        <p:spPr>
          <a:xfrm>
            <a:off x="295275" y="180976"/>
            <a:ext cx="8597205" cy="55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00329B"/>
                </a:solidFill>
              </a14:hiddenFill>
            </a:ext>
          </a:extLst>
        </p:spPr>
        <p:txBody>
          <a:bodyPr vert="horz" wrap="none" lIns="72000" tIns="72000" rIns="72000" bIns="7200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30"/>
            </p:custDataLst>
          </p:nvPr>
        </p:nvSpPr>
        <p:spPr>
          <a:xfrm>
            <a:off x="295275" y="1196752"/>
            <a:ext cx="8597205" cy="4883466"/>
          </a:xfrm>
          <a:prstGeom prst="rect">
            <a:avLst/>
          </a:prstGeom>
        </p:spPr>
        <p:txBody>
          <a:bodyPr vert="horz" lIns="72000" tIns="72000" rIns="72000" bIns="72000" rtlCol="0">
            <a:normAutofit/>
          </a:bodyPr>
          <a:lstStyle/>
          <a:p>
            <a:pPr lvl="0"/>
            <a:r>
              <a:rPr lang="en-US" dirty="0"/>
              <a:t>First Text Level</a:t>
            </a:r>
          </a:p>
          <a:p>
            <a:pPr lvl="1"/>
            <a:r>
              <a:rPr lang="en-US" dirty="0"/>
              <a:t>Second</a:t>
            </a:r>
          </a:p>
          <a:p>
            <a:pPr lvl="2"/>
            <a:r>
              <a:rPr lang="en-US" dirty="0"/>
              <a:t>Third</a:t>
            </a:r>
          </a:p>
          <a:p>
            <a:pPr lvl="3"/>
            <a:r>
              <a:rPr lang="en-US" dirty="0"/>
              <a:t>Fourth</a:t>
            </a:r>
          </a:p>
          <a:p>
            <a:pPr lvl="4"/>
            <a:r>
              <a:rPr lang="en-US" dirty="0"/>
              <a:t>Fifth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3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pPr defTabSz="914400"/>
            <a:fld id="{8406839F-D7A4-4E5D-B93D-768AD4D1DB36}" type="slidenum">
              <a:rPr lang="en-ZA" smtClean="0">
                <a:solidFill>
                  <a:srgbClr val="003399"/>
                </a:solidFill>
              </a:rPr>
              <a:pPr defTabSz="914400"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3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pPr defTabSz="914400"/>
            <a:r>
              <a:rPr lang="en-ZA" dirty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7" name="Rectangle 6"/>
          <p:cNvSpPr>
            <a:spLocks/>
          </p:cNvSpPr>
          <p:nvPr>
            <p:custDataLst>
              <p:tags r:id="rId33"/>
            </p:custDataLst>
          </p:nvPr>
        </p:nvSpPr>
        <p:spPr>
          <a:xfrm>
            <a:off x="2060973" y="6468150"/>
            <a:ext cx="1944216" cy="230832"/>
          </a:xfrm>
          <a:prstGeom prst="rect">
            <a:avLst/>
          </a:prstGeom>
        </p:spPr>
        <p:txBody>
          <a:bodyPr vert="horz" lIns="72000" tIns="72000" rIns="0" bIns="0" rtlCol="0" anchor="b"/>
          <a:lstStyle/>
          <a:p>
            <a:pPr defTabSz="914400"/>
            <a:r>
              <a:rPr lang="en-US" sz="800" dirty="0">
                <a:solidFill>
                  <a:srgbClr val="998F86"/>
                </a:solidFill>
              </a:rPr>
              <a:t>© Western Cape Government 2012  |</a:t>
            </a:r>
            <a:endParaRPr lang="en-GB" sz="800" dirty="0">
              <a:solidFill>
                <a:srgbClr val="998F86"/>
              </a:solidFill>
            </a:endParaRPr>
          </a:p>
        </p:txBody>
      </p:sp>
      <p:pic>
        <p:nvPicPr>
          <p:cNvPr id="11" name="Picture 115" descr="C:\Users\Conny\Desktop\WCG\WCG - Logo\PNG\Logos blue\Community Safety\WCG - Logo - Community Safety - Blue.png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3849" y="6149078"/>
            <a:ext cx="1109368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8537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4" r:id="rId1"/>
    <p:sldLayoutId id="2147484125" r:id="rId2"/>
    <p:sldLayoutId id="2147484126" r:id="rId3"/>
    <p:sldLayoutId id="2147484127" r:id="rId4"/>
    <p:sldLayoutId id="2147484128" r:id="rId5"/>
    <p:sldLayoutId id="2147484129" r:id="rId6"/>
    <p:sldLayoutId id="2147484130" r:id="rId7"/>
    <p:sldLayoutId id="2147484131" r:id="rId8"/>
    <p:sldLayoutId id="2147484132" r:id="rId9"/>
    <p:sldLayoutId id="2147484133" r:id="rId10"/>
    <p:sldLayoutId id="2147484134" r:id="rId11"/>
    <p:sldLayoutId id="2147484135" r:id="rId12"/>
    <p:sldLayoutId id="2147484136" r:id="rId13"/>
    <p:sldLayoutId id="2147484137" r:id="rId14"/>
    <p:sldLayoutId id="2147484138" r:id="rId15"/>
    <p:sldLayoutId id="2147484139" r:id="rId16"/>
    <p:sldLayoutId id="2147484140" r:id="rId17"/>
    <p:sldLayoutId id="2147484141" r:id="rId18"/>
    <p:sldLayoutId id="2147484142" r:id="rId19"/>
    <p:sldLayoutId id="2147484143" r:id="rId20"/>
    <p:sldLayoutId id="2147484144" r:id="rId21"/>
    <p:sldLayoutId id="2147484145" r:id="rId22"/>
    <p:sldLayoutId id="2147484146" r:id="rId23"/>
    <p:sldLayoutId id="2147484147" r:id="rId24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2"/>
          </a:solidFill>
          <a:latin typeface="Century Gothic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300"/>
        </a:spcBef>
        <a:buFont typeface="Arial" pitchFamily="34" charset="0"/>
        <a:buNone/>
        <a:defRPr sz="1600" b="1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180000" indent="-180000" algn="l" defTabSz="914400" rtl="0" eaLnBrk="1" latinLnBrk="0" hangingPunct="1">
        <a:spcBef>
          <a:spcPts val="300"/>
        </a:spcBef>
        <a:buClr>
          <a:srgbClr val="002060"/>
        </a:buClr>
        <a:buFontTx/>
        <a:buBlip>
          <a:blip r:embed="rId37"/>
        </a:buBlip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36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•"/>
        <a:defRPr lang="en-US" sz="1600" kern="1200" dirty="0" smtClean="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54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–"/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1800000" indent="-1800000" algn="l" defTabSz="914400" rtl="0" eaLnBrk="1" latinLnBrk="0" hangingPunct="1">
        <a:spcBef>
          <a:spcPts val="300"/>
        </a:spcBef>
        <a:buFont typeface="Arial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9" hidden="1">
            <a:extLst>
              <a:ext uri="{FF2B5EF4-FFF2-40B4-BE49-F238E27FC236}">
                <a16:creationId xmlns:a16="http://schemas.microsoft.com/office/drawing/2014/main" xmlns="" id="{E684DC45-1229-4FA2-8408-590029297946}"/>
              </a:ext>
            </a:extLst>
          </p:cNvPr>
          <p:cNvGraphicFramePr>
            <a:graphicFrameLocks noChangeAspect="1"/>
          </p:cNvGraphicFramePr>
          <p:nvPr>
            <p:custDataLst>
              <p:tags r:id="rId27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21603" name="think-cell Slide" r:id="rId34" imgW="360" imgH="360" progId="">
              <p:embed/>
            </p:oleObj>
          </a:graphicData>
        </a:graphic>
      </p:graphicFrame>
      <p:pic>
        <p:nvPicPr>
          <p:cNvPr id="1027" name="Picture 8">
            <a:extLst>
              <a:ext uri="{FF2B5EF4-FFF2-40B4-BE49-F238E27FC236}">
                <a16:creationId xmlns:a16="http://schemas.microsoft.com/office/drawing/2014/main" xmlns="" id="{5E54D05B-3084-4455-86DA-42A1EC519E2D}"/>
              </a:ext>
            </a:extLst>
          </p:cNvPr>
          <p:cNvPicPr>
            <a:picLocks noChangeAspect="1"/>
          </p:cNvPicPr>
          <p:nvPr>
            <p:custDataLst>
              <p:tags r:id="rId28"/>
            </p:custDataLst>
          </p:nvPr>
        </p:nvPicPr>
        <p:blipFill>
          <a:blip r:embed="rId3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39775"/>
            <a:ext cx="91440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Title Placeholder 1">
            <a:extLst>
              <a:ext uri="{FF2B5EF4-FFF2-40B4-BE49-F238E27FC236}">
                <a16:creationId xmlns:a16="http://schemas.microsoft.com/office/drawing/2014/main" xmlns="" id="{77B9160C-B181-4DEE-9AE9-2B55EB2AFD27}"/>
              </a:ext>
            </a:extLst>
          </p:cNvPr>
          <p:cNvSpPr>
            <a:spLocks noGrp="1"/>
          </p:cNvSpPr>
          <p:nvPr>
            <p:ph type="title"/>
            <p:custDataLst>
              <p:tags r:id="rId29"/>
            </p:custDataLst>
          </p:nvPr>
        </p:nvSpPr>
        <p:spPr bwMode="auto">
          <a:xfrm>
            <a:off x="295275" y="180975"/>
            <a:ext cx="85979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00329B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72000" tIns="72000" rIns="72000" bIns="7200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/>
          </a:p>
        </p:txBody>
      </p:sp>
      <p:sp>
        <p:nvSpPr>
          <p:cNvPr id="1029" name="Text Placeholder 2">
            <a:extLst>
              <a:ext uri="{FF2B5EF4-FFF2-40B4-BE49-F238E27FC236}">
                <a16:creationId xmlns:a16="http://schemas.microsoft.com/office/drawing/2014/main" xmlns="" id="{E8184CCB-5851-4CC5-B0B7-1792E557162F}"/>
              </a:ext>
            </a:extLst>
          </p:cNvPr>
          <p:cNvSpPr>
            <a:spLocks noGrp="1"/>
          </p:cNvSpPr>
          <p:nvPr>
            <p:ph type="body" idx="1"/>
            <p:custDataLst>
              <p:tags r:id="rId30"/>
            </p:custDataLst>
          </p:nvPr>
        </p:nvSpPr>
        <p:spPr bwMode="auto">
          <a:xfrm>
            <a:off x="295275" y="1196975"/>
            <a:ext cx="8597900" cy="488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72000" rIns="72000" bIns="7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First Text Level</a:t>
            </a:r>
          </a:p>
          <a:p>
            <a:pPr lvl="1"/>
            <a:r>
              <a:rPr lang="en-US" altLang="en-US"/>
              <a:t>Second</a:t>
            </a:r>
          </a:p>
          <a:p>
            <a:pPr lvl="2"/>
            <a:r>
              <a:rPr lang="en-US" altLang="en-US"/>
              <a:t>Third</a:t>
            </a:r>
          </a:p>
          <a:p>
            <a:pPr lvl="3"/>
            <a:r>
              <a:rPr lang="en-US" altLang="en-US"/>
              <a:t>Fourth</a:t>
            </a:r>
          </a:p>
          <a:p>
            <a:pPr lvl="4"/>
            <a:r>
              <a:rPr lang="en-US" altLang="en-US"/>
              <a:t>Fifth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552D3AF-6A84-4553-B26A-BC01D6F1F681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31"/>
            </p:custDataLst>
          </p:nvPr>
        </p:nvSpPr>
        <p:spPr>
          <a:xfrm>
            <a:off x="8378825" y="6467475"/>
            <a:ext cx="514350" cy="231775"/>
          </a:xfrm>
          <a:prstGeom prst="rect">
            <a:avLst/>
          </a:prstGeom>
        </p:spPr>
        <p:txBody>
          <a:bodyPr vert="horz" wrap="square" lIns="72000" tIns="7200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6E52260-9DBA-44D9-BC9A-8D49FF59DBA3}" type="slidenum">
              <a:rPr lang="en-ZA" altLang="en-US"/>
              <a:pPr>
                <a:defRPr/>
              </a:pPr>
              <a:t>‹#›</a:t>
            </a:fld>
            <a:endParaRPr lang="en-ZA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686B8F8-8ACB-47EE-A761-BA7BCF463780}"/>
              </a:ext>
            </a:extLst>
          </p:cNvPr>
          <p:cNvSpPr>
            <a:spLocks noGrp="1"/>
          </p:cNvSpPr>
          <p:nvPr>
            <p:ph type="ftr" sz="quarter" idx="3"/>
            <p:custDataLst>
              <p:tags r:id="rId32"/>
            </p:custDataLst>
          </p:nvPr>
        </p:nvSpPr>
        <p:spPr>
          <a:xfrm>
            <a:off x="4043363" y="6467475"/>
            <a:ext cx="4138612" cy="231775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800">
                <a:solidFill>
                  <a:schemeClr val="accent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ZA" dirty="0"/>
              <a:t>Contract Management</a:t>
            </a:r>
            <a:endParaRPr lang="en-GB" dirty="0"/>
          </a:p>
        </p:txBody>
      </p:sp>
      <p:sp>
        <p:nvSpPr>
          <p:cNvPr id="1032" name="Rectangle 6">
            <a:extLst>
              <a:ext uri="{FF2B5EF4-FFF2-40B4-BE49-F238E27FC236}">
                <a16:creationId xmlns:a16="http://schemas.microsoft.com/office/drawing/2014/main" xmlns="" id="{8542EC04-FDD4-4957-A31C-A58F1B8564C3}"/>
              </a:ext>
            </a:extLst>
          </p:cNvPr>
          <p:cNvSpPr>
            <a:spLocks/>
          </p:cNvSpPr>
          <p:nvPr>
            <p:custDataLst>
              <p:tags r:id="rId33"/>
            </p:custDataLst>
          </p:nvPr>
        </p:nvSpPr>
        <p:spPr bwMode="auto">
          <a:xfrm>
            <a:off x="2060575" y="6467475"/>
            <a:ext cx="194468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72000" rIns="0" bIns="0" anchor="b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800" dirty="0">
                <a:solidFill>
                  <a:srgbClr val="E68422"/>
                </a:solidFill>
                <a:cs typeface="+mn-cs"/>
              </a:rPr>
              <a:t>© Western Cape Government 2012  |</a:t>
            </a:r>
            <a:endParaRPr lang="en-GB" altLang="en-US" sz="800" dirty="0">
              <a:solidFill>
                <a:srgbClr val="E68422"/>
              </a:solidFill>
              <a:cs typeface="+mn-cs"/>
            </a:endParaRPr>
          </a:p>
        </p:txBody>
      </p:sp>
      <p:pic>
        <p:nvPicPr>
          <p:cNvPr id="1033" name="Picture 115">
            <a:extLst>
              <a:ext uri="{FF2B5EF4-FFF2-40B4-BE49-F238E27FC236}">
                <a16:creationId xmlns:a16="http://schemas.microsoft.com/office/drawing/2014/main" xmlns="" id="{0FA467B2-CEFA-43C2-A13C-E80C737728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638" y="6148388"/>
            <a:ext cx="1108075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68478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9" r:id="rId1"/>
    <p:sldLayoutId id="2147484150" r:id="rId2"/>
    <p:sldLayoutId id="2147484151" r:id="rId3"/>
    <p:sldLayoutId id="2147484152" r:id="rId4"/>
    <p:sldLayoutId id="2147484153" r:id="rId5"/>
    <p:sldLayoutId id="2147484154" r:id="rId6"/>
    <p:sldLayoutId id="2147484155" r:id="rId7"/>
    <p:sldLayoutId id="2147484156" r:id="rId8"/>
    <p:sldLayoutId id="2147484157" r:id="rId9"/>
    <p:sldLayoutId id="2147484158" r:id="rId10"/>
    <p:sldLayoutId id="2147484159" r:id="rId11"/>
    <p:sldLayoutId id="2147484160" r:id="rId12"/>
    <p:sldLayoutId id="2147484161" r:id="rId13"/>
    <p:sldLayoutId id="2147484162" r:id="rId14"/>
    <p:sldLayoutId id="2147484163" r:id="rId15"/>
    <p:sldLayoutId id="2147484164" r:id="rId16"/>
    <p:sldLayoutId id="2147484165" r:id="rId17"/>
    <p:sldLayoutId id="2147484166" r:id="rId18"/>
    <p:sldLayoutId id="2147484167" r:id="rId19"/>
    <p:sldLayoutId id="2147484168" r:id="rId20"/>
    <p:sldLayoutId id="2147484169" r:id="rId21"/>
    <p:sldLayoutId id="2147484170" r:id="rId22"/>
    <p:sldLayoutId id="2147484171" r:id="rId23"/>
    <p:sldLayoutId id="2147484172" r:id="rId24"/>
  </p:sldLayoutIdLst>
  <p:transition spd="med">
    <p:fade/>
  </p:transition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chemeClr val="tx2"/>
          </a:solidFill>
          <a:latin typeface="Century Gothic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entury Gothic" panose="020B0502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entury Gothic" panose="020B0502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entury Gothic" panose="020B0502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entury Gothic" panose="020B0502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entury Gothic" panose="020B0502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entury Gothic" panose="020B0502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entury Gothic" panose="020B0502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entury Gothic" panose="020B0502020202020204" pitchFamily="34" charset="0"/>
        </a:defRPr>
      </a:lvl9pPr>
    </p:titleStyle>
    <p:bodyStyle>
      <a:lvl1pPr marL="342900" indent="-342900" algn="l" rtl="0" eaLnBrk="0" fontAlgn="base" hangingPunct="0">
        <a:spcBef>
          <a:spcPts val="300"/>
        </a:spcBef>
        <a:spcAft>
          <a:spcPct val="0"/>
        </a:spcAft>
        <a:buFont typeface="Arial" panose="020B0604020202020204" pitchFamily="34" charset="0"/>
        <a:defRPr sz="1600" b="1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179388" indent="-179388" algn="l" rtl="0" eaLnBrk="0" fontAlgn="base" hangingPunct="0">
        <a:spcBef>
          <a:spcPts val="300"/>
        </a:spcBef>
        <a:spcAft>
          <a:spcPct val="0"/>
        </a:spcAft>
        <a:buClr>
          <a:srgbClr val="002060"/>
        </a:buClr>
        <a:buBlip>
          <a:blip r:embed="rId37"/>
        </a:buBlip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358775" indent="-179388" algn="l" rtl="0" eaLnBrk="0" fontAlgn="base" hangingPunct="0">
        <a:spcBef>
          <a:spcPts val="300"/>
        </a:spcBef>
        <a:spcAft>
          <a:spcPct val="0"/>
        </a:spcAft>
        <a:buClr>
          <a:srgbClr val="E68422"/>
        </a:buClr>
        <a:buFont typeface="Arial" panose="020B0604020202020204" pitchFamily="34" charset="0"/>
        <a:buChar char="•"/>
        <a:defRPr lang="en-US" sz="1600" kern="1200" dirty="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539750" indent="-179388" algn="l" rtl="0" eaLnBrk="0" fontAlgn="base" hangingPunct="0">
        <a:spcBef>
          <a:spcPts val="300"/>
        </a:spcBef>
        <a:spcAft>
          <a:spcPct val="0"/>
        </a:spcAft>
        <a:buClr>
          <a:srgbClr val="E68422"/>
        </a:buClr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1798638" indent="-1798638" algn="l" rtl="0" eaLnBrk="0" fontAlgn="base" hangingPunct="0">
        <a:spcBef>
          <a:spcPts val="300"/>
        </a:spcBef>
        <a:spcAft>
          <a:spcPct val="0"/>
        </a:spcAft>
        <a:buFont typeface="Arial" panose="020B0604020202020204" pitchFamily="34" charset="0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>
            <p:custDataLst>
              <p:tags r:id="rId27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22625" name="think-cell Slide" r:id="rId34" imgW="360" imgH="360" progId="">
              <p:embed/>
            </p:oleObj>
          </a:graphicData>
        </a:graphic>
      </p:graphicFrame>
      <p:pic>
        <p:nvPicPr>
          <p:cNvPr id="9" name="Picture 8"/>
          <p:cNvPicPr>
            <a:picLocks noChangeAspect="1"/>
          </p:cNvPicPr>
          <p:nvPr>
            <p:custDataLst>
              <p:tags r:id="rId28"/>
            </p:custDataLst>
          </p:nvPr>
        </p:nvPicPr>
        <p:blipFill rotWithShape="1">
          <a:blip r:embed="rId3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740232"/>
            <a:ext cx="9144000" cy="3773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29"/>
            </p:custDataLst>
          </p:nvPr>
        </p:nvSpPr>
        <p:spPr>
          <a:xfrm>
            <a:off x="295275" y="180976"/>
            <a:ext cx="8597205" cy="55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00329B"/>
                </a:solidFill>
              </a14:hiddenFill>
            </a:ext>
          </a:extLst>
        </p:spPr>
        <p:txBody>
          <a:bodyPr vert="horz" wrap="none" lIns="72000" tIns="72000" rIns="72000" bIns="7200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30"/>
            </p:custDataLst>
          </p:nvPr>
        </p:nvSpPr>
        <p:spPr>
          <a:xfrm>
            <a:off x="295275" y="1196752"/>
            <a:ext cx="8597205" cy="4883466"/>
          </a:xfrm>
          <a:prstGeom prst="rect">
            <a:avLst/>
          </a:prstGeom>
        </p:spPr>
        <p:txBody>
          <a:bodyPr vert="horz" lIns="72000" tIns="72000" rIns="72000" bIns="72000" rtlCol="0">
            <a:normAutofit/>
          </a:bodyPr>
          <a:lstStyle/>
          <a:p>
            <a:pPr lvl="0"/>
            <a:r>
              <a:rPr lang="en-US" dirty="0"/>
              <a:t>First Text Level</a:t>
            </a:r>
          </a:p>
          <a:p>
            <a:pPr lvl="1"/>
            <a:r>
              <a:rPr lang="en-US" dirty="0"/>
              <a:t>Second</a:t>
            </a:r>
          </a:p>
          <a:p>
            <a:pPr lvl="2"/>
            <a:r>
              <a:rPr lang="en-US" dirty="0"/>
              <a:t>Third</a:t>
            </a:r>
          </a:p>
          <a:p>
            <a:pPr lvl="3"/>
            <a:r>
              <a:rPr lang="en-US" dirty="0"/>
              <a:t>Fourth</a:t>
            </a:r>
          </a:p>
          <a:p>
            <a:pPr lvl="4"/>
            <a:r>
              <a:rPr lang="en-US" dirty="0"/>
              <a:t>Fifth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3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pPr defTabSz="914400"/>
            <a:fld id="{8406839F-D7A4-4E5D-B93D-768AD4D1DB36}" type="slidenum">
              <a:rPr lang="en-ZA" smtClean="0">
                <a:solidFill>
                  <a:srgbClr val="003399"/>
                </a:solidFill>
              </a:rPr>
              <a:pPr defTabSz="914400"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3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pPr defTabSz="914400"/>
            <a:r>
              <a:rPr lang="en-GB" dirty="0">
                <a:solidFill>
                  <a:srgbClr val="998F86"/>
                </a:solidFill>
              </a:rPr>
              <a:t>WCG-PPT Slide Gallery-01112012.pptx</a:t>
            </a:r>
          </a:p>
        </p:txBody>
      </p:sp>
      <p:sp>
        <p:nvSpPr>
          <p:cNvPr id="7" name="Rectangle 6"/>
          <p:cNvSpPr>
            <a:spLocks/>
          </p:cNvSpPr>
          <p:nvPr>
            <p:custDataLst>
              <p:tags r:id="rId33"/>
            </p:custDataLst>
          </p:nvPr>
        </p:nvSpPr>
        <p:spPr>
          <a:xfrm>
            <a:off x="2060973" y="6468150"/>
            <a:ext cx="1944216" cy="230832"/>
          </a:xfrm>
          <a:prstGeom prst="rect">
            <a:avLst/>
          </a:prstGeom>
        </p:spPr>
        <p:txBody>
          <a:bodyPr vert="horz" lIns="72000" tIns="72000" rIns="0" bIns="0" rtlCol="0" anchor="b"/>
          <a:lstStyle/>
          <a:p>
            <a:pPr defTabSz="914400"/>
            <a:r>
              <a:rPr lang="en-US" sz="800" dirty="0">
                <a:solidFill>
                  <a:srgbClr val="998F86"/>
                </a:solidFill>
              </a:rPr>
              <a:t>© Western Cape Government 2012  |</a:t>
            </a:r>
            <a:endParaRPr lang="en-GB" sz="800" dirty="0">
              <a:solidFill>
                <a:srgbClr val="998F86"/>
              </a:solidFill>
            </a:endParaRPr>
          </a:p>
        </p:txBody>
      </p:sp>
      <p:pic>
        <p:nvPicPr>
          <p:cNvPr id="11" name="Picture 115" descr="C:\Users\Conny\Desktop\WCG\WCG - Logo\PNG\Logos blue\Community Safety\WCG - Logo - Community Safety - Blue.png"/>
          <p:cNvPicPr>
            <a:picLocks noChangeAspect="1" noChangeArrowheads="1"/>
          </p:cNvPicPr>
          <p:nvPr userDrawn="1"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3849" y="6149078"/>
            <a:ext cx="1109368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12419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4" r:id="rId1"/>
    <p:sldLayoutId id="2147484175" r:id="rId2"/>
    <p:sldLayoutId id="2147484176" r:id="rId3"/>
    <p:sldLayoutId id="2147484177" r:id="rId4"/>
    <p:sldLayoutId id="2147484178" r:id="rId5"/>
    <p:sldLayoutId id="2147484179" r:id="rId6"/>
    <p:sldLayoutId id="2147484180" r:id="rId7"/>
    <p:sldLayoutId id="2147484181" r:id="rId8"/>
    <p:sldLayoutId id="2147484182" r:id="rId9"/>
    <p:sldLayoutId id="2147484183" r:id="rId10"/>
    <p:sldLayoutId id="2147484184" r:id="rId11"/>
    <p:sldLayoutId id="2147484185" r:id="rId12"/>
    <p:sldLayoutId id="2147484186" r:id="rId13"/>
    <p:sldLayoutId id="2147484187" r:id="rId14"/>
    <p:sldLayoutId id="2147484188" r:id="rId15"/>
    <p:sldLayoutId id="2147484189" r:id="rId16"/>
    <p:sldLayoutId id="2147484190" r:id="rId17"/>
    <p:sldLayoutId id="2147484191" r:id="rId18"/>
    <p:sldLayoutId id="2147484192" r:id="rId19"/>
    <p:sldLayoutId id="2147484193" r:id="rId20"/>
    <p:sldLayoutId id="2147484194" r:id="rId21"/>
    <p:sldLayoutId id="2147484195" r:id="rId22"/>
    <p:sldLayoutId id="2147484196" r:id="rId23"/>
    <p:sldLayoutId id="2147484197" r:id="rId24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2"/>
          </a:solidFill>
          <a:latin typeface="Century Gothic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300"/>
        </a:spcBef>
        <a:buFont typeface="Arial" pitchFamily="34" charset="0"/>
        <a:buNone/>
        <a:defRPr sz="1600" b="1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180000" indent="-180000" algn="l" defTabSz="914400" rtl="0" eaLnBrk="1" latinLnBrk="0" hangingPunct="1">
        <a:spcBef>
          <a:spcPts val="300"/>
        </a:spcBef>
        <a:buClr>
          <a:srgbClr val="002060"/>
        </a:buClr>
        <a:buFontTx/>
        <a:buBlip>
          <a:blip r:embed="rId37"/>
        </a:buBlip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36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•"/>
        <a:defRPr lang="en-US" sz="1600" kern="1200" dirty="0" smtClean="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54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–"/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1800000" indent="-1800000" algn="l" defTabSz="914400" rtl="0" eaLnBrk="1" latinLnBrk="0" hangingPunct="1">
        <a:spcBef>
          <a:spcPts val="300"/>
        </a:spcBef>
        <a:buFont typeface="Arial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>
            <p:custDataLst>
              <p:tags r:id="rId27"/>
            </p:custDataLst>
            <p:extLst>
              <p:ext uri="{D42A27DB-BD31-4B8C-83A1-F6EECF244321}">
                <p14:modId xmlns:p14="http://schemas.microsoft.com/office/powerpoint/2010/main" xmlns="" val="2404180467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1222" name="think-cell Slide" r:id="rId34" imgW="360" imgH="360" progId="">
              <p:embed/>
            </p:oleObj>
          </a:graphicData>
        </a:graphic>
      </p:graphicFrame>
      <p:pic>
        <p:nvPicPr>
          <p:cNvPr id="9" name="Picture 8"/>
          <p:cNvPicPr>
            <a:picLocks noChangeAspect="1"/>
          </p:cNvPicPr>
          <p:nvPr>
            <p:custDataLst>
              <p:tags r:id="rId28"/>
            </p:custDataLst>
          </p:nvPr>
        </p:nvPicPr>
        <p:blipFill rotWithShape="1">
          <a:blip r:embed="rId3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740232"/>
            <a:ext cx="9144000" cy="3773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29"/>
            </p:custDataLst>
          </p:nvPr>
        </p:nvSpPr>
        <p:spPr>
          <a:xfrm>
            <a:off x="295275" y="180976"/>
            <a:ext cx="8597205" cy="55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00329B"/>
                </a:solidFill>
              </a14:hiddenFill>
            </a:ext>
          </a:extLst>
        </p:spPr>
        <p:txBody>
          <a:bodyPr vert="horz" wrap="none" lIns="72000" tIns="72000" rIns="72000" bIns="7200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30"/>
            </p:custDataLst>
          </p:nvPr>
        </p:nvSpPr>
        <p:spPr>
          <a:xfrm>
            <a:off x="295275" y="1196752"/>
            <a:ext cx="8597205" cy="4883466"/>
          </a:xfrm>
          <a:prstGeom prst="rect">
            <a:avLst/>
          </a:prstGeom>
        </p:spPr>
        <p:txBody>
          <a:bodyPr vert="horz" lIns="72000" tIns="72000" rIns="72000" bIns="72000" rtlCol="0">
            <a:normAutofit/>
          </a:bodyPr>
          <a:lstStyle/>
          <a:p>
            <a:pPr lvl="0"/>
            <a:r>
              <a:rPr lang="en-US" dirty="0"/>
              <a:t>First Text Level</a:t>
            </a:r>
          </a:p>
          <a:p>
            <a:pPr lvl="1"/>
            <a:r>
              <a:rPr lang="en-US" dirty="0"/>
              <a:t>Second</a:t>
            </a:r>
          </a:p>
          <a:p>
            <a:pPr lvl="2"/>
            <a:r>
              <a:rPr lang="en-US" dirty="0"/>
              <a:t>Third</a:t>
            </a:r>
          </a:p>
          <a:p>
            <a:pPr lvl="3"/>
            <a:r>
              <a:rPr lang="en-US" dirty="0"/>
              <a:t>Fourth</a:t>
            </a:r>
          </a:p>
          <a:p>
            <a:pPr lvl="4"/>
            <a:r>
              <a:rPr lang="en-US" dirty="0"/>
              <a:t>Fifth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3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pPr defTabSz="914400"/>
            <a:fld id="{8406839F-D7A4-4E5D-B93D-768AD4D1DB36}" type="slidenum">
              <a:rPr lang="en-ZA" smtClean="0">
                <a:solidFill>
                  <a:srgbClr val="003399"/>
                </a:solidFill>
              </a:rPr>
              <a:pPr defTabSz="914400"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3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pPr defTabSz="914400"/>
            <a:r>
              <a:rPr lang="en-GB" dirty="0">
                <a:solidFill>
                  <a:srgbClr val="998F86"/>
                </a:solidFill>
              </a:rPr>
              <a:t>WCG-PPT Slide Gallery-01112012.pptx</a:t>
            </a:r>
          </a:p>
        </p:txBody>
      </p:sp>
      <p:sp>
        <p:nvSpPr>
          <p:cNvPr id="7" name="Rectangle 6"/>
          <p:cNvSpPr>
            <a:spLocks/>
          </p:cNvSpPr>
          <p:nvPr>
            <p:custDataLst>
              <p:tags r:id="rId33"/>
            </p:custDataLst>
          </p:nvPr>
        </p:nvSpPr>
        <p:spPr>
          <a:xfrm>
            <a:off x="2060973" y="6468150"/>
            <a:ext cx="1944216" cy="230832"/>
          </a:xfrm>
          <a:prstGeom prst="rect">
            <a:avLst/>
          </a:prstGeom>
        </p:spPr>
        <p:txBody>
          <a:bodyPr vert="horz" lIns="72000" tIns="72000" rIns="0" bIns="0" rtlCol="0" anchor="b"/>
          <a:lstStyle/>
          <a:p>
            <a:pPr defTabSz="914400"/>
            <a:r>
              <a:rPr lang="en-US" sz="800" dirty="0">
                <a:solidFill>
                  <a:srgbClr val="998F86"/>
                </a:solidFill>
              </a:rPr>
              <a:t>© Western Cape Government 2012  |</a:t>
            </a:r>
            <a:endParaRPr lang="en-GB" sz="800" dirty="0">
              <a:solidFill>
                <a:srgbClr val="998F86"/>
              </a:solidFill>
            </a:endParaRPr>
          </a:p>
        </p:txBody>
      </p:sp>
      <p:pic>
        <p:nvPicPr>
          <p:cNvPr id="11" name="Picture 115" descr="C:\Users\Conny\Desktop\WCG\WCG - Logo\PNG\Logos blue\Community Safety\WCG - Logo - Community Safety - Blue.png"/>
          <p:cNvPicPr>
            <a:picLocks noChangeAspect="1" noChangeArrowheads="1"/>
          </p:cNvPicPr>
          <p:nvPr userDrawn="1"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3849" y="6149078"/>
            <a:ext cx="1109368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70807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  <p:sldLayoutId id="2147483683" r:id="rId20"/>
    <p:sldLayoutId id="2147483684" r:id="rId21"/>
    <p:sldLayoutId id="2147483685" r:id="rId22"/>
    <p:sldLayoutId id="2147483686" r:id="rId23"/>
    <p:sldLayoutId id="2147483687" r:id="rId24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2"/>
          </a:solidFill>
          <a:latin typeface="Century Gothic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300"/>
        </a:spcBef>
        <a:buFont typeface="Arial" pitchFamily="34" charset="0"/>
        <a:buNone/>
        <a:defRPr sz="1600" b="1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180000" indent="-180000" algn="l" defTabSz="914400" rtl="0" eaLnBrk="1" latinLnBrk="0" hangingPunct="1">
        <a:spcBef>
          <a:spcPts val="300"/>
        </a:spcBef>
        <a:buClr>
          <a:srgbClr val="002060"/>
        </a:buClr>
        <a:buFontTx/>
        <a:buBlip>
          <a:blip r:embed="rId37"/>
        </a:buBlip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36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•"/>
        <a:defRPr lang="en-US" sz="1600" kern="1200" dirty="0" smtClean="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54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–"/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1800000" indent="-1800000" algn="l" defTabSz="914400" rtl="0" eaLnBrk="1" latinLnBrk="0" hangingPunct="1">
        <a:spcBef>
          <a:spcPts val="300"/>
        </a:spcBef>
        <a:buFont typeface="Arial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>
            <p:custDataLst>
              <p:tags r:id="rId28"/>
            </p:custDataLst>
            <p:extLst>
              <p:ext uri="{D42A27DB-BD31-4B8C-83A1-F6EECF244321}">
                <p14:modId xmlns:p14="http://schemas.microsoft.com/office/powerpoint/2010/main" xmlns="" val="2216962941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2233" name="think-cell Slide" r:id="rId35" imgW="360" imgH="360" progId="">
              <p:embed/>
            </p:oleObj>
          </a:graphicData>
        </a:graphic>
      </p:graphicFrame>
      <p:pic>
        <p:nvPicPr>
          <p:cNvPr id="9" name="Picture 8"/>
          <p:cNvPicPr>
            <a:picLocks noChangeAspect="1"/>
          </p:cNvPicPr>
          <p:nvPr>
            <p:custDataLst>
              <p:tags r:id="rId29"/>
            </p:custDataLst>
          </p:nvPr>
        </p:nvPicPr>
        <p:blipFill rotWithShape="1">
          <a:blip r:embed="rId3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740232"/>
            <a:ext cx="9144000" cy="3773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30"/>
            </p:custDataLst>
          </p:nvPr>
        </p:nvSpPr>
        <p:spPr>
          <a:xfrm>
            <a:off x="295275" y="180976"/>
            <a:ext cx="8597205" cy="55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00329B"/>
                </a:solidFill>
              </a14:hiddenFill>
            </a:ext>
          </a:extLst>
        </p:spPr>
        <p:txBody>
          <a:bodyPr vert="horz" wrap="none" lIns="72000" tIns="72000" rIns="72000" bIns="7200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31"/>
            </p:custDataLst>
          </p:nvPr>
        </p:nvSpPr>
        <p:spPr>
          <a:xfrm>
            <a:off x="295275" y="1196752"/>
            <a:ext cx="8597205" cy="4883466"/>
          </a:xfrm>
          <a:prstGeom prst="rect">
            <a:avLst/>
          </a:prstGeom>
        </p:spPr>
        <p:txBody>
          <a:bodyPr vert="horz" lIns="72000" tIns="72000" rIns="72000" bIns="72000" rtlCol="0">
            <a:normAutofit/>
          </a:bodyPr>
          <a:lstStyle/>
          <a:p>
            <a:pPr lvl="0"/>
            <a:r>
              <a:rPr lang="en-US" dirty="0"/>
              <a:t>First Text Level</a:t>
            </a:r>
          </a:p>
          <a:p>
            <a:pPr lvl="1"/>
            <a:r>
              <a:rPr lang="en-US" dirty="0"/>
              <a:t>Second</a:t>
            </a:r>
          </a:p>
          <a:p>
            <a:pPr lvl="2"/>
            <a:r>
              <a:rPr lang="en-US" dirty="0"/>
              <a:t>Third</a:t>
            </a:r>
          </a:p>
          <a:p>
            <a:pPr lvl="3"/>
            <a:r>
              <a:rPr lang="en-US" dirty="0"/>
              <a:t>Fourth</a:t>
            </a:r>
          </a:p>
          <a:p>
            <a:pPr lvl="4"/>
            <a:r>
              <a:rPr lang="en-US" dirty="0"/>
              <a:t>Fifth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32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pPr defTabSz="914400"/>
            <a:fld id="{8406839F-D7A4-4E5D-B93D-768AD4D1DB36}" type="slidenum">
              <a:rPr lang="en-ZA" smtClean="0">
                <a:solidFill>
                  <a:srgbClr val="003399"/>
                </a:solidFill>
              </a:rPr>
              <a:pPr defTabSz="914400"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33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pPr defTabSz="914400"/>
            <a:r>
              <a:rPr lang="en-GB" dirty="0">
                <a:solidFill>
                  <a:srgbClr val="998F86"/>
                </a:solidFill>
              </a:rPr>
              <a:t>WCG-PPT Slide Gallery-01112012.pptx</a:t>
            </a:r>
          </a:p>
        </p:txBody>
      </p:sp>
      <p:sp>
        <p:nvSpPr>
          <p:cNvPr id="7" name="Rectangle 6"/>
          <p:cNvSpPr>
            <a:spLocks/>
          </p:cNvSpPr>
          <p:nvPr>
            <p:custDataLst>
              <p:tags r:id="rId34"/>
            </p:custDataLst>
          </p:nvPr>
        </p:nvSpPr>
        <p:spPr>
          <a:xfrm>
            <a:off x="2060973" y="6468150"/>
            <a:ext cx="1944216" cy="230832"/>
          </a:xfrm>
          <a:prstGeom prst="rect">
            <a:avLst/>
          </a:prstGeom>
        </p:spPr>
        <p:txBody>
          <a:bodyPr vert="horz" lIns="72000" tIns="72000" rIns="0" bIns="0" rtlCol="0" anchor="b"/>
          <a:lstStyle/>
          <a:p>
            <a:pPr defTabSz="914400"/>
            <a:r>
              <a:rPr lang="en-US" sz="800" dirty="0">
                <a:solidFill>
                  <a:srgbClr val="998F86"/>
                </a:solidFill>
              </a:rPr>
              <a:t>© Western Cape Government 2012  |</a:t>
            </a:r>
            <a:endParaRPr lang="en-GB" sz="800" dirty="0">
              <a:solidFill>
                <a:srgbClr val="998F86"/>
              </a:solidFill>
            </a:endParaRPr>
          </a:p>
        </p:txBody>
      </p:sp>
      <p:pic>
        <p:nvPicPr>
          <p:cNvPr id="11" name="Picture 115" descr="C:\Users\Conny\Desktop\WCG\WCG - Logo\PNG\Logos blue\Community Safety\WCG - Logo - Community Safety - Blue.png"/>
          <p:cNvPicPr>
            <a:picLocks noChangeAspect="1" noChangeArrowheads="1"/>
          </p:cNvPicPr>
          <p:nvPr userDrawn="1"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3849" y="6149078"/>
            <a:ext cx="1109368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37691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  <p:sldLayoutId id="2147483706" r:id="rId18"/>
    <p:sldLayoutId id="2147483707" r:id="rId19"/>
    <p:sldLayoutId id="2147483708" r:id="rId20"/>
    <p:sldLayoutId id="2147483709" r:id="rId21"/>
    <p:sldLayoutId id="2147483710" r:id="rId22"/>
    <p:sldLayoutId id="2147483711" r:id="rId23"/>
    <p:sldLayoutId id="2147483712" r:id="rId24"/>
    <p:sldLayoutId id="2147483767" r:id="rId25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2"/>
          </a:solidFill>
          <a:latin typeface="Century Gothic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300"/>
        </a:spcBef>
        <a:buFont typeface="Arial" pitchFamily="34" charset="0"/>
        <a:buNone/>
        <a:defRPr sz="1600" b="1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180000" indent="-180000" algn="l" defTabSz="914400" rtl="0" eaLnBrk="1" latinLnBrk="0" hangingPunct="1">
        <a:spcBef>
          <a:spcPts val="300"/>
        </a:spcBef>
        <a:buClr>
          <a:srgbClr val="002060"/>
        </a:buClr>
        <a:buFontTx/>
        <a:buBlip>
          <a:blip r:embed="rId38"/>
        </a:buBlip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36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•"/>
        <a:defRPr lang="en-US" sz="1600" kern="1200" dirty="0" smtClean="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54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–"/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1800000" indent="-1800000" algn="l" defTabSz="914400" rtl="0" eaLnBrk="1" latinLnBrk="0" hangingPunct="1">
        <a:spcBef>
          <a:spcPts val="300"/>
        </a:spcBef>
        <a:buFont typeface="Arial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>
            <p:custDataLst>
              <p:tags r:id="rId28"/>
            </p:custDataLst>
            <p:extLst>
              <p:ext uri="{D42A27DB-BD31-4B8C-83A1-F6EECF244321}">
                <p14:modId xmlns:p14="http://schemas.microsoft.com/office/powerpoint/2010/main" xmlns="" val="1011386813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3247" name="think-cell Slide" r:id="rId35" imgW="360" imgH="360" progId="">
              <p:embed/>
            </p:oleObj>
          </a:graphicData>
        </a:graphic>
      </p:graphicFrame>
      <p:pic>
        <p:nvPicPr>
          <p:cNvPr id="9" name="Picture 8"/>
          <p:cNvPicPr>
            <a:picLocks noChangeAspect="1"/>
          </p:cNvPicPr>
          <p:nvPr>
            <p:custDataLst>
              <p:tags r:id="rId29"/>
            </p:custDataLst>
          </p:nvPr>
        </p:nvPicPr>
        <p:blipFill rotWithShape="1">
          <a:blip r:embed="rId3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740232"/>
            <a:ext cx="9144000" cy="3773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30"/>
            </p:custDataLst>
          </p:nvPr>
        </p:nvSpPr>
        <p:spPr>
          <a:xfrm>
            <a:off x="295275" y="180976"/>
            <a:ext cx="8597205" cy="55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00329B"/>
                </a:solidFill>
              </a14:hiddenFill>
            </a:ext>
          </a:extLst>
        </p:spPr>
        <p:txBody>
          <a:bodyPr vert="horz" wrap="none" lIns="72000" tIns="72000" rIns="72000" bIns="7200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31"/>
            </p:custDataLst>
          </p:nvPr>
        </p:nvSpPr>
        <p:spPr>
          <a:xfrm>
            <a:off x="295275" y="1196752"/>
            <a:ext cx="8597205" cy="4883466"/>
          </a:xfrm>
          <a:prstGeom prst="rect">
            <a:avLst/>
          </a:prstGeom>
        </p:spPr>
        <p:txBody>
          <a:bodyPr vert="horz" lIns="72000" tIns="72000" rIns="72000" bIns="72000" rtlCol="0">
            <a:normAutofit/>
          </a:bodyPr>
          <a:lstStyle/>
          <a:p>
            <a:pPr lvl="0"/>
            <a:r>
              <a:rPr lang="en-US" dirty="0"/>
              <a:t>First Text Level</a:t>
            </a:r>
          </a:p>
          <a:p>
            <a:pPr lvl="1"/>
            <a:r>
              <a:rPr lang="en-US" dirty="0"/>
              <a:t>Second</a:t>
            </a:r>
          </a:p>
          <a:p>
            <a:pPr lvl="2"/>
            <a:r>
              <a:rPr lang="en-US" dirty="0"/>
              <a:t>Third</a:t>
            </a:r>
          </a:p>
          <a:p>
            <a:pPr lvl="3"/>
            <a:r>
              <a:rPr lang="en-US" dirty="0"/>
              <a:t>Fourth</a:t>
            </a:r>
          </a:p>
          <a:p>
            <a:pPr lvl="4"/>
            <a:r>
              <a:rPr lang="en-US" dirty="0"/>
              <a:t>Fifth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32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pPr defTabSz="914400"/>
            <a:fld id="{8406839F-D7A4-4E5D-B93D-768AD4D1DB36}" type="slidenum">
              <a:rPr lang="en-ZA" smtClean="0">
                <a:solidFill>
                  <a:srgbClr val="003399"/>
                </a:solidFill>
              </a:rPr>
              <a:pPr defTabSz="914400"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33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pPr defTabSz="914400"/>
            <a:r>
              <a:rPr lang="en-ZA" dirty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7" name="Rectangle 6"/>
          <p:cNvSpPr>
            <a:spLocks/>
          </p:cNvSpPr>
          <p:nvPr>
            <p:custDataLst>
              <p:tags r:id="rId34"/>
            </p:custDataLst>
          </p:nvPr>
        </p:nvSpPr>
        <p:spPr>
          <a:xfrm>
            <a:off x="2060973" y="6468150"/>
            <a:ext cx="1944216" cy="230832"/>
          </a:xfrm>
          <a:prstGeom prst="rect">
            <a:avLst/>
          </a:prstGeom>
        </p:spPr>
        <p:txBody>
          <a:bodyPr vert="horz" lIns="72000" tIns="72000" rIns="0" bIns="0" rtlCol="0" anchor="b"/>
          <a:lstStyle/>
          <a:p>
            <a:pPr defTabSz="914400"/>
            <a:r>
              <a:rPr lang="en-US" sz="800" dirty="0">
                <a:solidFill>
                  <a:srgbClr val="998F86"/>
                </a:solidFill>
              </a:rPr>
              <a:t>© Western Cape Government 2012  |</a:t>
            </a:r>
            <a:endParaRPr lang="en-GB" sz="800" dirty="0">
              <a:solidFill>
                <a:srgbClr val="998F86"/>
              </a:solidFill>
            </a:endParaRPr>
          </a:p>
        </p:txBody>
      </p:sp>
      <p:pic>
        <p:nvPicPr>
          <p:cNvPr id="11" name="Picture 115" descr="C:\Users\Conny\Desktop\WCG\WCG - Logo\PNG\Logos blue\Community Safety\WCG - Logo - Community Safety - Blue.png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3849" y="6149078"/>
            <a:ext cx="1109368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44016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  <p:sldLayoutId id="2147483730" r:id="rId17"/>
    <p:sldLayoutId id="2147483731" r:id="rId18"/>
    <p:sldLayoutId id="2147483732" r:id="rId19"/>
    <p:sldLayoutId id="2147483733" r:id="rId20"/>
    <p:sldLayoutId id="2147483734" r:id="rId21"/>
    <p:sldLayoutId id="2147483735" r:id="rId22"/>
    <p:sldLayoutId id="2147483736" r:id="rId23"/>
    <p:sldLayoutId id="2147483737" r:id="rId24"/>
    <p:sldLayoutId id="2147483768" r:id="rId25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2"/>
          </a:solidFill>
          <a:latin typeface="Century Gothic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300"/>
        </a:spcBef>
        <a:buFont typeface="Arial" pitchFamily="34" charset="0"/>
        <a:buNone/>
        <a:defRPr sz="1600" b="1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180000" indent="-180000" algn="l" defTabSz="914400" rtl="0" eaLnBrk="1" latinLnBrk="0" hangingPunct="1">
        <a:spcBef>
          <a:spcPts val="300"/>
        </a:spcBef>
        <a:buClr>
          <a:srgbClr val="002060"/>
        </a:buClr>
        <a:buFontTx/>
        <a:buBlip>
          <a:blip r:embed="rId38"/>
        </a:buBlip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36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•"/>
        <a:defRPr lang="en-US" sz="1600" kern="1200" dirty="0" smtClean="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54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–"/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1800000" indent="-1800000" algn="l" defTabSz="914400" rtl="0" eaLnBrk="1" latinLnBrk="0" hangingPunct="1">
        <a:spcBef>
          <a:spcPts val="300"/>
        </a:spcBef>
        <a:buFont typeface="Arial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>
            <p:custDataLst>
              <p:tags r:id="rId28"/>
            </p:custDataLst>
            <p:extLst>
              <p:ext uri="{D42A27DB-BD31-4B8C-83A1-F6EECF244321}">
                <p14:modId xmlns:p14="http://schemas.microsoft.com/office/powerpoint/2010/main" xmlns="" val="1148789907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4269" name="think-cell Slide" r:id="rId35" imgW="360" imgH="360" progId="">
              <p:embed/>
            </p:oleObj>
          </a:graphicData>
        </a:graphic>
      </p:graphicFrame>
      <p:pic>
        <p:nvPicPr>
          <p:cNvPr id="9" name="Picture 8"/>
          <p:cNvPicPr>
            <a:picLocks noChangeAspect="1"/>
          </p:cNvPicPr>
          <p:nvPr>
            <p:custDataLst>
              <p:tags r:id="rId29"/>
            </p:custDataLst>
          </p:nvPr>
        </p:nvPicPr>
        <p:blipFill rotWithShape="1">
          <a:blip r:embed="rId3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740232"/>
            <a:ext cx="9144000" cy="3773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30"/>
            </p:custDataLst>
          </p:nvPr>
        </p:nvSpPr>
        <p:spPr>
          <a:xfrm>
            <a:off x="295275" y="180976"/>
            <a:ext cx="8597205" cy="55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00329B"/>
                </a:solidFill>
              </a14:hiddenFill>
            </a:ext>
          </a:extLst>
        </p:spPr>
        <p:txBody>
          <a:bodyPr vert="horz" wrap="none" lIns="72000" tIns="72000" rIns="72000" bIns="7200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31"/>
            </p:custDataLst>
          </p:nvPr>
        </p:nvSpPr>
        <p:spPr>
          <a:xfrm>
            <a:off x="295275" y="1196752"/>
            <a:ext cx="8597205" cy="4883466"/>
          </a:xfrm>
          <a:prstGeom prst="rect">
            <a:avLst/>
          </a:prstGeom>
        </p:spPr>
        <p:txBody>
          <a:bodyPr vert="horz" lIns="72000" tIns="72000" rIns="72000" bIns="72000" rtlCol="0">
            <a:normAutofit/>
          </a:bodyPr>
          <a:lstStyle/>
          <a:p>
            <a:pPr lvl="0"/>
            <a:r>
              <a:rPr lang="en-US" dirty="0"/>
              <a:t>First Text Level</a:t>
            </a:r>
          </a:p>
          <a:p>
            <a:pPr lvl="1"/>
            <a:r>
              <a:rPr lang="en-US" dirty="0"/>
              <a:t>Second</a:t>
            </a:r>
          </a:p>
          <a:p>
            <a:pPr lvl="2"/>
            <a:r>
              <a:rPr lang="en-US" dirty="0"/>
              <a:t>Third</a:t>
            </a:r>
          </a:p>
          <a:p>
            <a:pPr lvl="3"/>
            <a:r>
              <a:rPr lang="en-US" dirty="0"/>
              <a:t>Fourth</a:t>
            </a:r>
          </a:p>
          <a:p>
            <a:pPr lvl="4"/>
            <a:r>
              <a:rPr lang="en-US" dirty="0"/>
              <a:t>Fifth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32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pPr defTabSz="914400"/>
            <a:fld id="{8406839F-D7A4-4E5D-B93D-768AD4D1DB36}" type="slidenum">
              <a:rPr lang="en-ZA" smtClean="0">
                <a:solidFill>
                  <a:srgbClr val="003399"/>
                </a:solidFill>
              </a:rPr>
              <a:pPr defTabSz="914400"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33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pPr defTabSz="914400"/>
            <a:r>
              <a:rPr lang="en-ZA" dirty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7" name="Rectangle 6"/>
          <p:cNvSpPr>
            <a:spLocks/>
          </p:cNvSpPr>
          <p:nvPr>
            <p:custDataLst>
              <p:tags r:id="rId34"/>
            </p:custDataLst>
          </p:nvPr>
        </p:nvSpPr>
        <p:spPr>
          <a:xfrm>
            <a:off x="2060973" y="6468150"/>
            <a:ext cx="1944216" cy="230832"/>
          </a:xfrm>
          <a:prstGeom prst="rect">
            <a:avLst/>
          </a:prstGeom>
        </p:spPr>
        <p:txBody>
          <a:bodyPr vert="horz" lIns="72000" tIns="72000" rIns="0" bIns="0" rtlCol="0" anchor="b"/>
          <a:lstStyle/>
          <a:p>
            <a:pPr defTabSz="914400"/>
            <a:r>
              <a:rPr lang="en-US" sz="800" dirty="0">
                <a:solidFill>
                  <a:srgbClr val="998F86"/>
                </a:solidFill>
              </a:rPr>
              <a:t>© Western Cape Government 2012  |</a:t>
            </a:r>
            <a:endParaRPr lang="en-GB" sz="800" dirty="0">
              <a:solidFill>
                <a:srgbClr val="998F86"/>
              </a:solidFill>
            </a:endParaRPr>
          </a:p>
        </p:txBody>
      </p:sp>
      <p:pic>
        <p:nvPicPr>
          <p:cNvPr id="11" name="Picture 115" descr="C:\Users\Conny\Desktop\WCG\WCG - Logo\PNG\Logos blue\Community Safety\WCG - Logo - Community Safety - Blue.png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3849" y="6149078"/>
            <a:ext cx="1109368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62205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  <p:sldLayoutId id="2147483755" r:id="rId17"/>
    <p:sldLayoutId id="2147483756" r:id="rId18"/>
    <p:sldLayoutId id="2147483757" r:id="rId19"/>
    <p:sldLayoutId id="2147483758" r:id="rId20"/>
    <p:sldLayoutId id="2147483759" r:id="rId21"/>
    <p:sldLayoutId id="2147483760" r:id="rId22"/>
    <p:sldLayoutId id="2147483761" r:id="rId23"/>
    <p:sldLayoutId id="2147483762" r:id="rId24"/>
    <p:sldLayoutId id="2147483769" r:id="rId25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2"/>
          </a:solidFill>
          <a:latin typeface="Century Gothic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300"/>
        </a:spcBef>
        <a:buFont typeface="Arial" pitchFamily="34" charset="0"/>
        <a:buNone/>
        <a:defRPr sz="1600" b="1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180000" indent="-180000" algn="l" defTabSz="914400" rtl="0" eaLnBrk="1" latinLnBrk="0" hangingPunct="1">
        <a:spcBef>
          <a:spcPts val="300"/>
        </a:spcBef>
        <a:buClr>
          <a:srgbClr val="002060"/>
        </a:buClr>
        <a:buFontTx/>
        <a:buBlip>
          <a:blip r:embed="rId38"/>
        </a:buBlip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36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•"/>
        <a:defRPr lang="en-US" sz="1600" kern="1200" dirty="0" smtClean="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54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–"/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1800000" indent="-1800000" algn="l" defTabSz="914400" rtl="0" eaLnBrk="1" latinLnBrk="0" hangingPunct="1">
        <a:spcBef>
          <a:spcPts val="300"/>
        </a:spcBef>
        <a:buFont typeface="Arial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>
            <p:custDataLst>
              <p:tags r:id="rId27"/>
            </p:custDataLst>
            <p:extLst>
              <p:ext uri="{D42A27DB-BD31-4B8C-83A1-F6EECF244321}">
                <p14:modId xmlns:p14="http://schemas.microsoft.com/office/powerpoint/2010/main" xmlns="" val="2124754523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5290" name="think-cell Slide" r:id="rId34" imgW="360" imgH="360" progId="">
              <p:embed/>
            </p:oleObj>
          </a:graphicData>
        </a:graphic>
      </p:graphicFrame>
      <p:pic>
        <p:nvPicPr>
          <p:cNvPr id="9" name="Picture 8"/>
          <p:cNvPicPr>
            <a:picLocks noChangeAspect="1"/>
          </p:cNvPicPr>
          <p:nvPr>
            <p:custDataLst>
              <p:tags r:id="rId28"/>
            </p:custDataLst>
          </p:nvPr>
        </p:nvPicPr>
        <p:blipFill rotWithShape="1">
          <a:blip r:embed="rId3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740232"/>
            <a:ext cx="9144000" cy="3773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29"/>
            </p:custDataLst>
          </p:nvPr>
        </p:nvSpPr>
        <p:spPr>
          <a:xfrm>
            <a:off x="295275" y="180976"/>
            <a:ext cx="8597205" cy="55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00329B"/>
                </a:solidFill>
              </a14:hiddenFill>
            </a:ext>
          </a:extLst>
        </p:spPr>
        <p:txBody>
          <a:bodyPr vert="horz" wrap="none" lIns="72000" tIns="72000" rIns="72000" bIns="7200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30"/>
            </p:custDataLst>
          </p:nvPr>
        </p:nvSpPr>
        <p:spPr>
          <a:xfrm>
            <a:off x="295275" y="1196752"/>
            <a:ext cx="8597205" cy="4883466"/>
          </a:xfrm>
          <a:prstGeom prst="rect">
            <a:avLst/>
          </a:prstGeom>
        </p:spPr>
        <p:txBody>
          <a:bodyPr vert="horz" lIns="72000" tIns="72000" rIns="72000" bIns="72000" rtlCol="0">
            <a:normAutofit/>
          </a:bodyPr>
          <a:lstStyle/>
          <a:p>
            <a:pPr lvl="0"/>
            <a:r>
              <a:rPr lang="en-US" dirty="0"/>
              <a:t>First Text Level</a:t>
            </a:r>
          </a:p>
          <a:p>
            <a:pPr lvl="1"/>
            <a:r>
              <a:rPr lang="en-US" dirty="0"/>
              <a:t>Second</a:t>
            </a:r>
          </a:p>
          <a:p>
            <a:pPr lvl="2"/>
            <a:r>
              <a:rPr lang="en-US" dirty="0"/>
              <a:t>Third</a:t>
            </a:r>
          </a:p>
          <a:p>
            <a:pPr lvl="3"/>
            <a:r>
              <a:rPr lang="en-US" dirty="0"/>
              <a:t>Fourth</a:t>
            </a:r>
          </a:p>
          <a:p>
            <a:pPr lvl="4"/>
            <a:r>
              <a:rPr lang="en-US" dirty="0"/>
              <a:t>Fifth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3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pPr defTabSz="914400"/>
            <a:fld id="{8406839F-D7A4-4E5D-B93D-768AD4D1DB36}" type="slidenum">
              <a:rPr lang="en-ZA" smtClean="0">
                <a:solidFill>
                  <a:srgbClr val="003399"/>
                </a:solidFill>
              </a:rPr>
              <a:pPr defTabSz="914400"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3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pPr defTabSz="914400"/>
            <a:r>
              <a:rPr lang="en-GB" dirty="0">
                <a:solidFill>
                  <a:srgbClr val="998F86"/>
                </a:solidFill>
              </a:rPr>
              <a:t>WCG-PPT Slide Gallery-01112012.pptx</a:t>
            </a:r>
          </a:p>
        </p:txBody>
      </p:sp>
      <p:sp>
        <p:nvSpPr>
          <p:cNvPr id="7" name="Rectangle 6"/>
          <p:cNvSpPr>
            <a:spLocks/>
          </p:cNvSpPr>
          <p:nvPr>
            <p:custDataLst>
              <p:tags r:id="rId33"/>
            </p:custDataLst>
          </p:nvPr>
        </p:nvSpPr>
        <p:spPr>
          <a:xfrm>
            <a:off x="2060973" y="6468150"/>
            <a:ext cx="1944216" cy="230832"/>
          </a:xfrm>
          <a:prstGeom prst="rect">
            <a:avLst/>
          </a:prstGeom>
        </p:spPr>
        <p:txBody>
          <a:bodyPr vert="horz" lIns="72000" tIns="72000" rIns="0" bIns="0" rtlCol="0" anchor="b"/>
          <a:lstStyle/>
          <a:p>
            <a:pPr defTabSz="914400"/>
            <a:r>
              <a:rPr lang="en-US" sz="800" dirty="0">
                <a:solidFill>
                  <a:srgbClr val="998F86"/>
                </a:solidFill>
              </a:rPr>
              <a:t>© Western Cape Government 2012  |</a:t>
            </a:r>
            <a:endParaRPr lang="en-GB" sz="800" dirty="0">
              <a:solidFill>
                <a:srgbClr val="998F86"/>
              </a:solidFill>
            </a:endParaRPr>
          </a:p>
        </p:txBody>
      </p:sp>
      <p:pic>
        <p:nvPicPr>
          <p:cNvPr id="11" name="Picture 115" descr="C:\Users\Conny\Desktop\WCG\WCG - Logo\PNG\Logos blue\Community Safety\WCG - Logo - Community Safety - Blue.png"/>
          <p:cNvPicPr>
            <a:picLocks noChangeAspect="1" noChangeArrowheads="1"/>
          </p:cNvPicPr>
          <p:nvPr userDrawn="1"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3849" y="6149078"/>
            <a:ext cx="1109368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8512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82" r:id="rId12"/>
    <p:sldLayoutId id="2147483783" r:id="rId13"/>
    <p:sldLayoutId id="2147483784" r:id="rId14"/>
    <p:sldLayoutId id="2147483785" r:id="rId15"/>
    <p:sldLayoutId id="2147483786" r:id="rId16"/>
    <p:sldLayoutId id="2147483787" r:id="rId17"/>
    <p:sldLayoutId id="2147483788" r:id="rId18"/>
    <p:sldLayoutId id="2147483789" r:id="rId19"/>
    <p:sldLayoutId id="2147483790" r:id="rId20"/>
    <p:sldLayoutId id="2147483791" r:id="rId21"/>
    <p:sldLayoutId id="2147483792" r:id="rId22"/>
    <p:sldLayoutId id="2147483793" r:id="rId23"/>
    <p:sldLayoutId id="2147483794" r:id="rId24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2"/>
          </a:solidFill>
          <a:latin typeface="Century Gothic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300"/>
        </a:spcBef>
        <a:buFont typeface="Arial" pitchFamily="34" charset="0"/>
        <a:buNone/>
        <a:defRPr sz="1600" b="1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180000" indent="-180000" algn="l" defTabSz="914400" rtl="0" eaLnBrk="1" latinLnBrk="0" hangingPunct="1">
        <a:spcBef>
          <a:spcPts val="300"/>
        </a:spcBef>
        <a:buClr>
          <a:srgbClr val="002060"/>
        </a:buClr>
        <a:buFontTx/>
        <a:buBlip>
          <a:blip r:embed="rId37"/>
        </a:buBlip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36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•"/>
        <a:defRPr lang="en-US" sz="1600" kern="1200" dirty="0" smtClean="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54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–"/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1800000" indent="-1800000" algn="l" defTabSz="914400" rtl="0" eaLnBrk="1" latinLnBrk="0" hangingPunct="1">
        <a:spcBef>
          <a:spcPts val="300"/>
        </a:spcBef>
        <a:buFont typeface="Arial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>
            <p:custDataLst>
              <p:tags r:id="rId27"/>
            </p:custDataLst>
            <p:extLst>
              <p:ext uri="{D42A27DB-BD31-4B8C-83A1-F6EECF244321}">
                <p14:modId xmlns:p14="http://schemas.microsoft.com/office/powerpoint/2010/main" xmlns="" val="736107255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6309" name="think-cell Slide" r:id="rId34" imgW="360" imgH="360" progId="">
              <p:embed/>
            </p:oleObj>
          </a:graphicData>
        </a:graphic>
      </p:graphicFrame>
      <p:pic>
        <p:nvPicPr>
          <p:cNvPr id="9" name="Picture 8"/>
          <p:cNvPicPr>
            <a:picLocks noChangeAspect="1"/>
          </p:cNvPicPr>
          <p:nvPr>
            <p:custDataLst>
              <p:tags r:id="rId28"/>
            </p:custDataLst>
          </p:nvPr>
        </p:nvPicPr>
        <p:blipFill rotWithShape="1">
          <a:blip r:embed="rId3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740232"/>
            <a:ext cx="9144000" cy="3773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29"/>
            </p:custDataLst>
          </p:nvPr>
        </p:nvSpPr>
        <p:spPr>
          <a:xfrm>
            <a:off x="295275" y="180976"/>
            <a:ext cx="8597205" cy="55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00329B"/>
                </a:solidFill>
              </a14:hiddenFill>
            </a:ext>
          </a:extLst>
        </p:spPr>
        <p:txBody>
          <a:bodyPr vert="horz" wrap="none" lIns="72000" tIns="72000" rIns="72000" bIns="7200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30"/>
            </p:custDataLst>
          </p:nvPr>
        </p:nvSpPr>
        <p:spPr>
          <a:xfrm>
            <a:off x="295275" y="1196752"/>
            <a:ext cx="8597205" cy="4883466"/>
          </a:xfrm>
          <a:prstGeom prst="rect">
            <a:avLst/>
          </a:prstGeom>
        </p:spPr>
        <p:txBody>
          <a:bodyPr vert="horz" lIns="72000" tIns="72000" rIns="72000" bIns="72000" rtlCol="0">
            <a:normAutofit/>
          </a:bodyPr>
          <a:lstStyle/>
          <a:p>
            <a:pPr lvl="0"/>
            <a:r>
              <a:rPr lang="en-US" dirty="0"/>
              <a:t>First Text Level</a:t>
            </a:r>
          </a:p>
          <a:p>
            <a:pPr lvl="1"/>
            <a:r>
              <a:rPr lang="en-US" dirty="0"/>
              <a:t>Second</a:t>
            </a:r>
          </a:p>
          <a:p>
            <a:pPr lvl="2"/>
            <a:r>
              <a:rPr lang="en-US" dirty="0"/>
              <a:t>Third</a:t>
            </a:r>
          </a:p>
          <a:p>
            <a:pPr lvl="3"/>
            <a:r>
              <a:rPr lang="en-US" dirty="0"/>
              <a:t>Fourth</a:t>
            </a:r>
          </a:p>
          <a:p>
            <a:pPr lvl="4"/>
            <a:r>
              <a:rPr lang="en-US" dirty="0"/>
              <a:t>Fifth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3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pPr defTabSz="914400"/>
            <a:fld id="{8406839F-D7A4-4E5D-B93D-768AD4D1DB36}" type="slidenum">
              <a:rPr lang="en-ZA" smtClean="0">
                <a:solidFill>
                  <a:srgbClr val="003399"/>
                </a:solidFill>
              </a:rPr>
              <a:pPr defTabSz="914400"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3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pPr defTabSz="914400"/>
            <a:r>
              <a:rPr lang="en-ZA" dirty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7" name="Rectangle 6"/>
          <p:cNvSpPr>
            <a:spLocks/>
          </p:cNvSpPr>
          <p:nvPr>
            <p:custDataLst>
              <p:tags r:id="rId33"/>
            </p:custDataLst>
          </p:nvPr>
        </p:nvSpPr>
        <p:spPr>
          <a:xfrm>
            <a:off x="2060973" y="6468150"/>
            <a:ext cx="1944216" cy="230832"/>
          </a:xfrm>
          <a:prstGeom prst="rect">
            <a:avLst/>
          </a:prstGeom>
        </p:spPr>
        <p:txBody>
          <a:bodyPr vert="horz" lIns="72000" tIns="72000" rIns="0" bIns="0" rtlCol="0" anchor="b"/>
          <a:lstStyle/>
          <a:p>
            <a:pPr defTabSz="914400"/>
            <a:r>
              <a:rPr lang="en-US" sz="800" dirty="0">
                <a:solidFill>
                  <a:srgbClr val="998F86"/>
                </a:solidFill>
              </a:rPr>
              <a:t>© Western Cape Government 2012  |</a:t>
            </a:r>
            <a:endParaRPr lang="en-GB" sz="800" dirty="0">
              <a:solidFill>
                <a:srgbClr val="998F86"/>
              </a:solidFill>
            </a:endParaRPr>
          </a:p>
        </p:txBody>
      </p:sp>
      <p:pic>
        <p:nvPicPr>
          <p:cNvPr id="11" name="Picture 115" descr="C:\Users\Conny\Desktop\WCG\WCG - Logo\PNG\Logos blue\Community Safety\WCG - Logo - Community Safety - Blue.png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3849" y="6149078"/>
            <a:ext cx="1109368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7755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  <p:sldLayoutId id="2147483807" r:id="rId12"/>
    <p:sldLayoutId id="2147483808" r:id="rId13"/>
    <p:sldLayoutId id="2147483809" r:id="rId14"/>
    <p:sldLayoutId id="2147483810" r:id="rId15"/>
    <p:sldLayoutId id="2147483811" r:id="rId16"/>
    <p:sldLayoutId id="2147483812" r:id="rId17"/>
    <p:sldLayoutId id="2147483813" r:id="rId18"/>
    <p:sldLayoutId id="2147483814" r:id="rId19"/>
    <p:sldLayoutId id="2147483815" r:id="rId20"/>
    <p:sldLayoutId id="2147483816" r:id="rId21"/>
    <p:sldLayoutId id="2147483817" r:id="rId22"/>
    <p:sldLayoutId id="2147483818" r:id="rId23"/>
    <p:sldLayoutId id="2147483819" r:id="rId24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2"/>
          </a:solidFill>
          <a:latin typeface="Century Gothic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300"/>
        </a:spcBef>
        <a:buFont typeface="Arial" pitchFamily="34" charset="0"/>
        <a:buNone/>
        <a:defRPr sz="1600" b="1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180000" indent="-180000" algn="l" defTabSz="914400" rtl="0" eaLnBrk="1" latinLnBrk="0" hangingPunct="1">
        <a:spcBef>
          <a:spcPts val="300"/>
        </a:spcBef>
        <a:buClr>
          <a:srgbClr val="002060"/>
        </a:buClr>
        <a:buFontTx/>
        <a:buBlip>
          <a:blip r:embed="rId37"/>
        </a:buBlip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36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•"/>
        <a:defRPr lang="en-US" sz="1600" kern="1200" dirty="0" smtClean="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54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–"/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1800000" indent="-1800000" algn="l" defTabSz="914400" rtl="0" eaLnBrk="1" latinLnBrk="0" hangingPunct="1">
        <a:spcBef>
          <a:spcPts val="300"/>
        </a:spcBef>
        <a:buFont typeface="Arial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>
            <p:custDataLst>
              <p:tags r:id="rId27"/>
            </p:custDataLst>
            <p:extLst>
              <p:ext uri="{D42A27DB-BD31-4B8C-83A1-F6EECF244321}">
                <p14:modId xmlns:p14="http://schemas.microsoft.com/office/powerpoint/2010/main" xmlns="" val="346245395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7331" name="think-cell Slide" r:id="rId34" imgW="360" imgH="360" progId="">
              <p:embed/>
            </p:oleObj>
          </a:graphicData>
        </a:graphic>
      </p:graphicFrame>
      <p:pic>
        <p:nvPicPr>
          <p:cNvPr id="9" name="Picture 8"/>
          <p:cNvPicPr>
            <a:picLocks noChangeAspect="1"/>
          </p:cNvPicPr>
          <p:nvPr>
            <p:custDataLst>
              <p:tags r:id="rId28"/>
            </p:custDataLst>
          </p:nvPr>
        </p:nvPicPr>
        <p:blipFill rotWithShape="1">
          <a:blip r:embed="rId3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740232"/>
            <a:ext cx="9144000" cy="3773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29"/>
            </p:custDataLst>
          </p:nvPr>
        </p:nvSpPr>
        <p:spPr>
          <a:xfrm>
            <a:off x="295275" y="180976"/>
            <a:ext cx="8597205" cy="55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00329B"/>
                </a:solidFill>
              </a14:hiddenFill>
            </a:ext>
          </a:extLst>
        </p:spPr>
        <p:txBody>
          <a:bodyPr vert="horz" wrap="none" lIns="72000" tIns="72000" rIns="72000" bIns="7200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30"/>
            </p:custDataLst>
          </p:nvPr>
        </p:nvSpPr>
        <p:spPr>
          <a:xfrm>
            <a:off x="295275" y="1196752"/>
            <a:ext cx="8597205" cy="4883466"/>
          </a:xfrm>
          <a:prstGeom prst="rect">
            <a:avLst/>
          </a:prstGeom>
        </p:spPr>
        <p:txBody>
          <a:bodyPr vert="horz" lIns="72000" tIns="72000" rIns="72000" bIns="72000" rtlCol="0">
            <a:normAutofit/>
          </a:bodyPr>
          <a:lstStyle/>
          <a:p>
            <a:pPr lvl="0"/>
            <a:r>
              <a:rPr lang="en-US" dirty="0"/>
              <a:t>First Text Level</a:t>
            </a:r>
          </a:p>
          <a:p>
            <a:pPr lvl="1"/>
            <a:r>
              <a:rPr lang="en-US" dirty="0"/>
              <a:t>Second</a:t>
            </a:r>
          </a:p>
          <a:p>
            <a:pPr lvl="2"/>
            <a:r>
              <a:rPr lang="en-US" dirty="0"/>
              <a:t>Third</a:t>
            </a:r>
          </a:p>
          <a:p>
            <a:pPr lvl="3"/>
            <a:r>
              <a:rPr lang="en-US" dirty="0"/>
              <a:t>Fourth</a:t>
            </a:r>
          </a:p>
          <a:p>
            <a:pPr lvl="4"/>
            <a:r>
              <a:rPr lang="en-US" dirty="0"/>
              <a:t>Fifth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3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pPr defTabSz="914400"/>
            <a:fld id="{8406839F-D7A4-4E5D-B93D-768AD4D1DB36}" type="slidenum">
              <a:rPr lang="en-ZA" smtClean="0">
                <a:solidFill>
                  <a:srgbClr val="003399"/>
                </a:solidFill>
              </a:rPr>
              <a:pPr defTabSz="914400"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3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pPr defTabSz="914400"/>
            <a:r>
              <a:rPr lang="en-ZA" dirty="0">
                <a:solidFill>
                  <a:srgbClr val="998F86"/>
                </a:solidFill>
              </a:rPr>
              <a:t>Go to Insert &gt; Header &amp; Footer &gt; Enter presentation name into footer field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7" name="Rectangle 6"/>
          <p:cNvSpPr>
            <a:spLocks/>
          </p:cNvSpPr>
          <p:nvPr>
            <p:custDataLst>
              <p:tags r:id="rId33"/>
            </p:custDataLst>
          </p:nvPr>
        </p:nvSpPr>
        <p:spPr>
          <a:xfrm>
            <a:off x="2060973" y="6468150"/>
            <a:ext cx="1944216" cy="230832"/>
          </a:xfrm>
          <a:prstGeom prst="rect">
            <a:avLst/>
          </a:prstGeom>
        </p:spPr>
        <p:txBody>
          <a:bodyPr vert="horz" lIns="72000" tIns="72000" rIns="0" bIns="0" rtlCol="0" anchor="b"/>
          <a:lstStyle/>
          <a:p>
            <a:pPr defTabSz="914400"/>
            <a:r>
              <a:rPr lang="en-US" sz="800" dirty="0">
                <a:solidFill>
                  <a:srgbClr val="998F86"/>
                </a:solidFill>
              </a:rPr>
              <a:t>© Western Cape Government 2012  |</a:t>
            </a:r>
            <a:endParaRPr lang="en-GB" sz="800" dirty="0">
              <a:solidFill>
                <a:srgbClr val="998F86"/>
              </a:solidFill>
            </a:endParaRPr>
          </a:p>
        </p:txBody>
      </p:sp>
      <p:pic>
        <p:nvPicPr>
          <p:cNvPr id="11" name="Picture 115" descr="C:\Users\Conny\Desktop\WCG\WCG - Logo\PNG\Logos blue\Community Safety\WCG - Logo - Community Safety - Blue.png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3849" y="6149078"/>
            <a:ext cx="1109368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23410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  <p:sldLayoutId id="2147483832" r:id="rId12"/>
    <p:sldLayoutId id="2147483833" r:id="rId13"/>
    <p:sldLayoutId id="2147483834" r:id="rId14"/>
    <p:sldLayoutId id="2147483835" r:id="rId15"/>
    <p:sldLayoutId id="2147483836" r:id="rId16"/>
    <p:sldLayoutId id="2147483837" r:id="rId17"/>
    <p:sldLayoutId id="2147483838" r:id="rId18"/>
    <p:sldLayoutId id="2147483839" r:id="rId19"/>
    <p:sldLayoutId id="2147483840" r:id="rId20"/>
    <p:sldLayoutId id="2147483841" r:id="rId21"/>
    <p:sldLayoutId id="2147483842" r:id="rId22"/>
    <p:sldLayoutId id="2147483843" r:id="rId23"/>
    <p:sldLayoutId id="2147483844" r:id="rId24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2"/>
          </a:solidFill>
          <a:latin typeface="Century Gothic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300"/>
        </a:spcBef>
        <a:buFont typeface="Arial" pitchFamily="34" charset="0"/>
        <a:buNone/>
        <a:defRPr sz="1600" b="1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180000" indent="-180000" algn="l" defTabSz="914400" rtl="0" eaLnBrk="1" latinLnBrk="0" hangingPunct="1">
        <a:spcBef>
          <a:spcPts val="300"/>
        </a:spcBef>
        <a:buClr>
          <a:srgbClr val="002060"/>
        </a:buClr>
        <a:buFontTx/>
        <a:buBlip>
          <a:blip r:embed="rId37"/>
        </a:buBlip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36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•"/>
        <a:defRPr lang="en-US" sz="1600" kern="1200" dirty="0" smtClean="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54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–"/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1800000" indent="-1800000" algn="l" defTabSz="914400" rtl="0" eaLnBrk="1" latinLnBrk="0" hangingPunct="1">
        <a:spcBef>
          <a:spcPts val="300"/>
        </a:spcBef>
        <a:buFont typeface="Arial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93.xml"/><Relationship Id="rId1" Type="http://schemas.openxmlformats.org/officeDocument/2006/relationships/tags" Target="../tags/tag10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01.xml"/><Relationship Id="rId1" Type="http://schemas.openxmlformats.org/officeDocument/2006/relationships/tags" Target="../tags/tag102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68.xml"/><Relationship Id="rId1" Type="http://schemas.openxmlformats.org/officeDocument/2006/relationships/tags" Target="../tags/tag10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01.xml"/><Relationship Id="rId1" Type="http://schemas.openxmlformats.org/officeDocument/2006/relationships/tags" Target="../tags/tag10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01.xml"/><Relationship Id="rId1" Type="http://schemas.openxmlformats.org/officeDocument/2006/relationships/tags" Target="../tags/tag10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01.xml"/><Relationship Id="rId1" Type="http://schemas.openxmlformats.org/officeDocument/2006/relationships/tags" Target="../tags/tag10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01.xml"/><Relationship Id="rId1" Type="http://schemas.openxmlformats.org/officeDocument/2006/relationships/tags" Target="../tags/tag10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01.xml"/><Relationship Id="rId1" Type="http://schemas.openxmlformats.org/officeDocument/2006/relationships/tags" Target="../tags/tag10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01.xml"/><Relationship Id="rId1" Type="http://schemas.openxmlformats.org/officeDocument/2006/relationships/tags" Target="../tags/tag10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01.xml"/><Relationship Id="rId1" Type="http://schemas.openxmlformats.org/officeDocument/2006/relationships/tags" Target="../tags/tag10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01.xml"/><Relationship Id="rId1" Type="http://schemas.openxmlformats.org/officeDocument/2006/relationships/tags" Target="../tags/tag10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819033" y="5398045"/>
            <a:ext cx="1944216" cy="365125"/>
          </a:xfrm>
        </p:spPr>
        <p:txBody>
          <a:bodyPr>
            <a:normAutofit/>
          </a:bodyPr>
          <a:lstStyle/>
          <a:p>
            <a:r>
              <a:rPr lang="en-GB" sz="1400" b="1" dirty="0"/>
              <a:t>David Coetzee</a:t>
            </a:r>
          </a:p>
        </p:txBody>
      </p:sp>
      <p:sp>
        <p:nvSpPr>
          <p:cNvPr id="11" name="Title 10"/>
          <p:cNvSpPr>
            <a:spLocks noGrp="1"/>
          </p:cNvSpPr>
          <p:nvPr>
            <p:ph type="ctrTitle"/>
          </p:nvPr>
        </p:nvSpPr>
        <p:spPr>
          <a:xfrm>
            <a:off x="467544" y="3280612"/>
            <a:ext cx="8208912" cy="1398492"/>
          </a:xfrm>
        </p:spPr>
        <p:txBody>
          <a:bodyPr>
            <a:normAutofit fontScale="90000"/>
          </a:bodyPr>
          <a:lstStyle/>
          <a:p>
            <a:pPr algn="ctr"/>
            <a:r>
              <a:rPr lang="en-GB" sz="3100" dirty="0"/>
              <a:t/>
            </a:r>
            <a:br>
              <a:rPr lang="en-GB" sz="3100" dirty="0"/>
            </a:br>
            <a:r>
              <a:rPr lang="en-GB" sz="3100" dirty="0"/>
              <a:t/>
            </a:r>
            <a:br>
              <a:rPr lang="en-GB" sz="3100" dirty="0"/>
            </a:br>
            <a:r>
              <a:rPr lang="en-GB" sz="3100" dirty="0"/>
              <a:t/>
            </a:r>
            <a:br>
              <a:rPr lang="en-GB" sz="3100" dirty="0"/>
            </a:br>
            <a:r>
              <a:rPr lang="en-GB" sz="3100" dirty="0"/>
              <a:t/>
            </a:r>
            <a:br>
              <a:rPr lang="en-GB" sz="3100" dirty="0"/>
            </a:br>
            <a:r>
              <a:rPr lang="en-GB" sz="3100" dirty="0"/>
              <a:t/>
            </a:r>
            <a:br>
              <a:rPr lang="en-GB" sz="3100" dirty="0"/>
            </a:br>
            <a:r>
              <a:rPr lang="en-GB" sz="3100" dirty="0"/>
              <a:t/>
            </a:r>
            <a:br>
              <a:rPr lang="en-GB" sz="3100" dirty="0"/>
            </a:br>
            <a:r>
              <a:rPr lang="en-GB" sz="3100" dirty="0"/>
              <a:t/>
            </a:r>
            <a:br>
              <a:rPr lang="en-GB" sz="3100" dirty="0"/>
            </a:br>
            <a:r>
              <a:rPr lang="en-GB" sz="3100" dirty="0"/>
              <a:t/>
            </a:r>
            <a:br>
              <a:rPr lang="en-GB" sz="3100" dirty="0"/>
            </a:br>
            <a:r>
              <a:rPr lang="en-GB" sz="3100" dirty="0"/>
              <a:t/>
            </a:r>
            <a:br>
              <a:rPr lang="en-GB" sz="3100" dirty="0"/>
            </a:br>
            <a:r>
              <a:rPr lang="en-GB" sz="3100" dirty="0"/>
              <a:t/>
            </a:r>
            <a:br>
              <a:rPr lang="en-GB" sz="3100" dirty="0"/>
            </a:br>
            <a:r>
              <a:rPr lang="en-GB" sz="3100" dirty="0"/>
              <a:t/>
            </a:r>
            <a:br>
              <a:rPr lang="en-GB" sz="3100" dirty="0"/>
            </a:br>
            <a:r>
              <a:rPr lang="en-GB" sz="3100" dirty="0"/>
              <a:t/>
            </a:r>
            <a:br>
              <a:rPr lang="en-GB" sz="3100" dirty="0"/>
            </a:br>
            <a:r>
              <a:rPr lang="en-GB" sz="3100" dirty="0"/>
              <a:t/>
            </a:r>
            <a:br>
              <a:rPr lang="en-GB" sz="3100" dirty="0"/>
            </a:br>
            <a:r>
              <a:rPr lang="en-GB" sz="3100" dirty="0"/>
              <a:t/>
            </a:r>
            <a:br>
              <a:rPr lang="en-GB" sz="3100" dirty="0"/>
            </a:br>
            <a:r>
              <a:rPr lang="en-US" sz="3100" dirty="0"/>
              <a:t> </a:t>
            </a:r>
            <a:br>
              <a:rPr lang="en-US" sz="3100" dirty="0"/>
            </a:br>
            <a:r>
              <a:rPr lang="en-US" sz="3100" dirty="0"/>
              <a:t>WCG approach to </a:t>
            </a:r>
            <a:br>
              <a:rPr lang="en-US" sz="3100" dirty="0"/>
            </a:br>
            <a:r>
              <a:rPr lang="en-US" sz="3100" dirty="0"/>
              <a:t> illegal land occupation </a:t>
            </a:r>
            <a:r>
              <a:rPr lang="en-GB" sz="3100" dirty="0"/>
              <a:t/>
            </a:r>
            <a:br>
              <a:rPr lang="en-GB" sz="3100" dirty="0"/>
            </a:br>
            <a:r>
              <a:rPr lang="en-GB" sz="3100" dirty="0"/>
              <a:t> </a:t>
            </a:r>
            <a:endParaRPr lang="en-GB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2"/>
          </p:nvPr>
        </p:nvSpPr>
        <p:spPr>
          <a:xfrm>
            <a:off x="6977575" y="5445483"/>
            <a:ext cx="1913207" cy="317687"/>
          </a:xfrm>
        </p:spPr>
        <p:txBody>
          <a:bodyPr/>
          <a:lstStyle/>
          <a:p>
            <a:r>
              <a:rPr lang="en-GB" sz="1400" b="1" dirty="0">
                <a:solidFill>
                  <a:prstClr val="white"/>
                </a:solidFill>
              </a:rPr>
              <a:t>16 September 2020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19155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Conclusion 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95275" y="1039978"/>
            <a:ext cx="8597205" cy="5165950"/>
          </a:xfrm>
        </p:spPr>
        <p:txBody>
          <a:bodyPr>
            <a:normAutofit/>
          </a:bodyPr>
          <a:lstStyle/>
          <a:p>
            <a:pPr lvl="1">
              <a:lnSpc>
                <a:spcPct val="200000"/>
              </a:lnSpc>
            </a:pPr>
            <a:r>
              <a:rPr lang="en-ZA" sz="1800" dirty="0"/>
              <a:t> </a:t>
            </a:r>
            <a:r>
              <a:rPr lang="en-ZA" sz="2200" dirty="0"/>
              <a:t>Building Resilient Communities</a:t>
            </a:r>
            <a:r>
              <a:rPr lang="en-US" sz="2100" dirty="0"/>
              <a:t>;</a:t>
            </a:r>
          </a:p>
          <a:p>
            <a:pPr lvl="1">
              <a:lnSpc>
                <a:spcPct val="200000"/>
              </a:lnSpc>
            </a:pPr>
            <a:r>
              <a:rPr lang="en-ZA" sz="2100" dirty="0">
                <a:ea typeface="Calibri" panose="020F0502020204030204" pitchFamily="34" charset="0"/>
                <a:cs typeface="Times New Roman" panose="02020603050405020304" pitchFamily="18" charset="0"/>
              </a:rPr>
              <a:t> Everyone has a role to play and a responsibility</a:t>
            </a:r>
            <a:r>
              <a:rPr lang="en-US" sz="2100" dirty="0"/>
              <a:t>;</a:t>
            </a:r>
          </a:p>
          <a:p>
            <a:pPr lvl="1">
              <a:lnSpc>
                <a:spcPct val="200000"/>
              </a:lnSpc>
            </a:pPr>
            <a:r>
              <a:rPr lang="en-US" sz="2100" dirty="0"/>
              <a:t> Exploring partnership with other role players;</a:t>
            </a:r>
          </a:p>
          <a:p>
            <a:pPr lvl="1">
              <a:lnSpc>
                <a:spcPct val="200000"/>
              </a:lnSpc>
            </a:pPr>
            <a:r>
              <a:rPr lang="en-US" sz="2100" dirty="0"/>
              <a:t> Centralizing Call Centre 24-hours inline with DTPW protocol;</a:t>
            </a:r>
          </a:p>
          <a:p>
            <a:pPr lvl="1">
              <a:lnSpc>
                <a:spcPct val="200000"/>
              </a:lnSpc>
            </a:pPr>
            <a:r>
              <a:rPr lang="en-US" sz="2100" dirty="0"/>
              <a:t>  Departmental specific approach -one size not fitting all.</a:t>
            </a:r>
            <a:endParaRPr lang="en-ZA" sz="2100" dirty="0"/>
          </a:p>
          <a:p>
            <a:pPr marL="0" lvl="1" indent="0">
              <a:lnSpc>
                <a:spcPct val="200000"/>
              </a:lnSpc>
              <a:buNone/>
            </a:pPr>
            <a:endParaRPr lang="en-ZA" sz="200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ZA" dirty="0">
                <a:solidFill>
                  <a:srgbClr val="998F86"/>
                </a:solidFill>
              </a:rPr>
              <a:t>DotP SECURITY COMMITTEE MEETING, 30 SEPT’13, SECURITY VETTING PRESENTATION 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10</a:t>
            </a:fld>
            <a:endParaRPr lang="en-ZA" dirty="0">
              <a:solidFill>
                <a:srgbClr val="003399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924528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xmlns="" val="1940179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Background  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95275" y="1188720"/>
            <a:ext cx="8597205" cy="4904105"/>
          </a:xfrm>
        </p:spPr>
        <p:txBody>
          <a:bodyPr>
            <a:normAutofit fontScale="85000" lnSpcReduction="10000"/>
          </a:bodyPr>
          <a:lstStyle/>
          <a:p>
            <a:pPr lvl="1">
              <a:lnSpc>
                <a:spcPct val="200000"/>
              </a:lnSpc>
            </a:pPr>
            <a:r>
              <a:rPr lang="en-ZA" sz="1800" dirty="0"/>
              <a:t> DoHS hosted 3 Land invasion Joint Operational Committee (JOC) meetings since 28 July 2020</a:t>
            </a:r>
          </a:p>
          <a:p>
            <a:pPr lvl="1">
              <a:lnSpc>
                <a:spcPct val="200000"/>
              </a:lnSpc>
            </a:pPr>
            <a:r>
              <a:rPr lang="en-ZA" sz="1800" dirty="0"/>
              <a:t> JOC has draft action plan with specific deliverables</a:t>
            </a:r>
            <a:endParaRPr lang="en-US" sz="1800" dirty="0"/>
          </a:p>
          <a:p>
            <a:pPr lvl="1">
              <a:lnSpc>
                <a:spcPct val="200000"/>
              </a:lnSpc>
            </a:pPr>
            <a:r>
              <a:rPr lang="en-US" sz="1800" dirty="0"/>
              <a:t> DoCS to conduct Safety and Security Risk Assessment's (SSRA) in identified areas</a:t>
            </a:r>
          </a:p>
          <a:p>
            <a:pPr lvl="1">
              <a:lnSpc>
                <a:spcPct val="200000"/>
              </a:lnSpc>
            </a:pPr>
            <a:r>
              <a:rPr lang="en-US" sz="1800" dirty="0"/>
              <a:t> DoTPW  property database, identify the buildings</a:t>
            </a:r>
          </a:p>
          <a:p>
            <a:pPr lvl="1">
              <a:lnSpc>
                <a:spcPct val="200000"/>
              </a:lnSpc>
            </a:pPr>
            <a:r>
              <a:rPr lang="en-US" sz="1800" dirty="0"/>
              <a:t> JOC to arrange engagement, DoHS risk business unit and  DoCS to discuss risk assessment approach</a:t>
            </a:r>
          </a:p>
          <a:p>
            <a:pPr lvl="1">
              <a:lnSpc>
                <a:spcPct val="200000"/>
              </a:lnSpc>
            </a:pPr>
            <a:r>
              <a:rPr lang="en-US" sz="1800" dirty="0"/>
              <a:t> DoHS housing projects and vacant land to be identified for the SSRA’s </a:t>
            </a:r>
          </a:p>
          <a:p>
            <a:pPr lvl="1">
              <a:lnSpc>
                <a:spcPct val="200000"/>
              </a:lnSpc>
            </a:pPr>
            <a:r>
              <a:rPr lang="en-US" sz="1800" dirty="0"/>
              <a:t> JOC to engage Neighborhood watch (NHW) for local collaboration </a:t>
            </a:r>
          </a:p>
          <a:p>
            <a:pPr marL="0" lvl="1" indent="0">
              <a:lnSpc>
                <a:spcPct val="200000"/>
              </a:lnSpc>
              <a:buNone/>
            </a:pPr>
            <a:endParaRPr lang="en-ZA" sz="180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ZA" dirty="0">
                <a:solidFill>
                  <a:srgbClr val="998F86"/>
                </a:solidFill>
              </a:rPr>
              <a:t>HS SECURITY COMMITTEE MEETING, 20 NOV 13, PRESENTATION 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2</a:t>
            </a:fld>
            <a:endParaRPr lang="en-ZA" dirty="0">
              <a:solidFill>
                <a:srgbClr val="003399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592092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Hot sport areas  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Identified by DoHS on 28 August 2020 (Metro)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95275" y="1412776"/>
            <a:ext cx="8597205" cy="4680049"/>
          </a:xfrm>
        </p:spPr>
        <p:txBody>
          <a:bodyPr>
            <a:normAutofit lnSpcReduction="10000"/>
          </a:bodyPr>
          <a:lstStyle/>
          <a:p>
            <a:pPr lvl="1">
              <a:lnSpc>
                <a:spcPct val="200000"/>
              </a:lnSpc>
            </a:pPr>
            <a:r>
              <a:rPr lang="en-ZA" sz="1800" dirty="0"/>
              <a:t>Du Noon</a:t>
            </a:r>
          </a:p>
          <a:p>
            <a:pPr lvl="1">
              <a:lnSpc>
                <a:spcPct val="200000"/>
              </a:lnSpc>
            </a:pPr>
            <a:r>
              <a:rPr lang="en-ZA" sz="1800" dirty="0"/>
              <a:t>Delft</a:t>
            </a:r>
          </a:p>
          <a:p>
            <a:pPr lvl="1">
              <a:lnSpc>
                <a:spcPct val="200000"/>
              </a:lnSpc>
            </a:pPr>
            <a:r>
              <a:rPr lang="en-ZA" sz="1800" dirty="0"/>
              <a:t>Blue Downs</a:t>
            </a:r>
          </a:p>
          <a:p>
            <a:pPr lvl="1">
              <a:lnSpc>
                <a:spcPct val="200000"/>
              </a:lnSpc>
            </a:pPr>
            <a:r>
              <a:rPr lang="en-ZA" sz="1800" dirty="0"/>
              <a:t>Khayelitsha</a:t>
            </a:r>
          </a:p>
          <a:p>
            <a:pPr lvl="1">
              <a:lnSpc>
                <a:spcPct val="200000"/>
              </a:lnSpc>
            </a:pPr>
            <a:r>
              <a:rPr lang="en-ZA" sz="1800" dirty="0"/>
              <a:t>Kraaifontein</a:t>
            </a:r>
          </a:p>
          <a:p>
            <a:pPr lvl="1">
              <a:lnSpc>
                <a:spcPct val="200000"/>
              </a:lnSpc>
            </a:pPr>
            <a:r>
              <a:rPr lang="en-ZA" sz="1800" dirty="0"/>
              <a:t>Gugulethu</a:t>
            </a:r>
          </a:p>
          <a:p>
            <a:pPr lvl="1">
              <a:lnSpc>
                <a:spcPct val="200000"/>
              </a:lnSpc>
            </a:pPr>
            <a:r>
              <a:rPr lang="en-ZA" sz="1800" dirty="0"/>
              <a:t>Philippi</a:t>
            </a:r>
          </a:p>
          <a:p>
            <a:pPr lvl="1">
              <a:lnSpc>
                <a:spcPct val="200000"/>
              </a:lnSpc>
            </a:pPr>
            <a:r>
              <a:rPr lang="en-ZA" sz="1800" dirty="0"/>
              <a:t>Weltevreden Valley</a:t>
            </a:r>
          </a:p>
          <a:p>
            <a:pPr marL="0" lvl="1" indent="0">
              <a:lnSpc>
                <a:spcPct val="200000"/>
              </a:lnSpc>
              <a:buNone/>
            </a:pPr>
            <a:endParaRPr lang="en-ZA" sz="180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ZA" dirty="0">
                <a:solidFill>
                  <a:srgbClr val="998F86"/>
                </a:solidFill>
              </a:rPr>
              <a:t>HS SECURITY COMMITTEE MEETING, 20 NOV 13, PRESENTATION 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3</a:t>
            </a:fld>
            <a:endParaRPr lang="en-ZA" dirty="0">
              <a:solidFill>
                <a:srgbClr val="003399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320515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2300" dirty="0"/>
              <a:t>Identification of Risk and Challenges 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1600" dirty="0">
                <a:solidFill>
                  <a:schemeClr val="tx1"/>
                </a:solidFill>
              </a:rPr>
              <a:t>Underlying causes of protest action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95275" y="1412776"/>
            <a:ext cx="8597205" cy="4680049"/>
          </a:xfrm>
        </p:spPr>
        <p:txBody>
          <a:bodyPr>
            <a:noAutofit/>
          </a:bodyPr>
          <a:lstStyle/>
          <a:p>
            <a:pPr marL="0" lvl="1" indent="0">
              <a:lnSpc>
                <a:spcPct val="150000"/>
              </a:lnSpc>
              <a:buNone/>
            </a:pPr>
            <a:r>
              <a:rPr lang="en-ZA" dirty="0"/>
              <a:t> WC of late plagued by wave of protest action. Most linked to</a:t>
            </a:r>
          </a:p>
          <a:p>
            <a:pPr lvl="1">
              <a:lnSpc>
                <a:spcPct val="150000"/>
              </a:lnSpc>
            </a:pPr>
            <a:r>
              <a:rPr lang="en-ZA" dirty="0"/>
              <a:t> Service delivery challenges</a:t>
            </a:r>
          </a:p>
          <a:p>
            <a:pPr lvl="1">
              <a:lnSpc>
                <a:spcPct val="150000"/>
              </a:lnSpc>
            </a:pPr>
            <a:r>
              <a:rPr lang="en-ZA" dirty="0"/>
              <a:t> Illegal land occupation</a:t>
            </a:r>
          </a:p>
          <a:p>
            <a:pPr lvl="1">
              <a:lnSpc>
                <a:spcPct val="150000"/>
              </a:lnSpc>
            </a:pPr>
            <a:r>
              <a:rPr lang="en-ZA" dirty="0"/>
              <a:t> Political intolerance</a:t>
            </a:r>
          </a:p>
          <a:p>
            <a:pPr lvl="1">
              <a:lnSpc>
                <a:spcPct val="150000"/>
              </a:lnSpc>
            </a:pPr>
            <a:r>
              <a:rPr lang="en-ZA" dirty="0"/>
              <a:t> Maladministration complaints</a:t>
            </a:r>
          </a:p>
          <a:p>
            <a:pPr marL="0" lvl="1" indent="0">
              <a:lnSpc>
                <a:spcPct val="200000"/>
              </a:lnSpc>
              <a:buNone/>
            </a:pPr>
            <a:r>
              <a:rPr lang="en-ZA" b="1" i="1" dirty="0"/>
              <a:t>Identified Threats and Risks</a:t>
            </a:r>
          </a:p>
          <a:p>
            <a:pPr lvl="1">
              <a:lnSpc>
                <a:spcPct val="150000"/>
              </a:lnSpc>
            </a:pPr>
            <a:r>
              <a:rPr lang="en-ZA" dirty="0"/>
              <a:t>Violence and possible loss of life and limb</a:t>
            </a:r>
          </a:p>
          <a:p>
            <a:pPr lvl="1">
              <a:lnSpc>
                <a:spcPct val="150000"/>
              </a:lnSpc>
            </a:pPr>
            <a:r>
              <a:rPr lang="en-ZA" dirty="0"/>
              <a:t>Vandalism and damage to state assets </a:t>
            </a:r>
          </a:p>
          <a:p>
            <a:pPr lvl="1">
              <a:lnSpc>
                <a:spcPct val="150000"/>
              </a:lnSpc>
            </a:pPr>
            <a:r>
              <a:rPr lang="en-ZA" dirty="0"/>
              <a:t>Loss of state land and future developments promised</a:t>
            </a:r>
          </a:p>
          <a:p>
            <a:pPr lvl="1">
              <a:lnSpc>
                <a:spcPct val="150000"/>
              </a:lnSpc>
            </a:pPr>
            <a:r>
              <a:rPr lang="en-ZA" dirty="0"/>
              <a:t>Increase of unsafe spaces due to unplanned informal settlements </a:t>
            </a:r>
          </a:p>
          <a:p>
            <a:pPr lvl="1">
              <a:lnSpc>
                <a:spcPct val="200000"/>
              </a:lnSpc>
            </a:pPr>
            <a:endParaRPr lang="en-ZA" b="1" dirty="0"/>
          </a:p>
          <a:p>
            <a:pPr lvl="1">
              <a:lnSpc>
                <a:spcPct val="200000"/>
              </a:lnSpc>
            </a:pPr>
            <a:endParaRPr lang="en-ZA" sz="2000" b="1" dirty="0"/>
          </a:p>
          <a:p>
            <a:pPr lvl="1">
              <a:lnSpc>
                <a:spcPct val="200000"/>
              </a:lnSpc>
            </a:pPr>
            <a:endParaRPr lang="en-ZA" sz="2000" b="1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ZA" dirty="0">
                <a:solidFill>
                  <a:srgbClr val="998F86"/>
                </a:solidFill>
              </a:rPr>
              <a:t>HS SECURITY COMMITTEE MEETING, 20 NOV 13, PRESENTATION 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4</a:t>
            </a:fld>
            <a:endParaRPr lang="en-ZA" dirty="0">
              <a:solidFill>
                <a:srgbClr val="003399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2464235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WCG- Response 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Approach targets 4 areas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95275" y="1412776"/>
            <a:ext cx="8597205" cy="4680049"/>
          </a:xfrm>
        </p:spPr>
        <p:txBody>
          <a:bodyPr>
            <a:normAutofit/>
          </a:bodyPr>
          <a:lstStyle/>
          <a:p>
            <a:pPr marL="0" lvl="1" indent="0">
              <a:lnSpc>
                <a:spcPct val="200000"/>
              </a:lnSpc>
              <a:buNone/>
            </a:pPr>
            <a:r>
              <a:rPr lang="en-US" sz="1800" dirty="0"/>
              <a:t>Roles and responsibility of the;</a:t>
            </a:r>
          </a:p>
          <a:p>
            <a:pPr lvl="1">
              <a:lnSpc>
                <a:spcPct val="200000"/>
              </a:lnSpc>
            </a:pPr>
            <a:r>
              <a:rPr lang="en-US" sz="1800" dirty="0"/>
              <a:t> Property Owners;</a:t>
            </a:r>
          </a:p>
          <a:p>
            <a:pPr lvl="1">
              <a:lnSpc>
                <a:spcPct val="200000"/>
              </a:lnSpc>
            </a:pPr>
            <a:r>
              <a:rPr lang="en-US" sz="1800" dirty="0"/>
              <a:t> Department of Transport and Public Work;</a:t>
            </a:r>
          </a:p>
          <a:p>
            <a:pPr lvl="1">
              <a:lnSpc>
                <a:spcPct val="200000"/>
              </a:lnSpc>
            </a:pPr>
            <a:r>
              <a:rPr lang="en-US" sz="1800" dirty="0"/>
              <a:t> Department of Community Safety;</a:t>
            </a:r>
          </a:p>
          <a:p>
            <a:pPr lvl="1">
              <a:lnSpc>
                <a:spcPct val="200000"/>
              </a:lnSpc>
            </a:pPr>
            <a:r>
              <a:rPr lang="en-US" sz="1800" dirty="0"/>
              <a:t> Communities and other Role Players;</a:t>
            </a:r>
          </a:p>
          <a:p>
            <a:pPr lvl="1">
              <a:lnSpc>
                <a:spcPct val="200000"/>
              </a:lnSpc>
            </a:pPr>
            <a:endParaRPr lang="en-ZA" sz="180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ZA" dirty="0">
                <a:solidFill>
                  <a:srgbClr val="998F86"/>
                </a:solidFill>
              </a:rPr>
              <a:t>HS SECURITY COMMITTEE MEETING, 20 NOV 13, PRESENTATION 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5</a:t>
            </a:fld>
            <a:endParaRPr lang="en-ZA" dirty="0">
              <a:solidFill>
                <a:srgbClr val="003399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490586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Property Owners  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95275" y="1188720"/>
            <a:ext cx="8597205" cy="4904105"/>
          </a:xfrm>
        </p:spPr>
        <p:txBody>
          <a:bodyPr>
            <a:normAutofit/>
          </a:bodyPr>
          <a:lstStyle/>
          <a:p>
            <a:pPr lvl="1">
              <a:lnSpc>
                <a:spcPct val="200000"/>
              </a:lnSpc>
            </a:pPr>
            <a:r>
              <a:rPr lang="en-US" sz="1800" dirty="0"/>
              <a:t> Early warning systems in place;</a:t>
            </a:r>
          </a:p>
          <a:p>
            <a:pPr lvl="1">
              <a:lnSpc>
                <a:spcPct val="200000"/>
              </a:lnSpc>
            </a:pPr>
            <a:r>
              <a:rPr lang="en-ZA" sz="1800" dirty="0">
                <a:ea typeface="Calibri" panose="020F0502020204030204" pitchFamily="34" charset="0"/>
                <a:cs typeface="Times New Roman" panose="02020603050405020304" pitchFamily="18" charset="0"/>
              </a:rPr>
              <a:t> Monitoring of premises and land;</a:t>
            </a:r>
          </a:p>
          <a:p>
            <a:pPr lvl="1">
              <a:lnSpc>
                <a:spcPct val="200000"/>
              </a:lnSpc>
            </a:pPr>
            <a:r>
              <a:rPr lang="en-ZA" sz="1800" dirty="0">
                <a:ea typeface="Calibri" panose="020F0502020204030204" pitchFamily="34" charset="0"/>
                <a:cs typeface="Times New Roman" panose="02020603050405020304" pitchFamily="18" charset="0"/>
              </a:rPr>
              <a:t> Pro-active scanning of environment and identification of risks</a:t>
            </a:r>
            <a:r>
              <a:rPr lang="en-US" sz="1800" dirty="0"/>
              <a:t>;</a:t>
            </a:r>
          </a:p>
          <a:p>
            <a:pPr lvl="1">
              <a:lnSpc>
                <a:spcPct val="200000"/>
              </a:lnSpc>
            </a:pPr>
            <a:r>
              <a:rPr lang="en-US" sz="1800" dirty="0"/>
              <a:t> Precautionary barriers such as fencing, signage;</a:t>
            </a:r>
          </a:p>
          <a:p>
            <a:pPr lvl="1">
              <a:lnSpc>
                <a:spcPct val="200000"/>
              </a:lnSpc>
            </a:pPr>
            <a:r>
              <a:rPr lang="en-US" sz="1800" dirty="0"/>
              <a:t> Operation of Law knowledge and procedures applicable;</a:t>
            </a:r>
          </a:p>
          <a:p>
            <a:pPr lvl="1">
              <a:lnSpc>
                <a:spcPct val="200000"/>
              </a:lnSpc>
            </a:pPr>
            <a:r>
              <a:rPr lang="en-US" sz="1800" dirty="0"/>
              <a:t> Reporting mechanism window of 48 hours;</a:t>
            </a:r>
          </a:p>
          <a:p>
            <a:pPr lvl="1">
              <a:lnSpc>
                <a:spcPct val="200000"/>
              </a:lnSpc>
            </a:pPr>
            <a:r>
              <a:rPr lang="en-ZA" sz="1800" dirty="0"/>
              <a:t> A detailed account of the nature of the invasion or trespassing 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ZA" dirty="0">
                <a:solidFill>
                  <a:srgbClr val="998F86"/>
                </a:solidFill>
              </a:rPr>
              <a:t>HS SECURITY COMMITTEE MEETING, 20 NOV 13, PRESENTATION 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6</a:t>
            </a:fld>
            <a:endParaRPr lang="en-ZA" dirty="0">
              <a:solidFill>
                <a:srgbClr val="003399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563802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Department of Transport and Public Works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95275" y="1412776"/>
            <a:ext cx="8597205" cy="4680049"/>
          </a:xfrm>
        </p:spPr>
        <p:txBody>
          <a:bodyPr>
            <a:normAutofit/>
          </a:bodyPr>
          <a:lstStyle/>
          <a:p>
            <a:pPr lvl="1">
              <a:lnSpc>
                <a:spcPct val="200000"/>
              </a:lnSpc>
            </a:pPr>
            <a:r>
              <a:rPr lang="en-US" sz="1800" dirty="0"/>
              <a:t> Conduct analysis of the vacant land;</a:t>
            </a:r>
          </a:p>
          <a:p>
            <a:pPr lvl="1">
              <a:lnSpc>
                <a:spcPct val="200000"/>
              </a:lnSpc>
            </a:pPr>
            <a:r>
              <a:rPr lang="en-US" sz="1800" dirty="0"/>
              <a:t> Advise on Legal boundaries/remedy;</a:t>
            </a:r>
          </a:p>
          <a:p>
            <a:pPr lvl="1">
              <a:lnSpc>
                <a:spcPct val="200000"/>
              </a:lnSpc>
            </a:pPr>
            <a:r>
              <a:rPr lang="en-US" sz="1800" dirty="0"/>
              <a:t>Assist Departments with legal advice and obtaining eviction orders;</a:t>
            </a:r>
          </a:p>
          <a:p>
            <a:pPr lvl="1">
              <a:lnSpc>
                <a:spcPct val="200000"/>
              </a:lnSpc>
            </a:pPr>
            <a:r>
              <a:rPr lang="en-US" sz="1800" dirty="0"/>
              <a:t> Protocol be developed to mitigate the risk;</a:t>
            </a:r>
          </a:p>
          <a:p>
            <a:pPr lvl="1">
              <a:lnSpc>
                <a:spcPct val="200000"/>
              </a:lnSpc>
            </a:pPr>
            <a:r>
              <a:rPr lang="en-US" sz="1800" dirty="0"/>
              <a:t> Plans exploring alternative use and occupation of land;</a:t>
            </a:r>
          </a:p>
          <a:p>
            <a:pPr lvl="1">
              <a:lnSpc>
                <a:spcPct val="200000"/>
              </a:lnSpc>
            </a:pPr>
            <a:r>
              <a:rPr lang="en-US" sz="1800" dirty="0"/>
              <a:t> Updated database of immovable assets.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ZA" dirty="0">
                <a:solidFill>
                  <a:srgbClr val="998F86"/>
                </a:solidFill>
              </a:rPr>
              <a:t>HS SECURITY COMMITTEE MEETING, 20 NOV 13, PRESENTATION 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7</a:t>
            </a:fld>
            <a:endParaRPr lang="en-ZA" dirty="0">
              <a:solidFill>
                <a:srgbClr val="003399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483644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Department of Community Safety 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95275" y="1039978"/>
            <a:ext cx="8597205" cy="5165950"/>
          </a:xfrm>
        </p:spPr>
        <p:txBody>
          <a:bodyPr>
            <a:normAutofit/>
          </a:bodyPr>
          <a:lstStyle/>
          <a:p>
            <a:pPr lvl="1">
              <a:lnSpc>
                <a:spcPct val="200000"/>
              </a:lnSpc>
            </a:pPr>
            <a:r>
              <a:rPr lang="en-US" sz="2100" dirty="0"/>
              <a:t> Conduct risk assessments;</a:t>
            </a:r>
          </a:p>
          <a:p>
            <a:pPr lvl="1">
              <a:lnSpc>
                <a:spcPct val="200000"/>
              </a:lnSpc>
            </a:pPr>
            <a:r>
              <a:rPr lang="en-ZA" sz="2100" dirty="0">
                <a:ea typeface="Calibri" panose="020F0502020204030204" pitchFamily="34" charset="0"/>
                <a:cs typeface="Times New Roman" panose="02020603050405020304" pitchFamily="18" charset="0"/>
              </a:rPr>
              <a:t> Design solution to mitigate risks;</a:t>
            </a:r>
          </a:p>
          <a:p>
            <a:pPr lvl="1">
              <a:lnSpc>
                <a:spcPct val="200000"/>
              </a:lnSpc>
            </a:pPr>
            <a:r>
              <a:rPr lang="en-ZA" sz="2100" dirty="0"/>
              <a:t> Maintain a working relationship with SAPS to ensure swift and effective action against invaders/trespassers</a:t>
            </a:r>
            <a:r>
              <a:rPr lang="en-US" sz="2100" dirty="0"/>
              <a:t>;</a:t>
            </a:r>
          </a:p>
          <a:p>
            <a:pPr lvl="1">
              <a:lnSpc>
                <a:spcPct val="200000"/>
              </a:lnSpc>
            </a:pPr>
            <a:r>
              <a:rPr lang="en-US" sz="2100" dirty="0"/>
              <a:t> Introduce the risk at community platforms to communicate implications for safety;</a:t>
            </a:r>
            <a:endParaRPr lang="en-ZA" sz="200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ZA" dirty="0">
                <a:solidFill>
                  <a:srgbClr val="998F86"/>
                </a:solidFill>
              </a:rPr>
              <a:t>DotP SECURITY COMMITTEE MEETING, 30 SEPT’13, SECURITY VETTING PRESENTATION 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8</a:t>
            </a:fld>
            <a:endParaRPr lang="en-ZA" dirty="0">
              <a:solidFill>
                <a:srgbClr val="003399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0292096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Other Role Players 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95275" y="1039978"/>
            <a:ext cx="8597205" cy="5165950"/>
          </a:xfrm>
        </p:spPr>
        <p:txBody>
          <a:bodyPr>
            <a:normAutofit/>
          </a:bodyPr>
          <a:lstStyle/>
          <a:p>
            <a:pPr lvl="1">
              <a:lnSpc>
                <a:spcPct val="200000"/>
              </a:lnSpc>
            </a:pPr>
            <a:r>
              <a:rPr lang="en-US" sz="2100" dirty="0"/>
              <a:t> Monitor progress;</a:t>
            </a:r>
          </a:p>
          <a:p>
            <a:pPr lvl="1">
              <a:lnSpc>
                <a:spcPct val="200000"/>
              </a:lnSpc>
            </a:pPr>
            <a:r>
              <a:rPr lang="en-ZA" sz="2100" dirty="0">
                <a:ea typeface="Calibri" panose="020F0502020204030204" pitchFamily="34" charset="0"/>
                <a:cs typeface="Times New Roman" panose="02020603050405020304" pitchFamily="18" charset="0"/>
              </a:rPr>
              <a:t> Make staff aware of their duty to report illegal occupation through awareness;</a:t>
            </a:r>
          </a:p>
          <a:p>
            <a:pPr lvl="1">
              <a:lnSpc>
                <a:spcPct val="200000"/>
              </a:lnSpc>
            </a:pPr>
            <a:r>
              <a:rPr lang="en-ZA" sz="2100" dirty="0">
                <a:ea typeface="Calibri" panose="020F0502020204030204" pitchFamily="34" charset="0"/>
                <a:cs typeface="Times New Roman" panose="02020603050405020304" pitchFamily="18" charset="0"/>
              </a:rPr>
              <a:t> Utilize NHW and CPF platforms to inform property owners about their rights and responsibilities as far as the protection of their properties is concerned</a:t>
            </a:r>
            <a:r>
              <a:rPr lang="en-US" sz="2100" dirty="0"/>
              <a:t>;</a:t>
            </a:r>
          </a:p>
          <a:p>
            <a:pPr lvl="1">
              <a:lnSpc>
                <a:spcPct val="200000"/>
              </a:lnSpc>
            </a:pPr>
            <a:r>
              <a:rPr lang="en-US" sz="2100" dirty="0"/>
              <a:t>Review of the processes when necessary;</a:t>
            </a:r>
          </a:p>
          <a:p>
            <a:pPr marL="0" lvl="1" indent="0">
              <a:lnSpc>
                <a:spcPct val="200000"/>
              </a:lnSpc>
              <a:buNone/>
            </a:pPr>
            <a:endParaRPr lang="en-ZA" sz="2100" dirty="0"/>
          </a:p>
          <a:p>
            <a:pPr marL="0" lvl="1" indent="0">
              <a:lnSpc>
                <a:spcPct val="200000"/>
              </a:lnSpc>
              <a:buNone/>
            </a:pPr>
            <a:endParaRPr lang="en-ZA" sz="200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ZA" dirty="0">
                <a:solidFill>
                  <a:srgbClr val="998F86"/>
                </a:solidFill>
              </a:rPr>
              <a:t>DotP SECURITY COMMITTEE MEETING, 30 SEPT’13, SECURITY VETTING PRESENTATION 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9</a:t>
            </a:fld>
            <a:endParaRPr lang="en-ZA" dirty="0">
              <a:solidFill>
                <a:srgbClr val="003399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704296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ljdaNviGkeHob23qOkiCQ"/>
</p:tagLst>
</file>

<file path=ppt/tags/tag1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ljdaNviGkeHob23qOkiCQ"/>
</p:tagLst>
</file>

<file path=ppt/tags/tag1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BOX_SB6" val="snTsFZ8Y/CBJMgu9y8Dq8/H4Owf5ZP/3"/>
  <p:tag name="SMARTBOX_SB8" val="0iCA1Z23kaaMiGZOE1yeGg=="/>
  <p:tag name="SMARTBOX_SB7" val="U8/1IBd/oCkOa3RV9JIGzg=="/>
</p:tagLst>
</file>

<file path=ppt/tags/tag1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BOX_SB6" val="O2Vd6MXRoifyZCe/2HTGZDJFxwOFL/KH"/>
  <p:tag name="SMARTBOX_SB8" val="Es6JW/9cS2ChI5Uc8le8Fw=="/>
  <p:tag name="SMARTBOX_SB7" val="Jtje7kfpIdLhgaWEM9Z7gw=="/>
</p:tagLst>
</file>

<file path=ppt/tags/tag1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BOX_SB6" val="O2Vd6MXRoifyZCe/2HTGZDJFxwOFL/KH"/>
  <p:tag name="SMARTBOX_SB8" val="Es6JW/9cS2ChI5Uc8le8Fw=="/>
  <p:tag name="SMARTBOX_SB7" val="Jtje7kfpIdLhgaWEM9Z7gw=="/>
</p:tagLst>
</file>

<file path=ppt/tags/tag1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BOX_SB6" val="O2Vd6MXRoifyZCe/2HTGZDJFxwOFL/KH"/>
  <p:tag name="SMARTBOX_SB8" val="Es6JW/9cS2ChI5Uc8le8Fw=="/>
  <p:tag name="SMARTBOX_SB7" val="Jtje7kfpIdLhgaWEM9Z7gw=="/>
</p:tagLst>
</file>

<file path=ppt/tags/tag1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BOX_SB6" val="O2Vd6MXRoifyZCe/2HTGZDJFxwOFL/KH"/>
  <p:tag name="SMARTBOX_SB8" val="Es6JW/9cS2ChI5Uc8le8Fw=="/>
  <p:tag name="SMARTBOX_SB7" val="Jtje7kfpIdLhgaWEM9Z7gw=="/>
</p:tagLst>
</file>

<file path=ppt/tags/tag1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BOX_SB6" val="O2Vd6MXRoifyZCe/2HTGZDJFxwOFL/KH"/>
  <p:tag name="SMARTBOX_SB8" val="Es6JW/9cS2ChI5Uc8le8Fw=="/>
  <p:tag name="SMARTBOX_SB7" val="Jtje7kfpIdLhgaWEM9Z7gw=="/>
</p:tagLst>
</file>

<file path=ppt/tags/tag1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BOX_SB6" val="O2Vd6MXRoifyZCe/2HTGZDJFxwOFL/KH"/>
  <p:tag name="SMARTBOX_SB8" val="Es6JW/9cS2ChI5Uc8le8Fw=="/>
  <p:tag name="SMARTBOX_SB7" val="Jtje7kfpIdLhgaWEM9Z7gw=="/>
</p:tagLst>
</file>

<file path=ppt/tags/tag1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BOX_SB6" val="O2Vd6MXRoifyZCe/2HTGZDJFxwOFL/KH"/>
  <p:tag name="SMARTBOX_SB8" val="Es6JW/9cS2ChI5Uc8le8Fw=="/>
  <p:tag name="SMARTBOX_SB7" val="Jtje7kfpIdLhgaWEM9Z7gw==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FU8dMoM0esyVn7WNQT3Q"/>
</p:tagLst>
</file>

<file path=ppt/tags/tag1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BOX_SB6" val="O2Vd6MXRoifyZCe/2HTGZDJFxwOFL/KH"/>
  <p:tag name="SMARTBOX_SB8" val="Es6JW/9cS2ChI5Uc8le8Fw=="/>
  <p:tag name="SMARTBOX_SB7" val="Jtje7kfpIdLhgaWEM9Z7gw=="/>
</p:tagLst>
</file>

<file path=ppt/tags/tag1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BOX_SB6" val="O2Vd6MXRoifyZCe/2HTGZDJFxwOFL/KH"/>
  <p:tag name="SMARTBOX_SB8" val="Es6JW/9cS2ChI5Uc8le8Fw=="/>
  <p:tag name="SMARTBOX_SB7" val="Jtje7kfpIdLhgaWEM9Z7gw=="/>
</p:tagLst>
</file>

<file path=ppt/tags/tag1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BOX_SB6" val="W7sZ06LbXOADmgFMdiD8S7mwauFqwXJB"/>
  <p:tag name="SMARTBOX_SB8" val="5zbCZmvvwdXViW/PdaUP0A=="/>
  <p:tag name="SMARTBOX_SB7" val="okpar52XqDQrSAOpqNqg5Q==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9Ct1aMTE22rXjNleq0Mg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3NfSVMHv0e5Npz.QjYF8A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zeEFIP.Ei5yEnCfpKiJg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NAe8ZTEEyKIIjjGV93sg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NAe8ZTEEyKIIjjGV93sg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ljdaNviGkeHob23qOkiCQ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FU8dMoM0esyVn7WNQT3Q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9Ct1aMTE22rXjNleq0Mg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3NfSVMHv0e5Npz.QjYF8A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zeEFIP.Ei5yEnCfpKiJg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NAe8ZTEEyKIIjjGV93sg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ljdaNviGkeHob23qOkiCQ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FU8dMoM0esyVn7WNQT3Q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9Ct1aMTE22rXjNleq0M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3NfSVMHv0e5Npz.QjYF8A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zeEFIP.Ei5yEnCfpKiJg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NAe8ZTEEyKIIjjGV93sg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ljdaNviGkeHob23qOkiCQ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FU8dMoM0esyVn7WNQT3Q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9Ct1aMTE22rXjNleq0Mg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3NfSVMHv0e5Npz.QjYF8A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zeEFIP.Ei5yEnCfpKiJg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NAe8ZTEEyKIIjjGV93sg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ljdaNviGkeHob23qOkiCQ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FU8dMoM0esyVn7WNQT3Q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9Ct1aMTE22rXjNleq0Mg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3NfSVMHv0e5Npz.QjYF8A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zeEFIP.Ei5yEnCfpKiJg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NAe8ZTEEyKIIjjGV93s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ljdaNviGkeHob23qOkiCQ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FU8dMoM0esyVn7WNQT3Q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9Ct1aMTE22rXjNleq0Mg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3NfSVMHv0e5Npz.QjYF8A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zeEFIP.Ei5yEnCfpKiJg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NAe8ZTEEyKIIjjGV93sg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ljdaNviGkeHob23qOkiCQ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FU8dMoM0esyVn7WNQT3Q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9Ct1aMTE22rXjNleq0Mg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3NfSVMHv0e5Npz.QjYF8A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zeEFIP.Ei5yEnCfpKiJg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NAe8ZTEEyKIIjjGV93sg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ljdaNviGkeHob23qOkiCQ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FU8dMoM0esyVn7WNQT3Q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9Ct1aMTE22rXjNleq0Mg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3NfSVMHv0e5Npz.QjYF8A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zeEFIP.Ei5yEnCfpKiJg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NAe8ZTEEyKIIjjGV93sg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ljdaNviGkeHob23qOkiCQ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FU8dMoM0esyVn7WNQT3Q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9Ct1aMTE22rXjNleq0Mg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3NfSVMHv0e5Npz.QjYF8A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zeEFIP.Ei5yEnCfpKiJg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NAe8ZTEEyKIIjjGV93sg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ljdaNviGkeHob23qOkiCQ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ljdaNviGkeHob23qOkiCQ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FU8dMoM0esyVn7WNQT3Q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9Ct1aMTE22rXjNleq0Mg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3NfSVMHv0e5Npz.QjYF8A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zeEFIP.Ei5yEnCfpKiJg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NAe8ZTEEyKIIjjGV93sg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FU8dMoM0esyVn7WNQT3Q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9Ct1aMTE22rXjNleq0Mg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3NfSVMHv0e5Npz.QjYF8A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zeEFIP.Ei5yEnCfpKiJg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ljdaNviGkeHob23qOkiCQ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FU8dMoM0esyVn7WNQT3Q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9Ct1aMTE22rXjNleq0Mg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3NfSVMHv0e5Npz.QjYF8A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zeEFIP.Ei5yEnCfpKiJg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NAe8ZTEEyKIIjjGV93sg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NAe8ZTEEyKIIjjGV93sg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FU8dMoM0esyVn7WNQT3Q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ljdaNviGkeHob23qOkiCQ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FU8dMoM0esyVn7WNQT3Q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9Ct1aMTE22rXjNleq0Mg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3NfSVMHv0e5Npz.QjYF8A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zeEFIP.Ei5yEnCfpKiJg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NAe8ZTEEyKIIjjGV93sg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ljdaNviGkeHob23qOkiCQ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FU8dMoM0esyVn7WNQT3Q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9Ct1aMTE22rXjNleq0Mg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3NfSVMHv0e5Npz.QjYF8A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zeEFIP.Ei5yEnCfpKiJg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NAe8ZTEEyKIIjjGV93sg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9Ct1aMTE22rXjNleq0Mg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ljdaNviGkeHob23qOkiCQ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FU8dMoM0esyVn7WNQT3Q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9Ct1aMTE22rXjNleq0Mg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3NfSVMHv0e5Npz.QjYF8A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zeEFIP.Ei5yEnCfpKiJg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NAe8ZTEEyKIIjjGV93sg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ljdaNviGkeHob23qOkiCQ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FU8dMoM0esyVn7WNQT3Q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9Ct1aMTE22rXjNleq0Mg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3NfSVMHv0e5Npz.QjYF8A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zeEFIP.Ei5yEnCfpKiJg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NAe8ZTEEyKIIjjGV93sg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3NfSVMHv0e5Npz.QjYF8A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ljdaNviGkeHob23qOkiCQ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FU8dMoM0esyVn7WNQT3Q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9Ct1aMTE22rXjNleq0Mg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3NfSVMHv0e5Npz.QjYF8A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zeEFIP.Ei5yEnCfpKiJg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NAe8ZTEEyKIIjjGV93sg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ljdaNviGkeHob23qOkiCQ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FU8dMoM0esyVn7WNQT3Q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9Ct1aMTE22rXjNleq0Mg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3NfSVMHv0e5Npz.QjYF8A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zeEFIP.Ei5yEnCfpKiJg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NAe8ZTEEyKIIjjGV93sg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zeEFIP.Ei5yEnCfpKiJg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ljdaNviGkeHob23qOkiCQ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FU8dMoM0esyVn7WNQT3Q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9Ct1aMTE22rXjNleq0Mg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3NfSVMHv0e5Npz.QjYF8A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zeEFIP.Ei5yEnCfpKiJg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NAe8ZTEEyKIIjjGV93sg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zeEFIP.Ei5yEnCfpKiJg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zeEFIP.Ei5yEnCfpKiJg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zeEFIP.Ei5yEnCfpKiJg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zeEFIP.Ei5yEnCfpKiJg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zeEFIP.Ei5yEnCfpKiJg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zeEFIP.Ei5yEnCfpKiJg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zeEFIP.Ei5yEnCfpKiJg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zeEFIP.Ei5yEnCfpKiJg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zeEFIP.Ei5yEnCfpKiJg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zeEFIP.Ei5yEnCfpKiJg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zeEFIP.Ei5yEnCfpKiJg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zeEFIP.Ei5yEnCfpKiJg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zeEFIP.Ei5yEnCfpKiJg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zeEFIP.Ei5yEnCfpKiJg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zeEFIP.Ei5yEnCfpKiJg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zeEFIP.Ei5yEnCfpKiJg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zeEFIP.Ei5yEnCfpKiJg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zeEFIP.Ei5yEnCfpKiJg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zeEFIP.Ei5yEnCfpKiJg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zeEFIP.Ei5yEnCfpKiJg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FU8dMoM0esyVn7WNQT3Q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9Ct1aMTE22rXjNleq0Mg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3NfSVMHv0e5Npz.QjYF8A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zeEFIP.Ei5yEnCfpKiJg"/>
</p:tagLst>
</file>

<file path=ppt/tags/tag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NAe8ZTEEyKIIjjGV93sg"/>
</p:tagLst>
</file>

<file path=ppt/tags/tag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WCG-Community Safety-New PPT Master-01112012">
  <a:themeElements>
    <a:clrScheme name="Custom 18">
      <a:dk1>
        <a:sysClr val="windowText" lastClr="000000"/>
      </a:dk1>
      <a:lt1>
        <a:sysClr val="window" lastClr="FFFFFF"/>
      </a:lt1>
      <a:dk2>
        <a:srgbClr val="003399"/>
      </a:dk2>
      <a:lt2>
        <a:srgbClr val="3377FF"/>
      </a:lt2>
      <a:accent1>
        <a:srgbClr val="73AFB6"/>
      </a:accent1>
      <a:accent2>
        <a:srgbClr val="956E8E"/>
      </a:accent2>
      <a:accent3>
        <a:srgbClr val="998F86"/>
      </a:accent3>
      <a:accent4>
        <a:srgbClr val="C4BEB8"/>
      </a:accent4>
      <a:accent5>
        <a:srgbClr val="5C8727"/>
      </a:accent5>
      <a:accent6>
        <a:srgbClr val="F89728"/>
      </a:accent6>
      <a:hlink>
        <a:srgbClr val="B5121B"/>
      </a:hlink>
      <a:folHlink>
        <a:srgbClr val="998F86"/>
      </a:folHlink>
    </a:clrScheme>
    <a:fontScheme name="Western Cape Governmen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sz="12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9_WCG-Community Safety-New PPT Master-01112012">
  <a:themeElements>
    <a:clrScheme name="Custom 18">
      <a:dk1>
        <a:sysClr val="windowText" lastClr="000000"/>
      </a:dk1>
      <a:lt1>
        <a:sysClr val="window" lastClr="FFFFFF"/>
      </a:lt1>
      <a:dk2>
        <a:srgbClr val="003399"/>
      </a:dk2>
      <a:lt2>
        <a:srgbClr val="3377FF"/>
      </a:lt2>
      <a:accent1>
        <a:srgbClr val="73AFB6"/>
      </a:accent1>
      <a:accent2>
        <a:srgbClr val="956E8E"/>
      </a:accent2>
      <a:accent3>
        <a:srgbClr val="998F86"/>
      </a:accent3>
      <a:accent4>
        <a:srgbClr val="C4BEB8"/>
      </a:accent4>
      <a:accent5>
        <a:srgbClr val="5C8727"/>
      </a:accent5>
      <a:accent6>
        <a:srgbClr val="F89728"/>
      </a:accent6>
      <a:hlink>
        <a:srgbClr val="B5121B"/>
      </a:hlink>
      <a:folHlink>
        <a:srgbClr val="998F86"/>
      </a:folHlink>
    </a:clrScheme>
    <a:fontScheme name="Western Cape Governmen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sz="12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10_WCG-Community Safety-New PPT Master-01112012">
  <a:themeElements>
    <a:clrScheme name="Custom 18">
      <a:dk1>
        <a:sysClr val="windowText" lastClr="000000"/>
      </a:dk1>
      <a:lt1>
        <a:sysClr val="window" lastClr="FFFFFF"/>
      </a:lt1>
      <a:dk2>
        <a:srgbClr val="003399"/>
      </a:dk2>
      <a:lt2>
        <a:srgbClr val="3377FF"/>
      </a:lt2>
      <a:accent1>
        <a:srgbClr val="73AFB6"/>
      </a:accent1>
      <a:accent2>
        <a:srgbClr val="956E8E"/>
      </a:accent2>
      <a:accent3>
        <a:srgbClr val="998F86"/>
      </a:accent3>
      <a:accent4>
        <a:srgbClr val="C4BEB8"/>
      </a:accent4>
      <a:accent5>
        <a:srgbClr val="5C8727"/>
      </a:accent5>
      <a:accent6>
        <a:srgbClr val="F89728"/>
      </a:accent6>
      <a:hlink>
        <a:srgbClr val="B5121B"/>
      </a:hlink>
      <a:folHlink>
        <a:srgbClr val="998F86"/>
      </a:folHlink>
    </a:clrScheme>
    <a:fontScheme name="Western Cape Governmen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sz="12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11_WCG-Community Safety-New PPT Master-01112012">
  <a:themeElements>
    <a:clrScheme name="Custom 18">
      <a:dk1>
        <a:sysClr val="windowText" lastClr="000000"/>
      </a:dk1>
      <a:lt1>
        <a:sysClr val="window" lastClr="FFFFFF"/>
      </a:lt1>
      <a:dk2>
        <a:srgbClr val="003399"/>
      </a:dk2>
      <a:lt2>
        <a:srgbClr val="3377FF"/>
      </a:lt2>
      <a:accent1>
        <a:srgbClr val="73AFB6"/>
      </a:accent1>
      <a:accent2>
        <a:srgbClr val="956E8E"/>
      </a:accent2>
      <a:accent3>
        <a:srgbClr val="998F86"/>
      </a:accent3>
      <a:accent4>
        <a:srgbClr val="C4BEB8"/>
      </a:accent4>
      <a:accent5>
        <a:srgbClr val="5C8727"/>
      </a:accent5>
      <a:accent6>
        <a:srgbClr val="F89728"/>
      </a:accent6>
      <a:hlink>
        <a:srgbClr val="B5121B"/>
      </a:hlink>
      <a:folHlink>
        <a:srgbClr val="998F86"/>
      </a:folHlink>
    </a:clrScheme>
    <a:fontScheme name="Western Cape Governmen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sz="12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14.xml><?xml version="1.0" encoding="utf-8"?>
<a:theme xmlns:a="http://schemas.openxmlformats.org/drawingml/2006/main" name="12_WCG-Community Safety-New PPT Master-01112012">
  <a:themeElements>
    <a:clrScheme name="Custom 18">
      <a:dk1>
        <a:sysClr val="windowText" lastClr="000000"/>
      </a:dk1>
      <a:lt1>
        <a:sysClr val="window" lastClr="FFFFFF"/>
      </a:lt1>
      <a:dk2>
        <a:srgbClr val="003399"/>
      </a:dk2>
      <a:lt2>
        <a:srgbClr val="3377FF"/>
      </a:lt2>
      <a:accent1>
        <a:srgbClr val="73AFB6"/>
      </a:accent1>
      <a:accent2>
        <a:srgbClr val="956E8E"/>
      </a:accent2>
      <a:accent3>
        <a:srgbClr val="998F86"/>
      </a:accent3>
      <a:accent4>
        <a:srgbClr val="C4BEB8"/>
      </a:accent4>
      <a:accent5>
        <a:srgbClr val="5C8727"/>
      </a:accent5>
      <a:accent6>
        <a:srgbClr val="F89728"/>
      </a:accent6>
      <a:hlink>
        <a:srgbClr val="B5121B"/>
      </a:hlink>
      <a:folHlink>
        <a:srgbClr val="998F86"/>
      </a:folHlink>
    </a:clrScheme>
    <a:fontScheme name="Western Cape Governmen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sz="12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15.xml><?xml version="1.0" encoding="utf-8"?>
<a:theme xmlns:a="http://schemas.openxmlformats.org/drawingml/2006/main" name="13_WCG-Community Safety-New PPT Master-01112012">
  <a:themeElements>
    <a:clrScheme name="Custom 18">
      <a:dk1>
        <a:sysClr val="windowText" lastClr="000000"/>
      </a:dk1>
      <a:lt1>
        <a:sysClr val="window" lastClr="FFFFFF"/>
      </a:lt1>
      <a:dk2>
        <a:srgbClr val="003399"/>
      </a:dk2>
      <a:lt2>
        <a:srgbClr val="3377FF"/>
      </a:lt2>
      <a:accent1>
        <a:srgbClr val="73AFB6"/>
      </a:accent1>
      <a:accent2>
        <a:srgbClr val="956E8E"/>
      </a:accent2>
      <a:accent3>
        <a:srgbClr val="998F86"/>
      </a:accent3>
      <a:accent4>
        <a:srgbClr val="C4BEB8"/>
      </a:accent4>
      <a:accent5>
        <a:srgbClr val="5C8727"/>
      </a:accent5>
      <a:accent6>
        <a:srgbClr val="F89728"/>
      </a:accent6>
      <a:hlink>
        <a:srgbClr val="B5121B"/>
      </a:hlink>
      <a:folHlink>
        <a:srgbClr val="998F86"/>
      </a:folHlink>
    </a:clrScheme>
    <a:fontScheme name="Western Cape Governmen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sz="12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16.xml><?xml version="1.0" encoding="utf-8"?>
<a:theme xmlns:a="http://schemas.openxmlformats.org/drawingml/2006/main" name="14_WCG-Community Safety-New PPT Master-01112012">
  <a:themeElements>
    <a:clrScheme name="Custom 18">
      <a:dk1>
        <a:sysClr val="windowText" lastClr="000000"/>
      </a:dk1>
      <a:lt1>
        <a:sysClr val="window" lastClr="FFFFFF"/>
      </a:lt1>
      <a:dk2>
        <a:srgbClr val="003399"/>
      </a:dk2>
      <a:lt2>
        <a:srgbClr val="3377FF"/>
      </a:lt2>
      <a:accent1>
        <a:srgbClr val="73AFB6"/>
      </a:accent1>
      <a:accent2>
        <a:srgbClr val="956E8E"/>
      </a:accent2>
      <a:accent3>
        <a:srgbClr val="998F86"/>
      </a:accent3>
      <a:accent4>
        <a:srgbClr val="C4BEB8"/>
      </a:accent4>
      <a:accent5>
        <a:srgbClr val="5C8727"/>
      </a:accent5>
      <a:accent6>
        <a:srgbClr val="F89728"/>
      </a:accent6>
      <a:hlink>
        <a:srgbClr val="B5121B"/>
      </a:hlink>
      <a:folHlink>
        <a:srgbClr val="998F86"/>
      </a:folHlink>
    </a:clrScheme>
    <a:fontScheme name="Western Cape Governmen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sz="12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17.xml><?xml version="1.0" encoding="utf-8"?>
<a:theme xmlns:a="http://schemas.openxmlformats.org/drawingml/2006/main" name="15_WCG-Community Safety-New PPT Master-01112012">
  <a:themeElements>
    <a:clrScheme name="Custom 18">
      <a:dk1>
        <a:sysClr val="windowText" lastClr="000000"/>
      </a:dk1>
      <a:lt1>
        <a:sysClr val="window" lastClr="FFFFFF"/>
      </a:lt1>
      <a:dk2>
        <a:srgbClr val="003399"/>
      </a:dk2>
      <a:lt2>
        <a:srgbClr val="3377FF"/>
      </a:lt2>
      <a:accent1>
        <a:srgbClr val="73AFB6"/>
      </a:accent1>
      <a:accent2>
        <a:srgbClr val="956E8E"/>
      </a:accent2>
      <a:accent3>
        <a:srgbClr val="998F86"/>
      </a:accent3>
      <a:accent4>
        <a:srgbClr val="C4BEB8"/>
      </a:accent4>
      <a:accent5>
        <a:srgbClr val="5C8727"/>
      </a:accent5>
      <a:accent6>
        <a:srgbClr val="F89728"/>
      </a:accent6>
      <a:hlink>
        <a:srgbClr val="B5121B"/>
      </a:hlink>
      <a:folHlink>
        <a:srgbClr val="998F86"/>
      </a:folHlink>
    </a:clrScheme>
    <a:fontScheme name="Western Cape Governmen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sz="12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18.xml><?xml version="1.0" encoding="utf-8"?>
<a:theme xmlns:a="http://schemas.openxmlformats.org/drawingml/2006/main" name="16_WCG-Community Safety-New PPT Master-01112012">
  <a:themeElements>
    <a:clrScheme name="Custom 18">
      <a:dk1>
        <a:sysClr val="windowText" lastClr="000000"/>
      </a:dk1>
      <a:lt1>
        <a:sysClr val="window" lastClr="FFFFFF"/>
      </a:lt1>
      <a:dk2>
        <a:srgbClr val="003399"/>
      </a:dk2>
      <a:lt2>
        <a:srgbClr val="3377FF"/>
      </a:lt2>
      <a:accent1>
        <a:srgbClr val="73AFB6"/>
      </a:accent1>
      <a:accent2>
        <a:srgbClr val="956E8E"/>
      </a:accent2>
      <a:accent3>
        <a:srgbClr val="998F86"/>
      </a:accent3>
      <a:accent4>
        <a:srgbClr val="C4BEB8"/>
      </a:accent4>
      <a:accent5>
        <a:srgbClr val="5C8727"/>
      </a:accent5>
      <a:accent6>
        <a:srgbClr val="F89728"/>
      </a:accent6>
      <a:hlink>
        <a:srgbClr val="B5121B"/>
      </a:hlink>
      <a:folHlink>
        <a:srgbClr val="998F86"/>
      </a:folHlink>
    </a:clrScheme>
    <a:fontScheme name="Western Cape Governmen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sz="12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19.xml><?xml version="1.0" encoding="utf-8"?>
<a:theme xmlns:a="http://schemas.openxmlformats.org/drawingml/2006/main" name="4_WCG-Community Safety-New PPT Master-01112012">
  <a:themeElements>
    <a:clrScheme name="Custom 18">
      <a:dk1>
        <a:sysClr val="windowText" lastClr="000000"/>
      </a:dk1>
      <a:lt1>
        <a:sysClr val="window" lastClr="FFFFFF"/>
      </a:lt1>
      <a:dk2>
        <a:srgbClr val="003399"/>
      </a:dk2>
      <a:lt2>
        <a:srgbClr val="3377FF"/>
      </a:lt2>
      <a:accent1>
        <a:srgbClr val="73AFB6"/>
      </a:accent1>
      <a:accent2>
        <a:srgbClr val="956E8E"/>
      </a:accent2>
      <a:accent3>
        <a:srgbClr val="998F86"/>
      </a:accent3>
      <a:accent4>
        <a:srgbClr val="C4BEB8"/>
      </a:accent4>
      <a:accent5>
        <a:srgbClr val="5C8727"/>
      </a:accent5>
      <a:accent6>
        <a:srgbClr val="F89728"/>
      </a:accent6>
      <a:hlink>
        <a:srgbClr val="B5121B"/>
      </a:hlink>
      <a:folHlink>
        <a:srgbClr val="998F86"/>
      </a:folHlink>
    </a:clrScheme>
    <a:fontScheme name="Western Cape Governmen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sz="12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5_WCG-Community Safety-New PPT Master-01112012">
  <a:themeElements>
    <a:clrScheme name="Custom 18">
      <a:dk1>
        <a:sysClr val="windowText" lastClr="000000"/>
      </a:dk1>
      <a:lt1>
        <a:sysClr val="window" lastClr="FFFFFF"/>
      </a:lt1>
      <a:dk2>
        <a:srgbClr val="003399"/>
      </a:dk2>
      <a:lt2>
        <a:srgbClr val="3377FF"/>
      </a:lt2>
      <a:accent1>
        <a:srgbClr val="73AFB6"/>
      </a:accent1>
      <a:accent2>
        <a:srgbClr val="956E8E"/>
      </a:accent2>
      <a:accent3>
        <a:srgbClr val="998F86"/>
      </a:accent3>
      <a:accent4>
        <a:srgbClr val="C4BEB8"/>
      </a:accent4>
      <a:accent5>
        <a:srgbClr val="5C8727"/>
      </a:accent5>
      <a:accent6>
        <a:srgbClr val="F89728"/>
      </a:accent6>
      <a:hlink>
        <a:srgbClr val="B5121B"/>
      </a:hlink>
      <a:folHlink>
        <a:srgbClr val="998F86"/>
      </a:folHlink>
    </a:clrScheme>
    <a:fontScheme name="Western Cape Governmen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sz="12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1.xml><?xml version="1.0" encoding="utf-8"?>
<a:theme xmlns:a="http://schemas.openxmlformats.org/drawingml/2006/main" name="17_WCG-Community Safety-New PPT Master-01112012">
  <a:themeElements>
    <a:clrScheme name="Custom 18">
      <a:dk1>
        <a:sysClr val="windowText" lastClr="000000"/>
      </a:dk1>
      <a:lt1>
        <a:sysClr val="window" lastClr="FFFFFF"/>
      </a:lt1>
      <a:dk2>
        <a:srgbClr val="003399"/>
      </a:dk2>
      <a:lt2>
        <a:srgbClr val="3377FF"/>
      </a:lt2>
      <a:accent1>
        <a:srgbClr val="73AFB6"/>
      </a:accent1>
      <a:accent2>
        <a:srgbClr val="956E8E"/>
      </a:accent2>
      <a:accent3>
        <a:srgbClr val="998F86"/>
      </a:accent3>
      <a:accent4>
        <a:srgbClr val="C4BEB8"/>
      </a:accent4>
      <a:accent5>
        <a:srgbClr val="5C8727"/>
      </a:accent5>
      <a:accent6>
        <a:srgbClr val="F89728"/>
      </a:accent6>
      <a:hlink>
        <a:srgbClr val="B5121B"/>
      </a:hlink>
      <a:folHlink>
        <a:srgbClr val="998F86"/>
      </a:folHlink>
    </a:clrScheme>
    <a:fontScheme name="Western Cape Governmen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sz="12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2.xml><?xml version="1.0" encoding="utf-8"?>
<a:theme xmlns:a="http://schemas.openxmlformats.org/drawingml/2006/main" name="CM March 2013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Western Cape Governmen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sz="12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3.xml><?xml version="1.0" encoding="utf-8"?>
<a:theme xmlns:a="http://schemas.openxmlformats.org/drawingml/2006/main" name="3_Western Cape Government Master Template">
  <a:themeElements>
    <a:clrScheme name="Custom 18">
      <a:dk1>
        <a:sysClr val="windowText" lastClr="000000"/>
      </a:dk1>
      <a:lt1>
        <a:sysClr val="window" lastClr="FFFFFF"/>
      </a:lt1>
      <a:dk2>
        <a:srgbClr val="003399"/>
      </a:dk2>
      <a:lt2>
        <a:srgbClr val="3377FF"/>
      </a:lt2>
      <a:accent1>
        <a:srgbClr val="73AFB6"/>
      </a:accent1>
      <a:accent2>
        <a:srgbClr val="956E8E"/>
      </a:accent2>
      <a:accent3>
        <a:srgbClr val="998F86"/>
      </a:accent3>
      <a:accent4>
        <a:srgbClr val="C4BEB8"/>
      </a:accent4>
      <a:accent5>
        <a:srgbClr val="5C8727"/>
      </a:accent5>
      <a:accent6>
        <a:srgbClr val="F89728"/>
      </a:accent6>
      <a:hlink>
        <a:srgbClr val="B5121B"/>
      </a:hlink>
      <a:folHlink>
        <a:srgbClr val="998F86"/>
      </a:folHlink>
    </a:clrScheme>
    <a:fontScheme name="Western Cape Governmen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sz="12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Western Cape Government Master Template">
  <a:themeElements>
    <a:clrScheme name="Custom 18">
      <a:dk1>
        <a:sysClr val="windowText" lastClr="000000"/>
      </a:dk1>
      <a:lt1>
        <a:sysClr val="window" lastClr="FFFFFF"/>
      </a:lt1>
      <a:dk2>
        <a:srgbClr val="003399"/>
      </a:dk2>
      <a:lt2>
        <a:srgbClr val="3377FF"/>
      </a:lt2>
      <a:accent1>
        <a:srgbClr val="73AFB6"/>
      </a:accent1>
      <a:accent2>
        <a:srgbClr val="956E8E"/>
      </a:accent2>
      <a:accent3>
        <a:srgbClr val="998F86"/>
      </a:accent3>
      <a:accent4>
        <a:srgbClr val="C4BEB8"/>
      </a:accent4>
      <a:accent5>
        <a:srgbClr val="5C8727"/>
      </a:accent5>
      <a:accent6>
        <a:srgbClr val="F89728"/>
      </a:accent6>
      <a:hlink>
        <a:srgbClr val="B5121B"/>
      </a:hlink>
      <a:folHlink>
        <a:srgbClr val="998F86"/>
      </a:folHlink>
    </a:clrScheme>
    <a:fontScheme name="Western Cape Governmen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sz="12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Western Cape Government Master Template">
  <a:themeElements>
    <a:clrScheme name="Custom 18">
      <a:dk1>
        <a:sysClr val="windowText" lastClr="000000"/>
      </a:dk1>
      <a:lt1>
        <a:sysClr val="window" lastClr="FFFFFF"/>
      </a:lt1>
      <a:dk2>
        <a:srgbClr val="003399"/>
      </a:dk2>
      <a:lt2>
        <a:srgbClr val="3377FF"/>
      </a:lt2>
      <a:accent1>
        <a:srgbClr val="73AFB6"/>
      </a:accent1>
      <a:accent2>
        <a:srgbClr val="956E8E"/>
      </a:accent2>
      <a:accent3>
        <a:srgbClr val="998F86"/>
      </a:accent3>
      <a:accent4>
        <a:srgbClr val="C4BEB8"/>
      </a:accent4>
      <a:accent5>
        <a:srgbClr val="5C8727"/>
      </a:accent5>
      <a:accent6>
        <a:srgbClr val="F89728"/>
      </a:accent6>
      <a:hlink>
        <a:srgbClr val="B5121B"/>
      </a:hlink>
      <a:folHlink>
        <a:srgbClr val="998F86"/>
      </a:folHlink>
    </a:clrScheme>
    <a:fontScheme name="Western Cape Governmen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sz="12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WCG-Community Safety-New PPT Master-01112012">
  <a:themeElements>
    <a:clrScheme name="Custom 18">
      <a:dk1>
        <a:sysClr val="windowText" lastClr="000000"/>
      </a:dk1>
      <a:lt1>
        <a:sysClr val="window" lastClr="FFFFFF"/>
      </a:lt1>
      <a:dk2>
        <a:srgbClr val="003399"/>
      </a:dk2>
      <a:lt2>
        <a:srgbClr val="3377FF"/>
      </a:lt2>
      <a:accent1>
        <a:srgbClr val="73AFB6"/>
      </a:accent1>
      <a:accent2>
        <a:srgbClr val="956E8E"/>
      </a:accent2>
      <a:accent3>
        <a:srgbClr val="998F86"/>
      </a:accent3>
      <a:accent4>
        <a:srgbClr val="C4BEB8"/>
      </a:accent4>
      <a:accent5>
        <a:srgbClr val="5C8727"/>
      </a:accent5>
      <a:accent6>
        <a:srgbClr val="F89728"/>
      </a:accent6>
      <a:hlink>
        <a:srgbClr val="B5121B"/>
      </a:hlink>
      <a:folHlink>
        <a:srgbClr val="998F86"/>
      </a:folHlink>
    </a:clrScheme>
    <a:fontScheme name="Western Cape Governmen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sz="12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1_WCG-Community Safety-New PPT Master-01112012">
  <a:themeElements>
    <a:clrScheme name="Custom 18">
      <a:dk1>
        <a:sysClr val="windowText" lastClr="000000"/>
      </a:dk1>
      <a:lt1>
        <a:sysClr val="window" lastClr="FFFFFF"/>
      </a:lt1>
      <a:dk2>
        <a:srgbClr val="003399"/>
      </a:dk2>
      <a:lt2>
        <a:srgbClr val="3377FF"/>
      </a:lt2>
      <a:accent1>
        <a:srgbClr val="73AFB6"/>
      </a:accent1>
      <a:accent2>
        <a:srgbClr val="956E8E"/>
      </a:accent2>
      <a:accent3>
        <a:srgbClr val="998F86"/>
      </a:accent3>
      <a:accent4>
        <a:srgbClr val="C4BEB8"/>
      </a:accent4>
      <a:accent5>
        <a:srgbClr val="5C8727"/>
      </a:accent5>
      <a:accent6>
        <a:srgbClr val="F89728"/>
      </a:accent6>
      <a:hlink>
        <a:srgbClr val="B5121B"/>
      </a:hlink>
      <a:folHlink>
        <a:srgbClr val="998F86"/>
      </a:folHlink>
    </a:clrScheme>
    <a:fontScheme name="Western Cape Governmen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sz="12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2_Western Cape Government Master Template">
  <a:themeElements>
    <a:clrScheme name="Custom 18">
      <a:dk1>
        <a:sysClr val="windowText" lastClr="000000"/>
      </a:dk1>
      <a:lt1>
        <a:sysClr val="window" lastClr="FFFFFF"/>
      </a:lt1>
      <a:dk2>
        <a:srgbClr val="003399"/>
      </a:dk2>
      <a:lt2>
        <a:srgbClr val="3377FF"/>
      </a:lt2>
      <a:accent1>
        <a:srgbClr val="73AFB6"/>
      </a:accent1>
      <a:accent2>
        <a:srgbClr val="956E8E"/>
      </a:accent2>
      <a:accent3>
        <a:srgbClr val="998F86"/>
      </a:accent3>
      <a:accent4>
        <a:srgbClr val="C4BEB8"/>
      </a:accent4>
      <a:accent5>
        <a:srgbClr val="5C8727"/>
      </a:accent5>
      <a:accent6>
        <a:srgbClr val="F89728"/>
      </a:accent6>
      <a:hlink>
        <a:srgbClr val="B5121B"/>
      </a:hlink>
      <a:folHlink>
        <a:srgbClr val="998F86"/>
      </a:folHlink>
    </a:clrScheme>
    <a:fontScheme name="Western Cape Governmen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sz="12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2_WCG-Community Safety-New PPT Master-01112012">
  <a:themeElements>
    <a:clrScheme name="Custom 18">
      <a:dk1>
        <a:sysClr val="windowText" lastClr="000000"/>
      </a:dk1>
      <a:lt1>
        <a:sysClr val="window" lastClr="FFFFFF"/>
      </a:lt1>
      <a:dk2>
        <a:srgbClr val="003399"/>
      </a:dk2>
      <a:lt2>
        <a:srgbClr val="3377FF"/>
      </a:lt2>
      <a:accent1>
        <a:srgbClr val="73AFB6"/>
      </a:accent1>
      <a:accent2>
        <a:srgbClr val="956E8E"/>
      </a:accent2>
      <a:accent3>
        <a:srgbClr val="998F86"/>
      </a:accent3>
      <a:accent4>
        <a:srgbClr val="C4BEB8"/>
      </a:accent4>
      <a:accent5>
        <a:srgbClr val="5C8727"/>
      </a:accent5>
      <a:accent6>
        <a:srgbClr val="F89728"/>
      </a:accent6>
      <a:hlink>
        <a:srgbClr val="B5121B"/>
      </a:hlink>
      <a:folHlink>
        <a:srgbClr val="998F86"/>
      </a:folHlink>
    </a:clrScheme>
    <a:fontScheme name="Western Cape Governmen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sz="12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3_WCG-Community Safety-New PPT Master-01112012">
  <a:themeElements>
    <a:clrScheme name="Custom 18">
      <a:dk1>
        <a:sysClr val="windowText" lastClr="000000"/>
      </a:dk1>
      <a:lt1>
        <a:sysClr val="window" lastClr="FFFFFF"/>
      </a:lt1>
      <a:dk2>
        <a:srgbClr val="003399"/>
      </a:dk2>
      <a:lt2>
        <a:srgbClr val="3377FF"/>
      </a:lt2>
      <a:accent1>
        <a:srgbClr val="73AFB6"/>
      </a:accent1>
      <a:accent2>
        <a:srgbClr val="956E8E"/>
      </a:accent2>
      <a:accent3>
        <a:srgbClr val="998F86"/>
      </a:accent3>
      <a:accent4>
        <a:srgbClr val="C4BEB8"/>
      </a:accent4>
      <a:accent5>
        <a:srgbClr val="5C8727"/>
      </a:accent5>
      <a:accent6>
        <a:srgbClr val="F89728"/>
      </a:accent6>
      <a:hlink>
        <a:srgbClr val="B5121B"/>
      </a:hlink>
      <a:folHlink>
        <a:srgbClr val="998F86"/>
      </a:folHlink>
    </a:clrScheme>
    <a:fontScheme name="Western Cape Governmen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sz="12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11510DA35C69543AD96900F5E27F31A" ma:contentTypeVersion="4" ma:contentTypeDescription="Create a new document." ma:contentTypeScope="" ma:versionID="edeb11cf20192bd195232fcf86317e59">
  <xsd:schema xmlns:xsd="http://www.w3.org/2001/XMLSchema" xmlns:xs="http://www.w3.org/2001/XMLSchema" xmlns:p="http://schemas.microsoft.com/office/2006/metadata/properties" xmlns:ns3="df8e0ff3-1eca-40c2-8d45-cbd875c2b90f" targetNamespace="http://schemas.microsoft.com/office/2006/metadata/properties" ma:root="true" ma:fieldsID="d1f73b43fee01e412c5e8d7075ac967c" ns3:_="">
    <xsd:import namespace="df8e0ff3-1eca-40c2-8d45-cbd875c2b90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8e0ff3-1eca-40c2-8d45-cbd875c2b90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D9D8E45-E754-42FC-8E86-25D1DB8C1468}">
  <ds:schemaRefs>
    <ds:schemaRef ds:uri="http://purl.org/dc/dcmitype/"/>
    <ds:schemaRef ds:uri="http://purl.org/dc/terms/"/>
    <ds:schemaRef ds:uri="http://www.w3.org/XML/1998/namespace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df8e0ff3-1eca-40c2-8d45-cbd875c2b90f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33319C48-4141-4C24-B804-601BE30AF0F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D1B335C-FEE5-42C4-BE1A-5E6139944E6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f8e0ff3-1eca-40c2-8d45-cbd875c2b90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5469</TotalTime>
  <Words>598</Words>
  <Application>Microsoft Office PowerPoint</Application>
  <PresentationFormat>On-screen Show (4:3)</PresentationFormat>
  <Paragraphs>90</Paragraphs>
  <Slides>11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23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35" baseType="lpstr">
      <vt:lpstr>Custom Design</vt:lpstr>
      <vt:lpstr>2_Custom Design</vt:lpstr>
      <vt:lpstr>Western Cape Government Master Template</vt:lpstr>
      <vt:lpstr>1_Western Cape Government Master Template</vt:lpstr>
      <vt:lpstr>WCG-Community Safety-New PPT Master-01112012</vt:lpstr>
      <vt:lpstr>1_WCG-Community Safety-New PPT Master-01112012</vt:lpstr>
      <vt:lpstr>2_Western Cape Government Master Template</vt:lpstr>
      <vt:lpstr>2_WCG-Community Safety-New PPT Master-01112012</vt:lpstr>
      <vt:lpstr>3_WCG-Community Safety-New PPT Master-01112012</vt:lpstr>
      <vt:lpstr>8_WCG-Community Safety-New PPT Master-01112012</vt:lpstr>
      <vt:lpstr>9_WCG-Community Safety-New PPT Master-01112012</vt:lpstr>
      <vt:lpstr>10_WCG-Community Safety-New PPT Master-01112012</vt:lpstr>
      <vt:lpstr>11_WCG-Community Safety-New PPT Master-01112012</vt:lpstr>
      <vt:lpstr>12_WCG-Community Safety-New PPT Master-01112012</vt:lpstr>
      <vt:lpstr>13_WCG-Community Safety-New PPT Master-01112012</vt:lpstr>
      <vt:lpstr>14_WCG-Community Safety-New PPT Master-01112012</vt:lpstr>
      <vt:lpstr>15_WCG-Community Safety-New PPT Master-01112012</vt:lpstr>
      <vt:lpstr>16_WCG-Community Safety-New PPT Master-01112012</vt:lpstr>
      <vt:lpstr>4_WCG-Community Safety-New PPT Master-01112012</vt:lpstr>
      <vt:lpstr>5_WCG-Community Safety-New PPT Master-01112012</vt:lpstr>
      <vt:lpstr>17_WCG-Community Safety-New PPT Master-01112012</vt:lpstr>
      <vt:lpstr>CM March 2013</vt:lpstr>
      <vt:lpstr>3_Western Cape Government Master Template</vt:lpstr>
      <vt:lpstr>think-cell Slide</vt:lpstr>
      <vt:lpstr>                WCG approach to   illegal land occupation   </vt:lpstr>
      <vt:lpstr>Background   </vt:lpstr>
      <vt:lpstr>Hot sport areas   </vt:lpstr>
      <vt:lpstr>Identification of Risk and Challenges  </vt:lpstr>
      <vt:lpstr>WCG- Response  </vt:lpstr>
      <vt:lpstr>Property Owners   </vt:lpstr>
      <vt:lpstr>Department of Transport and Public Works</vt:lpstr>
      <vt:lpstr>Department of Community Safety  </vt:lpstr>
      <vt:lpstr>Other Role Players  </vt:lpstr>
      <vt:lpstr>Conclusion  </vt:lpstr>
      <vt:lpstr>Slide 11</vt:lpstr>
    </vt:vector>
  </TitlesOfParts>
  <Company>YWood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 sub-title  Date of presentation</dc:title>
  <dc:creator>Marios</dc:creator>
  <cp:lastModifiedBy>USER</cp:lastModifiedBy>
  <cp:revision>416</cp:revision>
  <cp:lastPrinted>2015-10-19T06:56:49Z</cp:lastPrinted>
  <dcterms:created xsi:type="dcterms:W3CDTF">2011-10-06T13:46:04Z</dcterms:created>
  <dcterms:modified xsi:type="dcterms:W3CDTF">2020-09-17T07:37:42Z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0x010100211510DA35C69543AD96900F5E27F31A</vt:lpwstr>
  </property>
</Properties>
</file>