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quickStyle15.xml" ContentType="application/vnd.openxmlformats-officedocument.drawingml.diagramStyl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5.xml" ContentType="application/vnd.openxmlformats-officedocument.drawingml.diagramLayout+xml"/>
  <Override PartName="/ppt/diagrams/drawing14.xml" ContentType="application/vnd.ms-office.drawingml.diagramDrawing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diagrams/drawing12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drawing10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8.xml" ContentType="application/vnd.ms-office.drawingml.diagramDrawing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drawing6.xml" ContentType="application/vnd.ms-office.drawingml.diagramDrawing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1"/>
  </p:notesMasterIdLst>
  <p:sldIdLst>
    <p:sldId id="256" r:id="rId2"/>
    <p:sldId id="266" r:id="rId3"/>
    <p:sldId id="265" r:id="rId4"/>
    <p:sldId id="270" r:id="rId5"/>
    <p:sldId id="272" r:id="rId6"/>
    <p:sldId id="277" r:id="rId7"/>
    <p:sldId id="278" r:id="rId8"/>
    <p:sldId id="267" r:id="rId9"/>
    <p:sldId id="264" r:id="rId10"/>
    <p:sldId id="261" r:id="rId11"/>
    <p:sldId id="276" r:id="rId12"/>
    <p:sldId id="274" r:id="rId13"/>
    <p:sldId id="260" r:id="rId14"/>
    <p:sldId id="268" r:id="rId15"/>
    <p:sldId id="275" r:id="rId16"/>
    <p:sldId id="271" r:id="rId17"/>
    <p:sldId id="262" r:id="rId18"/>
    <p:sldId id="279" r:id="rId19"/>
    <p:sldId id="269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195"/>
    <p:restoredTop sz="94674"/>
  </p:normalViewPr>
  <p:slideViewPr>
    <p:cSldViewPr snapToGrid="0" snapToObjects="1" showGuides="1">
      <p:cViewPr varScale="1">
        <p:scale>
          <a:sx n="79" d="100"/>
          <a:sy n="79" d="100"/>
        </p:scale>
        <p:origin x="-7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FBBDC2-B6B0-453D-987E-2DA9659416B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9794A329-7C4E-4ED6-8ABB-B78FDDD3F44A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 anchor="ctr"/>
        <a:lstStyle/>
        <a:p>
          <a:r>
            <a:rPr lang="en-US" sz="2400" b="1" dirty="0" smtClean="0">
              <a:solidFill>
                <a:schemeClr val="bg1"/>
              </a:solidFill>
            </a:rPr>
            <a:t>INTRODUCTION:</a:t>
          </a:r>
          <a:endParaRPr lang="en-ZA" sz="24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F186A62E-3C13-4B0D-8E8E-4A3987948352}" type="parTrans" cxnId="{0268E7EB-777B-44AF-94E8-012CB035D5F3}">
      <dgm:prSet/>
      <dgm:spPr/>
      <dgm:t>
        <a:bodyPr/>
        <a:lstStyle/>
        <a:p>
          <a:endParaRPr lang="en-ZA">
            <a:latin typeface="Arial" pitchFamily="34" charset="0"/>
            <a:cs typeface="Arial" pitchFamily="34" charset="0"/>
          </a:endParaRPr>
        </a:p>
      </dgm:t>
    </dgm:pt>
    <dgm:pt modelId="{8184A30A-52A4-4FE3-8AB1-B19475058B03}" type="sibTrans" cxnId="{0268E7EB-777B-44AF-94E8-012CB035D5F3}">
      <dgm:prSet/>
      <dgm:spPr/>
      <dgm:t>
        <a:bodyPr/>
        <a:lstStyle/>
        <a:p>
          <a:endParaRPr lang="en-ZA">
            <a:latin typeface="Arial" pitchFamily="34" charset="0"/>
            <a:cs typeface="Arial" pitchFamily="34" charset="0"/>
          </a:endParaRPr>
        </a:p>
      </dgm:t>
    </dgm:pt>
    <dgm:pt modelId="{39B416B2-61D7-47E9-9D83-BBF668D02E3F}">
      <dgm:prSet phldrT="[Text]" custT="1"/>
      <dgm:spPr/>
      <dgm:t>
        <a:bodyPr anchor="ctr"/>
        <a:lstStyle/>
        <a:p>
          <a:r>
            <a:rPr lang="en-US" sz="2400" dirty="0" smtClean="0">
              <a:latin typeface="Arial" pitchFamily="34" charset="0"/>
              <a:cs typeface="Arial" pitchFamily="34" charset="0"/>
            </a:rPr>
            <a:t>The journey towards development of the NSP &amp; conceptualization of the NCGBVF</a:t>
          </a:r>
          <a:endParaRPr lang="en-ZA" sz="2400" dirty="0">
            <a:latin typeface="Arial" pitchFamily="34" charset="0"/>
            <a:cs typeface="Arial" pitchFamily="34" charset="0"/>
          </a:endParaRPr>
        </a:p>
      </dgm:t>
    </dgm:pt>
    <dgm:pt modelId="{74CFFE06-010F-4674-93D8-1EED5EED2F25}" type="parTrans" cxnId="{071721D7-EFE2-413D-A60B-B155E922700C}">
      <dgm:prSet/>
      <dgm:spPr/>
      <dgm:t>
        <a:bodyPr/>
        <a:lstStyle/>
        <a:p>
          <a:endParaRPr lang="en-ZA">
            <a:latin typeface="Arial" pitchFamily="34" charset="0"/>
            <a:cs typeface="Arial" pitchFamily="34" charset="0"/>
          </a:endParaRPr>
        </a:p>
      </dgm:t>
    </dgm:pt>
    <dgm:pt modelId="{5F960997-83E6-4A06-A382-D4A0B3B21471}" type="sibTrans" cxnId="{071721D7-EFE2-413D-A60B-B155E922700C}">
      <dgm:prSet/>
      <dgm:spPr/>
      <dgm:t>
        <a:bodyPr/>
        <a:lstStyle/>
        <a:p>
          <a:endParaRPr lang="en-ZA">
            <a:latin typeface="Arial" pitchFamily="34" charset="0"/>
            <a:cs typeface="Arial" pitchFamily="34" charset="0"/>
          </a:endParaRPr>
        </a:p>
      </dgm:t>
    </dgm:pt>
    <dgm:pt modelId="{5A81F432-CB1B-4EB8-9599-D686DC89FEE3}">
      <dgm:prSet phldrT="[Text]" custT="1"/>
      <dgm:spPr/>
      <dgm:t>
        <a:bodyPr anchor="ctr"/>
        <a:lstStyle/>
        <a:p>
          <a:r>
            <a:rPr lang="en-US" sz="2400" b="0" dirty="0" smtClean="0">
              <a:latin typeface="Arial" pitchFamily="34" charset="0"/>
              <a:cs typeface="Arial" pitchFamily="34" charset="0"/>
            </a:rPr>
            <a:t>NCGBVF Terms of Reference</a:t>
          </a:r>
          <a:endParaRPr lang="en-ZA" sz="2400" b="0" dirty="0">
            <a:latin typeface="Arial" pitchFamily="34" charset="0"/>
            <a:cs typeface="Arial" pitchFamily="34" charset="0"/>
          </a:endParaRPr>
        </a:p>
      </dgm:t>
    </dgm:pt>
    <dgm:pt modelId="{6C507B97-7E57-4E28-9C03-7B9D58098177}" type="parTrans" cxnId="{E5DB9AC3-B69A-434A-87AF-C2F9F5B46610}">
      <dgm:prSet/>
      <dgm:spPr/>
      <dgm:t>
        <a:bodyPr/>
        <a:lstStyle/>
        <a:p>
          <a:endParaRPr lang="en-ZA">
            <a:latin typeface="Arial" pitchFamily="34" charset="0"/>
            <a:cs typeface="Arial" pitchFamily="34" charset="0"/>
          </a:endParaRPr>
        </a:p>
      </dgm:t>
    </dgm:pt>
    <dgm:pt modelId="{5F948C93-E031-42E7-8075-7A811E439898}" type="sibTrans" cxnId="{E5DB9AC3-B69A-434A-87AF-C2F9F5B46610}">
      <dgm:prSet/>
      <dgm:spPr/>
      <dgm:t>
        <a:bodyPr/>
        <a:lstStyle/>
        <a:p>
          <a:endParaRPr lang="en-ZA">
            <a:latin typeface="Arial" pitchFamily="34" charset="0"/>
            <a:cs typeface="Arial" pitchFamily="34" charset="0"/>
          </a:endParaRPr>
        </a:p>
      </dgm:t>
    </dgm:pt>
    <dgm:pt modelId="{562A06A7-0C54-4F9B-A4E1-9D30810E51A2}">
      <dgm:prSet phldrT="[Text]" custT="1"/>
      <dgm:spPr/>
      <dgm:t>
        <a:bodyPr anchor="ctr"/>
        <a:lstStyle/>
        <a:p>
          <a:r>
            <a:rPr lang="en-US" sz="2400" b="0" dirty="0" smtClean="0">
              <a:latin typeface="Arial" pitchFamily="34" charset="0"/>
              <a:cs typeface="Arial" pitchFamily="34" charset="0"/>
            </a:rPr>
            <a:t>NCGBVF Nomination Process and Selection Criteria</a:t>
          </a:r>
          <a:endParaRPr lang="en-ZA" sz="2400" b="0" dirty="0">
            <a:latin typeface="Arial" pitchFamily="34" charset="0"/>
            <a:cs typeface="Arial" pitchFamily="34" charset="0"/>
          </a:endParaRPr>
        </a:p>
      </dgm:t>
    </dgm:pt>
    <dgm:pt modelId="{B5CE22D2-42FD-428E-BAAF-B2A0F3B649C1}" type="parTrans" cxnId="{65DEB825-BAD9-4148-9F89-FBAE0C4DE3A8}">
      <dgm:prSet/>
      <dgm:spPr/>
      <dgm:t>
        <a:bodyPr/>
        <a:lstStyle/>
        <a:p>
          <a:endParaRPr lang="en-ZA">
            <a:latin typeface="Arial" pitchFamily="34" charset="0"/>
            <a:cs typeface="Arial" pitchFamily="34" charset="0"/>
          </a:endParaRPr>
        </a:p>
      </dgm:t>
    </dgm:pt>
    <dgm:pt modelId="{37B81AC3-4364-4DE1-ABA5-454AE3D81CCD}" type="sibTrans" cxnId="{65DEB825-BAD9-4148-9F89-FBAE0C4DE3A8}">
      <dgm:prSet/>
      <dgm:spPr/>
      <dgm:t>
        <a:bodyPr/>
        <a:lstStyle/>
        <a:p>
          <a:endParaRPr lang="en-ZA">
            <a:latin typeface="Arial" pitchFamily="34" charset="0"/>
            <a:cs typeface="Arial" pitchFamily="34" charset="0"/>
          </a:endParaRPr>
        </a:p>
      </dgm:t>
    </dgm:pt>
    <dgm:pt modelId="{C33003F5-BAD0-4003-87D4-7D8BEEB7944B}">
      <dgm:prSet custT="1"/>
      <dgm:spPr/>
      <dgm:t>
        <a:bodyPr anchor="ctr"/>
        <a:lstStyle/>
        <a:p>
          <a:r>
            <a:rPr lang="en-US" sz="2400" dirty="0" smtClean="0">
              <a:latin typeface="Arial" pitchFamily="34" charset="0"/>
              <a:cs typeface="Arial" pitchFamily="34" charset="0"/>
            </a:rPr>
            <a:t>Questions and Discussion</a:t>
          </a:r>
          <a:endParaRPr lang="en-ZA" sz="2400" dirty="0">
            <a:latin typeface="Arial" pitchFamily="34" charset="0"/>
            <a:cs typeface="Arial" pitchFamily="34" charset="0"/>
          </a:endParaRPr>
        </a:p>
      </dgm:t>
    </dgm:pt>
    <dgm:pt modelId="{C9B603AC-3C02-4B24-BF00-4C9E376CFBF1}" type="parTrans" cxnId="{8C1743E0-37CD-4D29-83DC-EFB52222EA24}">
      <dgm:prSet/>
      <dgm:spPr/>
      <dgm:t>
        <a:bodyPr/>
        <a:lstStyle/>
        <a:p>
          <a:endParaRPr lang="en-ZA"/>
        </a:p>
      </dgm:t>
    </dgm:pt>
    <dgm:pt modelId="{0A7F30CE-8DB1-4AC3-9A39-EDED92B314C7}" type="sibTrans" cxnId="{8C1743E0-37CD-4D29-83DC-EFB52222EA24}">
      <dgm:prSet/>
      <dgm:spPr/>
      <dgm:t>
        <a:bodyPr/>
        <a:lstStyle/>
        <a:p>
          <a:endParaRPr lang="en-ZA"/>
        </a:p>
      </dgm:t>
    </dgm:pt>
    <dgm:pt modelId="{58431E41-E82A-4DCB-AD4B-EDC8F4AA2827}" type="pres">
      <dgm:prSet presAssocID="{71FBBDC2-B6B0-453D-987E-2DA9659416B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ZA"/>
        </a:p>
      </dgm:t>
    </dgm:pt>
    <dgm:pt modelId="{9D14580E-6EB0-4750-84B1-87BF4AFEBC3E}" type="pres">
      <dgm:prSet presAssocID="{9794A329-7C4E-4ED6-8ABB-B78FDDD3F44A}" presName="thickLine" presStyleLbl="alignNode1" presStyleIdx="0" presStyleCnt="1"/>
      <dgm:spPr/>
    </dgm:pt>
    <dgm:pt modelId="{3CCEE73C-6CB3-463B-A749-BC84C1ED15BE}" type="pres">
      <dgm:prSet presAssocID="{9794A329-7C4E-4ED6-8ABB-B78FDDD3F44A}" presName="horz1" presStyleCnt="0"/>
      <dgm:spPr/>
    </dgm:pt>
    <dgm:pt modelId="{6CE39557-CCF3-4D8F-80C3-C84B6E1D99ED}" type="pres">
      <dgm:prSet presAssocID="{9794A329-7C4E-4ED6-8ABB-B78FDDD3F44A}" presName="tx1" presStyleLbl="revTx" presStyleIdx="0" presStyleCnt="5" custScaleX="145657"/>
      <dgm:spPr/>
      <dgm:t>
        <a:bodyPr/>
        <a:lstStyle/>
        <a:p>
          <a:endParaRPr lang="en-ZA"/>
        </a:p>
      </dgm:t>
    </dgm:pt>
    <dgm:pt modelId="{4DE259F4-3C1B-44E4-AD01-71F72ADC953A}" type="pres">
      <dgm:prSet presAssocID="{9794A329-7C4E-4ED6-8ABB-B78FDDD3F44A}" presName="vert1" presStyleCnt="0"/>
      <dgm:spPr/>
    </dgm:pt>
    <dgm:pt modelId="{9D2EA13C-3143-4048-9067-D61E8FE65CEB}" type="pres">
      <dgm:prSet presAssocID="{39B416B2-61D7-47E9-9D83-BBF668D02E3F}" presName="vertSpace2a" presStyleCnt="0"/>
      <dgm:spPr/>
    </dgm:pt>
    <dgm:pt modelId="{41A155FB-C6AF-4B27-9F82-AE6C4532515D}" type="pres">
      <dgm:prSet presAssocID="{39B416B2-61D7-47E9-9D83-BBF668D02E3F}" presName="horz2" presStyleCnt="0"/>
      <dgm:spPr/>
    </dgm:pt>
    <dgm:pt modelId="{25D59439-DEE4-465C-8D21-D3C7D0B7FBBB}" type="pres">
      <dgm:prSet presAssocID="{39B416B2-61D7-47E9-9D83-BBF668D02E3F}" presName="horzSpace2" presStyleCnt="0"/>
      <dgm:spPr/>
    </dgm:pt>
    <dgm:pt modelId="{1D06F635-F8B9-4937-BB60-3944E9C3D91A}" type="pres">
      <dgm:prSet presAssocID="{39B416B2-61D7-47E9-9D83-BBF668D02E3F}" presName="tx2" presStyleLbl="revTx" presStyleIdx="1" presStyleCnt="5"/>
      <dgm:spPr/>
      <dgm:t>
        <a:bodyPr/>
        <a:lstStyle/>
        <a:p>
          <a:endParaRPr lang="en-ZA"/>
        </a:p>
      </dgm:t>
    </dgm:pt>
    <dgm:pt modelId="{FDFD21AF-2F0D-4F0E-A4E4-FB6381962C2F}" type="pres">
      <dgm:prSet presAssocID="{39B416B2-61D7-47E9-9D83-BBF668D02E3F}" presName="vert2" presStyleCnt="0"/>
      <dgm:spPr/>
    </dgm:pt>
    <dgm:pt modelId="{AF227BC1-DC03-42A2-B4D5-2BEB3F4561E6}" type="pres">
      <dgm:prSet presAssocID="{39B416B2-61D7-47E9-9D83-BBF668D02E3F}" presName="thinLine2b" presStyleLbl="callout" presStyleIdx="0" presStyleCnt="4"/>
      <dgm:spPr/>
    </dgm:pt>
    <dgm:pt modelId="{8FA63072-BC4D-4BC3-889E-F1ACC575E101}" type="pres">
      <dgm:prSet presAssocID="{39B416B2-61D7-47E9-9D83-BBF668D02E3F}" presName="vertSpace2b" presStyleCnt="0"/>
      <dgm:spPr/>
    </dgm:pt>
    <dgm:pt modelId="{17D5521F-5811-49B7-87E4-2D96CA9EC62C}" type="pres">
      <dgm:prSet presAssocID="{5A81F432-CB1B-4EB8-9599-D686DC89FEE3}" presName="horz2" presStyleCnt="0"/>
      <dgm:spPr/>
    </dgm:pt>
    <dgm:pt modelId="{69E27E5F-28C9-4176-A7C8-4FBC19463251}" type="pres">
      <dgm:prSet presAssocID="{5A81F432-CB1B-4EB8-9599-D686DC89FEE3}" presName="horzSpace2" presStyleCnt="0"/>
      <dgm:spPr/>
    </dgm:pt>
    <dgm:pt modelId="{03858C93-57F2-45A8-8D35-1D83F1921EAE}" type="pres">
      <dgm:prSet presAssocID="{5A81F432-CB1B-4EB8-9599-D686DC89FEE3}" presName="tx2" presStyleLbl="revTx" presStyleIdx="2" presStyleCnt="5"/>
      <dgm:spPr/>
      <dgm:t>
        <a:bodyPr/>
        <a:lstStyle/>
        <a:p>
          <a:endParaRPr lang="en-ZA"/>
        </a:p>
      </dgm:t>
    </dgm:pt>
    <dgm:pt modelId="{96B7E9E3-E5EB-4710-9BD3-27ED937F4AC5}" type="pres">
      <dgm:prSet presAssocID="{5A81F432-CB1B-4EB8-9599-D686DC89FEE3}" presName="vert2" presStyleCnt="0"/>
      <dgm:spPr/>
    </dgm:pt>
    <dgm:pt modelId="{96473B16-470A-45E0-8F5E-33500851CCAD}" type="pres">
      <dgm:prSet presAssocID="{5A81F432-CB1B-4EB8-9599-D686DC89FEE3}" presName="thinLine2b" presStyleLbl="callout" presStyleIdx="1" presStyleCnt="4"/>
      <dgm:spPr/>
    </dgm:pt>
    <dgm:pt modelId="{BE956FF0-A92D-45AF-9BB8-5B58C93FA5FD}" type="pres">
      <dgm:prSet presAssocID="{5A81F432-CB1B-4EB8-9599-D686DC89FEE3}" presName="vertSpace2b" presStyleCnt="0"/>
      <dgm:spPr/>
    </dgm:pt>
    <dgm:pt modelId="{65C59009-F057-494B-A6F4-B1DEC5D9227C}" type="pres">
      <dgm:prSet presAssocID="{562A06A7-0C54-4F9B-A4E1-9D30810E51A2}" presName="horz2" presStyleCnt="0"/>
      <dgm:spPr/>
    </dgm:pt>
    <dgm:pt modelId="{B4333805-B56E-4158-8FB6-57BA32D8362F}" type="pres">
      <dgm:prSet presAssocID="{562A06A7-0C54-4F9B-A4E1-9D30810E51A2}" presName="horzSpace2" presStyleCnt="0"/>
      <dgm:spPr/>
    </dgm:pt>
    <dgm:pt modelId="{72161498-490C-4019-B866-8C284565B82B}" type="pres">
      <dgm:prSet presAssocID="{562A06A7-0C54-4F9B-A4E1-9D30810E51A2}" presName="tx2" presStyleLbl="revTx" presStyleIdx="3" presStyleCnt="5"/>
      <dgm:spPr/>
      <dgm:t>
        <a:bodyPr/>
        <a:lstStyle/>
        <a:p>
          <a:endParaRPr lang="en-ZA"/>
        </a:p>
      </dgm:t>
    </dgm:pt>
    <dgm:pt modelId="{C51D346A-A85D-4C1C-AC3D-867C69D46F20}" type="pres">
      <dgm:prSet presAssocID="{562A06A7-0C54-4F9B-A4E1-9D30810E51A2}" presName="vert2" presStyleCnt="0"/>
      <dgm:spPr/>
    </dgm:pt>
    <dgm:pt modelId="{79E8D5E7-DB57-4B94-874E-00BDB3E47241}" type="pres">
      <dgm:prSet presAssocID="{562A06A7-0C54-4F9B-A4E1-9D30810E51A2}" presName="thinLine2b" presStyleLbl="callout" presStyleIdx="2" presStyleCnt="4"/>
      <dgm:spPr/>
    </dgm:pt>
    <dgm:pt modelId="{723D09EE-37CB-4A7C-9741-4733C01B5C10}" type="pres">
      <dgm:prSet presAssocID="{562A06A7-0C54-4F9B-A4E1-9D30810E51A2}" presName="vertSpace2b" presStyleCnt="0"/>
      <dgm:spPr/>
    </dgm:pt>
    <dgm:pt modelId="{8DA1689B-0E83-4CAB-AB77-1EFED203C2C6}" type="pres">
      <dgm:prSet presAssocID="{C33003F5-BAD0-4003-87D4-7D8BEEB7944B}" presName="horz2" presStyleCnt="0"/>
      <dgm:spPr/>
    </dgm:pt>
    <dgm:pt modelId="{D5FA1B66-F456-461D-91E1-73F9987B6277}" type="pres">
      <dgm:prSet presAssocID="{C33003F5-BAD0-4003-87D4-7D8BEEB7944B}" presName="horzSpace2" presStyleCnt="0"/>
      <dgm:spPr/>
    </dgm:pt>
    <dgm:pt modelId="{85F221DE-90CF-4687-9112-5352BBB609C2}" type="pres">
      <dgm:prSet presAssocID="{C33003F5-BAD0-4003-87D4-7D8BEEB7944B}" presName="tx2" presStyleLbl="revTx" presStyleIdx="4" presStyleCnt="5"/>
      <dgm:spPr/>
      <dgm:t>
        <a:bodyPr/>
        <a:lstStyle/>
        <a:p>
          <a:endParaRPr lang="en-ZA"/>
        </a:p>
      </dgm:t>
    </dgm:pt>
    <dgm:pt modelId="{F2825098-325C-44A1-BCFD-02536EFE4400}" type="pres">
      <dgm:prSet presAssocID="{C33003F5-BAD0-4003-87D4-7D8BEEB7944B}" presName="vert2" presStyleCnt="0"/>
      <dgm:spPr/>
    </dgm:pt>
    <dgm:pt modelId="{0F29074A-5F6C-4DF7-BB05-EEF36E150929}" type="pres">
      <dgm:prSet presAssocID="{C33003F5-BAD0-4003-87D4-7D8BEEB7944B}" presName="thinLine2b" presStyleLbl="callout" presStyleIdx="3" presStyleCnt="4"/>
      <dgm:spPr/>
    </dgm:pt>
    <dgm:pt modelId="{995120C2-F6DD-486C-9B62-E994F0C2D2B2}" type="pres">
      <dgm:prSet presAssocID="{C33003F5-BAD0-4003-87D4-7D8BEEB7944B}" presName="vertSpace2b" presStyleCnt="0"/>
      <dgm:spPr/>
    </dgm:pt>
  </dgm:ptLst>
  <dgm:cxnLst>
    <dgm:cxn modelId="{11315180-EC82-4C7A-A989-6F28F93921F5}" type="presOf" srcId="{562A06A7-0C54-4F9B-A4E1-9D30810E51A2}" destId="{72161498-490C-4019-B866-8C284565B82B}" srcOrd="0" destOrd="0" presId="urn:microsoft.com/office/officeart/2008/layout/LinedList"/>
    <dgm:cxn modelId="{6B9A0632-5AF4-4C92-AD79-74EA41F527E1}" type="presOf" srcId="{5A81F432-CB1B-4EB8-9599-D686DC89FEE3}" destId="{03858C93-57F2-45A8-8D35-1D83F1921EAE}" srcOrd="0" destOrd="0" presId="urn:microsoft.com/office/officeart/2008/layout/LinedList"/>
    <dgm:cxn modelId="{056FB83D-6BE5-4BDF-BD38-8087C696C8F3}" type="presOf" srcId="{C33003F5-BAD0-4003-87D4-7D8BEEB7944B}" destId="{85F221DE-90CF-4687-9112-5352BBB609C2}" srcOrd="0" destOrd="0" presId="urn:microsoft.com/office/officeart/2008/layout/LinedList"/>
    <dgm:cxn modelId="{071721D7-EFE2-413D-A60B-B155E922700C}" srcId="{9794A329-7C4E-4ED6-8ABB-B78FDDD3F44A}" destId="{39B416B2-61D7-47E9-9D83-BBF668D02E3F}" srcOrd="0" destOrd="0" parTransId="{74CFFE06-010F-4674-93D8-1EED5EED2F25}" sibTransId="{5F960997-83E6-4A06-A382-D4A0B3B21471}"/>
    <dgm:cxn modelId="{5D5A11DF-871C-47E6-84AA-F1AED2B111F7}" type="presOf" srcId="{9794A329-7C4E-4ED6-8ABB-B78FDDD3F44A}" destId="{6CE39557-CCF3-4D8F-80C3-C84B6E1D99ED}" srcOrd="0" destOrd="0" presId="urn:microsoft.com/office/officeart/2008/layout/LinedList"/>
    <dgm:cxn modelId="{0268E7EB-777B-44AF-94E8-012CB035D5F3}" srcId="{71FBBDC2-B6B0-453D-987E-2DA9659416B8}" destId="{9794A329-7C4E-4ED6-8ABB-B78FDDD3F44A}" srcOrd="0" destOrd="0" parTransId="{F186A62E-3C13-4B0D-8E8E-4A3987948352}" sibTransId="{8184A30A-52A4-4FE3-8AB1-B19475058B03}"/>
    <dgm:cxn modelId="{8C1743E0-37CD-4D29-83DC-EFB52222EA24}" srcId="{9794A329-7C4E-4ED6-8ABB-B78FDDD3F44A}" destId="{C33003F5-BAD0-4003-87D4-7D8BEEB7944B}" srcOrd="3" destOrd="0" parTransId="{C9B603AC-3C02-4B24-BF00-4C9E376CFBF1}" sibTransId="{0A7F30CE-8DB1-4AC3-9A39-EDED92B314C7}"/>
    <dgm:cxn modelId="{65DEB825-BAD9-4148-9F89-FBAE0C4DE3A8}" srcId="{9794A329-7C4E-4ED6-8ABB-B78FDDD3F44A}" destId="{562A06A7-0C54-4F9B-A4E1-9D30810E51A2}" srcOrd="2" destOrd="0" parTransId="{B5CE22D2-42FD-428E-BAAF-B2A0F3B649C1}" sibTransId="{37B81AC3-4364-4DE1-ABA5-454AE3D81CCD}"/>
    <dgm:cxn modelId="{3F066175-9796-4892-81C3-718F21A8FDBF}" type="presOf" srcId="{39B416B2-61D7-47E9-9D83-BBF668D02E3F}" destId="{1D06F635-F8B9-4937-BB60-3944E9C3D91A}" srcOrd="0" destOrd="0" presId="urn:microsoft.com/office/officeart/2008/layout/LinedList"/>
    <dgm:cxn modelId="{E5DB9AC3-B69A-434A-87AF-C2F9F5B46610}" srcId="{9794A329-7C4E-4ED6-8ABB-B78FDDD3F44A}" destId="{5A81F432-CB1B-4EB8-9599-D686DC89FEE3}" srcOrd="1" destOrd="0" parTransId="{6C507B97-7E57-4E28-9C03-7B9D58098177}" sibTransId="{5F948C93-E031-42E7-8075-7A811E439898}"/>
    <dgm:cxn modelId="{E45BFF6F-C4B7-4706-9506-9434E7527EB9}" type="presOf" srcId="{71FBBDC2-B6B0-453D-987E-2DA9659416B8}" destId="{58431E41-E82A-4DCB-AD4B-EDC8F4AA2827}" srcOrd="0" destOrd="0" presId="urn:microsoft.com/office/officeart/2008/layout/LinedList"/>
    <dgm:cxn modelId="{2F2EE36B-01AA-4414-B3EE-C5283801F104}" type="presParOf" srcId="{58431E41-E82A-4DCB-AD4B-EDC8F4AA2827}" destId="{9D14580E-6EB0-4750-84B1-87BF4AFEBC3E}" srcOrd="0" destOrd="0" presId="urn:microsoft.com/office/officeart/2008/layout/LinedList"/>
    <dgm:cxn modelId="{DDA8C0B2-4288-45B3-A901-6F99050F396F}" type="presParOf" srcId="{58431E41-E82A-4DCB-AD4B-EDC8F4AA2827}" destId="{3CCEE73C-6CB3-463B-A749-BC84C1ED15BE}" srcOrd="1" destOrd="0" presId="urn:microsoft.com/office/officeart/2008/layout/LinedList"/>
    <dgm:cxn modelId="{0D2943A5-79DE-4330-94B1-0D76796FC4D4}" type="presParOf" srcId="{3CCEE73C-6CB3-463B-A749-BC84C1ED15BE}" destId="{6CE39557-CCF3-4D8F-80C3-C84B6E1D99ED}" srcOrd="0" destOrd="0" presId="urn:microsoft.com/office/officeart/2008/layout/LinedList"/>
    <dgm:cxn modelId="{D5E46023-0893-4D9D-AFF2-09E5902E0F9F}" type="presParOf" srcId="{3CCEE73C-6CB3-463B-A749-BC84C1ED15BE}" destId="{4DE259F4-3C1B-44E4-AD01-71F72ADC953A}" srcOrd="1" destOrd="0" presId="urn:microsoft.com/office/officeart/2008/layout/LinedList"/>
    <dgm:cxn modelId="{B856D2CA-1DA6-48D5-B35B-3A73D02552B9}" type="presParOf" srcId="{4DE259F4-3C1B-44E4-AD01-71F72ADC953A}" destId="{9D2EA13C-3143-4048-9067-D61E8FE65CEB}" srcOrd="0" destOrd="0" presId="urn:microsoft.com/office/officeart/2008/layout/LinedList"/>
    <dgm:cxn modelId="{E0CAC408-468A-4642-A04A-C1AB8C21A49B}" type="presParOf" srcId="{4DE259F4-3C1B-44E4-AD01-71F72ADC953A}" destId="{41A155FB-C6AF-4B27-9F82-AE6C4532515D}" srcOrd="1" destOrd="0" presId="urn:microsoft.com/office/officeart/2008/layout/LinedList"/>
    <dgm:cxn modelId="{838C5CE0-1007-43BF-BA29-27B199E5C481}" type="presParOf" srcId="{41A155FB-C6AF-4B27-9F82-AE6C4532515D}" destId="{25D59439-DEE4-465C-8D21-D3C7D0B7FBBB}" srcOrd="0" destOrd="0" presId="urn:microsoft.com/office/officeart/2008/layout/LinedList"/>
    <dgm:cxn modelId="{239C6C96-6DDF-4368-8A08-37DBED99E4E0}" type="presParOf" srcId="{41A155FB-C6AF-4B27-9F82-AE6C4532515D}" destId="{1D06F635-F8B9-4937-BB60-3944E9C3D91A}" srcOrd="1" destOrd="0" presId="urn:microsoft.com/office/officeart/2008/layout/LinedList"/>
    <dgm:cxn modelId="{7BDB8A51-F620-43BA-A484-038D9A7A0F29}" type="presParOf" srcId="{41A155FB-C6AF-4B27-9F82-AE6C4532515D}" destId="{FDFD21AF-2F0D-4F0E-A4E4-FB6381962C2F}" srcOrd="2" destOrd="0" presId="urn:microsoft.com/office/officeart/2008/layout/LinedList"/>
    <dgm:cxn modelId="{B9323299-481A-44D1-A0FF-37294B0DEE9C}" type="presParOf" srcId="{4DE259F4-3C1B-44E4-AD01-71F72ADC953A}" destId="{AF227BC1-DC03-42A2-B4D5-2BEB3F4561E6}" srcOrd="2" destOrd="0" presId="urn:microsoft.com/office/officeart/2008/layout/LinedList"/>
    <dgm:cxn modelId="{8A4ED236-89EA-40F4-A055-8786D87B7E3D}" type="presParOf" srcId="{4DE259F4-3C1B-44E4-AD01-71F72ADC953A}" destId="{8FA63072-BC4D-4BC3-889E-F1ACC575E101}" srcOrd="3" destOrd="0" presId="urn:microsoft.com/office/officeart/2008/layout/LinedList"/>
    <dgm:cxn modelId="{AEB98B9F-273D-4ED6-9B43-0A98E977D471}" type="presParOf" srcId="{4DE259F4-3C1B-44E4-AD01-71F72ADC953A}" destId="{17D5521F-5811-49B7-87E4-2D96CA9EC62C}" srcOrd="4" destOrd="0" presId="urn:microsoft.com/office/officeart/2008/layout/LinedList"/>
    <dgm:cxn modelId="{32C29449-9C1E-4E10-9310-6C99146C02C1}" type="presParOf" srcId="{17D5521F-5811-49B7-87E4-2D96CA9EC62C}" destId="{69E27E5F-28C9-4176-A7C8-4FBC19463251}" srcOrd="0" destOrd="0" presId="urn:microsoft.com/office/officeart/2008/layout/LinedList"/>
    <dgm:cxn modelId="{42BFCCE7-8E55-44A4-B397-E0AF774C578A}" type="presParOf" srcId="{17D5521F-5811-49B7-87E4-2D96CA9EC62C}" destId="{03858C93-57F2-45A8-8D35-1D83F1921EAE}" srcOrd="1" destOrd="0" presId="urn:microsoft.com/office/officeart/2008/layout/LinedList"/>
    <dgm:cxn modelId="{862AD828-0E0D-4556-BCEA-1668A2B05B49}" type="presParOf" srcId="{17D5521F-5811-49B7-87E4-2D96CA9EC62C}" destId="{96B7E9E3-E5EB-4710-9BD3-27ED937F4AC5}" srcOrd="2" destOrd="0" presId="urn:microsoft.com/office/officeart/2008/layout/LinedList"/>
    <dgm:cxn modelId="{06AD10BA-D4AB-4FC7-8C19-FE03E5392E4D}" type="presParOf" srcId="{4DE259F4-3C1B-44E4-AD01-71F72ADC953A}" destId="{96473B16-470A-45E0-8F5E-33500851CCAD}" srcOrd="5" destOrd="0" presId="urn:microsoft.com/office/officeart/2008/layout/LinedList"/>
    <dgm:cxn modelId="{61D2EB47-511A-4587-BA23-548949830BBD}" type="presParOf" srcId="{4DE259F4-3C1B-44E4-AD01-71F72ADC953A}" destId="{BE956FF0-A92D-45AF-9BB8-5B58C93FA5FD}" srcOrd="6" destOrd="0" presId="urn:microsoft.com/office/officeart/2008/layout/LinedList"/>
    <dgm:cxn modelId="{B4D63B62-B364-4FC6-BEAA-17AF83341CC2}" type="presParOf" srcId="{4DE259F4-3C1B-44E4-AD01-71F72ADC953A}" destId="{65C59009-F057-494B-A6F4-B1DEC5D9227C}" srcOrd="7" destOrd="0" presId="urn:microsoft.com/office/officeart/2008/layout/LinedList"/>
    <dgm:cxn modelId="{15A1E00C-A1AD-4246-AB8E-74D94FF4AF28}" type="presParOf" srcId="{65C59009-F057-494B-A6F4-B1DEC5D9227C}" destId="{B4333805-B56E-4158-8FB6-57BA32D8362F}" srcOrd="0" destOrd="0" presId="urn:microsoft.com/office/officeart/2008/layout/LinedList"/>
    <dgm:cxn modelId="{BF406A8A-A744-43C7-BD4F-FEDA028FAAE3}" type="presParOf" srcId="{65C59009-F057-494B-A6F4-B1DEC5D9227C}" destId="{72161498-490C-4019-B866-8C284565B82B}" srcOrd="1" destOrd="0" presId="urn:microsoft.com/office/officeart/2008/layout/LinedList"/>
    <dgm:cxn modelId="{82002ABB-FCED-4287-BFB1-FC1B88765670}" type="presParOf" srcId="{65C59009-F057-494B-A6F4-B1DEC5D9227C}" destId="{C51D346A-A85D-4C1C-AC3D-867C69D46F20}" srcOrd="2" destOrd="0" presId="urn:microsoft.com/office/officeart/2008/layout/LinedList"/>
    <dgm:cxn modelId="{8AF6610A-A666-4A65-9B43-F7AC82AE173B}" type="presParOf" srcId="{4DE259F4-3C1B-44E4-AD01-71F72ADC953A}" destId="{79E8D5E7-DB57-4B94-874E-00BDB3E47241}" srcOrd="8" destOrd="0" presId="urn:microsoft.com/office/officeart/2008/layout/LinedList"/>
    <dgm:cxn modelId="{E77CD077-F3E5-4F0C-874F-B3F9B5C72FBA}" type="presParOf" srcId="{4DE259F4-3C1B-44E4-AD01-71F72ADC953A}" destId="{723D09EE-37CB-4A7C-9741-4733C01B5C10}" srcOrd="9" destOrd="0" presId="urn:microsoft.com/office/officeart/2008/layout/LinedList"/>
    <dgm:cxn modelId="{51E15005-CA23-4D1D-8589-F21DF6876067}" type="presParOf" srcId="{4DE259F4-3C1B-44E4-AD01-71F72ADC953A}" destId="{8DA1689B-0E83-4CAB-AB77-1EFED203C2C6}" srcOrd="10" destOrd="0" presId="urn:microsoft.com/office/officeart/2008/layout/LinedList"/>
    <dgm:cxn modelId="{939B08E2-64A6-4E78-BE8C-09E6FF2E3838}" type="presParOf" srcId="{8DA1689B-0E83-4CAB-AB77-1EFED203C2C6}" destId="{D5FA1B66-F456-461D-91E1-73F9987B6277}" srcOrd="0" destOrd="0" presId="urn:microsoft.com/office/officeart/2008/layout/LinedList"/>
    <dgm:cxn modelId="{CBB1FB48-E980-44D7-BE01-18BDE6B8E3EA}" type="presParOf" srcId="{8DA1689B-0E83-4CAB-AB77-1EFED203C2C6}" destId="{85F221DE-90CF-4687-9112-5352BBB609C2}" srcOrd="1" destOrd="0" presId="urn:microsoft.com/office/officeart/2008/layout/LinedList"/>
    <dgm:cxn modelId="{80B9A58D-6A8F-4DE3-A7A3-BF75702BB758}" type="presParOf" srcId="{8DA1689B-0E83-4CAB-AB77-1EFED203C2C6}" destId="{F2825098-325C-44A1-BCFD-02536EFE4400}" srcOrd="2" destOrd="0" presId="urn:microsoft.com/office/officeart/2008/layout/LinedList"/>
    <dgm:cxn modelId="{5F0B74B9-4F8C-4DBE-8920-DA53CF3CEBBE}" type="presParOf" srcId="{4DE259F4-3C1B-44E4-AD01-71F72ADC953A}" destId="{0F29074A-5F6C-4DF7-BB05-EEF36E150929}" srcOrd="11" destOrd="0" presId="urn:microsoft.com/office/officeart/2008/layout/LinedList"/>
    <dgm:cxn modelId="{CE89AAC4-5460-45EE-B034-3A38A6957FB0}" type="presParOf" srcId="{4DE259F4-3C1B-44E4-AD01-71F72ADC953A}" destId="{995120C2-F6DD-486C-9B62-E994F0C2D2B2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103DB82-C59C-45CD-AFC4-7A3F97EC491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CF1EA6A8-08E7-4408-B4F9-1BCF4F4DAE40}">
      <dgm:prSet custT="1"/>
      <dgm:spPr/>
      <dgm:t>
        <a:bodyPr/>
        <a:lstStyle/>
        <a:p>
          <a:pPr rtl="0"/>
          <a:r>
            <a:rPr lang="en-ZA" sz="2000" smtClean="0"/>
            <a:t>A comprehensive nominee’s CV</a:t>
          </a:r>
          <a:endParaRPr lang="en-ZA" sz="2000"/>
        </a:p>
      </dgm:t>
    </dgm:pt>
    <dgm:pt modelId="{54C19319-8134-4C60-860A-6A8867ECD657}" type="parTrans" cxnId="{BDF20611-FF1B-4DD5-ADEA-02588B1B27EA}">
      <dgm:prSet/>
      <dgm:spPr/>
      <dgm:t>
        <a:bodyPr/>
        <a:lstStyle/>
        <a:p>
          <a:endParaRPr lang="en-ZA" sz="2000"/>
        </a:p>
      </dgm:t>
    </dgm:pt>
    <dgm:pt modelId="{45145C0E-CC4A-416D-A065-8DAFDA479367}" type="sibTrans" cxnId="{BDF20611-FF1B-4DD5-ADEA-02588B1B27EA}">
      <dgm:prSet/>
      <dgm:spPr/>
      <dgm:t>
        <a:bodyPr/>
        <a:lstStyle/>
        <a:p>
          <a:endParaRPr lang="en-ZA" sz="2000"/>
        </a:p>
      </dgm:t>
    </dgm:pt>
    <dgm:pt modelId="{2550C015-CD1F-44D2-A61E-32DF20BFFDAE}">
      <dgm:prSet custT="1"/>
      <dgm:spPr/>
      <dgm:t>
        <a:bodyPr/>
        <a:lstStyle/>
        <a:p>
          <a:pPr rtl="0"/>
          <a:r>
            <a:rPr lang="en-ZA" sz="2000" b="1" smtClean="0"/>
            <a:t>Recommendation Panel (set up by IMC):</a:t>
          </a:r>
          <a:endParaRPr lang="en-ZA" sz="2000"/>
        </a:p>
      </dgm:t>
    </dgm:pt>
    <dgm:pt modelId="{E711E16C-5163-41D3-9AD2-214A6266C557}" type="parTrans" cxnId="{9E0FFE53-B083-450A-98F2-7D9665314CF2}">
      <dgm:prSet/>
      <dgm:spPr/>
      <dgm:t>
        <a:bodyPr/>
        <a:lstStyle/>
        <a:p>
          <a:endParaRPr lang="en-ZA" sz="2000"/>
        </a:p>
      </dgm:t>
    </dgm:pt>
    <dgm:pt modelId="{4F0B21FB-5683-40C6-B01A-452FA644120D}" type="sibTrans" cxnId="{9E0FFE53-B083-450A-98F2-7D9665314CF2}">
      <dgm:prSet/>
      <dgm:spPr/>
      <dgm:t>
        <a:bodyPr/>
        <a:lstStyle/>
        <a:p>
          <a:endParaRPr lang="en-ZA" sz="2000"/>
        </a:p>
      </dgm:t>
    </dgm:pt>
    <dgm:pt modelId="{CD09BA66-C0DB-4EB7-9BCB-41B08F7C30B5}">
      <dgm:prSet custT="1"/>
      <dgm:spPr/>
      <dgm:t>
        <a:bodyPr/>
        <a:lstStyle/>
        <a:p>
          <a:pPr rtl="0"/>
          <a:r>
            <a:rPr lang="en-ZA" sz="2000" smtClean="0"/>
            <a:t>Government</a:t>
          </a:r>
          <a:endParaRPr lang="en-ZA" sz="2000"/>
        </a:p>
      </dgm:t>
    </dgm:pt>
    <dgm:pt modelId="{C022CBFC-BB8E-4342-8D93-52F550B2B14F}" type="parTrans" cxnId="{186EB609-0EF5-45DA-AB8B-D34446AD8381}">
      <dgm:prSet/>
      <dgm:spPr/>
      <dgm:t>
        <a:bodyPr/>
        <a:lstStyle/>
        <a:p>
          <a:endParaRPr lang="en-ZA" sz="2000"/>
        </a:p>
      </dgm:t>
    </dgm:pt>
    <dgm:pt modelId="{6FCCD95E-2B4B-4E61-984E-0BB710D2B0AE}" type="sibTrans" cxnId="{186EB609-0EF5-45DA-AB8B-D34446AD8381}">
      <dgm:prSet/>
      <dgm:spPr/>
      <dgm:t>
        <a:bodyPr/>
        <a:lstStyle/>
        <a:p>
          <a:endParaRPr lang="en-ZA" sz="2000"/>
        </a:p>
      </dgm:t>
    </dgm:pt>
    <dgm:pt modelId="{12BA476F-9F0D-49E4-B350-FA23B10FE567}">
      <dgm:prSet custT="1"/>
      <dgm:spPr/>
      <dgm:t>
        <a:bodyPr/>
        <a:lstStyle/>
        <a:p>
          <a:pPr rtl="0"/>
          <a:r>
            <a:rPr lang="en-ZA" sz="2000" smtClean="0"/>
            <a:t>GBVF Experts The Recommendations Panel shall take into consideration the qualifying criteria and geographic representivity</a:t>
          </a:r>
          <a:endParaRPr lang="en-ZA" sz="2000"/>
        </a:p>
      </dgm:t>
    </dgm:pt>
    <dgm:pt modelId="{4A3C2D1B-911C-494F-972C-A6280C5EA1C4}" type="parTrans" cxnId="{88B46CA6-9844-42FE-86DB-36729676B370}">
      <dgm:prSet/>
      <dgm:spPr/>
      <dgm:t>
        <a:bodyPr/>
        <a:lstStyle/>
        <a:p>
          <a:endParaRPr lang="en-ZA" sz="2000"/>
        </a:p>
      </dgm:t>
    </dgm:pt>
    <dgm:pt modelId="{E1E9536C-06D1-4E4B-BDB1-BB9B026A2B9C}" type="sibTrans" cxnId="{88B46CA6-9844-42FE-86DB-36729676B370}">
      <dgm:prSet/>
      <dgm:spPr/>
      <dgm:t>
        <a:bodyPr/>
        <a:lstStyle/>
        <a:p>
          <a:endParaRPr lang="en-ZA" sz="2000"/>
        </a:p>
      </dgm:t>
    </dgm:pt>
    <dgm:pt modelId="{AFEEDE1D-1737-4825-97D6-1803DBC9D649}">
      <dgm:prSet custT="1"/>
      <dgm:spPr/>
      <dgm:t>
        <a:bodyPr/>
        <a:lstStyle/>
        <a:p>
          <a:pPr rtl="0"/>
          <a:r>
            <a:rPr lang="en-ZA" sz="2000" b="1" smtClean="0"/>
            <a:t>Inter-Ministerial Committee (IMC)</a:t>
          </a:r>
          <a:endParaRPr lang="en-ZA" sz="2000"/>
        </a:p>
      </dgm:t>
    </dgm:pt>
    <dgm:pt modelId="{00E549EE-827F-4CBB-8C01-08E3E83C9BB6}" type="parTrans" cxnId="{F6E1C9D7-389C-4E09-83D1-5A1FFD328C31}">
      <dgm:prSet/>
      <dgm:spPr/>
      <dgm:t>
        <a:bodyPr/>
        <a:lstStyle/>
        <a:p>
          <a:endParaRPr lang="en-ZA" sz="2000"/>
        </a:p>
      </dgm:t>
    </dgm:pt>
    <dgm:pt modelId="{6F7AC6A6-5ECD-4CF5-9991-88EF4653B7A3}" type="sibTrans" cxnId="{F6E1C9D7-389C-4E09-83D1-5A1FFD328C31}">
      <dgm:prSet/>
      <dgm:spPr/>
      <dgm:t>
        <a:bodyPr/>
        <a:lstStyle/>
        <a:p>
          <a:endParaRPr lang="en-ZA" sz="2000"/>
        </a:p>
      </dgm:t>
    </dgm:pt>
    <dgm:pt modelId="{46689C91-3FE0-4CB7-8323-2F1720CECFF0}">
      <dgm:prSet custT="1"/>
      <dgm:spPr/>
      <dgm:t>
        <a:bodyPr/>
        <a:lstStyle/>
        <a:p>
          <a:pPr rtl="0"/>
          <a:r>
            <a:rPr lang="en-ZA" sz="2000" dirty="0" smtClean="0"/>
            <a:t> Facilitate recommendations of Council members to Cabinet for consideration and approval</a:t>
          </a:r>
          <a:endParaRPr lang="en-ZA" sz="2000" dirty="0"/>
        </a:p>
      </dgm:t>
    </dgm:pt>
    <dgm:pt modelId="{A8864A08-D78A-48ED-B405-44C816884555}" type="parTrans" cxnId="{F86018DF-535A-4163-852F-8775862A1484}">
      <dgm:prSet/>
      <dgm:spPr/>
      <dgm:t>
        <a:bodyPr/>
        <a:lstStyle/>
        <a:p>
          <a:endParaRPr lang="en-ZA" sz="2000"/>
        </a:p>
      </dgm:t>
    </dgm:pt>
    <dgm:pt modelId="{C985F5C5-EE44-4F9B-A5C4-663D7B1AD2E7}" type="sibTrans" cxnId="{F86018DF-535A-4163-852F-8775862A1484}">
      <dgm:prSet/>
      <dgm:spPr/>
      <dgm:t>
        <a:bodyPr/>
        <a:lstStyle/>
        <a:p>
          <a:endParaRPr lang="en-ZA" sz="2000"/>
        </a:p>
      </dgm:t>
    </dgm:pt>
    <dgm:pt modelId="{65D75CD3-7824-47C0-B20A-BAF37BDA718F}">
      <dgm:prSet custT="1"/>
      <dgm:spPr/>
      <dgm:t>
        <a:bodyPr/>
        <a:lstStyle/>
        <a:p>
          <a:pPr rtl="0"/>
          <a:r>
            <a:rPr lang="en-ZA" sz="2000" dirty="0" smtClean="0"/>
            <a:t>Statement by the nominator</a:t>
          </a:r>
          <a:r>
            <a:rPr lang="en-ZA" sz="2000" b="1" dirty="0" smtClean="0"/>
            <a:t> </a:t>
          </a:r>
          <a:r>
            <a:rPr lang="en-ZA" sz="2000" dirty="0" smtClean="0"/>
            <a:t>attesting to suitability of the nominee</a:t>
          </a:r>
          <a:endParaRPr lang="en-ZA" sz="2000" dirty="0"/>
        </a:p>
      </dgm:t>
    </dgm:pt>
    <dgm:pt modelId="{383CA8AE-0815-4271-9887-C663BBC6B8AB}" type="sibTrans" cxnId="{EA2559A4-7E6E-4603-BBF1-78D539AF2A2A}">
      <dgm:prSet/>
      <dgm:spPr/>
      <dgm:t>
        <a:bodyPr/>
        <a:lstStyle/>
        <a:p>
          <a:endParaRPr lang="en-ZA" sz="2000"/>
        </a:p>
      </dgm:t>
    </dgm:pt>
    <dgm:pt modelId="{A5D43D41-4B63-4F85-96D6-00775F82C45D}" type="parTrans" cxnId="{EA2559A4-7E6E-4603-BBF1-78D539AF2A2A}">
      <dgm:prSet/>
      <dgm:spPr/>
      <dgm:t>
        <a:bodyPr/>
        <a:lstStyle/>
        <a:p>
          <a:endParaRPr lang="en-ZA" sz="2000"/>
        </a:p>
      </dgm:t>
    </dgm:pt>
    <dgm:pt modelId="{A3710591-CB83-479F-AC47-BA92408BB9C9}">
      <dgm:prSet custT="1"/>
      <dgm:spPr/>
      <dgm:t>
        <a:bodyPr/>
        <a:lstStyle/>
        <a:p>
          <a:pPr rtl="0"/>
          <a:r>
            <a:rPr lang="en-ZA" sz="2000" b="1" dirty="0" smtClean="0"/>
            <a:t>Nomination Form (to be signed by nominee)</a:t>
          </a:r>
          <a:endParaRPr lang="en-ZA" sz="2000" b="1" dirty="0"/>
        </a:p>
      </dgm:t>
    </dgm:pt>
    <dgm:pt modelId="{6A385D54-C9F3-4C49-89E5-59255EB4DC66}" type="sibTrans" cxnId="{FC4106EB-A5DC-4F01-8991-6EC522E5A398}">
      <dgm:prSet/>
      <dgm:spPr/>
      <dgm:t>
        <a:bodyPr/>
        <a:lstStyle/>
        <a:p>
          <a:endParaRPr lang="en-ZA" sz="2000"/>
        </a:p>
      </dgm:t>
    </dgm:pt>
    <dgm:pt modelId="{A6A9096D-B961-4255-899F-681C9F971648}" type="parTrans" cxnId="{FC4106EB-A5DC-4F01-8991-6EC522E5A398}">
      <dgm:prSet/>
      <dgm:spPr/>
      <dgm:t>
        <a:bodyPr/>
        <a:lstStyle/>
        <a:p>
          <a:endParaRPr lang="en-ZA" sz="2000"/>
        </a:p>
      </dgm:t>
    </dgm:pt>
    <dgm:pt modelId="{ED6508FA-5EB0-4E5E-BA07-6D95F7B281BD}" type="pres">
      <dgm:prSet presAssocID="{0103DB82-C59C-45CD-AFC4-7A3F97EC491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20AEDEB5-0E30-4B52-BCD0-568E39D1CE92}" type="pres">
      <dgm:prSet presAssocID="{A3710591-CB83-479F-AC47-BA92408BB9C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6DA9C9EF-4C60-4CF4-9CEB-16F38C79FD94}" type="pres">
      <dgm:prSet presAssocID="{A3710591-CB83-479F-AC47-BA92408BB9C9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EC8A8331-2897-4180-B252-F40891655A5E}" type="pres">
      <dgm:prSet presAssocID="{2550C015-CD1F-44D2-A61E-32DF20BFFDA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8190D7E6-7960-4837-9FA6-4330D4B4615C}" type="pres">
      <dgm:prSet presAssocID="{2550C015-CD1F-44D2-A61E-32DF20BFFDAE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59DC3C8-A123-4D3A-B1A1-9BB3CEBD6D4F}" type="pres">
      <dgm:prSet presAssocID="{AFEEDE1D-1737-4825-97D6-1803DBC9D64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C37314F6-899D-4281-B4F9-9FBC67A5766C}" type="pres">
      <dgm:prSet presAssocID="{AFEEDE1D-1737-4825-97D6-1803DBC9D649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BDF20611-FF1B-4DD5-ADEA-02588B1B27EA}" srcId="{A3710591-CB83-479F-AC47-BA92408BB9C9}" destId="{CF1EA6A8-08E7-4408-B4F9-1BCF4F4DAE40}" srcOrd="1" destOrd="0" parTransId="{54C19319-8134-4C60-860A-6A8867ECD657}" sibTransId="{45145C0E-CC4A-416D-A065-8DAFDA479367}"/>
    <dgm:cxn modelId="{9E0FFE53-B083-450A-98F2-7D9665314CF2}" srcId="{0103DB82-C59C-45CD-AFC4-7A3F97EC491A}" destId="{2550C015-CD1F-44D2-A61E-32DF20BFFDAE}" srcOrd="1" destOrd="0" parTransId="{E711E16C-5163-41D3-9AD2-214A6266C557}" sibTransId="{4F0B21FB-5683-40C6-B01A-452FA644120D}"/>
    <dgm:cxn modelId="{26A5A174-4AF3-4C6F-B420-86F679CF6D0B}" type="presOf" srcId="{65D75CD3-7824-47C0-B20A-BAF37BDA718F}" destId="{6DA9C9EF-4C60-4CF4-9CEB-16F38C79FD94}" srcOrd="0" destOrd="0" presId="urn:microsoft.com/office/officeart/2005/8/layout/vList2"/>
    <dgm:cxn modelId="{FC4106EB-A5DC-4F01-8991-6EC522E5A398}" srcId="{0103DB82-C59C-45CD-AFC4-7A3F97EC491A}" destId="{A3710591-CB83-479F-AC47-BA92408BB9C9}" srcOrd="0" destOrd="0" parTransId="{A6A9096D-B961-4255-899F-681C9F971648}" sibTransId="{6A385D54-C9F3-4C49-89E5-59255EB4DC66}"/>
    <dgm:cxn modelId="{5A88D07A-B39E-44D8-9264-99D62E5FE956}" type="presOf" srcId="{AFEEDE1D-1737-4825-97D6-1803DBC9D649}" destId="{559DC3C8-A123-4D3A-B1A1-9BB3CEBD6D4F}" srcOrd="0" destOrd="0" presId="urn:microsoft.com/office/officeart/2005/8/layout/vList2"/>
    <dgm:cxn modelId="{AB10104A-FE24-4B33-A0EF-404EB8555F54}" type="presOf" srcId="{A3710591-CB83-479F-AC47-BA92408BB9C9}" destId="{20AEDEB5-0E30-4B52-BCD0-568E39D1CE92}" srcOrd="0" destOrd="0" presId="urn:microsoft.com/office/officeart/2005/8/layout/vList2"/>
    <dgm:cxn modelId="{DDF09665-D730-4FE7-8F4B-7517898BC847}" type="presOf" srcId="{46689C91-3FE0-4CB7-8323-2F1720CECFF0}" destId="{C37314F6-899D-4281-B4F9-9FBC67A5766C}" srcOrd="0" destOrd="0" presId="urn:microsoft.com/office/officeart/2005/8/layout/vList2"/>
    <dgm:cxn modelId="{C59F07B6-5E46-4A46-96FB-E46810EA6C14}" type="presOf" srcId="{12BA476F-9F0D-49E4-B350-FA23B10FE567}" destId="{8190D7E6-7960-4837-9FA6-4330D4B4615C}" srcOrd="0" destOrd="1" presId="urn:microsoft.com/office/officeart/2005/8/layout/vList2"/>
    <dgm:cxn modelId="{186EB609-0EF5-45DA-AB8B-D34446AD8381}" srcId="{2550C015-CD1F-44D2-A61E-32DF20BFFDAE}" destId="{CD09BA66-C0DB-4EB7-9BCB-41B08F7C30B5}" srcOrd="0" destOrd="0" parTransId="{C022CBFC-BB8E-4342-8D93-52F550B2B14F}" sibTransId="{6FCCD95E-2B4B-4E61-984E-0BB710D2B0AE}"/>
    <dgm:cxn modelId="{026E1F88-6676-47B1-AC3A-D2D5D1C09DC1}" type="presOf" srcId="{CD09BA66-C0DB-4EB7-9BCB-41B08F7C30B5}" destId="{8190D7E6-7960-4837-9FA6-4330D4B4615C}" srcOrd="0" destOrd="0" presId="urn:microsoft.com/office/officeart/2005/8/layout/vList2"/>
    <dgm:cxn modelId="{88B46CA6-9844-42FE-86DB-36729676B370}" srcId="{2550C015-CD1F-44D2-A61E-32DF20BFFDAE}" destId="{12BA476F-9F0D-49E4-B350-FA23B10FE567}" srcOrd="1" destOrd="0" parTransId="{4A3C2D1B-911C-494F-972C-A6280C5EA1C4}" sibTransId="{E1E9536C-06D1-4E4B-BDB1-BB9B026A2B9C}"/>
    <dgm:cxn modelId="{F6E1C9D7-389C-4E09-83D1-5A1FFD328C31}" srcId="{0103DB82-C59C-45CD-AFC4-7A3F97EC491A}" destId="{AFEEDE1D-1737-4825-97D6-1803DBC9D649}" srcOrd="2" destOrd="0" parTransId="{00E549EE-827F-4CBB-8C01-08E3E83C9BB6}" sibTransId="{6F7AC6A6-5ECD-4CF5-9991-88EF4653B7A3}"/>
    <dgm:cxn modelId="{F86018DF-535A-4163-852F-8775862A1484}" srcId="{AFEEDE1D-1737-4825-97D6-1803DBC9D649}" destId="{46689C91-3FE0-4CB7-8323-2F1720CECFF0}" srcOrd="0" destOrd="0" parTransId="{A8864A08-D78A-48ED-B405-44C816884555}" sibTransId="{C985F5C5-EE44-4F9B-A5C4-663D7B1AD2E7}"/>
    <dgm:cxn modelId="{9166C2BF-D1EF-47ED-8211-9FE9F099CC59}" type="presOf" srcId="{2550C015-CD1F-44D2-A61E-32DF20BFFDAE}" destId="{EC8A8331-2897-4180-B252-F40891655A5E}" srcOrd="0" destOrd="0" presId="urn:microsoft.com/office/officeart/2005/8/layout/vList2"/>
    <dgm:cxn modelId="{027686CB-3FDD-4886-AD92-4EBB4650D075}" type="presOf" srcId="{CF1EA6A8-08E7-4408-B4F9-1BCF4F4DAE40}" destId="{6DA9C9EF-4C60-4CF4-9CEB-16F38C79FD94}" srcOrd="0" destOrd="1" presId="urn:microsoft.com/office/officeart/2005/8/layout/vList2"/>
    <dgm:cxn modelId="{A6949651-55DC-4390-809E-7E61247CF042}" type="presOf" srcId="{0103DB82-C59C-45CD-AFC4-7A3F97EC491A}" destId="{ED6508FA-5EB0-4E5E-BA07-6D95F7B281BD}" srcOrd="0" destOrd="0" presId="urn:microsoft.com/office/officeart/2005/8/layout/vList2"/>
    <dgm:cxn modelId="{EA2559A4-7E6E-4603-BBF1-78D539AF2A2A}" srcId="{A3710591-CB83-479F-AC47-BA92408BB9C9}" destId="{65D75CD3-7824-47C0-B20A-BAF37BDA718F}" srcOrd="0" destOrd="0" parTransId="{A5D43D41-4B63-4F85-96D6-00775F82C45D}" sibTransId="{383CA8AE-0815-4271-9887-C663BBC6B8AB}"/>
    <dgm:cxn modelId="{7B794FB1-3FC8-4737-A9C5-EF5EE2756E71}" type="presParOf" srcId="{ED6508FA-5EB0-4E5E-BA07-6D95F7B281BD}" destId="{20AEDEB5-0E30-4B52-BCD0-568E39D1CE92}" srcOrd="0" destOrd="0" presId="urn:microsoft.com/office/officeart/2005/8/layout/vList2"/>
    <dgm:cxn modelId="{B264650C-4EDD-4A09-80E5-E5CFF805A487}" type="presParOf" srcId="{ED6508FA-5EB0-4E5E-BA07-6D95F7B281BD}" destId="{6DA9C9EF-4C60-4CF4-9CEB-16F38C79FD94}" srcOrd="1" destOrd="0" presId="urn:microsoft.com/office/officeart/2005/8/layout/vList2"/>
    <dgm:cxn modelId="{7BCEF49E-528E-4776-BA9E-46394464D861}" type="presParOf" srcId="{ED6508FA-5EB0-4E5E-BA07-6D95F7B281BD}" destId="{EC8A8331-2897-4180-B252-F40891655A5E}" srcOrd="2" destOrd="0" presId="urn:microsoft.com/office/officeart/2005/8/layout/vList2"/>
    <dgm:cxn modelId="{98DCC30A-9577-49BA-A3E5-67C598C52047}" type="presParOf" srcId="{ED6508FA-5EB0-4E5E-BA07-6D95F7B281BD}" destId="{8190D7E6-7960-4837-9FA6-4330D4B4615C}" srcOrd="3" destOrd="0" presId="urn:microsoft.com/office/officeart/2005/8/layout/vList2"/>
    <dgm:cxn modelId="{1F4073C8-D1AF-46E7-866B-07766F442782}" type="presParOf" srcId="{ED6508FA-5EB0-4E5E-BA07-6D95F7B281BD}" destId="{559DC3C8-A123-4D3A-B1A1-9BB3CEBD6D4F}" srcOrd="4" destOrd="0" presId="urn:microsoft.com/office/officeart/2005/8/layout/vList2"/>
    <dgm:cxn modelId="{A92E20B9-D738-4B8A-9B1C-8828295998ED}" type="presParOf" srcId="{ED6508FA-5EB0-4E5E-BA07-6D95F7B281BD}" destId="{C37314F6-899D-4281-B4F9-9FBC67A5766C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8482FCA-D11E-4C4F-B6EA-304C084372B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94FD3CCF-BA34-4EC9-BDBE-44BE9B6B31D5}">
      <dgm:prSet custT="1"/>
      <dgm:spPr/>
      <dgm:t>
        <a:bodyPr/>
        <a:lstStyle/>
        <a:p>
          <a:pPr rtl="0"/>
          <a:r>
            <a:rPr lang="en-ZA" sz="2400" b="1" dirty="0" smtClean="0"/>
            <a:t>Each candidate to be considered based on the combination of:</a:t>
          </a:r>
          <a:endParaRPr lang="en-ZA" sz="2400" b="1" dirty="0"/>
        </a:p>
      </dgm:t>
    </dgm:pt>
    <dgm:pt modelId="{ABB25722-A375-4643-AC07-721ADA10FB4C}" type="parTrans" cxnId="{E6262ECE-C6C7-45D6-8F02-903493FE289F}">
      <dgm:prSet/>
      <dgm:spPr/>
      <dgm:t>
        <a:bodyPr/>
        <a:lstStyle/>
        <a:p>
          <a:endParaRPr lang="en-ZA"/>
        </a:p>
      </dgm:t>
    </dgm:pt>
    <dgm:pt modelId="{411D8B68-F63C-49D5-AF5F-46106F770177}" type="sibTrans" cxnId="{E6262ECE-C6C7-45D6-8F02-903493FE289F}">
      <dgm:prSet/>
      <dgm:spPr/>
      <dgm:t>
        <a:bodyPr/>
        <a:lstStyle/>
        <a:p>
          <a:endParaRPr lang="en-ZA"/>
        </a:p>
      </dgm:t>
    </dgm:pt>
    <dgm:pt modelId="{AB712C8F-A60F-4766-9FDE-946A6F19ACD2}">
      <dgm:prSet custT="1"/>
      <dgm:spPr/>
      <dgm:t>
        <a:bodyPr/>
        <a:lstStyle/>
        <a:p>
          <a:pPr rtl="0"/>
          <a:r>
            <a:rPr lang="en-ZA" sz="1800" b="1" smtClean="0"/>
            <a:t>Knowledge and expertise</a:t>
          </a:r>
          <a:r>
            <a:rPr lang="en-ZA" sz="1800" smtClean="0"/>
            <a:t>:</a:t>
          </a:r>
          <a:endParaRPr lang="en-ZA" sz="1800"/>
        </a:p>
      </dgm:t>
    </dgm:pt>
    <dgm:pt modelId="{3976C057-2A17-4816-877E-435B4F49A165}" type="parTrans" cxnId="{7D81124D-CABD-4D9D-A427-2B32D6C45CA2}">
      <dgm:prSet/>
      <dgm:spPr/>
      <dgm:t>
        <a:bodyPr/>
        <a:lstStyle/>
        <a:p>
          <a:endParaRPr lang="en-ZA"/>
        </a:p>
      </dgm:t>
    </dgm:pt>
    <dgm:pt modelId="{9CC4C23E-F50F-415A-B8F0-0A32591E5CD0}" type="sibTrans" cxnId="{7D81124D-CABD-4D9D-A427-2B32D6C45CA2}">
      <dgm:prSet/>
      <dgm:spPr/>
      <dgm:t>
        <a:bodyPr/>
        <a:lstStyle/>
        <a:p>
          <a:endParaRPr lang="en-ZA"/>
        </a:p>
      </dgm:t>
    </dgm:pt>
    <dgm:pt modelId="{3019DABD-E784-4B8F-92AD-764155E28574}">
      <dgm:prSet custT="1"/>
      <dgm:spPr/>
      <dgm:t>
        <a:bodyPr/>
        <a:lstStyle/>
        <a:p>
          <a:pPr rtl="0"/>
          <a:r>
            <a:rPr lang="en-ZA" sz="1800" smtClean="0"/>
            <a:t>Gender and women’s rights</a:t>
          </a:r>
          <a:endParaRPr lang="en-ZA" sz="1800"/>
        </a:p>
      </dgm:t>
    </dgm:pt>
    <dgm:pt modelId="{3301A4F7-F130-4E56-BB08-A12BDA947267}" type="parTrans" cxnId="{71EA15A3-F89D-4703-8E68-A4D13112B82A}">
      <dgm:prSet/>
      <dgm:spPr/>
      <dgm:t>
        <a:bodyPr/>
        <a:lstStyle/>
        <a:p>
          <a:endParaRPr lang="en-ZA"/>
        </a:p>
      </dgm:t>
    </dgm:pt>
    <dgm:pt modelId="{5DDC50C7-6E1E-40F4-801F-35000AD1E185}" type="sibTrans" cxnId="{71EA15A3-F89D-4703-8E68-A4D13112B82A}">
      <dgm:prSet/>
      <dgm:spPr/>
      <dgm:t>
        <a:bodyPr/>
        <a:lstStyle/>
        <a:p>
          <a:endParaRPr lang="en-ZA"/>
        </a:p>
      </dgm:t>
    </dgm:pt>
    <dgm:pt modelId="{D1E8E842-6051-4ADA-80A5-CE7A87FB7F50}">
      <dgm:prSet custT="1"/>
      <dgm:spPr/>
      <dgm:t>
        <a:bodyPr/>
        <a:lstStyle/>
        <a:p>
          <a:pPr rtl="0"/>
          <a:r>
            <a:rPr lang="en-ZA" sz="1800" smtClean="0"/>
            <a:t>Policy and legal frameworks</a:t>
          </a:r>
          <a:endParaRPr lang="en-ZA" sz="1800"/>
        </a:p>
      </dgm:t>
    </dgm:pt>
    <dgm:pt modelId="{AB22178C-C6CC-46A5-A8A4-4B4E3A1B10AB}" type="parTrans" cxnId="{ACE482B0-CD21-4B8E-88CE-67D1F3DDCEE8}">
      <dgm:prSet/>
      <dgm:spPr/>
      <dgm:t>
        <a:bodyPr/>
        <a:lstStyle/>
        <a:p>
          <a:endParaRPr lang="en-ZA"/>
        </a:p>
      </dgm:t>
    </dgm:pt>
    <dgm:pt modelId="{6F65528A-0701-47C9-A288-319CB72D6D9D}" type="sibTrans" cxnId="{ACE482B0-CD21-4B8E-88CE-67D1F3DDCEE8}">
      <dgm:prSet/>
      <dgm:spPr/>
      <dgm:t>
        <a:bodyPr/>
        <a:lstStyle/>
        <a:p>
          <a:endParaRPr lang="en-ZA"/>
        </a:p>
      </dgm:t>
    </dgm:pt>
    <dgm:pt modelId="{09D61512-5D86-4FE1-A004-A36ED178B148}">
      <dgm:prSet custT="1"/>
      <dgm:spPr/>
      <dgm:t>
        <a:bodyPr/>
        <a:lstStyle/>
        <a:p>
          <a:pPr rtl="0"/>
          <a:r>
            <a:rPr lang="en-ZA" sz="1800" smtClean="0"/>
            <a:t>Multi-sectoral approach to GBVF</a:t>
          </a:r>
          <a:endParaRPr lang="en-ZA" sz="1800"/>
        </a:p>
      </dgm:t>
    </dgm:pt>
    <dgm:pt modelId="{9DCA8D71-1A94-446D-91A2-D336C862AB05}" type="parTrans" cxnId="{FD6857D1-6EFB-41C0-9F28-841FD2BB1D61}">
      <dgm:prSet/>
      <dgm:spPr/>
      <dgm:t>
        <a:bodyPr/>
        <a:lstStyle/>
        <a:p>
          <a:endParaRPr lang="en-ZA"/>
        </a:p>
      </dgm:t>
    </dgm:pt>
    <dgm:pt modelId="{7427E0EA-D156-4D8C-AED6-D26BF0A101A2}" type="sibTrans" cxnId="{FD6857D1-6EFB-41C0-9F28-841FD2BB1D61}">
      <dgm:prSet/>
      <dgm:spPr/>
      <dgm:t>
        <a:bodyPr/>
        <a:lstStyle/>
        <a:p>
          <a:endParaRPr lang="en-ZA"/>
        </a:p>
      </dgm:t>
    </dgm:pt>
    <dgm:pt modelId="{2A94FC53-7255-4B0E-9968-E4747DC07056}">
      <dgm:prSet custT="1"/>
      <dgm:spPr/>
      <dgm:t>
        <a:bodyPr/>
        <a:lstStyle/>
        <a:p>
          <a:pPr rtl="0"/>
          <a:r>
            <a:rPr lang="en-ZA" sz="1800" b="1" smtClean="0"/>
            <a:t>Experience:</a:t>
          </a:r>
          <a:endParaRPr lang="en-ZA" sz="1800"/>
        </a:p>
      </dgm:t>
    </dgm:pt>
    <dgm:pt modelId="{94E6621E-CDBF-4DB6-883E-FAF519BC7C24}" type="parTrans" cxnId="{3EDC5509-2B03-4BB2-AB1E-0B86F6DDC9E6}">
      <dgm:prSet/>
      <dgm:spPr/>
      <dgm:t>
        <a:bodyPr/>
        <a:lstStyle/>
        <a:p>
          <a:endParaRPr lang="en-ZA"/>
        </a:p>
      </dgm:t>
    </dgm:pt>
    <dgm:pt modelId="{7FDB5AB5-77CA-4F0E-9FA6-518F5DD2EE2B}" type="sibTrans" cxnId="{3EDC5509-2B03-4BB2-AB1E-0B86F6DDC9E6}">
      <dgm:prSet/>
      <dgm:spPr/>
      <dgm:t>
        <a:bodyPr/>
        <a:lstStyle/>
        <a:p>
          <a:endParaRPr lang="en-ZA"/>
        </a:p>
      </dgm:t>
    </dgm:pt>
    <dgm:pt modelId="{169E282C-5288-4752-BE7B-DFC95CF74C75}">
      <dgm:prSet custT="1"/>
      <dgm:spPr/>
      <dgm:t>
        <a:bodyPr/>
        <a:lstStyle/>
        <a:p>
          <a:pPr rtl="0"/>
          <a:r>
            <a:rPr lang="en-ZA" sz="1800" smtClean="0"/>
            <a:t>Gender activism</a:t>
          </a:r>
          <a:endParaRPr lang="en-ZA" sz="1800"/>
        </a:p>
      </dgm:t>
    </dgm:pt>
    <dgm:pt modelId="{066AA85A-2E0E-42C3-BA79-6ACA3868FCDE}" type="parTrans" cxnId="{AC262DA5-3FEC-4479-A151-2F1384EC787B}">
      <dgm:prSet/>
      <dgm:spPr/>
      <dgm:t>
        <a:bodyPr/>
        <a:lstStyle/>
        <a:p>
          <a:endParaRPr lang="en-ZA"/>
        </a:p>
      </dgm:t>
    </dgm:pt>
    <dgm:pt modelId="{1AB2B891-5E37-421A-9B06-589ED402BC8C}" type="sibTrans" cxnId="{AC262DA5-3FEC-4479-A151-2F1384EC787B}">
      <dgm:prSet/>
      <dgm:spPr/>
      <dgm:t>
        <a:bodyPr/>
        <a:lstStyle/>
        <a:p>
          <a:endParaRPr lang="en-ZA"/>
        </a:p>
      </dgm:t>
    </dgm:pt>
    <dgm:pt modelId="{F98DB1E8-AD10-41DE-9B13-7A13013337D1}">
      <dgm:prSet custT="1"/>
      <dgm:spPr/>
      <dgm:t>
        <a:bodyPr/>
        <a:lstStyle/>
        <a:p>
          <a:pPr rtl="0"/>
          <a:r>
            <a:rPr lang="en-ZA" sz="1800" smtClean="0"/>
            <a:t>Movement building</a:t>
          </a:r>
          <a:endParaRPr lang="en-ZA" sz="1800"/>
        </a:p>
      </dgm:t>
    </dgm:pt>
    <dgm:pt modelId="{0E1C98A2-BB8B-4ACC-BB80-8F78A5020427}" type="parTrans" cxnId="{38175CFE-9523-4797-B01F-E103969B56FA}">
      <dgm:prSet/>
      <dgm:spPr/>
      <dgm:t>
        <a:bodyPr/>
        <a:lstStyle/>
        <a:p>
          <a:endParaRPr lang="en-ZA"/>
        </a:p>
      </dgm:t>
    </dgm:pt>
    <dgm:pt modelId="{85C998D7-E1F4-4E15-8B5A-BCF5654587DB}" type="sibTrans" cxnId="{38175CFE-9523-4797-B01F-E103969B56FA}">
      <dgm:prSet/>
      <dgm:spPr/>
      <dgm:t>
        <a:bodyPr/>
        <a:lstStyle/>
        <a:p>
          <a:endParaRPr lang="en-ZA"/>
        </a:p>
      </dgm:t>
    </dgm:pt>
    <dgm:pt modelId="{C5990ACE-A423-409D-8BEB-AE585E3060BA}">
      <dgm:prSet custT="1"/>
      <dgm:spPr/>
      <dgm:t>
        <a:bodyPr/>
        <a:lstStyle/>
        <a:p>
          <a:pPr rtl="0"/>
          <a:r>
            <a:rPr lang="en-ZA" sz="1800" smtClean="0"/>
            <a:t>Grassroots organising</a:t>
          </a:r>
          <a:endParaRPr lang="en-ZA" sz="1800"/>
        </a:p>
      </dgm:t>
    </dgm:pt>
    <dgm:pt modelId="{7808140A-A47A-451C-9837-E47D571EC6D9}" type="parTrans" cxnId="{4AC229B7-DBC7-47B0-A81F-4A67E0E39FDF}">
      <dgm:prSet/>
      <dgm:spPr/>
      <dgm:t>
        <a:bodyPr/>
        <a:lstStyle/>
        <a:p>
          <a:endParaRPr lang="en-ZA"/>
        </a:p>
      </dgm:t>
    </dgm:pt>
    <dgm:pt modelId="{E2B07621-7424-4CE4-AC79-8C771CA7A528}" type="sibTrans" cxnId="{4AC229B7-DBC7-47B0-A81F-4A67E0E39FDF}">
      <dgm:prSet/>
      <dgm:spPr/>
      <dgm:t>
        <a:bodyPr/>
        <a:lstStyle/>
        <a:p>
          <a:endParaRPr lang="en-ZA"/>
        </a:p>
      </dgm:t>
    </dgm:pt>
    <dgm:pt modelId="{18A56B05-F6CD-47F6-8A69-C8B5FF34A2ED}">
      <dgm:prSet custT="1"/>
      <dgm:spPr/>
      <dgm:t>
        <a:bodyPr/>
        <a:lstStyle/>
        <a:p>
          <a:pPr rtl="0"/>
          <a:r>
            <a:rPr lang="en-ZA" sz="1800" smtClean="0"/>
            <a:t>Coordination</a:t>
          </a:r>
          <a:endParaRPr lang="en-ZA" sz="1800"/>
        </a:p>
      </dgm:t>
    </dgm:pt>
    <dgm:pt modelId="{8475A53C-B320-4F12-BD5D-DC4C744C4E59}" type="parTrans" cxnId="{48F038A8-7B1C-45DB-962B-4C127F8F9243}">
      <dgm:prSet/>
      <dgm:spPr/>
      <dgm:t>
        <a:bodyPr/>
        <a:lstStyle/>
        <a:p>
          <a:endParaRPr lang="en-ZA"/>
        </a:p>
      </dgm:t>
    </dgm:pt>
    <dgm:pt modelId="{B2617787-87A0-4EEC-99AF-5D99B860642A}" type="sibTrans" cxnId="{48F038A8-7B1C-45DB-962B-4C127F8F9243}">
      <dgm:prSet/>
      <dgm:spPr/>
      <dgm:t>
        <a:bodyPr/>
        <a:lstStyle/>
        <a:p>
          <a:endParaRPr lang="en-ZA"/>
        </a:p>
      </dgm:t>
    </dgm:pt>
    <dgm:pt modelId="{ECB35FED-C0C2-4111-9249-FE6851B1502F}">
      <dgm:prSet custT="1"/>
      <dgm:spPr/>
      <dgm:t>
        <a:bodyPr/>
        <a:lstStyle/>
        <a:p>
          <a:pPr rtl="0"/>
          <a:r>
            <a:rPr lang="en-ZA" sz="1800" b="1" smtClean="0"/>
            <a:t>Skills:</a:t>
          </a:r>
          <a:endParaRPr lang="en-ZA" sz="1800"/>
        </a:p>
      </dgm:t>
    </dgm:pt>
    <dgm:pt modelId="{B17755D7-D09C-48D2-8469-D4375778FEF0}" type="parTrans" cxnId="{FAA85232-B2B4-4F99-93EF-18A6BFF512F0}">
      <dgm:prSet/>
      <dgm:spPr/>
      <dgm:t>
        <a:bodyPr/>
        <a:lstStyle/>
        <a:p>
          <a:endParaRPr lang="en-ZA"/>
        </a:p>
      </dgm:t>
    </dgm:pt>
    <dgm:pt modelId="{A2EEEFFD-3625-42BB-B709-E95021995ED5}" type="sibTrans" cxnId="{FAA85232-B2B4-4F99-93EF-18A6BFF512F0}">
      <dgm:prSet/>
      <dgm:spPr/>
      <dgm:t>
        <a:bodyPr/>
        <a:lstStyle/>
        <a:p>
          <a:endParaRPr lang="en-ZA"/>
        </a:p>
      </dgm:t>
    </dgm:pt>
    <dgm:pt modelId="{5F90176B-025C-42F8-BD72-DB4F40BF2046}">
      <dgm:prSet custT="1"/>
      <dgm:spPr/>
      <dgm:t>
        <a:bodyPr/>
        <a:lstStyle/>
        <a:p>
          <a:pPr rtl="0"/>
          <a:r>
            <a:rPr lang="en-ZA" sz="1800" smtClean="0"/>
            <a:t>Feminist research facilitation;</a:t>
          </a:r>
          <a:endParaRPr lang="en-ZA" sz="1800"/>
        </a:p>
      </dgm:t>
    </dgm:pt>
    <dgm:pt modelId="{4AACE72B-FC4C-47D1-AEFB-144E2E2707DC}" type="parTrans" cxnId="{D3B951C7-FE56-4276-BC7E-2295EB833881}">
      <dgm:prSet/>
      <dgm:spPr/>
      <dgm:t>
        <a:bodyPr/>
        <a:lstStyle/>
        <a:p>
          <a:endParaRPr lang="en-ZA"/>
        </a:p>
      </dgm:t>
    </dgm:pt>
    <dgm:pt modelId="{8DCAE58F-D386-4CC7-B239-647E3D00E779}" type="sibTrans" cxnId="{D3B951C7-FE56-4276-BC7E-2295EB833881}">
      <dgm:prSet/>
      <dgm:spPr/>
      <dgm:t>
        <a:bodyPr/>
        <a:lstStyle/>
        <a:p>
          <a:endParaRPr lang="en-ZA"/>
        </a:p>
      </dgm:t>
    </dgm:pt>
    <dgm:pt modelId="{1F32CD6B-DC74-4BF3-A03A-D00241B0E100}">
      <dgm:prSet custT="1"/>
      <dgm:spPr/>
      <dgm:t>
        <a:bodyPr/>
        <a:lstStyle/>
        <a:p>
          <a:pPr rtl="0"/>
          <a:r>
            <a:rPr lang="en-ZA" sz="1800" dirty="0" smtClean="0"/>
            <a:t>Fundraising:</a:t>
          </a:r>
          <a:endParaRPr lang="en-ZA" sz="1800" dirty="0"/>
        </a:p>
      </dgm:t>
    </dgm:pt>
    <dgm:pt modelId="{1C5A979F-2358-473B-8448-6214351E91C0}" type="parTrans" cxnId="{CEA66C6F-B934-4B71-96CF-72E0F4F2A971}">
      <dgm:prSet/>
      <dgm:spPr/>
      <dgm:t>
        <a:bodyPr/>
        <a:lstStyle/>
        <a:p>
          <a:endParaRPr lang="en-ZA"/>
        </a:p>
      </dgm:t>
    </dgm:pt>
    <dgm:pt modelId="{80A237C1-4828-4D75-AAAB-D4E4FF5C55EF}" type="sibTrans" cxnId="{CEA66C6F-B934-4B71-96CF-72E0F4F2A971}">
      <dgm:prSet/>
      <dgm:spPr/>
      <dgm:t>
        <a:bodyPr/>
        <a:lstStyle/>
        <a:p>
          <a:endParaRPr lang="en-ZA"/>
        </a:p>
      </dgm:t>
    </dgm:pt>
    <dgm:pt modelId="{2A118FFC-87A0-455E-8CEB-2DDF4127A6A8}">
      <dgm:prSet custT="1"/>
      <dgm:spPr/>
      <dgm:t>
        <a:bodyPr/>
        <a:lstStyle/>
        <a:p>
          <a:pPr rtl="0"/>
          <a:r>
            <a:rPr lang="en-ZA" sz="1800" smtClean="0"/>
            <a:t>Monitoring and Evaluation</a:t>
          </a:r>
          <a:endParaRPr lang="en-ZA" sz="1800"/>
        </a:p>
      </dgm:t>
    </dgm:pt>
    <dgm:pt modelId="{A957AD01-1705-4BE3-ACBA-EC927BF5B60E}" type="parTrans" cxnId="{FC1AE687-E9AF-4CDC-A10E-3CA693D4C285}">
      <dgm:prSet/>
      <dgm:spPr/>
      <dgm:t>
        <a:bodyPr/>
        <a:lstStyle/>
        <a:p>
          <a:endParaRPr lang="en-ZA"/>
        </a:p>
      </dgm:t>
    </dgm:pt>
    <dgm:pt modelId="{C24FDE4F-C305-4002-8930-AC36038C2AB9}" type="sibTrans" cxnId="{FC1AE687-E9AF-4CDC-A10E-3CA693D4C285}">
      <dgm:prSet/>
      <dgm:spPr/>
      <dgm:t>
        <a:bodyPr/>
        <a:lstStyle/>
        <a:p>
          <a:endParaRPr lang="en-ZA"/>
        </a:p>
      </dgm:t>
    </dgm:pt>
    <dgm:pt modelId="{82A813E3-3647-48D9-B302-DF1C0C972EDA}">
      <dgm:prSet custT="1"/>
      <dgm:spPr/>
      <dgm:t>
        <a:bodyPr/>
        <a:lstStyle/>
        <a:p>
          <a:pPr rtl="0"/>
          <a:r>
            <a:rPr lang="en-ZA" sz="1800" b="1" dirty="0" smtClean="0"/>
            <a:t>Personal Attributes:</a:t>
          </a:r>
          <a:endParaRPr lang="en-ZA" sz="1800" dirty="0"/>
        </a:p>
      </dgm:t>
    </dgm:pt>
    <dgm:pt modelId="{5E77E623-4008-40C9-B9FB-C3DF0189F1ED}" type="parTrans" cxnId="{E73CE9EB-1BEF-462D-AF4F-7632685AFDE7}">
      <dgm:prSet/>
      <dgm:spPr/>
      <dgm:t>
        <a:bodyPr/>
        <a:lstStyle/>
        <a:p>
          <a:endParaRPr lang="en-ZA"/>
        </a:p>
      </dgm:t>
    </dgm:pt>
    <dgm:pt modelId="{7C7D0F59-A081-4731-9280-5E9E3DAA296D}" type="sibTrans" cxnId="{E73CE9EB-1BEF-462D-AF4F-7632685AFDE7}">
      <dgm:prSet/>
      <dgm:spPr/>
      <dgm:t>
        <a:bodyPr/>
        <a:lstStyle/>
        <a:p>
          <a:endParaRPr lang="en-ZA"/>
        </a:p>
      </dgm:t>
    </dgm:pt>
    <dgm:pt modelId="{614D3259-35D6-4456-A3FB-E356FDB002B9}">
      <dgm:prSet custT="1"/>
      <dgm:spPr/>
      <dgm:t>
        <a:bodyPr/>
        <a:lstStyle/>
        <a:p>
          <a:pPr rtl="0"/>
          <a:r>
            <a:rPr lang="en-ZA" sz="1800" smtClean="0"/>
            <a:t>Integrity, humility, rural base, accountability, integration of values (walking the talk)</a:t>
          </a:r>
          <a:endParaRPr lang="en-ZA" sz="1800"/>
        </a:p>
      </dgm:t>
    </dgm:pt>
    <dgm:pt modelId="{2FBC59DC-3F56-4F61-9820-ACEC9E2A314A}" type="parTrans" cxnId="{BB4CE6E3-1540-4579-8167-39384A34493A}">
      <dgm:prSet/>
      <dgm:spPr/>
      <dgm:t>
        <a:bodyPr/>
        <a:lstStyle/>
        <a:p>
          <a:endParaRPr lang="en-ZA"/>
        </a:p>
      </dgm:t>
    </dgm:pt>
    <dgm:pt modelId="{FA29119D-F5BD-4A30-B3B4-89F505F4D3E8}" type="sibTrans" cxnId="{BB4CE6E3-1540-4579-8167-39384A34493A}">
      <dgm:prSet/>
      <dgm:spPr/>
      <dgm:t>
        <a:bodyPr/>
        <a:lstStyle/>
        <a:p>
          <a:endParaRPr lang="en-ZA"/>
        </a:p>
      </dgm:t>
    </dgm:pt>
    <dgm:pt modelId="{ED5589D1-1804-474A-B4FF-D6F1272BB463}" type="pres">
      <dgm:prSet presAssocID="{38482FCA-D11E-4C4F-B6EA-304C084372B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03D5FD25-DC0D-4ACA-BFD3-AB5D28B9057E}" type="pres">
      <dgm:prSet presAssocID="{94FD3CCF-BA34-4EC9-BDBE-44BE9B6B31D5}" presName="linNode" presStyleCnt="0"/>
      <dgm:spPr/>
    </dgm:pt>
    <dgm:pt modelId="{A0375E48-9F2A-412B-8805-5AAF557D7ABE}" type="pres">
      <dgm:prSet presAssocID="{94FD3CCF-BA34-4EC9-BDBE-44BE9B6B31D5}" presName="parentText" presStyleLbl="node1" presStyleIdx="0" presStyleCnt="1" custLinFactNeighborX="-25415" custLinFactNeighborY="-7570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53AF0A8-0C64-4F52-8333-658F0BE34C5E}" type="pres">
      <dgm:prSet presAssocID="{94FD3CCF-BA34-4EC9-BDBE-44BE9B6B31D5}" presName="descendantText" presStyleLbl="alignAccFollowNode1" presStyleIdx="0" presStyleCnt="1" custScaleY="125122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E73CE9EB-1BEF-462D-AF4F-7632685AFDE7}" srcId="{94FD3CCF-BA34-4EC9-BDBE-44BE9B6B31D5}" destId="{82A813E3-3647-48D9-B302-DF1C0C972EDA}" srcOrd="3" destOrd="0" parTransId="{5E77E623-4008-40C9-B9FB-C3DF0189F1ED}" sibTransId="{7C7D0F59-A081-4731-9280-5E9E3DAA296D}"/>
    <dgm:cxn modelId="{DD4A1D0B-6073-428A-9CBB-CFC6EFCF2E98}" type="presOf" srcId="{2A118FFC-87A0-455E-8CEB-2DDF4127A6A8}" destId="{F53AF0A8-0C64-4F52-8333-658F0BE34C5E}" srcOrd="0" destOrd="12" presId="urn:microsoft.com/office/officeart/2005/8/layout/vList5"/>
    <dgm:cxn modelId="{E27ABD33-FC1B-41BA-AFC7-93D1822F4F5D}" type="presOf" srcId="{2A94FC53-7255-4B0E-9968-E4747DC07056}" destId="{F53AF0A8-0C64-4F52-8333-658F0BE34C5E}" srcOrd="0" destOrd="4" presId="urn:microsoft.com/office/officeart/2005/8/layout/vList5"/>
    <dgm:cxn modelId="{34DE32D5-8AF8-4222-B72C-7D236644AEAE}" type="presOf" srcId="{18A56B05-F6CD-47F6-8A69-C8B5FF34A2ED}" destId="{F53AF0A8-0C64-4F52-8333-658F0BE34C5E}" srcOrd="0" destOrd="8" presId="urn:microsoft.com/office/officeart/2005/8/layout/vList5"/>
    <dgm:cxn modelId="{FC1AE687-E9AF-4CDC-A10E-3CA693D4C285}" srcId="{ECB35FED-C0C2-4111-9249-FE6851B1502F}" destId="{2A118FFC-87A0-455E-8CEB-2DDF4127A6A8}" srcOrd="2" destOrd="0" parTransId="{A957AD01-1705-4BE3-ACBA-EC927BF5B60E}" sibTransId="{C24FDE4F-C305-4002-8930-AC36038C2AB9}"/>
    <dgm:cxn modelId="{E34CF4C0-037B-4A42-AB7D-168081066E8F}" type="presOf" srcId="{D1E8E842-6051-4ADA-80A5-CE7A87FB7F50}" destId="{F53AF0A8-0C64-4F52-8333-658F0BE34C5E}" srcOrd="0" destOrd="2" presId="urn:microsoft.com/office/officeart/2005/8/layout/vList5"/>
    <dgm:cxn modelId="{D3B951C7-FE56-4276-BC7E-2295EB833881}" srcId="{ECB35FED-C0C2-4111-9249-FE6851B1502F}" destId="{5F90176B-025C-42F8-BD72-DB4F40BF2046}" srcOrd="0" destOrd="0" parTransId="{4AACE72B-FC4C-47D1-AEFB-144E2E2707DC}" sibTransId="{8DCAE58F-D386-4CC7-B239-647E3D00E779}"/>
    <dgm:cxn modelId="{48F038A8-7B1C-45DB-962B-4C127F8F9243}" srcId="{2A94FC53-7255-4B0E-9968-E4747DC07056}" destId="{18A56B05-F6CD-47F6-8A69-C8B5FF34A2ED}" srcOrd="3" destOrd="0" parTransId="{8475A53C-B320-4F12-BD5D-DC4C744C4E59}" sibTransId="{B2617787-87A0-4EEC-99AF-5D99B860642A}"/>
    <dgm:cxn modelId="{ACE482B0-CD21-4B8E-88CE-67D1F3DDCEE8}" srcId="{AB712C8F-A60F-4766-9FDE-946A6F19ACD2}" destId="{D1E8E842-6051-4ADA-80A5-CE7A87FB7F50}" srcOrd="1" destOrd="0" parTransId="{AB22178C-C6CC-46A5-A8A4-4B4E3A1B10AB}" sibTransId="{6F65528A-0701-47C9-A288-319CB72D6D9D}"/>
    <dgm:cxn modelId="{2E19E9B9-D3DC-4EA1-9AE2-7B0BFC3EC4E1}" type="presOf" srcId="{F98DB1E8-AD10-41DE-9B13-7A13013337D1}" destId="{F53AF0A8-0C64-4F52-8333-658F0BE34C5E}" srcOrd="0" destOrd="6" presId="urn:microsoft.com/office/officeart/2005/8/layout/vList5"/>
    <dgm:cxn modelId="{CEA66C6F-B934-4B71-96CF-72E0F4F2A971}" srcId="{ECB35FED-C0C2-4111-9249-FE6851B1502F}" destId="{1F32CD6B-DC74-4BF3-A03A-D00241B0E100}" srcOrd="1" destOrd="0" parTransId="{1C5A979F-2358-473B-8448-6214351E91C0}" sibTransId="{80A237C1-4828-4D75-AAAB-D4E4FF5C55EF}"/>
    <dgm:cxn modelId="{1B8EE91A-A91E-4D8D-BA21-02EBD7AE11F4}" type="presOf" srcId="{09D61512-5D86-4FE1-A004-A36ED178B148}" destId="{F53AF0A8-0C64-4F52-8333-658F0BE34C5E}" srcOrd="0" destOrd="3" presId="urn:microsoft.com/office/officeart/2005/8/layout/vList5"/>
    <dgm:cxn modelId="{4AC229B7-DBC7-47B0-A81F-4A67E0E39FDF}" srcId="{2A94FC53-7255-4B0E-9968-E4747DC07056}" destId="{C5990ACE-A423-409D-8BEB-AE585E3060BA}" srcOrd="2" destOrd="0" parTransId="{7808140A-A47A-451C-9837-E47D571EC6D9}" sibTransId="{E2B07621-7424-4CE4-AC79-8C771CA7A528}"/>
    <dgm:cxn modelId="{FAA85232-B2B4-4F99-93EF-18A6BFF512F0}" srcId="{94FD3CCF-BA34-4EC9-BDBE-44BE9B6B31D5}" destId="{ECB35FED-C0C2-4111-9249-FE6851B1502F}" srcOrd="2" destOrd="0" parTransId="{B17755D7-D09C-48D2-8469-D4375778FEF0}" sibTransId="{A2EEEFFD-3625-42BB-B709-E95021995ED5}"/>
    <dgm:cxn modelId="{AC960324-6FCA-49B3-BF51-63143FE74448}" type="presOf" srcId="{38482FCA-D11E-4C4F-B6EA-304C084372BC}" destId="{ED5589D1-1804-474A-B4FF-D6F1272BB463}" srcOrd="0" destOrd="0" presId="urn:microsoft.com/office/officeart/2005/8/layout/vList5"/>
    <dgm:cxn modelId="{38175CFE-9523-4797-B01F-E103969B56FA}" srcId="{2A94FC53-7255-4B0E-9968-E4747DC07056}" destId="{F98DB1E8-AD10-41DE-9B13-7A13013337D1}" srcOrd="1" destOrd="0" parTransId="{0E1C98A2-BB8B-4ACC-BB80-8F78A5020427}" sibTransId="{85C998D7-E1F4-4E15-8B5A-BCF5654587DB}"/>
    <dgm:cxn modelId="{1503B9CD-0105-4B61-8470-ADA215F389BF}" type="presOf" srcId="{C5990ACE-A423-409D-8BEB-AE585E3060BA}" destId="{F53AF0A8-0C64-4F52-8333-658F0BE34C5E}" srcOrd="0" destOrd="7" presId="urn:microsoft.com/office/officeart/2005/8/layout/vList5"/>
    <dgm:cxn modelId="{C6F66F0D-1F29-46E7-ABB9-A566301550FC}" type="presOf" srcId="{AB712C8F-A60F-4766-9FDE-946A6F19ACD2}" destId="{F53AF0A8-0C64-4F52-8333-658F0BE34C5E}" srcOrd="0" destOrd="0" presId="urn:microsoft.com/office/officeart/2005/8/layout/vList5"/>
    <dgm:cxn modelId="{E6262ECE-C6C7-45D6-8F02-903493FE289F}" srcId="{38482FCA-D11E-4C4F-B6EA-304C084372BC}" destId="{94FD3CCF-BA34-4EC9-BDBE-44BE9B6B31D5}" srcOrd="0" destOrd="0" parTransId="{ABB25722-A375-4643-AC07-721ADA10FB4C}" sibTransId="{411D8B68-F63C-49D5-AF5F-46106F770177}"/>
    <dgm:cxn modelId="{EDEB9E3D-6743-4EF0-88D0-E8457EA1C38D}" type="presOf" srcId="{169E282C-5288-4752-BE7B-DFC95CF74C75}" destId="{F53AF0A8-0C64-4F52-8333-658F0BE34C5E}" srcOrd="0" destOrd="5" presId="urn:microsoft.com/office/officeart/2005/8/layout/vList5"/>
    <dgm:cxn modelId="{7D81124D-CABD-4D9D-A427-2B32D6C45CA2}" srcId="{94FD3CCF-BA34-4EC9-BDBE-44BE9B6B31D5}" destId="{AB712C8F-A60F-4766-9FDE-946A6F19ACD2}" srcOrd="0" destOrd="0" parTransId="{3976C057-2A17-4816-877E-435B4F49A165}" sibTransId="{9CC4C23E-F50F-415A-B8F0-0A32591E5CD0}"/>
    <dgm:cxn modelId="{FD6857D1-6EFB-41C0-9F28-841FD2BB1D61}" srcId="{AB712C8F-A60F-4766-9FDE-946A6F19ACD2}" destId="{09D61512-5D86-4FE1-A004-A36ED178B148}" srcOrd="2" destOrd="0" parTransId="{9DCA8D71-1A94-446D-91A2-D336C862AB05}" sibTransId="{7427E0EA-D156-4D8C-AED6-D26BF0A101A2}"/>
    <dgm:cxn modelId="{3EDC5509-2B03-4BB2-AB1E-0B86F6DDC9E6}" srcId="{94FD3CCF-BA34-4EC9-BDBE-44BE9B6B31D5}" destId="{2A94FC53-7255-4B0E-9968-E4747DC07056}" srcOrd="1" destOrd="0" parTransId="{94E6621E-CDBF-4DB6-883E-FAF519BC7C24}" sibTransId="{7FDB5AB5-77CA-4F0E-9FA6-518F5DD2EE2B}"/>
    <dgm:cxn modelId="{87DE03A1-E681-45D8-9D6F-2A831B084C4A}" type="presOf" srcId="{614D3259-35D6-4456-A3FB-E356FDB002B9}" destId="{F53AF0A8-0C64-4F52-8333-658F0BE34C5E}" srcOrd="0" destOrd="14" presId="urn:microsoft.com/office/officeart/2005/8/layout/vList5"/>
    <dgm:cxn modelId="{AC262DA5-3FEC-4479-A151-2F1384EC787B}" srcId="{2A94FC53-7255-4B0E-9968-E4747DC07056}" destId="{169E282C-5288-4752-BE7B-DFC95CF74C75}" srcOrd="0" destOrd="0" parTransId="{066AA85A-2E0E-42C3-BA79-6ACA3868FCDE}" sibTransId="{1AB2B891-5E37-421A-9B06-589ED402BC8C}"/>
    <dgm:cxn modelId="{388E9CBC-1ABF-4BC2-A26E-F4E3D9220292}" type="presOf" srcId="{94FD3CCF-BA34-4EC9-BDBE-44BE9B6B31D5}" destId="{A0375E48-9F2A-412B-8805-5AAF557D7ABE}" srcOrd="0" destOrd="0" presId="urn:microsoft.com/office/officeart/2005/8/layout/vList5"/>
    <dgm:cxn modelId="{6107F43B-2B1D-4D88-BEDB-B61445F83F0C}" type="presOf" srcId="{3019DABD-E784-4B8F-92AD-764155E28574}" destId="{F53AF0A8-0C64-4F52-8333-658F0BE34C5E}" srcOrd="0" destOrd="1" presId="urn:microsoft.com/office/officeart/2005/8/layout/vList5"/>
    <dgm:cxn modelId="{15B0122A-D29E-4112-8BDA-EF3B408D6A88}" type="presOf" srcId="{1F32CD6B-DC74-4BF3-A03A-D00241B0E100}" destId="{F53AF0A8-0C64-4F52-8333-658F0BE34C5E}" srcOrd="0" destOrd="11" presId="urn:microsoft.com/office/officeart/2005/8/layout/vList5"/>
    <dgm:cxn modelId="{52468FD8-C650-4084-856E-331C33BCAB07}" type="presOf" srcId="{ECB35FED-C0C2-4111-9249-FE6851B1502F}" destId="{F53AF0A8-0C64-4F52-8333-658F0BE34C5E}" srcOrd="0" destOrd="9" presId="urn:microsoft.com/office/officeart/2005/8/layout/vList5"/>
    <dgm:cxn modelId="{71EA15A3-F89D-4703-8E68-A4D13112B82A}" srcId="{AB712C8F-A60F-4766-9FDE-946A6F19ACD2}" destId="{3019DABD-E784-4B8F-92AD-764155E28574}" srcOrd="0" destOrd="0" parTransId="{3301A4F7-F130-4E56-BB08-A12BDA947267}" sibTransId="{5DDC50C7-6E1E-40F4-801F-35000AD1E185}"/>
    <dgm:cxn modelId="{B1E43D9F-4C2C-4B9C-8D1A-3A55D0539534}" type="presOf" srcId="{82A813E3-3647-48D9-B302-DF1C0C972EDA}" destId="{F53AF0A8-0C64-4F52-8333-658F0BE34C5E}" srcOrd="0" destOrd="13" presId="urn:microsoft.com/office/officeart/2005/8/layout/vList5"/>
    <dgm:cxn modelId="{4C355EA7-978F-4D4C-9066-0E657724B4EB}" type="presOf" srcId="{5F90176B-025C-42F8-BD72-DB4F40BF2046}" destId="{F53AF0A8-0C64-4F52-8333-658F0BE34C5E}" srcOrd="0" destOrd="10" presId="urn:microsoft.com/office/officeart/2005/8/layout/vList5"/>
    <dgm:cxn modelId="{BB4CE6E3-1540-4579-8167-39384A34493A}" srcId="{82A813E3-3647-48D9-B302-DF1C0C972EDA}" destId="{614D3259-35D6-4456-A3FB-E356FDB002B9}" srcOrd="0" destOrd="0" parTransId="{2FBC59DC-3F56-4F61-9820-ACEC9E2A314A}" sibTransId="{FA29119D-F5BD-4A30-B3B4-89F505F4D3E8}"/>
    <dgm:cxn modelId="{C567C1F6-A33C-447E-B99B-DCFDDB988C84}" type="presParOf" srcId="{ED5589D1-1804-474A-B4FF-D6F1272BB463}" destId="{03D5FD25-DC0D-4ACA-BFD3-AB5D28B9057E}" srcOrd="0" destOrd="0" presId="urn:microsoft.com/office/officeart/2005/8/layout/vList5"/>
    <dgm:cxn modelId="{20E2FD73-3C4C-4D60-9FAA-9C6BB4725C5B}" type="presParOf" srcId="{03D5FD25-DC0D-4ACA-BFD3-AB5D28B9057E}" destId="{A0375E48-9F2A-412B-8805-5AAF557D7ABE}" srcOrd="0" destOrd="0" presId="urn:microsoft.com/office/officeart/2005/8/layout/vList5"/>
    <dgm:cxn modelId="{41DE7384-6E80-4A18-88F5-F3AF9184FF79}" type="presParOf" srcId="{03D5FD25-DC0D-4ACA-BFD3-AB5D28B9057E}" destId="{F53AF0A8-0C64-4F52-8333-658F0BE34C5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8482FCA-D11E-4C4F-B6EA-304C084372B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94FD3CCF-BA34-4EC9-BDBE-44BE9B6B31D5}">
      <dgm:prSet custT="1"/>
      <dgm:spPr/>
      <dgm:t>
        <a:bodyPr/>
        <a:lstStyle/>
        <a:p>
          <a:pPr rtl="0"/>
          <a:r>
            <a:rPr lang="en-US" sz="2400" b="1" dirty="0" smtClean="0"/>
            <a:t>Questions for Consideration</a:t>
          </a:r>
          <a:endParaRPr lang="en-ZA" sz="2400" b="1" dirty="0"/>
        </a:p>
      </dgm:t>
    </dgm:pt>
    <dgm:pt modelId="{ABB25722-A375-4643-AC07-721ADA10FB4C}" type="parTrans" cxnId="{E6262ECE-C6C7-45D6-8F02-903493FE289F}">
      <dgm:prSet/>
      <dgm:spPr/>
      <dgm:t>
        <a:bodyPr/>
        <a:lstStyle/>
        <a:p>
          <a:endParaRPr lang="en-ZA"/>
        </a:p>
      </dgm:t>
    </dgm:pt>
    <dgm:pt modelId="{411D8B68-F63C-49D5-AF5F-46106F770177}" type="sibTrans" cxnId="{E6262ECE-C6C7-45D6-8F02-903493FE289F}">
      <dgm:prSet/>
      <dgm:spPr/>
      <dgm:t>
        <a:bodyPr/>
        <a:lstStyle/>
        <a:p>
          <a:endParaRPr lang="en-ZA"/>
        </a:p>
      </dgm:t>
    </dgm:pt>
    <dgm:pt modelId="{AB712C8F-A60F-4766-9FDE-946A6F19ACD2}">
      <dgm:prSet custT="1"/>
      <dgm:spPr/>
      <dgm:t>
        <a:bodyPr anchor="t"/>
        <a:lstStyle/>
        <a:p>
          <a:pPr rtl="0">
            <a:lnSpc>
              <a:spcPct val="100000"/>
            </a:lnSpc>
          </a:pPr>
          <a:r>
            <a:rPr lang="en-ZA" sz="1800" b="0" dirty="0" smtClean="0">
              <a:latin typeface="Arial" pitchFamily="34" charset="0"/>
              <a:cs typeface="Arial" pitchFamily="34" charset="0"/>
            </a:rPr>
            <a:t>What are the </a:t>
          </a:r>
          <a:r>
            <a:rPr lang="en-ZA" sz="1800" b="1" dirty="0" smtClean="0">
              <a:latin typeface="Arial" pitchFamily="34" charset="0"/>
              <a:cs typeface="Arial" pitchFamily="34" charset="0"/>
            </a:rPr>
            <a:t>powers</a:t>
          </a:r>
          <a:r>
            <a:rPr lang="en-ZA" sz="1800" b="0" dirty="0" smtClean="0">
              <a:latin typeface="Arial" pitchFamily="34" charset="0"/>
              <a:cs typeface="Arial" pitchFamily="34" charset="0"/>
            </a:rPr>
            <a:t> of the IMC?</a:t>
          </a:r>
          <a:endParaRPr lang="en-ZA" sz="1800" b="0" dirty="0"/>
        </a:p>
      </dgm:t>
    </dgm:pt>
    <dgm:pt modelId="{3976C057-2A17-4816-877E-435B4F49A165}" type="parTrans" cxnId="{7D81124D-CABD-4D9D-A427-2B32D6C45CA2}">
      <dgm:prSet/>
      <dgm:spPr/>
      <dgm:t>
        <a:bodyPr/>
        <a:lstStyle/>
        <a:p>
          <a:endParaRPr lang="en-ZA"/>
        </a:p>
      </dgm:t>
    </dgm:pt>
    <dgm:pt modelId="{9CC4C23E-F50F-415A-B8F0-0A32591E5CD0}" type="sibTrans" cxnId="{7D81124D-CABD-4D9D-A427-2B32D6C45CA2}">
      <dgm:prSet/>
      <dgm:spPr/>
      <dgm:t>
        <a:bodyPr/>
        <a:lstStyle/>
        <a:p>
          <a:endParaRPr lang="en-ZA"/>
        </a:p>
      </dgm:t>
    </dgm:pt>
    <dgm:pt modelId="{2A94FC53-7255-4B0E-9968-E4747DC07056}">
      <dgm:prSet custT="1"/>
      <dgm:spPr/>
      <dgm:t>
        <a:bodyPr anchor="t"/>
        <a:lstStyle/>
        <a:p>
          <a:pPr rtl="0">
            <a:lnSpc>
              <a:spcPct val="100000"/>
            </a:lnSpc>
          </a:pPr>
          <a:r>
            <a:rPr lang="en-ZA" sz="1800" b="0" dirty="0" smtClean="0">
              <a:latin typeface="Arial" pitchFamily="34" charset="0"/>
              <a:cs typeface="Arial" pitchFamily="34" charset="0"/>
            </a:rPr>
            <a:t>How do we ensure </a:t>
          </a:r>
          <a:r>
            <a:rPr lang="en-ZA" sz="1800" b="1" dirty="0" smtClean="0">
              <a:latin typeface="Arial" pitchFamily="34" charset="0"/>
              <a:cs typeface="Arial" pitchFamily="34" charset="0"/>
            </a:rPr>
            <a:t>demographic diversity and geographic representation</a:t>
          </a:r>
          <a:r>
            <a:rPr lang="en-ZA" sz="1800" b="0" dirty="0" smtClean="0">
              <a:latin typeface="Arial" pitchFamily="34" charset="0"/>
              <a:cs typeface="Arial" pitchFamily="34" charset="0"/>
            </a:rPr>
            <a:t>, while at the same considering merit in line with the criteria?</a:t>
          </a:r>
          <a:endParaRPr lang="en-ZA" sz="1800" b="0" dirty="0"/>
        </a:p>
      </dgm:t>
    </dgm:pt>
    <dgm:pt modelId="{94E6621E-CDBF-4DB6-883E-FAF519BC7C24}" type="parTrans" cxnId="{3EDC5509-2B03-4BB2-AB1E-0B86F6DDC9E6}">
      <dgm:prSet/>
      <dgm:spPr/>
      <dgm:t>
        <a:bodyPr/>
        <a:lstStyle/>
        <a:p>
          <a:endParaRPr lang="en-ZA"/>
        </a:p>
      </dgm:t>
    </dgm:pt>
    <dgm:pt modelId="{7FDB5AB5-77CA-4F0E-9FA6-518F5DD2EE2B}" type="sibTrans" cxnId="{3EDC5509-2B03-4BB2-AB1E-0B86F6DDC9E6}">
      <dgm:prSet/>
      <dgm:spPr/>
      <dgm:t>
        <a:bodyPr/>
        <a:lstStyle/>
        <a:p>
          <a:endParaRPr lang="en-ZA"/>
        </a:p>
      </dgm:t>
    </dgm:pt>
    <dgm:pt modelId="{ECB35FED-C0C2-4111-9249-FE6851B1502F}">
      <dgm:prSet custT="1"/>
      <dgm:spPr/>
      <dgm:t>
        <a:bodyPr anchor="t"/>
        <a:lstStyle/>
        <a:p>
          <a:pPr rtl="0">
            <a:lnSpc>
              <a:spcPct val="100000"/>
            </a:lnSpc>
          </a:pPr>
          <a:r>
            <a:rPr lang="en-US" sz="1800" b="0" dirty="0" smtClean="0">
              <a:latin typeface="Arial" pitchFamily="34" charset="0"/>
              <a:cs typeface="Arial" pitchFamily="34" charset="0"/>
            </a:rPr>
            <a:t>How do we ensure </a:t>
          </a:r>
          <a:r>
            <a:rPr lang="en-US" sz="1800" b="1" dirty="0" smtClean="0">
              <a:latin typeface="Arial" pitchFamily="34" charset="0"/>
              <a:cs typeface="Arial" pitchFamily="34" charset="0"/>
            </a:rPr>
            <a:t>balanced sectoral representation</a:t>
          </a:r>
          <a:r>
            <a:rPr lang="en-US" sz="1800" b="0" dirty="0" smtClean="0">
              <a:latin typeface="Arial" pitchFamily="34" charset="0"/>
              <a:cs typeface="Arial" pitchFamily="34" charset="0"/>
            </a:rPr>
            <a:t> (NGOs, Labour, FBOs, CBOs, Private, Traditional, Men’s forums, Children etc.)?</a:t>
          </a:r>
          <a:endParaRPr lang="en-ZA" sz="1800" b="0" dirty="0"/>
        </a:p>
      </dgm:t>
    </dgm:pt>
    <dgm:pt modelId="{B17755D7-D09C-48D2-8469-D4375778FEF0}" type="parTrans" cxnId="{FAA85232-B2B4-4F99-93EF-18A6BFF512F0}">
      <dgm:prSet/>
      <dgm:spPr/>
      <dgm:t>
        <a:bodyPr/>
        <a:lstStyle/>
        <a:p>
          <a:endParaRPr lang="en-ZA"/>
        </a:p>
      </dgm:t>
    </dgm:pt>
    <dgm:pt modelId="{A2EEEFFD-3625-42BB-B709-E95021995ED5}" type="sibTrans" cxnId="{FAA85232-B2B4-4F99-93EF-18A6BFF512F0}">
      <dgm:prSet/>
      <dgm:spPr/>
      <dgm:t>
        <a:bodyPr/>
        <a:lstStyle/>
        <a:p>
          <a:endParaRPr lang="en-ZA"/>
        </a:p>
      </dgm:t>
    </dgm:pt>
    <dgm:pt modelId="{82A813E3-3647-48D9-B302-DF1C0C972EDA}">
      <dgm:prSet custT="1"/>
      <dgm:spPr/>
      <dgm:t>
        <a:bodyPr anchor="t"/>
        <a:lstStyle/>
        <a:p>
          <a:pPr rtl="0">
            <a:lnSpc>
              <a:spcPct val="100000"/>
            </a:lnSpc>
          </a:pPr>
          <a:r>
            <a:rPr lang="en-ZA" sz="1800" b="0" dirty="0" smtClean="0">
              <a:latin typeface="Arial" pitchFamily="34" charset="0"/>
              <a:cs typeface="Arial" pitchFamily="34" charset="0"/>
            </a:rPr>
            <a:t>For how long do serve on the council (</a:t>
          </a:r>
          <a:r>
            <a:rPr lang="en-ZA" sz="1800" b="1" dirty="0" smtClean="0">
              <a:latin typeface="Arial" pitchFamily="34" charset="0"/>
              <a:cs typeface="Arial" pitchFamily="34" charset="0"/>
            </a:rPr>
            <a:t>office tenure</a:t>
          </a:r>
          <a:r>
            <a:rPr lang="en-ZA" sz="1800" b="0" dirty="0" smtClean="0">
              <a:latin typeface="Arial" pitchFamily="34" charset="0"/>
              <a:cs typeface="Arial" pitchFamily="34" charset="0"/>
            </a:rPr>
            <a:t>)?</a:t>
          </a:r>
          <a:endParaRPr lang="en-ZA" sz="1800" b="0" dirty="0"/>
        </a:p>
      </dgm:t>
    </dgm:pt>
    <dgm:pt modelId="{5E77E623-4008-40C9-B9FB-C3DF0189F1ED}" type="parTrans" cxnId="{E73CE9EB-1BEF-462D-AF4F-7632685AFDE7}">
      <dgm:prSet/>
      <dgm:spPr/>
      <dgm:t>
        <a:bodyPr/>
        <a:lstStyle/>
        <a:p>
          <a:endParaRPr lang="en-ZA"/>
        </a:p>
      </dgm:t>
    </dgm:pt>
    <dgm:pt modelId="{7C7D0F59-A081-4731-9280-5E9E3DAA296D}" type="sibTrans" cxnId="{E73CE9EB-1BEF-462D-AF4F-7632685AFDE7}">
      <dgm:prSet/>
      <dgm:spPr/>
      <dgm:t>
        <a:bodyPr/>
        <a:lstStyle/>
        <a:p>
          <a:endParaRPr lang="en-ZA"/>
        </a:p>
      </dgm:t>
    </dgm:pt>
    <dgm:pt modelId="{521B3D3E-F763-4824-9F2D-FD8B32B77A65}">
      <dgm:prSet custT="1"/>
      <dgm:spPr/>
      <dgm:t>
        <a:bodyPr anchor="t"/>
        <a:lstStyle/>
        <a:p>
          <a:pPr rtl="0">
            <a:lnSpc>
              <a:spcPct val="100000"/>
            </a:lnSpc>
          </a:pPr>
          <a:r>
            <a:rPr lang="en-ZA" sz="1800" b="0" dirty="0" smtClean="0">
              <a:latin typeface="Arial" pitchFamily="34" charset="0"/>
              <a:cs typeface="Arial" pitchFamily="34" charset="0"/>
            </a:rPr>
            <a:t>What </a:t>
          </a:r>
          <a:r>
            <a:rPr lang="en-ZA" sz="1800" b="1" dirty="0" smtClean="0">
              <a:latin typeface="Arial" pitchFamily="34" charset="0"/>
              <a:cs typeface="Arial" pitchFamily="34" charset="0"/>
            </a:rPr>
            <a:t>process should be followed to replace </a:t>
          </a:r>
          <a:r>
            <a:rPr lang="en-ZA" sz="1800" b="0" dirty="0" smtClean="0">
              <a:latin typeface="Arial" pitchFamily="34" charset="0"/>
              <a:cs typeface="Arial" pitchFamily="34" charset="0"/>
            </a:rPr>
            <a:t>a member of council?</a:t>
          </a:r>
          <a:endParaRPr lang="en-ZA" sz="1800" b="0" dirty="0"/>
        </a:p>
      </dgm:t>
    </dgm:pt>
    <dgm:pt modelId="{E4BE0746-04AA-4AAF-879E-15371431ECE0}" type="parTrans" cxnId="{8FDC75F1-688E-4762-81AA-65E844A91B5D}">
      <dgm:prSet/>
      <dgm:spPr/>
    </dgm:pt>
    <dgm:pt modelId="{8228B127-D9ED-4831-8B38-27EBA0D6DA8C}" type="sibTrans" cxnId="{8FDC75F1-688E-4762-81AA-65E844A91B5D}">
      <dgm:prSet/>
      <dgm:spPr/>
    </dgm:pt>
    <dgm:pt modelId="{05FC7292-CEF8-4F21-A053-0F1E1C9EA3D8}">
      <dgm:prSet custT="1"/>
      <dgm:spPr/>
      <dgm:t>
        <a:bodyPr anchor="t"/>
        <a:lstStyle/>
        <a:p>
          <a:pPr rtl="0">
            <a:lnSpc>
              <a:spcPct val="100000"/>
            </a:lnSpc>
          </a:pPr>
          <a:r>
            <a:rPr lang="en-US" sz="1800" b="0" dirty="0" smtClean="0">
              <a:latin typeface="Arial" pitchFamily="34" charset="0"/>
              <a:cs typeface="Arial" pitchFamily="34" charset="0"/>
            </a:rPr>
            <a:t>Communication protocol</a:t>
          </a:r>
          <a:r>
            <a:rPr lang="en-ZA" sz="1800" b="0" dirty="0" smtClean="0">
              <a:latin typeface="Arial" pitchFamily="34" charset="0"/>
              <a:cs typeface="Arial" pitchFamily="34" charset="0"/>
            </a:rPr>
            <a:t>?</a:t>
          </a:r>
          <a:endParaRPr lang="en-ZA" sz="1800" b="0" dirty="0"/>
        </a:p>
      </dgm:t>
    </dgm:pt>
    <dgm:pt modelId="{0A0BC6FC-4F8C-4A10-8224-029F1E68001F}" type="parTrans" cxnId="{C01648B4-313C-45ED-9F85-3720030EC2B7}">
      <dgm:prSet/>
      <dgm:spPr/>
    </dgm:pt>
    <dgm:pt modelId="{E262018F-FD71-4963-858D-DC607B9EB528}" type="sibTrans" cxnId="{C01648B4-313C-45ED-9F85-3720030EC2B7}">
      <dgm:prSet/>
      <dgm:spPr/>
    </dgm:pt>
    <dgm:pt modelId="{ED5589D1-1804-474A-B4FF-D6F1272BB463}" type="pres">
      <dgm:prSet presAssocID="{38482FCA-D11E-4C4F-B6EA-304C084372B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03D5FD25-DC0D-4ACA-BFD3-AB5D28B9057E}" type="pres">
      <dgm:prSet presAssocID="{94FD3CCF-BA34-4EC9-BDBE-44BE9B6B31D5}" presName="linNode" presStyleCnt="0"/>
      <dgm:spPr/>
    </dgm:pt>
    <dgm:pt modelId="{A0375E48-9F2A-412B-8805-5AAF557D7ABE}" type="pres">
      <dgm:prSet presAssocID="{94FD3CCF-BA34-4EC9-BDBE-44BE9B6B31D5}" presName="parentText" presStyleLbl="node1" presStyleIdx="0" presStyleCnt="1" custLinFactNeighborX="-25415" custLinFactNeighborY="-7570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53AF0A8-0C64-4F52-8333-658F0BE34C5E}" type="pres">
      <dgm:prSet presAssocID="{94FD3CCF-BA34-4EC9-BDBE-44BE9B6B31D5}" presName="descendantText" presStyleLbl="alignAccFollowNode1" presStyleIdx="0" presStyleCnt="1" custScaleY="125122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FDC67ED1-F5DF-45B2-9CA0-57CF3E09E249}" type="presOf" srcId="{ECB35FED-C0C2-4111-9249-FE6851B1502F}" destId="{F53AF0A8-0C64-4F52-8333-658F0BE34C5E}" srcOrd="0" destOrd="2" presId="urn:microsoft.com/office/officeart/2005/8/layout/vList5"/>
    <dgm:cxn modelId="{F5BF40AA-EBA9-46B4-8A14-E7A2BA2DDD89}" type="presOf" srcId="{82A813E3-3647-48D9-B302-DF1C0C972EDA}" destId="{F53AF0A8-0C64-4F52-8333-658F0BE34C5E}" srcOrd="0" destOrd="3" presId="urn:microsoft.com/office/officeart/2005/8/layout/vList5"/>
    <dgm:cxn modelId="{FAA85232-B2B4-4F99-93EF-18A6BFF512F0}" srcId="{94FD3CCF-BA34-4EC9-BDBE-44BE9B6B31D5}" destId="{ECB35FED-C0C2-4111-9249-FE6851B1502F}" srcOrd="2" destOrd="0" parTransId="{B17755D7-D09C-48D2-8469-D4375778FEF0}" sibTransId="{A2EEEFFD-3625-42BB-B709-E95021995ED5}"/>
    <dgm:cxn modelId="{4F84079D-D520-4796-9FF5-E373611EEFDE}" type="presOf" srcId="{05FC7292-CEF8-4F21-A053-0F1E1C9EA3D8}" destId="{F53AF0A8-0C64-4F52-8333-658F0BE34C5E}" srcOrd="0" destOrd="5" presId="urn:microsoft.com/office/officeart/2005/8/layout/vList5"/>
    <dgm:cxn modelId="{FD41B41D-EDD7-4D49-BBE8-1C7B3AE79CCE}" type="presOf" srcId="{2A94FC53-7255-4B0E-9968-E4747DC07056}" destId="{F53AF0A8-0C64-4F52-8333-658F0BE34C5E}" srcOrd="0" destOrd="1" presId="urn:microsoft.com/office/officeart/2005/8/layout/vList5"/>
    <dgm:cxn modelId="{C01648B4-313C-45ED-9F85-3720030EC2B7}" srcId="{94FD3CCF-BA34-4EC9-BDBE-44BE9B6B31D5}" destId="{05FC7292-CEF8-4F21-A053-0F1E1C9EA3D8}" srcOrd="5" destOrd="0" parTransId="{0A0BC6FC-4F8C-4A10-8224-029F1E68001F}" sibTransId="{E262018F-FD71-4963-858D-DC607B9EB528}"/>
    <dgm:cxn modelId="{E73CE9EB-1BEF-462D-AF4F-7632685AFDE7}" srcId="{94FD3CCF-BA34-4EC9-BDBE-44BE9B6B31D5}" destId="{82A813E3-3647-48D9-B302-DF1C0C972EDA}" srcOrd="3" destOrd="0" parTransId="{5E77E623-4008-40C9-B9FB-C3DF0189F1ED}" sibTransId="{7C7D0F59-A081-4731-9280-5E9E3DAA296D}"/>
    <dgm:cxn modelId="{3EDC5509-2B03-4BB2-AB1E-0B86F6DDC9E6}" srcId="{94FD3CCF-BA34-4EC9-BDBE-44BE9B6B31D5}" destId="{2A94FC53-7255-4B0E-9968-E4747DC07056}" srcOrd="1" destOrd="0" parTransId="{94E6621E-CDBF-4DB6-883E-FAF519BC7C24}" sibTransId="{7FDB5AB5-77CA-4F0E-9FA6-518F5DD2EE2B}"/>
    <dgm:cxn modelId="{D34021ED-854E-4416-8721-E9FBE9486D62}" type="presOf" srcId="{AB712C8F-A60F-4766-9FDE-946A6F19ACD2}" destId="{F53AF0A8-0C64-4F52-8333-658F0BE34C5E}" srcOrd="0" destOrd="0" presId="urn:microsoft.com/office/officeart/2005/8/layout/vList5"/>
    <dgm:cxn modelId="{738689EB-EF49-4B45-BF9B-29CF0DDAC781}" type="presOf" srcId="{521B3D3E-F763-4824-9F2D-FD8B32B77A65}" destId="{F53AF0A8-0C64-4F52-8333-658F0BE34C5E}" srcOrd="0" destOrd="4" presId="urn:microsoft.com/office/officeart/2005/8/layout/vList5"/>
    <dgm:cxn modelId="{8FDC75F1-688E-4762-81AA-65E844A91B5D}" srcId="{94FD3CCF-BA34-4EC9-BDBE-44BE9B6B31D5}" destId="{521B3D3E-F763-4824-9F2D-FD8B32B77A65}" srcOrd="4" destOrd="0" parTransId="{E4BE0746-04AA-4AAF-879E-15371431ECE0}" sibTransId="{8228B127-D9ED-4831-8B38-27EBA0D6DA8C}"/>
    <dgm:cxn modelId="{6C5DC0F3-DADD-45CA-8D2B-5A8AA407CAD5}" type="presOf" srcId="{38482FCA-D11E-4C4F-B6EA-304C084372BC}" destId="{ED5589D1-1804-474A-B4FF-D6F1272BB463}" srcOrd="0" destOrd="0" presId="urn:microsoft.com/office/officeart/2005/8/layout/vList5"/>
    <dgm:cxn modelId="{BEF8DDB5-C21E-414F-9C74-B9B2907FF461}" type="presOf" srcId="{94FD3CCF-BA34-4EC9-BDBE-44BE9B6B31D5}" destId="{A0375E48-9F2A-412B-8805-5AAF557D7ABE}" srcOrd="0" destOrd="0" presId="urn:microsoft.com/office/officeart/2005/8/layout/vList5"/>
    <dgm:cxn modelId="{E6262ECE-C6C7-45D6-8F02-903493FE289F}" srcId="{38482FCA-D11E-4C4F-B6EA-304C084372BC}" destId="{94FD3CCF-BA34-4EC9-BDBE-44BE9B6B31D5}" srcOrd="0" destOrd="0" parTransId="{ABB25722-A375-4643-AC07-721ADA10FB4C}" sibTransId="{411D8B68-F63C-49D5-AF5F-46106F770177}"/>
    <dgm:cxn modelId="{7D81124D-CABD-4D9D-A427-2B32D6C45CA2}" srcId="{94FD3CCF-BA34-4EC9-BDBE-44BE9B6B31D5}" destId="{AB712C8F-A60F-4766-9FDE-946A6F19ACD2}" srcOrd="0" destOrd="0" parTransId="{3976C057-2A17-4816-877E-435B4F49A165}" sibTransId="{9CC4C23E-F50F-415A-B8F0-0A32591E5CD0}"/>
    <dgm:cxn modelId="{F4BCD958-6F1A-4545-A975-93292D6282D1}" type="presParOf" srcId="{ED5589D1-1804-474A-B4FF-D6F1272BB463}" destId="{03D5FD25-DC0D-4ACA-BFD3-AB5D28B9057E}" srcOrd="0" destOrd="0" presId="urn:microsoft.com/office/officeart/2005/8/layout/vList5"/>
    <dgm:cxn modelId="{F444CF84-62A5-4E55-A623-ACA6D49A37D2}" type="presParOf" srcId="{03D5FD25-DC0D-4ACA-BFD3-AB5D28B9057E}" destId="{A0375E48-9F2A-412B-8805-5AAF557D7ABE}" srcOrd="0" destOrd="0" presId="urn:microsoft.com/office/officeart/2005/8/layout/vList5"/>
    <dgm:cxn modelId="{9818EE79-F2E7-47A0-8287-2F9EA4338DA3}" type="presParOf" srcId="{03D5FD25-DC0D-4ACA-BFD3-AB5D28B9057E}" destId="{F53AF0A8-0C64-4F52-8333-658F0BE34C5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8482FCA-D11E-4C4F-B6EA-304C084372B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94FD3CCF-BA34-4EC9-BDBE-44BE9B6B31D5}">
      <dgm:prSet custT="1"/>
      <dgm:spPr/>
      <dgm:t>
        <a:bodyPr/>
        <a:lstStyle/>
        <a:p>
          <a:pPr rtl="0"/>
          <a:r>
            <a:rPr lang="en-US" sz="2000" b="1" dirty="0" smtClean="0"/>
            <a:t>Questions for Consideration</a:t>
          </a:r>
          <a:endParaRPr lang="en-ZA" sz="2000" b="1" dirty="0"/>
        </a:p>
      </dgm:t>
    </dgm:pt>
    <dgm:pt modelId="{ABB25722-A375-4643-AC07-721ADA10FB4C}" type="parTrans" cxnId="{E6262ECE-C6C7-45D6-8F02-903493FE289F}">
      <dgm:prSet/>
      <dgm:spPr/>
      <dgm:t>
        <a:bodyPr/>
        <a:lstStyle/>
        <a:p>
          <a:endParaRPr lang="en-ZA" sz="2000"/>
        </a:p>
      </dgm:t>
    </dgm:pt>
    <dgm:pt modelId="{411D8B68-F63C-49D5-AF5F-46106F770177}" type="sibTrans" cxnId="{E6262ECE-C6C7-45D6-8F02-903493FE289F}">
      <dgm:prSet/>
      <dgm:spPr/>
      <dgm:t>
        <a:bodyPr/>
        <a:lstStyle/>
        <a:p>
          <a:endParaRPr lang="en-ZA" sz="2000"/>
        </a:p>
      </dgm:t>
    </dgm:pt>
    <dgm:pt modelId="{AB712C8F-A60F-4766-9FDE-946A6F19ACD2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ZA" sz="2000" b="1" dirty="0" smtClean="0"/>
            <a:t>Number of nominations per organisation?</a:t>
          </a:r>
          <a:endParaRPr lang="en-ZA" sz="2000" dirty="0"/>
        </a:p>
      </dgm:t>
    </dgm:pt>
    <dgm:pt modelId="{3976C057-2A17-4816-877E-435B4F49A165}" type="parTrans" cxnId="{7D81124D-CABD-4D9D-A427-2B32D6C45CA2}">
      <dgm:prSet/>
      <dgm:spPr/>
      <dgm:t>
        <a:bodyPr/>
        <a:lstStyle/>
        <a:p>
          <a:endParaRPr lang="en-ZA" sz="2000"/>
        </a:p>
      </dgm:t>
    </dgm:pt>
    <dgm:pt modelId="{9CC4C23E-F50F-415A-B8F0-0A32591E5CD0}" type="sibTrans" cxnId="{7D81124D-CABD-4D9D-A427-2B32D6C45CA2}">
      <dgm:prSet/>
      <dgm:spPr/>
      <dgm:t>
        <a:bodyPr/>
        <a:lstStyle/>
        <a:p>
          <a:endParaRPr lang="en-ZA" sz="2000"/>
        </a:p>
      </dgm:t>
    </dgm:pt>
    <dgm:pt modelId="{2A94FC53-7255-4B0E-9968-E4747DC07056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ZA" sz="2000" b="1" dirty="0" smtClean="0"/>
            <a:t>Who forms part of the Selection Committee i.e., selection of panel?</a:t>
          </a:r>
          <a:endParaRPr lang="en-ZA" sz="2000" dirty="0"/>
        </a:p>
      </dgm:t>
    </dgm:pt>
    <dgm:pt modelId="{94E6621E-CDBF-4DB6-883E-FAF519BC7C24}" type="parTrans" cxnId="{3EDC5509-2B03-4BB2-AB1E-0B86F6DDC9E6}">
      <dgm:prSet/>
      <dgm:spPr/>
      <dgm:t>
        <a:bodyPr/>
        <a:lstStyle/>
        <a:p>
          <a:endParaRPr lang="en-ZA" sz="2000"/>
        </a:p>
      </dgm:t>
    </dgm:pt>
    <dgm:pt modelId="{7FDB5AB5-77CA-4F0E-9FA6-518F5DD2EE2B}" type="sibTrans" cxnId="{3EDC5509-2B03-4BB2-AB1E-0B86F6DDC9E6}">
      <dgm:prSet/>
      <dgm:spPr/>
      <dgm:t>
        <a:bodyPr/>
        <a:lstStyle/>
        <a:p>
          <a:endParaRPr lang="en-ZA" sz="2000"/>
        </a:p>
      </dgm:t>
    </dgm:pt>
    <dgm:pt modelId="{ECB35FED-C0C2-4111-9249-FE6851B1502F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ZA" sz="2000" b="1" dirty="0" smtClean="0"/>
            <a:t>Can they appoint someone who might have been nominated but not recommended by the panel?</a:t>
          </a:r>
          <a:endParaRPr lang="en-ZA" sz="2000" dirty="0"/>
        </a:p>
      </dgm:t>
    </dgm:pt>
    <dgm:pt modelId="{B17755D7-D09C-48D2-8469-D4375778FEF0}" type="parTrans" cxnId="{FAA85232-B2B4-4F99-93EF-18A6BFF512F0}">
      <dgm:prSet/>
      <dgm:spPr/>
      <dgm:t>
        <a:bodyPr/>
        <a:lstStyle/>
        <a:p>
          <a:endParaRPr lang="en-ZA" sz="2000"/>
        </a:p>
      </dgm:t>
    </dgm:pt>
    <dgm:pt modelId="{A2EEEFFD-3625-42BB-B709-E95021995ED5}" type="sibTrans" cxnId="{FAA85232-B2B4-4F99-93EF-18A6BFF512F0}">
      <dgm:prSet/>
      <dgm:spPr/>
      <dgm:t>
        <a:bodyPr/>
        <a:lstStyle/>
        <a:p>
          <a:endParaRPr lang="en-ZA" sz="2000"/>
        </a:p>
      </dgm:t>
    </dgm:pt>
    <dgm:pt modelId="{A3C1442E-14D9-48DF-93F6-CD2825754EB8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ZA" sz="2000" b="1" dirty="0" smtClean="0">
              <a:solidFill>
                <a:srgbClr val="FF0000"/>
              </a:solidFill>
            </a:rPr>
            <a:t>Each candidate to be considered based on the combination of:</a:t>
          </a:r>
          <a:endParaRPr lang="en-ZA" sz="2000" dirty="0">
            <a:solidFill>
              <a:srgbClr val="FF0000"/>
            </a:solidFill>
          </a:endParaRPr>
        </a:p>
      </dgm:t>
    </dgm:pt>
    <dgm:pt modelId="{5D0BFAAB-B3A1-44B1-8332-1F6AF681A413}" type="parTrans" cxnId="{2BFEFB05-6FB6-4CDE-882C-AF00CDC4C2F7}">
      <dgm:prSet/>
      <dgm:spPr/>
      <dgm:t>
        <a:bodyPr/>
        <a:lstStyle/>
        <a:p>
          <a:endParaRPr lang="en-ZA"/>
        </a:p>
      </dgm:t>
    </dgm:pt>
    <dgm:pt modelId="{3460E1BA-090C-4482-9604-EE1DBF8231BC}" type="sibTrans" cxnId="{2BFEFB05-6FB6-4CDE-882C-AF00CDC4C2F7}">
      <dgm:prSet/>
      <dgm:spPr/>
      <dgm:t>
        <a:bodyPr/>
        <a:lstStyle/>
        <a:p>
          <a:endParaRPr lang="en-ZA"/>
        </a:p>
      </dgm:t>
    </dgm:pt>
    <dgm:pt modelId="{ED5589D1-1804-474A-B4FF-D6F1272BB463}" type="pres">
      <dgm:prSet presAssocID="{38482FCA-D11E-4C4F-B6EA-304C084372B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03D5FD25-DC0D-4ACA-BFD3-AB5D28B9057E}" type="pres">
      <dgm:prSet presAssocID="{94FD3CCF-BA34-4EC9-BDBE-44BE9B6B31D5}" presName="linNode" presStyleCnt="0"/>
      <dgm:spPr/>
    </dgm:pt>
    <dgm:pt modelId="{A0375E48-9F2A-412B-8805-5AAF557D7ABE}" type="pres">
      <dgm:prSet presAssocID="{94FD3CCF-BA34-4EC9-BDBE-44BE9B6B31D5}" presName="parentText" presStyleLbl="node1" presStyleIdx="0" presStyleCnt="1" custLinFactNeighborX="-25415" custLinFactNeighborY="-7570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53AF0A8-0C64-4F52-8333-658F0BE34C5E}" type="pres">
      <dgm:prSet presAssocID="{94FD3CCF-BA34-4EC9-BDBE-44BE9B6B31D5}" presName="descendantText" presStyleLbl="alignAccFollowNode1" presStyleIdx="0" presStyleCnt="1" custScaleY="125122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FAA85232-B2B4-4F99-93EF-18A6BFF512F0}" srcId="{94FD3CCF-BA34-4EC9-BDBE-44BE9B6B31D5}" destId="{ECB35FED-C0C2-4111-9249-FE6851B1502F}" srcOrd="3" destOrd="0" parTransId="{B17755D7-D09C-48D2-8469-D4375778FEF0}" sibTransId="{A2EEEFFD-3625-42BB-B709-E95021995ED5}"/>
    <dgm:cxn modelId="{B1ADD165-6024-4AD6-ADB1-17AFC192BFDE}" type="presOf" srcId="{ECB35FED-C0C2-4111-9249-FE6851B1502F}" destId="{F53AF0A8-0C64-4F52-8333-658F0BE34C5E}" srcOrd="0" destOrd="3" presId="urn:microsoft.com/office/officeart/2005/8/layout/vList5"/>
    <dgm:cxn modelId="{B4B8F89A-0C3A-4A1F-85C0-47605707649D}" type="presOf" srcId="{2A94FC53-7255-4B0E-9968-E4747DC07056}" destId="{F53AF0A8-0C64-4F52-8333-658F0BE34C5E}" srcOrd="0" destOrd="2" presId="urn:microsoft.com/office/officeart/2005/8/layout/vList5"/>
    <dgm:cxn modelId="{456CE99A-2031-46FB-92D1-8EA71DCDE41E}" type="presOf" srcId="{A3C1442E-14D9-48DF-93F6-CD2825754EB8}" destId="{F53AF0A8-0C64-4F52-8333-658F0BE34C5E}" srcOrd="0" destOrd="0" presId="urn:microsoft.com/office/officeart/2005/8/layout/vList5"/>
    <dgm:cxn modelId="{3EDC5509-2B03-4BB2-AB1E-0B86F6DDC9E6}" srcId="{94FD3CCF-BA34-4EC9-BDBE-44BE9B6B31D5}" destId="{2A94FC53-7255-4B0E-9968-E4747DC07056}" srcOrd="2" destOrd="0" parTransId="{94E6621E-CDBF-4DB6-883E-FAF519BC7C24}" sibTransId="{7FDB5AB5-77CA-4F0E-9FA6-518F5DD2EE2B}"/>
    <dgm:cxn modelId="{8E7C47E5-72C8-41FF-B182-9068A7B38C7C}" type="presOf" srcId="{94FD3CCF-BA34-4EC9-BDBE-44BE9B6B31D5}" destId="{A0375E48-9F2A-412B-8805-5AAF557D7ABE}" srcOrd="0" destOrd="0" presId="urn:microsoft.com/office/officeart/2005/8/layout/vList5"/>
    <dgm:cxn modelId="{AF89F60D-885D-4435-88D2-EB3FB9FAA17C}" type="presOf" srcId="{38482FCA-D11E-4C4F-B6EA-304C084372BC}" destId="{ED5589D1-1804-474A-B4FF-D6F1272BB463}" srcOrd="0" destOrd="0" presId="urn:microsoft.com/office/officeart/2005/8/layout/vList5"/>
    <dgm:cxn modelId="{E6262ECE-C6C7-45D6-8F02-903493FE289F}" srcId="{38482FCA-D11E-4C4F-B6EA-304C084372BC}" destId="{94FD3CCF-BA34-4EC9-BDBE-44BE9B6B31D5}" srcOrd="0" destOrd="0" parTransId="{ABB25722-A375-4643-AC07-721ADA10FB4C}" sibTransId="{411D8B68-F63C-49D5-AF5F-46106F770177}"/>
    <dgm:cxn modelId="{2BFEFB05-6FB6-4CDE-882C-AF00CDC4C2F7}" srcId="{94FD3CCF-BA34-4EC9-BDBE-44BE9B6B31D5}" destId="{A3C1442E-14D9-48DF-93F6-CD2825754EB8}" srcOrd="0" destOrd="0" parTransId="{5D0BFAAB-B3A1-44B1-8332-1F6AF681A413}" sibTransId="{3460E1BA-090C-4482-9604-EE1DBF8231BC}"/>
    <dgm:cxn modelId="{762EC219-7761-44C4-8544-48DB611B26AF}" type="presOf" srcId="{AB712C8F-A60F-4766-9FDE-946A6F19ACD2}" destId="{F53AF0A8-0C64-4F52-8333-658F0BE34C5E}" srcOrd="0" destOrd="1" presId="urn:microsoft.com/office/officeart/2005/8/layout/vList5"/>
    <dgm:cxn modelId="{7D81124D-CABD-4D9D-A427-2B32D6C45CA2}" srcId="{94FD3CCF-BA34-4EC9-BDBE-44BE9B6B31D5}" destId="{AB712C8F-A60F-4766-9FDE-946A6F19ACD2}" srcOrd="1" destOrd="0" parTransId="{3976C057-2A17-4816-877E-435B4F49A165}" sibTransId="{9CC4C23E-F50F-415A-B8F0-0A32591E5CD0}"/>
    <dgm:cxn modelId="{069E5A9B-B06C-4B72-81DD-B9DCB3D3AE0D}" type="presParOf" srcId="{ED5589D1-1804-474A-B4FF-D6F1272BB463}" destId="{03D5FD25-DC0D-4ACA-BFD3-AB5D28B9057E}" srcOrd="0" destOrd="0" presId="urn:microsoft.com/office/officeart/2005/8/layout/vList5"/>
    <dgm:cxn modelId="{AB4DB53B-70C6-402D-88D9-7EAC618FA2F8}" type="presParOf" srcId="{03D5FD25-DC0D-4ACA-BFD3-AB5D28B9057E}" destId="{A0375E48-9F2A-412B-8805-5AAF557D7ABE}" srcOrd="0" destOrd="0" presId="urn:microsoft.com/office/officeart/2005/8/layout/vList5"/>
    <dgm:cxn modelId="{2C7FACFB-224B-4317-A4C9-BB7930CCDE60}" type="presParOf" srcId="{03D5FD25-DC0D-4ACA-BFD3-AB5D28B9057E}" destId="{F53AF0A8-0C64-4F52-8333-658F0BE34C5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252FB22-C918-45EA-8A4A-E774C046300A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F7D49E5E-D2EE-44D1-9A70-6FC45EEEEE52}">
      <dgm:prSet phldrT="[Text]" custT="1"/>
      <dgm:spPr>
        <a:solidFill>
          <a:srgbClr val="FCDE5E"/>
        </a:solidFill>
        <a:ln>
          <a:solidFill>
            <a:srgbClr val="FFC000"/>
          </a:solidFill>
        </a:ln>
      </dgm:spPr>
      <dgm:t>
        <a:bodyPr/>
        <a:lstStyle/>
        <a:p>
          <a:r>
            <a:rPr lang="en-ZA" sz="2200" b="1" dirty="0" smtClean="0"/>
            <a:t>Extend the deadline </a:t>
          </a:r>
          <a:r>
            <a:rPr lang="en-ZA" sz="2200" dirty="0" smtClean="0"/>
            <a:t>for establishment of the NCGBVF to provide CSOs the opportunity to consult </a:t>
          </a:r>
          <a:endParaRPr lang="en-ZA" sz="2200" dirty="0"/>
        </a:p>
      </dgm:t>
    </dgm:pt>
    <dgm:pt modelId="{64606756-DDD3-410B-AE00-D216AEAD154D}" type="parTrans" cxnId="{BF6AEC3A-AC2B-4495-B006-F2F429891E3C}">
      <dgm:prSet/>
      <dgm:spPr/>
      <dgm:t>
        <a:bodyPr/>
        <a:lstStyle/>
        <a:p>
          <a:endParaRPr lang="en-ZA"/>
        </a:p>
      </dgm:t>
    </dgm:pt>
    <dgm:pt modelId="{AD188FDB-38A5-41E6-8762-FE70C335BC56}" type="sibTrans" cxnId="{BF6AEC3A-AC2B-4495-B006-F2F429891E3C}">
      <dgm:prSet/>
      <dgm:spPr/>
      <dgm:t>
        <a:bodyPr/>
        <a:lstStyle/>
        <a:p>
          <a:endParaRPr lang="en-ZA"/>
        </a:p>
      </dgm:t>
    </dgm:pt>
    <dgm:pt modelId="{85E1CC57-C00C-43BA-9784-731F00B63960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rgbClr val="FFC000"/>
          </a:solidFill>
        </a:ln>
      </dgm:spPr>
      <dgm:t>
        <a:bodyPr/>
        <a:lstStyle/>
        <a:p>
          <a:r>
            <a:rPr lang="en-ZA" sz="2400" dirty="0" smtClean="0"/>
            <a:t>Parties agreed on a </a:t>
          </a:r>
          <a:r>
            <a:rPr lang="en-ZA" sz="2400" b="1" dirty="0" smtClean="0"/>
            <a:t>timeline of 3-months </a:t>
          </a:r>
          <a:r>
            <a:rPr lang="en-ZA" sz="2400" dirty="0" smtClean="0"/>
            <a:t>following the Webinar</a:t>
          </a:r>
          <a:endParaRPr lang="en-ZA" sz="2400" dirty="0"/>
        </a:p>
      </dgm:t>
    </dgm:pt>
    <dgm:pt modelId="{571E7C48-0DDA-4283-8078-BDD590C6855C}" type="parTrans" cxnId="{F1A98CB8-1DF8-4CC9-98D5-B73241BED3D1}">
      <dgm:prSet/>
      <dgm:spPr/>
      <dgm:t>
        <a:bodyPr/>
        <a:lstStyle/>
        <a:p>
          <a:endParaRPr lang="en-ZA"/>
        </a:p>
      </dgm:t>
    </dgm:pt>
    <dgm:pt modelId="{816CEDA9-371B-47B5-9C41-5C96D125030A}" type="sibTrans" cxnId="{F1A98CB8-1DF8-4CC9-98D5-B73241BED3D1}">
      <dgm:prSet/>
      <dgm:spPr/>
      <dgm:t>
        <a:bodyPr/>
        <a:lstStyle/>
        <a:p>
          <a:endParaRPr lang="en-ZA"/>
        </a:p>
      </dgm:t>
    </dgm:pt>
    <dgm:pt modelId="{F077FD66-A859-493A-AC00-FA5DA54659B5}">
      <dgm:prSet phldrT="[Text]" custT="1"/>
      <dgm:spPr>
        <a:solidFill>
          <a:srgbClr val="FFE1FE"/>
        </a:solidFill>
        <a:ln>
          <a:solidFill>
            <a:srgbClr val="FFC000"/>
          </a:solidFill>
        </a:ln>
      </dgm:spPr>
      <dgm:t>
        <a:bodyPr/>
        <a:lstStyle/>
        <a:p>
          <a:r>
            <a:rPr lang="en-US" sz="2200" smtClean="0">
              <a:solidFill>
                <a:schemeClr val="tx1"/>
              </a:solidFill>
            </a:rPr>
            <a:t>Currently </a:t>
          </a:r>
          <a:r>
            <a:rPr lang="en-US" sz="2200" b="1" smtClean="0">
              <a:solidFill>
                <a:schemeClr val="tx1"/>
              </a:solidFill>
            </a:rPr>
            <a:t>back office work done by DWYPD &amp; DOJCD </a:t>
          </a:r>
          <a:r>
            <a:rPr lang="en-US" sz="2200" smtClean="0">
              <a:solidFill>
                <a:schemeClr val="tx1"/>
              </a:solidFill>
            </a:rPr>
            <a:t>on the draft legislation;</a:t>
          </a:r>
          <a:endParaRPr lang="en-ZA" sz="2200" b="1" dirty="0"/>
        </a:p>
      </dgm:t>
    </dgm:pt>
    <dgm:pt modelId="{0741A8B0-A59D-4C48-9828-32B5909802E2}" type="parTrans" cxnId="{8454870E-B4C9-4A9B-ADC7-F9409B8C8211}">
      <dgm:prSet/>
      <dgm:spPr/>
      <dgm:t>
        <a:bodyPr/>
        <a:lstStyle/>
        <a:p>
          <a:endParaRPr lang="en-ZA"/>
        </a:p>
      </dgm:t>
    </dgm:pt>
    <dgm:pt modelId="{DDA12E72-03AF-4E78-990A-23FBE99C07D7}" type="sibTrans" cxnId="{8454870E-B4C9-4A9B-ADC7-F9409B8C8211}">
      <dgm:prSet/>
      <dgm:spPr/>
      <dgm:t>
        <a:bodyPr/>
        <a:lstStyle/>
        <a:p>
          <a:endParaRPr lang="en-ZA"/>
        </a:p>
      </dgm:t>
    </dgm:pt>
    <dgm:pt modelId="{2CCEFD75-17EC-4127-B3DF-20C5F221EBCE}" type="pres">
      <dgm:prSet presAssocID="{7252FB22-C918-45EA-8A4A-E774C046300A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ZA"/>
        </a:p>
      </dgm:t>
    </dgm:pt>
    <dgm:pt modelId="{80DFCF81-3522-4378-8FC2-FEF04559501B}" type="pres">
      <dgm:prSet presAssocID="{F7D49E5E-D2EE-44D1-9A70-6FC45EEEEE52}" presName="composite" presStyleCnt="0"/>
      <dgm:spPr/>
    </dgm:pt>
    <dgm:pt modelId="{3CE0B74F-05AE-4248-964D-EDF2EA544211}" type="pres">
      <dgm:prSet presAssocID="{F7D49E5E-D2EE-44D1-9A70-6FC45EEEEE52}" presName="LShape" presStyleLbl="alignNode1" presStyleIdx="0" presStyleCnt="5"/>
      <dgm:spPr/>
    </dgm:pt>
    <dgm:pt modelId="{B3403ABC-A568-43D4-A100-4B6E5B97EB98}" type="pres">
      <dgm:prSet presAssocID="{F7D49E5E-D2EE-44D1-9A70-6FC45EEEEE52}" presName="ParentText" presStyleLbl="revTx" presStyleIdx="0" presStyleCnt="3" custScaleY="1047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8B90655E-D8CF-40DA-9659-53E91207DC17}" type="pres">
      <dgm:prSet presAssocID="{F7D49E5E-D2EE-44D1-9A70-6FC45EEEEE52}" presName="Triangle" presStyleLbl="alignNode1" presStyleIdx="1" presStyleCnt="5"/>
      <dgm:spPr/>
    </dgm:pt>
    <dgm:pt modelId="{B873EAB8-A87B-4B7E-9B2B-AB20A421D6B4}" type="pres">
      <dgm:prSet presAssocID="{AD188FDB-38A5-41E6-8762-FE70C335BC56}" presName="sibTrans" presStyleCnt="0"/>
      <dgm:spPr/>
    </dgm:pt>
    <dgm:pt modelId="{D87756CC-8636-477D-ABB7-9D276F1E07DD}" type="pres">
      <dgm:prSet presAssocID="{AD188FDB-38A5-41E6-8762-FE70C335BC56}" presName="space" presStyleCnt="0"/>
      <dgm:spPr/>
    </dgm:pt>
    <dgm:pt modelId="{C456D245-8F83-48F5-8AE7-15601ED3DDC5}" type="pres">
      <dgm:prSet presAssocID="{85E1CC57-C00C-43BA-9784-731F00B63960}" presName="composite" presStyleCnt="0"/>
      <dgm:spPr/>
    </dgm:pt>
    <dgm:pt modelId="{3C418C32-3F0A-4AB6-B646-CA55EE5911F3}" type="pres">
      <dgm:prSet presAssocID="{85E1CC57-C00C-43BA-9784-731F00B63960}" presName="LShape" presStyleLbl="alignNode1" presStyleIdx="2" presStyleCnt="5"/>
      <dgm:spPr/>
    </dgm:pt>
    <dgm:pt modelId="{A8A88A09-4575-4CA7-BF1E-C0D160118021}" type="pres">
      <dgm:prSet presAssocID="{85E1CC57-C00C-43BA-9784-731F00B63960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DEEFB17-E248-4E71-B7BE-6263DBC137DD}" type="pres">
      <dgm:prSet presAssocID="{85E1CC57-C00C-43BA-9784-731F00B63960}" presName="Triangle" presStyleLbl="alignNode1" presStyleIdx="3" presStyleCnt="5"/>
      <dgm:spPr/>
    </dgm:pt>
    <dgm:pt modelId="{7F79AD66-8C4C-4D0D-918E-DE7167733DEE}" type="pres">
      <dgm:prSet presAssocID="{816CEDA9-371B-47B5-9C41-5C96D125030A}" presName="sibTrans" presStyleCnt="0"/>
      <dgm:spPr/>
    </dgm:pt>
    <dgm:pt modelId="{C78ECA2A-2AD8-46E2-B310-4CF109AE1EBE}" type="pres">
      <dgm:prSet presAssocID="{816CEDA9-371B-47B5-9C41-5C96D125030A}" presName="space" presStyleCnt="0"/>
      <dgm:spPr/>
    </dgm:pt>
    <dgm:pt modelId="{C8D3E5C7-59DE-4CEE-9D3E-F69B5705CD53}" type="pres">
      <dgm:prSet presAssocID="{F077FD66-A859-493A-AC00-FA5DA54659B5}" presName="composite" presStyleCnt="0"/>
      <dgm:spPr/>
    </dgm:pt>
    <dgm:pt modelId="{53ABB725-EB4C-4EB9-87E8-AA9D6839D765}" type="pres">
      <dgm:prSet presAssocID="{F077FD66-A859-493A-AC00-FA5DA54659B5}" presName="LShape" presStyleLbl="alignNode1" presStyleIdx="4" presStyleCnt="5"/>
      <dgm:spPr/>
    </dgm:pt>
    <dgm:pt modelId="{467D48BC-6BD2-40BC-838B-F5375C455ADD}" type="pres">
      <dgm:prSet presAssocID="{F077FD66-A859-493A-AC00-FA5DA54659B5}" presName="ParentText" presStyleLbl="revTx" presStyleIdx="2" presStyleCnt="3" custLinFactNeighborX="178" custLinFactNeighborY="11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BF6AEC3A-AC2B-4495-B006-F2F429891E3C}" srcId="{7252FB22-C918-45EA-8A4A-E774C046300A}" destId="{F7D49E5E-D2EE-44D1-9A70-6FC45EEEEE52}" srcOrd="0" destOrd="0" parTransId="{64606756-DDD3-410B-AE00-D216AEAD154D}" sibTransId="{AD188FDB-38A5-41E6-8762-FE70C335BC56}"/>
    <dgm:cxn modelId="{8454870E-B4C9-4A9B-ADC7-F9409B8C8211}" srcId="{7252FB22-C918-45EA-8A4A-E774C046300A}" destId="{F077FD66-A859-493A-AC00-FA5DA54659B5}" srcOrd="2" destOrd="0" parTransId="{0741A8B0-A59D-4C48-9828-32B5909802E2}" sibTransId="{DDA12E72-03AF-4E78-990A-23FBE99C07D7}"/>
    <dgm:cxn modelId="{F1A98CB8-1DF8-4CC9-98D5-B73241BED3D1}" srcId="{7252FB22-C918-45EA-8A4A-E774C046300A}" destId="{85E1CC57-C00C-43BA-9784-731F00B63960}" srcOrd="1" destOrd="0" parTransId="{571E7C48-0DDA-4283-8078-BDD590C6855C}" sibTransId="{816CEDA9-371B-47B5-9C41-5C96D125030A}"/>
    <dgm:cxn modelId="{F281484F-77B0-40BF-8815-048ED1ACD2CB}" type="presOf" srcId="{7252FB22-C918-45EA-8A4A-E774C046300A}" destId="{2CCEFD75-17EC-4127-B3DF-20C5F221EBCE}" srcOrd="0" destOrd="0" presId="urn:microsoft.com/office/officeart/2009/3/layout/StepUpProcess"/>
    <dgm:cxn modelId="{55DD8D87-4EC7-4DA0-A579-74010A54E3F7}" type="presOf" srcId="{F077FD66-A859-493A-AC00-FA5DA54659B5}" destId="{467D48BC-6BD2-40BC-838B-F5375C455ADD}" srcOrd="0" destOrd="0" presId="urn:microsoft.com/office/officeart/2009/3/layout/StepUpProcess"/>
    <dgm:cxn modelId="{658AA763-461C-40FC-AD9D-D6AE19D37FC0}" type="presOf" srcId="{F7D49E5E-D2EE-44D1-9A70-6FC45EEEEE52}" destId="{B3403ABC-A568-43D4-A100-4B6E5B97EB98}" srcOrd="0" destOrd="0" presId="urn:microsoft.com/office/officeart/2009/3/layout/StepUpProcess"/>
    <dgm:cxn modelId="{BFCB0063-1826-4FFD-B4D9-6197DDB61B08}" type="presOf" srcId="{85E1CC57-C00C-43BA-9784-731F00B63960}" destId="{A8A88A09-4575-4CA7-BF1E-C0D160118021}" srcOrd="0" destOrd="0" presId="urn:microsoft.com/office/officeart/2009/3/layout/StepUpProcess"/>
    <dgm:cxn modelId="{35CDF8CC-186D-4ACF-8A6A-195CEE2DB7ED}" type="presParOf" srcId="{2CCEFD75-17EC-4127-B3DF-20C5F221EBCE}" destId="{80DFCF81-3522-4378-8FC2-FEF04559501B}" srcOrd="0" destOrd="0" presId="urn:microsoft.com/office/officeart/2009/3/layout/StepUpProcess"/>
    <dgm:cxn modelId="{EB60F700-5500-416C-A538-6DB50F5F7D16}" type="presParOf" srcId="{80DFCF81-3522-4378-8FC2-FEF04559501B}" destId="{3CE0B74F-05AE-4248-964D-EDF2EA544211}" srcOrd="0" destOrd="0" presId="urn:microsoft.com/office/officeart/2009/3/layout/StepUpProcess"/>
    <dgm:cxn modelId="{D13C0867-77F1-46A0-9DB8-24129A46789B}" type="presParOf" srcId="{80DFCF81-3522-4378-8FC2-FEF04559501B}" destId="{B3403ABC-A568-43D4-A100-4B6E5B97EB98}" srcOrd="1" destOrd="0" presId="urn:microsoft.com/office/officeart/2009/3/layout/StepUpProcess"/>
    <dgm:cxn modelId="{7FE6B60F-40BC-4B12-B518-12A378C028F0}" type="presParOf" srcId="{80DFCF81-3522-4378-8FC2-FEF04559501B}" destId="{8B90655E-D8CF-40DA-9659-53E91207DC17}" srcOrd="2" destOrd="0" presId="urn:microsoft.com/office/officeart/2009/3/layout/StepUpProcess"/>
    <dgm:cxn modelId="{41DD7865-87CB-425D-B188-23237D317763}" type="presParOf" srcId="{2CCEFD75-17EC-4127-B3DF-20C5F221EBCE}" destId="{B873EAB8-A87B-4B7E-9B2B-AB20A421D6B4}" srcOrd="1" destOrd="0" presId="urn:microsoft.com/office/officeart/2009/3/layout/StepUpProcess"/>
    <dgm:cxn modelId="{15FEE71D-518B-48CF-93FE-8DC77E6D02A6}" type="presParOf" srcId="{B873EAB8-A87B-4B7E-9B2B-AB20A421D6B4}" destId="{D87756CC-8636-477D-ABB7-9D276F1E07DD}" srcOrd="0" destOrd="0" presId="urn:microsoft.com/office/officeart/2009/3/layout/StepUpProcess"/>
    <dgm:cxn modelId="{700450F0-C9F1-4338-8E92-908F9451679F}" type="presParOf" srcId="{2CCEFD75-17EC-4127-B3DF-20C5F221EBCE}" destId="{C456D245-8F83-48F5-8AE7-15601ED3DDC5}" srcOrd="2" destOrd="0" presId="urn:microsoft.com/office/officeart/2009/3/layout/StepUpProcess"/>
    <dgm:cxn modelId="{3169CC34-C01F-48AE-A048-7B8A26FF2BBD}" type="presParOf" srcId="{C456D245-8F83-48F5-8AE7-15601ED3DDC5}" destId="{3C418C32-3F0A-4AB6-B646-CA55EE5911F3}" srcOrd="0" destOrd="0" presId="urn:microsoft.com/office/officeart/2009/3/layout/StepUpProcess"/>
    <dgm:cxn modelId="{8A8D31C7-25E3-4858-8E83-5944AFEF7A43}" type="presParOf" srcId="{C456D245-8F83-48F5-8AE7-15601ED3DDC5}" destId="{A8A88A09-4575-4CA7-BF1E-C0D160118021}" srcOrd="1" destOrd="0" presId="urn:microsoft.com/office/officeart/2009/3/layout/StepUpProcess"/>
    <dgm:cxn modelId="{7E3E800F-22A7-41E0-8CE4-3809D365E743}" type="presParOf" srcId="{C456D245-8F83-48F5-8AE7-15601ED3DDC5}" destId="{7DEEFB17-E248-4E71-B7BE-6263DBC137DD}" srcOrd="2" destOrd="0" presId="urn:microsoft.com/office/officeart/2009/3/layout/StepUpProcess"/>
    <dgm:cxn modelId="{617AAC7E-D96A-4941-A3F9-1B1072C9B65A}" type="presParOf" srcId="{2CCEFD75-17EC-4127-B3DF-20C5F221EBCE}" destId="{7F79AD66-8C4C-4D0D-918E-DE7167733DEE}" srcOrd="3" destOrd="0" presId="urn:microsoft.com/office/officeart/2009/3/layout/StepUpProcess"/>
    <dgm:cxn modelId="{C0F568AB-3F24-467D-833C-3C292738CDA1}" type="presParOf" srcId="{7F79AD66-8C4C-4D0D-918E-DE7167733DEE}" destId="{C78ECA2A-2AD8-46E2-B310-4CF109AE1EBE}" srcOrd="0" destOrd="0" presId="urn:microsoft.com/office/officeart/2009/3/layout/StepUpProcess"/>
    <dgm:cxn modelId="{2099A418-1DBA-4B89-ABC3-FFC6DFAD1CDD}" type="presParOf" srcId="{2CCEFD75-17EC-4127-B3DF-20C5F221EBCE}" destId="{C8D3E5C7-59DE-4CEE-9D3E-F69B5705CD53}" srcOrd="4" destOrd="0" presId="urn:microsoft.com/office/officeart/2009/3/layout/StepUpProcess"/>
    <dgm:cxn modelId="{BFCA90B0-8602-42B1-B77F-618CAA1FBD60}" type="presParOf" srcId="{C8D3E5C7-59DE-4CEE-9D3E-F69B5705CD53}" destId="{53ABB725-EB4C-4EB9-87E8-AA9D6839D765}" srcOrd="0" destOrd="0" presId="urn:microsoft.com/office/officeart/2009/3/layout/StepUpProcess"/>
    <dgm:cxn modelId="{05A66931-E0BD-48BD-AE10-8E22B8C53B00}" type="presParOf" srcId="{C8D3E5C7-59DE-4CEE-9D3E-F69B5705CD53}" destId="{467D48BC-6BD2-40BC-838B-F5375C455ADD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A7B21EB-4F25-4E13-90B1-38402E7FB731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C1905B47-B687-44B1-983A-48590353CB96}">
      <dgm:prSet phldrT="[Text]" custT="1"/>
      <dgm:spPr/>
      <dgm:t>
        <a:bodyPr/>
        <a:lstStyle/>
        <a:p>
          <a:r>
            <a:rPr lang="en-US" sz="2400" dirty="0" smtClean="0">
              <a:latin typeface="Arial" pitchFamily="34" charset="0"/>
              <a:cs typeface="Arial" pitchFamily="34" charset="0"/>
            </a:rPr>
            <a:t>Human Dignity &amp; Healing;</a:t>
          </a:r>
        </a:p>
        <a:p>
          <a:r>
            <a:rPr lang="en-US" sz="2400" dirty="0" smtClean="0">
              <a:latin typeface="Arial" pitchFamily="34" charset="0"/>
              <a:cs typeface="Arial" pitchFamily="34" charset="0"/>
            </a:rPr>
            <a:t>Safety;</a:t>
          </a:r>
        </a:p>
        <a:p>
          <a:r>
            <a:rPr lang="en-US" sz="2400" dirty="0" smtClean="0">
              <a:latin typeface="Arial" pitchFamily="34" charset="0"/>
              <a:cs typeface="Arial" pitchFamily="34" charset="0"/>
            </a:rPr>
            <a:t>Freedom &amp;</a:t>
          </a:r>
        </a:p>
        <a:p>
          <a:r>
            <a:rPr lang="en-US" sz="2400" dirty="0" smtClean="0">
              <a:latin typeface="Arial" pitchFamily="34" charset="0"/>
              <a:cs typeface="Arial" pitchFamily="34" charset="0"/>
            </a:rPr>
            <a:t>Equality in our lifetime </a:t>
          </a:r>
        </a:p>
      </dgm:t>
    </dgm:pt>
    <dgm:pt modelId="{D0EBA6FA-10FF-49FC-893A-D3B710EC8700}" type="parTrans" cxnId="{28912A3B-A97B-47EC-BC0D-14B44DDA0209}">
      <dgm:prSet/>
      <dgm:spPr/>
      <dgm:t>
        <a:bodyPr/>
        <a:lstStyle/>
        <a:p>
          <a:endParaRPr lang="en-ZA"/>
        </a:p>
      </dgm:t>
    </dgm:pt>
    <dgm:pt modelId="{D312EF69-77F5-4F9D-A709-68A6B3B6C051}" type="sibTrans" cxnId="{28912A3B-A97B-47EC-BC0D-14B44DDA0209}">
      <dgm:prSet/>
      <dgm:spPr/>
      <dgm:t>
        <a:bodyPr/>
        <a:lstStyle/>
        <a:p>
          <a:endParaRPr lang="en-ZA"/>
        </a:p>
      </dgm:t>
    </dgm:pt>
    <dgm:pt modelId="{16C4B9ED-90F2-4E73-997E-5EF91B8B1DAE}">
      <dgm:prSet phldrT="[Text]" custT="1"/>
      <dgm:spPr/>
      <dgm:t>
        <a:bodyPr anchor="ctr"/>
        <a:lstStyle/>
        <a:p>
          <a:pPr rtl="0"/>
          <a:r>
            <a:rPr lang="en-US" sz="2400" b="1" dirty="0" smtClean="0">
              <a:latin typeface="Arial" pitchFamily="34" charset="0"/>
              <a:cs typeface="Arial" pitchFamily="34" charset="0"/>
            </a:rPr>
            <a:t>Together we can do more…!</a:t>
          </a:r>
          <a:endParaRPr lang="en-ZA" sz="2400" dirty="0">
            <a:latin typeface="Arial" pitchFamily="34" charset="0"/>
            <a:cs typeface="Arial" pitchFamily="34" charset="0"/>
          </a:endParaRPr>
        </a:p>
      </dgm:t>
    </dgm:pt>
    <dgm:pt modelId="{279552B3-3659-41E3-9C77-F9DD1D12B769}" type="parTrans" cxnId="{24262EA3-DC79-4786-A4EE-80A7FD716D2F}">
      <dgm:prSet/>
      <dgm:spPr/>
      <dgm:t>
        <a:bodyPr/>
        <a:lstStyle/>
        <a:p>
          <a:endParaRPr lang="en-ZA"/>
        </a:p>
      </dgm:t>
    </dgm:pt>
    <dgm:pt modelId="{44D5605F-516D-4DBF-BA58-FD3531E0038B}" type="sibTrans" cxnId="{24262EA3-DC79-4786-A4EE-80A7FD716D2F}">
      <dgm:prSet/>
      <dgm:spPr/>
      <dgm:t>
        <a:bodyPr/>
        <a:lstStyle/>
        <a:p>
          <a:endParaRPr lang="en-ZA"/>
        </a:p>
      </dgm:t>
    </dgm:pt>
    <dgm:pt modelId="{0D5C0EE5-EAAE-4980-B3F0-0F39FE5717AC}" type="pres">
      <dgm:prSet presAssocID="{6A7B21EB-4F25-4E13-90B1-38402E7FB731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en-ZA"/>
        </a:p>
      </dgm:t>
    </dgm:pt>
    <dgm:pt modelId="{8E4A7777-2B2F-4D39-B27F-ED91EE83E7CD}" type="pres">
      <dgm:prSet presAssocID="{6A7B21EB-4F25-4E13-90B1-38402E7FB731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C1A3EC5-E0DA-43C1-B985-2BF0A7C38023}" type="pres">
      <dgm:prSet presAssocID="{6A7B21EB-4F25-4E13-90B1-38402E7FB731}" presName="LeftNode" presStyleLbl="bgImgPlace1" presStyleIdx="0" presStyleCnt="2" custScaleX="165037">
        <dgm:presLayoutVars>
          <dgm:chMax val="2"/>
          <dgm:chPref val="2"/>
        </dgm:presLayoutVars>
      </dgm:prSet>
      <dgm:spPr/>
      <dgm:t>
        <a:bodyPr/>
        <a:lstStyle/>
        <a:p>
          <a:endParaRPr lang="en-ZA"/>
        </a:p>
      </dgm:t>
    </dgm:pt>
    <dgm:pt modelId="{853729A0-AB55-4034-AFC9-8D61B3B99B1B}" type="pres">
      <dgm:prSet presAssocID="{6A7B21EB-4F25-4E13-90B1-38402E7FB731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BAC74548-1C1A-4D32-9E79-005B3DE18AE8}" type="pres">
      <dgm:prSet presAssocID="{6A7B21EB-4F25-4E13-90B1-38402E7FB731}" presName="RightNode" presStyleLbl="bgImgPlace1" presStyleIdx="1" presStyleCnt="2" custScaleX="140669" custLinFactNeighborX="48345" custLinFactNeighborY="910">
        <dgm:presLayoutVars>
          <dgm:chMax val="0"/>
          <dgm:chPref val="0"/>
        </dgm:presLayoutVars>
      </dgm:prSet>
      <dgm:spPr/>
      <dgm:t>
        <a:bodyPr/>
        <a:lstStyle/>
        <a:p>
          <a:endParaRPr lang="en-ZA"/>
        </a:p>
      </dgm:t>
    </dgm:pt>
    <dgm:pt modelId="{43F2CC50-DDB7-4DE4-A90E-EF280B153ED8}" type="pres">
      <dgm:prSet presAssocID="{6A7B21EB-4F25-4E13-90B1-38402E7FB731}" presName="TopArrow" presStyleLbl="node1" presStyleIdx="0" presStyleCnt="2"/>
      <dgm:spPr/>
    </dgm:pt>
    <dgm:pt modelId="{866DCE37-9712-4453-AE56-8D3D7685D44F}" type="pres">
      <dgm:prSet presAssocID="{6A7B21EB-4F25-4E13-90B1-38402E7FB731}" presName="BottomArrow" presStyleLbl="node1" presStyleIdx="1" presStyleCnt="2"/>
      <dgm:spPr/>
    </dgm:pt>
  </dgm:ptLst>
  <dgm:cxnLst>
    <dgm:cxn modelId="{48053902-CDDD-4763-85D9-6D6370F884BA}" type="presOf" srcId="{16C4B9ED-90F2-4E73-997E-5EF91B8B1DAE}" destId="{853729A0-AB55-4034-AFC9-8D61B3B99B1B}" srcOrd="0" destOrd="0" presId="urn:microsoft.com/office/officeart/2009/layout/ReverseList"/>
    <dgm:cxn modelId="{FDF20EF3-227D-48FB-A89D-B54D67CEB5E7}" type="presOf" srcId="{6A7B21EB-4F25-4E13-90B1-38402E7FB731}" destId="{0D5C0EE5-EAAE-4980-B3F0-0F39FE5717AC}" srcOrd="0" destOrd="0" presId="urn:microsoft.com/office/officeart/2009/layout/ReverseList"/>
    <dgm:cxn modelId="{24262EA3-DC79-4786-A4EE-80A7FD716D2F}" srcId="{6A7B21EB-4F25-4E13-90B1-38402E7FB731}" destId="{16C4B9ED-90F2-4E73-997E-5EF91B8B1DAE}" srcOrd="1" destOrd="0" parTransId="{279552B3-3659-41E3-9C77-F9DD1D12B769}" sibTransId="{44D5605F-516D-4DBF-BA58-FD3531E0038B}"/>
    <dgm:cxn modelId="{28912A3B-A97B-47EC-BC0D-14B44DDA0209}" srcId="{6A7B21EB-4F25-4E13-90B1-38402E7FB731}" destId="{C1905B47-B687-44B1-983A-48590353CB96}" srcOrd="0" destOrd="0" parTransId="{D0EBA6FA-10FF-49FC-893A-D3B710EC8700}" sibTransId="{D312EF69-77F5-4F9D-A709-68A6B3B6C051}"/>
    <dgm:cxn modelId="{8ACCDADA-EECB-44B2-BD34-00D0BFCA3374}" type="presOf" srcId="{C1905B47-B687-44B1-983A-48590353CB96}" destId="{AC1A3EC5-E0DA-43C1-B985-2BF0A7C38023}" srcOrd="1" destOrd="0" presId="urn:microsoft.com/office/officeart/2009/layout/ReverseList"/>
    <dgm:cxn modelId="{8A29369C-C2C9-4DC3-9516-B0264C0F59DC}" type="presOf" srcId="{16C4B9ED-90F2-4E73-997E-5EF91B8B1DAE}" destId="{BAC74548-1C1A-4D32-9E79-005B3DE18AE8}" srcOrd="1" destOrd="0" presId="urn:microsoft.com/office/officeart/2009/layout/ReverseList"/>
    <dgm:cxn modelId="{B3A05E15-3480-4F28-8543-88424DE0012C}" type="presOf" srcId="{C1905B47-B687-44B1-983A-48590353CB96}" destId="{8E4A7777-2B2F-4D39-B27F-ED91EE83E7CD}" srcOrd="0" destOrd="0" presId="urn:microsoft.com/office/officeart/2009/layout/ReverseList"/>
    <dgm:cxn modelId="{90378808-3D3A-4E2B-8BB2-C0D8A759F7B7}" type="presParOf" srcId="{0D5C0EE5-EAAE-4980-B3F0-0F39FE5717AC}" destId="{8E4A7777-2B2F-4D39-B27F-ED91EE83E7CD}" srcOrd="0" destOrd="0" presId="urn:microsoft.com/office/officeart/2009/layout/ReverseList"/>
    <dgm:cxn modelId="{F5078F67-D7AE-4862-BF3E-29CD113CDFBF}" type="presParOf" srcId="{0D5C0EE5-EAAE-4980-B3F0-0F39FE5717AC}" destId="{AC1A3EC5-E0DA-43C1-B985-2BF0A7C38023}" srcOrd="1" destOrd="0" presId="urn:microsoft.com/office/officeart/2009/layout/ReverseList"/>
    <dgm:cxn modelId="{F05B665E-C438-4872-B090-51B1D2E3C8D4}" type="presParOf" srcId="{0D5C0EE5-EAAE-4980-B3F0-0F39FE5717AC}" destId="{853729A0-AB55-4034-AFC9-8D61B3B99B1B}" srcOrd="2" destOrd="0" presId="urn:microsoft.com/office/officeart/2009/layout/ReverseList"/>
    <dgm:cxn modelId="{3C6DDF46-C080-4F8F-A735-E3E586EBBC05}" type="presParOf" srcId="{0D5C0EE5-EAAE-4980-B3F0-0F39FE5717AC}" destId="{BAC74548-1C1A-4D32-9E79-005B3DE18AE8}" srcOrd="3" destOrd="0" presId="urn:microsoft.com/office/officeart/2009/layout/ReverseList"/>
    <dgm:cxn modelId="{27C76018-BF73-4C3E-9024-AFA113B71EF5}" type="presParOf" srcId="{0D5C0EE5-EAAE-4980-B3F0-0F39FE5717AC}" destId="{43F2CC50-DDB7-4DE4-A90E-EF280B153ED8}" srcOrd="4" destOrd="0" presId="urn:microsoft.com/office/officeart/2009/layout/ReverseList"/>
    <dgm:cxn modelId="{E25B4E70-C8C2-415D-8EF5-8E075E96C1D4}" type="presParOf" srcId="{0D5C0EE5-EAAE-4980-B3F0-0F39FE5717AC}" destId="{866DCE37-9712-4453-AE56-8D3D7685D44F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F05ED4-AF83-46C9-A7DD-DCD1B5C73478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E2F79896-0471-4A31-A4D0-D3E076D97B4D}">
      <dgm:prSet phldrT="[Text]" custT="1"/>
      <dgm:spPr/>
      <dgm:t>
        <a:bodyPr/>
        <a:lstStyle/>
        <a:p>
          <a:pPr algn="ctr"/>
          <a:r>
            <a:rPr lang="en-US" sz="1600" b="1" dirty="0" smtClean="0"/>
            <a:t>2018 – March 2019</a:t>
          </a:r>
          <a:endParaRPr lang="en-ZA" sz="1600" b="1" dirty="0"/>
        </a:p>
      </dgm:t>
    </dgm:pt>
    <dgm:pt modelId="{3735EBB8-934F-4507-AEC3-039BFD60F4E6}" type="parTrans" cxnId="{4447906F-75F4-47AE-B1B8-BF80E6B8D8AE}">
      <dgm:prSet/>
      <dgm:spPr/>
      <dgm:t>
        <a:bodyPr/>
        <a:lstStyle/>
        <a:p>
          <a:endParaRPr lang="en-ZA"/>
        </a:p>
      </dgm:t>
    </dgm:pt>
    <dgm:pt modelId="{49B5ADBD-C47D-43AE-AE53-91B5F8980F36}" type="sibTrans" cxnId="{4447906F-75F4-47AE-B1B8-BF80E6B8D8AE}">
      <dgm:prSet/>
      <dgm:spPr/>
      <dgm:t>
        <a:bodyPr/>
        <a:lstStyle/>
        <a:p>
          <a:endParaRPr lang="en-ZA"/>
        </a:p>
      </dgm:t>
    </dgm:pt>
    <dgm:pt modelId="{D4BCC0EE-6F60-4D1F-B9A2-2FBCA664EE86}">
      <dgm:prSet phldrT="[Text]" custT="1"/>
      <dgm:spPr/>
      <dgm:t>
        <a:bodyPr/>
        <a:lstStyle/>
        <a:p>
          <a:r>
            <a:rPr lang="en-US" sz="1600" dirty="0" smtClean="0">
              <a:latin typeface="Arial" pitchFamily="34" charset="0"/>
              <a:cs typeface="Arial" pitchFamily="34" charset="0"/>
            </a:rPr>
            <a:t>Pre Summit processes</a:t>
          </a:r>
          <a:endParaRPr lang="en-ZA" sz="1600" dirty="0"/>
        </a:p>
      </dgm:t>
    </dgm:pt>
    <dgm:pt modelId="{6AFCD023-6213-4472-927D-E9242B08C57F}" type="parTrans" cxnId="{78FE0591-376D-4187-B520-CF53D438441C}">
      <dgm:prSet/>
      <dgm:spPr/>
      <dgm:t>
        <a:bodyPr/>
        <a:lstStyle/>
        <a:p>
          <a:endParaRPr lang="en-ZA"/>
        </a:p>
      </dgm:t>
    </dgm:pt>
    <dgm:pt modelId="{7CDA4ECB-E9C9-4D9A-9503-ED640C58A96D}" type="sibTrans" cxnId="{78FE0591-376D-4187-B520-CF53D438441C}">
      <dgm:prSet/>
      <dgm:spPr/>
      <dgm:t>
        <a:bodyPr/>
        <a:lstStyle/>
        <a:p>
          <a:endParaRPr lang="en-ZA"/>
        </a:p>
      </dgm:t>
    </dgm:pt>
    <dgm:pt modelId="{4347E3AE-DAFD-44DC-B5C0-50718B177E28}">
      <dgm:prSet phldrT="[Text]" custT="1"/>
      <dgm:spPr/>
      <dgm:t>
        <a:bodyPr/>
        <a:lstStyle/>
        <a:p>
          <a:r>
            <a:rPr lang="en-US" sz="1600" b="1" dirty="0" smtClean="0"/>
            <a:t>Consultations &amp; Conceptualization </a:t>
          </a:r>
          <a:endParaRPr lang="en-ZA" sz="1600" dirty="0"/>
        </a:p>
      </dgm:t>
    </dgm:pt>
    <dgm:pt modelId="{87EB089F-0F0C-40AF-A98D-D5419D5A11E4}" type="parTrans" cxnId="{5EFD9504-F4A8-427D-AF60-06B4D23D7885}">
      <dgm:prSet/>
      <dgm:spPr/>
      <dgm:t>
        <a:bodyPr/>
        <a:lstStyle/>
        <a:p>
          <a:endParaRPr lang="en-ZA"/>
        </a:p>
      </dgm:t>
    </dgm:pt>
    <dgm:pt modelId="{BD13E838-7A65-44DB-9F2B-F9957DC8DC01}" type="sibTrans" cxnId="{5EFD9504-F4A8-427D-AF60-06B4D23D7885}">
      <dgm:prSet/>
      <dgm:spPr/>
      <dgm:t>
        <a:bodyPr/>
        <a:lstStyle/>
        <a:p>
          <a:endParaRPr lang="en-ZA"/>
        </a:p>
      </dgm:t>
    </dgm:pt>
    <dgm:pt modelId="{9C653C39-3C67-4C32-B8DB-096119E2C476}">
      <dgm:prSet phldrT="[Text]" custT="1"/>
      <dgm:spPr/>
      <dgm:t>
        <a:bodyPr/>
        <a:lstStyle/>
        <a:p>
          <a:r>
            <a:rPr lang="en-US" sz="1400" dirty="0" smtClean="0">
              <a:latin typeface="Arial" pitchFamily="34" charset="0"/>
              <a:cs typeface="Arial" pitchFamily="34" charset="0"/>
            </a:rPr>
            <a:t>Technical Advisory Team  established (DSD, MRC, UNFPA, UNWOMEN, UNICEF, STOP GBV Campaign, #TTS, 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CSO</a:t>
          </a:r>
          <a:r>
            <a:rPr lang="en-US" sz="1400" dirty="0" smtClean="0">
              <a:latin typeface="Arial" pitchFamily="34" charset="0"/>
              <a:cs typeface="Arial" pitchFamily="34" charset="0"/>
            </a:rPr>
            <a:t> Coalition, DWYPD)</a:t>
          </a:r>
          <a:endParaRPr lang="en-ZA" sz="1400" dirty="0"/>
        </a:p>
      </dgm:t>
    </dgm:pt>
    <dgm:pt modelId="{7A1BCFB0-341F-4062-BF2C-D0BD4D66F768}" type="parTrans" cxnId="{079737E5-BA38-44D4-8600-99750F1DFC47}">
      <dgm:prSet/>
      <dgm:spPr/>
      <dgm:t>
        <a:bodyPr/>
        <a:lstStyle/>
        <a:p>
          <a:endParaRPr lang="en-ZA"/>
        </a:p>
      </dgm:t>
    </dgm:pt>
    <dgm:pt modelId="{512E680A-7B37-4E47-80B4-8B8E39E43F83}" type="sibTrans" cxnId="{079737E5-BA38-44D4-8600-99750F1DFC47}">
      <dgm:prSet/>
      <dgm:spPr/>
      <dgm:t>
        <a:bodyPr/>
        <a:lstStyle/>
        <a:p>
          <a:endParaRPr lang="en-ZA"/>
        </a:p>
      </dgm:t>
    </dgm:pt>
    <dgm:pt modelId="{913AB13E-CF54-4855-93A0-611A03EAEA88}">
      <dgm:prSet phldrT="[Text]" custT="1"/>
      <dgm:spPr/>
      <dgm:t>
        <a:bodyPr/>
        <a:lstStyle/>
        <a:p>
          <a:r>
            <a:rPr lang="en-US" sz="1800" b="1" dirty="0" smtClean="0"/>
            <a:t>Drafting </a:t>
          </a:r>
          <a:endParaRPr lang="en-ZA" sz="1800" b="1" dirty="0"/>
        </a:p>
      </dgm:t>
    </dgm:pt>
    <dgm:pt modelId="{0B9B11A2-12F2-49D9-8F8A-7F85DC4CD482}" type="parTrans" cxnId="{9A210E3D-DBFA-4F2B-A4A4-A10B148EC15E}">
      <dgm:prSet/>
      <dgm:spPr/>
      <dgm:t>
        <a:bodyPr/>
        <a:lstStyle/>
        <a:p>
          <a:endParaRPr lang="en-ZA"/>
        </a:p>
      </dgm:t>
    </dgm:pt>
    <dgm:pt modelId="{55A6DF30-40DC-4802-BFC1-17DB19911D47}" type="sibTrans" cxnId="{9A210E3D-DBFA-4F2B-A4A4-A10B148EC15E}">
      <dgm:prSet/>
      <dgm:spPr/>
      <dgm:t>
        <a:bodyPr/>
        <a:lstStyle/>
        <a:p>
          <a:endParaRPr lang="en-ZA"/>
        </a:p>
      </dgm:t>
    </dgm:pt>
    <dgm:pt modelId="{221AFC01-CB3D-47E8-B616-4A5B82CCA8F1}">
      <dgm:prSet phldrT="[Text]"/>
      <dgm:spPr/>
      <dgm:t>
        <a:bodyPr/>
        <a:lstStyle/>
        <a:p>
          <a:r>
            <a:rPr lang="en-US" smtClean="0">
              <a:latin typeface="Arial" pitchFamily="34" charset="0"/>
              <a:cs typeface="Arial" pitchFamily="34" charset="0"/>
            </a:rPr>
            <a:t>Drafting teams established to feed into shaping content  &amp; drafting</a:t>
          </a:r>
          <a:endParaRPr lang="en-ZA" dirty="0">
            <a:latin typeface="Arial" pitchFamily="34" charset="0"/>
            <a:cs typeface="Arial" pitchFamily="34" charset="0"/>
          </a:endParaRPr>
        </a:p>
      </dgm:t>
    </dgm:pt>
    <dgm:pt modelId="{E4C0EDF9-3956-4931-BB31-F6A42D7B616D}" type="parTrans" cxnId="{2C111891-B47E-446A-92BC-CEE02C2C6DDE}">
      <dgm:prSet/>
      <dgm:spPr/>
      <dgm:t>
        <a:bodyPr/>
        <a:lstStyle/>
        <a:p>
          <a:endParaRPr lang="en-ZA"/>
        </a:p>
      </dgm:t>
    </dgm:pt>
    <dgm:pt modelId="{071773C7-C533-4EF1-BDBB-BC0B18B929B8}" type="sibTrans" cxnId="{2C111891-B47E-446A-92BC-CEE02C2C6DDE}">
      <dgm:prSet/>
      <dgm:spPr/>
      <dgm:t>
        <a:bodyPr/>
        <a:lstStyle/>
        <a:p>
          <a:endParaRPr lang="en-ZA"/>
        </a:p>
      </dgm:t>
    </dgm:pt>
    <dgm:pt modelId="{45AA4FF3-1302-4889-A2B1-B80D33BF51B7}">
      <dgm:prSet custT="1"/>
      <dgm:spPr/>
      <dgm:t>
        <a:bodyPr/>
        <a:lstStyle/>
        <a:p>
          <a:r>
            <a:rPr lang="en-US" sz="1600" dirty="0" smtClean="0">
              <a:latin typeface="Arial" pitchFamily="34" charset="0"/>
              <a:cs typeface="Arial" pitchFamily="34" charset="0"/>
            </a:rPr>
            <a:t>24 Demands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05BF0EA1-D638-4BBE-8C29-697CBDA5B4C4}" type="parTrans" cxnId="{15FB282F-3AB5-4631-BE3A-4775F3071C7E}">
      <dgm:prSet/>
      <dgm:spPr/>
      <dgm:t>
        <a:bodyPr/>
        <a:lstStyle/>
        <a:p>
          <a:endParaRPr lang="en-ZA"/>
        </a:p>
      </dgm:t>
    </dgm:pt>
    <dgm:pt modelId="{27AA156C-6D18-4EBF-953E-B34F6DDDE534}" type="sibTrans" cxnId="{15FB282F-3AB5-4631-BE3A-4775F3071C7E}">
      <dgm:prSet/>
      <dgm:spPr/>
      <dgm:t>
        <a:bodyPr/>
        <a:lstStyle/>
        <a:p>
          <a:endParaRPr lang="en-ZA"/>
        </a:p>
      </dgm:t>
    </dgm:pt>
    <dgm:pt modelId="{3E6FC7E1-46E8-4E5F-A46E-1CC39C1104A1}">
      <dgm:prSet custT="1"/>
      <dgm:spPr/>
      <dgm:t>
        <a:bodyPr/>
        <a:lstStyle/>
        <a:p>
          <a:r>
            <a:rPr lang="en-US" sz="1600" smtClean="0">
              <a:latin typeface="Arial" pitchFamily="34" charset="0"/>
              <a:cs typeface="Arial" pitchFamily="34" charset="0"/>
            </a:rPr>
            <a:t>Teams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EC69B377-88DE-4DE5-93F3-8997154681E7}" type="parTrans" cxnId="{F0D4D23A-6E63-4D4A-8C71-8F7B47BFF58D}">
      <dgm:prSet/>
      <dgm:spPr/>
      <dgm:t>
        <a:bodyPr/>
        <a:lstStyle/>
        <a:p>
          <a:endParaRPr lang="en-ZA"/>
        </a:p>
      </dgm:t>
    </dgm:pt>
    <dgm:pt modelId="{773D94B3-9110-4108-A8F1-42D0D12CC972}" type="sibTrans" cxnId="{F0D4D23A-6E63-4D4A-8C71-8F7B47BFF58D}">
      <dgm:prSet/>
      <dgm:spPr/>
      <dgm:t>
        <a:bodyPr/>
        <a:lstStyle/>
        <a:p>
          <a:endParaRPr lang="en-ZA"/>
        </a:p>
      </dgm:t>
    </dgm:pt>
    <dgm:pt modelId="{878C3FCE-047F-4A34-9B83-6393E82D6AB6}">
      <dgm:prSet custT="1"/>
      <dgm:spPr/>
      <dgm:t>
        <a:bodyPr/>
        <a:lstStyle/>
        <a:p>
          <a:r>
            <a:rPr lang="en-US" sz="1600" dirty="0" smtClean="0">
              <a:latin typeface="Arial" pitchFamily="34" charset="0"/>
              <a:cs typeface="Arial" pitchFamily="34" charset="0"/>
            </a:rPr>
            <a:t>Base Documents 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B6D73301-1625-4CF1-A873-DA0D150A4B81}" type="parTrans" cxnId="{208C646E-00ED-4652-8B40-CAF88EA8BE0F}">
      <dgm:prSet/>
      <dgm:spPr/>
      <dgm:t>
        <a:bodyPr/>
        <a:lstStyle/>
        <a:p>
          <a:endParaRPr lang="en-ZA"/>
        </a:p>
      </dgm:t>
    </dgm:pt>
    <dgm:pt modelId="{050ECF89-42C0-453B-B894-C10AB71E2ACA}" type="sibTrans" cxnId="{208C646E-00ED-4652-8B40-CAF88EA8BE0F}">
      <dgm:prSet/>
      <dgm:spPr/>
      <dgm:t>
        <a:bodyPr/>
        <a:lstStyle/>
        <a:p>
          <a:endParaRPr lang="en-ZA"/>
        </a:p>
      </dgm:t>
    </dgm:pt>
    <dgm:pt modelId="{F07B9370-7B56-48C1-AF67-D4DEA18FCD6A}">
      <dgm:prSet custT="1"/>
      <dgm:spPr/>
      <dgm:t>
        <a:bodyPr/>
        <a:lstStyle/>
        <a:p>
          <a:r>
            <a:rPr lang="en-US" sz="1600" dirty="0" smtClean="0">
              <a:latin typeface="Arial" pitchFamily="34" charset="0"/>
              <a:cs typeface="Arial" pitchFamily="34" charset="0"/>
            </a:rPr>
            <a:t>Presidential Summit 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105DFA2A-DC02-4F8F-96FA-2497DD072646}" type="parTrans" cxnId="{B07A494F-D912-40B4-86E2-B0E43F34A16A}">
      <dgm:prSet/>
      <dgm:spPr/>
      <dgm:t>
        <a:bodyPr/>
        <a:lstStyle/>
        <a:p>
          <a:endParaRPr lang="en-ZA"/>
        </a:p>
      </dgm:t>
    </dgm:pt>
    <dgm:pt modelId="{65949308-0E50-47BB-833A-9C23E7287756}" type="sibTrans" cxnId="{B07A494F-D912-40B4-86E2-B0E43F34A16A}">
      <dgm:prSet/>
      <dgm:spPr/>
      <dgm:t>
        <a:bodyPr/>
        <a:lstStyle/>
        <a:p>
          <a:endParaRPr lang="en-ZA"/>
        </a:p>
      </dgm:t>
    </dgm:pt>
    <dgm:pt modelId="{70B64D93-8DC1-4D1E-B0E3-607B58F51F8B}">
      <dgm:prSet custT="1"/>
      <dgm:spPr/>
      <dgm:t>
        <a:bodyPr/>
        <a:lstStyle/>
        <a:p>
          <a:r>
            <a:rPr lang="en-US" sz="1600" dirty="0" smtClean="0">
              <a:latin typeface="Arial" pitchFamily="34" charset="0"/>
              <a:cs typeface="Arial" pitchFamily="34" charset="0"/>
            </a:rPr>
            <a:t>Declaration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7059AADF-3282-4C7C-BCA4-BAF4BCD749D7}" type="parTrans" cxnId="{124D8111-584B-4928-A944-CEEDFA5D1033}">
      <dgm:prSet/>
      <dgm:spPr/>
      <dgm:t>
        <a:bodyPr/>
        <a:lstStyle/>
        <a:p>
          <a:endParaRPr lang="en-ZA"/>
        </a:p>
      </dgm:t>
    </dgm:pt>
    <dgm:pt modelId="{A223E268-5F2E-4952-9EE0-0A2CFA4A17E4}" type="sibTrans" cxnId="{124D8111-584B-4928-A944-CEEDFA5D1033}">
      <dgm:prSet/>
      <dgm:spPr/>
      <dgm:t>
        <a:bodyPr/>
        <a:lstStyle/>
        <a:p>
          <a:endParaRPr lang="en-ZA"/>
        </a:p>
      </dgm:t>
    </dgm:pt>
    <dgm:pt modelId="{9B61E2FD-D74D-4682-85B3-2F11ACEEAAB9}">
      <dgm:prSet custT="1"/>
      <dgm:spPr/>
      <dgm:t>
        <a:bodyPr/>
        <a:lstStyle/>
        <a:p>
          <a:r>
            <a:rPr lang="en-US" sz="1400" dirty="0" smtClean="0">
              <a:latin typeface="Arial" pitchFamily="34" charset="0"/>
              <a:cs typeface="Arial" pitchFamily="34" charset="0"/>
            </a:rPr>
            <a:t>Workshop 16 – 17 May (over 100 participants)  </a:t>
          </a:r>
          <a:endParaRPr lang="en-US" sz="1400" dirty="0">
            <a:latin typeface="Arial" pitchFamily="34" charset="0"/>
            <a:cs typeface="Arial" pitchFamily="34" charset="0"/>
          </a:endParaRPr>
        </a:p>
      </dgm:t>
    </dgm:pt>
    <dgm:pt modelId="{383B1FC4-7125-4CFF-9125-429F78C6E904}" type="parTrans" cxnId="{D0B683A2-1D20-4C46-AA47-AC5D6137F8EE}">
      <dgm:prSet/>
      <dgm:spPr/>
      <dgm:t>
        <a:bodyPr/>
        <a:lstStyle/>
        <a:p>
          <a:endParaRPr lang="en-ZA"/>
        </a:p>
      </dgm:t>
    </dgm:pt>
    <dgm:pt modelId="{7E0C46F8-E664-4DBB-939E-85B805242EC0}" type="sibTrans" cxnId="{D0B683A2-1D20-4C46-AA47-AC5D6137F8EE}">
      <dgm:prSet/>
      <dgm:spPr/>
      <dgm:t>
        <a:bodyPr/>
        <a:lstStyle/>
        <a:p>
          <a:endParaRPr lang="en-ZA"/>
        </a:p>
      </dgm:t>
    </dgm:pt>
    <dgm:pt modelId="{E5A3D253-110F-4476-B3DE-A2714F2E575E}">
      <dgm:prSet custT="1"/>
      <dgm:spPr/>
      <dgm:t>
        <a:bodyPr/>
        <a:lstStyle/>
        <a:p>
          <a:r>
            <a:rPr lang="en-US" sz="1400" smtClean="0">
              <a:latin typeface="Arial" pitchFamily="34" charset="0"/>
              <a:cs typeface="Arial" pitchFamily="34" charset="0"/>
            </a:rPr>
            <a:t>TOC Workshop – 13 June (over 40 participants) </a:t>
          </a:r>
          <a:endParaRPr lang="en-US" sz="1400" dirty="0">
            <a:latin typeface="Arial" pitchFamily="34" charset="0"/>
            <a:cs typeface="Arial" pitchFamily="34" charset="0"/>
          </a:endParaRPr>
        </a:p>
      </dgm:t>
    </dgm:pt>
    <dgm:pt modelId="{22DED993-53B9-45C5-A580-FBAB6DD25467}" type="parTrans" cxnId="{C67D01BE-8DA1-4EE1-A876-D87ABF9BDB22}">
      <dgm:prSet/>
      <dgm:spPr/>
      <dgm:t>
        <a:bodyPr/>
        <a:lstStyle/>
        <a:p>
          <a:endParaRPr lang="en-ZA"/>
        </a:p>
      </dgm:t>
    </dgm:pt>
    <dgm:pt modelId="{7537A15A-DFE4-4656-A853-25040F721626}" type="sibTrans" cxnId="{C67D01BE-8DA1-4EE1-A876-D87ABF9BDB22}">
      <dgm:prSet/>
      <dgm:spPr/>
      <dgm:t>
        <a:bodyPr/>
        <a:lstStyle/>
        <a:p>
          <a:endParaRPr lang="en-ZA"/>
        </a:p>
      </dgm:t>
    </dgm:pt>
    <dgm:pt modelId="{2199CE82-0DE5-4937-8ED4-43387821D034}">
      <dgm:prSet custT="1"/>
      <dgm:spPr/>
      <dgm:t>
        <a:bodyPr/>
        <a:lstStyle/>
        <a:p>
          <a:r>
            <a:rPr lang="en-US" sz="1400" dirty="0" smtClean="0">
              <a:latin typeface="Arial" pitchFamily="34" charset="0"/>
              <a:cs typeface="Arial" pitchFamily="34" charset="0"/>
            </a:rPr>
            <a:t>Technical support – </a:t>
          </a:r>
          <a:r>
            <a:rPr lang="en-US" sz="1400" i="1" dirty="0" smtClean="0">
              <a:latin typeface="Arial" pitchFamily="34" charset="0"/>
              <a:cs typeface="Arial" pitchFamily="34" charset="0"/>
            </a:rPr>
            <a:t>Children’s Institute &amp; Gender </a:t>
          </a:r>
          <a:r>
            <a:rPr lang="en-US" sz="1400" i="1" dirty="0" err="1" smtClean="0">
              <a:latin typeface="Arial" pitchFamily="34" charset="0"/>
              <a:cs typeface="Arial" pitchFamily="34" charset="0"/>
            </a:rPr>
            <a:t>Dynamix</a:t>
          </a:r>
          <a:endParaRPr lang="en-US" sz="1400" dirty="0">
            <a:latin typeface="Arial" pitchFamily="34" charset="0"/>
            <a:cs typeface="Arial" pitchFamily="34" charset="0"/>
          </a:endParaRPr>
        </a:p>
      </dgm:t>
    </dgm:pt>
    <dgm:pt modelId="{E5192A60-91CC-4DA4-BE4A-5894DD1E3029}" type="parTrans" cxnId="{A8024BBB-4540-4CA1-B2A1-8FBAEC4814CA}">
      <dgm:prSet/>
      <dgm:spPr/>
      <dgm:t>
        <a:bodyPr/>
        <a:lstStyle/>
        <a:p>
          <a:endParaRPr lang="en-ZA"/>
        </a:p>
      </dgm:t>
    </dgm:pt>
    <dgm:pt modelId="{3F15D372-2CAC-4D1B-8158-DB23F6A39A21}" type="sibTrans" cxnId="{A8024BBB-4540-4CA1-B2A1-8FBAEC4814CA}">
      <dgm:prSet/>
      <dgm:spPr/>
      <dgm:t>
        <a:bodyPr/>
        <a:lstStyle/>
        <a:p>
          <a:endParaRPr lang="en-ZA"/>
        </a:p>
      </dgm:t>
    </dgm:pt>
    <dgm:pt modelId="{D0C76A95-D377-43F1-817B-B2B81849A3C0}">
      <dgm:prSet/>
      <dgm:spPr/>
      <dgm:t>
        <a:bodyPr/>
        <a:lstStyle/>
        <a:p>
          <a:r>
            <a:rPr lang="en-US" smtClean="0">
              <a:latin typeface="Arial" pitchFamily="34" charset="0"/>
              <a:cs typeface="Arial" pitchFamily="34" charset="0"/>
            </a:rPr>
            <a:t>Meetings: Prevention, Response, Care &amp; Support, Economic Power, Research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9344807E-17CB-4E38-8992-47F9024E76A6}" type="parTrans" cxnId="{FCB8A237-3BB0-4770-A19F-51BDBA885523}">
      <dgm:prSet/>
      <dgm:spPr/>
      <dgm:t>
        <a:bodyPr/>
        <a:lstStyle/>
        <a:p>
          <a:endParaRPr lang="en-ZA"/>
        </a:p>
      </dgm:t>
    </dgm:pt>
    <dgm:pt modelId="{F1598A35-6D41-42FD-A522-94682974D5E1}" type="sibTrans" cxnId="{FCB8A237-3BB0-4770-A19F-51BDBA885523}">
      <dgm:prSet/>
      <dgm:spPr/>
      <dgm:t>
        <a:bodyPr/>
        <a:lstStyle/>
        <a:p>
          <a:endParaRPr lang="en-ZA"/>
        </a:p>
      </dgm:t>
    </dgm:pt>
    <dgm:pt modelId="{279CEB74-AFA2-4717-A0CF-E8CF76E403B4}">
      <dgm:prSet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Drafts shared &amp; consulted on 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3DE2E5AA-12AD-442C-B4F2-F65AE013DDD0}" type="parTrans" cxnId="{AE8445B8-C28C-4BD6-A75B-DF9550D07603}">
      <dgm:prSet/>
      <dgm:spPr/>
      <dgm:t>
        <a:bodyPr/>
        <a:lstStyle/>
        <a:p>
          <a:endParaRPr lang="en-ZA"/>
        </a:p>
      </dgm:t>
    </dgm:pt>
    <dgm:pt modelId="{FA2973A9-1BA8-44D7-A2A6-33F342E8B250}" type="sibTrans" cxnId="{AE8445B8-C28C-4BD6-A75B-DF9550D07603}">
      <dgm:prSet/>
      <dgm:spPr/>
      <dgm:t>
        <a:bodyPr/>
        <a:lstStyle/>
        <a:p>
          <a:endParaRPr lang="en-ZA"/>
        </a:p>
      </dgm:t>
    </dgm:pt>
    <dgm:pt modelId="{B7F639AD-9144-4BA8-9124-298C765F70BD}">
      <dgm:prSet/>
      <dgm:spPr/>
      <dgm:t>
        <a:bodyPr/>
        <a:lstStyle/>
        <a:p>
          <a:r>
            <a:rPr lang="en-US" smtClean="0">
              <a:latin typeface="Arial" pitchFamily="34" charset="0"/>
              <a:cs typeface="Arial" pitchFamily="34" charset="0"/>
            </a:rPr>
            <a:t>Workshop to review initial draft (40 persons government, CSOs, researchers) 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7BCA9D47-5895-4579-8CB7-BA5B5759BBE3}" type="parTrans" cxnId="{0AEA8C95-9C21-4301-8A28-E9F8B4A0623C}">
      <dgm:prSet/>
      <dgm:spPr/>
      <dgm:t>
        <a:bodyPr/>
        <a:lstStyle/>
        <a:p>
          <a:endParaRPr lang="en-ZA"/>
        </a:p>
      </dgm:t>
    </dgm:pt>
    <dgm:pt modelId="{9EC7A09A-3A7A-47D0-BC4D-9CB8C6842F8C}" type="sibTrans" cxnId="{0AEA8C95-9C21-4301-8A28-E9F8B4A0623C}">
      <dgm:prSet/>
      <dgm:spPr/>
      <dgm:t>
        <a:bodyPr/>
        <a:lstStyle/>
        <a:p>
          <a:endParaRPr lang="en-ZA"/>
        </a:p>
      </dgm:t>
    </dgm:pt>
    <dgm:pt modelId="{76FCBC96-AB46-4EFC-A981-3B593C9C67B1}">
      <dgm:prSet/>
      <dgm:spPr/>
      <dgm:t>
        <a:bodyPr/>
        <a:lstStyle/>
        <a:p>
          <a:r>
            <a:rPr lang="en-US" smtClean="0">
              <a:latin typeface="Arial" pitchFamily="34" charset="0"/>
              <a:cs typeface="Arial" pitchFamily="34" charset="0"/>
            </a:rPr>
            <a:t>Draft 1 consolidated with small team 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119D47E2-B6DF-4FCC-BE66-39967ACC88A5}" type="parTrans" cxnId="{C1440CAC-C615-4EBA-8BFE-D1534E5243F1}">
      <dgm:prSet/>
      <dgm:spPr/>
      <dgm:t>
        <a:bodyPr/>
        <a:lstStyle/>
        <a:p>
          <a:endParaRPr lang="en-ZA"/>
        </a:p>
      </dgm:t>
    </dgm:pt>
    <dgm:pt modelId="{C5F37325-9B46-4A62-9217-C07BC13A8596}" type="sibTrans" cxnId="{C1440CAC-C615-4EBA-8BFE-D1534E5243F1}">
      <dgm:prSet/>
      <dgm:spPr/>
      <dgm:t>
        <a:bodyPr/>
        <a:lstStyle/>
        <a:p>
          <a:endParaRPr lang="en-ZA"/>
        </a:p>
      </dgm:t>
    </dgm:pt>
    <dgm:pt modelId="{FA757DCE-023E-4C93-9D0E-F957F4192153}" type="pres">
      <dgm:prSet presAssocID="{08F05ED4-AF83-46C9-A7DD-DCD1B5C7347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1ABE6490-DDC9-45FD-A5FF-821EFABE9B1B}" type="pres">
      <dgm:prSet presAssocID="{E2F79896-0471-4A31-A4D0-D3E076D97B4D}" presName="composite" presStyleCnt="0"/>
      <dgm:spPr/>
    </dgm:pt>
    <dgm:pt modelId="{ED7E8025-7460-4BA7-902F-D40AE69DA6B8}" type="pres">
      <dgm:prSet presAssocID="{E2F79896-0471-4A31-A4D0-D3E076D97B4D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A389944-6421-48BF-BDAE-326ED89FD768}" type="pres">
      <dgm:prSet presAssocID="{E2F79896-0471-4A31-A4D0-D3E076D97B4D}" presName="parSh" presStyleLbl="node1" presStyleIdx="0" presStyleCnt="3"/>
      <dgm:spPr/>
      <dgm:t>
        <a:bodyPr/>
        <a:lstStyle/>
        <a:p>
          <a:endParaRPr lang="en-ZA"/>
        </a:p>
      </dgm:t>
    </dgm:pt>
    <dgm:pt modelId="{812B7779-3440-49FE-A483-64117468FDDC}" type="pres">
      <dgm:prSet presAssocID="{E2F79896-0471-4A31-A4D0-D3E076D97B4D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3A90DBE7-47C2-4E0D-AB71-D9FCC05009E5}" type="pres">
      <dgm:prSet presAssocID="{49B5ADBD-C47D-43AE-AE53-91B5F8980F36}" presName="sibTrans" presStyleLbl="sibTrans2D1" presStyleIdx="0" presStyleCnt="2"/>
      <dgm:spPr/>
      <dgm:t>
        <a:bodyPr/>
        <a:lstStyle/>
        <a:p>
          <a:endParaRPr lang="en-ZA"/>
        </a:p>
      </dgm:t>
    </dgm:pt>
    <dgm:pt modelId="{10E12082-B16A-4677-AF2E-299DCDA7FFFC}" type="pres">
      <dgm:prSet presAssocID="{49B5ADBD-C47D-43AE-AE53-91B5F8980F36}" presName="connTx" presStyleLbl="sibTrans2D1" presStyleIdx="0" presStyleCnt="2"/>
      <dgm:spPr/>
      <dgm:t>
        <a:bodyPr/>
        <a:lstStyle/>
        <a:p>
          <a:endParaRPr lang="en-ZA"/>
        </a:p>
      </dgm:t>
    </dgm:pt>
    <dgm:pt modelId="{375B53FA-2C1E-4182-9117-BC0FC145FD28}" type="pres">
      <dgm:prSet presAssocID="{4347E3AE-DAFD-44DC-B5C0-50718B177E28}" presName="composite" presStyleCnt="0"/>
      <dgm:spPr/>
    </dgm:pt>
    <dgm:pt modelId="{CD91ACC5-D9EC-4CBC-A240-741F95CBAADC}" type="pres">
      <dgm:prSet presAssocID="{4347E3AE-DAFD-44DC-B5C0-50718B177E28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DB63CE69-F2F8-4121-AC11-11F18C23D917}" type="pres">
      <dgm:prSet presAssocID="{4347E3AE-DAFD-44DC-B5C0-50718B177E28}" presName="parSh" presStyleLbl="node1" presStyleIdx="1" presStyleCnt="3"/>
      <dgm:spPr/>
      <dgm:t>
        <a:bodyPr/>
        <a:lstStyle/>
        <a:p>
          <a:endParaRPr lang="en-ZA"/>
        </a:p>
      </dgm:t>
    </dgm:pt>
    <dgm:pt modelId="{9A7C92E8-C1C7-4940-AAD5-53DDD41CEE87}" type="pres">
      <dgm:prSet presAssocID="{4347E3AE-DAFD-44DC-B5C0-50718B177E28}" presName="desTx" presStyleLbl="fgAcc1" presStyleIdx="1" presStyleCnt="3" custScaleX="11361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81812DBD-00A6-4260-A49C-DDF6B67662FE}" type="pres">
      <dgm:prSet presAssocID="{BD13E838-7A65-44DB-9F2B-F9957DC8DC01}" presName="sibTrans" presStyleLbl="sibTrans2D1" presStyleIdx="1" presStyleCnt="2"/>
      <dgm:spPr/>
      <dgm:t>
        <a:bodyPr/>
        <a:lstStyle/>
        <a:p>
          <a:endParaRPr lang="en-ZA"/>
        </a:p>
      </dgm:t>
    </dgm:pt>
    <dgm:pt modelId="{245B15DD-00D5-47B0-9F8E-BECB9CD8E945}" type="pres">
      <dgm:prSet presAssocID="{BD13E838-7A65-44DB-9F2B-F9957DC8DC01}" presName="connTx" presStyleLbl="sibTrans2D1" presStyleIdx="1" presStyleCnt="2"/>
      <dgm:spPr/>
      <dgm:t>
        <a:bodyPr/>
        <a:lstStyle/>
        <a:p>
          <a:endParaRPr lang="en-ZA"/>
        </a:p>
      </dgm:t>
    </dgm:pt>
    <dgm:pt modelId="{EF4D0361-E721-4288-B013-864E2D9D1190}" type="pres">
      <dgm:prSet presAssocID="{913AB13E-CF54-4855-93A0-611A03EAEA88}" presName="composite" presStyleCnt="0"/>
      <dgm:spPr/>
    </dgm:pt>
    <dgm:pt modelId="{6B1A0302-2CDB-4E76-94A2-9195BD6147CF}" type="pres">
      <dgm:prSet presAssocID="{913AB13E-CF54-4855-93A0-611A03EAEA88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45D7360A-D45B-4037-9E1E-275BFE70B49C}" type="pres">
      <dgm:prSet presAssocID="{913AB13E-CF54-4855-93A0-611A03EAEA88}" presName="parSh" presStyleLbl="node1" presStyleIdx="2" presStyleCnt="3"/>
      <dgm:spPr/>
      <dgm:t>
        <a:bodyPr/>
        <a:lstStyle/>
        <a:p>
          <a:endParaRPr lang="en-ZA"/>
        </a:p>
      </dgm:t>
    </dgm:pt>
    <dgm:pt modelId="{BF8E27CE-273E-418C-8041-24FBC9D8AC2B}" type="pres">
      <dgm:prSet presAssocID="{913AB13E-CF54-4855-93A0-611A03EAEA88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3292F080-D7A2-47DE-BE84-ABE3A46AB6E0}" type="presOf" srcId="{49B5ADBD-C47D-43AE-AE53-91B5F8980F36}" destId="{3A90DBE7-47C2-4E0D-AB71-D9FCC05009E5}" srcOrd="0" destOrd="0" presId="urn:microsoft.com/office/officeart/2005/8/layout/process3"/>
    <dgm:cxn modelId="{00779F51-60BF-4108-A76B-0EDCAB0839F3}" type="presOf" srcId="{E2F79896-0471-4A31-A4D0-D3E076D97B4D}" destId="{5A389944-6421-48BF-BDAE-326ED89FD768}" srcOrd="1" destOrd="0" presId="urn:microsoft.com/office/officeart/2005/8/layout/process3"/>
    <dgm:cxn modelId="{1FD560B4-9860-45F1-A529-06189512F6FA}" type="presOf" srcId="{45AA4FF3-1302-4889-A2B1-B80D33BF51B7}" destId="{812B7779-3440-49FE-A483-64117468FDDC}" srcOrd="0" destOrd="1" presId="urn:microsoft.com/office/officeart/2005/8/layout/process3"/>
    <dgm:cxn modelId="{BB345DF2-9A19-407E-AB5B-272A65243683}" type="presOf" srcId="{4347E3AE-DAFD-44DC-B5C0-50718B177E28}" destId="{CD91ACC5-D9EC-4CBC-A240-741F95CBAADC}" srcOrd="0" destOrd="0" presId="urn:microsoft.com/office/officeart/2005/8/layout/process3"/>
    <dgm:cxn modelId="{4386446D-1B61-4624-9995-9315415F8AB4}" type="presOf" srcId="{D4BCC0EE-6F60-4D1F-B9A2-2FBCA664EE86}" destId="{812B7779-3440-49FE-A483-64117468FDDC}" srcOrd="0" destOrd="0" presId="urn:microsoft.com/office/officeart/2005/8/layout/process3"/>
    <dgm:cxn modelId="{0A602957-B8CE-4E0D-B3A1-E80C7FE41A06}" type="presOf" srcId="{913AB13E-CF54-4855-93A0-611A03EAEA88}" destId="{6B1A0302-2CDB-4E76-94A2-9195BD6147CF}" srcOrd="0" destOrd="0" presId="urn:microsoft.com/office/officeart/2005/8/layout/process3"/>
    <dgm:cxn modelId="{CAC96678-41AB-46D8-A5CE-CEAD09F71117}" type="presOf" srcId="{279CEB74-AFA2-4717-A0CF-E8CF76E403B4}" destId="{BF8E27CE-273E-418C-8041-24FBC9D8AC2B}" srcOrd="0" destOrd="2" presId="urn:microsoft.com/office/officeart/2005/8/layout/process3"/>
    <dgm:cxn modelId="{D316C2BA-AAAF-4330-8135-57DF202C21CE}" type="presOf" srcId="{878C3FCE-047F-4A34-9B83-6393E82D6AB6}" destId="{812B7779-3440-49FE-A483-64117468FDDC}" srcOrd="0" destOrd="3" presId="urn:microsoft.com/office/officeart/2005/8/layout/process3"/>
    <dgm:cxn modelId="{235A696A-0002-43C5-81FB-30B2DC3CF4BF}" type="presOf" srcId="{70B64D93-8DC1-4D1E-B0E3-607B58F51F8B}" destId="{812B7779-3440-49FE-A483-64117468FDDC}" srcOrd="0" destOrd="5" presId="urn:microsoft.com/office/officeart/2005/8/layout/process3"/>
    <dgm:cxn modelId="{0AEA8C95-9C21-4301-8A28-E9F8B4A0623C}" srcId="{913AB13E-CF54-4855-93A0-611A03EAEA88}" destId="{B7F639AD-9144-4BA8-9124-298C765F70BD}" srcOrd="3" destOrd="0" parTransId="{7BCA9D47-5895-4579-8CB7-BA5B5759BBE3}" sibTransId="{9EC7A09A-3A7A-47D0-BC4D-9CB8C6842F8C}"/>
    <dgm:cxn modelId="{78FE0591-376D-4187-B520-CF53D438441C}" srcId="{E2F79896-0471-4A31-A4D0-D3E076D97B4D}" destId="{D4BCC0EE-6F60-4D1F-B9A2-2FBCA664EE86}" srcOrd="0" destOrd="0" parTransId="{6AFCD023-6213-4472-927D-E9242B08C57F}" sibTransId="{7CDA4ECB-E9C9-4D9A-9503-ED640C58A96D}"/>
    <dgm:cxn modelId="{4447906F-75F4-47AE-B1B8-BF80E6B8D8AE}" srcId="{08F05ED4-AF83-46C9-A7DD-DCD1B5C73478}" destId="{E2F79896-0471-4A31-A4D0-D3E076D97B4D}" srcOrd="0" destOrd="0" parTransId="{3735EBB8-934F-4507-AEC3-039BFD60F4E6}" sibTransId="{49B5ADBD-C47D-43AE-AE53-91B5F8980F36}"/>
    <dgm:cxn modelId="{079737E5-BA38-44D4-8600-99750F1DFC47}" srcId="{4347E3AE-DAFD-44DC-B5C0-50718B177E28}" destId="{9C653C39-3C67-4C32-B8DB-096119E2C476}" srcOrd="0" destOrd="0" parTransId="{7A1BCFB0-341F-4062-BF2C-D0BD4D66F768}" sibTransId="{512E680A-7B37-4E47-80B4-8B8E39E43F83}"/>
    <dgm:cxn modelId="{5FDDF615-EA06-4A3E-9A34-BBB26646700F}" type="presOf" srcId="{9B61E2FD-D74D-4682-85B3-2F11ACEEAAB9}" destId="{9A7C92E8-C1C7-4940-AAD5-53DDD41CEE87}" srcOrd="0" destOrd="1" presId="urn:microsoft.com/office/officeart/2005/8/layout/process3"/>
    <dgm:cxn modelId="{FC294684-2FB1-46DB-A423-23333078A60C}" type="presOf" srcId="{E5A3D253-110F-4476-B3DE-A2714F2E575E}" destId="{9A7C92E8-C1C7-4940-AAD5-53DDD41CEE87}" srcOrd="0" destOrd="2" presId="urn:microsoft.com/office/officeart/2005/8/layout/process3"/>
    <dgm:cxn modelId="{7AE2168E-A0F6-46BB-8C46-13BC24226353}" type="presOf" srcId="{D0C76A95-D377-43F1-817B-B2B81849A3C0}" destId="{BF8E27CE-273E-418C-8041-24FBC9D8AC2B}" srcOrd="0" destOrd="1" presId="urn:microsoft.com/office/officeart/2005/8/layout/process3"/>
    <dgm:cxn modelId="{D0B683A2-1D20-4C46-AA47-AC5D6137F8EE}" srcId="{4347E3AE-DAFD-44DC-B5C0-50718B177E28}" destId="{9B61E2FD-D74D-4682-85B3-2F11ACEEAAB9}" srcOrd="1" destOrd="0" parTransId="{383B1FC4-7125-4CFF-9125-429F78C6E904}" sibTransId="{7E0C46F8-E664-4DBB-939E-85B805242EC0}"/>
    <dgm:cxn modelId="{C67D01BE-8DA1-4EE1-A876-D87ABF9BDB22}" srcId="{4347E3AE-DAFD-44DC-B5C0-50718B177E28}" destId="{E5A3D253-110F-4476-B3DE-A2714F2E575E}" srcOrd="2" destOrd="0" parTransId="{22DED993-53B9-45C5-A580-FBAB6DD25467}" sibTransId="{7537A15A-DFE4-4656-A853-25040F721626}"/>
    <dgm:cxn modelId="{421EA713-F722-4B2D-8170-EA76F1025EBA}" type="presOf" srcId="{E2F79896-0471-4A31-A4D0-D3E076D97B4D}" destId="{ED7E8025-7460-4BA7-902F-D40AE69DA6B8}" srcOrd="0" destOrd="0" presId="urn:microsoft.com/office/officeart/2005/8/layout/process3"/>
    <dgm:cxn modelId="{C1440CAC-C615-4EBA-8BFE-D1534E5243F1}" srcId="{913AB13E-CF54-4855-93A0-611A03EAEA88}" destId="{76FCBC96-AB46-4EFC-A981-3B593C9C67B1}" srcOrd="4" destOrd="0" parTransId="{119D47E2-B6DF-4FCC-BE66-39967ACC88A5}" sibTransId="{C5F37325-9B46-4A62-9217-C07BC13A8596}"/>
    <dgm:cxn modelId="{15FB282F-3AB5-4631-BE3A-4775F3071C7E}" srcId="{E2F79896-0471-4A31-A4D0-D3E076D97B4D}" destId="{45AA4FF3-1302-4889-A2B1-B80D33BF51B7}" srcOrd="1" destOrd="0" parTransId="{05BF0EA1-D638-4BBE-8C29-697CBDA5B4C4}" sibTransId="{27AA156C-6D18-4EBF-953E-B34F6DDDE534}"/>
    <dgm:cxn modelId="{8E085EBD-3514-4DB6-9D73-2103D3F65A27}" type="presOf" srcId="{49B5ADBD-C47D-43AE-AE53-91B5F8980F36}" destId="{10E12082-B16A-4677-AF2E-299DCDA7FFFC}" srcOrd="1" destOrd="0" presId="urn:microsoft.com/office/officeart/2005/8/layout/process3"/>
    <dgm:cxn modelId="{4D1C1F20-325B-4F3D-A957-B8D4F0370AC5}" type="presOf" srcId="{4347E3AE-DAFD-44DC-B5C0-50718B177E28}" destId="{DB63CE69-F2F8-4121-AC11-11F18C23D917}" srcOrd="1" destOrd="0" presId="urn:microsoft.com/office/officeart/2005/8/layout/process3"/>
    <dgm:cxn modelId="{5EFD9504-F4A8-427D-AF60-06B4D23D7885}" srcId="{08F05ED4-AF83-46C9-A7DD-DCD1B5C73478}" destId="{4347E3AE-DAFD-44DC-B5C0-50718B177E28}" srcOrd="1" destOrd="0" parTransId="{87EB089F-0F0C-40AF-A98D-D5419D5A11E4}" sibTransId="{BD13E838-7A65-44DB-9F2B-F9957DC8DC01}"/>
    <dgm:cxn modelId="{C35BBCFB-DEE4-470E-9B7B-C10B41037A31}" type="presOf" srcId="{2199CE82-0DE5-4937-8ED4-43387821D034}" destId="{9A7C92E8-C1C7-4940-AAD5-53DDD41CEE87}" srcOrd="0" destOrd="3" presId="urn:microsoft.com/office/officeart/2005/8/layout/process3"/>
    <dgm:cxn modelId="{B07A494F-D912-40B4-86E2-B0E43F34A16A}" srcId="{E2F79896-0471-4A31-A4D0-D3E076D97B4D}" destId="{F07B9370-7B56-48C1-AF67-D4DEA18FCD6A}" srcOrd="4" destOrd="0" parTransId="{105DFA2A-DC02-4F8F-96FA-2497DD072646}" sibTransId="{65949308-0E50-47BB-833A-9C23E7287756}"/>
    <dgm:cxn modelId="{2B3F126F-F460-49E0-B59A-840F4DDF2ECA}" type="presOf" srcId="{08F05ED4-AF83-46C9-A7DD-DCD1B5C73478}" destId="{FA757DCE-023E-4C93-9D0E-F957F4192153}" srcOrd="0" destOrd="0" presId="urn:microsoft.com/office/officeart/2005/8/layout/process3"/>
    <dgm:cxn modelId="{B9BE7EED-DDFB-41D3-90DA-B5E9FA4A05E1}" type="presOf" srcId="{B7F639AD-9144-4BA8-9124-298C765F70BD}" destId="{BF8E27CE-273E-418C-8041-24FBC9D8AC2B}" srcOrd="0" destOrd="3" presId="urn:microsoft.com/office/officeart/2005/8/layout/process3"/>
    <dgm:cxn modelId="{AE8445B8-C28C-4BD6-A75B-DF9550D07603}" srcId="{913AB13E-CF54-4855-93A0-611A03EAEA88}" destId="{279CEB74-AFA2-4717-A0CF-E8CF76E403B4}" srcOrd="2" destOrd="0" parTransId="{3DE2E5AA-12AD-442C-B4F2-F65AE013DDD0}" sibTransId="{FA2973A9-1BA8-44D7-A2A6-33F342E8B250}"/>
    <dgm:cxn modelId="{09EC581E-88AE-47CC-9E5D-8F811B74CD95}" type="presOf" srcId="{76FCBC96-AB46-4EFC-A981-3B593C9C67B1}" destId="{BF8E27CE-273E-418C-8041-24FBC9D8AC2B}" srcOrd="0" destOrd="4" presId="urn:microsoft.com/office/officeart/2005/8/layout/process3"/>
    <dgm:cxn modelId="{124D8111-584B-4928-A944-CEEDFA5D1033}" srcId="{E2F79896-0471-4A31-A4D0-D3E076D97B4D}" destId="{70B64D93-8DC1-4D1E-B0E3-607B58F51F8B}" srcOrd="5" destOrd="0" parTransId="{7059AADF-3282-4C7C-BCA4-BAF4BCD749D7}" sibTransId="{A223E268-5F2E-4952-9EE0-0A2CFA4A17E4}"/>
    <dgm:cxn modelId="{3E15F682-B1EA-41C7-A14D-7DA8AF7707A2}" type="presOf" srcId="{3E6FC7E1-46E8-4E5F-A46E-1CC39C1104A1}" destId="{812B7779-3440-49FE-A483-64117468FDDC}" srcOrd="0" destOrd="2" presId="urn:microsoft.com/office/officeart/2005/8/layout/process3"/>
    <dgm:cxn modelId="{3157B3BD-0798-48AA-81F3-DF1A137ED73C}" type="presOf" srcId="{221AFC01-CB3D-47E8-B616-4A5B82CCA8F1}" destId="{BF8E27CE-273E-418C-8041-24FBC9D8AC2B}" srcOrd="0" destOrd="0" presId="urn:microsoft.com/office/officeart/2005/8/layout/process3"/>
    <dgm:cxn modelId="{826D672D-8096-4BF6-A0B4-E46E68C56DE1}" type="presOf" srcId="{9C653C39-3C67-4C32-B8DB-096119E2C476}" destId="{9A7C92E8-C1C7-4940-AAD5-53DDD41CEE87}" srcOrd="0" destOrd="0" presId="urn:microsoft.com/office/officeart/2005/8/layout/process3"/>
    <dgm:cxn modelId="{3DFB608C-E750-4F79-B6AE-764C70AF2010}" type="presOf" srcId="{F07B9370-7B56-48C1-AF67-D4DEA18FCD6A}" destId="{812B7779-3440-49FE-A483-64117468FDDC}" srcOrd="0" destOrd="4" presId="urn:microsoft.com/office/officeart/2005/8/layout/process3"/>
    <dgm:cxn modelId="{FCB8A237-3BB0-4770-A19F-51BDBA885523}" srcId="{913AB13E-CF54-4855-93A0-611A03EAEA88}" destId="{D0C76A95-D377-43F1-817B-B2B81849A3C0}" srcOrd="1" destOrd="0" parTransId="{9344807E-17CB-4E38-8992-47F9024E76A6}" sibTransId="{F1598A35-6D41-42FD-A522-94682974D5E1}"/>
    <dgm:cxn modelId="{A8024BBB-4540-4CA1-B2A1-8FBAEC4814CA}" srcId="{4347E3AE-DAFD-44DC-B5C0-50718B177E28}" destId="{2199CE82-0DE5-4937-8ED4-43387821D034}" srcOrd="3" destOrd="0" parTransId="{E5192A60-91CC-4DA4-BE4A-5894DD1E3029}" sibTransId="{3F15D372-2CAC-4D1B-8158-DB23F6A39A21}"/>
    <dgm:cxn modelId="{F0D4D23A-6E63-4D4A-8C71-8F7B47BFF58D}" srcId="{E2F79896-0471-4A31-A4D0-D3E076D97B4D}" destId="{3E6FC7E1-46E8-4E5F-A46E-1CC39C1104A1}" srcOrd="2" destOrd="0" parTransId="{EC69B377-88DE-4DE5-93F3-8997154681E7}" sibTransId="{773D94B3-9110-4108-A8F1-42D0D12CC972}"/>
    <dgm:cxn modelId="{9A210E3D-DBFA-4F2B-A4A4-A10B148EC15E}" srcId="{08F05ED4-AF83-46C9-A7DD-DCD1B5C73478}" destId="{913AB13E-CF54-4855-93A0-611A03EAEA88}" srcOrd="2" destOrd="0" parTransId="{0B9B11A2-12F2-49D9-8F8A-7F85DC4CD482}" sibTransId="{55A6DF30-40DC-4802-BFC1-17DB19911D47}"/>
    <dgm:cxn modelId="{DB309BEC-C33B-42ED-96D4-DC650DAD6980}" type="presOf" srcId="{BD13E838-7A65-44DB-9F2B-F9957DC8DC01}" destId="{245B15DD-00D5-47B0-9F8E-BECB9CD8E945}" srcOrd="1" destOrd="0" presId="urn:microsoft.com/office/officeart/2005/8/layout/process3"/>
    <dgm:cxn modelId="{208C646E-00ED-4652-8B40-CAF88EA8BE0F}" srcId="{E2F79896-0471-4A31-A4D0-D3E076D97B4D}" destId="{878C3FCE-047F-4A34-9B83-6393E82D6AB6}" srcOrd="3" destOrd="0" parTransId="{B6D73301-1625-4CF1-A873-DA0D150A4B81}" sibTransId="{050ECF89-42C0-453B-B894-C10AB71E2ACA}"/>
    <dgm:cxn modelId="{76F758D0-CA82-44E1-A23F-963A6D30CC11}" type="presOf" srcId="{BD13E838-7A65-44DB-9F2B-F9957DC8DC01}" destId="{81812DBD-00A6-4260-A49C-DDF6B67662FE}" srcOrd="0" destOrd="0" presId="urn:microsoft.com/office/officeart/2005/8/layout/process3"/>
    <dgm:cxn modelId="{2C111891-B47E-446A-92BC-CEE02C2C6DDE}" srcId="{913AB13E-CF54-4855-93A0-611A03EAEA88}" destId="{221AFC01-CB3D-47E8-B616-4A5B82CCA8F1}" srcOrd="0" destOrd="0" parTransId="{E4C0EDF9-3956-4931-BB31-F6A42D7B616D}" sibTransId="{071773C7-C533-4EF1-BDBB-BC0B18B929B8}"/>
    <dgm:cxn modelId="{13C14A08-B3C4-45F6-B181-20E7505DBE87}" type="presOf" srcId="{913AB13E-CF54-4855-93A0-611A03EAEA88}" destId="{45D7360A-D45B-4037-9E1E-275BFE70B49C}" srcOrd="1" destOrd="0" presId="urn:microsoft.com/office/officeart/2005/8/layout/process3"/>
    <dgm:cxn modelId="{6C40035D-9862-489D-B6A4-A10FA4BD694E}" type="presParOf" srcId="{FA757DCE-023E-4C93-9D0E-F957F4192153}" destId="{1ABE6490-DDC9-45FD-A5FF-821EFABE9B1B}" srcOrd="0" destOrd="0" presId="urn:microsoft.com/office/officeart/2005/8/layout/process3"/>
    <dgm:cxn modelId="{17C003B4-0E00-4CC2-AB6C-A728D1DD4458}" type="presParOf" srcId="{1ABE6490-DDC9-45FD-A5FF-821EFABE9B1B}" destId="{ED7E8025-7460-4BA7-902F-D40AE69DA6B8}" srcOrd="0" destOrd="0" presId="urn:microsoft.com/office/officeart/2005/8/layout/process3"/>
    <dgm:cxn modelId="{2A2EE052-B8AF-4F45-B45C-1B33A1E9CAF3}" type="presParOf" srcId="{1ABE6490-DDC9-45FD-A5FF-821EFABE9B1B}" destId="{5A389944-6421-48BF-BDAE-326ED89FD768}" srcOrd="1" destOrd="0" presId="urn:microsoft.com/office/officeart/2005/8/layout/process3"/>
    <dgm:cxn modelId="{82EE80D4-7DED-4B4E-AF9E-7CCED8C43A78}" type="presParOf" srcId="{1ABE6490-DDC9-45FD-A5FF-821EFABE9B1B}" destId="{812B7779-3440-49FE-A483-64117468FDDC}" srcOrd="2" destOrd="0" presId="urn:microsoft.com/office/officeart/2005/8/layout/process3"/>
    <dgm:cxn modelId="{557231A6-5BAD-4F65-A0E8-F0CFF7DDE71D}" type="presParOf" srcId="{FA757DCE-023E-4C93-9D0E-F957F4192153}" destId="{3A90DBE7-47C2-4E0D-AB71-D9FCC05009E5}" srcOrd="1" destOrd="0" presId="urn:microsoft.com/office/officeart/2005/8/layout/process3"/>
    <dgm:cxn modelId="{BF03B570-8908-4778-8A1C-36A65D4B824F}" type="presParOf" srcId="{3A90DBE7-47C2-4E0D-AB71-D9FCC05009E5}" destId="{10E12082-B16A-4677-AF2E-299DCDA7FFFC}" srcOrd="0" destOrd="0" presId="urn:microsoft.com/office/officeart/2005/8/layout/process3"/>
    <dgm:cxn modelId="{EBC7E27B-49A1-435E-8E6A-2EE3E63D8930}" type="presParOf" srcId="{FA757DCE-023E-4C93-9D0E-F957F4192153}" destId="{375B53FA-2C1E-4182-9117-BC0FC145FD28}" srcOrd="2" destOrd="0" presId="urn:microsoft.com/office/officeart/2005/8/layout/process3"/>
    <dgm:cxn modelId="{405C1C94-A248-4C3E-9086-585D1139A196}" type="presParOf" srcId="{375B53FA-2C1E-4182-9117-BC0FC145FD28}" destId="{CD91ACC5-D9EC-4CBC-A240-741F95CBAADC}" srcOrd="0" destOrd="0" presId="urn:microsoft.com/office/officeart/2005/8/layout/process3"/>
    <dgm:cxn modelId="{3553DD07-3734-41CB-A9D2-1C2E3B733560}" type="presParOf" srcId="{375B53FA-2C1E-4182-9117-BC0FC145FD28}" destId="{DB63CE69-F2F8-4121-AC11-11F18C23D917}" srcOrd="1" destOrd="0" presId="urn:microsoft.com/office/officeart/2005/8/layout/process3"/>
    <dgm:cxn modelId="{81D293FB-9C59-4313-8E99-BFB6D6E14A63}" type="presParOf" srcId="{375B53FA-2C1E-4182-9117-BC0FC145FD28}" destId="{9A7C92E8-C1C7-4940-AAD5-53DDD41CEE87}" srcOrd="2" destOrd="0" presId="urn:microsoft.com/office/officeart/2005/8/layout/process3"/>
    <dgm:cxn modelId="{2E288ADF-7C12-475A-BEC7-6D376B8C63D8}" type="presParOf" srcId="{FA757DCE-023E-4C93-9D0E-F957F4192153}" destId="{81812DBD-00A6-4260-A49C-DDF6B67662FE}" srcOrd="3" destOrd="0" presId="urn:microsoft.com/office/officeart/2005/8/layout/process3"/>
    <dgm:cxn modelId="{3332874C-32E8-4182-BDA8-045AD75D71D0}" type="presParOf" srcId="{81812DBD-00A6-4260-A49C-DDF6B67662FE}" destId="{245B15DD-00D5-47B0-9F8E-BECB9CD8E945}" srcOrd="0" destOrd="0" presId="urn:microsoft.com/office/officeart/2005/8/layout/process3"/>
    <dgm:cxn modelId="{A3E08C23-1A40-41D2-8604-69DE7E3479E1}" type="presParOf" srcId="{FA757DCE-023E-4C93-9D0E-F957F4192153}" destId="{EF4D0361-E721-4288-B013-864E2D9D1190}" srcOrd="4" destOrd="0" presId="urn:microsoft.com/office/officeart/2005/8/layout/process3"/>
    <dgm:cxn modelId="{62E4EC9C-7CEE-4308-9644-865EFC7DBD50}" type="presParOf" srcId="{EF4D0361-E721-4288-B013-864E2D9D1190}" destId="{6B1A0302-2CDB-4E76-94A2-9195BD6147CF}" srcOrd="0" destOrd="0" presId="urn:microsoft.com/office/officeart/2005/8/layout/process3"/>
    <dgm:cxn modelId="{28925CD3-DF75-46CE-B92B-BA6C5A3BD34F}" type="presParOf" srcId="{EF4D0361-E721-4288-B013-864E2D9D1190}" destId="{45D7360A-D45B-4037-9E1E-275BFE70B49C}" srcOrd="1" destOrd="0" presId="urn:microsoft.com/office/officeart/2005/8/layout/process3"/>
    <dgm:cxn modelId="{E89FB8C4-93F0-4C83-903E-1B8375500301}" type="presParOf" srcId="{EF4D0361-E721-4288-B013-864E2D9D1190}" destId="{BF8E27CE-273E-418C-8041-24FBC9D8AC2B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422A0CC-5E1B-4CB1-8AA5-D303ADCC7765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D97EF2D4-3715-4139-BE40-4568F73E956F}">
      <dgm:prSet phldrT="[Text]"/>
      <dgm:spPr/>
      <dgm:t>
        <a:bodyPr/>
        <a:lstStyle/>
        <a:p>
          <a:r>
            <a:rPr lang="en-US" b="1" dirty="0" smtClean="0">
              <a:latin typeface="Arial" pitchFamily="34" charset="0"/>
              <a:ea typeface="Lato"/>
              <a:cs typeface="Arial" pitchFamily="34" charset="0"/>
              <a:sym typeface="Lato"/>
            </a:rPr>
            <a:t>Consultations: 15/08 – 13/09</a:t>
          </a:r>
          <a:endParaRPr lang="en-ZA" b="1" dirty="0">
            <a:latin typeface="Arial" pitchFamily="34" charset="0"/>
            <a:cs typeface="Arial" pitchFamily="34" charset="0"/>
          </a:endParaRPr>
        </a:p>
      </dgm:t>
    </dgm:pt>
    <dgm:pt modelId="{C27470E8-F299-4CA2-9728-DADB6495062B}" type="parTrans" cxnId="{8E47C869-4C5F-4C4C-8EC8-0ABA5DB6BBF4}">
      <dgm:prSet/>
      <dgm:spPr/>
      <dgm:t>
        <a:bodyPr/>
        <a:lstStyle/>
        <a:p>
          <a:endParaRPr lang="en-ZA"/>
        </a:p>
      </dgm:t>
    </dgm:pt>
    <dgm:pt modelId="{9C422381-93ED-4FBA-A54B-F202889C90A0}" type="sibTrans" cxnId="{8E47C869-4C5F-4C4C-8EC8-0ABA5DB6BBF4}">
      <dgm:prSet/>
      <dgm:spPr/>
      <dgm:t>
        <a:bodyPr/>
        <a:lstStyle/>
        <a:p>
          <a:endParaRPr lang="en-ZA"/>
        </a:p>
      </dgm:t>
    </dgm:pt>
    <dgm:pt modelId="{9DE10B37-ECFF-4524-B00C-762ADAA4ACB3}">
      <dgm:prSet phldrT="[Text]" custT="1"/>
      <dgm:spPr/>
      <dgm:t>
        <a:bodyPr/>
        <a:lstStyle/>
        <a:p>
          <a:r>
            <a:rPr lang="en-US" sz="2000" dirty="0" smtClean="0">
              <a:latin typeface="Arial" pitchFamily="34" charset="0"/>
              <a:ea typeface="Lato"/>
              <a:cs typeface="Arial" pitchFamily="34" charset="0"/>
              <a:sym typeface="Lato"/>
            </a:rPr>
            <a:t>EC (3), KZN (2), WC (2), LP (2), NC (2), MP (2), GP (2), NW (2) and FS (2) </a:t>
          </a:r>
          <a:endParaRPr lang="en-ZA" sz="2000" dirty="0">
            <a:latin typeface="Arial" pitchFamily="34" charset="0"/>
            <a:cs typeface="Arial" pitchFamily="34" charset="0"/>
          </a:endParaRPr>
        </a:p>
      </dgm:t>
    </dgm:pt>
    <dgm:pt modelId="{ED159866-8C8B-4666-905C-E839F9BB1786}" type="parTrans" cxnId="{B3E816E0-0CC3-4D83-895D-8FA5F4F7544E}">
      <dgm:prSet/>
      <dgm:spPr/>
      <dgm:t>
        <a:bodyPr/>
        <a:lstStyle/>
        <a:p>
          <a:endParaRPr lang="en-ZA"/>
        </a:p>
      </dgm:t>
    </dgm:pt>
    <dgm:pt modelId="{6E933BA0-836C-473A-98DF-00063E46E1C4}" type="sibTrans" cxnId="{B3E816E0-0CC3-4D83-895D-8FA5F4F7544E}">
      <dgm:prSet/>
      <dgm:spPr/>
      <dgm:t>
        <a:bodyPr/>
        <a:lstStyle/>
        <a:p>
          <a:endParaRPr lang="en-ZA"/>
        </a:p>
      </dgm:t>
    </dgm:pt>
    <dgm:pt modelId="{D63A4E9A-DF1E-4DFD-9182-E14472253D3E}">
      <dgm:prSet phldrT="[Text]"/>
      <dgm:spPr/>
      <dgm:t>
        <a:bodyPr/>
        <a:lstStyle/>
        <a:p>
          <a:r>
            <a:rPr lang="en-US" b="1" dirty="0" smtClean="0">
              <a:latin typeface="Arial" pitchFamily="34" charset="0"/>
              <a:cs typeface="Arial" pitchFamily="34" charset="0"/>
            </a:rPr>
            <a:t>Base Documents</a:t>
          </a:r>
          <a:endParaRPr lang="en-ZA" b="1" dirty="0">
            <a:latin typeface="Arial" pitchFamily="34" charset="0"/>
            <a:cs typeface="Arial" pitchFamily="34" charset="0"/>
          </a:endParaRPr>
        </a:p>
      </dgm:t>
    </dgm:pt>
    <dgm:pt modelId="{3BA9C127-7344-46AD-B6CC-921D1CC80909}" type="parTrans" cxnId="{577FAC19-8DF0-49CA-AFA6-C85A0CFC4EC6}">
      <dgm:prSet/>
      <dgm:spPr/>
      <dgm:t>
        <a:bodyPr/>
        <a:lstStyle/>
        <a:p>
          <a:endParaRPr lang="en-ZA"/>
        </a:p>
      </dgm:t>
    </dgm:pt>
    <dgm:pt modelId="{6AB1F72D-F4CA-4574-B9F1-875D132C020C}" type="sibTrans" cxnId="{577FAC19-8DF0-49CA-AFA6-C85A0CFC4EC6}">
      <dgm:prSet/>
      <dgm:spPr/>
      <dgm:t>
        <a:bodyPr/>
        <a:lstStyle/>
        <a:p>
          <a:endParaRPr lang="en-ZA"/>
        </a:p>
      </dgm:t>
    </dgm:pt>
    <dgm:pt modelId="{58408357-F83C-47C0-BCD6-491E712A6A91}">
      <dgm:prSet phldrT="[Text]" custT="1"/>
      <dgm:spPr/>
      <dgm:t>
        <a:bodyPr/>
        <a:lstStyle/>
        <a:p>
          <a:r>
            <a:rPr lang="en-US" sz="2000" dirty="0" smtClean="0">
              <a:latin typeface="Arial" pitchFamily="34" charset="0"/>
              <a:ea typeface="Lato"/>
              <a:cs typeface="Arial" pitchFamily="34" charset="0"/>
              <a:sym typeface="Lato"/>
            </a:rPr>
            <a:t>Revised DSD POA</a:t>
          </a:r>
          <a:endParaRPr lang="en-ZA" sz="2000" dirty="0">
            <a:latin typeface="Arial" pitchFamily="34" charset="0"/>
            <a:cs typeface="Arial" pitchFamily="34" charset="0"/>
          </a:endParaRPr>
        </a:p>
      </dgm:t>
    </dgm:pt>
    <dgm:pt modelId="{B5E0D91B-885A-476B-8A5A-8323FE31FBAC}" type="parTrans" cxnId="{8F607CF5-8C15-4837-AB8D-95BDB2F5E71E}">
      <dgm:prSet/>
      <dgm:spPr/>
      <dgm:t>
        <a:bodyPr/>
        <a:lstStyle/>
        <a:p>
          <a:endParaRPr lang="en-ZA"/>
        </a:p>
      </dgm:t>
    </dgm:pt>
    <dgm:pt modelId="{93CD9BDA-D3BD-4FDC-9FE5-02AF4E6A7CA2}" type="sibTrans" cxnId="{8F607CF5-8C15-4837-AB8D-95BDB2F5E71E}">
      <dgm:prSet/>
      <dgm:spPr/>
      <dgm:t>
        <a:bodyPr/>
        <a:lstStyle/>
        <a:p>
          <a:endParaRPr lang="en-ZA"/>
        </a:p>
      </dgm:t>
    </dgm:pt>
    <dgm:pt modelId="{9B71A155-EBC8-42B6-8285-A17E7AC2CF99}">
      <dgm:prSet phldrT="[Text]"/>
      <dgm:spPr/>
      <dgm:t>
        <a:bodyPr/>
        <a:lstStyle/>
        <a:p>
          <a:r>
            <a:rPr lang="en-US" b="1" dirty="0" smtClean="0">
              <a:latin typeface="Arial" pitchFamily="34" charset="0"/>
              <a:ea typeface="Lato"/>
              <a:cs typeface="Arial" pitchFamily="34" charset="0"/>
              <a:sym typeface="Lato"/>
            </a:rPr>
            <a:t>Finalization process </a:t>
          </a:r>
          <a:endParaRPr lang="en-ZA" dirty="0">
            <a:latin typeface="Arial" pitchFamily="34" charset="0"/>
            <a:cs typeface="Arial" pitchFamily="34" charset="0"/>
          </a:endParaRPr>
        </a:p>
      </dgm:t>
    </dgm:pt>
    <dgm:pt modelId="{2D63FDCD-7903-44B4-B713-67CDB73293D9}" type="parTrans" cxnId="{065E2F47-614B-4712-A73D-0923645C412F}">
      <dgm:prSet/>
      <dgm:spPr/>
      <dgm:t>
        <a:bodyPr/>
        <a:lstStyle/>
        <a:p>
          <a:endParaRPr lang="en-ZA"/>
        </a:p>
      </dgm:t>
    </dgm:pt>
    <dgm:pt modelId="{4D809AC9-9728-4A27-86A9-B2DD39BAF6A3}" type="sibTrans" cxnId="{065E2F47-614B-4712-A73D-0923645C412F}">
      <dgm:prSet/>
      <dgm:spPr/>
      <dgm:t>
        <a:bodyPr/>
        <a:lstStyle/>
        <a:p>
          <a:endParaRPr lang="en-ZA"/>
        </a:p>
      </dgm:t>
    </dgm:pt>
    <dgm:pt modelId="{179E54A3-34E1-40FD-97E6-D6334B647006}">
      <dgm:prSet phldrT="[Text]" custT="1"/>
      <dgm:spPr/>
      <dgm:t>
        <a:bodyPr/>
        <a:lstStyle/>
        <a:p>
          <a:r>
            <a:rPr lang="en-US" sz="1800" dirty="0" smtClean="0">
              <a:latin typeface="Arial" pitchFamily="34" charset="0"/>
              <a:ea typeface="Lato"/>
              <a:cs typeface="Arial" pitchFamily="34" charset="0"/>
              <a:sym typeface="Lato"/>
            </a:rPr>
            <a:t>Review of feedback</a:t>
          </a:r>
          <a:endParaRPr lang="en-ZA" sz="1800" dirty="0">
            <a:latin typeface="Arial" pitchFamily="34" charset="0"/>
            <a:cs typeface="Arial" pitchFamily="34" charset="0"/>
          </a:endParaRPr>
        </a:p>
      </dgm:t>
    </dgm:pt>
    <dgm:pt modelId="{09AAE7E5-ED34-48C3-913F-C4CC08F68753}" type="parTrans" cxnId="{0BAAD777-E4B2-486E-96A8-28D772561654}">
      <dgm:prSet/>
      <dgm:spPr/>
      <dgm:t>
        <a:bodyPr/>
        <a:lstStyle/>
        <a:p>
          <a:endParaRPr lang="en-ZA"/>
        </a:p>
      </dgm:t>
    </dgm:pt>
    <dgm:pt modelId="{EB123B91-8640-43A5-8C98-FFD6FD916EC1}" type="sibTrans" cxnId="{0BAAD777-E4B2-486E-96A8-28D772561654}">
      <dgm:prSet/>
      <dgm:spPr/>
      <dgm:t>
        <a:bodyPr/>
        <a:lstStyle/>
        <a:p>
          <a:endParaRPr lang="en-ZA"/>
        </a:p>
      </dgm:t>
    </dgm:pt>
    <dgm:pt modelId="{697D839A-0E33-43A9-8373-CD043394B9CC}">
      <dgm:prSet custT="1"/>
      <dgm:spPr/>
      <dgm:t>
        <a:bodyPr/>
        <a:lstStyle/>
        <a:p>
          <a:r>
            <a:rPr lang="en-US" sz="2000" dirty="0" smtClean="0">
              <a:latin typeface="Arial" pitchFamily="34" charset="0"/>
              <a:ea typeface="Lato"/>
              <a:cs typeface="Arial" pitchFamily="34" charset="0"/>
              <a:sym typeface="Lato"/>
            </a:rPr>
            <a:t>On line Feedback</a:t>
          </a:r>
          <a:endParaRPr lang="en-US" sz="2000" dirty="0">
            <a:latin typeface="Arial" pitchFamily="34" charset="0"/>
            <a:ea typeface="Lato"/>
            <a:cs typeface="Arial" pitchFamily="34" charset="0"/>
            <a:sym typeface="Lato"/>
          </a:endParaRPr>
        </a:p>
      </dgm:t>
    </dgm:pt>
    <dgm:pt modelId="{30A0917C-13DF-4603-9F5D-2F93BC92E23D}" type="parTrans" cxnId="{3F7B2FE7-56D5-470D-87DD-E679BF5ACA51}">
      <dgm:prSet/>
      <dgm:spPr/>
      <dgm:t>
        <a:bodyPr/>
        <a:lstStyle/>
        <a:p>
          <a:endParaRPr lang="en-ZA"/>
        </a:p>
      </dgm:t>
    </dgm:pt>
    <dgm:pt modelId="{752B320A-D510-44EC-BF89-4BC7C64ED1EE}" type="sibTrans" cxnId="{3F7B2FE7-56D5-470D-87DD-E679BF5ACA51}">
      <dgm:prSet/>
      <dgm:spPr/>
      <dgm:t>
        <a:bodyPr/>
        <a:lstStyle/>
        <a:p>
          <a:endParaRPr lang="en-ZA"/>
        </a:p>
      </dgm:t>
    </dgm:pt>
    <dgm:pt modelId="{4833B5FA-BF6B-4606-A1F4-26E852C9CF4A}">
      <dgm:prSet custT="1"/>
      <dgm:spPr/>
      <dgm:t>
        <a:bodyPr/>
        <a:lstStyle/>
        <a:p>
          <a:r>
            <a:rPr lang="en-US" sz="2000" dirty="0" smtClean="0">
              <a:latin typeface="Arial" pitchFamily="34" charset="0"/>
              <a:ea typeface="Lato"/>
              <a:cs typeface="Arial" pitchFamily="34" charset="0"/>
              <a:sym typeface="Lato"/>
            </a:rPr>
            <a:t>Specific sectors </a:t>
          </a:r>
          <a:endParaRPr lang="en-US" sz="2000" dirty="0">
            <a:latin typeface="Arial" pitchFamily="34" charset="0"/>
            <a:ea typeface="Lato"/>
            <a:cs typeface="Arial" pitchFamily="34" charset="0"/>
            <a:sym typeface="Lato"/>
          </a:endParaRPr>
        </a:p>
      </dgm:t>
    </dgm:pt>
    <dgm:pt modelId="{E81EC3AC-FF21-453F-A9F4-A34C5C4ED2E5}" type="parTrans" cxnId="{489EEF87-DBB3-4A49-B86A-48CA9E825AC1}">
      <dgm:prSet/>
      <dgm:spPr/>
      <dgm:t>
        <a:bodyPr/>
        <a:lstStyle/>
        <a:p>
          <a:endParaRPr lang="en-ZA"/>
        </a:p>
      </dgm:t>
    </dgm:pt>
    <dgm:pt modelId="{3D04396A-ADB9-4A38-B1B2-7740C6AFDFC2}" type="sibTrans" cxnId="{489EEF87-DBB3-4A49-B86A-48CA9E825AC1}">
      <dgm:prSet/>
      <dgm:spPr/>
      <dgm:t>
        <a:bodyPr/>
        <a:lstStyle/>
        <a:p>
          <a:endParaRPr lang="en-ZA"/>
        </a:p>
      </dgm:t>
    </dgm:pt>
    <dgm:pt modelId="{57522578-A85F-4960-B3A7-03FC93B266C5}">
      <dgm:prSet custT="1"/>
      <dgm:spPr/>
      <dgm:t>
        <a:bodyPr/>
        <a:lstStyle/>
        <a:p>
          <a:r>
            <a:rPr lang="en-US" sz="2000" dirty="0" smtClean="0">
              <a:latin typeface="Arial" pitchFamily="34" charset="0"/>
              <a:ea typeface="Lato"/>
              <a:cs typeface="Arial" pitchFamily="34" charset="0"/>
              <a:sym typeface="Lato"/>
            </a:rPr>
            <a:t>(Labour, Disability, Men, FBOs, Traditional Leaders &amp; Healers)</a:t>
          </a:r>
          <a:endParaRPr lang="en-US" sz="2000" dirty="0">
            <a:latin typeface="Arial" pitchFamily="34" charset="0"/>
            <a:ea typeface="Lato"/>
            <a:cs typeface="Arial" pitchFamily="34" charset="0"/>
            <a:sym typeface="Lato"/>
          </a:endParaRPr>
        </a:p>
      </dgm:t>
    </dgm:pt>
    <dgm:pt modelId="{A9AD9A1E-EFBA-44C5-85C9-A9DC15EE1041}" type="parTrans" cxnId="{4D3B38A6-8551-4289-BAED-DD8D6E5002A4}">
      <dgm:prSet/>
      <dgm:spPr/>
      <dgm:t>
        <a:bodyPr/>
        <a:lstStyle/>
        <a:p>
          <a:endParaRPr lang="en-ZA"/>
        </a:p>
      </dgm:t>
    </dgm:pt>
    <dgm:pt modelId="{A40593D9-1387-46FC-ADCD-D12E46278B22}" type="sibTrans" cxnId="{4D3B38A6-8551-4289-BAED-DD8D6E5002A4}">
      <dgm:prSet/>
      <dgm:spPr/>
      <dgm:t>
        <a:bodyPr/>
        <a:lstStyle/>
        <a:p>
          <a:endParaRPr lang="en-ZA"/>
        </a:p>
      </dgm:t>
    </dgm:pt>
    <dgm:pt modelId="{3F653E1F-7D2B-499D-ABDB-AF1BDD4A6106}">
      <dgm:prSet custT="1"/>
      <dgm:spPr/>
      <dgm:t>
        <a:bodyPr/>
        <a:lstStyle/>
        <a:p>
          <a:r>
            <a:rPr lang="en-US" sz="2000" smtClean="0">
              <a:latin typeface="Arial" pitchFamily="34" charset="0"/>
              <a:ea typeface="Lato"/>
              <a:cs typeface="Arial" pitchFamily="34" charset="0"/>
              <a:sym typeface="Lato"/>
            </a:rPr>
            <a:t>24 Demands</a:t>
          </a:r>
          <a:endParaRPr lang="en-US" sz="2000" dirty="0">
            <a:latin typeface="Arial" pitchFamily="34" charset="0"/>
            <a:ea typeface="Lato"/>
            <a:cs typeface="Arial" pitchFamily="34" charset="0"/>
            <a:sym typeface="Lato"/>
          </a:endParaRPr>
        </a:p>
      </dgm:t>
    </dgm:pt>
    <dgm:pt modelId="{3B3A947B-FDE5-45BF-AA4B-F8DE5FFDEEF4}" type="parTrans" cxnId="{FD72E018-37AF-4060-8D8E-62715A9A6EFB}">
      <dgm:prSet/>
      <dgm:spPr/>
      <dgm:t>
        <a:bodyPr/>
        <a:lstStyle/>
        <a:p>
          <a:endParaRPr lang="en-ZA"/>
        </a:p>
      </dgm:t>
    </dgm:pt>
    <dgm:pt modelId="{B80E8F65-8BBC-4BB7-A17D-BF90106C56D1}" type="sibTrans" cxnId="{FD72E018-37AF-4060-8D8E-62715A9A6EFB}">
      <dgm:prSet/>
      <dgm:spPr/>
      <dgm:t>
        <a:bodyPr/>
        <a:lstStyle/>
        <a:p>
          <a:endParaRPr lang="en-ZA"/>
        </a:p>
      </dgm:t>
    </dgm:pt>
    <dgm:pt modelId="{4E3C23D7-0084-4FDD-915E-2717FBB3D7F1}">
      <dgm:prSet custT="1"/>
      <dgm:spPr/>
      <dgm:t>
        <a:bodyPr/>
        <a:lstStyle/>
        <a:p>
          <a:r>
            <a:rPr lang="en-US" sz="2000" dirty="0" smtClean="0">
              <a:latin typeface="Arial" pitchFamily="34" charset="0"/>
              <a:ea typeface="Lato"/>
              <a:cs typeface="Arial" pitchFamily="34" charset="0"/>
              <a:sym typeface="Lato"/>
            </a:rPr>
            <a:t>Presidential Summit</a:t>
          </a:r>
          <a:endParaRPr lang="en-US" sz="2000" dirty="0">
            <a:latin typeface="Arial" pitchFamily="34" charset="0"/>
            <a:ea typeface="Lato"/>
            <a:cs typeface="Arial" pitchFamily="34" charset="0"/>
            <a:sym typeface="Lato"/>
          </a:endParaRPr>
        </a:p>
      </dgm:t>
    </dgm:pt>
    <dgm:pt modelId="{398C3174-0C45-4BCF-86FC-1C9226876FFD}" type="parTrans" cxnId="{96213BAE-A7B4-49FE-95C7-7B8EFD7ABA2F}">
      <dgm:prSet/>
      <dgm:spPr/>
      <dgm:t>
        <a:bodyPr/>
        <a:lstStyle/>
        <a:p>
          <a:endParaRPr lang="en-ZA"/>
        </a:p>
      </dgm:t>
    </dgm:pt>
    <dgm:pt modelId="{E2458EAB-5FCE-43D4-9D8F-ECA830DFF04B}" type="sibTrans" cxnId="{96213BAE-A7B4-49FE-95C7-7B8EFD7ABA2F}">
      <dgm:prSet/>
      <dgm:spPr/>
      <dgm:t>
        <a:bodyPr/>
        <a:lstStyle/>
        <a:p>
          <a:endParaRPr lang="en-ZA"/>
        </a:p>
      </dgm:t>
    </dgm:pt>
    <dgm:pt modelId="{DAE1455C-B11E-4FCB-A84B-7229D5B6C180}">
      <dgm:prSet custT="1"/>
      <dgm:spPr/>
      <dgm:t>
        <a:bodyPr/>
        <a:lstStyle/>
        <a:p>
          <a:r>
            <a:rPr lang="en-US" sz="2000" dirty="0" smtClean="0">
              <a:latin typeface="Arial" pitchFamily="34" charset="0"/>
              <a:ea typeface="Lato"/>
              <a:cs typeface="Arial" pitchFamily="34" charset="0"/>
              <a:sym typeface="Lato"/>
            </a:rPr>
            <a:t>Declaration</a:t>
          </a:r>
          <a:endParaRPr lang="en-US" sz="2000" dirty="0">
            <a:latin typeface="Arial" pitchFamily="34" charset="0"/>
            <a:ea typeface="Lato"/>
            <a:cs typeface="Arial" pitchFamily="34" charset="0"/>
            <a:sym typeface="Lato"/>
          </a:endParaRPr>
        </a:p>
      </dgm:t>
    </dgm:pt>
    <dgm:pt modelId="{A6A99396-CD07-4F47-A0BA-990784C16EE8}" type="parTrans" cxnId="{2713E7BE-47E2-401A-AC36-5959AF7D358C}">
      <dgm:prSet/>
      <dgm:spPr/>
      <dgm:t>
        <a:bodyPr/>
        <a:lstStyle/>
        <a:p>
          <a:endParaRPr lang="en-ZA"/>
        </a:p>
      </dgm:t>
    </dgm:pt>
    <dgm:pt modelId="{916F31DD-5BAE-4347-85D9-3A63435B0CED}" type="sibTrans" cxnId="{2713E7BE-47E2-401A-AC36-5959AF7D358C}">
      <dgm:prSet/>
      <dgm:spPr/>
      <dgm:t>
        <a:bodyPr/>
        <a:lstStyle/>
        <a:p>
          <a:endParaRPr lang="en-ZA"/>
        </a:p>
      </dgm:t>
    </dgm:pt>
    <dgm:pt modelId="{66E111D3-F9ED-4595-95AD-F9401A1659B5}">
      <dgm:prSet custT="1"/>
      <dgm:spPr/>
      <dgm:t>
        <a:bodyPr/>
        <a:lstStyle/>
        <a:p>
          <a:r>
            <a:rPr lang="en-US" sz="2000" dirty="0" smtClean="0">
              <a:latin typeface="Arial" pitchFamily="34" charset="0"/>
              <a:ea typeface="Lato"/>
              <a:cs typeface="Arial" pitchFamily="34" charset="0"/>
              <a:sym typeface="Lato"/>
            </a:rPr>
            <a:t>Design Workshops</a:t>
          </a:r>
          <a:endParaRPr lang="en-US" sz="2000" dirty="0">
            <a:latin typeface="Arial" pitchFamily="34" charset="0"/>
            <a:ea typeface="Lato"/>
            <a:cs typeface="Arial" pitchFamily="34" charset="0"/>
            <a:sym typeface="Lato"/>
          </a:endParaRPr>
        </a:p>
      </dgm:t>
    </dgm:pt>
    <dgm:pt modelId="{7F512848-969B-447B-8E9E-A43E7D2A4732}" type="parTrans" cxnId="{6373F0DE-D758-4F96-A981-DD1ABE154486}">
      <dgm:prSet/>
      <dgm:spPr/>
      <dgm:t>
        <a:bodyPr/>
        <a:lstStyle/>
        <a:p>
          <a:endParaRPr lang="en-ZA"/>
        </a:p>
      </dgm:t>
    </dgm:pt>
    <dgm:pt modelId="{7E47FAFC-4507-4E89-A151-82CF1A860920}" type="sibTrans" cxnId="{6373F0DE-D758-4F96-A981-DD1ABE154486}">
      <dgm:prSet/>
      <dgm:spPr/>
      <dgm:t>
        <a:bodyPr/>
        <a:lstStyle/>
        <a:p>
          <a:endParaRPr lang="en-ZA"/>
        </a:p>
      </dgm:t>
    </dgm:pt>
    <dgm:pt modelId="{94ED1B90-E375-4904-A5AD-5672C2FF1F7F}">
      <dgm:prSet custT="1"/>
      <dgm:spPr/>
      <dgm:t>
        <a:bodyPr/>
        <a:lstStyle/>
        <a:p>
          <a:r>
            <a:rPr lang="en-US" sz="2000" dirty="0" smtClean="0">
              <a:latin typeface="Arial" pitchFamily="34" charset="0"/>
              <a:ea typeface="Lato"/>
              <a:cs typeface="Arial" pitchFamily="34" charset="0"/>
              <a:sym typeface="Lato"/>
            </a:rPr>
            <a:t>Teams</a:t>
          </a:r>
          <a:endParaRPr lang="en-US" sz="2000" dirty="0">
            <a:latin typeface="Arial" pitchFamily="34" charset="0"/>
            <a:ea typeface="Lato"/>
            <a:cs typeface="Arial" pitchFamily="34" charset="0"/>
            <a:sym typeface="Lato"/>
          </a:endParaRPr>
        </a:p>
      </dgm:t>
    </dgm:pt>
    <dgm:pt modelId="{0657ECE3-2B42-4E61-A4AC-2CC0843345C6}" type="parTrans" cxnId="{46CE2E5B-57DD-40A5-A91B-7A134A976999}">
      <dgm:prSet/>
      <dgm:spPr/>
      <dgm:t>
        <a:bodyPr/>
        <a:lstStyle/>
        <a:p>
          <a:endParaRPr lang="en-ZA"/>
        </a:p>
      </dgm:t>
    </dgm:pt>
    <dgm:pt modelId="{5C908EB1-2913-46EA-9699-140290723831}" type="sibTrans" cxnId="{46CE2E5B-57DD-40A5-A91B-7A134A976999}">
      <dgm:prSet/>
      <dgm:spPr/>
      <dgm:t>
        <a:bodyPr/>
        <a:lstStyle/>
        <a:p>
          <a:endParaRPr lang="en-ZA"/>
        </a:p>
      </dgm:t>
    </dgm:pt>
    <dgm:pt modelId="{23894488-51E9-422E-985E-83A879CEEDD6}">
      <dgm:prSet custT="1"/>
      <dgm:spPr/>
      <dgm:t>
        <a:bodyPr/>
        <a:lstStyle/>
        <a:p>
          <a:r>
            <a:rPr lang="en-US" sz="2000" dirty="0" smtClean="0">
              <a:latin typeface="Arial" pitchFamily="34" charset="0"/>
              <a:ea typeface="Lato"/>
              <a:cs typeface="Arial" pitchFamily="34" charset="0"/>
              <a:sym typeface="Lato"/>
            </a:rPr>
            <a:t>Draft 0</a:t>
          </a:r>
          <a:endParaRPr lang="en-US" sz="2000" dirty="0">
            <a:latin typeface="Arial" pitchFamily="34" charset="0"/>
            <a:ea typeface="Lato"/>
            <a:cs typeface="Arial" pitchFamily="34" charset="0"/>
            <a:sym typeface="Lato"/>
          </a:endParaRPr>
        </a:p>
      </dgm:t>
    </dgm:pt>
    <dgm:pt modelId="{9751D6C2-7677-4791-8D5E-11F93CDC330F}" type="parTrans" cxnId="{8C7E2994-6ECC-4EFD-9453-D482B52C4E61}">
      <dgm:prSet/>
      <dgm:spPr/>
      <dgm:t>
        <a:bodyPr/>
        <a:lstStyle/>
        <a:p>
          <a:endParaRPr lang="en-ZA"/>
        </a:p>
      </dgm:t>
    </dgm:pt>
    <dgm:pt modelId="{136774D9-F569-4FD5-8CDB-A7189105930C}" type="sibTrans" cxnId="{8C7E2994-6ECC-4EFD-9453-D482B52C4E61}">
      <dgm:prSet/>
      <dgm:spPr/>
      <dgm:t>
        <a:bodyPr/>
        <a:lstStyle/>
        <a:p>
          <a:endParaRPr lang="en-ZA"/>
        </a:p>
      </dgm:t>
    </dgm:pt>
    <dgm:pt modelId="{275671EE-6638-4C02-BD1F-4A4EA3CD14DA}">
      <dgm:prSet custT="1"/>
      <dgm:spPr/>
      <dgm:t>
        <a:bodyPr/>
        <a:lstStyle/>
        <a:p>
          <a:r>
            <a:rPr lang="en-US" sz="1800" dirty="0" smtClean="0">
              <a:latin typeface="Arial" pitchFamily="34" charset="0"/>
              <a:ea typeface="Lato"/>
              <a:cs typeface="Arial" pitchFamily="34" charset="0"/>
              <a:sym typeface="Lato"/>
            </a:rPr>
            <a:t>Identification of &amp; budgeting for immediate issues, relating to NSP (ERAP)</a:t>
          </a:r>
          <a:endParaRPr lang="en-US" sz="1800" dirty="0">
            <a:latin typeface="Arial" pitchFamily="34" charset="0"/>
            <a:ea typeface="Lato"/>
            <a:cs typeface="Arial" pitchFamily="34" charset="0"/>
            <a:sym typeface="Lato"/>
          </a:endParaRPr>
        </a:p>
      </dgm:t>
    </dgm:pt>
    <dgm:pt modelId="{D57FCFB1-47E1-4DDC-8ABA-3609167E79BF}" type="parTrans" cxnId="{0889696A-319B-4C64-8A9D-9F764AFA976B}">
      <dgm:prSet/>
      <dgm:spPr/>
      <dgm:t>
        <a:bodyPr/>
        <a:lstStyle/>
        <a:p>
          <a:endParaRPr lang="en-ZA"/>
        </a:p>
      </dgm:t>
    </dgm:pt>
    <dgm:pt modelId="{7536F212-E28B-49E0-A643-CCD9429ABA34}" type="sibTrans" cxnId="{0889696A-319B-4C64-8A9D-9F764AFA976B}">
      <dgm:prSet/>
      <dgm:spPr/>
      <dgm:t>
        <a:bodyPr/>
        <a:lstStyle/>
        <a:p>
          <a:endParaRPr lang="en-ZA"/>
        </a:p>
      </dgm:t>
    </dgm:pt>
    <dgm:pt modelId="{0E6D6EBE-6B84-4D97-AF42-779FD46008BF}">
      <dgm:prSet custT="1"/>
      <dgm:spPr/>
      <dgm:t>
        <a:bodyPr/>
        <a:lstStyle/>
        <a:p>
          <a:r>
            <a:rPr lang="en-US" sz="1800" dirty="0" smtClean="0">
              <a:latin typeface="Arial" pitchFamily="34" charset="0"/>
              <a:ea typeface="Lato"/>
              <a:cs typeface="Arial" pitchFamily="34" charset="0"/>
              <a:sym typeface="Lato"/>
            </a:rPr>
            <a:t>Fine tuning of overall strategy, based on feedback</a:t>
          </a:r>
          <a:endParaRPr lang="en-US" sz="1800" dirty="0">
            <a:latin typeface="Arial" pitchFamily="34" charset="0"/>
            <a:ea typeface="Lato"/>
            <a:cs typeface="Arial" pitchFamily="34" charset="0"/>
            <a:sym typeface="Lato"/>
          </a:endParaRPr>
        </a:p>
      </dgm:t>
    </dgm:pt>
    <dgm:pt modelId="{8A4FD110-91D0-42B5-9689-2BA9172394E2}" type="parTrans" cxnId="{BAB6BF72-DBAC-4963-A089-6DA9C4C05B62}">
      <dgm:prSet/>
      <dgm:spPr/>
      <dgm:t>
        <a:bodyPr/>
        <a:lstStyle/>
        <a:p>
          <a:endParaRPr lang="en-ZA"/>
        </a:p>
      </dgm:t>
    </dgm:pt>
    <dgm:pt modelId="{51C94038-0E1D-43ED-86D9-8D291DF0174E}" type="sibTrans" cxnId="{BAB6BF72-DBAC-4963-A089-6DA9C4C05B62}">
      <dgm:prSet/>
      <dgm:spPr/>
      <dgm:t>
        <a:bodyPr/>
        <a:lstStyle/>
        <a:p>
          <a:endParaRPr lang="en-ZA"/>
        </a:p>
      </dgm:t>
    </dgm:pt>
    <dgm:pt modelId="{FE0CC806-0E65-4557-BB30-55B9494E8F83}">
      <dgm:prSet custT="1"/>
      <dgm:spPr/>
      <dgm:t>
        <a:bodyPr/>
        <a:lstStyle/>
        <a:p>
          <a:r>
            <a:rPr lang="en-US" sz="1800" smtClean="0">
              <a:latin typeface="Arial" pitchFamily="34" charset="0"/>
              <a:ea typeface="Lato"/>
              <a:cs typeface="Arial" pitchFamily="34" charset="0"/>
              <a:sym typeface="Lato"/>
            </a:rPr>
            <a:t>Revise document, alongside costing &amp; M&amp;E framework</a:t>
          </a:r>
          <a:endParaRPr lang="en-US" sz="1800" dirty="0">
            <a:latin typeface="Arial" pitchFamily="34" charset="0"/>
            <a:ea typeface="Lato"/>
            <a:cs typeface="Arial" pitchFamily="34" charset="0"/>
            <a:sym typeface="Lato"/>
          </a:endParaRPr>
        </a:p>
      </dgm:t>
    </dgm:pt>
    <dgm:pt modelId="{0E05BFB7-32EA-48C9-88C5-586562DA51E4}" type="parTrans" cxnId="{5E423A57-7786-4742-A10F-2EFC42E4912A}">
      <dgm:prSet/>
      <dgm:spPr/>
      <dgm:t>
        <a:bodyPr/>
        <a:lstStyle/>
        <a:p>
          <a:endParaRPr lang="en-ZA"/>
        </a:p>
      </dgm:t>
    </dgm:pt>
    <dgm:pt modelId="{C135B7F8-20FB-4E1A-AB4F-A4611E6202AD}" type="sibTrans" cxnId="{5E423A57-7786-4742-A10F-2EFC42E4912A}">
      <dgm:prSet/>
      <dgm:spPr/>
      <dgm:t>
        <a:bodyPr/>
        <a:lstStyle/>
        <a:p>
          <a:endParaRPr lang="en-ZA"/>
        </a:p>
      </dgm:t>
    </dgm:pt>
    <dgm:pt modelId="{5B0F54A9-68AB-4BB2-9303-5C9F6C80E4D3}">
      <dgm:prSet custT="1"/>
      <dgm:spPr/>
      <dgm:t>
        <a:bodyPr/>
        <a:lstStyle/>
        <a:p>
          <a:r>
            <a:rPr lang="en-US" sz="1800" dirty="0" smtClean="0">
              <a:latin typeface="Arial" pitchFamily="34" charset="0"/>
              <a:ea typeface="Lato"/>
              <a:cs typeface="Arial" pitchFamily="34" charset="0"/>
              <a:sym typeface="Lato"/>
            </a:rPr>
            <a:t>Draft 2 for targeted review</a:t>
          </a:r>
          <a:endParaRPr lang="en-US" sz="1800" dirty="0">
            <a:latin typeface="Arial" pitchFamily="34" charset="0"/>
            <a:ea typeface="Lato"/>
            <a:cs typeface="Arial" pitchFamily="34" charset="0"/>
            <a:sym typeface="Lato"/>
          </a:endParaRPr>
        </a:p>
      </dgm:t>
    </dgm:pt>
    <dgm:pt modelId="{82113C2B-BFCF-4A2D-9BC0-56F6CBDBECC9}" type="parTrans" cxnId="{236DEFAB-CBB4-495A-BED1-04F5B4C5D76E}">
      <dgm:prSet/>
      <dgm:spPr/>
      <dgm:t>
        <a:bodyPr/>
        <a:lstStyle/>
        <a:p>
          <a:endParaRPr lang="en-ZA"/>
        </a:p>
      </dgm:t>
    </dgm:pt>
    <dgm:pt modelId="{A30EB487-F298-42A0-AF0A-36BADBB5A4C5}" type="sibTrans" cxnId="{236DEFAB-CBB4-495A-BED1-04F5B4C5D76E}">
      <dgm:prSet/>
      <dgm:spPr/>
      <dgm:t>
        <a:bodyPr/>
        <a:lstStyle/>
        <a:p>
          <a:endParaRPr lang="en-ZA"/>
        </a:p>
      </dgm:t>
    </dgm:pt>
    <dgm:pt modelId="{4A19B91F-6C5E-48F5-AB02-C1BEEC6F1AD9}" type="pres">
      <dgm:prSet presAssocID="{F422A0CC-5E1B-4CB1-8AA5-D303ADCC7765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ZA"/>
        </a:p>
      </dgm:t>
    </dgm:pt>
    <dgm:pt modelId="{E8BDA870-7593-48AF-B992-3F60243182E7}" type="pres">
      <dgm:prSet presAssocID="{D97EF2D4-3715-4139-BE40-4568F73E956F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B4A872B-D13E-49AB-88B3-8E0388791746}" type="pres">
      <dgm:prSet presAssocID="{D97EF2D4-3715-4139-BE40-4568F73E956F}" presName="childText1" presStyleLbl="solidAlignAcc1" presStyleIdx="0" presStyleCnt="3" custScaleY="1085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40B9FB63-A038-4670-B944-E7666EAE3463}" type="pres">
      <dgm:prSet presAssocID="{D63A4E9A-DF1E-4DFD-9182-E14472253D3E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B7C575A6-7CEE-4904-BC40-23D07ACC4309}" type="pres">
      <dgm:prSet presAssocID="{D63A4E9A-DF1E-4DFD-9182-E14472253D3E}" presName="childText2" presStyleLbl="solidAlignAcc1" presStyleIdx="1" presStyleCnt="3" custScaleY="10822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D8FB7A20-C0DD-4AA1-8DF7-BD88D923F16B}" type="pres">
      <dgm:prSet presAssocID="{9B71A155-EBC8-42B6-8285-A17E7AC2CF99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D2940E54-86BC-46E1-AD85-707FE4D0AAB4}" type="pres">
      <dgm:prSet presAssocID="{9B71A155-EBC8-42B6-8285-A17E7AC2CF99}" presName="childText3" presStyleLbl="solidAlignAcc1" presStyleIdx="2" presStyleCnt="3" custScaleX="112001" custScaleY="121308" custLinFactNeighborX="66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FD72E018-37AF-4060-8D8E-62715A9A6EFB}" srcId="{D63A4E9A-DF1E-4DFD-9182-E14472253D3E}" destId="{3F653E1F-7D2B-499D-ABDB-AF1BDD4A6106}" srcOrd="1" destOrd="0" parTransId="{3B3A947B-FDE5-45BF-AA4B-F8DE5FFDEEF4}" sibTransId="{B80E8F65-8BBC-4BB7-A17D-BF90106C56D1}"/>
    <dgm:cxn modelId="{7F73B07C-B94A-468F-B4DA-F9085FEC3AC0}" type="presOf" srcId="{F422A0CC-5E1B-4CB1-8AA5-D303ADCC7765}" destId="{4A19B91F-6C5E-48F5-AB02-C1BEEC6F1AD9}" srcOrd="0" destOrd="0" presId="urn:microsoft.com/office/officeart/2009/3/layout/IncreasingArrowsProcess"/>
    <dgm:cxn modelId="{489EEF87-DBB3-4A49-B86A-48CA9E825AC1}" srcId="{D97EF2D4-3715-4139-BE40-4568F73E956F}" destId="{4833B5FA-BF6B-4606-A1F4-26E852C9CF4A}" srcOrd="2" destOrd="0" parTransId="{E81EC3AC-FF21-453F-A9F4-A34C5C4ED2E5}" sibTransId="{3D04396A-ADB9-4A38-B1B2-7740C6AFDFC2}"/>
    <dgm:cxn modelId="{6373F0DE-D758-4F96-A981-DD1ABE154486}" srcId="{D63A4E9A-DF1E-4DFD-9182-E14472253D3E}" destId="{66E111D3-F9ED-4595-95AD-F9401A1659B5}" srcOrd="4" destOrd="0" parTransId="{7F512848-969B-447B-8E9E-A43E7D2A4732}" sibTransId="{7E47FAFC-4507-4E89-A151-82CF1A860920}"/>
    <dgm:cxn modelId="{ADA937CD-BA17-4D65-9159-4926783AEE40}" type="presOf" srcId="{3F653E1F-7D2B-499D-ABDB-AF1BDD4A6106}" destId="{B7C575A6-7CEE-4904-BC40-23D07ACC4309}" srcOrd="0" destOrd="1" presId="urn:microsoft.com/office/officeart/2009/3/layout/IncreasingArrowsProcess"/>
    <dgm:cxn modelId="{8F607CF5-8C15-4837-AB8D-95BDB2F5E71E}" srcId="{D63A4E9A-DF1E-4DFD-9182-E14472253D3E}" destId="{58408357-F83C-47C0-BCD6-491E712A6A91}" srcOrd="0" destOrd="0" parTransId="{B5E0D91B-885A-476B-8A5A-8323FE31FBAC}" sibTransId="{93CD9BDA-D3BD-4FDC-9FE5-02AF4E6A7CA2}"/>
    <dgm:cxn modelId="{A375B2ED-4014-466F-9CF5-F443BECC311F}" type="presOf" srcId="{697D839A-0E33-43A9-8373-CD043394B9CC}" destId="{FB4A872B-D13E-49AB-88B3-8E0388791746}" srcOrd="0" destOrd="1" presId="urn:microsoft.com/office/officeart/2009/3/layout/IncreasingArrowsProcess"/>
    <dgm:cxn modelId="{46CE2E5B-57DD-40A5-A91B-7A134A976999}" srcId="{D63A4E9A-DF1E-4DFD-9182-E14472253D3E}" destId="{94ED1B90-E375-4904-A5AD-5672C2FF1F7F}" srcOrd="5" destOrd="0" parTransId="{0657ECE3-2B42-4E61-A4AC-2CC0843345C6}" sibTransId="{5C908EB1-2913-46EA-9699-140290723831}"/>
    <dgm:cxn modelId="{F749708E-CA74-4ADA-99ED-00204FFFB986}" type="presOf" srcId="{58408357-F83C-47C0-BCD6-491E712A6A91}" destId="{B7C575A6-7CEE-4904-BC40-23D07ACC4309}" srcOrd="0" destOrd="0" presId="urn:microsoft.com/office/officeart/2009/3/layout/IncreasingArrowsProcess"/>
    <dgm:cxn modelId="{CC25509F-FEF5-492D-BF01-FAC2477E4AC7}" type="presOf" srcId="{23894488-51E9-422E-985E-83A879CEEDD6}" destId="{B7C575A6-7CEE-4904-BC40-23D07ACC4309}" srcOrd="0" destOrd="6" presId="urn:microsoft.com/office/officeart/2009/3/layout/IncreasingArrowsProcess"/>
    <dgm:cxn modelId="{0BAAD777-E4B2-486E-96A8-28D772561654}" srcId="{9B71A155-EBC8-42B6-8285-A17E7AC2CF99}" destId="{179E54A3-34E1-40FD-97E6-D6334B647006}" srcOrd="0" destOrd="0" parTransId="{09AAE7E5-ED34-48C3-913F-C4CC08F68753}" sibTransId="{EB123B91-8640-43A5-8C98-FFD6FD916EC1}"/>
    <dgm:cxn modelId="{577FAC19-8DF0-49CA-AFA6-C85A0CFC4EC6}" srcId="{F422A0CC-5E1B-4CB1-8AA5-D303ADCC7765}" destId="{D63A4E9A-DF1E-4DFD-9182-E14472253D3E}" srcOrd="1" destOrd="0" parTransId="{3BA9C127-7344-46AD-B6CC-921D1CC80909}" sibTransId="{6AB1F72D-F4CA-4574-B9F1-875D132C020C}"/>
    <dgm:cxn modelId="{E63FBCF9-0D33-4095-A7B9-78BD2CDC9163}" type="presOf" srcId="{4E3C23D7-0084-4FDD-915E-2717FBB3D7F1}" destId="{B7C575A6-7CEE-4904-BC40-23D07ACC4309}" srcOrd="0" destOrd="2" presId="urn:microsoft.com/office/officeart/2009/3/layout/IncreasingArrowsProcess"/>
    <dgm:cxn modelId="{3B6EA291-9109-436D-95E6-3DA5CFB815F7}" type="presOf" srcId="{57522578-A85F-4960-B3A7-03FC93B266C5}" destId="{FB4A872B-D13E-49AB-88B3-8E0388791746}" srcOrd="0" destOrd="3" presId="urn:microsoft.com/office/officeart/2009/3/layout/IncreasingArrowsProcess"/>
    <dgm:cxn modelId="{B493AEAB-D274-481A-A11D-0C589B13AB60}" type="presOf" srcId="{275671EE-6638-4C02-BD1F-4A4EA3CD14DA}" destId="{D2940E54-86BC-46E1-AD85-707FE4D0AAB4}" srcOrd="0" destOrd="1" presId="urn:microsoft.com/office/officeart/2009/3/layout/IncreasingArrowsProcess"/>
    <dgm:cxn modelId="{8F40A013-EFE9-46D0-80C0-D9819FB033A1}" type="presOf" srcId="{94ED1B90-E375-4904-A5AD-5672C2FF1F7F}" destId="{B7C575A6-7CEE-4904-BC40-23D07ACC4309}" srcOrd="0" destOrd="5" presId="urn:microsoft.com/office/officeart/2009/3/layout/IncreasingArrowsProcess"/>
    <dgm:cxn modelId="{BD9265CA-24EF-4DFD-ABF4-0867368305EE}" type="presOf" srcId="{4833B5FA-BF6B-4606-A1F4-26E852C9CF4A}" destId="{FB4A872B-D13E-49AB-88B3-8E0388791746}" srcOrd="0" destOrd="2" presId="urn:microsoft.com/office/officeart/2009/3/layout/IncreasingArrowsProcess"/>
    <dgm:cxn modelId="{7D2419C3-C884-49A6-B2E9-D61109AF47BD}" type="presOf" srcId="{9DE10B37-ECFF-4524-B00C-762ADAA4ACB3}" destId="{FB4A872B-D13E-49AB-88B3-8E0388791746}" srcOrd="0" destOrd="0" presId="urn:microsoft.com/office/officeart/2009/3/layout/IncreasingArrowsProcess"/>
    <dgm:cxn modelId="{0889696A-319B-4C64-8A9D-9F764AFA976B}" srcId="{9B71A155-EBC8-42B6-8285-A17E7AC2CF99}" destId="{275671EE-6638-4C02-BD1F-4A4EA3CD14DA}" srcOrd="1" destOrd="0" parTransId="{D57FCFB1-47E1-4DDC-8ABA-3609167E79BF}" sibTransId="{7536F212-E28B-49E0-A643-CCD9429ABA34}"/>
    <dgm:cxn modelId="{4B259194-71E9-4343-8099-7AD5213F7831}" type="presOf" srcId="{179E54A3-34E1-40FD-97E6-D6334B647006}" destId="{D2940E54-86BC-46E1-AD85-707FE4D0AAB4}" srcOrd="0" destOrd="0" presId="urn:microsoft.com/office/officeart/2009/3/layout/IncreasingArrowsProcess"/>
    <dgm:cxn modelId="{B3E816E0-0CC3-4D83-895D-8FA5F4F7544E}" srcId="{D97EF2D4-3715-4139-BE40-4568F73E956F}" destId="{9DE10B37-ECFF-4524-B00C-762ADAA4ACB3}" srcOrd="0" destOrd="0" parTransId="{ED159866-8C8B-4666-905C-E839F9BB1786}" sibTransId="{6E933BA0-836C-473A-98DF-00063E46E1C4}"/>
    <dgm:cxn modelId="{2713E7BE-47E2-401A-AC36-5959AF7D358C}" srcId="{D63A4E9A-DF1E-4DFD-9182-E14472253D3E}" destId="{DAE1455C-B11E-4FCB-A84B-7229D5B6C180}" srcOrd="3" destOrd="0" parTransId="{A6A99396-CD07-4F47-A0BA-990784C16EE8}" sibTransId="{916F31DD-5BAE-4347-85D9-3A63435B0CED}"/>
    <dgm:cxn modelId="{8C7E2994-6ECC-4EFD-9453-D482B52C4E61}" srcId="{D63A4E9A-DF1E-4DFD-9182-E14472253D3E}" destId="{23894488-51E9-422E-985E-83A879CEEDD6}" srcOrd="6" destOrd="0" parTransId="{9751D6C2-7677-4791-8D5E-11F93CDC330F}" sibTransId="{136774D9-F569-4FD5-8CDB-A7189105930C}"/>
    <dgm:cxn modelId="{5B38BDDD-0848-4D43-B5A6-47DEFE796D9F}" type="presOf" srcId="{5B0F54A9-68AB-4BB2-9303-5C9F6C80E4D3}" destId="{D2940E54-86BC-46E1-AD85-707FE4D0AAB4}" srcOrd="0" destOrd="4" presId="urn:microsoft.com/office/officeart/2009/3/layout/IncreasingArrowsProcess"/>
    <dgm:cxn modelId="{FD533A86-23AF-4E8C-82ED-C4EA130EC79F}" type="presOf" srcId="{9B71A155-EBC8-42B6-8285-A17E7AC2CF99}" destId="{D8FB7A20-C0DD-4AA1-8DF7-BD88D923F16B}" srcOrd="0" destOrd="0" presId="urn:microsoft.com/office/officeart/2009/3/layout/IncreasingArrowsProcess"/>
    <dgm:cxn modelId="{FF1ACE8E-7C32-4ADB-8BF1-49E9BCF95320}" type="presOf" srcId="{0E6D6EBE-6B84-4D97-AF42-779FD46008BF}" destId="{D2940E54-86BC-46E1-AD85-707FE4D0AAB4}" srcOrd="0" destOrd="2" presId="urn:microsoft.com/office/officeart/2009/3/layout/IncreasingArrowsProcess"/>
    <dgm:cxn modelId="{4D3B38A6-8551-4289-BAED-DD8D6E5002A4}" srcId="{D97EF2D4-3715-4139-BE40-4568F73E956F}" destId="{57522578-A85F-4960-B3A7-03FC93B266C5}" srcOrd="3" destOrd="0" parTransId="{A9AD9A1E-EFBA-44C5-85C9-A9DC15EE1041}" sibTransId="{A40593D9-1387-46FC-ADCD-D12E46278B22}"/>
    <dgm:cxn modelId="{96213BAE-A7B4-49FE-95C7-7B8EFD7ABA2F}" srcId="{D63A4E9A-DF1E-4DFD-9182-E14472253D3E}" destId="{4E3C23D7-0084-4FDD-915E-2717FBB3D7F1}" srcOrd="2" destOrd="0" parTransId="{398C3174-0C45-4BCF-86FC-1C9226876FFD}" sibTransId="{E2458EAB-5FCE-43D4-9D8F-ECA830DFF04B}"/>
    <dgm:cxn modelId="{3F7B2FE7-56D5-470D-87DD-E679BF5ACA51}" srcId="{D97EF2D4-3715-4139-BE40-4568F73E956F}" destId="{697D839A-0E33-43A9-8373-CD043394B9CC}" srcOrd="1" destOrd="0" parTransId="{30A0917C-13DF-4603-9F5D-2F93BC92E23D}" sibTransId="{752B320A-D510-44EC-BF89-4BC7C64ED1EE}"/>
    <dgm:cxn modelId="{F7189FCF-F0FF-4840-8B58-65F3019E60B0}" type="presOf" srcId="{D97EF2D4-3715-4139-BE40-4568F73E956F}" destId="{E8BDA870-7593-48AF-B992-3F60243182E7}" srcOrd="0" destOrd="0" presId="urn:microsoft.com/office/officeart/2009/3/layout/IncreasingArrowsProcess"/>
    <dgm:cxn modelId="{F675AA27-DD00-4FCB-A29E-A354E0A17369}" type="presOf" srcId="{FE0CC806-0E65-4557-BB30-55B9494E8F83}" destId="{D2940E54-86BC-46E1-AD85-707FE4D0AAB4}" srcOrd="0" destOrd="3" presId="urn:microsoft.com/office/officeart/2009/3/layout/IncreasingArrowsProcess"/>
    <dgm:cxn modelId="{065E2F47-614B-4712-A73D-0923645C412F}" srcId="{F422A0CC-5E1B-4CB1-8AA5-D303ADCC7765}" destId="{9B71A155-EBC8-42B6-8285-A17E7AC2CF99}" srcOrd="2" destOrd="0" parTransId="{2D63FDCD-7903-44B4-B713-67CDB73293D9}" sibTransId="{4D809AC9-9728-4A27-86A9-B2DD39BAF6A3}"/>
    <dgm:cxn modelId="{21014C7B-FEB9-40A1-98A3-6362842B06FD}" type="presOf" srcId="{DAE1455C-B11E-4FCB-A84B-7229D5B6C180}" destId="{B7C575A6-7CEE-4904-BC40-23D07ACC4309}" srcOrd="0" destOrd="3" presId="urn:microsoft.com/office/officeart/2009/3/layout/IncreasingArrowsProcess"/>
    <dgm:cxn modelId="{BAB6BF72-DBAC-4963-A089-6DA9C4C05B62}" srcId="{9B71A155-EBC8-42B6-8285-A17E7AC2CF99}" destId="{0E6D6EBE-6B84-4D97-AF42-779FD46008BF}" srcOrd="2" destOrd="0" parTransId="{8A4FD110-91D0-42B5-9689-2BA9172394E2}" sibTransId="{51C94038-0E1D-43ED-86D9-8D291DF0174E}"/>
    <dgm:cxn modelId="{77790B6D-059F-4E6A-BEE3-240464119B23}" type="presOf" srcId="{D63A4E9A-DF1E-4DFD-9182-E14472253D3E}" destId="{40B9FB63-A038-4670-B944-E7666EAE3463}" srcOrd="0" destOrd="0" presId="urn:microsoft.com/office/officeart/2009/3/layout/IncreasingArrowsProcess"/>
    <dgm:cxn modelId="{043051B9-DAEE-49D9-9D6E-EFFD610C7EF0}" type="presOf" srcId="{66E111D3-F9ED-4595-95AD-F9401A1659B5}" destId="{B7C575A6-7CEE-4904-BC40-23D07ACC4309}" srcOrd="0" destOrd="4" presId="urn:microsoft.com/office/officeart/2009/3/layout/IncreasingArrowsProcess"/>
    <dgm:cxn modelId="{8E47C869-4C5F-4C4C-8EC8-0ABA5DB6BBF4}" srcId="{F422A0CC-5E1B-4CB1-8AA5-D303ADCC7765}" destId="{D97EF2D4-3715-4139-BE40-4568F73E956F}" srcOrd="0" destOrd="0" parTransId="{C27470E8-F299-4CA2-9728-DADB6495062B}" sibTransId="{9C422381-93ED-4FBA-A54B-F202889C90A0}"/>
    <dgm:cxn modelId="{5E423A57-7786-4742-A10F-2EFC42E4912A}" srcId="{9B71A155-EBC8-42B6-8285-A17E7AC2CF99}" destId="{FE0CC806-0E65-4557-BB30-55B9494E8F83}" srcOrd="3" destOrd="0" parTransId="{0E05BFB7-32EA-48C9-88C5-586562DA51E4}" sibTransId="{C135B7F8-20FB-4E1A-AB4F-A4611E6202AD}"/>
    <dgm:cxn modelId="{236DEFAB-CBB4-495A-BED1-04F5B4C5D76E}" srcId="{9B71A155-EBC8-42B6-8285-A17E7AC2CF99}" destId="{5B0F54A9-68AB-4BB2-9303-5C9F6C80E4D3}" srcOrd="4" destOrd="0" parTransId="{82113C2B-BFCF-4A2D-9BC0-56F6CBDBECC9}" sibTransId="{A30EB487-F298-42A0-AF0A-36BADBB5A4C5}"/>
    <dgm:cxn modelId="{9EDCFF4E-52AA-462E-B1C6-C61DFBFFAE2E}" type="presParOf" srcId="{4A19B91F-6C5E-48F5-AB02-C1BEEC6F1AD9}" destId="{E8BDA870-7593-48AF-B992-3F60243182E7}" srcOrd="0" destOrd="0" presId="urn:microsoft.com/office/officeart/2009/3/layout/IncreasingArrowsProcess"/>
    <dgm:cxn modelId="{15146BC9-BFD3-444F-89D6-3B1B43C4642C}" type="presParOf" srcId="{4A19B91F-6C5E-48F5-AB02-C1BEEC6F1AD9}" destId="{FB4A872B-D13E-49AB-88B3-8E0388791746}" srcOrd="1" destOrd="0" presId="urn:microsoft.com/office/officeart/2009/3/layout/IncreasingArrowsProcess"/>
    <dgm:cxn modelId="{D0335517-F21A-4786-8D19-402E767237C1}" type="presParOf" srcId="{4A19B91F-6C5E-48F5-AB02-C1BEEC6F1AD9}" destId="{40B9FB63-A038-4670-B944-E7666EAE3463}" srcOrd="2" destOrd="0" presId="urn:microsoft.com/office/officeart/2009/3/layout/IncreasingArrowsProcess"/>
    <dgm:cxn modelId="{1A4354E4-A1A1-4790-8BE6-297DEA1F2E40}" type="presParOf" srcId="{4A19B91F-6C5E-48F5-AB02-C1BEEC6F1AD9}" destId="{B7C575A6-7CEE-4904-BC40-23D07ACC4309}" srcOrd="3" destOrd="0" presId="urn:microsoft.com/office/officeart/2009/3/layout/IncreasingArrowsProcess"/>
    <dgm:cxn modelId="{3820640E-E0D9-4C44-BB17-96867FE785DF}" type="presParOf" srcId="{4A19B91F-6C5E-48F5-AB02-C1BEEC6F1AD9}" destId="{D8FB7A20-C0DD-4AA1-8DF7-BD88D923F16B}" srcOrd="4" destOrd="0" presId="urn:microsoft.com/office/officeart/2009/3/layout/IncreasingArrowsProcess"/>
    <dgm:cxn modelId="{D56FFCA0-1532-460A-A512-3CDFC9CC505B}" type="presParOf" srcId="{4A19B91F-6C5E-48F5-AB02-C1BEEC6F1AD9}" destId="{D2940E54-86BC-46E1-AD85-707FE4D0AAB4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187CC15-F6A9-4604-806B-B407BFB8285C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A070EA98-07F8-426C-B3AE-5BA38C08C38F}">
      <dgm:prSet phldrT="[Text]" custT="1"/>
      <dgm:spPr/>
      <dgm:t>
        <a:bodyPr/>
        <a:lstStyle/>
        <a:p>
          <a:r>
            <a:rPr lang="en-AU" sz="2000" b="1" dirty="0" smtClean="0">
              <a:latin typeface="Arial" pitchFamily="34" charset="0"/>
              <a:cs typeface="Arial" pitchFamily="34" charset="0"/>
            </a:rPr>
            <a:t>NCGBVF Status and Location</a:t>
          </a:r>
          <a:endParaRPr lang="en-ZA" sz="2000" dirty="0">
            <a:latin typeface="Arial" pitchFamily="34" charset="0"/>
            <a:cs typeface="Arial" pitchFamily="34" charset="0"/>
          </a:endParaRPr>
        </a:p>
      </dgm:t>
    </dgm:pt>
    <dgm:pt modelId="{93F0D5BC-45C0-4696-9A81-9BFA12E75986}" type="parTrans" cxnId="{C975F9F4-227A-4CAB-BBE6-7DC9D932570B}">
      <dgm:prSet/>
      <dgm:spPr/>
      <dgm:t>
        <a:bodyPr/>
        <a:lstStyle/>
        <a:p>
          <a:endParaRPr lang="en-ZA" sz="2000"/>
        </a:p>
      </dgm:t>
    </dgm:pt>
    <dgm:pt modelId="{CDFA0D7A-37E5-44C1-9104-0E8C3F4893A8}" type="sibTrans" cxnId="{C975F9F4-227A-4CAB-BBE6-7DC9D932570B}">
      <dgm:prSet/>
      <dgm:spPr/>
      <dgm:t>
        <a:bodyPr/>
        <a:lstStyle/>
        <a:p>
          <a:endParaRPr lang="en-ZA" sz="2000"/>
        </a:p>
      </dgm:t>
    </dgm:pt>
    <dgm:pt modelId="{C9E268B6-2A1D-4752-B80C-83D22773D134}">
      <dgm:prSet phldrT="[Text]" custT="1"/>
      <dgm:spPr/>
      <dgm:t>
        <a:bodyPr/>
        <a:lstStyle/>
        <a:p>
          <a:r>
            <a:rPr lang="en-US" sz="2000" dirty="0" smtClean="0">
              <a:latin typeface="Arial" pitchFamily="34" charset="0"/>
              <a:cs typeface="Arial" pitchFamily="34" charset="0"/>
            </a:rPr>
            <a:t>Is an independent and non-partisan structure </a:t>
          </a:r>
          <a:endParaRPr lang="en-ZA" sz="2000" dirty="0">
            <a:latin typeface="Arial" pitchFamily="34" charset="0"/>
            <a:cs typeface="Arial" pitchFamily="34" charset="0"/>
          </a:endParaRPr>
        </a:p>
      </dgm:t>
    </dgm:pt>
    <dgm:pt modelId="{B8990447-06A0-40C6-93C7-BDE072F93803}" type="parTrans" cxnId="{2FA822CA-F33F-4638-A537-2589E08BD7E6}">
      <dgm:prSet/>
      <dgm:spPr/>
      <dgm:t>
        <a:bodyPr/>
        <a:lstStyle/>
        <a:p>
          <a:endParaRPr lang="en-ZA" sz="2000"/>
        </a:p>
      </dgm:t>
    </dgm:pt>
    <dgm:pt modelId="{3BCC3F85-E4A0-4E09-B70D-820A69D596ED}" type="sibTrans" cxnId="{2FA822CA-F33F-4638-A537-2589E08BD7E6}">
      <dgm:prSet/>
      <dgm:spPr/>
      <dgm:t>
        <a:bodyPr/>
        <a:lstStyle/>
        <a:p>
          <a:endParaRPr lang="en-ZA" sz="2000"/>
        </a:p>
      </dgm:t>
    </dgm:pt>
    <dgm:pt modelId="{D2C8009B-E177-4B99-AF99-29EB6459054F}">
      <dgm:prSet phldrT="[Text]" custT="1"/>
      <dgm:spPr/>
      <dgm:t>
        <a:bodyPr/>
        <a:lstStyle/>
        <a:p>
          <a:r>
            <a:rPr lang="en-US" sz="2000" dirty="0" smtClean="0">
              <a:latin typeface="Arial" pitchFamily="34" charset="0"/>
              <a:cs typeface="Arial" pitchFamily="34" charset="0"/>
            </a:rPr>
            <a:t>It will be located in the Presidency </a:t>
          </a:r>
          <a:endParaRPr lang="en-ZA" sz="2000" dirty="0">
            <a:latin typeface="Arial" pitchFamily="34" charset="0"/>
            <a:cs typeface="Arial" pitchFamily="34" charset="0"/>
          </a:endParaRPr>
        </a:p>
      </dgm:t>
    </dgm:pt>
    <dgm:pt modelId="{64AC307C-CB6B-49D6-BDA0-2859C939E1F5}" type="parTrans" cxnId="{4F763057-13D1-4C49-A6F7-688B61B5BF7F}">
      <dgm:prSet/>
      <dgm:spPr/>
      <dgm:t>
        <a:bodyPr/>
        <a:lstStyle/>
        <a:p>
          <a:endParaRPr lang="en-ZA" sz="2000"/>
        </a:p>
      </dgm:t>
    </dgm:pt>
    <dgm:pt modelId="{02F808F5-E6DC-4C25-89FE-F82F2C7DDBBE}" type="sibTrans" cxnId="{4F763057-13D1-4C49-A6F7-688B61B5BF7F}">
      <dgm:prSet/>
      <dgm:spPr/>
      <dgm:t>
        <a:bodyPr/>
        <a:lstStyle/>
        <a:p>
          <a:endParaRPr lang="en-ZA" sz="2000"/>
        </a:p>
      </dgm:t>
    </dgm:pt>
    <dgm:pt modelId="{1B3E35D0-7C70-4D60-9F04-47C51FDBBC5D}">
      <dgm:prSet phldrT="[Text]" custT="1"/>
      <dgm:spPr/>
      <dgm:t>
        <a:bodyPr/>
        <a:lstStyle/>
        <a:p>
          <a:r>
            <a:rPr lang="en-ZA" sz="2000" dirty="0" smtClean="0">
              <a:latin typeface="Arial" pitchFamily="34" charset="0"/>
              <a:cs typeface="Arial" pitchFamily="34" charset="0"/>
            </a:rPr>
            <a:t>The President is not a functional entity and therefore does not implement service delivery programmes - he is the </a:t>
          </a:r>
          <a:r>
            <a:rPr lang="en-ZA" sz="2000" b="1" dirty="0" smtClean="0">
              <a:latin typeface="Arial" pitchFamily="34" charset="0"/>
              <a:cs typeface="Arial" pitchFamily="34" charset="0"/>
            </a:rPr>
            <a:t>‘moral political authority’ </a:t>
          </a:r>
          <a:r>
            <a:rPr lang="en-ZA" sz="2000" dirty="0" smtClean="0">
              <a:latin typeface="Arial" pitchFamily="34" charset="0"/>
              <a:cs typeface="Arial" pitchFamily="34" charset="0"/>
            </a:rPr>
            <a:t>that champions the struggle to end GBVF</a:t>
          </a:r>
          <a:endParaRPr lang="en-ZA" sz="2000" dirty="0">
            <a:latin typeface="Arial" pitchFamily="34" charset="0"/>
            <a:cs typeface="Arial" pitchFamily="34" charset="0"/>
          </a:endParaRPr>
        </a:p>
      </dgm:t>
    </dgm:pt>
    <dgm:pt modelId="{857B80A2-F564-4A5C-954D-81D57D538555}" type="parTrans" cxnId="{C430D3F9-ABAA-4E9D-A51C-D3020F9D17FF}">
      <dgm:prSet/>
      <dgm:spPr/>
      <dgm:t>
        <a:bodyPr/>
        <a:lstStyle/>
        <a:p>
          <a:endParaRPr lang="en-ZA" sz="2000"/>
        </a:p>
      </dgm:t>
    </dgm:pt>
    <dgm:pt modelId="{5385BDF2-EDBE-4831-84F3-7751127E7C04}" type="sibTrans" cxnId="{C430D3F9-ABAA-4E9D-A51C-D3020F9D17FF}">
      <dgm:prSet/>
      <dgm:spPr/>
      <dgm:t>
        <a:bodyPr/>
        <a:lstStyle/>
        <a:p>
          <a:endParaRPr lang="en-ZA" sz="2000"/>
        </a:p>
      </dgm:t>
    </dgm:pt>
    <dgm:pt modelId="{CEC1577F-DF55-4C62-81CE-CD4402126E99}">
      <dgm:prSet phldrT="[Text]" custT="1"/>
      <dgm:spPr/>
      <dgm:t>
        <a:bodyPr/>
        <a:lstStyle/>
        <a:p>
          <a:pPr algn="l"/>
          <a:r>
            <a:rPr lang="en-AU" sz="2000" b="1" dirty="0" smtClean="0">
              <a:latin typeface="Arial" pitchFamily="34" charset="0"/>
              <a:cs typeface="Arial" pitchFamily="34" charset="0"/>
            </a:rPr>
            <a:t>The Inter-Ministerial Committee (IMC)</a:t>
          </a:r>
          <a:endParaRPr lang="en-ZA" sz="2000" dirty="0">
            <a:latin typeface="Arial" pitchFamily="34" charset="0"/>
            <a:cs typeface="Arial" pitchFamily="34" charset="0"/>
          </a:endParaRPr>
        </a:p>
      </dgm:t>
    </dgm:pt>
    <dgm:pt modelId="{81184152-1F9B-45E1-B6A1-3BEB78B7F2A3}" type="parTrans" cxnId="{475F8ECE-FECE-4EB5-8FBA-D9FA4DC8D6FF}">
      <dgm:prSet/>
      <dgm:spPr/>
      <dgm:t>
        <a:bodyPr/>
        <a:lstStyle/>
        <a:p>
          <a:endParaRPr lang="en-ZA" sz="2000"/>
        </a:p>
      </dgm:t>
    </dgm:pt>
    <dgm:pt modelId="{3021FCC2-D881-4DAA-8985-CC6E37309D53}" type="sibTrans" cxnId="{475F8ECE-FECE-4EB5-8FBA-D9FA4DC8D6FF}">
      <dgm:prSet/>
      <dgm:spPr/>
      <dgm:t>
        <a:bodyPr/>
        <a:lstStyle/>
        <a:p>
          <a:endParaRPr lang="en-ZA" sz="2000"/>
        </a:p>
      </dgm:t>
    </dgm:pt>
    <dgm:pt modelId="{10CA73CE-F396-4725-84C6-13CDEE621392}">
      <dgm:prSet phldrT="[Text]" custT="1"/>
      <dgm:spPr/>
      <dgm:t>
        <a:bodyPr/>
        <a:lstStyle/>
        <a:p>
          <a:r>
            <a:rPr lang="en-ZA" sz="2000" dirty="0" smtClean="0">
              <a:latin typeface="Arial" pitchFamily="34" charset="0"/>
              <a:cs typeface="Arial" pitchFamily="34" charset="0"/>
            </a:rPr>
            <a:t>IMC plays 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a key facilitation and political liaison role </a:t>
          </a:r>
          <a:r>
            <a:rPr lang="en-ZA" sz="2000" dirty="0" smtClean="0">
              <a:latin typeface="Arial" pitchFamily="34" charset="0"/>
              <a:cs typeface="Arial" pitchFamily="34" charset="0"/>
            </a:rPr>
            <a:t>in guiding the process of setting up the 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NCGBVF</a:t>
          </a:r>
          <a:endParaRPr lang="en-ZA" sz="2000" dirty="0">
            <a:latin typeface="Arial" pitchFamily="34" charset="0"/>
            <a:cs typeface="Arial" pitchFamily="34" charset="0"/>
          </a:endParaRPr>
        </a:p>
      </dgm:t>
    </dgm:pt>
    <dgm:pt modelId="{62A6B20F-2181-4F32-8DE0-370DE5917510}" type="parTrans" cxnId="{02765100-D108-44DD-B9DF-C52DE9706AB8}">
      <dgm:prSet/>
      <dgm:spPr/>
      <dgm:t>
        <a:bodyPr/>
        <a:lstStyle/>
        <a:p>
          <a:endParaRPr lang="en-ZA" sz="2000"/>
        </a:p>
      </dgm:t>
    </dgm:pt>
    <dgm:pt modelId="{B2B7E53C-D6A5-4623-95D1-3D74C02408E8}" type="sibTrans" cxnId="{02765100-D108-44DD-B9DF-C52DE9706AB8}">
      <dgm:prSet/>
      <dgm:spPr/>
      <dgm:t>
        <a:bodyPr/>
        <a:lstStyle/>
        <a:p>
          <a:endParaRPr lang="en-ZA" sz="2000"/>
        </a:p>
      </dgm:t>
    </dgm:pt>
    <dgm:pt modelId="{93A95401-F6C7-4059-B126-223F056C51DF}">
      <dgm:prSet phldrT="[Text]" custT="1"/>
      <dgm:spPr/>
      <dgm:t>
        <a:bodyPr/>
        <a:lstStyle/>
        <a:p>
          <a:r>
            <a:rPr lang="en-ZA" sz="2000" dirty="0" smtClean="0">
              <a:latin typeface="Arial" pitchFamily="34" charset="0"/>
              <a:cs typeface="Arial" pitchFamily="34" charset="0"/>
            </a:rPr>
            <a:t>Whilst at the same time </a:t>
          </a:r>
          <a:r>
            <a:rPr lang="en-ZA" sz="2000" b="1" dirty="0" smtClean="0">
              <a:latin typeface="Arial" pitchFamily="34" charset="0"/>
              <a:cs typeface="Arial" pitchFamily="34" charset="0"/>
            </a:rPr>
            <a:t>playing an oversight role</a:t>
          </a:r>
          <a:r>
            <a:rPr lang="en-ZA" sz="2000" dirty="0" smtClean="0">
              <a:latin typeface="Arial" pitchFamily="34" charset="0"/>
              <a:cs typeface="Arial" pitchFamily="34" charset="0"/>
            </a:rPr>
            <a:t> over the roll out of the processes required to establish such a structure</a:t>
          </a:r>
          <a:endParaRPr lang="en-ZA" sz="2000" dirty="0">
            <a:latin typeface="Arial" pitchFamily="34" charset="0"/>
            <a:cs typeface="Arial" pitchFamily="34" charset="0"/>
          </a:endParaRPr>
        </a:p>
      </dgm:t>
    </dgm:pt>
    <dgm:pt modelId="{FE8E78F2-6A8D-4ACE-9B93-F39814AD6F10}" type="parTrans" cxnId="{CD868D94-C3CC-42D7-8387-E963089BD44C}">
      <dgm:prSet/>
      <dgm:spPr/>
      <dgm:t>
        <a:bodyPr/>
        <a:lstStyle/>
        <a:p>
          <a:endParaRPr lang="en-ZA" sz="2000"/>
        </a:p>
      </dgm:t>
    </dgm:pt>
    <dgm:pt modelId="{E395C189-236B-4107-882C-F267FB7CF677}" type="sibTrans" cxnId="{CD868D94-C3CC-42D7-8387-E963089BD44C}">
      <dgm:prSet/>
      <dgm:spPr/>
      <dgm:t>
        <a:bodyPr/>
        <a:lstStyle/>
        <a:p>
          <a:endParaRPr lang="en-ZA" sz="2000"/>
        </a:p>
      </dgm:t>
    </dgm:pt>
    <dgm:pt modelId="{94798669-ED38-450F-B1AA-905FE1F380FC}" type="pres">
      <dgm:prSet presAssocID="{D187CC15-F6A9-4604-806B-B407BFB8285C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n-ZA"/>
        </a:p>
      </dgm:t>
    </dgm:pt>
    <dgm:pt modelId="{E5C5AE84-33CE-4FFA-8FE6-1D3F04D418A9}" type="pres">
      <dgm:prSet presAssocID="{A070EA98-07F8-426C-B3AE-5BA38C08C38F}" presName="root" presStyleCnt="0">
        <dgm:presLayoutVars>
          <dgm:chMax/>
          <dgm:chPref/>
        </dgm:presLayoutVars>
      </dgm:prSet>
      <dgm:spPr/>
    </dgm:pt>
    <dgm:pt modelId="{DC2AAD2D-6067-45EB-985E-0F3E343EEB1B}" type="pres">
      <dgm:prSet presAssocID="{A070EA98-07F8-426C-B3AE-5BA38C08C38F}" presName="rootComposite" presStyleCnt="0">
        <dgm:presLayoutVars/>
      </dgm:prSet>
      <dgm:spPr/>
    </dgm:pt>
    <dgm:pt modelId="{C8242B7B-2759-46E1-8348-7DF49F26F1F5}" type="pres">
      <dgm:prSet presAssocID="{A070EA98-07F8-426C-B3AE-5BA38C08C38F}" presName="ParentAccent" presStyleLbl="alignNode1" presStyleIdx="0" presStyleCnt="2"/>
      <dgm:spPr/>
    </dgm:pt>
    <dgm:pt modelId="{FA91E6BF-E205-4918-ACF8-78DD1100EA90}" type="pres">
      <dgm:prSet presAssocID="{A070EA98-07F8-426C-B3AE-5BA38C08C38F}" presName="ParentSmallAccent" presStyleLbl="fgAcc1" presStyleIdx="0" presStyleCnt="2"/>
      <dgm:spPr/>
    </dgm:pt>
    <dgm:pt modelId="{F012B36D-F14B-4999-8A18-29CE6DF7ABF5}" type="pres">
      <dgm:prSet presAssocID="{A070EA98-07F8-426C-B3AE-5BA38C08C38F}" presName="Parent" presStyleLbl="revTx" presStyleIdx="0" presStyleCnt="7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6C3965CE-B262-4EC3-A788-8E2CCF1EA1D9}" type="pres">
      <dgm:prSet presAssocID="{A070EA98-07F8-426C-B3AE-5BA38C08C38F}" presName="childShape" presStyleCnt="0">
        <dgm:presLayoutVars>
          <dgm:chMax val="0"/>
          <dgm:chPref val="0"/>
        </dgm:presLayoutVars>
      </dgm:prSet>
      <dgm:spPr/>
    </dgm:pt>
    <dgm:pt modelId="{977B590D-AAB5-4686-9205-95ECDCA7D54A}" type="pres">
      <dgm:prSet presAssocID="{C9E268B6-2A1D-4752-B80C-83D22773D134}" presName="childComposite" presStyleCnt="0">
        <dgm:presLayoutVars>
          <dgm:chMax val="0"/>
          <dgm:chPref val="0"/>
        </dgm:presLayoutVars>
      </dgm:prSet>
      <dgm:spPr/>
    </dgm:pt>
    <dgm:pt modelId="{102A89F7-2D04-4FAA-B13C-A0B86CEC2240}" type="pres">
      <dgm:prSet presAssocID="{C9E268B6-2A1D-4752-B80C-83D22773D134}" presName="ChildAccent" presStyleLbl="solidFgAcc1" presStyleIdx="0" presStyleCnt="5" custLinFactNeighborY="-28756"/>
      <dgm:spPr/>
    </dgm:pt>
    <dgm:pt modelId="{73EF50C1-8261-4910-BCD4-527FF0FDB1CD}" type="pres">
      <dgm:prSet presAssocID="{C9E268B6-2A1D-4752-B80C-83D22773D134}" presName="Child" presStyleLbl="revTx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564F46B-F507-44E5-AB81-FE7059DDA419}" type="pres">
      <dgm:prSet presAssocID="{D2C8009B-E177-4B99-AF99-29EB6459054F}" presName="childComposite" presStyleCnt="0">
        <dgm:presLayoutVars>
          <dgm:chMax val="0"/>
          <dgm:chPref val="0"/>
        </dgm:presLayoutVars>
      </dgm:prSet>
      <dgm:spPr/>
    </dgm:pt>
    <dgm:pt modelId="{D30F389E-B4C2-4AD7-A7C2-CE036BD2E71E}" type="pres">
      <dgm:prSet presAssocID="{D2C8009B-E177-4B99-AF99-29EB6459054F}" presName="ChildAccent" presStyleLbl="solidFgAcc1" presStyleIdx="1" presStyleCnt="5" custLinFactNeighborY="-24648"/>
      <dgm:spPr/>
    </dgm:pt>
    <dgm:pt modelId="{7484831E-C88E-4933-A87F-73CA6DECCC43}" type="pres">
      <dgm:prSet presAssocID="{D2C8009B-E177-4B99-AF99-29EB6459054F}" presName="Child" presStyleLbl="revTx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863EF6A-78F4-4C1E-8BC5-89419CBF929E}" type="pres">
      <dgm:prSet presAssocID="{1B3E35D0-7C70-4D60-9F04-47C51FDBBC5D}" presName="childComposite" presStyleCnt="0">
        <dgm:presLayoutVars>
          <dgm:chMax val="0"/>
          <dgm:chPref val="0"/>
        </dgm:presLayoutVars>
      </dgm:prSet>
      <dgm:spPr/>
    </dgm:pt>
    <dgm:pt modelId="{3660B343-BB7F-494D-8A3A-D3303DD7116A}" type="pres">
      <dgm:prSet presAssocID="{1B3E35D0-7C70-4D60-9F04-47C51FDBBC5D}" presName="ChildAccent" presStyleLbl="solidFgAcc1" presStyleIdx="2" presStyleCnt="5" custLinFactY="-100000" custLinFactNeighborX="4108" custLinFactNeighborY="-150592"/>
      <dgm:spPr/>
    </dgm:pt>
    <dgm:pt modelId="{4C3E69CA-7FAA-4D07-853C-B2BAE192B719}" type="pres">
      <dgm:prSet presAssocID="{1B3E35D0-7C70-4D60-9F04-47C51FDBBC5D}" presName="Child" presStyleLbl="revTx" presStyleIdx="3" presStyleCnt="7" custScaleY="289353" custLinFactY="2516" custLinFactNeighborX="1498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CF2A3F0-F569-416C-9A48-ACF331747825}" type="pres">
      <dgm:prSet presAssocID="{CEC1577F-DF55-4C62-81CE-CD4402126E99}" presName="root" presStyleCnt="0">
        <dgm:presLayoutVars>
          <dgm:chMax/>
          <dgm:chPref/>
        </dgm:presLayoutVars>
      </dgm:prSet>
      <dgm:spPr/>
    </dgm:pt>
    <dgm:pt modelId="{E17C56B5-43DD-4E83-955B-E1E8E8EFF437}" type="pres">
      <dgm:prSet presAssocID="{CEC1577F-DF55-4C62-81CE-CD4402126E99}" presName="rootComposite" presStyleCnt="0">
        <dgm:presLayoutVars/>
      </dgm:prSet>
      <dgm:spPr/>
    </dgm:pt>
    <dgm:pt modelId="{BECFA33C-FA24-4320-9320-39A9B35DAD13}" type="pres">
      <dgm:prSet presAssocID="{CEC1577F-DF55-4C62-81CE-CD4402126E99}" presName="ParentAccent" presStyleLbl="alignNode1" presStyleIdx="1" presStyleCnt="2"/>
      <dgm:spPr/>
    </dgm:pt>
    <dgm:pt modelId="{9C224447-BF22-472B-93EC-12D1F1BA1F48}" type="pres">
      <dgm:prSet presAssocID="{CEC1577F-DF55-4C62-81CE-CD4402126E99}" presName="ParentSmallAccent" presStyleLbl="fgAcc1" presStyleIdx="1" presStyleCnt="2"/>
      <dgm:spPr/>
    </dgm:pt>
    <dgm:pt modelId="{E04215F4-B7E1-4030-80EF-13F19E781FA8}" type="pres">
      <dgm:prSet presAssocID="{CEC1577F-DF55-4C62-81CE-CD4402126E99}" presName="Parent" presStyleLbl="revTx" presStyleIdx="4" presStyleCnt="7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CC55B9E-93F3-451F-8E28-3EC0437F61CC}" type="pres">
      <dgm:prSet presAssocID="{CEC1577F-DF55-4C62-81CE-CD4402126E99}" presName="childShape" presStyleCnt="0">
        <dgm:presLayoutVars>
          <dgm:chMax val="0"/>
          <dgm:chPref val="0"/>
        </dgm:presLayoutVars>
      </dgm:prSet>
      <dgm:spPr/>
    </dgm:pt>
    <dgm:pt modelId="{3FB4B3FA-B533-4075-9E19-5A999C93E58E}" type="pres">
      <dgm:prSet presAssocID="{10CA73CE-F396-4725-84C6-13CDEE621392}" presName="childComposite" presStyleCnt="0">
        <dgm:presLayoutVars>
          <dgm:chMax val="0"/>
          <dgm:chPref val="0"/>
        </dgm:presLayoutVars>
      </dgm:prSet>
      <dgm:spPr/>
    </dgm:pt>
    <dgm:pt modelId="{6DC57EAC-E08B-413E-AED1-4961A97D8CBF}" type="pres">
      <dgm:prSet presAssocID="{10CA73CE-F396-4725-84C6-13CDEE621392}" presName="ChildAccent" presStyleLbl="solidFgAcc1" presStyleIdx="3" presStyleCnt="5" custLinFactY="-10918" custLinFactNeighborX="-20540" custLinFactNeighborY="-100000"/>
      <dgm:spPr/>
    </dgm:pt>
    <dgm:pt modelId="{DE2A2E63-D89F-487E-86C4-011C4BD11124}" type="pres">
      <dgm:prSet presAssocID="{10CA73CE-F396-4725-84C6-13CDEE621392}" presName="Child" presStyleLbl="revTx" presStyleIdx="5" presStyleCnt="7" custScaleY="17492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EF228CB1-6A11-4EF5-B20F-8B3C947A2927}" type="pres">
      <dgm:prSet presAssocID="{93A95401-F6C7-4059-B126-223F056C51DF}" presName="childComposite" presStyleCnt="0">
        <dgm:presLayoutVars>
          <dgm:chMax val="0"/>
          <dgm:chPref val="0"/>
        </dgm:presLayoutVars>
      </dgm:prSet>
      <dgm:spPr/>
    </dgm:pt>
    <dgm:pt modelId="{E520A335-90E0-436F-BCA2-E4839C1CEC54}" type="pres">
      <dgm:prSet presAssocID="{93A95401-F6C7-4059-B126-223F056C51DF}" presName="ChildAccent" presStyleLbl="solidFgAcc1" presStyleIdx="4" presStyleCnt="5" custLinFactNeighborX="-4108" custLinFactNeighborY="-94486"/>
      <dgm:spPr/>
    </dgm:pt>
    <dgm:pt modelId="{8733F2B7-6A88-4858-B49B-E09D9D1263F4}" type="pres">
      <dgm:prSet presAssocID="{93A95401-F6C7-4059-B126-223F056C51DF}" presName="Child" presStyleLbl="revTx" presStyleIdx="6" presStyleCnt="7" custScaleY="154535" custLinFactNeighborX="1948" custLinFactNeighborY="2996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C975F9F4-227A-4CAB-BBE6-7DC9D932570B}" srcId="{D187CC15-F6A9-4604-806B-B407BFB8285C}" destId="{A070EA98-07F8-426C-B3AE-5BA38C08C38F}" srcOrd="0" destOrd="0" parTransId="{93F0D5BC-45C0-4696-9A81-9BFA12E75986}" sibTransId="{CDFA0D7A-37E5-44C1-9104-0E8C3F4893A8}"/>
    <dgm:cxn modelId="{3D19ED00-634F-4417-86C5-840188EDD11F}" type="presOf" srcId="{A070EA98-07F8-426C-B3AE-5BA38C08C38F}" destId="{F012B36D-F14B-4999-8A18-29CE6DF7ABF5}" srcOrd="0" destOrd="0" presId="urn:microsoft.com/office/officeart/2008/layout/SquareAccentList"/>
    <dgm:cxn modelId="{0F638C9A-230E-4FE1-A5A3-033260FF76D4}" type="presOf" srcId="{D187CC15-F6A9-4604-806B-B407BFB8285C}" destId="{94798669-ED38-450F-B1AA-905FE1F380FC}" srcOrd="0" destOrd="0" presId="urn:microsoft.com/office/officeart/2008/layout/SquareAccentList"/>
    <dgm:cxn modelId="{CD3D47B0-B9EB-482D-ADD8-A0640CAF2592}" type="presOf" srcId="{D2C8009B-E177-4B99-AF99-29EB6459054F}" destId="{7484831E-C88E-4933-A87F-73CA6DECCC43}" srcOrd="0" destOrd="0" presId="urn:microsoft.com/office/officeart/2008/layout/SquareAccentList"/>
    <dgm:cxn modelId="{B4E9400F-FC25-4278-A775-C2D982CE0D97}" type="presOf" srcId="{93A95401-F6C7-4059-B126-223F056C51DF}" destId="{8733F2B7-6A88-4858-B49B-E09D9D1263F4}" srcOrd="0" destOrd="0" presId="urn:microsoft.com/office/officeart/2008/layout/SquareAccentList"/>
    <dgm:cxn modelId="{CD868D94-C3CC-42D7-8387-E963089BD44C}" srcId="{CEC1577F-DF55-4C62-81CE-CD4402126E99}" destId="{93A95401-F6C7-4059-B126-223F056C51DF}" srcOrd="1" destOrd="0" parTransId="{FE8E78F2-6A8D-4ACE-9B93-F39814AD6F10}" sibTransId="{E395C189-236B-4107-882C-F267FB7CF677}"/>
    <dgm:cxn modelId="{C430D3F9-ABAA-4E9D-A51C-D3020F9D17FF}" srcId="{A070EA98-07F8-426C-B3AE-5BA38C08C38F}" destId="{1B3E35D0-7C70-4D60-9F04-47C51FDBBC5D}" srcOrd="2" destOrd="0" parTransId="{857B80A2-F564-4A5C-954D-81D57D538555}" sibTransId="{5385BDF2-EDBE-4831-84F3-7751127E7C04}"/>
    <dgm:cxn modelId="{9C8E5166-BFC9-4936-A157-61CA256D9221}" type="presOf" srcId="{10CA73CE-F396-4725-84C6-13CDEE621392}" destId="{DE2A2E63-D89F-487E-86C4-011C4BD11124}" srcOrd="0" destOrd="0" presId="urn:microsoft.com/office/officeart/2008/layout/SquareAccentList"/>
    <dgm:cxn modelId="{684F1194-F545-48A7-9E01-94A420CF63A8}" type="presOf" srcId="{CEC1577F-DF55-4C62-81CE-CD4402126E99}" destId="{E04215F4-B7E1-4030-80EF-13F19E781FA8}" srcOrd="0" destOrd="0" presId="urn:microsoft.com/office/officeart/2008/layout/SquareAccentList"/>
    <dgm:cxn modelId="{4F763057-13D1-4C49-A6F7-688B61B5BF7F}" srcId="{A070EA98-07F8-426C-B3AE-5BA38C08C38F}" destId="{D2C8009B-E177-4B99-AF99-29EB6459054F}" srcOrd="1" destOrd="0" parTransId="{64AC307C-CB6B-49D6-BDA0-2859C939E1F5}" sibTransId="{02F808F5-E6DC-4C25-89FE-F82F2C7DDBBE}"/>
    <dgm:cxn modelId="{02765100-D108-44DD-B9DF-C52DE9706AB8}" srcId="{CEC1577F-DF55-4C62-81CE-CD4402126E99}" destId="{10CA73CE-F396-4725-84C6-13CDEE621392}" srcOrd="0" destOrd="0" parTransId="{62A6B20F-2181-4F32-8DE0-370DE5917510}" sibTransId="{B2B7E53C-D6A5-4623-95D1-3D74C02408E8}"/>
    <dgm:cxn modelId="{A7BA4D58-63EA-44B0-940A-5718E218D463}" type="presOf" srcId="{C9E268B6-2A1D-4752-B80C-83D22773D134}" destId="{73EF50C1-8261-4910-BCD4-527FF0FDB1CD}" srcOrd="0" destOrd="0" presId="urn:microsoft.com/office/officeart/2008/layout/SquareAccentList"/>
    <dgm:cxn modelId="{6A92FDC3-B200-4DB1-9F1E-639C765D60D8}" type="presOf" srcId="{1B3E35D0-7C70-4D60-9F04-47C51FDBBC5D}" destId="{4C3E69CA-7FAA-4D07-853C-B2BAE192B719}" srcOrd="0" destOrd="0" presId="urn:microsoft.com/office/officeart/2008/layout/SquareAccentList"/>
    <dgm:cxn modelId="{475F8ECE-FECE-4EB5-8FBA-D9FA4DC8D6FF}" srcId="{D187CC15-F6A9-4604-806B-B407BFB8285C}" destId="{CEC1577F-DF55-4C62-81CE-CD4402126E99}" srcOrd="1" destOrd="0" parTransId="{81184152-1F9B-45E1-B6A1-3BEB78B7F2A3}" sibTransId="{3021FCC2-D881-4DAA-8985-CC6E37309D53}"/>
    <dgm:cxn modelId="{2FA822CA-F33F-4638-A537-2589E08BD7E6}" srcId="{A070EA98-07F8-426C-B3AE-5BA38C08C38F}" destId="{C9E268B6-2A1D-4752-B80C-83D22773D134}" srcOrd="0" destOrd="0" parTransId="{B8990447-06A0-40C6-93C7-BDE072F93803}" sibTransId="{3BCC3F85-E4A0-4E09-B70D-820A69D596ED}"/>
    <dgm:cxn modelId="{E06969B3-839D-4E8E-B95A-653CDA19BB53}" type="presParOf" srcId="{94798669-ED38-450F-B1AA-905FE1F380FC}" destId="{E5C5AE84-33CE-4FFA-8FE6-1D3F04D418A9}" srcOrd="0" destOrd="0" presId="urn:microsoft.com/office/officeart/2008/layout/SquareAccentList"/>
    <dgm:cxn modelId="{63366477-8E64-4CCD-B066-4BD0002543AA}" type="presParOf" srcId="{E5C5AE84-33CE-4FFA-8FE6-1D3F04D418A9}" destId="{DC2AAD2D-6067-45EB-985E-0F3E343EEB1B}" srcOrd="0" destOrd="0" presId="urn:microsoft.com/office/officeart/2008/layout/SquareAccentList"/>
    <dgm:cxn modelId="{A5CF80D9-643E-4F56-99B9-6CFD8D7EF7E2}" type="presParOf" srcId="{DC2AAD2D-6067-45EB-985E-0F3E343EEB1B}" destId="{C8242B7B-2759-46E1-8348-7DF49F26F1F5}" srcOrd="0" destOrd="0" presId="urn:microsoft.com/office/officeart/2008/layout/SquareAccentList"/>
    <dgm:cxn modelId="{AD592577-A00E-49B7-AC21-CE748B8EECB1}" type="presParOf" srcId="{DC2AAD2D-6067-45EB-985E-0F3E343EEB1B}" destId="{FA91E6BF-E205-4918-ACF8-78DD1100EA90}" srcOrd="1" destOrd="0" presId="urn:microsoft.com/office/officeart/2008/layout/SquareAccentList"/>
    <dgm:cxn modelId="{147D37CD-2222-4C1D-A057-4E39CFE8CC6D}" type="presParOf" srcId="{DC2AAD2D-6067-45EB-985E-0F3E343EEB1B}" destId="{F012B36D-F14B-4999-8A18-29CE6DF7ABF5}" srcOrd="2" destOrd="0" presId="urn:microsoft.com/office/officeart/2008/layout/SquareAccentList"/>
    <dgm:cxn modelId="{3950B876-BE7A-40BF-B22B-1163B10B160E}" type="presParOf" srcId="{E5C5AE84-33CE-4FFA-8FE6-1D3F04D418A9}" destId="{6C3965CE-B262-4EC3-A788-8E2CCF1EA1D9}" srcOrd="1" destOrd="0" presId="urn:microsoft.com/office/officeart/2008/layout/SquareAccentList"/>
    <dgm:cxn modelId="{00943ED9-12CB-4383-860A-7DC34DE937C7}" type="presParOf" srcId="{6C3965CE-B262-4EC3-A788-8E2CCF1EA1D9}" destId="{977B590D-AAB5-4686-9205-95ECDCA7D54A}" srcOrd="0" destOrd="0" presId="urn:microsoft.com/office/officeart/2008/layout/SquareAccentList"/>
    <dgm:cxn modelId="{604FBED4-03AC-4EBE-99EB-DDBE2F8BA2CE}" type="presParOf" srcId="{977B590D-AAB5-4686-9205-95ECDCA7D54A}" destId="{102A89F7-2D04-4FAA-B13C-A0B86CEC2240}" srcOrd="0" destOrd="0" presId="urn:microsoft.com/office/officeart/2008/layout/SquareAccentList"/>
    <dgm:cxn modelId="{DFB208F4-0B4C-4F3A-AF01-6BFD8A12474D}" type="presParOf" srcId="{977B590D-AAB5-4686-9205-95ECDCA7D54A}" destId="{73EF50C1-8261-4910-BCD4-527FF0FDB1CD}" srcOrd="1" destOrd="0" presId="urn:microsoft.com/office/officeart/2008/layout/SquareAccentList"/>
    <dgm:cxn modelId="{8E626252-099C-463A-A852-E05D4A463D8E}" type="presParOf" srcId="{6C3965CE-B262-4EC3-A788-8E2CCF1EA1D9}" destId="{9564F46B-F507-44E5-AB81-FE7059DDA419}" srcOrd="1" destOrd="0" presId="urn:microsoft.com/office/officeart/2008/layout/SquareAccentList"/>
    <dgm:cxn modelId="{9791404C-67A1-440E-B878-0E1F80A2082D}" type="presParOf" srcId="{9564F46B-F507-44E5-AB81-FE7059DDA419}" destId="{D30F389E-B4C2-4AD7-A7C2-CE036BD2E71E}" srcOrd="0" destOrd="0" presId="urn:microsoft.com/office/officeart/2008/layout/SquareAccentList"/>
    <dgm:cxn modelId="{2E0DC506-4EB6-4A1E-95A5-13AF2E1BC9C7}" type="presParOf" srcId="{9564F46B-F507-44E5-AB81-FE7059DDA419}" destId="{7484831E-C88E-4933-A87F-73CA6DECCC43}" srcOrd="1" destOrd="0" presId="urn:microsoft.com/office/officeart/2008/layout/SquareAccentList"/>
    <dgm:cxn modelId="{34FC222E-A7C1-477C-8A07-FB7F43BF6BCC}" type="presParOf" srcId="{6C3965CE-B262-4EC3-A788-8E2CCF1EA1D9}" destId="{9863EF6A-78F4-4C1E-8BC5-89419CBF929E}" srcOrd="2" destOrd="0" presId="urn:microsoft.com/office/officeart/2008/layout/SquareAccentList"/>
    <dgm:cxn modelId="{FA0048F9-34F7-46A3-841B-C5DE49ACF421}" type="presParOf" srcId="{9863EF6A-78F4-4C1E-8BC5-89419CBF929E}" destId="{3660B343-BB7F-494D-8A3A-D3303DD7116A}" srcOrd="0" destOrd="0" presId="urn:microsoft.com/office/officeart/2008/layout/SquareAccentList"/>
    <dgm:cxn modelId="{9825FA0E-D314-4466-914C-E1B682CA3002}" type="presParOf" srcId="{9863EF6A-78F4-4C1E-8BC5-89419CBF929E}" destId="{4C3E69CA-7FAA-4D07-853C-B2BAE192B719}" srcOrd="1" destOrd="0" presId="urn:microsoft.com/office/officeart/2008/layout/SquareAccentList"/>
    <dgm:cxn modelId="{4949B955-FAAE-4A93-B23A-106B26139499}" type="presParOf" srcId="{94798669-ED38-450F-B1AA-905FE1F380FC}" destId="{7CF2A3F0-F569-416C-9A48-ACF331747825}" srcOrd="1" destOrd="0" presId="urn:microsoft.com/office/officeart/2008/layout/SquareAccentList"/>
    <dgm:cxn modelId="{86F3DB44-1240-4862-AF84-104AFF12EF64}" type="presParOf" srcId="{7CF2A3F0-F569-416C-9A48-ACF331747825}" destId="{E17C56B5-43DD-4E83-955B-E1E8E8EFF437}" srcOrd="0" destOrd="0" presId="urn:microsoft.com/office/officeart/2008/layout/SquareAccentList"/>
    <dgm:cxn modelId="{E6D33DA6-A01D-42EF-9C2A-338ED92F8C82}" type="presParOf" srcId="{E17C56B5-43DD-4E83-955B-E1E8E8EFF437}" destId="{BECFA33C-FA24-4320-9320-39A9B35DAD13}" srcOrd="0" destOrd="0" presId="urn:microsoft.com/office/officeart/2008/layout/SquareAccentList"/>
    <dgm:cxn modelId="{BB6A1E0A-0918-48D3-8C53-14D20D081FA2}" type="presParOf" srcId="{E17C56B5-43DD-4E83-955B-E1E8E8EFF437}" destId="{9C224447-BF22-472B-93EC-12D1F1BA1F48}" srcOrd="1" destOrd="0" presId="urn:microsoft.com/office/officeart/2008/layout/SquareAccentList"/>
    <dgm:cxn modelId="{BEC6B732-9C0C-4877-9879-122C8224CFAD}" type="presParOf" srcId="{E17C56B5-43DD-4E83-955B-E1E8E8EFF437}" destId="{E04215F4-B7E1-4030-80EF-13F19E781FA8}" srcOrd="2" destOrd="0" presId="urn:microsoft.com/office/officeart/2008/layout/SquareAccentList"/>
    <dgm:cxn modelId="{7CADE362-44FF-430B-9627-EB41D17DE03F}" type="presParOf" srcId="{7CF2A3F0-F569-416C-9A48-ACF331747825}" destId="{2CC55B9E-93F3-451F-8E28-3EC0437F61CC}" srcOrd="1" destOrd="0" presId="urn:microsoft.com/office/officeart/2008/layout/SquareAccentList"/>
    <dgm:cxn modelId="{3565D87D-B8A4-4B92-AC18-202CB0159149}" type="presParOf" srcId="{2CC55B9E-93F3-451F-8E28-3EC0437F61CC}" destId="{3FB4B3FA-B533-4075-9E19-5A999C93E58E}" srcOrd="0" destOrd="0" presId="urn:microsoft.com/office/officeart/2008/layout/SquareAccentList"/>
    <dgm:cxn modelId="{5E1CAE49-8FF6-4089-8B75-30A2A6E4C40E}" type="presParOf" srcId="{3FB4B3FA-B533-4075-9E19-5A999C93E58E}" destId="{6DC57EAC-E08B-413E-AED1-4961A97D8CBF}" srcOrd="0" destOrd="0" presId="urn:microsoft.com/office/officeart/2008/layout/SquareAccentList"/>
    <dgm:cxn modelId="{F2373299-BD07-4597-B7E0-3B98E4ABD093}" type="presParOf" srcId="{3FB4B3FA-B533-4075-9E19-5A999C93E58E}" destId="{DE2A2E63-D89F-487E-86C4-011C4BD11124}" srcOrd="1" destOrd="0" presId="urn:microsoft.com/office/officeart/2008/layout/SquareAccentList"/>
    <dgm:cxn modelId="{855E25CB-7DFF-4B6C-935C-D86864AEC952}" type="presParOf" srcId="{2CC55B9E-93F3-451F-8E28-3EC0437F61CC}" destId="{EF228CB1-6A11-4EF5-B20F-8B3C947A2927}" srcOrd="1" destOrd="0" presId="urn:microsoft.com/office/officeart/2008/layout/SquareAccentList"/>
    <dgm:cxn modelId="{85B2602E-864D-45CF-B13D-079FADA98E72}" type="presParOf" srcId="{EF228CB1-6A11-4EF5-B20F-8B3C947A2927}" destId="{E520A335-90E0-436F-BCA2-E4839C1CEC54}" srcOrd="0" destOrd="0" presId="urn:microsoft.com/office/officeart/2008/layout/SquareAccentList"/>
    <dgm:cxn modelId="{1C487377-6E83-4119-8C1F-285A450348F6}" type="presParOf" srcId="{EF228CB1-6A11-4EF5-B20F-8B3C947A2927}" destId="{8733F2B7-6A88-4858-B49B-E09D9D1263F4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187CC15-F6A9-4604-806B-B407BFB8285C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A070EA98-07F8-426C-B3AE-5BA38C08C38F}">
      <dgm:prSet phldrT="[Text]" custT="1"/>
      <dgm:spPr/>
      <dgm:t>
        <a:bodyPr/>
        <a:lstStyle/>
        <a:p>
          <a:pPr algn="l"/>
          <a:r>
            <a:rPr lang="en-AU" sz="2000" b="1" dirty="0" smtClean="0"/>
            <a:t>The IMC Technical Team</a:t>
          </a:r>
          <a:endParaRPr lang="en-ZA" sz="2000" dirty="0"/>
        </a:p>
      </dgm:t>
    </dgm:pt>
    <dgm:pt modelId="{93F0D5BC-45C0-4696-9A81-9BFA12E75986}" type="parTrans" cxnId="{C975F9F4-227A-4CAB-BBE6-7DC9D932570B}">
      <dgm:prSet/>
      <dgm:spPr/>
      <dgm:t>
        <a:bodyPr/>
        <a:lstStyle/>
        <a:p>
          <a:endParaRPr lang="en-ZA" sz="2000"/>
        </a:p>
      </dgm:t>
    </dgm:pt>
    <dgm:pt modelId="{CDFA0D7A-37E5-44C1-9104-0E8C3F4893A8}" type="sibTrans" cxnId="{C975F9F4-227A-4CAB-BBE6-7DC9D932570B}">
      <dgm:prSet/>
      <dgm:spPr/>
      <dgm:t>
        <a:bodyPr/>
        <a:lstStyle/>
        <a:p>
          <a:endParaRPr lang="en-ZA" sz="2000"/>
        </a:p>
      </dgm:t>
    </dgm:pt>
    <dgm:pt modelId="{C9E268B6-2A1D-4752-B80C-83D22773D134}">
      <dgm:prSet phldrT="[Text]" custT="1"/>
      <dgm:spPr/>
      <dgm:t>
        <a:bodyPr anchor="t"/>
        <a:lstStyle/>
        <a:p>
          <a:r>
            <a:rPr lang="en-ZA" sz="2000" dirty="0" smtClean="0">
              <a:latin typeface="Arial" pitchFamily="34" charset="0"/>
              <a:cs typeface="Arial" pitchFamily="34" charset="0"/>
            </a:rPr>
            <a:t>Nominated officials (at Deputy-Director General [DDGs]) from respective IMC departments </a:t>
          </a:r>
          <a:endParaRPr lang="en-ZA" sz="2000" dirty="0">
            <a:latin typeface="Arial" pitchFamily="34" charset="0"/>
            <a:cs typeface="Arial" pitchFamily="34" charset="0"/>
          </a:endParaRPr>
        </a:p>
      </dgm:t>
    </dgm:pt>
    <dgm:pt modelId="{B8990447-06A0-40C6-93C7-BDE072F93803}" type="parTrans" cxnId="{2FA822CA-F33F-4638-A537-2589E08BD7E6}">
      <dgm:prSet/>
      <dgm:spPr/>
      <dgm:t>
        <a:bodyPr/>
        <a:lstStyle/>
        <a:p>
          <a:endParaRPr lang="en-ZA" sz="2000"/>
        </a:p>
      </dgm:t>
    </dgm:pt>
    <dgm:pt modelId="{3BCC3F85-E4A0-4E09-B70D-820A69D596ED}" type="sibTrans" cxnId="{2FA822CA-F33F-4638-A537-2589E08BD7E6}">
      <dgm:prSet/>
      <dgm:spPr/>
      <dgm:t>
        <a:bodyPr/>
        <a:lstStyle/>
        <a:p>
          <a:endParaRPr lang="en-ZA" sz="2000"/>
        </a:p>
      </dgm:t>
    </dgm:pt>
    <dgm:pt modelId="{D2C8009B-E177-4B99-AF99-29EB6459054F}">
      <dgm:prSet phldrT="[Text]" custT="1"/>
      <dgm:spPr/>
      <dgm:t>
        <a:bodyPr anchor="t"/>
        <a:lstStyle/>
        <a:p>
          <a:r>
            <a:rPr lang="en-ZA" sz="2000" dirty="0" smtClean="0">
              <a:latin typeface="Arial" pitchFamily="34" charset="0"/>
              <a:cs typeface="Arial" pitchFamily="34" charset="0"/>
            </a:rPr>
            <a:t>Provide secretarial services to the IMC; </a:t>
          </a:r>
          <a:endParaRPr lang="en-ZA" sz="2000" dirty="0">
            <a:latin typeface="Arial" pitchFamily="34" charset="0"/>
            <a:cs typeface="Arial" pitchFamily="34" charset="0"/>
          </a:endParaRPr>
        </a:p>
      </dgm:t>
    </dgm:pt>
    <dgm:pt modelId="{64AC307C-CB6B-49D6-BDA0-2859C939E1F5}" type="parTrans" cxnId="{4F763057-13D1-4C49-A6F7-688B61B5BF7F}">
      <dgm:prSet/>
      <dgm:spPr/>
      <dgm:t>
        <a:bodyPr/>
        <a:lstStyle/>
        <a:p>
          <a:endParaRPr lang="en-ZA" sz="2000"/>
        </a:p>
      </dgm:t>
    </dgm:pt>
    <dgm:pt modelId="{02F808F5-E6DC-4C25-89FE-F82F2C7DDBBE}" type="sibTrans" cxnId="{4F763057-13D1-4C49-A6F7-688B61B5BF7F}">
      <dgm:prSet/>
      <dgm:spPr/>
      <dgm:t>
        <a:bodyPr/>
        <a:lstStyle/>
        <a:p>
          <a:endParaRPr lang="en-ZA" sz="2000"/>
        </a:p>
      </dgm:t>
    </dgm:pt>
    <dgm:pt modelId="{1B3E35D0-7C70-4D60-9F04-47C51FDBBC5D}">
      <dgm:prSet phldrT="[Text]" custT="1"/>
      <dgm:spPr/>
      <dgm:t>
        <a:bodyPr anchor="t"/>
        <a:lstStyle/>
        <a:p>
          <a:r>
            <a:rPr lang="en-ZA" sz="2000" dirty="0" smtClean="0">
              <a:latin typeface="Arial" pitchFamily="34" charset="0"/>
              <a:cs typeface="Arial" pitchFamily="34" charset="0"/>
            </a:rPr>
            <a:t>As well as prepare meeting reports for every IMC meeting GBVF</a:t>
          </a:r>
          <a:endParaRPr lang="en-ZA" sz="2000" dirty="0">
            <a:latin typeface="Arial" pitchFamily="34" charset="0"/>
            <a:cs typeface="Arial" pitchFamily="34" charset="0"/>
          </a:endParaRPr>
        </a:p>
      </dgm:t>
    </dgm:pt>
    <dgm:pt modelId="{857B80A2-F564-4A5C-954D-81D57D538555}" type="parTrans" cxnId="{C430D3F9-ABAA-4E9D-A51C-D3020F9D17FF}">
      <dgm:prSet/>
      <dgm:spPr/>
      <dgm:t>
        <a:bodyPr/>
        <a:lstStyle/>
        <a:p>
          <a:endParaRPr lang="en-ZA" sz="2000"/>
        </a:p>
      </dgm:t>
    </dgm:pt>
    <dgm:pt modelId="{5385BDF2-EDBE-4831-84F3-7751127E7C04}" type="sibTrans" cxnId="{C430D3F9-ABAA-4E9D-A51C-D3020F9D17FF}">
      <dgm:prSet/>
      <dgm:spPr/>
      <dgm:t>
        <a:bodyPr/>
        <a:lstStyle/>
        <a:p>
          <a:endParaRPr lang="en-ZA" sz="2000"/>
        </a:p>
      </dgm:t>
    </dgm:pt>
    <dgm:pt modelId="{CEC1577F-DF55-4C62-81CE-CD4402126E99}">
      <dgm:prSet phldrT="[Text]" custT="1"/>
      <dgm:spPr/>
      <dgm:t>
        <a:bodyPr/>
        <a:lstStyle/>
        <a:p>
          <a:pPr algn="l"/>
          <a:r>
            <a:rPr lang="en-AU" sz="2000" b="1" dirty="0" smtClean="0"/>
            <a:t>The NCGBVF (BOD)</a:t>
          </a:r>
          <a:endParaRPr lang="en-ZA" sz="2000" dirty="0"/>
        </a:p>
      </dgm:t>
    </dgm:pt>
    <dgm:pt modelId="{81184152-1F9B-45E1-B6A1-3BEB78B7F2A3}" type="parTrans" cxnId="{475F8ECE-FECE-4EB5-8FBA-D9FA4DC8D6FF}">
      <dgm:prSet/>
      <dgm:spPr/>
      <dgm:t>
        <a:bodyPr/>
        <a:lstStyle/>
        <a:p>
          <a:endParaRPr lang="en-ZA" sz="2000"/>
        </a:p>
      </dgm:t>
    </dgm:pt>
    <dgm:pt modelId="{3021FCC2-D881-4DAA-8985-CC6E37309D53}" type="sibTrans" cxnId="{475F8ECE-FECE-4EB5-8FBA-D9FA4DC8D6FF}">
      <dgm:prSet/>
      <dgm:spPr/>
      <dgm:t>
        <a:bodyPr/>
        <a:lstStyle/>
        <a:p>
          <a:endParaRPr lang="en-ZA" sz="2000"/>
        </a:p>
      </dgm:t>
    </dgm:pt>
    <dgm:pt modelId="{10CA73CE-F396-4725-84C6-13CDEE621392}">
      <dgm:prSet phldrT="[Text]" custT="1"/>
      <dgm:spPr/>
      <dgm:t>
        <a:bodyPr/>
        <a:lstStyle/>
        <a:p>
          <a:r>
            <a:rPr lang="en-ZA" sz="2000" dirty="0" smtClean="0">
              <a:latin typeface="Arial" pitchFamily="34" charset="0"/>
              <a:cs typeface="Arial" pitchFamily="34" charset="0"/>
            </a:rPr>
            <a:t>Consists of a 13 member Executive Board i.e., </a:t>
          </a:r>
          <a:r>
            <a:rPr lang="en-ZA" sz="2000" b="1" dirty="0" smtClean="0">
              <a:latin typeface="Arial" pitchFamily="34" charset="0"/>
              <a:cs typeface="Arial" pitchFamily="34" charset="0"/>
            </a:rPr>
            <a:t>6 government representatives; and 7 representatives </a:t>
          </a:r>
          <a:r>
            <a:rPr lang="en-ZA" sz="2000" dirty="0" smtClean="0">
              <a:latin typeface="Arial" pitchFamily="34" charset="0"/>
              <a:cs typeface="Arial" pitchFamily="34" charset="0"/>
            </a:rPr>
            <a:t>nominated by civil society</a:t>
          </a:r>
          <a:endParaRPr lang="en-ZA" sz="2000" dirty="0">
            <a:latin typeface="Arial" pitchFamily="34" charset="0"/>
            <a:cs typeface="Arial" pitchFamily="34" charset="0"/>
          </a:endParaRPr>
        </a:p>
      </dgm:t>
    </dgm:pt>
    <dgm:pt modelId="{62A6B20F-2181-4F32-8DE0-370DE5917510}" type="parTrans" cxnId="{02765100-D108-44DD-B9DF-C52DE9706AB8}">
      <dgm:prSet/>
      <dgm:spPr/>
      <dgm:t>
        <a:bodyPr/>
        <a:lstStyle/>
        <a:p>
          <a:endParaRPr lang="en-ZA" sz="2000"/>
        </a:p>
      </dgm:t>
    </dgm:pt>
    <dgm:pt modelId="{B2B7E53C-D6A5-4623-95D1-3D74C02408E8}" type="sibTrans" cxnId="{02765100-D108-44DD-B9DF-C52DE9706AB8}">
      <dgm:prSet/>
      <dgm:spPr/>
      <dgm:t>
        <a:bodyPr/>
        <a:lstStyle/>
        <a:p>
          <a:endParaRPr lang="en-ZA" sz="2000"/>
        </a:p>
      </dgm:t>
    </dgm:pt>
    <dgm:pt modelId="{93A95401-F6C7-4059-B126-223F056C51DF}">
      <dgm:prSet phldrT="[Text]" custT="1"/>
      <dgm:spPr/>
      <dgm:t>
        <a:bodyPr anchor="t"/>
        <a:lstStyle/>
        <a:p>
          <a:r>
            <a:rPr lang="en-ZA" sz="2000" dirty="0" smtClean="0">
              <a:latin typeface="Arial" pitchFamily="34" charset="0"/>
              <a:cs typeface="Arial" pitchFamily="34" charset="0"/>
            </a:rPr>
            <a:t>The Board nominates the co-chairpersons representing government and CSO sector</a:t>
          </a:r>
          <a:endParaRPr lang="en-ZA" sz="2000" dirty="0">
            <a:latin typeface="Arial" pitchFamily="34" charset="0"/>
            <a:cs typeface="Arial" pitchFamily="34" charset="0"/>
          </a:endParaRPr>
        </a:p>
      </dgm:t>
    </dgm:pt>
    <dgm:pt modelId="{FE8E78F2-6A8D-4ACE-9B93-F39814AD6F10}" type="parTrans" cxnId="{CD868D94-C3CC-42D7-8387-E963089BD44C}">
      <dgm:prSet/>
      <dgm:spPr/>
      <dgm:t>
        <a:bodyPr/>
        <a:lstStyle/>
        <a:p>
          <a:endParaRPr lang="en-ZA" sz="2000"/>
        </a:p>
      </dgm:t>
    </dgm:pt>
    <dgm:pt modelId="{E395C189-236B-4107-882C-F267FB7CF677}" type="sibTrans" cxnId="{CD868D94-C3CC-42D7-8387-E963089BD44C}">
      <dgm:prSet/>
      <dgm:spPr/>
      <dgm:t>
        <a:bodyPr/>
        <a:lstStyle/>
        <a:p>
          <a:endParaRPr lang="en-ZA" sz="2000"/>
        </a:p>
      </dgm:t>
    </dgm:pt>
    <dgm:pt modelId="{94798669-ED38-450F-B1AA-905FE1F380FC}" type="pres">
      <dgm:prSet presAssocID="{D187CC15-F6A9-4604-806B-B407BFB8285C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n-ZA"/>
        </a:p>
      </dgm:t>
    </dgm:pt>
    <dgm:pt modelId="{E5C5AE84-33CE-4FFA-8FE6-1D3F04D418A9}" type="pres">
      <dgm:prSet presAssocID="{A070EA98-07F8-426C-B3AE-5BA38C08C38F}" presName="root" presStyleCnt="0">
        <dgm:presLayoutVars>
          <dgm:chMax/>
          <dgm:chPref/>
        </dgm:presLayoutVars>
      </dgm:prSet>
      <dgm:spPr/>
    </dgm:pt>
    <dgm:pt modelId="{DC2AAD2D-6067-45EB-985E-0F3E343EEB1B}" type="pres">
      <dgm:prSet presAssocID="{A070EA98-07F8-426C-B3AE-5BA38C08C38F}" presName="rootComposite" presStyleCnt="0">
        <dgm:presLayoutVars/>
      </dgm:prSet>
      <dgm:spPr/>
    </dgm:pt>
    <dgm:pt modelId="{C8242B7B-2759-46E1-8348-7DF49F26F1F5}" type="pres">
      <dgm:prSet presAssocID="{A070EA98-07F8-426C-B3AE-5BA38C08C38F}" presName="ParentAccent" presStyleLbl="alignNode1" presStyleIdx="0" presStyleCnt="2"/>
      <dgm:spPr/>
    </dgm:pt>
    <dgm:pt modelId="{FA91E6BF-E205-4918-ACF8-78DD1100EA90}" type="pres">
      <dgm:prSet presAssocID="{A070EA98-07F8-426C-B3AE-5BA38C08C38F}" presName="ParentSmallAccent" presStyleLbl="fgAcc1" presStyleIdx="0" presStyleCnt="2"/>
      <dgm:spPr/>
    </dgm:pt>
    <dgm:pt modelId="{F012B36D-F14B-4999-8A18-29CE6DF7ABF5}" type="pres">
      <dgm:prSet presAssocID="{A070EA98-07F8-426C-B3AE-5BA38C08C38F}" presName="Parent" presStyleLbl="revTx" presStyleIdx="0" presStyleCnt="7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6C3965CE-B262-4EC3-A788-8E2CCF1EA1D9}" type="pres">
      <dgm:prSet presAssocID="{A070EA98-07F8-426C-B3AE-5BA38C08C38F}" presName="childShape" presStyleCnt="0">
        <dgm:presLayoutVars>
          <dgm:chMax val="0"/>
          <dgm:chPref val="0"/>
        </dgm:presLayoutVars>
      </dgm:prSet>
      <dgm:spPr/>
    </dgm:pt>
    <dgm:pt modelId="{977B590D-AAB5-4686-9205-95ECDCA7D54A}" type="pres">
      <dgm:prSet presAssocID="{C9E268B6-2A1D-4752-B80C-83D22773D134}" presName="childComposite" presStyleCnt="0">
        <dgm:presLayoutVars>
          <dgm:chMax val="0"/>
          <dgm:chPref val="0"/>
        </dgm:presLayoutVars>
      </dgm:prSet>
      <dgm:spPr/>
    </dgm:pt>
    <dgm:pt modelId="{102A89F7-2D04-4FAA-B13C-A0B86CEC2240}" type="pres">
      <dgm:prSet presAssocID="{C9E268B6-2A1D-4752-B80C-83D22773D134}" presName="ChildAccent" presStyleLbl="solidFgAcc1" presStyleIdx="0" presStyleCnt="5" custLinFactY="-48128" custLinFactNeighborX="41564" custLinFactNeighborY="-100000"/>
      <dgm:spPr/>
    </dgm:pt>
    <dgm:pt modelId="{73EF50C1-8261-4910-BCD4-527FF0FDB1CD}" type="pres">
      <dgm:prSet presAssocID="{C9E268B6-2A1D-4752-B80C-83D22773D134}" presName="Child" presStyleLbl="revTx" presStyleIdx="1" presStyleCnt="7" custScaleY="169765" custLinFactNeighborX="2996" custLinFactNeighborY="-2207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564F46B-F507-44E5-AB81-FE7059DDA419}" type="pres">
      <dgm:prSet presAssocID="{D2C8009B-E177-4B99-AF99-29EB6459054F}" presName="childComposite" presStyleCnt="0">
        <dgm:presLayoutVars>
          <dgm:chMax val="0"/>
          <dgm:chPref val="0"/>
        </dgm:presLayoutVars>
      </dgm:prSet>
      <dgm:spPr/>
    </dgm:pt>
    <dgm:pt modelId="{D30F389E-B4C2-4AD7-A7C2-CE036BD2E71E}" type="pres">
      <dgm:prSet presAssocID="{D2C8009B-E177-4B99-AF99-29EB6459054F}" presName="ChildAccent" presStyleLbl="solidFgAcc1" presStyleIdx="1" presStyleCnt="5" custLinFactNeighborX="13543" custLinFactNeighborY="-60690"/>
      <dgm:spPr/>
    </dgm:pt>
    <dgm:pt modelId="{7484831E-C88E-4933-A87F-73CA6DECCC43}" type="pres">
      <dgm:prSet presAssocID="{D2C8009B-E177-4B99-AF99-29EB6459054F}" presName="Child" presStyleLbl="revTx" presStyleIdx="2" presStyleCnt="7" custScaleX="94974" custScaleY="90534" custLinFactNeighborY="-227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863EF6A-78F4-4C1E-8BC5-89419CBF929E}" type="pres">
      <dgm:prSet presAssocID="{1B3E35D0-7C70-4D60-9F04-47C51FDBBC5D}" presName="childComposite" presStyleCnt="0">
        <dgm:presLayoutVars>
          <dgm:chMax val="0"/>
          <dgm:chPref val="0"/>
        </dgm:presLayoutVars>
      </dgm:prSet>
      <dgm:spPr/>
    </dgm:pt>
    <dgm:pt modelId="{3660B343-BB7F-494D-8A3A-D3303DD7116A}" type="pres">
      <dgm:prSet presAssocID="{1B3E35D0-7C70-4D60-9F04-47C51FDBBC5D}" presName="ChildAccent" presStyleLbl="solidFgAcc1" presStyleIdx="2" presStyleCnt="5" custLinFactNeighborX="45356" custLinFactNeighborY="-34138"/>
      <dgm:spPr/>
    </dgm:pt>
    <dgm:pt modelId="{4C3E69CA-7FAA-4D07-853C-B2BAE192B719}" type="pres">
      <dgm:prSet presAssocID="{1B3E35D0-7C70-4D60-9F04-47C51FDBBC5D}" presName="Child" presStyleLbl="revTx" presStyleIdx="3" presStyleCnt="7" custScaleY="123441" custLinFactNeighborX="4494" custLinFactNeighborY="220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CF2A3F0-F569-416C-9A48-ACF331747825}" type="pres">
      <dgm:prSet presAssocID="{CEC1577F-DF55-4C62-81CE-CD4402126E99}" presName="root" presStyleCnt="0">
        <dgm:presLayoutVars>
          <dgm:chMax/>
          <dgm:chPref/>
        </dgm:presLayoutVars>
      </dgm:prSet>
      <dgm:spPr/>
    </dgm:pt>
    <dgm:pt modelId="{E17C56B5-43DD-4E83-955B-E1E8E8EFF437}" type="pres">
      <dgm:prSet presAssocID="{CEC1577F-DF55-4C62-81CE-CD4402126E99}" presName="rootComposite" presStyleCnt="0">
        <dgm:presLayoutVars/>
      </dgm:prSet>
      <dgm:spPr/>
    </dgm:pt>
    <dgm:pt modelId="{BECFA33C-FA24-4320-9320-39A9B35DAD13}" type="pres">
      <dgm:prSet presAssocID="{CEC1577F-DF55-4C62-81CE-CD4402126E99}" presName="ParentAccent" presStyleLbl="alignNode1" presStyleIdx="1" presStyleCnt="2"/>
      <dgm:spPr/>
    </dgm:pt>
    <dgm:pt modelId="{9C224447-BF22-472B-93EC-12D1F1BA1F48}" type="pres">
      <dgm:prSet presAssocID="{CEC1577F-DF55-4C62-81CE-CD4402126E99}" presName="ParentSmallAccent" presStyleLbl="fgAcc1" presStyleIdx="1" presStyleCnt="2"/>
      <dgm:spPr/>
    </dgm:pt>
    <dgm:pt modelId="{E04215F4-B7E1-4030-80EF-13F19E781FA8}" type="pres">
      <dgm:prSet presAssocID="{CEC1577F-DF55-4C62-81CE-CD4402126E99}" presName="Parent" presStyleLbl="revTx" presStyleIdx="4" presStyleCnt="7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CC55B9E-93F3-451F-8E28-3EC0437F61CC}" type="pres">
      <dgm:prSet presAssocID="{CEC1577F-DF55-4C62-81CE-CD4402126E99}" presName="childShape" presStyleCnt="0">
        <dgm:presLayoutVars>
          <dgm:chMax val="0"/>
          <dgm:chPref val="0"/>
        </dgm:presLayoutVars>
      </dgm:prSet>
      <dgm:spPr/>
    </dgm:pt>
    <dgm:pt modelId="{3FB4B3FA-B533-4075-9E19-5A999C93E58E}" type="pres">
      <dgm:prSet presAssocID="{10CA73CE-F396-4725-84C6-13CDEE621392}" presName="childComposite" presStyleCnt="0">
        <dgm:presLayoutVars>
          <dgm:chMax val="0"/>
          <dgm:chPref val="0"/>
        </dgm:presLayoutVars>
      </dgm:prSet>
      <dgm:spPr/>
    </dgm:pt>
    <dgm:pt modelId="{6DC57EAC-E08B-413E-AED1-4961A97D8CBF}" type="pres">
      <dgm:prSet presAssocID="{10CA73CE-F396-4725-84C6-13CDEE621392}" presName="ChildAccent" presStyleLbl="solidFgAcc1" presStyleIdx="3" presStyleCnt="5" custLinFactY="-55516" custLinFactNeighborX="-11380" custLinFactNeighborY="-100000"/>
      <dgm:spPr/>
    </dgm:pt>
    <dgm:pt modelId="{DE2A2E63-D89F-487E-86C4-011C4BD11124}" type="pres">
      <dgm:prSet presAssocID="{10CA73CE-F396-4725-84C6-13CDEE621392}" presName="Child" presStyleLbl="revTx" presStyleIdx="5" presStyleCnt="7" custScaleY="19058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EF228CB1-6A11-4EF5-B20F-8B3C947A2927}" type="pres">
      <dgm:prSet presAssocID="{93A95401-F6C7-4059-B126-223F056C51DF}" presName="childComposite" presStyleCnt="0">
        <dgm:presLayoutVars>
          <dgm:chMax val="0"/>
          <dgm:chPref val="0"/>
        </dgm:presLayoutVars>
      </dgm:prSet>
      <dgm:spPr/>
    </dgm:pt>
    <dgm:pt modelId="{E520A335-90E0-436F-BCA2-E4839C1CEC54}" type="pres">
      <dgm:prSet presAssocID="{93A95401-F6C7-4059-B126-223F056C51DF}" presName="ChildAccent" presStyleLbl="solidFgAcc1" presStyleIdx="4" presStyleCnt="5" custLinFactNeighborX="-3793" custLinFactNeighborY="-68276"/>
      <dgm:spPr/>
    </dgm:pt>
    <dgm:pt modelId="{8733F2B7-6A88-4858-B49B-E09D9D1263F4}" type="pres">
      <dgm:prSet presAssocID="{93A95401-F6C7-4059-B126-223F056C51DF}" presName="Child" presStyleLbl="revTx" presStyleIdx="6" presStyleCnt="7" custScaleY="150331" custLinFactNeighborX="13" custLinFactNeighborY="146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A66E0C7D-B9B8-4975-8D31-ED9CD24C18E7}" type="presOf" srcId="{1B3E35D0-7C70-4D60-9F04-47C51FDBBC5D}" destId="{4C3E69CA-7FAA-4D07-853C-B2BAE192B719}" srcOrd="0" destOrd="0" presId="urn:microsoft.com/office/officeart/2008/layout/SquareAccentList"/>
    <dgm:cxn modelId="{475F8ECE-FECE-4EB5-8FBA-D9FA4DC8D6FF}" srcId="{D187CC15-F6A9-4604-806B-B407BFB8285C}" destId="{CEC1577F-DF55-4C62-81CE-CD4402126E99}" srcOrd="1" destOrd="0" parTransId="{81184152-1F9B-45E1-B6A1-3BEB78B7F2A3}" sibTransId="{3021FCC2-D881-4DAA-8985-CC6E37309D53}"/>
    <dgm:cxn modelId="{27F9514A-20A3-4A7D-B158-4919B40CADFC}" type="presOf" srcId="{CEC1577F-DF55-4C62-81CE-CD4402126E99}" destId="{E04215F4-B7E1-4030-80EF-13F19E781FA8}" srcOrd="0" destOrd="0" presId="urn:microsoft.com/office/officeart/2008/layout/SquareAccentList"/>
    <dgm:cxn modelId="{C430D3F9-ABAA-4E9D-A51C-D3020F9D17FF}" srcId="{A070EA98-07F8-426C-B3AE-5BA38C08C38F}" destId="{1B3E35D0-7C70-4D60-9F04-47C51FDBBC5D}" srcOrd="2" destOrd="0" parTransId="{857B80A2-F564-4A5C-954D-81D57D538555}" sibTransId="{5385BDF2-EDBE-4831-84F3-7751127E7C04}"/>
    <dgm:cxn modelId="{4ED6EAC2-C1AA-4D59-B5CE-DDE02ADFFCA6}" type="presOf" srcId="{10CA73CE-F396-4725-84C6-13CDEE621392}" destId="{DE2A2E63-D89F-487E-86C4-011C4BD11124}" srcOrd="0" destOrd="0" presId="urn:microsoft.com/office/officeart/2008/layout/SquareAccentList"/>
    <dgm:cxn modelId="{2FA822CA-F33F-4638-A537-2589E08BD7E6}" srcId="{A070EA98-07F8-426C-B3AE-5BA38C08C38F}" destId="{C9E268B6-2A1D-4752-B80C-83D22773D134}" srcOrd="0" destOrd="0" parTransId="{B8990447-06A0-40C6-93C7-BDE072F93803}" sibTransId="{3BCC3F85-E4A0-4E09-B70D-820A69D596ED}"/>
    <dgm:cxn modelId="{02765100-D108-44DD-B9DF-C52DE9706AB8}" srcId="{CEC1577F-DF55-4C62-81CE-CD4402126E99}" destId="{10CA73CE-F396-4725-84C6-13CDEE621392}" srcOrd="0" destOrd="0" parTransId="{62A6B20F-2181-4F32-8DE0-370DE5917510}" sibTransId="{B2B7E53C-D6A5-4623-95D1-3D74C02408E8}"/>
    <dgm:cxn modelId="{4F763057-13D1-4C49-A6F7-688B61B5BF7F}" srcId="{A070EA98-07F8-426C-B3AE-5BA38C08C38F}" destId="{D2C8009B-E177-4B99-AF99-29EB6459054F}" srcOrd="1" destOrd="0" parTransId="{64AC307C-CB6B-49D6-BDA0-2859C939E1F5}" sibTransId="{02F808F5-E6DC-4C25-89FE-F82F2C7DDBBE}"/>
    <dgm:cxn modelId="{C975F9F4-227A-4CAB-BBE6-7DC9D932570B}" srcId="{D187CC15-F6A9-4604-806B-B407BFB8285C}" destId="{A070EA98-07F8-426C-B3AE-5BA38C08C38F}" srcOrd="0" destOrd="0" parTransId="{93F0D5BC-45C0-4696-9A81-9BFA12E75986}" sibTransId="{CDFA0D7A-37E5-44C1-9104-0E8C3F4893A8}"/>
    <dgm:cxn modelId="{9363B9C3-9403-4734-8659-45075D2D2833}" type="presOf" srcId="{93A95401-F6C7-4059-B126-223F056C51DF}" destId="{8733F2B7-6A88-4858-B49B-E09D9D1263F4}" srcOrd="0" destOrd="0" presId="urn:microsoft.com/office/officeart/2008/layout/SquareAccentList"/>
    <dgm:cxn modelId="{64F790D7-207C-4842-B6FE-902AD6A42A5A}" type="presOf" srcId="{A070EA98-07F8-426C-B3AE-5BA38C08C38F}" destId="{F012B36D-F14B-4999-8A18-29CE6DF7ABF5}" srcOrd="0" destOrd="0" presId="urn:microsoft.com/office/officeart/2008/layout/SquareAccentList"/>
    <dgm:cxn modelId="{CD868D94-C3CC-42D7-8387-E963089BD44C}" srcId="{CEC1577F-DF55-4C62-81CE-CD4402126E99}" destId="{93A95401-F6C7-4059-B126-223F056C51DF}" srcOrd="1" destOrd="0" parTransId="{FE8E78F2-6A8D-4ACE-9B93-F39814AD6F10}" sibTransId="{E395C189-236B-4107-882C-F267FB7CF677}"/>
    <dgm:cxn modelId="{C053AE7D-C82A-4A3F-9EFB-EAA2A0DC69D3}" type="presOf" srcId="{C9E268B6-2A1D-4752-B80C-83D22773D134}" destId="{73EF50C1-8261-4910-BCD4-527FF0FDB1CD}" srcOrd="0" destOrd="0" presId="urn:microsoft.com/office/officeart/2008/layout/SquareAccentList"/>
    <dgm:cxn modelId="{AC610BB7-438D-49CE-B348-634C35DB2701}" type="presOf" srcId="{D187CC15-F6A9-4604-806B-B407BFB8285C}" destId="{94798669-ED38-450F-B1AA-905FE1F380FC}" srcOrd="0" destOrd="0" presId="urn:microsoft.com/office/officeart/2008/layout/SquareAccentList"/>
    <dgm:cxn modelId="{B47B2CA4-AA2C-4852-A6F4-6B6135372800}" type="presOf" srcId="{D2C8009B-E177-4B99-AF99-29EB6459054F}" destId="{7484831E-C88E-4933-A87F-73CA6DECCC43}" srcOrd="0" destOrd="0" presId="urn:microsoft.com/office/officeart/2008/layout/SquareAccentList"/>
    <dgm:cxn modelId="{2E9BABA7-8F56-4A34-A69B-475110713AFC}" type="presParOf" srcId="{94798669-ED38-450F-B1AA-905FE1F380FC}" destId="{E5C5AE84-33CE-4FFA-8FE6-1D3F04D418A9}" srcOrd="0" destOrd="0" presId="urn:microsoft.com/office/officeart/2008/layout/SquareAccentList"/>
    <dgm:cxn modelId="{98EB374D-360B-4558-9D5D-A462C13F97C5}" type="presParOf" srcId="{E5C5AE84-33CE-4FFA-8FE6-1D3F04D418A9}" destId="{DC2AAD2D-6067-45EB-985E-0F3E343EEB1B}" srcOrd="0" destOrd="0" presId="urn:microsoft.com/office/officeart/2008/layout/SquareAccentList"/>
    <dgm:cxn modelId="{F6A87BF9-0273-4411-9C30-2DB4019173E2}" type="presParOf" srcId="{DC2AAD2D-6067-45EB-985E-0F3E343EEB1B}" destId="{C8242B7B-2759-46E1-8348-7DF49F26F1F5}" srcOrd="0" destOrd="0" presId="urn:microsoft.com/office/officeart/2008/layout/SquareAccentList"/>
    <dgm:cxn modelId="{2F21C35E-EC5B-4317-BC7C-201EF68077EA}" type="presParOf" srcId="{DC2AAD2D-6067-45EB-985E-0F3E343EEB1B}" destId="{FA91E6BF-E205-4918-ACF8-78DD1100EA90}" srcOrd="1" destOrd="0" presId="urn:microsoft.com/office/officeart/2008/layout/SquareAccentList"/>
    <dgm:cxn modelId="{C4DE29A4-417C-44D4-8767-BB89CB7B37E0}" type="presParOf" srcId="{DC2AAD2D-6067-45EB-985E-0F3E343EEB1B}" destId="{F012B36D-F14B-4999-8A18-29CE6DF7ABF5}" srcOrd="2" destOrd="0" presId="urn:microsoft.com/office/officeart/2008/layout/SquareAccentList"/>
    <dgm:cxn modelId="{0853E880-12AE-4C48-A242-1987B7C2E6EC}" type="presParOf" srcId="{E5C5AE84-33CE-4FFA-8FE6-1D3F04D418A9}" destId="{6C3965CE-B262-4EC3-A788-8E2CCF1EA1D9}" srcOrd="1" destOrd="0" presId="urn:microsoft.com/office/officeart/2008/layout/SquareAccentList"/>
    <dgm:cxn modelId="{DBF10617-983D-4455-9D63-B4C15263DC5E}" type="presParOf" srcId="{6C3965CE-B262-4EC3-A788-8E2CCF1EA1D9}" destId="{977B590D-AAB5-4686-9205-95ECDCA7D54A}" srcOrd="0" destOrd="0" presId="urn:microsoft.com/office/officeart/2008/layout/SquareAccentList"/>
    <dgm:cxn modelId="{544CD59F-2050-4131-8298-E312643DC044}" type="presParOf" srcId="{977B590D-AAB5-4686-9205-95ECDCA7D54A}" destId="{102A89F7-2D04-4FAA-B13C-A0B86CEC2240}" srcOrd="0" destOrd="0" presId="urn:microsoft.com/office/officeart/2008/layout/SquareAccentList"/>
    <dgm:cxn modelId="{6CDDF0CD-8804-4961-8125-EF5B71734026}" type="presParOf" srcId="{977B590D-AAB5-4686-9205-95ECDCA7D54A}" destId="{73EF50C1-8261-4910-BCD4-527FF0FDB1CD}" srcOrd="1" destOrd="0" presId="urn:microsoft.com/office/officeart/2008/layout/SquareAccentList"/>
    <dgm:cxn modelId="{45C416C1-1A62-4E5F-9C27-A08049BA471B}" type="presParOf" srcId="{6C3965CE-B262-4EC3-A788-8E2CCF1EA1D9}" destId="{9564F46B-F507-44E5-AB81-FE7059DDA419}" srcOrd="1" destOrd="0" presId="urn:microsoft.com/office/officeart/2008/layout/SquareAccentList"/>
    <dgm:cxn modelId="{DE6D4A62-547E-4FF3-95A8-4476003EDF38}" type="presParOf" srcId="{9564F46B-F507-44E5-AB81-FE7059DDA419}" destId="{D30F389E-B4C2-4AD7-A7C2-CE036BD2E71E}" srcOrd="0" destOrd="0" presId="urn:microsoft.com/office/officeart/2008/layout/SquareAccentList"/>
    <dgm:cxn modelId="{FD7F411A-9EB3-4D09-85F4-3D0158EBFA7E}" type="presParOf" srcId="{9564F46B-F507-44E5-AB81-FE7059DDA419}" destId="{7484831E-C88E-4933-A87F-73CA6DECCC43}" srcOrd="1" destOrd="0" presId="urn:microsoft.com/office/officeart/2008/layout/SquareAccentList"/>
    <dgm:cxn modelId="{D6C593A9-7055-457E-8F07-F93E650D5416}" type="presParOf" srcId="{6C3965CE-B262-4EC3-A788-8E2CCF1EA1D9}" destId="{9863EF6A-78F4-4C1E-8BC5-89419CBF929E}" srcOrd="2" destOrd="0" presId="urn:microsoft.com/office/officeart/2008/layout/SquareAccentList"/>
    <dgm:cxn modelId="{D2608F01-C4CB-4F31-810F-9722363B41DB}" type="presParOf" srcId="{9863EF6A-78F4-4C1E-8BC5-89419CBF929E}" destId="{3660B343-BB7F-494D-8A3A-D3303DD7116A}" srcOrd="0" destOrd="0" presId="urn:microsoft.com/office/officeart/2008/layout/SquareAccentList"/>
    <dgm:cxn modelId="{3FF2843D-BC0C-453C-8DB3-9F8603806518}" type="presParOf" srcId="{9863EF6A-78F4-4C1E-8BC5-89419CBF929E}" destId="{4C3E69CA-7FAA-4D07-853C-B2BAE192B719}" srcOrd="1" destOrd="0" presId="urn:microsoft.com/office/officeart/2008/layout/SquareAccentList"/>
    <dgm:cxn modelId="{3AC82CC0-7475-4335-B43E-BC8524C4AA33}" type="presParOf" srcId="{94798669-ED38-450F-B1AA-905FE1F380FC}" destId="{7CF2A3F0-F569-416C-9A48-ACF331747825}" srcOrd="1" destOrd="0" presId="urn:microsoft.com/office/officeart/2008/layout/SquareAccentList"/>
    <dgm:cxn modelId="{1B9D2ADF-6734-4F57-B23C-DA21FA95419E}" type="presParOf" srcId="{7CF2A3F0-F569-416C-9A48-ACF331747825}" destId="{E17C56B5-43DD-4E83-955B-E1E8E8EFF437}" srcOrd="0" destOrd="0" presId="urn:microsoft.com/office/officeart/2008/layout/SquareAccentList"/>
    <dgm:cxn modelId="{0AC24A85-A695-488B-B52A-5EA8BC01EA89}" type="presParOf" srcId="{E17C56B5-43DD-4E83-955B-E1E8E8EFF437}" destId="{BECFA33C-FA24-4320-9320-39A9B35DAD13}" srcOrd="0" destOrd="0" presId="urn:microsoft.com/office/officeart/2008/layout/SquareAccentList"/>
    <dgm:cxn modelId="{5F4CA450-AB31-486E-92C7-EDA41EF376DF}" type="presParOf" srcId="{E17C56B5-43DD-4E83-955B-E1E8E8EFF437}" destId="{9C224447-BF22-472B-93EC-12D1F1BA1F48}" srcOrd="1" destOrd="0" presId="urn:microsoft.com/office/officeart/2008/layout/SquareAccentList"/>
    <dgm:cxn modelId="{09167441-210B-4C03-B8B4-5088965CC016}" type="presParOf" srcId="{E17C56B5-43DD-4E83-955B-E1E8E8EFF437}" destId="{E04215F4-B7E1-4030-80EF-13F19E781FA8}" srcOrd="2" destOrd="0" presId="urn:microsoft.com/office/officeart/2008/layout/SquareAccentList"/>
    <dgm:cxn modelId="{B25F46A9-2958-413A-8890-DCACC495D99E}" type="presParOf" srcId="{7CF2A3F0-F569-416C-9A48-ACF331747825}" destId="{2CC55B9E-93F3-451F-8E28-3EC0437F61CC}" srcOrd="1" destOrd="0" presId="urn:microsoft.com/office/officeart/2008/layout/SquareAccentList"/>
    <dgm:cxn modelId="{2BB76982-6E03-404A-B33A-D0A89DA42072}" type="presParOf" srcId="{2CC55B9E-93F3-451F-8E28-3EC0437F61CC}" destId="{3FB4B3FA-B533-4075-9E19-5A999C93E58E}" srcOrd="0" destOrd="0" presId="urn:microsoft.com/office/officeart/2008/layout/SquareAccentList"/>
    <dgm:cxn modelId="{70A34168-BF52-4393-8D97-D1B0352EB1CC}" type="presParOf" srcId="{3FB4B3FA-B533-4075-9E19-5A999C93E58E}" destId="{6DC57EAC-E08B-413E-AED1-4961A97D8CBF}" srcOrd="0" destOrd="0" presId="urn:microsoft.com/office/officeart/2008/layout/SquareAccentList"/>
    <dgm:cxn modelId="{A4A0696A-8DA7-42E2-B296-AA01E03FB924}" type="presParOf" srcId="{3FB4B3FA-B533-4075-9E19-5A999C93E58E}" destId="{DE2A2E63-D89F-487E-86C4-011C4BD11124}" srcOrd="1" destOrd="0" presId="urn:microsoft.com/office/officeart/2008/layout/SquareAccentList"/>
    <dgm:cxn modelId="{F89BAF12-79CE-420E-B0BA-ECBCE2B283E8}" type="presParOf" srcId="{2CC55B9E-93F3-451F-8E28-3EC0437F61CC}" destId="{EF228CB1-6A11-4EF5-B20F-8B3C947A2927}" srcOrd="1" destOrd="0" presId="urn:microsoft.com/office/officeart/2008/layout/SquareAccentList"/>
    <dgm:cxn modelId="{D69E86E6-D5E8-470A-AE75-41F74057E18D}" type="presParOf" srcId="{EF228CB1-6A11-4EF5-B20F-8B3C947A2927}" destId="{E520A335-90E0-436F-BCA2-E4839C1CEC54}" srcOrd="0" destOrd="0" presId="urn:microsoft.com/office/officeart/2008/layout/SquareAccentList"/>
    <dgm:cxn modelId="{79EFBAB0-4869-4B9E-8D7B-63DA60BF9B94}" type="presParOf" srcId="{EF228CB1-6A11-4EF5-B20F-8B3C947A2927}" destId="{8733F2B7-6A88-4858-B49B-E09D9D1263F4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FEC7AA6-4D0E-4ED3-8BFD-81CBB882C184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4FB3D9EA-16C2-4B23-BF65-A5000E7CB7A7}">
      <dgm:prSet phldrT="[Text]" custT="1"/>
      <dgm:spPr/>
      <dgm:t>
        <a:bodyPr/>
        <a:lstStyle/>
        <a:p>
          <a:r>
            <a:rPr lang="en-AU" sz="2000" b="1" dirty="0" smtClean="0">
              <a:latin typeface="Arial" pitchFamily="34" charset="0"/>
              <a:cs typeface="Arial" pitchFamily="34" charset="0"/>
            </a:rPr>
            <a:t>Mandate of the NCGBVF</a:t>
          </a:r>
          <a:endParaRPr lang="en-ZA" sz="2000" dirty="0"/>
        </a:p>
      </dgm:t>
    </dgm:pt>
    <dgm:pt modelId="{C0C439AC-8816-4366-B87B-52CE1A71D4D7}" type="parTrans" cxnId="{8C220D68-4D25-445C-852E-010B5F396EBD}">
      <dgm:prSet/>
      <dgm:spPr/>
      <dgm:t>
        <a:bodyPr/>
        <a:lstStyle/>
        <a:p>
          <a:endParaRPr lang="en-ZA"/>
        </a:p>
      </dgm:t>
    </dgm:pt>
    <dgm:pt modelId="{5917C12C-36D0-4B01-AB41-789554D0BE8A}" type="sibTrans" cxnId="{8C220D68-4D25-445C-852E-010B5F396EBD}">
      <dgm:prSet/>
      <dgm:spPr/>
      <dgm:t>
        <a:bodyPr/>
        <a:lstStyle/>
        <a:p>
          <a:endParaRPr lang="en-ZA"/>
        </a:p>
      </dgm:t>
    </dgm:pt>
    <dgm:pt modelId="{947EEA3A-A3AA-4149-A1AC-ED37CD30A882}">
      <dgm:prSet phldrT="[Text]" custT="1"/>
      <dgm:spPr/>
      <dgm:t>
        <a:bodyPr/>
        <a:lstStyle/>
        <a:p>
          <a:r>
            <a:rPr lang="en-ZA" sz="2000" dirty="0" smtClean="0">
              <a:latin typeface="Arial" pitchFamily="34" charset="0"/>
              <a:cs typeface="Arial" pitchFamily="34" charset="0"/>
            </a:rPr>
            <a:t>Constitution of the Republic, 1996</a:t>
          </a:r>
          <a:endParaRPr lang="en-ZA" sz="2000" dirty="0">
            <a:latin typeface="Arial" pitchFamily="34" charset="0"/>
            <a:cs typeface="Arial" pitchFamily="34" charset="0"/>
          </a:endParaRPr>
        </a:p>
      </dgm:t>
    </dgm:pt>
    <dgm:pt modelId="{B4593441-712B-47FD-B221-18DAAFFBD9E0}" type="parTrans" cxnId="{072ACC88-FDE3-46A4-85D8-92631E503C71}">
      <dgm:prSet/>
      <dgm:spPr/>
      <dgm:t>
        <a:bodyPr/>
        <a:lstStyle/>
        <a:p>
          <a:endParaRPr lang="en-ZA"/>
        </a:p>
      </dgm:t>
    </dgm:pt>
    <dgm:pt modelId="{C39F3B55-7015-4450-A1A5-6C37A598097C}" type="sibTrans" cxnId="{072ACC88-FDE3-46A4-85D8-92631E503C71}">
      <dgm:prSet/>
      <dgm:spPr/>
      <dgm:t>
        <a:bodyPr/>
        <a:lstStyle/>
        <a:p>
          <a:endParaRPr lang="en-ZA"/>
        </a:p>
      </dgm:t>
    </dgm:pt>
    <dgm:pt modelId="{9C96A9DD-34F9-493F-B3C4-297BEE8AD363}">
      <dgm:prSet phldrT="[Text]" custT="1"/>
      <dgm:spPr/>
      <dgm:t>
        <a:bodyPr/>
        <a:lstStyle/>
        <a:p>
          <a:r>
            <a:rPr lang="en-ZA" sz="2000" dirty="0" smtClean="0">
              <a:latin typeface="Arial" pitchFamily="34" charset="0"/>
              <a:cs typeface="Arial" pitchFamily="34" charset="0"/>
            </a:rPr>
            <a:t>International and Regional instruments (CEDAW, Maputo Protocol)</a:t>
          </a:r>
          <a:endParaRPr lang="en-ZA" sz="2000" dirty="0">
            <a:latin typeface="Arial" pitchFamily="34" charset="0"/>
            <a:cs typeface="Arial" pitchFamily="34" charset="0"/>
          </a:endParaRPr>
        </a:p>
      </dgm:t>
    </dgm:pt>
    <dgm:pt modelId="{78D374A3-588D-49B6-AE95-AA39649CED45}" type="parTrans" cxnId="{93DBD079-7106-487F-983E-3722417809D7}">
      <dgm:prSet/>
      <dgm:spPr/>
      <dgm:t>
        <a:bodyPr/>
        <a:lstStyle/>
        <a:p>
          <a:endParaRPr lang="en-ZA"/>
        </a:p>
      </dgm:t>
    </dgm:pt>
    <dgm:pt modelId="{02FA3F40-E882-406B-BFF1-73B9BA83146C}" type="sibTrans" cxnId="{93DBD079-7106-487F-983E-3722417809D7}">
      <dgm:prSet/>
      <dgm:spPr/>
      <dgm:t>
        <a:bodyPr/>
        <a:lstStyle/>
        <a:p>
          <a:endParaRPr lang="en-ZA"/>
        </a:p>
      </dgm:t>
    </dgm:pt>
    <dgm:pt modelId="{D3F1F8DA-19E8-4C35-8306-C78D56A472B9}">
      <dgm:prSet phldrT="[Text]" custT="1"/>
      <dgm:spPr/>
      <dgm:t>
        <a:bodyPr/>
        <a:lstStyle/>
        <a:p>
          <a:r>
            <a:rPr lang="en-ZA" sz="2000" dirty="0" smtClean="0">
              <a:latin typeface="Arial" pitchFamily="34" charset="0"/>
              <a:cs typeface="Arial" pitchFamily="34" charset="0"/>
            </a:rPr>
            <a:t>Cabinet Instruction, 2012</a:t>
          </a:r>
          <a:endParaRPr lang="en-ZA" sz="2000" dirty="0">
            <a:latin typeface="Arial" pitchFamily="34" charset="0"/>
            <a:cs typeface="Arial" pitchFamily="34" charset="0"/>
          </a:endParaRPr>
        </a:p>
      </dgm:t>
    </dgm:pt>
    <dgm:pt modelId="{3C52C56C-9619-4AEF-B7AB-3CF7E328E53F}" type="parTrans" cxnId="{562E306A-569F-4CD1-B000-A57837F847E9}">
      <dgm:prSet/>
      <dgm:spPr/>
      <dgm:t>
        <a:bodyPr/>
        <a:lstStyle/>
        <a:p>
          <a:endParaRPr lang="en-ZA"/>
        </a:p>
      </dgm:t>
    </dgm:pt>
    <dgm:pt modelId="{6E51734A-0E75-4E56-8DD8-A95F139CAD79}" type="sibTrans" cxnId="{562E306A-569F-4CD1-B000-A57837F847E9}">
      <dgm:prSet/>
      <dgm:spPr/>
      <dgm:t>
        <a:bodyPr/>
        <a:lstStyle/>
        <a:p>
          <a:endParaRPr lang="en-ZA"/>
        </a:p>
      </dgm:t>
    </dgm:pt>
    <dgm:pt modelId="{9D53C267-0FCC-46A6-BB2C-67DF59A97AE5}">
      <dgm:prSet phldrT="[Text]" custT="1"/>
      <dgm:spPr/>
      <dgm:t>
        <a:bodyPr/>
        <a:lstStyle/>
        <a:p>
          <a:r>
            <a:rPr lang="en-AU" sz="2000" b="1" dirty="0" smtClean="0">
              <a:latin typeface="Arial" pitchFamily="34" charset="0"/>
              <a:cs typeface="Arial" pitchFamily="34" charset="0"/>
            </a:rPr>
            <a:t>Purpose of the NCGBVF </a:t>
          </a:r>
          <a:endParaRPr lang="en-ZA" sz="2000" dirty="0">
            <a:latin typeface="Arial" pitchFamily="34" charset="0"/>
            <a:cs typeface="Arial" pitchFamily="34" charset="0"/>
          </a:endParaRPr>
        </a:p>
      </dgm:t>
    </dgm:pt>
    <dgm:pt modelId="{6FA8CFEB-0C6B-4C1A-BC05-27E715AA1240}" type="parTrans" cxnId="{1FC9EA15-8D73-4771-B9CC-F1A8DCBE1B50}">
      <dgm:prSet/>
      <dgm:spPr/>
      <dgm:t>
        <a:bodyPr/>
        <a:lstStyle/>
        <a:p>
          <a:endParaRPr lang="en-ZA"/>
        </a:p>
      </dgm:t>
    </dgm:pt>
    <dgm:pt modelId="{8530831F-C96A-4B84-9C42-A979910012B0}" type="sibTrans" cxnId="{1FC9EA15-8D73-4771-B9CC-F1A8DCBE1B50}">
      <dgm:prSet/>
      <dgm:spPr/>
      <dgm:t>
        <a:bodyPr/>
        <a:lstStyle/>
        <a:p>
          <a:endParaRPr lang="en-ZA"/>
        </a:p>
      </dgm:t>
    </dgm:pt>
    <dgm:pt modelId="{DC110D43-58C7-478D-A5DD-7DF859866FBB}">
      <dgm:prSet phldrT="[Text]" custT="1"/>
      <dgm:spPr/>
      <dgm:t>
        <a:bodyPr anchor="t"/>
        <a:lstStyle/>
        <a:p>
          <a:r>
            <a:rPr lang="en-ZA" sz="2000" dirty="0" smtClean="0">
              <a:latin typeface="Arial" pitchFamily="34" charset="0"/>
              <a:cs typeface="Arial" pitchFamily="34" charset="0"/>
            </a:rPr>
            <a:t>To primarily focus on </a:t>
          </a:r>
          <a:r>
            <a:rPr lang="en-ZA" sz="2000" b="1" dirty="0" smtClean="0">
              <a:latin typeface="Arial" pitchFamily="34" charset="0"/>
              <a:cs typeface="Arial" pitchFamily="34" charset="0"/>
            </a:rPr>
            <a:t>amplifying the national response to </a:t>
          </a:r>
          <a:r>
            <a:rPr lang="en-ZA" sz="2000" dirty="0" smtClean="0">
              <a:latin typeface="Arial" pitchFamily="34" charset="0"/>
              <a:cs typeface="Arial" pitchFamily="34" charset="0"/>
            </a:rPr>
            <a:t>GBV</a:t>
          </a:r>
          <a:r>
            <a:rPr lang="en-ZA" sz="20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ZA" sz="2000" dirty="0" smtClean="0">
              <a:latin typeface="Arial" pitchFamily="34" charset="0"/>
              <a:cs typeface="Arial" pitchFamily="34" charset="0"/>
            </a:rPr>
            <a:t>across response, care and support and prevention to facilitate </a:t>
          </a:r>
          <a:r>
            <a:rPr lang="en-ZA" sz="2000" b="1" dirty="0" smtClean="0">
              <a:latin typeface="Arial" pitchFamily="34" charset="0"/>
              <a:cs typeface="Arial" pitchFamily="34" charset="0"/>
            </a:rPr>
            <a:t>a strengthened, survivor-focused, resourced and coordinated strategic response</a:t>
          </a:r>
          <a:r>
            <a:rPr lang="en-ZA" sz="2000" dirty="0" smtClean="0">
              <a:latin typeface="Arial" pitchFamily="34" charset="0"/>
              <a:cs typeface="Arial" pitchFamily="34" charset="0"/>
            </a:rPr>
            <a:t> that optimally harnesses the knowledge, experiences and roles of respective stakeholders towards a common agenda of eliminating GBV in South Africa</a:t>
          </a:r>
          <a:endParaRPr lang="en-ZA" sz="2000" dirty="0">
            <a:latin typeface="Arial" pitchFamily="34" charset="0"/>
            <a:cs typeface="Arial" pitchFamily="34" charset="0"/>
          </a:endParaRPr>
        </a:p>
      </dgm:t>
    </dgm:pt>
    <dgm:pt modelId="{DC70C7B7-DDE8-40D7-80D6-B76C0423835C}" type="parTrans" cxnId="{C50D6377-A5D2-4501-8397-29E750318F1A}">
      <dgm:prSet/>
      <dgm:spPr/>
      <dgm:t>
        <a:bodyPr/>
        <a:lstStyle/>
        <a:p>
          <a:endParaRPr lang="en-ZA"/>
        </a:p>
      </dgm:t>
    </dgm:pt>
    <dgm:pt modelId="{FE7771AA-6A0F-4C85-9F9F-5146C006A4F5}" type="sibTrans" cxnId="{C50D6377-A5D2-4501-8397-29E750318F1A}">
      <dgm:prSet/>
      <dgm:spPr/>
      <dgm:t>
        <a:bodyPr/>
        <a:lstStyle/>
        <a:p>
          <a:endParaRPr lang="en-ZA"/>
        </a:p>
      </dgm:t>
    </dgm:pt>
    <dgm:pt modelId="{21C6D5EB-E6C1-4C74-B70E-05E029736C15}">
      <dgm:prSet phldrT="[Text]" custT="1"/>
      <dgm:spPr/>
      <dgm:t>
        <a:bodyPr/>
        <a:lstStyle/>
        <a:p>
          <a:r>
            <a:rPr lang="en-ZA" sz="2000" dirty="0" smtClean="0">
              <a:latin typeface="Arial" pitchFamily="34" charset="0"/>
              <a:cs typeface="Arial" pitchFamily="34" charset="0"/>
            </a:rPr>
            <a:t>Presidential Summit against Gender based Violence, 2018 &amp;</a:t>
          </a:r>
          <a:endParaRPr lang="en-ZA" sz="2000" dirty="0">
            <a:latin typeface="Arial" pitchFamily="34" charset="0"/>
            <a:cs typeface="Arial" pitchFamily="34" charset="0"/>
          </a:endParaRPr>
        </a:p>
      </dgm:t>
    </dgm:pt>
    <dgm:pt modelId="{186E7F3E-95A6-45D4-8C3D-BEC90F63D9B5}" type="parTrans" cxnId="{90506AFD-E43F-414E-83A6-43CE41AA90A0}">
      <dgm:prSet/>
      <dgm:spPr/>
      <dgm:t>
        <a:bodyPr/>
        <a:lstStyle/>
        <a:p>
          <a:endParaRPr lang="en-ZA"/>
        </a:p>
      </dgm:t>
    </dgm:pt>
    <dgm:pt modelId="{6CADED55-198C-4379-ACBF-C557C63E4AE2}" type="sibTrans" cxnId="{90506AFD-E43F-414E-83A6-43CE41AA90A0}">
      <dgm:prSet/>
      <dgm:spPr/>
      <dgm:t>
        <a:bodyPr/>
        <a:lstStyle/>
        <a:p>
          <a:endParaRPr lang="en-ZA"/>
        </a:p>
      </dgm:t>
    </dgm:pt>
    <dgm:pt modelId="{B86174B1-0ACE-40B8-BB0A-1AFE0056E7F2}">
      <dgm:prSet phldrT="[Text]" custT="1"/>
      <dgm:spPr/>
      <dgm:t>
        <a:bodyPr/>
        <a:lstStyle/>
        <a:p>
          <a:r>
            <a:rPr lang="en-US" sz="2000" dirty="0" smtClean="0">
              <a:latin typeface="Arial" pitchFamily="34" charset="0"/>
              <a:cs typeface="Arial" pitchFamily="34" charset="0"/>
            </a:rPr>
            <a:t>Declaration</a:t>
          </a:r>
          <a:endParaRPr lang="en-ZA" sz="2000" dirty="0">
            <a:latin typeface="Arial" pitchFamily="34" charset="0"/>
            <a:cs typeface="Arial" pitchFamily="34" charset="0"/>
          </a:endParaRPr>
        </a:p>
      </dgm:t>
    </dgm:pt>
    <dgm:pt modelId="{BDA18E1E-31D2-4502-BB7E-5EE2F3230133}" type="parTrans" cxnId="{97ED6D7A-E11A-4127-ABE8-2D9995C70F49}">
      <dgm:prSet/>
      <dgm:spPr/>
      <dgm:t>
        <a:bodyPr/>
        <a:lstStyle/>
        <a:p>
          <a:endParaRPr lang="en-ZA"/>
        </a:p>
      </dgm:t>
    </dgm:pt>
    <dgm:pt modelId="{97C06984-7695-48E4-80B2-3AE37528D85A}" type="sibTrans" cxnId="{97ED6D7A-E11A-4127-ABE8-2D9995C70F49}">
      <dgm:prSet/>
      <dgm:spPr/>
      <dgm:t>
        <a:bodyPr/>
        <a:lstStyle/>
        <a:p>
          <a:endParaRPr lang="en-ZA"/>
        </a:p>
      </dgm:t>
    </dgm:pt>
    <dgm:pt modelId="{60C3FEDF-E5E5-439F-9281-7F2551625849}" type="pres">
      <dgm:prSet presAssocID="{3FEC7AA6-4D0E-4ED3-8BFD-81CBB882C184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n-ZA"/>
        </a:p>
      </dgm:t>
    </dgm:pt>
    <dgm:pt modelId="{252B33FE-8D5C-4A99-A32F-A748260DCA5F}" type="pres">
      <dgm:prSet presAssocID="{4FB3D9EA-16C2-4B23-BF65-A5000E7CB7A7}" presName="root" presStyleCnt="0">
        <dgm:presLayoutVars>
          <dgm:chMax/>
          <dgm:chPref/>
        </dgm:presLayoutVars>
      </dgm:prSet>
      <dgm:spPr/>
    </dgm:pt>
    <dgm:pt modelId="{8818810C-5077-4EF0-8E2E-40F92506DCC9}" type="pres">
      <dgm:prSet presAssocID="{4FB3D9EA-16C2-4B23-BF65-A5000E7CB7A7}" presName="rootComposite" presStyleCnt="0">
        <dgm:presLayoutVars/>
      </dgm:prSet>
      <dgm:spPr/>
    </dgm:pt>
    <dgm:pt modelId="{2BA9DF86-5767-4842-9E10-18DB8ECB9870}" type="pres">
      <dgm:prSet presAssocID="{4FB3D9EA-16C2-4B23-BF65-A5000E7CB7A7}" presName="ParentAccent" presStyleLbl="alignNode1" presStyleIdx="0" presStyleCnt="2"/>
      <dgm:spPr/>
    </dgm:pt>
    <dgm:pt modelId="{21672CFE-2116-460A-9B58-2749824228CA}" type="pres">
      <dgm:prSet presAssocID="{4FB3D9EA-16C2-4B23-BF65-A5000E7CB7A7}" presName="ParentSmallAccent" presStyleLbl="fgAcc1" presStyleIdx="0" presStyleCnt="2"/>
      <dgm:spPr/>
    </dgm:pt>
    <dgm:pt modelId="{B79EC4EE-1C33-4D18-933A-126B9B139A5E}" type="pres">
      <dgm:prSet presAssocID="{4FB3D9EA-16C2-4B23-BF65-A5000E7CB7A7}" presName="Parent" presStyleLbl="revTx" presStyleIdx="0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40216439-FBF6-4557-A8F1-5304F5B386BC}" type="pres">
      <dgm:prSet presAssocID="{4FB3D9EA-16C2-4B23-BF65-A5000E7CB7A7}" presName="childShape" presStyleCnt="0">
        <dgm:presLayoutVars>
          <dgm:chMax val="0"/>
          <dgm:chPref val="0"/>
        </dgm:presLayoutVars>
      </dgm:prSet>
      <dgm:spPr/>
    </dgm:pt>
    <dgm:pt modelId="{9A3E8E10-9BAC-4671-89B6-AFD31ECC68DD}" type="pres">
      <dgm:prSet presAssocID="{947EEA3A-A3AA-4149-A1AC-ED37CD30A882}" presName="childComposite" presStyleCnt="0">
        <dgm:presLayoutVars>
          <dgm:chMax val="0"/>
          <dgm:chPref val="0"/>
        </dgm:presLayoutVars>
      </dgm:prSet>
      <dgm:spPr/>
    </dgm:pt>
    <dgm:pt modelId="{CB1BD84B-D4AC-4583-B13B-2C073308CF55}" type="pres">
      <dgm:prSet presAssocID="{947EEA3A-A3AA-4149-A1AC-ED37CD30A882}" presName="ChildAccent" presStyleLbl="solidFgAcc1" presStyleIdx="0" presStyleCnt="6" custLinFactNeighborX="4593" custLinFactNeighborY="-27560"/>
      <dgm:spPr/>
    </dgm:pt>
    <dgm:pt modelId="{6D826073-DC37-43BB-A854-1F28C3FC1085}" type="pres">
      <dgm:prSet presAssocID="{947EEA3A-A3AA-4149-A1AC-ED37CD30A882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C913E568-16F3-463C-A9A8-9D803B3A8D70}" type="pres">
      <dgm:prSet presAssocID="{9C96A9DD-34F9-493F-B3C4-297BEE8AD363}" presName="childComposite" presStyleCnt="0">
        <dgm:presLayoutVars>
          <dgm:chMax val="0"/>
          <dgm:chPref val="0"/>
        </dgm:presLayoutVars>
      </dgm:prSet>
      <dgm:spPr/>
    </dgm:pt>
    <dgm:pt modelId="{C99F14DD-E7C6-4F9A-85BA-2D6D2CDF72A7}" type="pres">
      <dgm:prSet presAssocID="{9C96A9DD-34F9-493F-B3C4-297BEE8AD363}" presName="ChildAccent" presStyleLbl="solidFgAcc1" presStyleIdx="1" presStyleCnt="6" custLinFactNeighborX="4593" custLinFactNeighborY="-78087"/>
      <dgm:spPr/>
    </dgm:pt>
    <dgm:pt modelId="{AE937549-DB1C-4B79-A4D7-0E79816054C5}" type="pres">
      <dgm:prSet presAssocID="{9C96A9DD-34F9-493F-B3C4-297BEE8AD363}" presName="Child" presStyleLbl="revTx" presStyleIdx="2" presStyleCnt="8" custScaleY="13610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E1F3B2B-3062-4F69-82B6-CB8036A56A78}" type="pres">
      <dgm:prSet presAssocID="{D3F1F8DA-19E8-4C35-8306-C78D56A472B9}" presName="childComposite" presStyleCnt="0">
        <dgm:presLayoutVars>
          <dgm:chMax val="0"/>
          <dgm:chPref val="0"/>
        </dgm:presLayoutVars>
      </dgm:prSet>
      <dgm:spPr/>
    </dgm:pt>
    <dgm:pt modelId="{E3734982-0FF0-4A61-B492-9644E374523D}" type="pres">
      <dgm:prSet presAssocID="{D3F1F8DA-19E8-4C35-8306-C78D56A472B9}" presName="ChildAccent" presStyleLbl="solidFgAcc1" presStyleIdx="2" presStyleCnt="6"/>
      <dgm:spPr/>
    </dgm:pt>
    <dgm:pt modelId="{A202B2D8-B6BA-4E16-9202-F0F655A62C63}" type="pres">
      <dgm:prSet presAssocID="{D3F1F8DA-19E8-4C35-8306-C78D56A472B9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E9BA4958-0AD4-469E-AF99-E6BB037EB914}" type="pres">
      <dgm:prSet presAssocID="{21C6D5EB-E6C1-4C74-B70E-05E029736C15}" presName="childComposite" presStyleCnt="0">
        <dgm:presLayoutVars>
          <dgm:chMax val="0"/>
          <dgm:chPref val="0"/>
        </dgm:presLayoutVars>
      </dgm:prSet>
      <dgm:spPr/>
    </dgm:pt>
    <dgm:pt modelId="{7D7B1CBF-DF26-4623-824E-DF962AAD5833}" type="pres">
      <dgm:prSet presAssocID="{21C6D5EB-E6C1-4C74-B70E-05E029736C15}" presName="ChildAccent" presStyleLbl="solidFgAcc1" presStyleIdx="3" presStyleCnt="6" custLinFactNeighborY="-66587"/>
      <dgm:spPr/>
    </dgm:pt>
    <dgm:pt modelId="{7CC5B13E-8927-47DC-A70B-37CD5858C96E}" type="pres">
      <dgm:prSet presAssocID="{21C6D5EB-E6C1-4C74-B70E-05E029736C15}" presName="Child" presStyleLbl="revTx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0BE9C216-180A-4F12-8770-8D56FBC0A3E5}" type="pres">
      <dgm:prSet presAssocID="{B86174B1-0ACE-40B8-BB0A-1AFE0056E7F2}" presName="childComposite" presStyleCnt="0">
        <dgm:presLayoutVars>
          <dgm:chMax val="0"/>
          <dgm:chPref val="0"/>
        </dgm:presLayoutVars>
      </dgm:prSet>
      <dgm:spPr/>
    </dgm:pt>
    <dgm:pt modelId="{B096E8E6-9872-42B3-AD5D-593DB005F57B}" type="pres">
      <dgm:prSet presAssocID="{B86174B1-0ACE-40B8-BB0A-1AFE0056E7F2}" presName="ChildAccent" presStyleLbl="solidFgAcc1" presStyleIdx="4" presStyleCnt="6"/>
      <dgm:spPr/>
    </dgm:pt>
    <dgm:pt modelId="{BB9F08F0-99FC-4812-BDE2-448284A5337B}" type="pres">
      <dgm:prSet presAssocID="{B86174B1-0ACE-40B8-BB0A-1AFE0056E7F2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3953166-ABAE-44F4-9356-02444303EC23}" type="pres">
      <dgm:prSet presAssocID="{9D53C267-0FCC-46A6-BB2C-67DF59A97AE5}" presName="root" presStyleCnt="0">
        <dgm:presLayoutVars>
          <dgm:chMax/>
          <dgm:chPref/>
        </dgm:presLayoutVars>
      </dgm:prSet>
      <dgm:spPr/>
    </dgm:pt>
    <dgm:pt modelId="{089D5650-ECB4-4700-B32B-233DB6CCE647}" type="pres">
      <dgm:prSet presAssocID="{9D53C267-0FCC-46A6-BB2C-67DF59A97AE5}" presName="rootComposite" presStyleCnt="0">
        <dgm:presLayoutVars/>
      </dgm:prSet>
      <dgm:spPr/>
    </dgm:pt>
    <dgm:pt modelId="{5C7D568D-0D57-456D-99F4-E23860A3FD23}" type="pres">
      <dgm:prSet presAssocID="{9D53C267-0FCC-46A6-BB2C-67DF59A97AE5}" presName="ParentAccent" presStyleLbl="alignNode1" presStyleIdx="1" presStyleCnt="2"/>
      <dgm:spPr/>
    </dgm:pt>
    <dgm:pt modelId="{5E766895-B15E-4BB0-9AE1-0C1D9A74751B}" type="pres">
      <dgm:prSet presAssocID="{9D53C267-0FCC-46A6-BB2C-67DF59A97AE5}" presName="ParentSmallAccent" presStyleLbl="fgAcc1" presStyleIdx="1" presStyleCnt="2"/>
      <dgm:spPr/>
    </dgm:pt>
    <dgm:pt modelId="{ADE2270E-FBF9-4540-BDFA-393396450C34}" type="pres">
      <dgm:prSet presAssocID="{9D53C267-0FCC-46A6-BB2C-67DF59A97AE5}" presName="Parent" presStyleLbl="revTx" presStyleIdx="6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DFD7B03-D42D-4AA8-BCAE-FBFB8BA107BA}" type="pres">
      <dgm:prSet presAssocID="{9D53C267-0FCC-46A6-BB2C-67DF59A97AE5}" presName="childShape" presStyleCnt="0">
        <dgm:presLayoutVars>
          <dgm:chMax val="0"/>
          <dgm:chPref val="0"/>
        </dgm:presLayoutVars>
      </dgm:prSet>
      <dgm:spPr/>
    </dgm:pt>
    <dgm:pt modelId="{900466C5-5F75-4B90-B5C0-9DC9E455DB36}" type="pres">
      <dgm:prSet presAssocID="{DC110D43-58C7-478D-A5DD-7DF859866FBB}" presName="childComposite" presStyleCnt="0">
        <dgm:presLayoutVars>
          <dgm:chMax val="0"/>
          <dgm:chPref val="0"/>
        </dgm:presLayoutVars>
      </dgm:prSet>
      <dgm:spPr/>
    </dgm:pt>
    <dgm:pt modelId="{41CEE1BB-B003-4E54-94EA-20B7933E7FB8}" type="pres">
      <dgm:prSet presAssocID="{DC110D43-58C7-478D-A5DD-7DF859866FBB}" presName="ChildAccent" presStyleLbl="solidFgAcc1" presStyleIdx="5" presStyleCnt="6" custLinFactY="-328162" custLinFactNeighborX="-4920" custLinFactNeighborY="-400000"/>
      <dgm:spPr/>
    </dgm:pt>
    <dgm:pt modelId="{3AAC863D-9CCE-4586-816F-D2F4F575E97F}" type="pres">
      <dgm:prSet presAssocID="{DC110D43-58C7-478D-A5DD-7DF859866FBB}" presName="Child" presStyleLbl="revTx" presStyleIdx="7" presStyleCnt="8" custScaleX="120311" custScaleY="632346" custLinFactNeighborX="-777" custLinFactNeighborY="-3166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90506AFD-E43F-414E-83A6-43CE41AA90A0}" srcId="{4FB3D9EA-16C2-4B23-BF65-A5000E7CB7A7}" destId="{21C6D5EB-E6C1-4C74-B70E-05E029736C15}" srcOrd="3" destOrd="0" parTransId="{186E7F3E-95A6-45D4-8C3D-BEC90F63D9B5}" sibTransId="{6CADED55-198C-4379-ACBF-C557C63E4AE2}"/>
    <dgm:cxn modelId="{1CDCF05B-7437-4B9F-ADE5-9E332E10B532}" type="presOf" srcId="{4FB3D9EA-16C2-4B23-BF65-A5000E7CB7A7}" destId="{B79EC4EE-1C33-4D18-933A-126B9B139A5E}" srcOrd="0" destOrd="0" presId="urn:microsoft.com/office/officeart/2008/layout/SquareAccentList"/>
    <dgm:cxn modelId="{ACD17006-40F4-4BFA-8A07-AB192580C0A3}" type="presOf" srcId="{947EEA3A-A3AA-4149-A1AC-ED37CD30A882}" destId="{6D826073-DC37-43BB-A854-1F28C3FC1085}" srcOrd="0" destOrd="0" presId="urn:microsoft.com/office/officeart/2008/layout/SquareAccentList"/>
    <dgm:cxn modelId="{A5C85642-0406-4B28-8697-06F8DC01B2E2}" type="presOf" srcId="{DC110D43-58C7-478D-A5DD-7DF859866FBB}" destId="{3AAC863D-9CCE-4586-816F-D2F4F575E97F}" srcOrd="0" destOrd="0" presId="urn:microsoft.com/office/officeart/2008/layout/SquareAccentList"/>
    <dgm:cxn modelId="{B3D72623-CE16-49CF-80A9-95C7A6D35F65}" type="presOf" srcId="{3FEC7AA6-4D0E-4ED3-8BFD-81CBB882C184}" destId="{60C3FEDF-E5E5-439F-9281-7F2551625849}" srcOrd="0" destOrd="0" presId="urn:microsoft.com/office/officeart/2008/layout/SquareAccentList"/>
    <dgm:cxn modelId="{158F4AFE-5855-4E7A-A385-A67F113CE778}" type="presOf" srcId="{9D53C267-0FCC-46A6-BB2C-67DF59A97AE5}" destId="{ADE2270E-FBF9-4540-BDFA-393396450C34}" srcOrd="0" destOrd="0" presId="urn:microsoft.com/office/officeart/2008/layout/SquareAccentList"/>
    <dgm:cxn modelId="{072ACC88-FDE3-46A4-85D8-92631E503C71}" srcId="{4FB3D9EA-16C2-4B23-BF65-A5000E7CB7A7}" destId="{947EEA3A-A3AA-4149-A1AC-ED37CD30A882}" srcOrd="0" destOrd="0" parTransId="{B4593441-712B-47FD-B221-18DAAFFBD9E0}" sibTransId="{C39F3B55-7015-4450-A1A5-6C37A598097C}"/>
    <dgm:cxn modelId="{97ED6D7A-E11A-4127-ABE8-2D9995C70F49}" srcId="{4FB3D9EA-16C2-4B23-BF65-A5000E7CB7A7}" destId="{B86174B1-0ACE-40B8-BB0A-1AFE0056E7F2}" srcOrd="4" destOrd="0" parTransId="{BDA18E1E-31D2-4502-BB7E-5EE2F3230133}" sibTransId="{97C06984-7695-48E4-80B2-3AE37528D85A}"/>
    <dgm:cxn modelId="{3FE3E646-8D23-4ABB-94A4-C7573342D170}" type="presOf" srcId="{21C6D5EB-E6C1-4C74-B70E-05E029736C15}" destId="{7CC5B13E-8927-47DC-A70B-37CD5858C96E}" srcOrd="0" destOrd="0" presId="urn:microsoft.com/office/officeart/2008/layout/SquareAccentList"/>
    <dgm:cxn modelId="{93DBD079-7106-487F-983E-3722417809D7}" srcId="{4FB3D9EA-16C2-4B23-BF65-A5000E7CB7A7}" destId="{9C96A9DD-34F9-493F-B3C4-297BEE8AD363}" srcOrd="1" destOrd="0" parTransId="{78D374A3-588D-49B6-AE95-AA39649CED45}" sibTransId="{02FA3F40-E882-406B-BFF1-73B9BA83146C}"/>
    <dgm:cxn modelId="{C0814103-00A0-4378-9B8E-8918BEEEAEB1}" type="presOf" srcId="{9C96A9DD-34F9-493F-B3C4-297BEE8AD363}" destId="{AE937549-DB1C-4B79-A4D7-0E79816054C5}" srcOrd="0" destOrd="0" presId="urn:microsoft.com/office/officeart/2008/layout/SquareAccentList"/>
    <dgm:cxn modelId="{C50D6377-A5D2-4501-8397-29E750318F1A}" srcId="{9D53C267-0FCC-46A6-BB2C-67DF59A97AE5}" destId="{DC110D43-58C7-478D-A5DD-7DF859866FBB}" srcOrd="0" destOrd="0" parTransId="{DC70C7B7-DDE8-40D7-80D6-B76C0423835C}" sibTransId="{FE7771AA-6A0F-4C85-9F9F-5146C006A4F5}"/>
    <dgm:cxn modelId="{1546B54C-47C9-4D57-85FA-A3D82723E6BD}" type="presOf" srcId="{D3F1F8DA-19E8-4C35-8306-C78D56A472B9}" destId="{A202B2D8-B6BA-4E16-9202-F0F655A62C63}" srcOrd="0" destOrd="0" presId="urn:microsoft.com/office/officeart/2008/layout/SquareAccentList"/>
    <dgm:cxn modelId="{8C220D68-4D25-445C-852E-010B5F396EBD}" srcId="{3FEC7AA6-4D0E-4ED3-8BFD-81CBB882C184}" destId="{4FB3D9EA-16C2-4B23-BF65-A5000E7CB7A7}" srcOrd="0" destOrd="0" parTransId="{C0C439AC-8816-4366-B87B-52CE1A71D4D7}" sibTransId="{5917C12C-36D0-4B01-AB41-789554D0BE8A}"/>
    <dgm:cxn modelId="{1FC9EA15-8D73-4771-B9CC-F1A8DCBE1B50}" srcId="{3FEC7AA6-4D0E-4ED3-8BFD-81CBB882C184}" destId="{9D53C267-0FCC-46A6-BB2C-67DF59A97AE5}" srcOrd="1" destOrd="0" parTransId="{6FA8CFEB-0C6B-4C1A-BC05-27E715AA1240}" sibTransId="{8530831F-C96A-4B84-9C42-A979910012B0}"/>
    <dgm:cxn modelId="{DA749B60-C983-44EC-AC0F-03EB5BB22D73}" type="presOf" srcId="{B86174B1-0ACE-40B8-BB0A-1AFE0056E7F2}" destId="{BB9F08F0-99FC-4812-BDE2-448284A5337B}" srcOrd="0" destOrd="0" presId="urn:microsoft.com/office/officeart/2008/layout/SquareAccentList"/>
    <dgm:cxn modelId="{562E306A-569F-4CD1-B000-A57837F847E9}" srcId="{4FB3D9EA-16C2-4B23-BF65-A5000E7CB7A7}" destId="{D3F1F8DA-19E8-4C35-8306-C78D56A472B9}" srcOrd="2" destOrd="0" parTransId="{3C52C56C-9619-4AEF-B7AB-3CF7E328E53F}" sibTransId="{6E51734A-0E75-4E56-8DD8-A95F139CAD79}"/>
    <dgm:cxn modelId="{40302BBA-325B-4275-96F0-9881938F5640}" type="presParOf" srcId="{60C3FEDF-E5E5-439F-9281-7F2551625849}" destId="{252B33FE-8D5C-4A99-A32F-A748260DCA5F}" srcOrd="0" destOrd="0" presId="urn:microsoft.com/office/officeart/2008/layout/SquareAccentList"/>
    <dgm:cxn modelId="{BAE26E4B-242C-4808-A580-42AB6C60AA86}" type="presParOf" srcId="{252B33FE-8D5C-4A99-A32F-A748260DCA5F}" destId="{8818810C-5077-4EF0-8E2E-40F92506DCC9}" srcOrd="0" destOrd="0" presId="urn:microsoft.com/office/officeart/2008/layout/SquareAccentList"/>
    <dgm:cxn modelId="{9595BF78-8A8D-442D-B6A5-32D884FAD3B1}" type="presParOf" srcId="{8818810C-5077-4EF0-8E2E-40F92506DCC9}" destId="{2BA9DF86-5767-4842-9E10-18DB8ECB9870}" srcOrd="0" destOrd="0" presId="urn:microsoft.com/office/officeart/2008/layout/SquareAccentList"/>
    <dgm:cxn modelId="{685AC0E5-4895-469C-A8C9-A3084D869519}" type="presParOf" srcId="{8818810C-5077-4EF0-8E2E-40F92506DCC9}" destId="{21672CFE-2116-460A-9B58-2749824228CA}" srcOrd="1" destOrd="0" presId="urn:microsoft.com/office/officeart/2008/layout/SquareAccentList"/>
    <dgm:cxn modelId="{AE90DB99-9901-4ED7-87B6-4879A76E9419}" type="presParOf" srcId="{8818810C-5077-4EF0-8E2E-40F92506DCC9}" destId="{B79EC4EE-1C33-4D18-933A-126B9B139A5E}" srcOrd="2" destOrd="0" presId="urn:microsoft.com/office/officeart/2008/layout/SquareAccentList"/>
    <dgm:cxn modelId="{740DF2E7-130A-4C3C-833D-E6EA08EB27CB}" type="presParOf" srcId="{252B33FE-8D5C-4A99-A32F-A748260DCA5F}" destId="{40216439-FBF6-4557-A8F1-5304F5B386BC}" srcOrd="1" destOrd="0" presId="urn:microsoft.com/office/officeart/2008/layout/SquareAccentList"/>
    <dgm:cxn modelId="{0B7208AE-B7CB-4F54-BF71-F5A1D8B47170}" type="presParOf" srcId="{40216439-FBF6-4557-A8F1-5304F5B386BC}" destId="{9A3E8E10-9BAC-4671-89B6-AFD31ECC68DD}" srcOrd="0" destOrd="0" presId="urn:microsoft.com/office/officeart/2008/layout/SquareAccentList"/>
    <dgm:cxn modelId="{FD56D4BD-5860-4E03-A17B-07B0A6E96A1B}" type="presParOf" srcId="{9A3E8E10-9BAC-4671-89B6-AFD31ECC68DD}" destId="{CB1BD84B-D4AC-4583-B13B-2C073308CF55}" srcOrd="0" destOrd="0" presId="urn:microsoft.com/office/officeart/2008/layout/SquareAccentList"/>
    <dgm:cxn modelId="{E7D525AC-E445-4518-B445-E2014FFD0AE1}" type="presParOf" srcId="{9A3E8E10-9BAC-4671-89B6-AFD31ECC68DD}" destId="{6D826073-DC37-43BB-A854-1F28C3FC1085}" srcOrd="1" destOrd="0" presId="urn:microsoft.com/office/officeart/2008/layout/SquareAccentList"/>
    <dgm:cxn modelId="{D0381CCF-114F-47B0-9892-01EA73884520}" type="presParOf" srcId="{40216439-FBF6-4557-A8F1-5304F5B386BC}" destId="{C913E568-16F3-463C-A9A8-9D803B3A8D70}" srcOrd="1" destOrd="0" presId="urn:microsoft.com/office/officeart/2008/layout/SquareAccentList"/>
    <dgm:cxn modelId="{1753EF1C-CAEE-4ACB-928C-E13F2009BAC9}" type="presParOf" srcId="{C913E568-16F3-463C-A9A8-9D803B3A8D70}" destId="{C99F14DD-E7C6-4F9A-85BA-2D6D2CDF72A7}" srcOrd="0" destOrd="0" presId="urn:microsoft.com/office/officeart/2008/layout/SquareAccentList"/>
    <dgm:cxn modelId="{4B8D416F-4B36-42EA-9397-0F93A099E186}" type="presParOf" srcId="{C913E568-16F3-463C-A9A8-9D803B3A8D70}" destId="{AE937549-DB1C-4B79-A4D7-0E79816054C5}" srcOrd="1" destOrd="0" presId="urn:microsoft.com/office/officeart/2008/layout/SquareAccentList"/>
    <dgm:cxn modelId="{066BC8F3-FEBB-46D5-93FD-BE0C3B4A9E27}" type="presParOf" srcId="{40216439-FBF6-4557-A8F1-5304F5B386BC}" destId="{7E1F3B2B-3062-4F69-82B6-CB8036A56A78}" srcOrd="2" destOrd="0" presId="urn:microsoft.com/office/officeart/2008/layout/SquareAccentList"/>
    <dgm:cxn modelId="{24D54D6F-00E6-4A99-B8DF-D41B82621D90}" type="presParOf" srcId="{7E1F3B2B-3062-4F69-82B6-CB8036A56A78}" destId="{E3734982-0FF0-4A61-B492-9644E374523D}" srcOrd="0" destOrd="0" presId="urn:microsoft.com/office/officeart/2008/layout/SquareAccentList"/>
    <dgm:cxn modelId="{ED5D0823-5B49-41A0-9A4B-8397062610F9}" type="presParOf" srcId="{7E1F3B2B-3062-4F69-82B6-CB8036A56A78}" destId="{A202B2D8-B6BA-4E16-9202-F0F655A62C63}" srcOrd="1" destOrd="0" presId="urn:microsoft.com/office/officeart/2008/layout/SquareAccentList"/>
    <dgm:cxn modelId="{9FDF7D46-6FA1-4702-94E8-4E99CED18530}" type="presParOf" srcId="{40216439-FBF6-4557-A8F1-5304F5B386BC}" destId="{E9BA4958-0AD4-469E-AF99-E6BB037EB914}" srcOrd="3" destOrd="0" presId="urn:microsoft.com/office/officeart/2008/layout/SquareAccentList"/>
    <dgm:cxn modelId="{AA232583-5240-499B-BD72-ADEC2577904D}" type="presParOf" srcId="{E9BA4958-0AD4-469E-AF99-E6BB037EB914}" destId="{7D7B1CBF-DF26-4623-824E-DF962AAD5833}" srcOrd="0" destOrd="0" presId="urn:microsoft.com/office/officeart/2008/layout/SquareAccentList"/>
    <dgm:cxn modelId="{B28FA360-81E5-498B-B481-FAA3C1BCA211}" type="presParOf" srcId="{E9BA4958-0AD4-469E-AF99-E6BB037EB914}" destId="{7CC5B13E-8927-47DC-A70B-37CD5858C96E}" srcOrd="1" destOrd="0" presId="urn:microsoft.com/office/officeart/2008/layout/SquareAccentList"/>
    <dgm:cxn modelId="{494BF49D-7A2C-4B73-8F35-391FC6AACA95}" type="presParOf" srcId="{40216439-FBF6-4557-A8F1-5304F5B386BC}" destId="{0BE9C216-180A-4F12-8770-8D56FBC0A3E5}" srcOrd="4" destOrd="0" presId="urn:microsoft.com/office/officeart/2008/layout/SquareAccentList"/>
    <dgm:cxn modelId="{50027E5D-ED19-471B-8AE2-4528D908B98E}" type="presParOf" srcId="{0BE9C216-180A-4F12-8770-8D56FBC0A3E5}" destId="{B096E8E6-9872-42B3-AD5D-593DB005F57B}" srcOrd="0" destOrd="0" presId="urn:microsoft.com/office/officeart/2008/layout/SquareAccentList"/>
    <dgm:cxn modelId="{440EA728-DA9E-436F-B296-A8328D570135}" type="presParOf" srcId="{0BE9C216-180A-4F12-8770-8D56FBC0A3E5}" destId="{BB9F08F0-99FC-4812-BDE2-448284A5337B}" srcOrd="1" destOrd="0" presId="urn:microsoft.com/office/officeart/2008/layout/SquareAccentList"/>
    <dgm:cxn modelId="{5C087712-D68E-4984-A67E-8AECDF50A8D3}" type="presParOf" srcId="{60C3FEDF-E5E5-439F-9281-7F2551625849}" destId="{53953166-ABAE-44F4-9356-02444303EC23}" srcOrd="1" destOrd="0" presId="urn:microsoft.com/office/officeart/2008/layout/SquareAccentList"/>
    <dgm:cxn modelId="{2D899D36-D904-4834-858A-5DA70C89E40D}" type="presParOf" srcId="{53953166-ABAE-44F4-9356-02444303EC23}" destId="{089D5650-ECB4-4700-B32B-233DB6CCE647}" srcOrd="0" destOrd="0" presId="urn:microsoft.com/office/officeart/2008/layout/SquareAccentList"/>
    <dgm:cxn modelId="{770CA24F-A074-488A-8109-084255A6BFA6}" type="presParOf" srcId="{089D5650-ECB4-4700-B32B-233DB6CCE647}" destId="{5C7D568D-0D57-456D-99F4-E23860A3FD23}" srcOrd="0" destOrd="0" presId="urn:microsoft.com/office/officeart/2008/layout/SquareAccentList"/>
    <dgm:cxn modelId="{CF0408B5-AA5C-47ED-8A0D-6A85225B9A45}" type="presParOf" srcId="{089D5650-ECB4-4700-B32B-233DB6CCE647}" destId="{5E766895-B15E-4BB0-9AE1-0C1D9A74751B}" srcOrd="1" destOrd="0" presId="urn:microsoft.com/office/officeart/2008/layout/SquareAccentList"/>
    <dgm:cxn modelId="{BB4B3131-F2F8-4E14-88F8-1A646E3750FF}" type="presParOf" srcId="{089D5650-ECB4-4700-B32B-233DB6CCE647}" destId="{ADE2270E-FBF9-4540-BDFA-393396450C34}" srcOrd="2" destOrd="0" presId="urn:microsoft.com/office/officeart/2008/layout/SquareAccentList"/>
    <dgm:cxn modelId="{B8D1FB80-D0DD-4532-843C-340E41226D50}" type="presParOf" srcId="{53953166-ABAE-44F4-9356-02444303EC23}" destId="{ADFD7B03-D42D-4AA8-BCAE-FBFB8BA107BA}" srcOrd="1" destOrd="0" presId="urn:microsoft.com/office/officeart/2008/layout/SquareAccentList"/>
    <dgm:cxn modelId="{DD0F5915-F537-4777-8CBD-3E804F3106B6}" type="presParOf" srcId="{ADFD7B03-D42D-4AA8-BCAE-FBFB8BA107BA}" destId="{900466C5-5F75-4B90-B5C0-9DC9E455DB36}" srcOrd="0" destOrd="0" presId="urn:microsoft.com/office/officeart/2008/layout/SquareAccentList"/>
    <dgm:cxn modelId="{C461FB08-9E58-4BA9-B767-E491CAF3A505}" type="presParOf" srcId="{900466C5-5F75-4B90-B5C0-9DC9E455DB36}" destId="{41CEE1BB-B003-4E54-94EA-20B7933E7FB8}" srcOrd="0" destOrd="0" presId="urn:microsoft.com/office/officeart/2008/layout/SquareAccentList"/>
    <dgm:cxn modelId="{19E84BCE-B3C1-4A2B-8A44-7371C3E718A0}" type="presParOf" srcId="{900466C5-5F75-4B90-B5C0-9DC9E455DB36}" destId="{3AAC863D-9CCE-4586-816F-D2F4F575E97F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B494F0D-4D0B-44A7-A739-51FDAE85536F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73A288F1-A6A7-437F-A4CF-D93403929ED5}">
      <dgm:prSet phldrT="[Text]"/>
      <dgm:spPr/>
      <dgm:t>
        <a:bodyPr/>
        <a:lstStyle/>
        <a:p>
          <a:r>
            <a:rPr lang="en-AU" b="1" dirty="0" smtClean="0"/>
            <a:t>Objectives of the NCGBVF </a:t>
          </a:r>
          <a:endParaRPr lang="en-ZA" dirty="0"/>
        </a:p>
      </dgm:t>
    </dgm:pt>
    <dgm:pt modelId="{FA888DFD-4ABF-4219-8CCE-61F1A870FA09}" type="parTrans" cxnId="{F9286865-B3E4-4874-B14E-9C66D06F0439}">
      <dgm:prSet/>
      <dgm:spPr/>
      <dgm:t>
        <a:bodyPr/>
        <a:lstStyle/>
        <a:p>
          <a:endParaRPr lang="en-ZA"/>
        </a:p>
      </dgm:t>
    </dgm:pt>
    <dgm:pt modelId="{F471E4BB-2C41-4D1F-A123-8C48304B5155}" type="sibTrans" cxnId="{F9286865-B3E4-4874-B14E-9C66D06F0439}">
      <dgm:prSet/>
      <dgm:spPr/>
      <dgm:t>
        <a:bodyPr/>
        <a:lstStyle/>
        <a:p>
          <a:endParaRPr lang="en-ZA"/>
        </a:p>
      </dgm:t>
    </dgm:pt>
    <dgm:pt modelId="{6BE9239C-1F44-434C-9981-5759D1993E50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AU" sz="2000" b="0" dirty="0" smtClean="0">
              <a:latin typeface="Arial" pitchFamily="34" charset="0"/>
              <a:cs typeface="Arial" pitchFamily="34" charset="0"/>
            </a:rPr>
            <a:t>Provide </a:t>
          </a:r>
          <a:r>
            <a:rPr lang="en-AU" sz="2000" b="1" dirty="0" smtClean="0">
              <a:latin typeface="Arial" pitchFamily="34" charset="0"/>
              <a:cs typeface="Arial" pitchFamily="34" charset="0"/>
            </a:rPr>
            <a:t>strategic guidance </a:t>
          </a:r>
          <a:r>
            <a:rPr lang="en-AU" sz="2000" b="0" dirty="0" smtClean="0">
              <a:latin typeface="Arial" pitchFamily="34" charset="0"/>
              <a:cs typeface="Arial" pitchFamily="34" charset="0"/>
            </a:rPr>
            <a:t>to eliminate GBVF;</a:t>
          </a:r>
          <a:endParaRPr lang="en-ZA" sz="2000" dirty="0">
            <a:latin typeface="Arial" pitchFamily="34" charset="0"/>
            <a:cs typeface="Arial" pitchFamily="34" charset="0"/>
          </a:endParaRPr>
        </a:p>
      </dgm:t>
    </dgm:pt>
    <dgm:pt modelId="{F3A558E0-C3B5-44DE-B1B0-E21AC066E945}" type="parTrans" cxnId="{CDD2A51A-12B6-4895-9C4D-BC7EE908A29B}">
      <dgm:prSet/>
      <dgm:spPr/>
      <dgm:t>
        <a:bodyPr/>
        <a:lstStyle/>
        <a:p>
          <a:endParaRPr lang="en-ZA"/>
        </a:p>
      </dgm:t>
    </dgm:pt>
    <dgm:pt modelId="{11291F86-A833-4798-8EF4-C0AFE35E67EF}" type="sibTrans" cxnId="{CDD2A51A-12B6-4895-9C4D-BC7EE908A29B}">
      <dgm:prSet/>
      <dgm:spPr/>
      <dgm:t>
        <a:bodyPr/>
        <a:lstStyle/>
        <a:p>
          <a:endParaRPr lang="en-ZA"/>
        </a:p>
      </dgm:t>
    </dgm:pt>
    <dgm:pt modelId="{F47FC983-B562-4D5B-B60E-E1F195AB6C5F}">
      <dgm:prSet phldrT="[Text]" custT="1"/>
      <dgm:spPr/>
      <dgm:t>
        <a:bodyPr/>
        <a:lstStyle/>
        <a:p>
          <a:r>
            <a:rPr lang="en-AU" sz="2000" b="1" dirty="0" smtClean="0">
              <a:latin typeface="Arial" pitchFamily="34" charset="0"/>
              <a:cs typeface="Arial" pitchFamily="34" charset="0"/>
            </a:rPr>
            <a:t>Monitor and evaluate </a:t>
          </a:r>
          <a:r>
            <a:rPr lang="en-AU" sz="2000" b="0" dirty="0" smtClean="0">
              <a:latin typeface="Arial" pitchFamily="34" charset="0"/>
              <a:cs typeface="Arial" pitchFamily="34" charset="0"/>
            </a:rPr>
            <a:t>the implementation of coherent national plans and strategies;</a:t>
          </a:r>
          <a:endParaRPr lang="en-ZA" sz="2000" dirty="0">
            <a:latin typeface="Arial" pitchFamily="34" charset="0"/>
            <a:cs typeface="Arial" pitchFamily="34" charset="0"/>
          </a:endParaRPr>
        </a:p>
      </dgm:t>
    </dgm:pt>
    <dgm:pt modelId="{E5479206-9D80-48EB-8F71-AD5FFD7F61A1}" type="parTrans" cxnId="{C726C815-9505-4F98-8A53-B4691CB4CE7A}">
      <dgm:prSet/>
      <dgm:spPr/>
      <dgm:t>
        <a:bodyPr/>
        <a:lstStyle/>
        <a:p>
          <a:endParaRPr lang="en-ZA"/>
        </a:p>
      </dgm:t>
    </dgm:pt>
    <dgm:pt modelId="{F06E8E29-144B-4F38-9DD1-928FD10C38A7}" type="sibTrans" cxnId="{C726C815-9505-4F98-8A53-B4691CB4CE7A}">
      <dgm:prSet/>
      <dgm:spPr/>
      <dgm:t>
        <a:bodyPr/>
        <a:lstStyle/>
        <a:p>
          <a:endParaRPr lang="en-ZA"/>
        </a:p>
      </dgm:t>
    </dgm:pt>
    <dgm:pt modelId="{719269E5-AEF4-4352-866C-1B86EBDEBE38}">
      <dgm:prSet custT="1"/>
      <dgm:spPr/>
      <dgm:t>
        <a:bodyPr/>
        <a:lstStyle/>
        <a:p>
          <a:r>
            <a:rPr lang="en-AU" sz="2000" b="1" dirty="0" smtClean="0">
              <a:latin typeface="Arial" pitchFamily="34" charset="0"/>
              <a:cs typeface="Arial" pitchFamily="34" charset="0"/>
            </a:rPr>
            <a:t>Conceptualise &amp; coordinate strategies </a:t>
          </a:r>
          <a:r>
            <a:rPr lang="en-AU" sz="2000" b="0" dirty="0" smtClean="0">
              <a:latin typeface="Arial" pitchFamily="34" charset="0"/>
              <a:cs typeface="Arial" pitchFamily="34" charset="0"/>
            </a:rPr>
            <a:t>for the development of coherent national plans and strategies to address GBVF;</a:t>
          </a:r>
          <a:endParaRPr lang="en-ZA" sz="2000" b="1" dirty="0">
            <a:latin typeface="Arial" pitchFamily="34" charset="0"/>
            <a:cs typeface="Arial" pitchFamily="34" charset="0"/>
          </a:endParaRPr>
        </a:p>
      </dgm:t>
    </dgm:pt>
    <dgm:pt modelId="{ED9E6EF9-E699-4110-A253-351B585A43DC}" type="parTrans" cxnId="{7DA311EE-4CED-4590-950D-AFDC409731D5}">
      <dgm:prSet/>
      <dgm:spPr/>
      <dgm:t>
        <a:bodyPr/>
        <a:lstStyle/>
        <a:p>
          <a:endParaRPr lang="en-ZA"/>
        </a:p>
      </dgm:t>
    </dgm:pt>
    <dgm:pt modelId="{C58440EF-AB59-4590-A001-F284BFD3FF7D}" type="sibTrans" cxnId="{7DA311EE-4CED-4590-950D-AFDC409731D5}">
      <dgm:prSet/>
      <dgm:spPr/>
      <dgm:t>
        <a:bodyPr/>
        <a:lstStyle/>
        <a:p>
          <a:endParaRPr lang="en-ZA"/>
        </a:p>
      </dgm:t>
    </dgm:pt>
    <dgm:pt modelId="{656FA58A-9C2D-4E45-A9C1-E18BB4514EE5}">
      <dgm:prSet custT="1"/>
      <dgm:spPr/>
      <dgm:t>
        <a:bodyPr/>
        <a:lstStyle/>
        <a:p>
          <a:r>
            <a:rPr lang="en-AU" sz="2000" b="0" dirty="0" smtClean="0">
              <a:latin typeface="Arial" pitchFamily="34" charset="0"/>
              <a:cs typeface="Arial" pitchFamily="34" charset="0"/>
            </a:rPr>
            <a:t>Create </a:t>
          </a:r>
          <a:r>
            <a:rPr lang="en-AU" sz="2000" b="1" dirty="0" smtClean="0">
              <a:latin typeface="Arial" pitchFamily="34" charset="0"/>
              <a:cs typeface="Arial" pitchFamily="34" charset="0"/>
            </a:rPr>
            <a:t>strategic partnerships </a:t>
          </a:r>
          <a:r>
            <a:rPr lang="en-AU" sz="2000" b="0" dirty="0" smtClean="0">
              <a:latin typeface="Arial" pitchFamily="34" charset="0"/>
              <a:cs typeface="Arial" pitchFamily="34" charset="0"/>
            </a:rPr>
            <a:t>to address GBVF;</a:t>
          </a:r>
          <a:endParaRPr lang="en-ZA" sz="2000" b="1" dirty="0">
            <a:latin typeface="Arial" pitchFamily="34" charset="0"/>
            <a:cs typeface="Arial" pitchFamily="34" charset="0"/>
          </a:endParaRPr>
        </a:p>
      </dgm:t>
    </dgm:pt>
    <dgm:pt modelId="{BA807BA9-E084-4C3C-899E-2645E62C346D}" type="parTrans" cxnId="{78785D96-85F1-4DEA-B6BB-F45E6D167C30}">
      <dgm:prSet/>
      <dgm:spPr/>
      <dgm:t>
        <a:bodyPr/>
        <a:lstStyle/>
        <a:p>
          <a:endParaRPr lang="en-ZA"/>
        </a:p>
      </dgm:t>
    </dgm:pt>
    <dgm:pt modelId="{429670C2-76D2-4A5D-984D-4A668FD5013F}" type="sibTrans" cxnId="{78785D96-85F1-4DEA-B6BB-F45E6D167C30}">
      <dgm:prSet/>
      <dgm:spPr/>
      <dgm:t>
        <a:bodyPr/>
        <a:lstStyle/>
        <a:p>
          <a:endParaRPr lang="en-ZA"/>
        </a:p>
      </dgm:t>
    </dgm:pt>
    <dgm:pt modelId="{B4AB3546-511E-4FD4-A9D9-348758D37BCA}">
      <dgm:prSet custT="1"/>
      <dgm:spPr/>
      <dgm:t>
        <a:bodyPr/>
        <a:lstStyle/>
        <a:p>
          <a:r>
            <a:rPr lang="en-AU" sz="2000" b="1" dirty="0" smtClean="0">
              <a:latin typeface="Arial" pitchFamily="34" charset="0"/>
              <a:cs typeface="Arial" pitchFamily="34" charset="0"/>
            </a:rPr>
            <a:t>Create a platform </a:t>
          </a:r>
          <a:r>
            <a:rPr lang="en-AU" sz="2000" b="0" dirty="0" smtClean="0">
              <a:latin typeface="Arial" pitchFamily="34" charset="0"/>
              <a:cs typeface="Arial" pitchFamily="34" charset="0"/>
            </a:rPr>
            <a:t>for sharing information and best practices;</a:t>
          </a:r>
          <a:endParaRPr lang="en-ZA" sz="2000" b="1" dirty="0">
            <a:latin typeface="Arial" pitchFamily="34" charset="0"/>
            <a:cs typeface="Arial" pitchFamily="34" charset="0"/>
          </a:endParaRPr>
        </a:p>
      </dgm:t>
    </dgm:pt>
    <dgm:pt modelId="{D0AA96A3-1E19-4857-BD0E-BEE379B9D018}" type="parTrans" cxnId="{BC789E66-97F8-4024-826E-1A40D32DE934}">
      <dgm:prSet/>
      <dgm:spPr/>
      <dgm:t>
        <a:bodyPr/>
        <a:lstStyle/>
        <a:p>
          <a:endParaRPr lang="en-ZA"/>
        </a:p>
      </dgm:t>
    </dgm:pt>
    <dgm:pt modelId="{299C1C8E-C228-4541-B4C5-D7953A2A6068}" type="sibTrans" cxnId="{BC789E66-97F8-4024-826E-1A40D32DE934}">
      <dgm:prSet/>
      <dgm:spPr/>
      <dgm:t>
        <a:bodyPr/>
        <a:lstStyle/>
        <a:p>
          <a:endParaRPr lang="en-ZA"/>
        </a:p>
      </dgm:t>
    </dgm:pt>
    <dgm:pt modelId="{2B13F5CE-C340-4DC4-A2A1-386110485378}">
      <dgm:prSet custT="1"/>
      <dgm:spPr/>
      <dgm:t>
        <a:bodyPr/>
        <a:lstStyle/>
        <a:p>
          <a:r>
            <a:rPr lang="en-AU" sz="2000" b="0" dirty="0" smtClean="0">
              <a:latin typeface="Arial" pitchFamily="34" charset="0"/>
              <a:cs typeface="Arial" pitchFamily="34" charset="0"/>
            </a:rPr>
            <a:t>Ensure that </a:t>
          </a:r>
          <a:r>
            <a:rPr lang="en-AU" sz="2000" b="1" dirty="0" smtClean="0">
              <a:latin typeface="Arial" pitchFamily="34" charset="0"/>
              <a:cs typeface="Arial" pitchFamily="34" charset="0"/>
            </a:rPr>
            <a:t>all government departments commit sufficient resources </a:t>
          </a:r>
          <a:r>
            <a:rPr lang="en-AU" sz="2000" b="0" dirty="0" smtClean="0">
              <a:latin typeface="Arial" pitchFamily="34" charset="0"/>
              <a:cs typeface="Arial" pitchFamily="34" charset="0"/>
            </a:rPr>
            <a:t>to the fight against </a:t>
          </a:r>
          <a:r>
            <a:rPr lang="en-AU" sz="2000" b="0" dirty="0" smtClean="0"/>
            <a:t>GBVF; &amp;</a:t>
          </a:r>
          <a:endParaRPr lang="en-ZA" sz="2000" b="1" dirty="0">
            <a:latin typeface="Arial" pitchFamily="34" charset="0"/>
            <a:cs typeface="Arial" pitchFamily="34" charset="0"/>
          </a:endParaRPr>
        </a:p>
      </dgm:t>
    </dgm:pt>
    <dgm:pt modelId="{21EC64D7-16E4-484A-AF00-A209EF0D6888}" type="parTrans" cxnId="{8349FF0D-833E-4577-97C0-29D045B7E8E6}">
      <dgm:prSet/>
      <dgm:spPr/>
      <dgm:t>
        <a:bodyPr/>
        <a:lstStyle/>
        <a:p>
          <a:endParaRPr lang="en-ZA"/>
        </a:p>
      </dgm:t>
    </dgm:pt>
    <dgm:pt modelId="{AA664045-DBEC-4F3D-B3B0-F0DA811299A8}" type="sibTrans" cxnId="{8349FF0D-833E-4577-97C0-29D045B7E8E6}">
      <dgm:prSet/>
      <dgm:spPr/>
      <dgm:t>
        <a:bodyPr/>
        <a:lstStyle/>
        <a:p>
          <a:endParaRPr lang="en-ZA"/>
        </a:p>
      </dgm:t>
    </dgm:pt>
    <dgm:pt modelId="{A59072CD-2945-482B-9517-FA6C32B7E23B}">
      <dgm:prSet custT="1"/>
      <dgm:spPr/>
      <dgm:t>
        <a:bodyPr/>
        <a:lstStyle/>
        <a:p>
          <a:r>
            <a:rPr lang="en-AU" sz="2000" b="1" dirty="0" smtClean="0">
              <a:latin typeface="Arial" pitchFamily="34" charset="0"/>
              <a:cs typeface="Arial" pitchFamily="34" charset="0"/>
            </a:rPr>
            <a:t>Engage with business, CSOs </a:t>
          </a:r>
          <a:r>
            <a:rPr lang="en-AU" sz="2000" b="0" dirty="0" smtClean="0">
              <a:latin typeface="Arial" pitchFamily="34" charset="0"/>
              <a:cs typeface="Arial" pitchFamily="34" charset="0"/>
            </a:rPr>
            <a:t>&amp; other role players to raise additional resources </a:t>
          </a:r>
          <a:endParaRPr lang="en-ZA" sz="2000" b="1" dirty="0">
            <a:latin typeface="Arial" pitchFamily="34" charset="0"/>
            <a:cs typeface="Arial" pitchFamily="34" charset="0"/>
          </a:endParaRPr>
        </a:p>
      </dgm:t>
    </dgm:pt>
    <dgm:pt modelId="{EFEC15C1-6311-4CE8-9CB8-E332D080F78A}" type="parTrans" cxnId="{86A2F637-05DB-485B-AC72-051FDA8D1438}">
      <dgm:prSet/>
      <dgm:spPr/>
      <dgm:t>
        <a:bodyPr/>
        <a:lstStyle/>
        <a:p>
          <a:endParaRPr lang="en-ZA"/>
        </a:p>
      </dgm:t>
    </dgm:pt>
    <dgm:pt modelId="{8E227186-BE6B-4D5C-B563-C2F2D5FA5F7A}" type="sibTrans" cxnId="{86A2F637-05DB-485B-AC72-051FDA8D1438}">
      <dgm:prSet/>
      <dgm:spPr/>
      <dgm:t>
        <a:bodyPr/>
        <a:lstStyle/>
        <a:p>
          <a:endParaRPr lang="en-ZA"/>
        </a:p>
      </dgm:t>
    </dgm:pt>
    <dgm:pt modelId="{D3AD3C8B-946A-40E1-A6D5-BE31F6DC3F7C}">
      <dgm:prSet phldrT="[Text]"/>
      <dgm:spPr/>
      <dgm:t>
        <a:bodyPr/>
        <a:lstStyle/>
        <a:p>
          <a:r>
            <a:rPr lang="en-AU" b="1" dirty="0" smtClean="0"/>
            <a:t>Objectives of the NCGBVF </a:t>
          </a:r>
          <a:endParaRPr lang="en-ZA" dirty="0"/>
        </a:p>
      </dgm:t>
    </dgm:pt>
    <dgm:pt modelId="{81FFE861-AD2F-4B70-9D4F-A2034E0D1CA6}" type="sibTrans" cxnId="{71684F69-F285-43FE-BA1F-41B80420B12E}">
      <dgm:prSet/>
      <dgm:spPr/>
      <dgm:t>
        <a:bodyPr/>
        <a:lstStyle/>
        <a:p>
          <a:endParaRPr lang="en-ZA"/>
        </a:p>
      </dgm:t>
    </dgm:pt>
    <dgm:pt modelId="{600F31A0-FEF8-4F47-9F36-5233D13A602A}" type="parTrans" cxnId="{71684F69-F285-43FE-BA1F-41B80420B12E}">
      <dgm:prSet/>
      <dgm:spPr/>
      <dgm:t>
        <a:bodyPr/>
        <a:lstStyle/>
        <a:p>
          <a:endParaRPr lang="en-ZA"/>
        </a:p>
      </dgm:t>
    </dgm:pt>
    <dgm:pt modelId="{32A97160-7E5C-4404-9804-318EE3E0E519}" type="pres">
      <dgm:prSet presAssocID="{4B494F0D-4D0B-44A7-A739-51FDAE85536F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n-ZA"/>
        </a:p>
      </dgm:t>
    </dgm:pt>
    <dgm:pt modelId="{41413647-3922-445A-8369-456D557A9583}" type="pres">
      <dgm:prSet presAssocID="{73A288F1-A6A7-437F-A4CF-D93403929ED5}" presName="root" presStyleCnt="0">
        <dgm:presLayoutVars>
          <dgm:chMax/>
          <dgm:chPref/>
        </dgm:presLayoutVars>
      </dgm:prSet>
      <dgm:spPr/>
    </dgm:pt>
    <dgm:pt modelId="{9DD8F096-6606-40A7-84F8-96B6EB66C96A}" type="pres">
      <dgm:prSet presAssocID="{73A288F1-A6A7-437F-A4CF-D93403929ED5}" presName="rootComposite" presStyleCnt="0">
        <dgm:presLayoutVars/>
      </dgm:prSet>
      <dgm:spPr/>
    </dgm:pt>
    <dgm:pt modelId="{1D939B4D-6F20-4606-9690-C0FC6E51BBD2}" type="pres">
      <dgm:prSet presAssocID="{73A288F1-A6A7-437F-A4CF-D93403929ED5}" presName="ParentAccent" presStyleLbl="alignNode1" presStyleIdx="0" presStyleCnt="2"/>
      <dgm:spPr/>
    </dgm:pt>
    <dgm:pt modelId="{3C4A648A-D2C0-4492-9189-45CFCC1B611A}" type="pres">
      <dgm:prSet presAssocID="{73A288F1-A6A7-437F-A4CF-D93403929ED5}" presName="ParentSmallAccent" presStyleLbl="fgAcc1" presStyleIdx="0" presStyleCnt="2"/>
      <dgm:spPr/>
    </dgm:pt>
    <dgm:pt modelId="{A2291083-9A9F-4FE3-A505-DBE5BE6F679B}" type="pres">
      <dgm:prSet presAssocID="{73A288F1-A6A7-437F-A4CF-D93403929ED5}" presName="Parent" presStyleLbl="revTx" presStyleIdx="0" presStyleCnt="9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4075F934-344D-4162-9233-2179B2EB488D}" type="pres">
      <dgm:prSet presAssocID="{73A288F1-A6A7-437F-A4CF-D93403929ED5}" presName="childShape" presStyleCnt="0">
        <dgm:presLayoutVars>
          <dgm:chMax val="0"/>
          <dgm:chPref val="0"/>
        </dgm:presLayoutVars>
      </dgm:prSet>
      <dgm:spPr/>
    </dgm:pt>
    <dgm:pt modelId="{48DD9E68-D09B-4F8E-B5E1-23132EB8C772}" type="pres">
      <dgm:prSet presAssocID="{6BE9239C-1F44-434C-9981-5759D1993E50}" presName="childComposite" presStyleCnt="0">
        <dgm:presLayoutVars>
          <dgm:chMax val="0"/>
          <dgm:chPref val="0"/>
        </dgm:presLayoutVars>
      </dgm:prSet>
      <dgm:spPr/>
    </dgm:pt>
    <dgm:pt modelId="{1994D9A6-C83A-46FA-B43E-ACA92D75CB75}" type="pres">
      <dgm:prSet presAssocID="{6BE9239C-1F44-434C-9981-5759D1993E50}" presName="ChildAccent" presStyleLbl="solidFgAcc1" presStyleIdx="0" presStyleCnt="7" custLinFactY="-13626" custLinFactNeighborX="15707" custLinFactNeighborY="-100000"/>
      <dgm:spPr/>
    </dgm:pt>
    <dgm:pt modelId="{C9CCEF46-8D73-4DC7-8D80-9F8056B82417}" type="pres">
      <dgm:prSet presAssocID="{6BE9239C-1F44-434C-9981-5759D1993E50}" presName="Child" presStyleLbl="revTx" presStyleIdx="1" presStyleCnt="9" custLinFactNeighborX="1283" custLinFactNeighborY="-313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F88B808-2FBF-4C6D-B443-D42AA5763EEA}" type="pres">
      <dgm:prSet presAssocID="{719269E5-AEF4-4352-866C-1B86EBDEBE38}" presName="childComposite" presStyleCnt="0">
        <dgm:presLayoutVars>
          <dgm:chMax val="0"/>
          <dgm:chPref val="0"/>
        </dgm:presLayoutVars>
      </dgm:prSet>
      <dgm:spPr/>
    </dgm:pt>
    <dgm:pt modelId="{18198F3E-3013-4130-8312-C29CC7B96479}" type="pres">
      <dgm:prSet presAssocID="{719269E5-AEF4-4352-866C-1B86EBDEBE38}" presName="ChildAccent" presStyleLbl="solidFgAcc1" presStyleIdx="1" presStyleCnt="7" custLinFactY="-80397" custLinFactNeighborX="21815" custLinFactNeighborY="-100000"/>
      <dgm:spPr/>
    </dgm:pt>
    <dgm:pt modelId="{75BCBC80-631F-4481-9A8D-F4681F3CEDF7}" type="pres">
      <dgm:prSet presAssocID="{719269E5-AEF4-4352-866C-1B86EBDEBE38}" presName="Child" presStyleLbl="revTx" presStyleIdx="2" presStyleCnt="9" custScaleY="155094" custLinFactNeighborX="1619" custLinFactNeighborY="-263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5E854B2-451F-4A32-8845-EA4015916E2A}" type="pres">
      <dgm:prSet presAssocID="{656FA58A-9C2D-4E45-A9C1-E18BB4514EE5}" presName="childComposite" presStyleCnt="0">
        <dgm:presLayoutVars>
          <dgm:chMax val="0"/>
          <dgm:chPref val="0"/>
        </dgm:presLayoutVars>
      </dgm:prSet>
      <dgm:spPr/>
    </dgm:pt>
    <dgm:pt modelId="{0337A5CF-CFD9-4613-BAAF-1592F0B42EF2}" type="pres">
      <dgm:prSet presAssocID="{656FA58A-9C2D-4E45-A9C1-E18BB4514EE5}" presName="ChildAccent" presStyleLbl="solidFgAcc1" presStyleIdx="2" presStyleCnt="7" custLinFactNeighborX="20500" custLinFactNeighborY="-90198"/>
      <dgm:spPr/>
    </dgm:pt>
    <dgm:pt modelId="{03035480-D396-42B7-A33B-52B1D5EFAB17}" type="pres">
      <dgm:prSet presAssocID="{656FA58A-9C2D-4E45-A9C1-E18BB4514EE5}" presName="Child" presStyleLbl="revTx" presStyleIdx="3" presStyleCnt="9" custLinFactNeighborY="-2110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E0F23A3D-DE67-4EA2-AA15-26E06825CB48}" type="pres">
      <dgm:prSet presAssocID="{B4AB3546-511E-4FD4-A9D9-348758D37BCA}" presName="childComposite" presStyleCnt="0">
        <dgm:presLayoutVars>
          <dgm:chMax val="0"/>
          <dgm:chPref val="0"/>
        </dgm:presLayoutVars>
      </dgm:prSet>
      <dgm:spPr/>
    </dgm:pt>
    <dgm:pt modelId="{3F57C078-03C7-41B5-B68E-B8485FF3B847}" type="pres">
      <dgm:prSet presAssocID="{B4AB3546-511E-4FD4-A9D9-348758D37BCA}" presName="ChildAccent" presStyleLbl="solidFgAcc1" presStyleIdx="3" presStyleCnt="7" custLinFactNeighborX="20500" custLinFactNeighborY="-65598"/>
      <dgm:spPr/>
    </dgm:pt>
    <dgm:pt modelId="{56F2BFB5-39FA-478B-B1AF-7E12B0C1D400}" type="pres">
      <dgm:prSet presAssocID="{B4AB3546-511E-4FD4-A9D9-348758D37BCA}" presName="Child" presStyleLbl="revTx" presStyleIdx="4" presStyleCnt="9" custLinFactNeighborX="1943" custLinFactNeighborY="-123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1B1D060-2450-4191-A88B-7C8AFF41510A}" type="pres">
      <dgm:prSet presAssocID="{D3AD3C8B-946A-40E1-A6D5-BE31F6DC3F7C}" presName="root" presStyleCnt="0">
        <dgm:presLayoutVars>
          <dgm:chMax/>
          <dgm:chPref/>
        </dgm:presLayoutVars>
      </dgm:prSet>
      <dgm:spPr/>
    </dgm:pt>
    <dgm:pt modelId="{E430AD21-7BBE-40F5-AE7A-2F5BF95D9A71}" type="pres">
      <dgm:prSet presAssocID="{D3AD3C8B-946A-40E1-A6D5-BE31F6DC3F7C}" presName="rootComposite" presStyleCnt="0">
        <dgm:presLayoutVars/>
      </dgm:prSet>
      <dgm:spPr/>
    </dgm:pt>
    <dgm:pt modelId="{CFAEA2BD-F34C-439F-838A-EC182DD1930C}" type="pres">
      <dgm:prSet presAssocID="{D3AD3C8B-946A-40E1-A6D5-BE31F6DC3F7C}" presName="ParentAccent" presStyleLbl="alignNode1" presStyleIdx="1" presStyleCnt="2"/>
      <dgm:spPr/>
    </dgm:pt>
    <dgm:pt modelId="{21E910AA-7C38-41D7-84B7-2E57B6A9C907}" type="pres">
      <dgm:prSet presAssocID="{D3AD3C8B-946A-40E1-A6D5-BE31F6DC3F7C}" presName="ParentSmallAccent" presStyleLbl="fgAcc1" presStyleIdx="1" presStyleCnt="2"/>
      <dgm:spPr/>
    </dgm:pt>
    <dgm:pt modelId="{2C36C60B-5E5E-49C7-80C0-4EA15C62728B}" type="pres">
      <dgm:prSet presAssocID="{D3AD3C8B-946A-40E1-A6D5-BE31F6DC3F7C}" presName="Parent" presStyleLbl="revTx" presStyleIdx="5" presStyleCnt="9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83E189D1-F5FD-487C-A172-D5430D3615AC}" type="pres">
      <dgm:prSet presAssocID="{D3AD3C8B-946A-40E1-A6D5-BE31F6DC3F7C}" presName="childShape" presStyleCnt="0">
        <dgm:presLayoutVars>
          <dgm:chMax val="0"/>
          <dgm:chPref val="0"/>
        </dgm:presLayoutVars>
      </dgm:prSet>
      <dgm:spPr/>
    </dgm:pt>
    <dgm:pt modelId="{5B62C95B-CAF0-4B3E-8A17-C84CCE2DA003}" type="pres">
      <dgm:prSet presAssocID="{F47FC983-B562-4D5B-B60E-E1F195AB6C5F}" presName="childComposite" presStyleCnt="0">
        <dgm:presLayoutVars>
          <dgm:chMax val="0"/>
          <dgm:chPref val="0"/>
        </dgm:presLayoutVars>
      </dgm:prSet>
      <dgm:spPr/>
    </dgm:pt>
    <dgm:pt modelId="{CD280E0F-950F-47A7-ADA4-A8AF7858751C}" type="pres">
      <dgm:prSet presAssocID="{F47FC983-B562-4D5B-B60E-E1F195AB6C5F}" presName="ChildAccent" presStyleLbl="solidFgAcc1" presStyleIdx="4" presStyleCnt="7" custLinFactY="-22998" custLinFactNeighborX="4100" custLinFactNeighborY="-100000"/>
      <dgm:spPr/>
    </dgm:pt>
    <dgm:pt modelId="{FB5CC990-BB5F-4E72-A76B-402B7887FD30}" type="pres">
      <dgm:prSet presAssocID="{F47FC983-B562-4D5B-B60E-E1F195AB6C5F}" presName="Child" presStyleLbl="revTx" presStyleIdx="6" presStyleCnt="9" custScaleY="114382" custLinFactNeighborX="1192" custLinFactNeighborY="-263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AF8B5D8-1829-4B26-B04E-F7196598602E}" type="pres">
      <dgm:prSet presAssocID="{2B13F5CE-C340-4DC4-A2A1-386110485378}" presName="childComposite" presStyleCnt="0">
        <dgm:presLayoutVars>
          <dgm:chMax val="0"/>
          <dgm:chPref val="0"/>
        </dgm:presLayoutVars>
      </dgm:prSet>
      <dgm:spPr/>
    </dgm:pt>
    <dgm:pt modelId="{3A5CD1B5-E5C3-42F8-A83A-C30F5709263F}" type="pres">
      <dgm:prSet presAssocID="{2B13F5CE-C340-4DC4-A2A1-386110485378}" presName="ChildAccent" presStyleLbl="solidFgAcc1" presStyleIdx="5" presStyleCnt="7" custLinFactY="-47596" custLinFactNeighborX="4100" custLinFactNeighborY="-100000"/>
      <dgm:spPr/>
    </dgm:pt>
    <dgm:pt modelId="{29AD85EB-574A-4626-A6B2-45725843D189}" type="pres">
      <dgm:prSet presAssocID="{2B13F5CE-C340-4DC4-A2A1-386110485378}" presName="Child" presStyleLbl="revTx" presStyleIdx="7" presStyleCnt="9" custScaleY="154037" custLinFactNeighborX="1192" custLinFactNeighborY="-158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61EAD21-B1B1-4699-9387-F0D49486A418}" type="pres">
      <dgm:prSet presAssocID="{A59072CD-2945-482B-9517-FA6C32B7E23B}" presName="childComposite" presStyleCnt="0">
        <dgm:presLayoutVars>
          <dgm:chMax val="0"/>
          <dgm:chPref val="0"/>
        </dgm:presLayoutVars>
      </dgm:prSet>
      <dgm:spPr/>
    </dgm:pt>
    <dgm:pt modelId="{52FF24B2-9984-4E34-B3B3-D7680C8E39AC}" type="pres">
      <dgm:prSet presAssocID="{A59072CD-2945-482B-9517-FA6C32B7E23B}" presName="ChildAccent" presStyleLbl="solidFgAcc1" presStyleIdx="6" presStyleCnt="7" custLinFactY="-10697" custLinFactNeighborX="4100" custLinFactNeighborY="-100000"/>
      <dgm:spPr/>
    </dgm:pt>
    <dgm:pt modelId="{144BC7DE-9DD7-434E-AAB1-3DFFA50245D1}" type="pres">
      <dgm:prSet presAssocID="{A59072CD-2945-482B-9517-FA6C32B7E23B}" presName="Child" presStyleLbl="revTx" presStyleIdx="8" presStyleCnt="9" custScaleY="1341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7DA311EE-4CED-4590-950D-AFDC409731D5}" srcId="{73A288F1-A6A7-437F-A4CF-D93403929ED5}" destId="{719269E5-AEF4-4352-866C-1B86EBDEBE38}" srcOrd="1" destOrd="0" parTransId="{ED9E6EF9-E699-4110-A253-351B585A43DC}" sibTransId="{C58440EF-AB59-4590-A001-F284BFD3FF7D}"/>
    <dgm:cxn modelId="{86A2F637-05DB-485B-AC72-051FDA8D1438}" srcId="{D3AD3C8B-946A-40E1-A6D5-BE31F6DC3F7C}" destId="{A59072CD-2945-482B-9517-FA6C32B7E23B}" srcOrd="2" destOrd="0" parTransId="{EFEC15C1-6311-4CE8-9CB8-E332D080F78A}" sibTransId="{8E227186-BE6B-4D5C-B563-C2F2D5FA5F7A}"/>
    <dgm:cxn modelId="{8349FF0D-833E-4577-97C0-29D045B7E8E6}" srcId="{D3AD3C8B-946A-40E1-A6D5-BE31F6DC3F7C}" destId="{2B13F5CE-C340-4DC4-A2A1-386110485378}" srcOrd="1" destOrd="0" parTransId="{21EC64D7-16E4-484A-AF00-A209EF0D6888}" sibTransId="{AA664045-DBEC-4F3D-B3B0-F0DA811299A8}"/>
    <dgm:cxn modelId="{BC789E66-97F8-4024-826E-1A40D32DE934}" srcId="{73A288F1-A6A7-437F-A4CF-D93403929ED5}" destId="{B4AB3546-511E-4FD4-A9D9-348758D37BCA}" srcOrd="3" destOrd="0" parTransId="{D0AA96A3-1E19-4857-BD0E-BEE379B9D018}" sibTransId="{299C1C8E-C228-4541-B4C5-D7953A2A6068}"/>
    <dgm:cxn modelId="{51736291-56E6-41CB-B707-13B1999141F6}" type="presOf" srcId="{73A288F1-A6A7-437F-A4CF-D93403929ED5}" destId="{A2291083-9A9F-4FE3-A505-DBE5BE6F679B}" srcOrd="0" destOrd="0" presId="urn:microsoft.com/office/officeart/2008/layout/SquareAccentList"/>
    <dgm:cxn modelId="{97599028-9D10-4CD4-A387-0929E7DFAC6A}" type="presOf" srcId="{656FA58A-9C2D-4E45-A9C1-E18BB4514EE5}" destId="{03035480-D396-42B7-A33B-52B1D5EFAB17}" srcOrd="0" destOrd="0" presId="urn:microsoft.com/office/officeart/2008/layout/SquareAccentList"/>
    <dgm:cxn modelId="{48ECD85D-B5AA-425E-9793-17B2D6248A3D}" type="presOf" srcId="{719269E5-AEF4-4352-866C-1B86EBDEBE38}" destId="{75BCBC80-631F-4481-9A8D-F4681F3CEDF7}" srcOrd="0" destOrd="0" presId="urn:microsoft.com/office/officeart/2008/layout/SquareAccentList"/>
    <dgm:cxn modelId="{B9C83574-0F89-4FA2-B792-AC183104ECCF}" type="presOf" srcId="{2B13F5CE-C340-4DC4-A2A1-386110485378}" destId="{29AD85EB-574A-4626-A6B2-45725843D189}" srcOrd="0" destOrd="0" presId="urn:microsoft.com/office/officeart/2008/layout/SquareAccentList"/>
    <dgm:cxn modelId="{33F335EB-A405-431A-9BA1-6C73B254EE62}" type="presOf" srcId="{B4AB3546-511E-4FD4-A9D9-348758D37BCA}" destId="{56F2BFB5-39FA-478B-B1AF-7E12B0C1D400}" srcOrd="0" destOrd="0" presId="urn:microsoft.com/office/officeart/2008/layout/SquareAccentList"/>
    <dgm:cxn modelId="{71684F69-F285-43FE-BA1F-41B80420B12E}" srcId="{4B494F0D-4D0B-44A7-A739-51FDAE85536F}" destId="{D3AD3C8B-946A-40E1-A6D5-BE31F6DC3F7C}" srcOrd="1" destOrd="0" parTransId="{600F31A0-FEF8-4F47-9F36-5233D13A602A}" sibTransId="{81FFE861-AD2F-4B70-9D4F-A2034E0D1CA6}"/>
    <dgm:cxn modelId="{071441E8-58BD-4BD2-BBA1-54BA030EE30D}" type="presOf" srcId="{F47FC983-B562-4D5B-B60E-E1F195AB6C5F}" destId="{FB5CC990-BB5F-4E72-A76B-402B7887FD30}" srcOrd="0" destOrd="0" presId="urn:microsoft.com/office/officeart/2008/layout/SquareAccentList"/>
    <dgm:cxn modelId="{CDD2A51A-12B6-4895-9C4D-BC7EE908A29B}" srcId="{73A288F1-A6A7-437F-A4CF-D93403929ED5}" destId="{6BE9239C-1F44-434C-9981-5759D1993E50}" srcOrd="0" destOrd="0" parTransId="{F3A558E0-C3B5-44DE-B1B0-E21AC066E945}" sibTransId="{11291F86-A833-4798-8EF4-C0AFE35E67EF}"/>
    <dgm:cxn modelId="{78785D96-85F1-4DEA-B6BB-F45E6D167C30}" srcId="{73A288F1-A6A7-437F-A4CF-D93403929ED5}" destId="{656FA58A-9C2D-4E45-A9C1-E18BB4514EE5}" srcOrd="2" destOrd="0" parTransId="{BA807BA9-E084-4C3C-899E-2645E62C346D}" sibTransId="{429670C2-76D2-4A5D-984D-4A668FD5013F}"/>
    <dgm:cxn modelId="{C726C815-9505-4F98-8A53-B4691CB4CE7A}" srcId="{D3AD3C8B-946A-40E1-A6D5-BE31F6DC3F7C}" destId="{F47FC983-B562-4D5B-B60E-E1F195AB6C5F}" srcOrd="0" destOrd="0" parTransId="{E5479206-9D80-48EB-8F71-AD5FFD7F61A1}" sibTransId="{F06E8E29-144B-4F38-9DD1-928FD10C38A7}"/>
    <dgm:cxn modelId="{BD37502C-6E8F-44FA-9D2B-B442EDFE0BA6}" type="presOf" srcId="{6BE9239C-1F44-434C-9981-5759D1993E50}" destId="{C9CCEF46-8D73-4DC7-8D80-9F8056B82417}" srcOrd="0" destOrd="0" presId="urn:microsoft.com/office/officeart/2008/layout/SquareAccentList"/>
    <dgm:cxn modelId="{F9286865-B3E4-4874-B14E-9C66D06F0439}" srcId="{4B494F0D-4D0B-44A7-A739-51FDAE85536F}" destId="{73A288F1-A6A7-437F-A4CF-D93403929ED5}" srcOrd="0" destOrd="0" parTransId="{FA888DFD-4ABF-4219-8CCE-61F1A870FA09}" sibTransId="{F471E4BB-2C41-4D1F-A123-8C48304B5155}"/>
    <dgm:cxn modelId="{43ECF87B-970D-43B8-B3B4-7FC480E204C4}" type="presOf" srcId="{A59072CD-2945-482B-9517-FA6C32B7E23B}" destId="{144BC7DE-9DD7-434E-AAB1-3DFFA50245D1}" srcOrd="0" destOrd="0" presId="urn:microsoft.com/office/officeart/2008/layout/SquareAccentList"/>
    <dgm:cxn modelId="{4C87577E-13D1-46D7-876F-13F82E763508}" type="presOf" srcId="{4B494F0D-4D0B-44A7-A739-51FDAE85536F}" destId="{32A97160-7E5C-4404-9804-318EE3E0E519}" srcOrd="0" destOrd="0" presId="urn:microsoft.com/office/officeart/2008/layout/SquareAccentList"/>
    <dgm:cxn modelId="{9D48D082-2F90-4790-B195-6B0A798CCBDF}" type="presOf" srcId="{D3AD3C8B-946A-40E1-A6D5-BE31F6DC3F7C}" destId="{2C36C60B-5E5E-49C7-80C0-4EA15C62728B}" srcOrd="0" destOrd="0" presId="urn:microsoft.com/office/officeart/2008/layout/SquareAccentList"/>
    <dgm:cxn modelId="{F0D47F89-51DB-403A-BF1D-8F2DD9FA774F}" type="presParOf" srcId="{32A97160-7E5C-4404-9804-318EE3E0E519}" destId="{41413647-3922-445A-8369-456D557A9583}" srcOrd="0" destOrd="0" presId="urn:microsoft.com/office/officeart/2008/layout/SquareAccentList"/>
    <dgm:cxn modelId="{54F46A0B-F52B-4A79-89DF-A5801CDD2868}" type="presParOf" srcId="{41413647-3922-445A-8369-456D557A9583}" destId="{9DD8F096-6606-40A7-84F8-96B6EB66C96A}" srcOrd="0" destOrd="0" presId="urn:microsoft.com/office/officeart/2008/layout/SquareAccentList"/>
    <dgm:cxn modelId="{82C6D342-A3A0-4684-8909-D9AA1160A41C}" type="presParOf" srcId="{9DD8F096-6606-40A7-84F8-96B6EB66C96A}" destId="{1D939B4D-6F20-4606-9690-C0FC6E51BBD2}" srcOrd="0" destOrd="0" presId="urn:microsoft.com/office/officeart/2008/layout/SquareAccentList"/>
    <dgm:cxn modelId="{459F909A-9119-4CE2-9015-17D497AC8E73}" type="presParOf" srcId="{9DD8F096-6606-40A7-84F8-96B6EB66C96A}" destId="{3C4A648A-D2C0-4492-9189-45CFCC1B611A}" srcOrd="1" destOrd="0" presId="urn:microsoft.com/office/officeart/2008/layout/SquareAccentList"/>
    <dgm:cxn modelId="{43414049-B5C1-440D-8F4D-105721490F47}" type="presParOf" srcId="{9DD8F096-6606-40A7-84F8-96B6EB66C96A}" destId="{A2291083-9A9F-4FE3-A505-DBE5BE6F679B}" srcOrd="2" destOrd="0" presId="urn:microsoft.com/office/officeart/2008/layout/SquareAccentList"/>
    <dgm:cxn modelId="{D7412E7A-DBB6-4E25-A18C-16DBEEA3C72E}" type="presParOf" srcId="{41413647-3922-445A-8369-456D557A9583}" destId="{4075F934-344D-4162-9233-2179B2EB488D}" srcOrd="1" destOrd="0" presId="urn:microsoft.com/office/officeart/2008/layout/SquareAccentList"/>
    <dgm:cxn modelId="{E80F5F55-9516-4E39-87FF-393A955CE92B}" type="presParOf" srcId="{4075F934-344D-4162-9233-2179B2EB488D}" destId="{48DD9E68-D09B-4F8E-B5E1-23132EB8C772}" srcOrd="0" destOrd="0" presId="urn:microsoft.com/office/officeart/2008/layout/SquareAccentList"/>
    <dgm:cxn modelId="{3E441130-18E6-4F68-9FAA-9A5F6AC05852}" type="presParOf" srcId="{48DD9E68-D09B-4F8E-B5E1-23132EB8C772}" destId="{1994D9A6-C83A-46FA-B43E-ACA92D75CB75}" srcOrd="0" destOrd="0" presId="urn:microsoft.com/office/officeart/2008/layout/SquareAccentList"/>
    <dgm:cxn modelId="{106BC04D-9672-44B8-AA49-9A6824D0FEEC}" type="presParOf" srcId="{48DD9E68-D09B-4F8E-B5E1-23132EB8C772}" destId="{C9CCEF46-8D73-4DC7-8D80-9F8056B82417}" srcOrd="1" destOrd="0" presId="urn:microsoft.com/office/officeart/2008/layout/SquareAccentList"/>
    <dgm:cxn modelId="{09239F04-95A9-43E3-8FFC-C44E0400DE15}" type="presParOf" srcId="{4075F934-344D-4162-9233-2179B2EB488D}" destId="{AF88B808-2FBF-4C6D-B443-D42AA5763EEA}" srcOrd="1" destOrd="0" presId="urn:microsoft.com/office/officeart/2008/layout/SquareAccentList"/>
    <dgm:cxn modelId="{31626F10-4BDE-42F1-82DE-AC51C39FA2BA}" type="presParOf" srcId="{AF88B808-2FBF-4C6D-B443-D42AA5763EEA}" destId="{18198F3E-3013-4130-8312-C29CC7B96479}" srcOrd="0" destOrd="0" presId="urn:microsoft.com/office/officeart/2008/layout/SquareAccentList"/>
    <dgm:cxn modelId="{30CF475A-6F4F-4F6E-A75C-91463CE86CFC}" type="presParOf" srcId="{AF88B808-2FBF-4C6D-B443-D42AA5763EEA}" destId="{75BCBC80-631F-4481-9A8D-F4681F3CEDF7}" srcOrd="1" destOrd="0" presId="urn:microsoft.com/office/officeart/2008/layout/SquareAccentList"/>
    <dgm:cxn modelId="{0491CA16-1341-4F57-BAEB-B0CA4978ADE2}" type="presParOf" srcId="{4075F934-344D-4162-9233-2179B2EB488D}" destId="{F5E854B2-451F-4A32-8845-EA4015916E2A}" srcOrd="2" destOrd="0" presId="urn:microsoft.com/office/officeart/2008/layout/SquareAccentList"/>
    <dgm:cxn modelId="{8262DBF5-85F2-47FC-A311-2A9715508FB4}" type="presParOf" srcId="{F5E854B2-451F-4A32-8845-EA4015916E2A}" destId="{0337A5CF-CFD9-4613-BAAF-1592F0B42EF2}" srcOrd="0" destOrd="0" presId="urn:microsoft.com/office/officeart/2008/layout/SquareAccentList"/>
    <dgm:cxn modelId="{7DB059FE-E9BD-4F12-B096-A69AF8A428B6}" type="presParOf" srcId="{F5E854B2-451F-4A32-8845-EA4015916E2A}" destId="{03035480-D396-42B7-A33B-52B1D5EFAB17}" srcOrd="1" destOrd="0" presId="urn:microsoft.com/office/officeart/2008/layout/SquareAccentList"/>
    <dgm:cxn modelId="{3BB55B78-0F29-4718-B8D6-01219B49C020}" type="presParOf" srcId="{4075F934-344D-4162-9233-2179B2EB488D}" destId="{E0F23A3D-DE67-4EA2-AA15-26E06825CB48}" srcOrd="3" destOrd="0" presId="urn:microsoft.com/office/officeart/2008/layout/SquareAccentList"/>
    <dgm:cxn modelId="{2547CB3F-7C96-4BCD-8781-D4DA31991D82}" type="presParOf" srcId="{E0F23A3D-DE67-4EA2-AA15-26E06825CB48}" destId="{3F57C078-03C7-41B5-B68E-B8485FF3B847}" srcOrd="0" destOrd="0" presId="urn:microsoft.com/office/officeart/2008/layout/SquareAccentList"/>
    <dgm:cxn modelId="{5F2C6D13-BEA2-420E-BAB1-9221555FE2EA}" type="presParOf" srcId="{E0F23A3D-DE67-4EA2-AA15-26E06825CB48}" destId="{56F2BFB5-39FA-478B-B1AF-7E12B0C1D400}" srcOrd="1" destOrd="0" presId="urn:microsoft.com/office/officeart/2008/layout/SquareAccentList"/>
    <dgm:cxn modelId="{F215469C-A741-4C5B-A79D-0BD4A8FE16EC}" type="presParOf" srcId="{32A97160-7E5C-4404-9804-318EE3E0E519}" destId="{11B1D060-2450-4191-A88B-7C8AFF41510A}" srcOrd="1" destOrd="0" presId="urn:microsoft.com/office/officeart/2008/layout/SquareAccentList"/>
    <dgm:cxn modelId="{099490A2-F7EF-4FBB-85B1-41949651AFC8}" type="presParOf" srcId="{11B1D060-2450-4191-A88B-7C8AFF41510A}" destId="{E430AD21-7BBE-40F5-AE7A-2F5BF95D9A71}" srcOrd="0" destOrd="0" presId="urn:microsoft.com/office/officeart/2008/layout/SquareAccentList"/>
    <dgm:cxn modelId="{D32BA6E1-357E-4E95-9C7E-78B533C005DC}" type="presParOf" srcId="{E430AD21-7BBE-40F5-AE7A-2F5BF95D9A71}" destId="{CFAEA2BD-F34C-439F-838A-EC182DD1930C}" srcOrd="0" destOrd="0" presId="urn:microsoft.com/office/officeart/2008/layout/SquareAccentList"/>
    <dgm:cxn modelId="{4D7FD16A-ECD7-4DB3-A1AF-ED8A4A3879F1}" type="presParOf" srcId="{E430AD21-7BBE-40F5-AE7A-2F5BF95D9A71}" destId="{21E910AA-7C38-41D7-84B7-2E57B6A9C907}" srcOrd="1" destOrd="0" presId="urn:microsoft.com/office/officeart/2008/layout/SquareAccentList"/>
    <dgm:cxn modelId="{02855D93-4C61-4B60-B02F-ED182DF485DF}" type="presParOf" srcId="{E430AD21-7BBE-40F5-AE7A-2F5BF95D9A71}" destId="{2C36C60B-5E5E-49C7-80C0-4EA15C62728B}" srcOrd="2" destOrd="0" presId="urn:microsoft.com/office/officeart/2008/layout/SquareAccentList"/>
    <dgm:cxn modelId="{4283E98E-FDC3-444E-9017-28F9F5526134}" type="presParOf" srcId="{11B1D060-2450-4191-A88B-7C8AFF41510A}" destId="{83E189D1-F5FD-487C-A172-D5430D3615AC}" srcOrd="1" destOrd="0" presId="urn:microsoft.com/office/officeart/2008/layout/SquareAccentList"/>
    <dgm:cxn modelId="{C91FE7B1-A569-4C3A-8C9B-F44939DBDA85}" type="presParOf" srcId="{83E189D1-F5FD-487C-A172-D5430D3615AC}" destId="{5B62C95B-CAF0-4B3E-8A17-C84CCE2DA003}" srcOrd="0" destOrd="0" presId="urn:microsoft.com/office/officeart/2008/layout/SquareAccentList"/>
    <dgm:cxn modelId="{9ACE0660-7652-48DF-B799-7C1B15C29C48}" type="presParOf" srcId="{5B62C95B-CAF0-4B3E-8A17-C84CCE2DA003}" destId="{CD280E0F-950F-47A7-ADA4-A8AF7858751C}" srcOrd="0" destOrd="0" presId="urn:microsoft.com/office/officeart/2008/layout/SquareAccentList"/>
    <dgm:cxn modelId="{2516F201-A32C-43E5-9A67-9EE4A80AC2E3}" type="presParOf" srcId="{5B62C95B-CAF0-4B3E-8A17-C84CCE2DA003}" destId="{FB5CC990-BB5F-4E72-A76B-402B7887FD30}" srcOrd="1" destOrd="0" presId="urn:microsoft.com/office/officeart/2008/layout/SquareAccentList"/>
    <dgm:cxn modelId="{8B5CB406-6F08-4D01-9732-C7589D99988C}" type="presParOf" srcId="{83E189D1-F5FD-487C-A172-D5430D3615AC}" destId="{9AF8B5D8-1829-4B26-B04E-F7196598602E}" srcOrd="1" destOrd="0" presId="urn:microsoft.com/office/officeart/2008/layout/SquareAccentList"/>
    <dgm:cxn modelId="{E569B567-DC4F-4092-B324-A0A5DA7D498E}" type="presParOf" srcId="{9AF8B5D8-1829-4B26-B04E-F7196598602E}" destId="{3A5CD1B5-E5C3-42F8-A83A-C30F5709263F}" srcOrd="0" destOrd="0" presId="urn:microsoft.com/office/officeart/2008/layout/SquareAccentList"/>
    <dgm:cxn modelId="{2DA5357C-355A-477D-9A1A-5F59E407EC3E}" type="presParOf" srcId="{9AF8B5D8-1829-4B26-B04E-F7196598602E}" destId="{29AD85EB-574A-4626-A6B2-45725843D189}" srcOrd="1" destOrd="0" presId="urn:microsoft.com/office/officeart/2008/layout/SquareAccentList"/>
    <dgm:cxn modelId="{6E4B8ADD-9E8B-4C49-BA0B-E4AA34DAD5E0}" type="presParOf" srcId="{83E189D1-F5FD-487C-A172-D5430D3615AC}" destId="{A61EAD21-B1B1-4699-9387-F0D49486A418}" srcOrd="2" destOrd="0" presId="urn:microsoft.com/office/officeart/2008/layout/SquareAccentList"/>
    <dgm:cxn modelId="{5A1E3CBD-E9A6-449E-9186-D8243D6647EF}" type="presParOf" srcId="{A61EAD21-B1B1-4699-9387-F0D49486A418}" destId="{52FF24B2-9984-4E34-B3B3-D7680C8E39AC}" srcOrd="0" destOrd="0" presId="urn:microsoft.com/office/officeart/2008/layout/SquareAccentList"/>
    <dgm:cxn modelId="{14DB8187-5026-4588-BE50-380194B23D53}" type="presParOf" srcId="{A61EAD21-B1B1-4699-9387-F0D49486A418}" destId="{144BC7DE-9DD7-434E-AAB1-3DFFA50245D1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7FF2CEA-A204-42F5-B372-D7162F2673AD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3CF0F976-894B-4347-9F4F-145ACC7EAFA4}">
      <dgm:prSet phldrT="[Text]" custT="1"/>
      <dgm:spPr/>
      <dgm:t>
        <a:bodyPr/>
        <a:lstStyle/>
        <a:p>
          <a:r>
            <a:rPr lang="en-AU" sz="2000" b="1" dirty="0" smtClean="0">
              <a:latin typeface="Arial" pitchFamily="34" charset="0"/>
              <a:cs typeface="Arial" pitchFamily="34" charset="0"/>
            </a:rPr>
            <a:t>Role of the NCGBVF</a:t>
          </a:r>
          <a:endParaRPr lang="en-ZA" sz="2000" dirty="0">
            <a:latin typeface="Arial" pitchFamily="34" charset="0"/>
            <a:cs typeface="Arial" pitchFamily="34" charset="0"/>
          </a:endParaRPr>
        </a:p>
      </dgm:t>
    </dgm:pt>
    <dgm:pt modelId="{B6093074-834D-47CE-B34B-528712B9E7E0}" type="parTrans" cxnId="{DB4B3D33-7E8D-4266-9590-64AFB1AFD3A7}">
      <dgm:prSet/>
      <dgm:spPr/>
      <dgm:t>
        <a:bodyPr/>
        <a:lstStyle/>
        <a:p>
          <a:endParaRPr lang="en-ZA"/>
        </a:p>
      </dgm:t>
    </dgm:pt>
    <dgm:pt modelId="{6A64999D-9DC9-4E89-B877-65A40A3D7662}" type="sibTrans" cxnId="{DB4B3D33-7E8D-4266-9590-64AFB1AFD3A7}">
      <dgm:prSet/>
      <dgm:spPr/>
      <dgm:t>
        <a:bodyPr/>
        <a:lstStyle/>
        <a:p>
          <a:endParaRPr lang="en-ZA"/>
        </a:p>
      </dgm:t>
    </dgm:pt>
    <dgm:pt modelId="{504B19B9-A79A-44D2-9626-BAC3B0A6798F}">
      <dgm:prSet phldrT="[Text]" custT="1"/>
      <dgm:spPr/>
      <dgm:t>
        <a:bodyPr/>
        <a:lstStyle/>
        <a:p>
          <a:r>
            <a:rPr lang="en-ZA" sz="1800" dirty="0" smtClean="0">
              <a:latin typeface="Arial" pitchFamily="34" charset="0"/>
              <a:cs typeface="Arial" pitchFamily="34" charset="0"/>
            </a:rPr>
            <a:t>Provides strategic vision and leadership;</a:t>
          </a:r>
          <a:endParaRPr lang="en-ZA" sz="1800" dirty="0">
            <a:latin typeface="Arial" pitchFamily="34" charset="0"/>
            <a:cs typeface="Arial" pitchFamily="34" charset="0"/>
          </a:endParaRPr>
        </a:p>
      </dgm:t>
    </dgm:pt>
    <dgm:pt modelId="{62CD84DD-59D4-40D8-8DFF-6CC4BA37D66C}" type="parTrans" cxnId="{1BBF4D7F-39AE-40DC-B8B1-B9A600701896}">
      <dgm:prSet/>
      <dgm:spPr/>
      <dgm:t>
        <a:bodyPr/>
        <a:lstStyle/>
        <a:p>
          <a:endParaRPr lang="en-ZA"/>
        </a:p>
      </dgm:t>
    </dgm:pt>
    <dgm:pt modelId="{47804AAD-5995-45B8-9470-773BBAC98E67}" type="sibTrans" cxnId="{1BBF4D7F-39AE-40DC-B8B1-B9A600701896}">
      <dgm:prSet/>
      <dgm:spPr/>
      <dgm:t>
        <a:bodyPr/>
        <a:lstStyle/>
        <a:p>
          <a:endParaRPr lang="en-ZA"/>
        </a:p>
      </dgm:t>
    </dgm:pt>
    <dgm:pt modelId="{75687AF1-E0B7-463A-8262-FFA6E1AADF09}">
      <dgm:prSet phldrT="[Text]" custT="1"/>
      <dgm:spPr/>
      <dgm:t>
        <a:bodyPr/>
        <a:lstStyle/>
        <a:p>
          <a:r>
            <a:rPr lang="en-AU" sz="2000" b="1" dirty="0" smtClean="0">
              <a:latin typeface="Arial" pitchFamily="34" charset="0"/>
              <a:cs typeface="Arial" pitchFamily="34" charset="0"/>
            </a:rPr>
            <a:t>Role of the NCGBVF</a:t>
          </a:r>
          <a:endParaRPr lang="en-ZA" sz="2000" dirty="0">
            <a:latin typeface="Arial" pitchFamily="34" charset="0"/>
            <a:cs typeface="Arial" pitchFamily="34" charset="0"/>
          </a:endParaRPr>
        </a:p>
      </dgm:t>
    </dgm:pt>
    <dgm:pt modelId="{A4E79976-6014-45AF-ABE7-70407F9E3DB3}" type="parTrans" cxnId="{3F8A83F3-3550-4350-9A62-8276A40CA93A}">
      <dgm:prSet/>
      <dgm:spPr/>
      <dgm:t>
        <a:bodyPr/>
        <a:lstStyle/>
        <a:p>
          <a:endParaRPr lang="en-ZA"/>
        </a:p>
      </dgm:t>
    </dgm:pt>
    <dgm:pt modelId="{F8B0F38F-E61D-4BDA-967C-634FE5FA8F47}" type="sibTrans" cxnId="{3F8A83F3-3550-4350-9A62-8276A40CA93A}">
      <dgm:prSet/>
      <dgm:spPr/>
      <dgm:t>
        <a:bodyPr/>
        <a:lstStyle/>
        <a:p>
          <a:endParaRPr lang="en-ZA"/>
        </a:p>
      </dgm:t>
    </dgm:pt>
    <dgm:pt modelId="{66903A68-8145-4301-ABDA-F390575B44D0}">
      <dgm:prSet phldrT="[Text]" custT="1"/>
      <dgm:spPr/>
      <dgm:t>
        <a:bodyPr/>
        <a:lstStyle/>
        <a:p>
          <a:r>
            <a:rPr lang="en-ZA" sz="1800" dirty="0" smtClean="0">
              <a:latin typeface="Arial" pitchFamily="34" charset="0"/>
              <a:cs typeface="Arial" pitchFamily="34" charset="0"/>
            </a:rPr>
            <a:t>Ensure that resources are equitably distributed for a comprehensive response to GBVF; </a:t>
          </a:r>
          <a:endParaRPr lang="en-ZA" sz="1800" dirty="0">
            <a:latin typeface="Arial" pitchFamily="34" charset="0"/>
            <a:cs typeface="Arial" pitchFamily="34" charset="0"/>
          </a:endParaRPr>
        </a:p>
      </dgm:t>
    </dgm:pt>
    <dgm:pt modelId="{4008DE94-2231-4370-81A1-62A8B2B98C28}" type="parTrans" cxnId="{62A303CB-F31C-41D5-9802-3D13D5CF9E5A}">
      <dgm:prSet/>
      <dgm:spPr/>
      <dgm:t>
        <a:bodyPr/>
        <a:lstStyle/>
        <a:p>
          <a:endParaRPr lang="en-ZA"/>
        </a:p>
      </dgm:t>
    </dgm:pt>
    <dgm:pt modelId="{46451579-C72E-444E-83A1-33D6F6EE068B}" type="sibTrans" cxnId="{62A303CB-F31C-41D5-9802-3D13D5CF9E5A}">
      <dgm:prSet/>
      <dgm:spPr/>
      <dgm:t>
        <a:bodyPr/>
        <a:lstStyle/>
        <a:p>
          <a:endParaRPr lang="en-ZA"/>
        </a:p>
      </dgm:t>
    </dgm:pt>
    <dgm:pt modelId="{1AD1263C-29FA-49FF-B5E6-AD2718027428}">
      <dgm:prSet phldrT="[Text]" custT="1"/>
      <dgm:spPr/>
      <dgm:t>
        <a:bodyPr/>
        <a:lstStyle/>
        <a:p>
          <a:endParaRPr lang="en-ZA" sz="1800" dirty="0" smtClean="0">
            <a:latin typeface="Arial" pitchFamily="34" charset="0"/>
            <a:cs typeface="Arial" pitchFamily="34" charset="0"/>
          </a:endParaRPr>
        </a:p>
        <a:p>
          <a:endParaRPr lang="en-ZA" sz="1800" dirty="0" smtClean="0">
            <a:latin typeface="Arial" pitchFamily="34" charset="0"/>
            <a:cs typeface="Arial" pitchFamily="34" charset="0"/>
          </a:endParaRPr>
        </a:p>
        <a:p>
          <a:r>
            <a:rPr lang="en-ZA" sz="1800" dirty="0" smtClean="0">
              <a:latin typeface="Arial" pitchFamily="34" charset="0"/>
              <a:cs typeface="Arial" pitchFamily="34" charset="0"/>
            </a:rPr>
            <a:t>Ensure that all state institutions &amp; agents prevent, investigate, prosecute, punish &amp; provide reparations; </a:t>
          </a:r>
          <a:endParaRPr lang="en-ZA" sz="1800" dirty="0">
            <a:latin typeface="Arial" pitchFamily="34" charset="0"/>
            <a:cs typeface="Arial" pitchFamily="34" charset="0"/>
          </a:endParaRPr>
        </a:p>
      </dgm:t>
    </dgm:pt>
    <dgm:pt modelId="{6997C548-5E6A-4EDC-8A75-25A5960EA195}" type="parTrans" cxnId="{21B0FF54-B296-414E-A662-1198668E38AC}">
      <dgm:prSet/>
      <dgm:spPr/>
      <dgm:t>
        <a:bodyPr/>
        <a:lstStyle/>
        <a:p>
          <a:endParaRPr lang="en-ZA"/>
        </a:p>
      </dgm:t>
    </dgm:pt>
    <dgm:pt modelId="{9E80FD80-B45E-4B3E-804E-E52259B04130}" type="sibTrans" cxnId="{21B0FF54-B296-414E-A662-1198668E38AC}">
      <dgm:prSet/>
      <dgm:spPr/>
      <dgm:t>
        <a:bodyPr/>
        <a:lstStyle/>
        <a:p>
          <a:endParaRPr lang="en-ZA"/>
        </a:p>
      </dgm:t>
    </dgm:pt>
    <dgm:pt modelId="{C01CCA21-185E-4783-B365-037F26BA9157}">
      <dgm:prSet custT="1"/>
      <dgm:spPr/>
      <dgm:t>
        <a:bodyPr/>
        <a:lstStyle/>
        <a:p>
          <a:r>
            <a:rPr lang="en-ZA" sz="1800" dirty="0" smtClean="0">
              <a:latin typeface="Arial" pitchFamily="34" charset="0"/>
              <a:cs typeface="Arial" pitchFamily="34" charset="0"/>
            </a:rPr>
            <a:t>Set the national agenda for responding to GBVF implementation of the NSP &amp; processes to engage all stakeholders;</a:t>
          </a:r>
          <a:endParaRPr lang="en-ZA" sz="1800" dirty="0">
            <a:latin typeface="Arial" pitchFamily="34" charset="0"/>
            <a:cs typeface="Arial" pitchFamily="34" charset="0"/>
          </a:endParaRPr>
        </a:p>
      </dgm:t>
    </dgm:pt>
    <dgm:pt modelId="{A80E7E60-D915-4FDA-A7DA-0B16DE9DBFF4}" type="parTrans" cxnId="{58C7F8F4-E812-4B0C-8F9A-91AAFB998563}">
      <dgm:prSet/>
      <dgm:spPr/>
      <dgm:t>
        <a:bodyPr/>
        <a:lstStyle/>
        <a:p>
          <a:endParaRPr lang="en-ZA"/>
        </a:p>
      </dgm:t>
    </dgm:pt>
    <dgm:pt modelId="{B89399A8-F529-47AE-A23E-F13983342D18}" type="sibTrans" cxnId="{58C7F8F4-E812-4B0C-8F9A-91AAFB998563}">
      <dgm:prSet/>
      <dgm:spPr/>
      <dgm:t>
        <a:bodyPr/>
        <a:lstStyle/>
        <a:p>
          <a:endParaRPr lang="en-ZA"/>
        </a:p>
      </dgm:t>
    </dgm:pt>
    <dgm:pt modelId="{DD57F27F-9A2B-4A13-B2C9-5673172C5D20}">
      <dgm:prSet custT="1"/>
      <dgm:spPr/>
      <dgm:t>
        <a:bodyPr/>
        <a:lstStyle/>
        <a:p>
          <a:r>
            <a:rPr lang="en-ZA" sz="1800" dirty="0" smtClean="0">
              <a:latin typeface="Arial" pitchFamily="34" charset="0"/>
              <a:cs typeface="Arial" pitchFamily="34" charset="0"/>
            </a:rPr>
            <a:t>Set priorities at 3-year, 5-year intervals &amp; long term, aligned with the NDP outcomes, MTSF and MTEF priorities;</a:t>
          </a:r>
          <a:endParaRPr lang="en-ZA" sz="1800" dirty="0">
            <a:latin typeface="Arial" pitchFamily="34" charset="0"/>
            <a:cs typeface="Arial" pitchFamily="34" charset="0"/>
          </a:endParaRPr>
        </a:p>
      </dgm:t>
    </dgm:pt>
    <dgm:pt modelId="{69EDAD00-6730-4DB2-AD34-53758EBAB45E}" type="parTrans" cxnId="{3E6D544E-9A62-47CA-B37F-E720AC1655DB}">
      <dgm:prSet/>
      <dgm:spPr/>
      <dgm:t>
        <a:bodyPr/>
        <a:lstStyle/>
        <a:p>
          <a:endParaRPr lang="en-ZA"/>
        </a:p>
      </dgm:t>
    </dgm:pt>
    <dgm:pt modelId="{6FF024BD-3952-43D7-899D-E8792CF960B0}" type="sibTrans" cxnId="{3E6D544E-9A62-47CA-B37F-E720AC1655DB}">
      <dgm:prSet/>
      <dgm:spPr/>
      <dgm:t>
        <a:bodyPr/>
        <a:lstStyle/>
        <a:p>
          <a:endParaRPr lang="en-ZA"/>
        </a:p>
      </dgm:t>
    </dgm:pt>
    <dgm:pt modelId="{113EB023-4A45-4F0E-B497-F051DF61E4CF}">
      <dgm:prSet custT="1"/>
      <dgm:spPr/>
      <dgm:t>
        <a:bodyPr/>
        <a:lstStyle/>
        <a:p>
          <a:r>
            <a:rPr lang="en-ZA" sz="1800" dirty="0" smtClean="0">
              <a:latin typeface="Arial" pitchFamily="34" charset="0"/>
              <a:cs typeface="Arial" pitchFamily="34" charset="0"/>
            </a:rPr>
            <a:t>Facilitate programming, resourcing M&amp;E coherence to respective NSP pillars and the  GRPBM&amp;EA;</a:t>
          </a:r>
          <a:endParaRPr lang="en-ZA" sz="1800" dirty="0">
            <a:latin typeface="Arial" pitchFamily="34" charset="0"/>
            <a:cs typeface="Arial" pitchFamily="34" charset="0"/>
          </a:endParaRPr>
        </a:p>
      </dgm:t>
    </dgm:pt>
    <dgm:pt modelId="{12413FF5-71BC-4CB5-B8E4-69A90C419DB5}" type="parTrans" cxnId="{E13C5959-B730-49AC-97EC-EA5F7B3180F3}">
      <dgm:prSet/>
      <dgm:spPr/>
      <dgm:t>
        <a:bodyPr/>
        <a:lstStyle/>
        <a:p>
          <a:endParaRPr lang="en-ZA"/>
        </a:p>
      </dgm:t>
    </dgm:pt>
    <dgm:pt modelId="{A8A945BB-58A0-409C-BD00-63F4D1254AF8}" type="sibTrans" cxnId="{E13C5959-B730-49AC-97EC-EA5F7B3180F3}">
      <dgm:prSet/>
      <dgm:spPr/>
      <dgm:t>
        <a:bodyPr/>
        <a:lstStyle/>
        <a:p>
          <a:endParaRPr lang="en-ZA"/>
        </a:p>
      </dgm:t>
    </dgm:pt>
    <dgm:pt modelId="{27916144-366D-448F-B9E5-70B293DCD5CB}">
      <dgm:prSet custT="1"/>
      <dgm:spPr/>
      <dgm:t>
        <a:bodyPr/>
        <a:lstStyle/>
        <a:p>
          <a:endParaRPr lang="en-ZA" sz="1800" dirty="0" smtClean="0">
            <a:latin typeface="Arial" pitchFamily="34" charset="0"/>
            <a:cs typeface="Arial" pitchFamily="34" charset="0"/>
          </a:endParaRPr>
        </a:p>
        <a:p>
          <a:r>
            <a:rPr lang="en-ZA" sz="1800" dirty="0" smtClean="0">
              <a:latin typeface="Arial" pitchFamily="34" charset="0"/>
              <a:cs typeface="Arial" pitchFamily="34" charset="0"/>
            </a:rPr>
            <a:t>Increase accountability, strengthens coordination &amp; reduces impunity on GBVF;</a:t>
          </a:r>
          <a:endParaRPr lang="en-ZA" sz="1800" dirty="0">
            <a:latin typeface="Arial" pitchFamily="34" charset="0"/>
            <a:cs typeface="Arial" pitchFamily="34" charset="0"/>
          </a:endParaRPr>
        </a:p>
      </dgm:t>
    </dgm:pt>
    <dgm:pt modelId="{A3F4CDA6-4340-499C-BF50-3972F153F6CD}" type="parTrans" cxnId="{65B0E02B-72C1-47CC-9318-19139FF580E7}">
      <dgm:prSet/>
      <dgm:spPr/>
      <dgm:t>
        <a:bodyPr/>
        <a:lstStyle/>
        <a:p>
          <a:endParaRPr lang="en-ZA"/>
        </a:p>
      </dgm:t>
    </dgm:pt>
    <dgm:pt modelId="{1CA549B7-654F-48C5-A40E-40DB9DE16FC2}" type="sibTrans" cxnId="{65B0E02B-72C1-47CC-9318-19139FF580E7}">
      <dgm:prSet/>
      <dgm:spPr/>
      <dgm:t>
        <a:bodyPr/>
        <a:lstStyle/>
        <a:p>
          <a:endParaRPr lang="en-ZA"/>
        </a:p>
      </dgm:t>
    </dgm:pt>
    <dgm:pt modelId="{31E4E2CF-C846-4875-A2BC-C115EC9176A3}">
      <dgm:prSet custT="1"/>
      <dgm:spPr/>
      <dgm:t>
        <a:bodyPr/>
        <a:lstStyle/>
        <a:p>
          <a:endParaRPr lang="en-ZA" sz="1800" dirty="0" smtClean="0">
            <a:latin typeface="Arial" pitchFamily="34" charset="0"/>
            <a:cs typeface="Arial" pitchFamily="34" charset="0"/>
          </a:endParaRPr>
        </a:p>
        <a:p>
          <a:endParaRPr lang="en-ZA" sz="1800" dirty="0" smtClean="0">
            <a:latin typeface="Arial" pitchFamily="34" charset="0"/>
            <a:cs typeface="Arial" pitchFamily="34" charset="0"/>
          </a:endParaRPr>
        </a:p>
        <a:p>
          <a:r>
            <a:rPr lang="en-ZA" sz="1800" dirty="0" smtClean="0">
              <a:latin typeface="Arial" pitchFamily="34" charset="0"/>
              <a:cs typeface="Arial" pitchFamily="34" charset="0"/>
            </a:rPr>
            <a:t>Address previous injustices  &amp; build fair, equitable, humane and just systems</a:t>
          </a:r>
          <a:endParaRPr lang="en-ZA" sz="1800" dirty="0">
            <a:latin typeface="Arial" pitchFamily="34" charset="0"/>
            <a:cs typeface="Arial" pitchFamily="34" charset="0"/>
          </a:endParaRPr>
        </a:p>
      </dgm:t>
    </dgm:pt>
    <dgm:pt modelId="{6B55ED7C-8C39-418F-81E2-5D5C5EDCF39B}" type="parTrans" cxnId="{C6437189-4026-424E-9EB2-0AC5AB709C7B}">
      <dgm:prSet/>
      <dgm:spPr/>
      <dgm:t>
        <a:bodyPr/>
        <a:lstStyle/>
        <a:p>
          <a:endParaRPr lang="en-ZA"/>
        </a:p>
      </dgm:t>
    </dgm:pt>
    <dgm:pt modelId="{6A824D04-F8F9-4949-8285-AD9167E51AC0}" type="sibTrans" cxnId="{C6437189-4026-424E-9EB2-0AC5AB709C7B}">
      <dgm:prSet/>
      <dgm:spPr/>
      <dgm:t>
        <a:bodyPr/>
        <a:lstStyle/>
        <a:p>
          <a:endParaRPr lang="en-ZA"/>
        </a:p>
      </dgm:t>
    </dgm:pt>
    <dgm:pt modelId="{01F875CE-DEDC-4473-87FB-AD045B38041C}" type="pres">
      <dgm:prSet presAssocID="{07FF2CEA-A204-42F5-B372-D7162F2673AD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n-ZA"/>
        </a:p>
      </dgm:t>
    </dgm:pt>
    <dgm:pt modelId="{617F057D-5551-4CA1-AF38-429B8D1FC574}" type="pres">
      <dgm:prSet presAssocID="{3CF0F976-894B-4347-9F4F-145ACC7EAFA4}" presName="root" presStyleCnt="0">
        <dgm:presLayoutVars>
          <dgm:chMax/>
          <dgm:chPref/>
        </dgm:presLayoutVars>
      </dgm:prSet>
      <dgm:spPr/>
    </dgm:pt>
    <dgm:pt modelId="{186ABF57-035C-491D-A4E1-1496732CBECA}" type="pres">
      <dgm:prSet presAssocID="{3CF0F976-894B-4347-9F4F-145ACC7EAFA4}" presName="rootComposite" presStyleCnt="0">
        <dgm:presLayoutVars/>
      </dgm:prSet>
      <dgm:spPr/>
    </dgm:pt>
    <dgm:pt modelId="{9645E08B-B537-4D33-A2E0-5D975A9CA190}" type="pres">
      <dgm:prSet presAssocID="{3CF0F976-894B-4347-9F4F-145ACC7EAFA4}" presName="ParentAccent" presStyleLbl="alignNode1" presStyleIdx="0" presStyleCnt="2" custLinFactNeighborX="326" custLinFactNeighborY="-41533"/>
      <dgm:spPr/>
    </dgm:pt>
    <dgm:pt modelId="{DFC24C95-C091-4DCD-B2EA-AA76E58C8D5B}" type="pres">
      <dgm:prSet presAssocID="{3CF0F976-894B-4347-9F4F-145ACC7EAFA4}" presName="ParentSmallAccent" presStyleLbl="fgAcc1" presStyleIdx="0" presStyleCnt="2" custLinFactNeighborX="7335" custLinFactNeighborY="-70404"/>
      <dgm:spPr/>
    </dgm:pt>
    <dgm:pt modelId="{36373C98-D786-4A2A-94C4-250C3CAA79DD}" type="pres">
      <dgm:prSet presAssocID="{3CF0F976-894B-4347-9F4F-145ACC7EAFA4}" presName="Parent" presStyleLbl="revTx" presStyleIdx="0" presStyleCnt="10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B2CF187F-319A-4072-87ED-90A939C51D93}" type="pres">
      <dgm:prSet presAssocID="{3CF0F976-894B-4347-9F4F-145ACC7EAFA4}" presName="childShape" presStyleCnt="0">
        <dgm:presLayoutVars>
          <dgm:chMax val="0"/>
          <dgm:chPref val="0"/>
        </dgm:presLayoutVars>
      </dgm:prSet>
      <dgm:spPr/>
    </dgm:pt>
    <dgm:pt modelId="{6E353AE4-5FF5-4984-A7D8-4FEB5DAFE814}" type="pres">
      <dgm:prSet presAssocID="{504B19B9-A79A-44D2-9626-BAC3B0A6798F}" presName="childComposite" presStyleCnt="0">
        <dgm:presLayoutVars>
          <dgm:chMax val="0"/>
          <dgm:chPref val="0"/>
        </dgm:presLayoutVars>
      </dgm:prSet>
      <dgm:spPr/>
    </dgm:pt>
    <dgm:pt modelId="{B3A9E7EB-A79A-4D12-A2D6-008F613858D4}" type="pres">
      <dgm:prSet presAssocID="{504B19B9-A79A-44D2-9626-BAC3B0A6798F}" presName="ChildAccent" presStyleLbl="solidFgAcc1" presStyleIdx="0" presStyleCnt="8" custLinFactY="-87266" custLinFactNeighborX="8876" custLinFactNeighborY="-100000"/>
      <dgm:spPr/>
    </dgm:pt>
    <dgm:pt modelId="{27315080-C7B1-4D05-98F0-C03811E35089}" type="pres">
      <dgm:prSet presAssocID="{504B19B9-A79A-44D2-9626-BAC3B0A6798F}" presName="Child" presStyleLbl="revTx" presStyleIdx="1" presStyleCnt="10" custScaleX="99297" custScaleY="102465" custLinFactNeighborX="2133" custLinFactNeighborY="-535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61A65716-3383-4B7A-B09E-A89CF152C27C}" type="pres">
      <dgm:prSet presAssocID="{C01CCA21-185E-4783-B365-037F26BA9157}" presName="childComposite" presStyleCnt="0">
        <dgm:presLayoutVars>
          <dgm:chMax val="0"/>
          <dgm:chPref val="0"/>
        </dgm:presLayoutVars>
      </dgm:prSet>
      <dgm:spPr/>
    </dgm:pt>
    <dgm:pt modelId="{923A603A-CFE1-4437-AEA3-108DB19F7EF8}" type="pres">
      <dgm:prSet presAssocID="{C01CCA21-185E-4783-B365-037F26BA9157}" presName="ChildAccent" presStyleLbl="solidFgAcc1" presStyleIdx="1" presStyleCnt="8" custLinFactY="-61359" custLinFactNeighborX="22686" custLinFactNeighborY="-100000"/>
      <dgm:spPr/>
    </dgm:pt>
    <dgm:pt modelId="{A90363C6-AB9E-4A4A-93C7-C8421DE6DA82}" type="pres">
      <dgm:prSet presAssocID="{C01CCA21-185E-4783-B365-037F26BA9157}" presName="Child" presStyleLbl="revTx" presStyleIdx="2" presStyleCnt="10" custScaleY="11667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D2A52FC4-F3A7-4E7F-9C83-91C9269CAB7D}" type="pres">
      <dgm:prSet presAssocID="{DD57F27F-9A2B-4A13-B2C9-5673172C5D20}" presName="childComposite" presStyleCnt="0">
        <dgm:presLayoutVars>
          <dgm:chMax val="0"/>
          <dgm:chPref val="0"/>
        </dgm:presLayoutVars>
      </dgm:prSet>
      <dgm:spPr/>
    </dgm:pt>
    <dgm:pt modelId="{3FEFE423-471D-4260-BD05-0A12FE45E7B1}" type="pres">
      <dgm:prSet presAssocID="{DD57F27F-9A2B-4A13-B2C9-5673172C5D20}" presName="ChildAccent" presStyleLbl="solidFgAcc1" presStyleIdx="2" presStyleCnt="8" custLinFactY="-46331" custLinFactNeighborX="8869" custLinFactNeighborY="-100000"/>
      <dgm:spPr/>
    </dgm:pt>
    <dgm:pt modelId="{B5A8F9B1-116E-4788-820A-A80CAA9308A2}" type="pres">
      <dgm:prSet presAssocID="{DD57F27F-9A2B-4A13-B2C9-5673172C5D20}" presName="Child" presStyleLbl="revTx" presStyleIdx="3" presStyleCnt="10" custScaleY="31170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0690F12E-EE23-4193-9416-AF1EECE9B618}" type="pres">
      <dgm:prSet presAssocID="{113EB023-4A45-4F0E-B497-F051DF61E4CF}" presName="childComposite" presStyleCnt="0">
        <dgm:presLayoutVars>
          <dgm:chMax val="0"/>
          <dgm:chPref val="0"/>
        </dgm:presLayoutVars>
      </dgm:prSet>
      <dgm:spPr/>
    </dgm:pt>
    <dgm:pt modelId="{96EAD06F-BD54-4FD5-BC27-D65FDD8A1505}" type="pres">
      <dgm:prSet presAssocID="{113EB023-4A45-4F0E-B497-F051DF61E4CF}" presName="ChildAccent" presStyleLbl="solidFgAcc1" presStyleIdx="3" presStyleCnt="8"/>
      <dgm:spPr/>
    </dgm:pt>
    <dgm:pt modelId="{A24FCFF4-A8E3-469A-BC21-6184F900A891}" type="pres">
      <dgm:prSet presAssocID="{113EB023-4A45-4F0E-B497-F051DF61E4CF}" presName="Child" presStyleLbl="revTx" presStyleIdx="4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5B1565E-DDA8-44BB-8965-BAF2C316ECC8}" type="pres">
      <dgm:prSet presAssocID="{75687AF1-E0B7-463A-8262-FFA6E1AADF09}" presName="root" presStyleCnt="0">
        <dgm:presLayoutVars>
          <dgm:chMax/>
          <dgm:chPref/>
        </dgm:presLayoutVars>
      </dgm:prSet>
      <dgm:spPr/>
    </dgm:pt>
    <dgm:pt modelId="{E08FCA7F-5067-4480-B8BD-2599B5157D82}" type="pres">
      <dgm:prSet presAssocID="{75687AF1-E0B7-463A-8262-FFA6E1AADF09}" presName="rootComposite" presStyleCnt="0">
        <dgm:presLayoutVars/>
      </dgm:prSet>
      <dgm:spPr/>
    </dgm:pt>
    <dgm:pt modelId="{AC5C0977-8882-45DA-BD8C-E873CBE49158}" type="pres">
      <dgm:prSet presAssocID="{75687AF1-E0B7-463A-8262-FFA6E1AADF09}" presName="ParentAccent" presStyleLbl="alignNode1" presStyleIdx="1" presStyleCnt="2" custLinFactNeighborY="-44432"/>
      <dgm:spPr/>
    </dgm:pt>
    <dgm:pt modelId="{E0F03364-6531-471B-8BBF-AB18EF14680C}" type="pres">
      <dgm:prSet presAssocID="{75687AF1-E0B7-463A-8262-FFA6E1AADF09}" presName="ParentSmallAccent" presStyleLbl="fgAcc1" presStyleIdx="1" presStyleCnt="2" custLinFactNeighborX="-520" custLinFactNeighborY="-72831"/>
      <dgm:spPr/>
    </dgm:pt>
    <dgm:pt modelId="{FACCD52C-70D2-4B1D-997C-0F0037D01822}" type="pres">
      <dgm:prSet presAssocID="{75687AF1-E0B7-463A-8262-FFA6E1AADF09}" presName="Parent" presStyleLbl="revTx" presStyleIdx="5" presStyleCnt="10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328B62B4-CCF3-420F-B6C0-DA6A1548DE0E}" type="pres">
      <dgm:prSet presAssocID="{75687AF1-E0B7-463A-8262-FFA6E1AADF09}" presName="childShape" presStyleCnt="0">
        <dgm:presLayoutVars>
          <dgm:chMax val="0"/>
          <dgm:chPref val="0"/>
        </dgm:presLayoutVars>
      </dgm:prSet>
      <dgm:spPr/>
    </dgm:pt>
    <dgm:pt modelId="{F3BA8066-CBA1-4367-9C9E-D69243D4A0A2}" type="pres">
      <dgm:prSet presAssocID="{66903A68-8145-4301-ABDA-F390575B44D0}" presName="childComposite" presStyleCnt="0">
        <dgm:presLayoutVars>
          <dgm:chMax val="0"/>
          <dgm:chPref val="0"/>
        </dgm:presLayoutVars>
      </dgm:prSet>
      <dgm:spPr/>
    </dgm:pt>
    <dgm:pt modelId="{6F811A90-52BD-4DFB-87FB-B2363E3F8292}" type="pres">
      <dgm:prSet presAssocID="{66903A68-8145-4301-ABDA-F390575B44D0}" presName="ChildAccent" presStyleLbl="solidFgAcc1" presStyleIdx="4" presStyleCnt="8" custLinFactY="-100000" custLinFactNeighborX="4447" custLinFactNeighborY="-142019"/>
      <dgm:spPr/>
    </dgm:pt>
    <dgm:pt modelId="{7CBF9F04-7BBF-414C-9429-06871F0659AE}" type="pres">
      <dgm:prSet presAssocID="{66903A68-8145-4301-ABDA-F390575B44D0}" presName="Child" presStyleLbl="revTx" presStyleIdx="6" presStyleCnt="10" custScaleY="151630" custLinFactNeighborX="175" custLinFactNeighborY="-436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B1C991AF-08D9-4E46-A034-E0D72D5F57EF}" type="pres">
      <dgm:prSet presAssocID="{27916144-366D-448F-B9E5-70B293DCD5CB}" presName="childComposite" presStyleCnt="0">
        <dgm:presLayoutVars>
          <dgm:chMax val="0"/>
          <dgm:chPref val="0"/>
        </dgm:presLayoutVars>
      </dgm:prSet>
      <dgm:spPr/>
    </dgm:pt>
    <dgm:pt modelId="{FBD6101D-5EEE-4DED-A709-FF6FD7286168}" type="pres">
      <dgm:prSet presAssocID="{27916144-366D-448F-B9E5-70B293DCD5CB}" presName="ChildAccent" presStyleLbl="solidFgAcc1" presStyleIdx="5" presStyleCnt="8" custLinFactNeighborX="23355" custLinFactNeighborY="-97070"/>
      <dgm:spPr/>
    </dgm:pt>
    <dgm:pt modelId="{358E857A-4064-4473-990F-A122369FF6C0}" type="pres">
      <dgm:prSet presAssocID="{27916144-366D-448F-B9E5-70B293DCD5CB}" presName="Child" presStyleLbl="revTx" presStyleIdx="7" presStyleCnt="10" custScaleY="126154" custLinFactNeighborY="-400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884516FB-C306-48B7-80A2-A7A41850549D}" type="pres">
      <dgm:prSet presAssocID="{1AD1263C-29FA-49FF-B5E6-AD2718027428}" presName="childComposite" presStyleCnt="0">
        <dgm:presLayoutVars>
          <dgm:chMax val="0"/>
          <dgm:chPref val="0"/>
        </dgm:presLayoutVars>
      </dgm:prSet>
      <dgm:spPr/>
    </dgm:pt>
    <dgm:pt modelId="{40529456-C479-4426-97B0-C668CFEB574D}" type="pres">
      <dgm:prSet presAssocID="{1AD1263C-29FA-49FF-B5E6-AD2718027428}" presName="ChildAccent" presStyleLbl="solidFgAcc1" presStyleIdx="6" presStyleCnt="8" custLinFactNeighborX="22982" custLinFactNeighborY="-48894"/>
      <dgm:spPr/>
    </dgm:pt>
    <dgm:pt modelId="{A8C639E4-2A46-47B0-8454-41E18433CA29}" type="pres">
      <dgm:prSet presAssocID="{1AD1263C-29FA-49FF-B5E6-AD2718027428}" presName="Child" presStyleLbl="revTx" presStyleIdx="8" presStyleCnt="10" custScaleY="12587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8F1B84D7-9A8B-4BC0-ABF1-2BF2ECCE18BF}" type="pres">
      <dgm:prSet presAssocID="{31E4E2CF-C846-4875-A2BC-C115EC9176A3}" presName="childComposite" presStyleCnt="0">
        <dgm:presLayoutVars>
          <dgm:chMax val="0"/>
          <dgm:chPref val="0"/>
        </dgm:presLayoutVars>
      </dgm:prSet>
      <dgm:spPr/>
    </dgm:pt>
    <dgm:pt modelId="{DAD2513A-D4F0-415C-B3BB-DB654DDD17AD}" type="pres">
      <dgm:prSet presAssocID="{31E4E2CF-C846-4875-A2BC-C115EC9176A3}" presName="ChildAccent" presStyleLbl="solidFgAcc1" presStyleIdx="7" presStyleCnt="8" custLinFactNeighborX="28921" custLinFactNeighborY="43381"/>
      <dgm:spPr/>
    </dgm:pt>
    <dgm:pt modelId="{92DA4AE5-EE47-49FA-A86D-F3DD0727BDAB}" type="pres">
      <dgm:prSet presAssocID="{31E4E2CF-C846-4875-A2BC-C115EC9176A3}" presName="Child" presStyleLbl="revTx" presStyleIdx="9" presStyleCnt="10" custScaleY="2695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FBFE60D1-9C81-48D6-A6EB-5536DDC1D135}" type="presOf" srcId="{31E4E2CF-C846-4875-A2BC-C115EC9176A3}" destId="{92DA4AE5-EE47-49FA-A86D-F3DD0727BDAB}" srcOrd="0" destOrd="0" presId="urn:microsoft.com/office/officeart/2008/layout/SquareAccentList"/>
    <dgm:cxn modelId="{B715F7CE-849D-4390-8651-21A84110FAE6}" type="presOf" srcId="{1AD1263C-29FA-49FF-B5E6-AD2718027428}" destId="{A8C639E4-2A46-47B0-8454-41E18433CA29}" srcOrd="0" destOrd="0" presId="urn:microsoft.com/office/officeart/2008/layout/SquareAccentList"/>
    <dgm:cxn modelId="{1BBF4D7F-39AE-40DC-B8B1-B9A600701896}" srcId="{3CF0F976-894B-4347-9F4F-145ACC7EAFA4}" destId="{504B19B9-A79A-44D2-9626-BAC3B0A6798F}" srcOrd="0" destOrd="0" parTransId="{62CD84DD-59D4-40D8-8DFF-6CC4BA37D66C}" sibTransId="{47804AAD-5995-45B8-9470-773BBAC98E67}"/>
    <dgm:cxn modelId="{C6437189-4026-424E-9EB2-0AC5AB709C7B}" srcId="{75687AF1-E0B7-463A-8262-FFA6E1AADF09}" destId="{31E4E2CF-C846-4875-A2BC-C115EC9176A3}" srcOrd="3" destOrd="0" parTransId="{6B55ED7C-8C39-418F-81E2-5D5C5EDCF39B}" sibTransId="{6A824D04-F8F9-4949-8285-AD9167E51AC0}"/>
    <dgm:cxn modelId="{7DF7C8AA-CC46-4008-8B8F-64E21DA7981D}" type="presOf" srcId="{27916144-366D-448F-B9E5-70B293DCD5CB}" destId="{358E857A-4064-4473-990F-A122369FF6C0}" srcOrd="0" destOrd="0" presId="urn:microsoft.com/office/officeart/2008/layout/SquareAccentList"/>
    <dgm:cxn modelId="{2E1DC86A-BDB7-4255-AAE5-64CCD1864932}" type="presOf" srcId="{75687AF1-E0B7-463A-8262-FFA6E1AADF09}" destId="{FACCD52C-70D2-4B1D-997C-0F0037D01822}" srcOrd="0" destOrd="0" presId="urn:microsoft.com/office/officeart/2008/layout/SquareAccentList"/>
    <dgm:cxn modelId="{3F8A83F3-3550-4350-9A62-8276A40CA93A}" srcId="{07FF2CEA-A204-42F5-B372-D7162F2673AD}" destId="{75687AF1-E0B7-463A-8262-FFA6E1AADF09}" srcOrd="1" destOrd="0" parTransId="{A4E79976-6014-45AF-ABE7-70407F9E3DB3}" sibTransId="{F8B0F38F-E61D-4BDA-967C-634FE5FA8F47}"/>
    <dgm:cxn modelId="{2319F66E-B9BA-4D82-8BE7-957AC2BC5E1E}" type="presOf" srcId="{66903A68-8145-4301-ABDA-F390575B44D0}" destId="{7CBF9F04-7BBF-414C-9429-06871F0659AE}" srcOrd="0" destOrd="0" presId="urn:microsoft.com/office/officeart/2008/layout/SquareAccentList"/>
    <dgm:cxn modelId="{58C7F8F4-E812-4B0C-8F9A-91AAFB998563}" srcId="{3CF0F976-894B-4347-9F4F-145ACC7EAFA4}" destId="{C01CCA21-185E-4783-B365-037F26BA9157}" srcOrd="1" destOrd="0" parTransId="{A80E7E60-D915-4FDA-A7DA-0B16DE9DBFF4}" sibTransId="{B89399A8-F529-47AE-A23E-F13983342D18}"/>
    <dgm:cxn modelId="{3E6D544E-9A62-47CA-B37F-E720AC1655DB}" srcId="{3CF0F976-894B-4347-9F4F-145ACC7EAFA4}" destId="{DD57F27F-9A2B-4A13-B2C9-5673172C5D20}" srcOrd="2" destOrd="0" parTransId="{69EDAD00-6730-4DB2-AD34-53758EBAB45E}" sibTransId="{6FF024BD-3952-43D7-899D-E8792CF960B0}"/>
    <dgm:cxn modelId="{50379DED-5F87-4134-9ECD-BDBFA4B68C0B}" type="presOf" srcId="{07FF2CEA-A204-42F5-B372-D7162F2673AD}" destId="{01F875CE-DEDC-4473-87FB-AD045B38041C}" srcOrd="0" destOrd="0" presId="urn:microsoft.com/office/officeart/2008/layout/SquareAccentList"/>
    <dgm:cxn modelId="{B96BA1AB-8F16-4BCC-8715-9CB04A0DFD8C}" type="presOf" srcId="{504B19B9-A79A-44D2-9626-BAC3B0A6798F}" destId="{27315080-C7B1-4D05-98F0-C03811E35089}" srcOrd="0" destOrd="0" presId="urn:microsoft.com/office/officeart/2008/layout/SquareAccentList"/>
    <dgm:cxn modelId="{21B0FF54-B296-414E-A662-1198668E38AC}" srcId="{75687AF1-E0B7-463A-8262-FFA6E1AADF09}" destId="{1AD1263C-29FA-49FF-B5E6-AD2718027428}" srcOrd="2" destOrd="0" parTransId="{6997C548-5E6A-4EDC-8A75-25A5960EA195}" sibTransId="{9E80FD80-B45E-4B3E-804E-E52259B04130}"/>
    <dgm:cxn modelId="{62A303CB-F31C-41D5-9802-3D13D5CF9E5A}" srcId="{75687AF1-E0B7-463A-8262-FFA6E1AADF09}" destId="{66903A68-8145-4301-ABDA-F390575B44D0}" srcOrd="0" destOrd="0" parTransId="{4008DE94-2231-4370-81A1-62A8B2B98C28}" sibTransId="{46451579-C72E-444E-83A1-33D6F6EE068B}"/>
    <dgm:cxn modelId="{29B755AC-99BD-4935-85EA-AE93F54FD939}" type="presOf" srcId="{3CF0F976-894B-4347-9F4F-145ACC7EAFA4}" destId="{36373C98-D786-4A2A-94C4-250C3CAA79DD}" srcOrd="0" destOrd="0" presId="urn:microsoft.com/office/officeart/2008/layout/SquareAccentList"/>
    <dgm:cxn modelId="{6E807F29-E07D-4A58-A803-128F21A83FA5}" type="presOf" srcId="{C01CCA21-185E-4783-B365-037F26BA9157}" destId="{A90363C6-AB9E-4A4A-93C7-C8421DE6DA82}" srcOrd="0" destOrd="0" presId="urn:microsoft.com/office/officeart/2008/layout/SquareAccentList"/>
    <dgm:cxn modelId="{8530478E-1EFA-4EDC-97C0-288FB51311DB}" type="presOf" srcId="{DD57F27F-9A2B-4A13-B2C9-5673172C5D20}" destId="{B5A8F9B1-116E-4788-820A-A80CAA9308A2}" srcOrd="0" destOrd="0" presId="urn:microsoft.com/office/officeart/2008/layout/SquareAccentList"/>
    <dgm:cxn modelId="{65B0E02B-72C1-47CC-9318-19139FF580E7}" srcId="{75687AF1-E0B7-463A-8262-FFA6E1AADF09}" destId="{27916144-366D-448F-B9E5-70B293DCD5CB}" srcOrd="1" destOrd="0" parTransId="{A3F4CDA6-4340-499C-BF50-3972F153F6CD}" sibTransId="{1CA549B7-654F-48C5-A40E-40DB9DE16FC2}"/>
    <dgm:cxn modelId="{E13C5959-B730-49AC-97EC-EA5F7B3180F3}" srcId="{3CF0F976-894B-4347-9F4F-145ACC7EAFA4}" destId="{113EB023-4A45-4F0E-B497-F051DF61E4CF}" srcOrd="3" destOrd="0" parTransId="{12413FF5-71BC-4CB5-B8E4-69A90C419DB5}" sibTransId="{A8A945BB-58A0-409C-BD00-63F4D1254AF8}"/>
    <dgm:cxn modelId="{DB4B3D33-7E8D-4266-9590-64AFB1AFD3A7}" srcId="{07FF2CEA-A204-42F5-B372-D7162F2673AD}" destId="{3CF0F976-894B-4347-9F4F-145ACC7EAFA4}" srcOrd="0" destOrd="0" parTransId="{B6093074-834D-47CE-B34B-528712B9E7E0}" sibTransId="{6A64999D-9DC9-4E89-B877-65A40A3D7662}"/>
    <dgm:cxn modelId="{CEC89EBF-A153-4EC8-A3BF-572775A4359C}" type="presOf" srcId="{113EB023-4A45-4F0E-B497-F051DF61E4CF}" destId="{A24FCFF4-A8E3-469A-BC21-6184F900A891}" srcOrd="0" destOrd="0" presId="urn:microsoft.com/office/officeart/2008/layout/SquareAccentList"/>
    <dgm:cxn modelId="{E735F97E-06CA-4D13-A074-40146B2B9CCD}" type="presParOf" srcId="{01F875CE-DEDC-4473-87FB-AD045B38041C}" destId="{617F057D-5551-4CA1-AF38-429B8D1FC574}" srcOrd="0" destOrd="0" presId="urn:microsoft.com/office/officeart/2008/layout/SquareAccentList"/>
    <dgm:cxn modelId="{771025A4-CCE1-49CD-9E07-9BC71CF0CA4F}" type="presParOf" srcId="{617F057D-5551-4CA1-AF38-429B8D1FC574}" destId="{186ABF57-035C-491D-A4E1-1496732CBECA}" srcOrd="0" destOrd="0" presId="urn:microsoft.com/office/officeart/2008/layout/SquareAccentList"/>
    <dgm:cxn modelId="{6ABBAEE0-2DC9-40E9-9DD4-E67C24697F56}" type="presParOf" srcId="{186ABF57-035C-491D-A4E1-1496732CBECA}" destId="{9645E08B-B537-4D33-A2E0-5D975A9CA190}" srcOrd="0" destOrd="0" presId="urn:microsoft.com/office/officeart/2008/layout/SquareAccentList"/>
    <dgm:cxn modelId="{56E69FBD-D01A-4615-8DE0-99E689ABB1F1}" type="presParOf" srcId="{186ABF57-035C-491D-A4E1-1496732CBECA}" destId="{DFC24C95-C091-4DCD-B2EA-AA76E58C8D5B}" srcOrd="1" destOrd="0" presId="urn:microsoft.com/office/officeart/2008/layout/SquareAccentList"/>
    <dgm:cxn modelId="{58FED758-7930-4E83-AC94-7A41D12C18BF}" type="presParOf" srcId="{186ABF57-035C-491D-A4E1-1496732CBECA}" destId="{36373C98-D786-4A2A-94C4-250C3CAA79DD}" srcOrd="2" destOrd="0" presId="urn:microsoft.com/office/officeart/2008/layout/SquareAccentList"/>
    <dgm:cxn modelId="{141FCD7C-8916-4806-9020-40D679E911D6}" type="presParOf" srcId="{617F057D-5551-4CA1-AF38-429B8D1FC574}" destId="{B2CF187F-319A-4072-87ED-90A939C51D93}" srcOrd="1" destOrd="0" presId="urn:microsoft.com/office/officeart/2008/layout/SquareAccentList"/>
    <dgm:cxn modelId="{1D2A6802-1AB2-42B5-90A2-D9F764C0F06E}" type="presParOf" srcId="{B2CF187F-319A-4072-87ED-90A939C51D93}" destId="{6E353AE4-5FF5-4984-A7D8-4FEB5DAFE814}" srcOrd="0" destOrd="0" presId="urn:microsoft.com/office/officeart/2008/layout/SquareAccentList"/>
    <dgm:cxn modelId="{D8471156-E4E1-411D-8D02-8CEABF2A9C1C}" type="presParOf" srcId="{6E353AE4-5FF5-4984-A7D8-4FEB5DAFE814}" destId="{B3A9E7EB-A79A-4D12-A2D6-008F613858D4}" srcOrd="0" destOrd="0" presId="urn:microsoft.com/office/officeart/2008/layout/SquareAccentList"/>
    <dgm:cxn modelId="{FDB5F2CC-94C9-4DF3-B706-A998599842F2}" type="presParOf" srcId="{6E353AE4-5FF5-4984-A7D8-4FEB5DAFE814}" destId="{27315080-C7B1-4D05-98F0-C03811E35089}" srcOrd="1" destOrd="0" presId="urn:microsoft.com/office/officeart/2008/layout/SquareAccentList"/>
    <dgm:cxn modelId="{F0FC5AE0-E864-49FD-8A07-E5A24A2DF23B}" type="presParOf" srcId="{B2CF187F-319A-4072-87ED-90A939C51D93}" destId="{61A65716-3383-4B7A-B09E-A89CF152C27C}" srcOrd="1" destOrd="0" presId="urn:microsoft.com/office/officeart/2008/layout/SquareAccentList"/>
    <dgm:cxn modelId="{F78F71A0-83F5-4FA4-958B-31B99BA3E057}" type="presParOf" srcId="{61A65716-3383-4B7A-B09E-A89CF152C27C}" destId="{923A603A-CFE1-4437-AEA3-108DB19F7EF8}" srcOrd="0" destOrd="0" presId="urn:microsoft.com/office/officeart/2008/layout/SquareAccentList"/>
    <dgm:cxn modelId="{2802270E-AE37-47E8-B1C7-15BB01F39CF9}" type="presParOf" srcId="{61A65716-3383-4B7A-B09E-A89CF152C27C}" destId="{A90363C6-AB9E-4A4A-93C7-C8421DE6DA82}" srcOrd="1" destOrd="0" presId="urn:microsoft.com/office/officeart/2008/layout/SquareAccentList"/>
    <dgm:cxn modelId="{E4495C41-723F-43C2-9379-B9A828D44070}" type="presParOf" srcId="{B2CF187F-319A-4072-87ED-90A939C51D93}" destId="{D2A52FC4-F3A7-4E7F-9C83-91C9269CAB7D}" srcOrd="2" destOrd="0" presId="urn:microsoft.com/office/officeart/2008/layout/SquareAccentList"/>
    <dgm:cxn modelId="{D95742BC-AF18-4094-80E1-19C3CC0D292D}" type="presParOf" srcId="{D2A52FC4-F3A7-4E7F-9C83-91C9269CAB7D}" destId="{3FEFE423-471D-4260-BD05-0A12FE45E7B1}" srcOrd="0" destOrd="0" presId="urn:microsoft.com/office/officeart/2008/layout/SquareAccentList"/>
    <dgm:cxn modelId="{B6A6D102-2015-4881-AD16-F56E97C8D097}" type="presParOf" srcId="{D2A52FC4-F3A7-4E7F-9C83-91C9269CAB7D}" destId="{B5A8F9B1-116E-4788-820A-A80CAA9308A2}" srcOrd="1" destOrd="0" presId="urn:microsoft.com/office/officeart/2008/layout/SquareAccentList"/>
    <dgm:cxn modelId="{1C6F15A7-002A-4A62-9EDE-9E4BFAC4F26A}" type="presParOf" srcId="{B2CF187F-319A-4072-87ED-90A939C51D93}" destId="{0690F12E-EE23-4193-9416-AF1EECE9B618}" srcOrd="3" destOrd="0" presId="urn:microsoft.com/office/officeart/2008/layout/SquareAccentList"/>
    <dgm:cxn modelId="{9E173D54-D75C-4E28-BFA8-BADBE02EFA99}" type="presParOf" srcId="{0690F12E-EE23-4193-9416-AF1EECE9B618}" destId="{96EAD06F-BD54-4FD5-BC27-D65FDD8A1505}" srcOrd="0" destOrd="0" presId="urn:microsoft.com/office/officeart/2008/layout/SquareAccentList"/>
    <dgm:cxn modelId="{C6A7E80A-4BC9-4D20-88C6-7B11FDDC0B71}" type="presParOf" srcId="{0690F12E-EE23-4193-9416-AF1EECE9B618}" destId="{A24FCFF4-A8E3-469A-BC21-6184F900A891}" srcOrd="1" destOrd="0" presId="urn:microsoft.com/office/officeart/2008/layout/SquareAccentList"/>
    <dgm:cxn modelId="{49CEA6F4-0801-4CED-90E2-9DD3AB47E742}" type="presParOf" srcId="{01F875CE-DEDC-4473-87FB-AD045B38041C}" destId="{A5B1565E-DDA8-44BB-8965-BAF2C316ECC8}" srcOrd="1" destOrd="0" presId="urn:microsoft.com/office/officeart/2008/layout/SquareAccentList"/>
    <dgm:cxn modelId="{3F29C3E7-26FC-41BB-A68B-3E8E0854E3A8}" type="presParOf" srcId="{A5B1565E-DDA8-44BB-8965-BAF2C316ECC8}" destId="{E08FCA7F-5067-4480-B8BD-2599B5157D82}" srcOrd="0" destOrd="0" presId="urn:microsoft.com/office/officeart/2008/layout/SquareAccentList"/>
    <dgm:cxn modelId="{01BBA220-0B0E-466F-A255-1591384F0443}" type="presParOf" srcId="{E08FCA7F-5067-4480-B8BD-2599B5157D82}" destId="{AC5C0977-8882-45DA-BD8C-E873CBE49158}" srcOrd="0" destOrd="0" presId="urn:microsoft.com/office/officeart/2008/layout/SquareAccentList"/>
    <dgm:cxn modelId="{CE6B919E-917C-4CF9-863A-0CEA576CE722}" type="presParOf" srcId="{E08FCA7F-5067-4480-B8BD-2599B5157D82}" destId="{E0F03364-6531-471B-8BBF-AB18EF14680C}" srcOrd="1" destOrd="0" presId="urn:microsoft.com/office/officeart/2008/layout/SquareAccentList"/>
    <dgm:cxn modelId="{29CC4AA0-449F-4692-B231-EFC41AFBFFD0}" type="presParOf" srcId="{E08FCA7F-5067-4480-B8BD-2599B5157D82}" destId="{FACCD52C-70D2-4B1D-997C-0F0037D01822}" srcOrd="2" destOrd="0" presId="urn:microsoft.com/office/officeart/2008/layout/SquareAccentList"/>
    <dgm:cxn modelId="{BF3F0B83-78EA-4521-A887-8DA2BD4D0DCE}" type="presParOf" srcId="{A5B1565E-DDA8-44BB-8965-BAF2C316ECC8}" destId="{328B62B4-CCF3-420F-B6C0-DA6A1548DE0E}" srcOrd="1" destOrd="0" presId="urn:microsoft.com/office/officeart/2008/layout/SquareAccentList"/>
    <dgm:cxn modelId="{B23B60C3-CFF8-471E-8C53-645241C6F137}" type="presParOf" srcId="{328B62B4-CCF3-420F-B6C0-DA6A1548DE0E}" destId="{F3BA8066-CBA1-4367-9C9E-D69243D4A0A2}" srcOrd="0" destOrd="0" presId="urn:microsoft.com/office/officeart/2008/layout/SquareAccentList"/>
    <dgm:cxn modelId="{03F9D061-2D67-4982-B94D-CEB5868735A6}" type="presParOf" srcId="{F3BA8066-CBA1-4367-9C9E-D69243D4A0A2}" destId="{6F811A90-52BD-4DFB-87FB-B2363E3F8292}" srcOrd="0" destOrd="0" presId="urn:microsoft.com/office/officeart/2008/layout/SquareAccentList"/>
    <dgm:cxn modelId="{4ADEAB84-0972-4A18-88B9-2424B380FB1B}" type="presParOf" srcId="{F3BA8066-CBA1-4367-9C9E-D69243D4A0A2}" destId="{7CBF9F04-7BBF-414C-9429-06871F0659AE}" srcOrd="1" destOrd="0" presId="urn:microsoft.com/office/officeart/2008/layout/SquareAccentList"/>
    <dgm:cxn modelId="{9AC8D763-911E-4666-A242-D13D2CA6A4BB}" type="presParOf" srcId="{328B62B4-CCF3-420F-B6C0-DA6A1548DE0E}" destId="{B1C991AF-08D9-4E46-A034-E0D72D5F57EF}" srcOrd="1" destOrd="0" presId="urn:microsoft.com/office/officeart/2008/layout/SquareAccentList"/>
    <dgm:cxn modelId="{131CA584-EDD6-4A07-B18F-B9DB4ADD441F}" type="presParOf" srcId="{B1C991AF-08D9-4E46-A034-E0D72D5F57EF}" destId="{FBD6101D-5EEE-4DED-A709-FF6FD7286168}" srcOrd="0" destOrd="0" presId="urn:microsoft.com/office/officeart/2008/layout/SquareAccentList"/>
    <dgm:cxn modelId="{423C4BEA-7997-4B23-BF71-67D22B859B07}" type="presParOf" srcId="{B1C991AF-08D9-4E46-A034-E0D72D5F57EF}" destId="{358E857A-4064-4473-990F-A122369FF6C0}" srcOrd="1" destOrd="0" presId="urn:microsoft.com/office/officeart/2008/layout/SquareAccentList"/>
    <dgm:cxn modelId="{1F26965C-2522-4BEC-BB6B-DF03B673455B}" type="presParOf" srcId="{328B62B4-CCF3-420F-B6C0-DA6A1548DE0E}" destId="{884516FB-C306-48B7-80A2-A7A41850549D}" srcOrd="2" destOrd="0" presId="urn:microsoft.com/office/officeart/2008/layout/SquareAccentList"/>
    <dgm:cxn modelId="{EF7CAA94-EF3A-413B-91C0-A56CC897B77D}" type="presParOf" srcId="{884516FB-C306-48B7-80A2-A7A41850549D}" destId="{40529456-C479-4426-97B0-C668CFEB574D}" srcOrd="0" destOrd="0" presId="urn:microsoft.com/office/officeart/2008/layout/SquareAccentList"/>
    <dgm:cxn modelId="{4C45C803-0523-4F8E-9449-BC4D3F5A53C3}" type="presParOf" srcId="{884516FB-C306-48B7-80A2-A7A41850549D}" destId="{A8C639E4-2A46-47B0-8454-41E18433CA29}" srcOrd="1" destOrd="0" presId="urn:microsoft.com/office/officeart/2008/layout/SquareAccentList"/>
    <dgm:cxn modelId="{6F4448A7-C21C-4D96-8394-3D3789121B29}" type="presParOf" srcId="{328B62B4-CCF3-420F-B6C0-DA6A1548DE0E}" destId="{8F1B84D7-9A8B-4BC0-ABF1-2BF2ECCE18BF}" srcOrd="3" destOrd="0" presId="urn:microsoft.com/office/officeart/2008/layout/SquareAccentList"/>
    <dgm:cxn modelId="{ABC20021-7099-428F-9C1C-1473836D9AB7}" type="presParOf" srcId="{8F1B84D7-9A8B-4BC0-ABF1-2BF2ECCE18BF}" destId="{DAD2513A-D4F0-415C-B3BB-DB654DDD17AD}" srcOrd="0" destOrd="0" presId="urn:microsoft.com/office/officeart/2008/layout/SquareAccentList"/>
    <dgm:cxn modelId="{3FBAE43F-60FB-4D73-8581-27495B773228}" type="presParOf" srcId="{8F1B84D7-9A8B-4BC0-ABF1-2BF2ECCE18BF}" destId="{92DA4AE5-EE47-49FA-A86D-F3DD0727BDAB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103DB82-C59C-45CD-AFC4-7A3F97EC491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ZA"/>
        </a:p>
      </dgm:t>
    </dgm:pt>
    <dgm:pt modelId="{42830F9B-AEFB-49B6-BCE5-DF4CEFEB6761}">
      <dgm:prSet custT="1"/>
      <dgm:spPr/>
      <dgm:t>
        <a:bodyPr/>
        <a:lstStyle/>
        <a:p>
          <a:pPr rtl="0"/>
          <a:r>
            <a:rPr lang="en-ZA" sz="2000" b="1" smtClean="0"/>
            <a:t>Nominations by:</a:t>
          </a:r>
          <a:endParaRPr lang="en-ZA" sz="2000"/>
        </a:p>
      </dgm:t>
    </dgm:pt>
    <dgm:pt modelId="{09F3FAAE-194D-492E-9E38-AA6E0F4F587F}" type="parTrans" cxnId="{F0715BEE-D877-4E81-ABB8-EE8258C35F20}">
      <dgm:prSet/>
      <dgm:spPr/>
      <dgm:t>
        <a:bodyPr/>
        <a:lstStyle/>
        <a:p>
          <a:endParaRPr lang="en-ZA" sz="2000"/>
        </a:p>
      </dgm:t>
    </dgm:pt>
    <dgm:pt modelId="{D44A0CA8-CCDB-4EC7-AF5D-257E0061411D}" type="sibTrans" cxnId="{F0715BEE-D877-4E81-ABB8-EE8258C35F20}">
      <dgm:prSet/>
      <dgm:spPr/>
      <dgm:t>
        <a:bodyPr/>
        <a:lstStyle/>
        <a:p>
          <a:endParaRPr lang="en-ZA" sz="2000"/>
        </a:p>
      </dgm:t>
    </dgm:pt>
    <dgm:pt modelId="{F84E5A16-95CC-41D7-8C7D-6A7F05559AAD}">
      <dgm:prSet custT="1"/>
      <dgm:spPr/>
      <dgm:t>
        <a:bodyPr/>
        <a:lstStyle/>
        <a:p>
          <a:pPr rtl="0"/>
          <a:r>
            <a:rPr lang="en-ZA" sz="2000" dirty="0" smtClean="0"/>
            <a:t>Institutions (CSOs, NGOs, Social movements, Organised Labour, Universities, Research Institutions, Organised Business</a:t>
          </a:r>
          <a:endParaRPr lang="en-ZA" sz="2000" dirty="0"/>
        </a:p>
      </dgm:t>
    </dgm:pt>
    <dgm:pt modelId="{60868AF0-674B-48D8-AE3F-627A0ABDC6E8}" type="parTrans" cxnId="{B3909902-99F8-4EB8-8445-4C3B710E2161}">
      <dgm:prSet/>
      <dgm:spPr/>
      <dgm:t>
        <a:bodyPr/>
        <a:lstStyle/>
        <a:p>
          <a:endParaRPr lang="en-ZA" sz="2000"/>
        </a:p>
      </dgm:t>
    </dgm:pt>
    <dgm:pt modelId="{0F148B08-E215-4BC3-9291-B448983FE9F5}" type="sibTrans" cxnId="{B3909902-99F8-4EB8-8445-4C3B710E2161}">
      <dgm:prSet/>
      <dgm:spPr/>
      <dgm:t>
        <a:bodyPr/>
        <a:lstStyle/>
        <a:p>
          <a:endParaRPr lang="en-ZA" sz="2000"/>
        </a:p>
      </dgm:t>
    </dgm:pt>
    <dgm:pt modelId="{762F1505-5517-49AE-B2D9-FE0FF3CE3AEB}">
      <dgm:prSet custT="1"/>
      <dgm:spPr/>
      <dgm:t>
        <a:bodyPr/>
        <a:lstStyle/>
        <a:p>
          <a:pPr rtl="0"/>
          <a:r>
            <a:rPr lang="en-ZA" sz="2000" smtClean="0"/>
            <a:t>Public – one nomination per person</a:t>
          </a:r>
          <a:endParaRPr lang="en-ZA" sz="2000"/>
        </a:p>
      </dgm:t>
    </dgm:pt>
    <dgm:pt modelId="{9C5AD315-457D-4997-8B89-14305087FF11}" type="parTrans" cxnId="{56F333BB-07A7-411D-9B05-A311EADBE1F2}">
      <dgm:prSet/>
      <dgm:spPr/>
      <dgm:t>
        <a:bodyPr/>
        <a:lstStyle/>
        <a:p>
          <a:endParaRPr lang="en-ZA" sz="2000"/>
        </a:p>
      </dgm:t>
    </dgm:pt>
    <dgm:pt modelId="{9C0E5AAC-B83B-40A5-B2DE-9E7BE1283771}" type="sibTrans" cxnId="{56F333BB-07A7-411D-9B05-A311EADBE1F2}">
      <dgm:prSet/>
      <dgm:spPr/>
      <dgm:t>
        <a:bodyPr/>
        <a:lstStyle/>
        <a:p>
          <a:endParaRPr lang="en-ZA" sz="2000"/>
        </a:p>
      </dgm:t>
    </dgm:pt>
    <dgm:pt modelId="{3668FF7E-B887-463E-B708-80CEB893CF1B}">
      <dgm:prSet custT="1"/>
      <dgm:spPr/>
      <dgm:t>
        <a:bodyPr/>
        <a:lstStyle/>
        <a:p>
          <a:pPr rtl="0"/>
          <a:r>
            <a:rPr lang="en-ZA" sz="2000" b="1" smtClean="0"/>
            <a:t>Invitations:</a:t>
          </a:r>
          <a:endParaRPr lang="en-ZA" sz="2000"/>
        </a:p>
      </dgm:t>
    </dgm:pt>
    <dgm:pt modelId="{C1B2DFF1-9AA6-42C3-9610-FD67950599A7}" type="parTrans" cxnId="{1F06F0ED-5B15-4CEE-9E86-4F4794B8C86A}">
      <dgm:prSet/>
      <dgm:spPr/>
      <dgm:t>
        <a:bodyPr/>
        <a:lstStyle/>
        <a:p>
          <a:endParaRPr lang="en-ZA" sz="2000"/>
        </a:p>
      </dgm:t>
    </dgm:pt>
    <dgm:pt modelId="{1915B557-CE7F-4F93-B466-F62230CDA2A2}" type="sibTrans" cxnId="{1F06F0ED-5B15-4CEE-9E86-4F4794B8C86A}">
      <dgm:prSet/>
      <dgm:spPr/>
      <dgm:t>
        <a:bodyPr/>
        <a:lstStyle/>
        <a:p>
          <a:endParaRPr lang="en-ZA" sz="2000"/>
        </a:p>
      </dgm:t>
    </dgm:pt>
    <dgm:pt modelId="{CFB38B80-27FF-4ECD-8438-0AA82081B6F6}">
      <dgm:prSet custT="1"/>
      <dgm:spPr/>
      <dgm:t>
        <a:bodyPr/>
        <a:lstStyle/>
        <a:p>
          <a:pPr rtl="0"/>
          <a:r>
            <a:rPr lang="en-ZA" sz="2000" smtClean="0"/>
            <a:t>Letter to institutions (placed on DWYPD website)</a:t>
          </a:r>
          <a:endParaRPr lang="en-ZA" sz="2000"/>
        </a:p>
      </dgm:t>
    </dgm:pt>
    <dgm:pt modelId="{FE04B1AC-943A-477C-883C-B140BA604074}" type="parTrans" cxnId="{DA94C490-CDE7-40A7-BAE4-25330C4E0253}">
      <dgm:prSet/>
      <dgm:spPr/>
      <dgm:t>
        <a:bodyPr/>
        <a:lstStyle/>
        <a:p>
          <a:endParaRPr lang="en-ZA" sz="2000"/>
        </a:p>
      </dgm:t>
    </dgm:pt>
    <dgm:pt modelId="{A743109B-32D9-4487-8051-26298C6CECCF}" type="sibTrans" cxnId="{DA94C490-CDE7-40A7-BAE4-25330C4E0253}">
      <dgm:prSet/>
      <dgm:spPr/>
      <dgm:t>
        <a:bodyPr/>
        <a:lstStyle/>
        <a:p>
          <a:endParaRPr lang="en-ZA" sz="2000"/>
        </a:p>
      </dgm:t>
    </dgm:pt>
    <dgm:pt modelId="{03FDF3E2-7C25-4BA5-BC0F-042F36A08503}">
      <dgm:prSet custT="1"/>
      <dgm:spPr/>
      <dgm:t>
        <a:bodyPr/>
        <a:lstStyle/>
        <a:p>
          <a:pPr rtl="0"/>
          <a:r>
            <a:rPr lang="en-ZA" sz="2000" dirty="0" smtClean="0"/>
            <a:t>Notice placed on national newspapers </a:t>
          </a:r>
          <a:endParaRPr lang="en-ZA" sz="2000" dirty="0"/>
        </a:p>
      </dgm:t>
    </dgm:pt>
    <dgm:pt modelId="{AD732909-1CBB-4739-BF21-E6C9285BD762}" type="parTrans" cxnId="{32AC87BA-1E31-4679-838D-E5A9D1F2CD65}">
      <dgm:prSet/>
      <dgm:spPr/>
      <dgm:t>
        <a:bodyPr/>
        <a:lstStyle/>
        <a:p>
          <a:endParaRPr lang="en-ZA" sz="2000"/>
        </a:p>
      </dgm:t>
    </dgm:pt>
    <dgm:pt modelId="{1938158B-BA5C-453F-A745-789C66FA6D52}" type="sibTrans" cxnId="{32AC87BA-1E31-4679-838D-E5A9D1F2CD65}">
      <dgm:prSet/>
      <dgm:spPr/>
      <dgm:t>
        <a:bodyPr/>
        <a:lstStyle/>
        <a:p>
          <a:endParaRPr lang="en-ZA" sz="2000"/>
        </a:p>
      </dgm:t>
    </dgm:pt>
    <dgm:pt modelId="{E9A958E8-B8E6-4D23-B088-E84B63094833}">
      <dgm:prSet custT="1"/>
      <dgm:spPr/>
      <dgm:t>
        <a:bodyPr/>
        <a:lstStyle/>
        <a:p>
          <a:pPr rtl="0"/>
          <a:r>
            <a:rPr lang="en-ZA" sz="2000" smtClean="0"/>
            <a:t>Accompanied by a communication drive</a:t>
          </a:r>
          <a:endParaRPr lang="en-ZA" sz="2000"/>
        </a:p>
      </dgm:t>
    </dgm:pt>
    <dgm:pt modelId="{6CFA7689-439F-4A01-9A8C-F93D2CD8645D}" type="parTrans" cxnId="{10874FC1-AB3C-4656-BC66-F99F331485FD}">
      <dgm:prSet/>
      <dgm:spPr/>
      <dgm:t>
        <a:bodyPr/>
        <a:lstStyle/>
        <a:p>
          <a:endParaRPr lang="en-ZA" sz="2000"/>
        </a:p>
      </dgm:t>
    </dgm:pt>
    <dgm:pt modelId="{EDB4EB7C-3124-4718-A2A8-57014AACC5F3}" type="sibTrans" cxnId="{10874FC1-AB3C-4656-BC66-F99F331485FD}">
      <dgm:prSet/>
      <dgm:spPr/>
      <dgm:t>
        <a:bodyPr/>
        <a:lstStyle/>
        <a:p>
          <a:endParaRPr lang="en-ZA" sz="2000"/>
        </a:p>
      </dgm:t>
    </dgm:pt>
    <dgm:pt modelId="{C2E54FD3-2F74-423B-A58B-15331E9F741A}">
      <dgm:prSet custT="1"/>
      <dgm:spPr/>
      <dgm:t>
        <a:bodyPr/>
        <a:lstStyle/>
        <a:p>
          <a:pPr rtl="0"/>
          <a:r>
            <a:rPr lang="en-ZA" sz="2000" b="1" dirty="0" smtClean="0"/>
            <a:t>Response to Invitation:</a:t>
          </a:r>
          <a:endParaRPr lang="en-ZA" sz="2000" dirty="0"/>
        </a:p>
      </dgm:t>
    </dgm:pt>
    <dgm:pt modelId="{8EEB3635-3D2F-4D5A-8437-04ED46B023A6}" type="parTrans" cxnId="{70C510B7-CE07-4DB5-A5B8-E93968D7F0C3}">
      <dgm:prSet/>
      <dgm:spPr/>
      <dgm:t>
        <a:bodyPr/>
        <a:lstStyle/>
        <a:p>
          <a:endParaRPr lang="en-ZA" sz="2000"/>
        </a:p>
      </dgm:t>
    </dgm:pt>
    <dgm:pt modelId="{B8180944-0F18-484D-8588-3885BD7BFCE1}" type="sibTrans" cxnId="{70C510B7-CE07-4DB5-A5B8-E93968D7F0C3}">
      <dgm:prSet/>
      <dgm:spPr/>
      <dgm:t>
        <a:bodyPr/>
        <a:lstStyle/>
        <a:p>
          <a:endParaRPr lang="en-ZA" sz="2000"/>
        </a:p>
      </dgm:t>
    </dgm:pt>
    <dgm:pt modelId="{A3710591-CB83-479F-AC47-BA92408BB9C9}">
      <dgm:prSet custT="1"/>
      <dgm:spPr/>
      <dgm:t>
        <a:bodyPr/>
        <a:lstStyle/>
        <a:p>
          <a:pPr rtl="0"/>
          <a:r>
            <a:rPr lang="en-ZA" sz="2000" smtClean="0"/>
            <a:t>Nomination Form (to be signed by nominee)</a:t>
          </a:r>
          <a:endParaRPr lang="en-ZA" sz="2000"/>
        </a:p>
      </dgm:t>
    </dgm:pt>
    <dgm:pt modelId="{A6A9096D-B961-4255-899F-681C9F971648}" type="parTrans" cxnId="{FC4106EB-A5DC-4F01-8991-6EC522E5A398}">
      <dgm:prSet/>
      <dgm:spPr/>
      <dgm:t>
        <a:bodyPr/>
        <a:lstStyle/>
        <a:p>
          <a:endParaRPr lang="en-ZA" sz="2000"/>
        </a:p>
      </dgm:t>
    </dgm:pt>
    <dgm:pt modelId="{6A385D54-C9F3-4C49-89E5-59255EB4DC66}" type="sibTrans" cxnId="{FC4106EB-A5DC-4F01-8991-6EC522E5A398}">
      <dgm:prSet/>
      <dgm:spPr/>
      <dgm:t>
        <a:bodyPr/>
        <a:lstStyle/>
        <a:p>
          <a:endParaRPr lang="en-ZA" sz="2000"/>
        </a:p>
      </dgm:t>
    </dgm:pt>
    <dgm:pt modelId="{65D75CD3-7824-47C0-B20A-BAF37BDA718F}">
      <dgm:prSet custT="1"/>
      <dgm:spPr/>
      <dgm:t>
        <a:bodyPr/>
        <a:lstStyle/>
        <a:p>
          <a:pPr rtl="0"/>
          <a:r>
            <a:rPr lang="en-ZA" sz="2000" smtClean="0"/>
            <a:t>Statement by the nominator</a:t>
          </a:r>
          <a:r>
            <a:rPr lang="en-ZA" sz="2000" b="1" smtClean="0"/>
            <a:t> </a:t>
          </a:r>
          <a:r>
            <a:rPr lang="en-ZA" sz="2000" smtClean="0"/>
            <a:t>attesting to suitability of the nominee</a:t>
          </a:r>
          <a:endParaRPr lang="en-ZA" sz="2000"/>
        </a:p>
      </dgm:t>
    </dgm:pt>
    <dgm:pt modelId="{A5D43D41-4B63-4F85-96D6-00775F82C45D}" type="parTrans" cxnId="{EA2559A4-7E6E-4603-BBF1-78D539AF2A2A}">
      <dgm:prSet/>
      <dgm:spPr/>
      <dgm:t>
        <a:bodyPr/>
        <a:lstStyle/>
        <a:p>
          <a:endParaRPr lang="en-ZA" sz="2000"/>
        </a:p>
      </dgm:t>
    </dgm:pt>
    <dgm:pt modelId="{383CA8AE-0815-4271-9887-C663BBC6B8AB}" type="sibTrans" cxnId="{EA2559A4-7E6E-4603-BBF1-78D539AF2A2A}">
      <dgm:prSet/>
      <dgm:spPr/>
      <dgm:t>
        <a:bodyPr/>
        <a:lstStyle/>
        <a:p>
          <a:endParaRPr lang="en-ZA" sz="2000"/>
        </a:p>
      </dgm:t>
    </dgm:pt>
    <dgm:pt modelId="{CF1EA6A8-08E7-4408-B4F9-1BCF4F4DAE40}">
      <dgm:prSet custT="1"/>
      <dgm:spPr/>
      <dgm:t>
        <a:bodyPr/>
        <a:lstStyle/>
        <a:p>
          <a:pPr rtl="0"/>
          <a:r>
            <a:rPr lang="en-ZA" sz="2000" smtClean="0"/>
            <a:t>A comprehensive nominee’s CV</a:t>
          </a:r>
          <a:endParaRPr lang="en-ZA" sz="2000"/>
        </a:p>
      </dgm:t>
    </dgm:pt>
    <dgm:pt modelId="{54C19319-8134-4C60-860A-6A8867ECD657}" type="parTrans" cxnId="{BDF20611-FF1B-4DD5-ADEA-02588B1B27EA}">
      <dgm:prSet/>
      <dgm:spPr/>
      <dgm:t>
        <a:bodyPr/>
        <a:lstStyle/>
        <a:p>
          <a:endParaRPr lang="en-ZA" sz="2000"/>
        </a:p>
      </dgm:t>
    </dgm:pt>
    <dgm:pt modelId="{45145C0E-CC4A-416D-A065-8DAFDA479367}" type="sibTrans" cxnId="{BDF20611-FF1B-4DD5-ADEA-02588B1B27EA}">
      <dgm:prSet/>
      <dgm:spPr/>
      <dgm:t>
        <a:bodyPr/>
        <a:lstStyle/>
        <a:p>
          <a:endParaRPr lang="en-ZA" sz="2000"/>
        </a:p>
      </dgm:t>
    </dgm:pt>
    <dgm:pt modelId="{ED6508FA-5EB0-4E5E-BA07-6D95F7B281BD}" type="pres">
      <dgm:prSet presAssocID="{0103DB82-C59C-45CD-AFC4-7A3F97EC491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2DC4CCAC-7F3D-418E-B960-5FEC48077480}" type="pres">
      <dgm:prSet presAssocID="{42830F9B-AEFB-49B6-BCE5-DF4CEFEB676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C63C0823-9EF4-4527-AF66-3B157D0096CD}" type="pres">
      <dgm:prSet presAssocID="{42830F9B-AEFB-49B6-BCE5-DF4CEFEB6761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8E6C0B4E-4270-4055-AC2B-1708686B8ECB}" type="pres">
      <dgm:prSet presAssocID="{3668FF7E-B887-463E-B708-80CEB893CF1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8397C545-7FB2-4508-9987-2A37DA38F8BF}" type="pres">
      <dgm:prSet presAssocID="{3668FF7E-B887-463E-B708-80CEB893CF1B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E88BDB4-3549-4046-9715-2215E425FE7C}" type="pres">
      <dgm:prSet presAssocID="{C2E54FD3-2F74-423B-A58B-15331E9F741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C235AE0F-F704-4835-933B-1EA69E3BDE81}" type="pres">
      <dgm:prSet presAssocID="{C2E54FD3-2F74-423B-A58B-15331E9F741A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90272195-3EE0-472C-9A02-C4D00A15C161}" type="presOf" srcId="{3668FF7E-B887-463E-B708-80CEB893CF1B}" destId="{8E6C0B4E-4270-4055-AC2B-1708686B8ECB}" srcOrd="0" destOrd="0" presId="urn:microsoft.com/office/officeart/2005/8/layout/vList2"/>
    <dgm:cxn modelId="{1F06F0ED-5B15-4CEE-9E86-4F4794B8C86A}" srcId="{0103DB82-C59C-45CD-AFC4-7A3F97EC491A}" destId="{3668FF7E-B887-463E-B708-80CEB893CF1B}" srcOrd="1" destOrd="0" parTransId="{C1B2DFF1-9AA6-42C3-9610-FD67950599A7}" sibTransId="{1915B557-CE7F-4F93-B466-F62230CDA2A2}"/>
    <dgm:cxn modelId="{0FE473CF-C9F8-4EB1-9E5D-5F882E6C2597}" type="presOf" srcId="{C2E54FD3-2F74-423B-A58B-15331E9F741A}" destId="{7E88BDB4-3549-4046-9715-2215E425FE7C}" srcOrd="0" destOrd="0" presId="urn:microsoft.com/office/officeart/2005/8/layout/vList2"/>
    <dgm:cxn modelId="{FC4106EB-A5DC-4F01-8991-6EC522E5A398}" srcId="{C2E54FD3-2F74-423B-A58B-15331E9F741A}" destId="{A3710591-CB83-479F-AC47-BA92408BB9C9}" srcOrd="0" destOrd="0" parTransId="{A6A9096D-B961-4255-899F-681C9F971648}" sibTransId="{6A385D54-C9F3-4C49-89E5-59255EB4DC66}"/>
    <dgm:cxn modelId="{DB56CAE8-D986-465B-A64A-66C4BCEDE681}" type="presOf" srcId="{65D75CD3-7824-47C0-B20A-BAF37BDA718F}" destId="{C235AE0F-F704-4835-933B-1EA69E3BDE81}" srcOrd="0" destOrd="1" presId="urn:microsoft.com/office/officeart/2005/8/layout/vList2"/>
    <dgm:cxn modelId="{1C6C8F52-3F55-479A-86DC-EC67C2A7A728}" type="presOf" srcId="{E9A958E8-B8E6-4D23-B088-E84B63094833}" destId="{8397C545-7FB2-4508-9987-2A37DA38F8BF}" srcOrd="0" destOrd="2" presId="urn:microsoft.com/office/officeart/2005/8/layout/vList2"/>
    <dgm:cxn modelId="{56F333BB-07A7-411D-9B05-A311EADBE1F2}" srcId="{42830F9B-AEFB-49B6-BCE5-DF4CEFEB6761}" destId="{762F1505-5517-49AE-B2D9-FE0FF3CE3AEB}" srcOrd="1" destOrd="0" parTransId="{9C5AD315-457D-4997-8B89-14305087FF11}" sibTransId="{9C0E5AAC-B83B-40A5-B2DE-9E7BE1283771}"/>
    <dgm:cxn modelId="{F0715BEE-D877-4E81-ABB8-EE8258C35F20}" srcId="{0103DB82-C59C-45CD-AFC4-7A3F97EC491A}" destId="{42830F9B-AEFB-49B6-BCE5-DF4CEFEB6761}" srcOrd="0" destOrd="0" parTransId="{09F3FAAE-194D-492E-9E38-AA6E0F4F587F}" sibTransId="{D44A0CA8-CCDB-4EC7-AF5D-257E0061411D}"/>
    <dgm:cxn modelId="{EA2559A4-7E6E-4603-BBF1-78D539AF2A2A}" srcId="{C2E54FD3-2F74-423B-A58B-15331E9F741A}" destId="{65D75CD3-7824-47C0-B20A-BAF37BDA718F}" srcOrd="1" destOrd="0" parTransId="{A5D43D41-4B63-4F85-96D6-00775F82C45D}" sibTransId="{383CA8AE-0815-4271-9887-C663BBC6B8AB}"/>
    <dgm:cxn modelId="{BD079D33-6A6F-481D-83AD-0C74F9B1B8B1}" type="presOf" srcId="{762F1505-5517-49AE-B2D9-FE0FF3CE3AEB}" destId="{C63C0823-9EF4-4527-AF66-3B157D0096CD}" srcOrd="0" destOrd="1" presId="urn:microsoft.com/office/officeart/2005/8/layout/vList2"/>
    <dgm:cxn modelId="{DA94C490-CDE7-40A7-BAE4-25330C4E0253}" srcId="{3668FF7E-B887-463E-B708-80CEB893CF1B}" destId="{CFB38B80-27FF-4ECD-8438-0AA82081B6F6}" srcOrd="0" destOrd="0" parTransId="{FE04B1AC-943A-477C-883C-B140BA604074}" sibTransId="{A743109B-32D9-4487-8051-26298C6CECCF}"/>
    <dgm:cxn modelId="{E34956ED-F0B9-464B-8E93-D85C56742D4E}" type="presOf" srcId="{CFB38B80-27FF-4ECD-8438-0AA82081B6F6}" destId="{8397C545-7FB2-4508-9987-2A37DA38F8BF}" srcOrd="0" destOrd="0" presId="urn:microsoft.com/office/officeart/2005/8/layout/vList2"/>
    <dgm:cxn modelId="{B3909902-99F8-4EB8-8445-4C3B710E2161}" srcId="{42830F9B-AEFB-49B6-BCE5-DF4CEFEB6761}" destId="{F84E5A16-95CC-41D7-8C7D-6A7F05559AAD}" srcOrd="0" destOrd="0" parTransId="{60868AF0-674B-48D8-AE3F-627A0ABDC6E8}" sibTransId="{0F148B08-E215-4BC3-9291-B448983FE9F5}"/>
    <dgm:cxn modelId="{DA546EE9-0E4B-45A3-8FDF-D6F0C52B11D8}" type="presOf" srcId="{42830F9B-AEFB-49B6-BCE5-DF4CEFEB6761}" destId="{2DC4CCAC-7F3D-418E-B960-5FEC48077480}" srcOrd="0" destOrd="0" presId="urn:microsoft.com/office/officeart/2005/8/layout/vList2"/>
    <dgm:cxn modelId="{10874FC1-AB3C-4656-BC66-F99F331485FD}" srcId="{03FDF3E2-7C25-4BA5-BC0F-042F36A08503}" destId="{E9A958E8-B8E6-4D23-B088-E84B63094833}" srcOrd="0" destOrd="0" parTransId="{6CFA7689-439F-4A01-9A8C-F93D2CD8645D}" sibTransId="{EDB4EB7C-3124-4718-A2A8-57014AACC5F3}"/>
    <dgm:cxn modelId="{32AC87BA-1E31-4679-838D-E5A9D1F2CD65}" srcId="{3668FF7E-B887-463E-B708-80CEB893CF1B}" destId="{03FDF3E2-7C25-4BA5-BC0F-042F36A08503}" srcOrd="1" destOrd="0" parTransId="{AD732909-1CBB-4739-BF21-E6C9285BD762}" sibTransId="{1938158B-BA5C-453F-A745-789C66FA6D52}"/>
    <dgm:cxn modelId="{4971E754-D9E0-485D-BD5D-E79D1560AB65}" type="presOf" srcId="{0103DB82-C59C-45CD-AFC4-7A3F97EC491A}" destId="{ED6508FA-5EB0-4E5E-BA07-6D95F7B281BD}" srcOrd="0" destOrd="0" presId="urn:microsoft.com/office/officeart/2005/8/layout/vList2"/>
    <dgm:cxn modelId="{70C510B7-CE07-4DB5-A5B8-E93968D7F0C3}" srcId="{0103DB82-C59C-45CD-AFC4-7A3F97EC491A}" destId="{C2E54FD3-2F74-423B-A58B-15331E9F741A}" srcOrd="2" destOrd="0" parTransId="{8EEB3635-3D2F-4D5A-8437-04ED46B023A6}" sibTransId="{B8180944-0F18-484D-8588-3885BD7BFCE1}"/>
    <dgm:cxn modelId="{CDBBF454-A3F2-40FA-82FE-7F7A69D55797}" type="presOf" srcId="{A3710591-CB83-479F-AC47-BA92408BB9C9}" destId="{C235AE0F-F704-4835-933B-1EA69E3BDE81}" srcOrd="0" destOrd="0" presId="urn:microsoft.com/office/officeart/2005/8/layout/vList2"/>
    <dgm:cxn modelId="{CA647CE9-77A8-4229-A531-EED7369DBA19}" type="presOf" srcId="{CF1EA6A8-08E7-4408-B4F9-1BCF4F4DAE40}" destId="{C235AE0F-F704-4835-933B-1EA69E3BDE81}" srcOrd="0" destOrd="2" presId="urn:microsoft.com/office/officeart/2005/8/layout/vList2"/>
    <dgm:cxn modelId="{C2CDF7F0-3AB1-49F4-936F-64E4F05ABEE6}" type="presOf" srcId="{F84E5A16-95CC-41D7-8C7D-6A7F05559AAD}" destId="{C63C0823-9EF4-4527-AF66-3B157D0096CD}" srcOrd="0" destOrd="0" presId="urn:microsoft.com/office/officeart/2005/8/layout/vList2"/>
    <dgm:cxn modelId="{CB83EC92-0234-4B82-88C0-F95C64EECA5D}" type="presOf" srcId="{03FDF3E2-7C25-4BA5-BC0F-042F36A08503}" destId="{8397C545-7FB2-4508-9987-2A37DA38F8BF}" srcOrd="0" destOrd="1" presId="urn:microsoft.com/office/officeart/2005/8/layout/vList2"/>
    <dgm:cxn modelId="{BDF20611-FF1B-4DD5-ADEA-02588B1B27EA}" srcId="{C2E54FD3-2F74-423B-A58B-15331E9F741A}" destId="{CF1EA6A8-08E7-4408-B4F9-1BCF4F4DAE40}" srcOrd="2" destOrd="0" parTransId="{54C19319-8134-4C60-860A-6A8867ECD657}" sibTransId="{45145C0E-CC4A-416D-A065-8DAFDA479367}"/>
    <dgm:cxn modelId="{34720968-1DDF-4B16-AB46-DEC6736EF95B}" type="presParOf" srcId="{ED6508FA-5EB0-4E5E-BA07-6D95F7B281BD}" destId="{2DC4CCAC-7F3D-418E-B960-5FEC48077480}" srcOrd="0" destOrd="0" presId="urn:microsoft.com/office/officeart/2005/8/layout/vList2"/>
    <dgm:cxn modelId="{D43AA0C0-C4A5-40CF-AAF6-2A4730E5AD22}" type="presParOf" srcId="{ED6508FA-5EB0-4E5E-BA07-6D95F7B281BD}" destId="{C63C0823-9EF4-4527-AF66-3B157D0096CD}" srcOrd="1" destOrd="0" presId="urn:microsoft.com/office/officeart/2005/8/layout/vList2"/>
    <dgm:cxn modelId="{19C1A4E0-A7BD-4F30-A24F-074C691C0E61}" type="presParOf" srcId="{ED6508FA-5EB0-4E5E-BA07-6D95F7B281BD}" destId="{8E6C0B4E-4270-4055-AC2B-1708686B8ECB}" srcOrd="2" destOrd="0" presId="urn:microsoft.com/office/officeart/2005/8/layout/vList2"/>
    <dgm:cxn modelId="{F46AB1E0-0C97-46D0-9C03-FCFAB3355688}" type="presParOf" srcId="{ED6508FA-5EB0-4E5E-BA07-6D95F7B281BD}" destId="{8397C545-7FB2-4508-9987-2A37DA38F8BF}" srcOrd="3" destOrd="0" presId="urn:microsoft.com/office/officeart/2005/8/layout/vList2"/>
    <dgm:cxn modelId="{7A7E3603-7F3D-4469-A9C4-ABE4646E61BC}" type="presParOf" srcId="{ED6508FA-5EB0-4E5E-BA07-6D95F7B281BD}" destId="{7E88BDB4-3549-4046-9715-2215E425FE7C}" srcOrd="4" destOrd="0" presId="urn:microsoft.com/office/officeart/2005/8/layout/vList2"/>
    <dgm:cxn modelId="{F494DE9E-B24B-4276-8B93-B12C99B36B62}" type="presParOf" srcId="{ED6508FA-5EB0-4E5E-BA07-6D95F7B281BD}" destId="{C235AE0F-F704-4835-933B-1EA69E3BDE81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385973-325A-5240-B9F3-659E46E0C383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BF947-1BB9-5841-BE52-967BB0F865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1123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BF947-1BB9-5841-BE52-967BB0F86502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5825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8843" y="1510747"/>
            <a:ext cx="8736496" cy="1745215"/>
          </a:xfrm>
        </p:spPr>
        <p:txBody>
          <a:bodyPr anchor="b">
            <a:normAutofit/>
          </a:bodyPr>
          <a:lstStyle>
            <a:lvl1pPr algn="ctr">
              <a:defRPr sz="40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of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8843" y="3602038"/>
            <a:ext cx="8736496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Presented by ?</a:t>
            </a:r>
          </a:p>
          <a:p>
            <a:r>
              <a:rPr lang="en-US" dirty="0"/>
              <a:t>12 Slides / 15 Minutes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E3950-C370-184D-B4E6-717170C105AC}" type="datetime1">
              <a:rPr lang="en-ZA" smtClean="0"/>
              <a:pPr/>
              <a:t>2020/09/11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3848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3C0A9-E2B0-3B49-ACD0-9E17E337D221}" type="datetime1">
              <a:rPr lang="en-ZA" smtClean="0"/>
              <a:pPr/>
              <a:t>2020/09/11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1DCC638-5E97-9840-A81E-0033E810AA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9129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E126-2511-EE46-ACB1-1CE1A7980EDC}" type="datetime1">
              <a:rPr lang="en-ZA" smtClean="0"/>
              <a:pPr/>
              <a:t>2020/09/11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1DCC638-5E97-9840-A81E-0033E810AA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573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783" y="1130443"/>
            <a:ext cx="8736495" cy="767931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783" y="1938133"/>
            <a:ext cx="8736495" cy="3980415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02C1-818C-1B45-B438-87C33C45C7D7}" type="datetime1">
              <a:rPr lang="en-ZA" smtClean="0"/>
              <a:pPr/>
              <a:t>2020/09/11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4661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B69DD-25B8-2147-A5C5-CE5DB417878F}" type="datetime1">
              <a:rPr lang="en-ZA" smtClean="0"/>
              <a:pPr/>
              <a:t>2020/09/11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1DCC638-5E97-9840-A81E-0033E810AA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2581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B91B-421A-FC40-825F-73119AF2CBA6}" type="datetime1">
              <a:rPr lang="en-ZA" smtClean="0"/>
              <a:pPr/>
              <a:t>2020/09/11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1DCC638-5E97-9840-A81E-0033E810AA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2362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9948-E247-5540-91EE-E4BADE79C77C}" type="datetime1">
              <a:rPr lang="en-ZA" smtClean="0"/>
              <a:pPr/>
              <a:t>2020/09/11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1DCC638-5E97-9840-A81E-0033E810AA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6549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D5D18-93FC-FB47-B5E8-10A13D9D3DD5}" type="datetime1">
              <a:rPr lang="en-ZA" smtClean="0"/>
              <a:pPr/>
              <a:t>2020/09/11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1DCC638-5E97-9840-A81E-0033E810AA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9658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7905-F352-1E49-931C-89AA6CC492B8}" type="datetime1">
              <a:rPr lang="en-ZA" smtClean="0"/>
              <a:pPr/>
              <a:t>2020/09/11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1DCC638-5E97-9840-A81E-0033E810AA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9336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D807-408A-8747-B164-991107BAA76E}" type="datetime1">
              <a:rPr lang="en-ZA" smtClean="0"/>
              <a:pPr/>
              <a:t>2020/09/11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1DCC638-5E97-9840-A81E-0033E810AA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3644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029C-660A-F842-8BB4-89E371082495}" type="datetime1">
              <a:rPr lang="en-ZA" smtClean="0"/>
              <a:pPr/>
              <a:t>2020/09/11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1DCC638-5E97-9840-A81E-0033E810AA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9211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F30BE9EC-5CE4-EF4D-A376-36BB3B4E2DE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451" y="0"/>
            <a:ext cx="912709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843" y="1140382"/>
            <a:ext cx="8756374" cy="7794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843" y="1934954"/>
            <a:ext cx="875637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E9FEB-8BB6-8D48-9A83-B8B2A64A0981}" type="datetime1">
              <a:rPr lang="en-ZA" smtClean="0"/>
              <a:pPr/>
              <a:t>2020/09/11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6FADCAF3-A8B8-A14A-A899-160165FC4866}"/>
              </a:ext>
            </a:extLst>
          </p:cNvPr>
          <p:cNvSpPr txBox="1"/>
          <p:nvPr userDrawn="1"/>
        </p:nvSpPr>
        <p:spPr>
          <a:xfrm>
            <a:off x="8448259" y="6415985"/>
            <a:ext cx="5864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FE88379-CB5E-BF4C-80A9-48B489FDABFC}" type="slidenum">
              <a:rPr lang="en-US" sz="1400" smtClean="0">
                <a:solidFill>
                  <a:srgbClr val="00B050"/>
                </a:solidFill>
              </a:rPr>
              <a:pPr algn="r"/>
              <a:t>‹#›</a:t>
            </a:fld>
            <a:endParaRPr lang="en-US" sz="1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8516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accent3">
              <a:lumMod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BDE5AB6-6453-E345-9651-6B5CEC2336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NATIONAL COUNCIL FOR GENDER-BASED VIOLENCE AND FEMICIDE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CC68010-42D7-4049-994A-9D99F9EAAF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843" y="3707224"/>
            <a:ext cx="8736496" cy="2001838"/>
          </a:xfrm>
        </p:spPr>
        <p:txBody>
          <a:bodyPr anchor="ctr">
            <a:normAutofit fontScale="70000" lnSpcReduction="20000"/>
          </a:bodyPr>
          <a:lstStyle/>
          <a:p>
            <a:endParaRPr lang="en-ZA" sz="2400" b="1" dirty="0" smtClean="0"/>
          </a:p>
          <a:p>
            <a:r>
              <a:rPr lang="en-ZA" sz="2400" b="1" dirty="0" smtClean="0"/>
              <a:t>GBVF </a:t>
            </a:r>
            <a:r>
              <a:rPr lang="en-ZA" sz="2400" b="1" dirty="0"/>
              <a:t>ROADMAP TO </a:t>
            </a:r>
            <a:r>
              <a:rPr lang="en-ZA" sz="2400" b="1" dirty="0" smtClean="0"/>
              <a:t>ESTABLISH THE </a:t>
            </a:r>
            <a:r>
              <a:rPr lang="en-ZA" sz="2400" b="1" dirty="0"/>
              <a:t>NATIONAL COUNCIL </a:t>
            </a:r>
            <a:r>
              <a:rPr lang="en-ZA" sz="2400" b="1" dirty="0" smtClean="0"/>
              <a:t>FOR </a:t>
            </a:r>
            <a:r>
              <a:rPr lang="en-ZA" sz="2400" b="1" dirty="0"/>
              <a:t>GENDER-BASED VIOLENCE AND </a:t>
            </a:r>
            <a:r>
              <a:rPr lang="en-ZA" sz="2400" b="1" dirty="0" smtClean="0"/>
              <a:t>FEMICIDE</a:t>
            </a:r>
          </a:p>
          <a:p>
            <a:endParaRPr lang="en-US" sz="2400" b="1" dirty="0"/>
          </a:p>
          <a:p>
            <a:r>
              <a:rPr lang="en-US" sz="2400" b="1" dirty="0"/>
              <a:t>PORTFOLIO COMMITTEE ON </a:t>
            </a:r>
            <a:r>
              <a:rPr lang="en-US" sz="2400" b="1" dirty="0" smtClean="0"/>
              <a:t>WOMEN, YOUTH AND PERSONS WITH DISABILITIES </a:t>
            </a:r>
            <a:endParaRPr lang="en-ZA" sz="2400" dirty="0"/>
          </a:p>
          <a:p>
            <a:r>
              <a:rPr lang="en-US" sz="2400" b="1" dirty="0"/>
              <a:t>THURSDAY </a:t>
            </a:r>
            <a:r>
              <a:rPr lang="en-US" sz="2400" b="1"/>
              <a:t>3</a:t>
            </a:r>
            <a:r>
              <a:rPr lang="en-US" sz="2400" b="1" smtClean="0"/>
              <a:t> SEPTEMBER </a:t>
            </a:r>
            <a:r>
              <a:rPr lang="en-US" sz="2400" b="1" dirty="0"/>
              <a:t>2020 </a:t>
            </a:r>
            <a:endParaRPr lang="en-ZA" sz="2400" dirty="0"/>
          </a:p>
          <a:p>
            <a:endParaRPr lang="en-ZA" sz="2400" b="1" dirty="0"/>
          </a:p>
        </p:txBody>
      </p:sp>
    </p:spTree>
    <p:extLst>
      <p:ext uri="{BB962C8B-B14F-4D97-AF65-F5344CB8AC3E}">
        <p14:creationId xmlns:p14="http://schemas.microsoft.com/office/powerpoint/2010/main" xmlns="" val="226677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08892768"/>
              </p:ext>
            </p:extLst>
          </p:nvPr>
        </p:nvGraphicFramePr>
        <p:xfrm>
          <a:off x="193676" y="1214438"/>
          <a:ext cx="8737600" cy="5135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28076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033169" y="1244970"/>
            <a:ext cx="6887687" cy="5268846"/>
            <a:chOff x="0" y="0"/>
            <a:chExt cx="5572125" cy="542925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5572125" cy="5429250"/>
            </a:xfrm>
            <a:prstGeom prst="rect">
              <a:avLst/>
            </a:prstGeom>
            <a:noFill/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ZA" sz="1500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133350" y="140024"/>
              <a:ext cx="5133974" cy="5136191"/>
              <a:chOff x="0" y="28575"/>
              <a:chExt cx="5237474" cy="5705382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0" y="228600"/>
                <a:ext cx="5237474" cy="5505357"/>
                <a:chOff x="611085" y="-3161320"/>
                <a:chExt cx="5688633" cy="7721366"/>
              </a:xfrm>
            </p:grpSpPr>
            <p:sp>
              <p:nvSpPr>
                <p:cNvPr id="24" name="Rounded Rectangle 23"/>
                <p:cNvSpPr/>
                <p:nvPr/>
              </p:nvSpPr>
              <p:spPr>
                <a:xfrm>
                  <a:off x="1468940" y="-1731908"/>
                  <a:ext cx="3848209" cy="1469332"/>
                </a:xfrm>
                <a:prstGeom prst="roundRect">
                  <a:avLst/>
                </a:prstGeom>
                <a:solidFill>
                  <a:schemeClr val="accent6">
                    <a:lumMod val="75000"/>
                  </a:schemeClr>
                </a:solidFill>
                <a:ln w="3175" cap="flat" cmpd="sng" algn="ctr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ZA" sz="1500" b="1" kern="1200" dirty="0">
                      <a:solidFill>
                        <a:srgbClr val="FFFFFF"/>
                      </a:solidFill>
                      <a:effectLst/>
                      <a:ea typeface="Times New Roman"/>
                      <a:cs typeface="Arial"/>
                    </a:rPr>
                    <a:t>PRESIDENCY</a:t>
                  </a:r>
                  <a:endParaRPr lang="en-ZA" sz="1500" dirty="0">
                    <a:effectLst/>
                    <a:ea typeface="Times New Roman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en-ZA" sz="1500" b="1" kern="1200" dirty="0">
                      <a:solidFill>
                        <a:srgbClr val="FFFFFF"/>
                      </a:solidFill>
                      <a:effectLst/>
                      <a:ea typeface="Times New Roman"/>
                      <a:cs typeface="Arial"/>
                    </a:rPr>
                    <a:t> </a:t>
                  </a:r>
                  <a:endParaRPr lang="en-ZA" sz="1500" dirty="0">
                    <a:effectLst/>
                    <a:ea typeface="Times New Roman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en-ZA" sz="1500" b="1" kern="1200" dirty="0">
                      <a:solidFill>
                        <a:srgbClr val="FFFFFF"/>
                      </a:solidFill>
                      <a:effectLst/>
                      <a:ea typeface="Times New Roman"/>
                      <a:cs typeface="Arial"/>
                    </a:rPr>
                    <a:t>MINISTER IN THE PRESIDENCY RESPONSIBLE FOR WOMEN, YOUTH AND PERSONS WITH DISABILITIES </a:t>
                  </a:r>
                  <a:endParaRPr lang="en-ZA" sz="1500" dirty="0">
                    <a:effectLst/>
                    <a:ea typeface="Times New Roman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en-ZA" sz="1500" b="1" kern="1200" dirty="0">
                      <a:solidFill>
                        <a:srgbClr val="FFFFFF"/>
                      </a:solidFill>
                      <a:effectLst/>
                      <a:ea typeface="Times New Roman"/>
                      <a:cs typeface="Arial"/>
                    </a:rPr>
                    <a:t> </a:t>
                  </a:r>
                  <a:endParaRPr lang="en-ZA" sz="1500" dirty="0">
                    <a:effectLst/>
                    <a:ea typeface="Times New Roman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en-ZA" sz="1500" b="1" kern="1200" dirty="0">
                      <a:solidFill>
                        <a:srgbClr val="FFFFFF"/>
                      </a:solidFill>
                      <a:effectLst/>
                      <a:ea typeface="Times New Roman"/>
                      <a:cs typeface="Arial"/>
                    </a:rPr>
                    <a:t>NATIONAL FOCAL POINT </a:t>
                  </a:r>
                  <a:endParaRPr lang="en-ZA" sz="1500" dirty="0">
                    <a:effectLst/>
                    <a:ea typeface="Times New Roman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en-ZA" sz="1500" dirty="0">
                      <a:effectLst/>
                      <a:ea typeface="Times New Roman"/>
                    </a:rPr>
                    <a:t> </a:t>
                  </a:r>
                </a:p>
              </p:txBody>
            </p:sp>
            <p:sp>
              <p:nvSpPr>
                <p:cNvPr id="25" name="Oval 24"/>
                <p:cNvSpPr/>
                <p:nvPr/>
              </p:nvSpPr>
              <p:spPr>
                <a:xfrm>
                  <a:off x="4427510" y="-3161320"/>
                  <a:ext cx="1872208" cy="1296144"/>
                </a:xfrm>
                <a:prstGeom prst="ellipse">
                  <a:avLst/>
                </a:prstGeom>
                <a:solidFill>
                  <a:srgbClr val="FF0000"/>
                </a:solidFill>
                <a:ln w="3175" cap="flat" cmpd="sng" algn="ctr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ZA" sz="1500" b="1" kern="1200" dirty="0" smtClean="0">
                      <a:solidFill>
                        <a:srgbClr val="FFFFFF"/>
                      </a:solidFill>
                      <a:effectLst/>
                      <a:ea typeface="Times New Roman"/>
                      <a:cs typeface="Arial"/>
                    </a:rPr>
                    <a:t>PARLIAMENT</a:t>
                  </a:r>
                </a:p>
                <a:p>
                  <a:pPr algn="ctr">
                    <a:spcAft>
                      <a:spcPts val="0"/>
                    </a:spcAft>
                  </a:pPr>
                  <a:r>
                    <a:rPr lang="en-US" sz="1500" b="1" dirty="0" smtClean="0">
                      <a:solidFill>
                        <a:srgbClr val="FFFFFF"/>
                      </a:solidFill>
                      <a:ea typeface="Times New Roman"/>
                      <a:cs typeface="Arial"/>
                    </a:rPr>
                    <a:t>(PC, MPC)</a:t>
                  </a:r>
                  <a:endParaRPr lang="en-ZA" sz="1500" dirty="0">
                    <a:effectLst/>
                    <a:ea typeface="Times New Roman"/>
                  </a:endParaRPr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1162069" y="156248"/>
                  <a:ext cx="4464496" cy="1404156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 w="3175" cap="flat" cmpd="sng" algn="ctr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ZA" sz="1500" b="1" kern="1200">
                      <a:solidFill>
                        <a:srgbClr val="FFFFFF"/>
                      </a:solidFill>
                      <a:effectLst/>
                      <a:ea typeface="Times New Roman"/>
                      <a:cs typeface="Arial"/>
                    </a:rPr>
                    <a:t>EXECUTIVE BOARD</a:t>
                  </a:r>
                  <a:endParaRPr lang="en-ZA" sz="1500">
                    <a:effectLst/>
                    <a:ea typeface="Times New Roman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en-ZA" sz="1500" b="1" kern="1200">
                      <a:solidFill>
                        <a:srgbClr val="FFFFFF"/>
                      </a:solidFill>
                      <a:effectLst/>
                      <a:ea typeface="Times New Roman"/>
                      <a:cs typeface="Arial"/>
                    </a:rPr>
                    <a:t>13 MEMBERS (CSO &amp; GOVT)</a:t>
                  </a:r>
                  <a:endParaRPr lang="en-ZA" sz="1500">
                    <a:effectLst/>
                    <a:ea typeface="Times New Roman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en-ZA" sz="1500" b="1" kern="1200">
                      <a:solidFill>
                        <a:srgbClr val="FFFFFF"/>
                      </a:solidFill>
                      <a:effectLst/>
                      <a:ea typeface="Times New Roman"/>
                      <a:cs typeface="Arial"/>
                    </a:rPr>
                    <a:t>SECRETARIAT</a:t>
                  </a:r>
                  <a:endParaRPr lang="en-ZA" sz="1500">
                    <a:effectLst/>
                    <a:ea typeface="Times New Roman"/>
                  </a:endParaRPr>
                </a:p>
              </p:txBody>
            </p:sp>
            <p:sp>
              <p:nvSpPr>
                <p:cNvPr id="27" name="Rounded Rectangle 26"/>
                <p:cNvSpPr/>
                <p:nvPr/>
              </p:nvSpPr>
              <p:spPr>
                <a:xfrm>
                  <a:off x="611085" y="2056495"/>
                  <a:ext cx="5688633" cy="1044881"/>
                </a:xfrm>
                <a:prstGeom prst="roundRect">
                  <a:avLst/>
                </a:prstGeom>
                <a:solidFill>
                  <a:schemeClr val="accent4">
                    <a:lumMod val="75000"/>
                  </a:schemeClr>
                </a:solidFill>
                <a:ln w="3175" cap="flat" cmpd="sng" algn="ctr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ZA" sz="1500" b="1" kern="1200" dirty="0">
                      <a:solidFill>
                        <a:schemeClr val="bg1"/>
                      </a:solidFill>
                      <a:effectLst/>
                      <a:ea typeface="Times New Roman"/>
                      <a:cs typeface="Arial"/>
                    </a:rPr>
                    <a:t>PROVINCIAL GBV WORKING GROUP</a:t>
                  </a:r>
                  <a:endParaRPr lang="en-ZA" sz="1500" dirty="0">
                    <a:solidFill>
                      <a:schemeClr val="bg1"/>
                    </a:solidFill>
                    <a:effectLst/>
                    <a:ea typeface="Times New Roman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en-ZA" sz="1500" b="1" kern="1200" dirty="0">
                      <a:solidFill>
                        <a:schemeClr val="bg1"/>
                      </a:solidFill>
                      <a:effectLst/>
                      <a:ea typeface="Times New Roman"/>
                      <a:cs typeface="Arial"/>
                    </a:rPr>
                    <a:t>CHAIRS: PREMIER + 1 CSO</a:t>
                  </a:r>
                  <a:endParaRPr lang="en-ZA" sz="1500" dirty="0">
                    <a:solidFill>
                      <a:schemeClr val="bg1"/>
                    </a:solidFill>
                    <a:effectLst/>
                    <a:ea typeface="Times New Roman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en-ZA" sz="1500" b="1" i="1" kern="1200" dirty="0">
                      <a:solidFill>
                        <a:schemeClr val="bg1"/>
                      </a:solidFill>
                      <a:effectLst/>
                      <a:ea typeface="Times New Roman"/>
                      <a:cs typeface="Arial"/>
                    </a:rPr>
                    <a:t>Existing Victim Empowerment, Government, Provincial CSO, etc.</a:t>
                  </a:r>
                  <a:endParaRPr lang="en-ZA" sz="1500" dirty="0">
                    <a:solidFill>
                      <a:schemeClr val="bg1"/>
                    </a:solidFill>
                    <a:effectLst/>
                    <a:ea typeface="Times New Roman"/>
                  </a:endParaRPr>
                </a:p>
              </p:txBody>
            </p:sp>
            <p:sp>
              <p:nvSpPr>
                <p:cNvPr id="28" name="Rounded Rectangle 27"/>
                <p:cNvSpPr/>
                <p:nvPr/>
              </p:nvSpPr>
              <p:spPr>
                <a:xfrm>
                  <a:off x="611085" y="3569666"/>
                  <a:ext cx="5688633" cy="990380"/>
                </a:xfrm>
                <a:prstGeom prst="round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3175" cap="flat" cmpd="sng" algn="ctr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ZA" sz="1500" b="1" kern="1200">
                      <a:solidFill>
                        <a:srgbClr val="000000"/>
                      </a:solidFill>
                      <a:effectLst/>
                      <a:ea typeface="Times New Roman"/>
                      <a:cs typeface="Arial"/>
                    </a:rPr>
                    <a:t>LOCAL GBV WORKING GROUPS</a:t>
                  </a:r>
                  <a:endParaRPr lang="en-ZA" sz="1500">
                    <a:effectLst/>
                    <a:ea typeface="Times New Roman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en-ZA" sz="1500" b="1" kern="1200">
                      <a:solidFill>
                        <a:srgbClr val="000000"/>
                      </a:solidFill>
                      <a:effectLst/>
                      <a:ea typeface="Times New Roman"/>
                      <a:cs typeface="Arial"/>
                    </a:rPr>
                    <a:t>CHAIR: MAYOR / COUNCILLOR + 1 CSP</a:t>
                  </a:r>
                  <a:endParaRPr lang="en-ZA" sz="1500">
                    <a:effectLst/>
                    <a:ea typeface="Times New Roman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en-ZA" sz="1500" b="1" i="1" kern="1200">
                      <a:solidFill>
                        <a:srgbClr val="000000"/>
                      </a:solidFill>
                      <a:effectLst/>
                      <a:ea typeface="Times New Roman"/>
                      <a:cs typeface="Arial"/>
                    </a:rPr>
                    <a:t>Local government, CBOs, Community Policing Forums, etc.</a:t>
                  </a:r>
                  <a:endParaRPr lang="en-ZA" sz="1500">
                    <a:effectLst/>
                    <a:ea typeface="Times New Roman"/>
                  </a:endParaRPr>
                </a:p>
              </p:txBody>
            </p:sp>
          </p:grpSp>
          <p:sp>
            <p:nvSpPr>
              <p:cNvPr id="17" name="Rounded Rectangle 16"/>
              <p:cNvSpPr/>
              <p:nvPr/>
            </p:nvSpPr>
            <p:spPr>
              <a:xfrm>
                <a:off x="1695450" y="28575"/>
                <a:ext cx="1723865" cy="542925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 w="3175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effectLst/>
            </p:spPr>
            <p:txBody>
              <a:bodyPr rtlCol="0" anchor="ctr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ZA" sz="1500" b="1" kern="1200" dirty="0">
                    <a:solidFill>
                      <a:srgbClr val="FFFFFF"/>
                    </a:solidFill>
                    <a:effectLst/>
                    <a:ea typeface="Times New Roman"/>
                    <a:cs typeface="Arial"/>
                  </a:rPr>
                  <a:t>PRESIDENCY</a:t>
                </a:r>
                <a:endParaRPr lang="en-ZA" sz="1500" dirty="0">
                  <a:effectLst/>
                  <a:ea typeface="Times New Roman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en-ZA" sz="1500" b="1" kern="1200" dirty="0">
                    <a:solidFill>
                      <a:srgbClr val="FFFFFF"/>
                    </a:solidFill>
                    <a:effectLst/>
                    <a:ea typeface="Times New Roman"/>
                    <a:cs typeface="Arial"/>
                  </a:rPr>
                  <a:t>HEAD OF THE STATE</a:t>
                </a:r>
                <a:endParaRPr lang="en-ZA" sz="1500" dirty="0">
                  <a:effectLst/>
                  <a:ea typeface="Times New Roman"/>
                </a:endParaRPr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66675" y="610489"/>
                <a:ext cx="1723390" cy="595114"/>
              </a:xfrm>
              <a:prstGeom prst="roundRect">
                <a:avLst/>
              </a:prstGeom>
              <a:solidFill>
                <a:sysClr val="windowText" lastClr="000000"/>
              </a:solidFill>
              <a:ln w="3175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spcAft>
                    <a:spcPts val="0"/>
                  </a:spcAft>
                </a:pPr>
                <a:r>
                  <a:rPr lang="en-ZA" sz="1500" b="1" kern="1200" dirty="0">
                    <a:solidFill>
                      <a:srgbClr val="FFFFFF"/>
                    </a:solidFill>
                    <a:effectLst/>
                    <a:ea typeface="Times New Roman"/>
                    <a:cs typeface="Arial"/>
                  </a:rPr>
                  <a:t>INTER-MINISTERIAL COMMITTEE</a:t>
                </a:r>
                <a:endParaRPr lang="en-ZA" sz="1500" dirty="0">
                  <a:effectLst/>
                  <a:ea typeface="Times New Roman"/>
                </a:endParaRPr>
              </a:p>
            </p:txBody>
          </p:sp>
          <p:sp>
            <p:nvSpPr>
              <p:cNvPr id="19" name="Right Arrow 18"/>
              <p:cNvSpPr/>
              <p:nvPr/>
            </p:nvSpPr>
            <p:spPr>
              <a:xfrm rot="10800000">
                <a:off x="1800225" y="800100"/>
                <a:ext cx="800100" cy="118746"/>
              </a:xfrm>
              <a:prstGeom prst="rightArrow">
                <a:avLst/>
              </a:prstGeom>
              <a:solidFill>
                <a:schemeClr val="accent1">
                  <a:lumMod val="75000"/>
                </a:schemeClr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ZA" sz="1500"/>
              </a:p>
            </p:txBody>
          </p:sp>
          <p:sp>
            <p:nvSpPr>
              <p:cNvPr id="20" name="Down Arrow 19"/>
              <p:cNvSpPr/>
              <p:nvPr/>
            </p:nvSpPr>
            <p:spPr>
              <a:xfrm>
                <a:off x="2552700" y="2276475"/>
                <a:ext cx="114300" cy="324000"/>
              </a:xfrm>
              <a:prstGeom prst="downArrow">
                <a:avLst/>
              </a:prstGeom>
              <a:solidFill>
                <a:schemeClr val="accent6">
                  <a:lumMod val="75000"/>
                </a:schemeClr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ZA" sz="1500"/>
              </a:p>
            </p:txBody>
          </p:sp>
          <p:sp>
            <p:nvSpPr>
              <p:cNvPr id="21" name="Down Arrow 20"/>
              <p:cNvSpPr/>
              <p:nvPr/>
            </p:nvSpPr>
            <p:spPr>
              <a:xfrm>
                <a:off x="2514600" y="3590925"/>
                <a:ext cx="114300" cy="360000"/>
              </a:xfrm>
              <a:prstGeom prst="downArrow">
                <a:avLst/>
              </a:prstGeom>
              <a:solidFill>
                <a:schemeClr val="accent2">
                  <a:lumMod val="75000"/>
                </a:schemeClr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ZA" sz="1500"/>
              </a:p>
            </p:txBody>
          </p:sp>
          <p:sp>
            <p:nvSpPr>
              <p:cNvPr id="22" name="Down Arrow 21"/>
              <p:cNvSpPr/>
              <p:nvPr/>
            </p:nvSpPr>
            <p:spPr>
              <a:xfrm>
                <a:off x="2533650" y="4695825"/>
                <a:ext cx="114300" cy="324000"/>
              </a:xfrm>
              <a:prstGeom prst="downArrow">
                <a:avLst/>
              </a:prstGeom>
              <a:solidFill>
                <a:schemeClr val="accent4">
                  <a:lumMod val="75000"/>
                </a:schemeClr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ZA" sz="1500"/>
              </a:p>
            </p:txBody>
          </p:sp>
          <p:sp>
            <p:nvSpPr>
              <p:cNvPr id="23" name="Down Arrow 22"/>
              <p:cNvSpPr/>
              <p:nvPr/>
            </p:nvSpPr>
            <p:spPr>
              <a:xfrm>
                <a:off x="2543175" y="571500"/>
                <a:ext cx="114300" cy="676275"/>
              </a:xfrm>
              <a:prstGeom prst="downArrow">
                <a:avLst/>
              </a:prstGeom>
              <a:solidFill>
                <a:schemeClr val="accent1">
                  <a:lumMod val="75000"/>
                </a:schemeClr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ZA" sz="1500"/>
              </a:p>
            </p:txBody>
          </p:sp>
        </p:grpSp>
      </p:grpSp>
      <p:sp>
        <p:nvSpPr>
          <p:cNvPr id="29" name="Title 1">
            <a:extLst>
              <a:ext uri="{FF2B5EF4-FFF2-40B4-BE49-F238E27FC236}">
                <a16:creationId xmlns:a16="http://schemas.microsoft.com/office/drawing/2014/main" xmlns="" id="{913258DA-D09C-B244-A6EB-070CA79259D9}"/>
              </a:ext>
            </a:extLst>
          </p:cNvPr>
          <p:cNvSpPr txBox="1">
            <a:spLocks/>
          </p:cNvSpPr>
          <p:nvPr/>
        </p:nvSpPr>
        <p:spPr>
          <a:xfrm>
            <a:off x="8260" y="1"/>
            <a:ext cx="9135740" cy="8550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 smtClean="0"/>
              <a:t>PROPOSED NCGBVF</a:t>
            </a:r>
            <a:endParaRPr lang="en-US" sz="3600" b="1" dirty="0"/>
          </a:p>
        </p:txBody>
      </p:sp>
      <p:sp>
        <p:nvSpPr>
          <p:cNvPr id="30" name="Footer Placeholder 3">
            <a:extLst>
              <a:ext uri="{FF2B5EF4-FFF2-40B4-BE49-F238E27FC236}">
                <a16:creationId xmlns:a16="http://schemas.microsoft.com/office/drawing/2014/main" xmlns="" id="{ACE9F887-0E59-C248-AB92-F8D82FD33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099" y="6513816"/>
            <a:ext cx="3670627" cy="344184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Overview on </a:t>
            </a:r>
            <a:r>
              <a:rPr 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GBVF-NSP, 2020-2030 </a:t>
            </a: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985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11431" y="2509508"/>
            <a:ext cx="8736496" cy="1433100"/>
          </a:xfrm>
        </p:spPr>
        <p:txBody>
          <a:bodyPr anchor="ctr">
            <a:noAutofit/>
          </a:bodyPr>
          <a:lstStyle/>
          <a:p>
            <a:endParaRPr lang="en-US" sz="3200" b="1" dirty="0" smtClean="0"/>
          </a:p>
          <a:p>
            <a:r>
              <a:rPr lang="en-US" sz="3200" b="1" dirty="0" smtClean="0"/>
              <a:t>NCGBVF </a:t>
            </a:r>
            <a:r>
              <a:rPr lang="en-US" sz="3200" b="1" dirty="0"/>
              <a:t>Nomination Process</a:t>
            </a:r>
            <a:endParaRPr lang="en-ZA" sz="3200" b="1" dirty="0"/>
          </a:p>
          <a:p>
            <a:r>
              <a:rPr lang="en-US" sz="3200" b="1" dirty="0" smtClean="0"/>
              <a:t>and Selection Criteria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xmlns="" val="323713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D74A6C-524B-6448-BD6E-20FF6B56B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783" y="1130444"/>
            <a:ext cx="8736495" cy="42650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Proposed Nominations Process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48397403"/>
              </p:ext>
            </p:extLst>
          </p:nvPr>
        </p:nvGraphicFramePr>
        <p:xfrm>
          <a:off x="198783" y="1556953"/>
          <a:ext cx="8736495" cy="5074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91739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D74A6C-524B-6448-BD6E-20FF6B56B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783" y="1130444"/>
            <a:ext cx="8736495" cy="42650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Proposed Nominations Process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1115162"/>
              </p:ext>
            </p:extLst>
          </p:nvPr>
        </p:nvGraphicFramePr>
        <p:xfrm>
          <a:off x="198783" y="1556953"/>
          <a:ext cx="8736495" cy="5074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00232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AA56AD-450A-AB48-A861-5E50B97C5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783" y="1130443"/>
            <a:ext cx="8736495" cy="57478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Nomination Criteria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02833995"/>
              </p:ext>
            </p:extLst>
          </p:nvPr>
        </p:nvGraphicFramePr>
        <p:xfrm>
          <a:off x="187501" y="1802209"/>
          <a:ext cx="8736495" cy="47339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79528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AA56AD-450A-AB48-A861-5E50B97C5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783" y="1130443"/>
            <a:ext cx="8736495" cy="57478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NCGBVF: TOR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60972403"/>
              </p:ext>
            </p:extLst>
          </p:nvPr>
        </p:nvGraphicFramePr>
        <p:xfrm>
          <a:off x="187501" y="1802209"/>
          <a:ext cx="8736495" cy="47339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78241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AA56AD-450A-AB48-A861-5E50B97C5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783" y="1130443"/>
            <a:ext cx="8736495" cy="57478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Selection Criteria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73551065"/>
              </p:ext>
            </p:extLst>
          </p:nvPr>
        </p:nvGraphicFramePr>
        <p:xfrm>
          <a:off x="187501" y="1802209"/>
          <a:ext cx="8736495" cy="47339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2106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232012" y="991392"/>
            <a:ext cx="8695711" cy="377908"/>
          </a:xfrm>
          <a:custGeom>
            <a:avLst/>
            <a:gdLst>
              <a:gd name="connsiteX0" fmla="*/ 0 w 4142670"/>
              <a:gd name="connsiteY0" fmla="*/ 0 h 380923"/>
              <a:gd name="connsiteX1" fmla="*/ 4142670 w 4142670"/>
              <a:gd name="connsiteY1" fmla="*/ 0 h 380923"/>
              <a:gd name="connsiteX2" fmla="*/ 4142670 w 4142670"/>
              <a:gd name="connsiteY2" fmla="*/ 380923 h 380923"/>
              <a:gd name="connsiteX3" fmla="*/ 0 w 4142670"/>
              <a:gd name="connsiteY3" fmla="*/ 380923 h 380923"/>
              <a:gd name="connsiteX4" fmla="*/ 0 w 4142670"/>
              <a:gd name="connsiteY4" fmla="*/ 0 h 38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42670" h="380923">
                <a:moveTo>
                  <a:pt x="0" y="0"/>
                </a:moveTo>
                <a:lnTo>
                  <a:pt x="4142670" y="0"/>
                </a:lnTo>
                <a:lnTo>
                  <a:pt x="4142670" y="380923"/>
                </a:lnTo>
                <a:lnTo>
                  <a:pt x="0" y="380923"/>
                </a:lnTo>
                <a:lnTo>
                  <a:pt x="0" y="0"/>
                </a:lnTo>
                <a:close/>
              </a:path>
            </a:pathLst>
          </a:custGeom>
          <a:solidFill>
            <a:srgbClr val="FCDE5E"/>
          </a:solidFill>
          <a:ln>
            <a:solidFill>
              <a:schemeClr val="accent1"/>
            </a:solidFill>
          </a:ln>
        </p:spPr>
        <p:style>
          <a:lnRef idx="1">
            <a:schemeClr val="dk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3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3792" tIns="65024" rIns="113792" bIns="6502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ZA" sz="2400" b="1" kern="1200" dirty="0" smtClean="0">
                <a:solidFill>
                  <a:schemeClr val="tx1"/>
                </a:solidFill>
              </a:rPr>
              <a:t>Progress</a:t>
            </a:r>
            <a:r>
              <a:rPr lang="en-ZA" sz="2400" b="1" kern="1200" dirty="0" smtClean="0"/>
              <a:t> </a:t>
            </a:r>
            <a:endParaRPr lang="en-ZA" sz="2400" b="1" kern="1200" dirty="0"/>
          </a:p>
        </p:txBody>
      </p:sp>
      <p:sp>
        <p:nvSpPr>
          <p:cNvPr id="7" name="Freeform 6"/>
          <p:cNvSpPr/>
          <p:nvPr/>
        </p:nvSpPr>
        <p:spPr>
          <a:xfrm>
            <a:off x="232012" y="1369300"/>
            <a:ext cx="8695710" cy="377908"/>
          </a:xfrm>
          <a:custGeom>
            <a:avLst/>
            <a:gdLst>
              <a:gd name="connsiteX0" fmla="*/ 0 w 4142670"/>
              <a:gd name="connsiteY0" fmla="*/ 0 h 380923"/>
              <a:gd name="connsiteX1" fmla="*/ 4142670 w 4142670"/>
              <a:gd name="connsiteY1" fmla="*/ 0 h 380923"/>
              <a:gd name="connsiteX2" fmla="*/ 4142670 w 4142670"/>
              <a:gd name="connsiteY2" fmla="*/ 380923 h 380923"/>
              <a:gd name="connsiteX3" fmla="*/ 0 w 4142670"/>
              <a:gd name="connsiteY3" fmla="*/ 380923 h 380923"/>
              <a:gd name="connsiteX4" fmla="*/ 0 w 4142670"/>
              <a:gd name="connsiteY4" fmla="*/ 0 h 38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42670" h="380923">
                <a:moveTo>
                  <a:pt x="0" y="0"/>
                </a:moveTo>
                <a:lnTo>
                  <a:pt x="4142670" y="0"/>
                </a:lnTo>
                <a:lnTo>
                  <a:pt x="4142670" y="380923"/>
                </a:lnTo>
                <a:lnTo>
                  <a:pt x="0" y="38092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dk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3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3792" tIns="65024" rIns="113792" bIns="65024" numCol="1" spcCol="1270" anchor="ctr" anchorCtr="0">
            <a:noAutofit/>
          </a:bodyPr>
          <a:lstStyle/>
          <a:p>
            <a:pPr lvl="0"/>
            <a:r>
              <a:rPr lang="en-ZA" sz="2400" b="1" dirty="0">
                <a:solidFill>
                  <a:schemeClr val="tx1"/>
                </a:solidFill>
              </a:rPr>
              <a:t>The Webinar resolved to</a:t>
            </a:r>
            <a:r>
              <a:rPr lang="en-US" sz="2400" b="1" dirty="0">
                <a:solidFill>
                  <a:schemeClr val="tx1"/>
                </a:solidFill>
              </a:rPr>
              <a:t>:</a:t>
            </a:r>
            <a:endParaRPr lang="en-ZA" sz="2400" dirty="0">
              <a:solidFill>
                <a:schemeClr val="tx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913258DA-D09C-B244-A6EB-070CA7925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3499" y="143774"/>
            <a:ext cx="5663878" cy="847618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2400" b="1" dirty="0">
                <a:latin typeface="+mn-lt"/>
              </a:rPr>
              <a:t>PILLAR 1: </a:t>
            </a:r>
            <a:r>
              <a:rPr lang="en-US" sz="2400" b="1" dirty="0" smtClean="0">
                <a:latin typeface="+mn-lt"/>
              </a:rPr>
              <a:t>ACCOUNTABILITY</a:t>
            </a:r>
            <a:r>
              <a:rPr lang="en-US" sz="2400" b="1" dirty="0">
                <a:latin typeface="+mn-lt"/>
              </a:rPr>
              <a:t>, COORDINATION &amp; LEADERSHIP </a:t>
            </a: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81017296"/>
              </p:ext>
            </p:extLst>
          </p:nvPr>
        </p:nvGraphicFramePr>
        <p:xfrm>
          <a:off x="239157" y="1750975"/>
          <a:ext cx="8736012" cy="43632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98731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DA68683-A3A0-924C-B221-A8B31D990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Conclusion: 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653860870"/>
              </p:ext>
            </p:extLst>
          </p:nvPr>
        </p:nvGraphicFramePr>
        <p:xfrm>
          <a:off x="1523999" y="1969471"/>
          <a:ext cx="6729351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79178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86238042"/>
              </p:ext>
            </p:extLst>
          </p:nvPr>
        </p:nvGraphicFramePr>
        <p:xfrm>
          <a:off x="198438" y="1318161"/>
          <a:ext cx="8737600" cy="44174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18341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DA68683-A3A0-924C-B221-A8B31D990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783" y="1118088"/>
            <a:ext cx="8736495" cy="58714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Journey Towards the </a:t>
            </a:r>
            <a:r>
              <a:rPr lang="en-US" b="1" dirty="0" smtClean="0"/>
              <a:t>NSP &amp; NCGBVF (1)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0487073"/>
              </p:ext>
            </p:extLst>
          </p:nvPr>
        </p:nvGraphicFramePr>
        <p:xfrm>
          <a:off x="200025" y="1704974"/>
          <a:ext cx="8736013" cy="48193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7493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DA68683-A3A0-924C-B221-A8B31D990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438" y="1047316"/>
            <a:ext cx="8736495" cy="638980"/>
          </a:xfrm>
        </p:spPr>
        <p:txBody>
          <a:bodyPr>
            <a:normAutofit/>
          </a:bodyPr>
          <a:lstStyle/>
          <a:p>
            <a:r>
              <a:rPr lang="en-US" sz="3200" b="1" dirty="0"/>
              <a:t>Journey Towards the NSP &amp; NCGBVF </a:t>
            </a:r>
            <a:r>
              <a:rPr lang="en-US" sz="3200" b="1" dirty="0" smtClean="0"/>
              <a:t>(2) 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98148893"/>
              </p:ext>
            </p:extLst>
          </p:nvPr>
        </p:nvGraphicFramePr>
        <p:xfrm>
          <a:off x="206871" y="1225446"/>
          <a:ext cx="8737600" cy="46409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39480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11431" y="2509507"/>
            <a:ext cx="8736496" cy="2157495"/>
          </a:xfrm>
        </p:spPr>
        <p:txBody>
          <a:bodyPr>
            <a:normAutofit/>
          </a:bodyPr>
          <a:lstStyle/>
          <a:p>
            <a:endParaRPr lang="en-US" sz="3200" b="1" dirty="0" smtClean="0"/>
          </a:p>
          <a:p>
            <a:r>
              <a:rPr lang="en-US" sz="3200" b="1" dirty="0" smtClean="0"/>
              <a:t>NCGBVF Terms of Reference (TOR)</a:t>
            </a:r>
          </a:p>
          <a:p>
            <a:r>
              <a:rPr lang="en-US" sz="3200" b="1" dirty="0" smtClean="0"/>
              <a:t>(Status &amp; location, mandate, components, purpose, objectives &amp; roles)</a:t>
            </a:r>
          </a:p>
          <a:p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xmlns="" val="57822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DA68683-A3A0-924C-B221-A8B31D990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783" y="1037968"/>
            <a:ext cx="8736495" cy="518983"/>
          </a:xfrm>
        </p:spPr>
        <p:txBody>
          <a:bodyPr>
            <a:normAutofit fontScale="90000"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ZA" sz="2000" b="1" dirty="0"/>
              <a:t/>
            </a:r>
            <a:br>
              <a:rPr lang="en-ZA" sz="2000" b="1" dirty="0"/>
            </a:br>
            <a:endParaRPr lang="en-US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54491781"/>
              </p:ext>
            </p:extLst>
          </p:nvPr>
        </p:nvGraphicFramePr>
        <p:xfrm>
          <a:off x="207216" y="1163782"/>
          <a:ext cx="8737600" cy="47857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35191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DA68683-A3A0-924C-B221-A8B31D990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783" y="1037968"/>
            <a:ext cx="8736495" cy="518983"/>
          </a:xfrm>
        </p:spPr>
        <p:txBody>
          <a:bodyPr>
            <a:normAutofit fontScale="90000"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ZA" sz="2000" b="1" dirty="0"/>
              <a:t/>
            </a:r>
            <a:br>
              <a:rPr lang="en-ZA" sz="2000" b="1" dirty="0"/>
            </a:br>
            <a:endParaRPr lang="en-US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60959232"/>
              </p:ext>
            </p:extLst>
          </p:nvPr>
        </p:nvGraphicFramePr>
        <p:xfrm>
          <a:off x="207216" y="1163782"/>
          <a:ext cx="8737600" cy="47857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5719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DA68683-A3A0-924C-B221-A8B31D990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783" y="1037968"/>
            <a:ext cx="8736495" cy="518983"/>
          </a:xfrm>
        </p:spPr>
        <p:txBody>
          <a:bodyPr>
            <a:noAutofit/>
          </a:bodyPr>
          <a:lstStyle/>
          <a:p>
            <a:pPr lvl="4" algn="l" rtl="0">
              <a:lnSpc>
                <a:spcPct val="90000"/>
              </a:lnSpc>
              <a:spcBef>
                <a:spcPct val="0"/>
              </a:spcBef>
            </a:pPr>
            <a:r>
              <a:rPr lang="en-A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AU" sz="2000" b="1" dirty="0" smtClean="0">
                <a:latin typeface="Arial" pitchFamily="34" charset="0"/>
                <a:cs typeface="Arial" pitchFamily="34" charset="0"/>
              </a:rPr>
            </a:br>
            <a:r>
              <a:rPr lang="en-ZA" sz="2000" b="1" dirty="0">
                <a:latin typeface="Arial" pitchFamily="34" charset="0"/>
                <a:cs typeface="Arial" pitchFamily="34" charset="0"/>
              </a:rPr>
              <a:t/>
            </a:r>
            <a:br>
              <a:rPr lang="en-ZA" sz="2000" b="1" dirty="0">
                <a:latin typeface="Arial" pitchFamily="34" charset="0"/>
                <a:cs typeface="Arial" pitchFamily="34" charset="0"/>
              </a:rPr>
            </a:b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89059723"/>
              </p:ext>
            </p:extLst>
          </p:nvPr>
        </p:nvGraphicFramePr>
        <p:xfrm>
          <a:off x="198783" y="1227138"/>
          <a:ext cx="8737600" cy="5135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0254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42731725"/>
              </p:ext>
            </p:extLst>
          </p:nvPr>
        </p:nvGraphicFramePr>
        <p:xfrm>
          <a:off x="198438" y="1316038"/>
          <a:ext cx="8737600" cy="4881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12682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473</TotalTime>
  <Words>1318</Words>
  <Application>Microsoft Office PowerPoint</Application>
  <PresentationFormat>On-screen Show (4:3)</PresentationFormat>
  <Paragraphs>192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NATIONAL COUNCIL FOR GENDER-BASED VIOLENCE AND FEMICIDE</vt:lpstr>
      <vt:lpstr>Slide 2</vt:lpstr>
      <vt:lpstr>Journey Towards the NSP &amp; NCGBVF (1) </vt:lpstr>
      <vt:lpstr>Journey Towards the NSP &amp; NCGBVF (2) </vt:lpstr>
      <vt:lpstr>Slide 5</vt:lpstr>
      <vt:lpstr> </vt:lpstr>
      <vt:lpstr> </vt:lpstr>
      <vt:lpstr>  </vt:lpstr>
      <vt:lpstr>Slide 9</vt:lpstr>
      <vt:lpstr>Slide 10</vt:lpstr>
      <vt:lpstr>Slide 11</vt:lpstr>
      <vt:lpstr>Slide 12</vt:lpstr>
      <vt:lpstr>Proposed Nominations Process</vt:lpstr>
      <vt:lpstr>Proposed Nominations Process</vt:lpstr>
      <vt:lpstr>Nomination Criteria</vt:lpstr>
      <vt:lpstr>NCGBVF: TOR</vt:lpstr>
      <vt:lpstr>Selection Criteria</vt:lpstr>
      <vt:lpstr>PILLAR 1: ACCOUNTABILITY, COORDINATION &amp; LEADERSHIP </vt:lpstr>
      <vt:lpstr>Conclusion: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USER</cp:lastModifiedBy>
  <cp:revision>103</cp:revision>
  <dcterms:created xsi:type="dcterms:W3CDTF">2019-07-17T13:26:29Z</dcterms:created>
  <dcterms:modified xsi:type="dcterms:W3CDTF">2020-09-11T18:33:29Z</dcterms:modified>
</cp:coreProperties>
</file>