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style5.xml" ContentType="application/vnd.ms-office.chartstyl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tiff" ContentType="image/tiff"/>
  <Override PartName="/ppt/charts/chart6.xml" ContentType="application/vnd.openxmlformats-officedocument.drawingml.chart+xml"/>
  <Default Extension="gif" ContentType="image/gif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Default Extension="svg" ContentType="image/svg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style7.xml" ContentType="application/vnd.ms-office.chartstyle+xml"/>
  <Override PartName="/ppt/charts/colors10.xml" ContentType="application/vnd.ms-office.chartcolorstyl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29" r:id="rId2"/>
    <p:sldMasterId id="2147483757" r:id="rId3"/>
    <p:sldMasterId id="2147483871" r:id="rId4"/>
  </p:sldMasterIdLst>
  <p:notesMasterIdLst>
    <p:notesMasterId r:id="rId41"/>
  </p:notesMasterIdLst>
  <p:sldIdLst>
    <p:sldId id="1003" r:id="rId5"/>
    <p:sldId id="3357" r:id="rId6"/>
    <p:sldId id="261" r:id="rId7"/>
    <p:sldId id="3317" r:id="rId8"/>
    <p:sldId id="260" r:id="rId9"/>
    <p:sldId id="3320" r:id="rId10"/>
    <p:sldId id="3319" r:id="rId11"/>
    <p:sldId id="3342" r:id="rId12"/>
    <p:sldId id="3358" r:id="rId13"/>
    <p:sldId id="3346" r:id="rId14"/>
    <p:sldId id="3353" r:id="rId15"/>
    <p:sldId id="4119" r:id="rId16"/>
    <p:sldId id="3363" r:id="rId17"/>
    <p:sldId id="3311" r:id="rId18"/>
    <p:sldId id="3347" r:id="rId19"/>
    <p:sldId id="3380" r:id="rId20"/>
    <p:sldId id="3322" r:id="rId21"/>
    <p:sldId id="4103" r:id="rId22"/>
    <p:sldId id="4115" r:id="rId23"/>
    <p:sldId id="256" r:id="rId24"/>
    <p:sldId id="258" r:id="rId25"/>
    <p:sldId id="257" r:id="rId26"/>
    <p:sldId id="3356" r:id="rId27"/>
    <p:sldId id="4116" r:id="rId28"/>
    <p:sldId id="4104" r:id="rId29"/>
    <p:sldId id="3352" r:id="rId30"/>
    <p:sldId id="4101" r:id="rId31"/>
    <p:sldId id="3321" r:id="rId32"/>
    <p:sldId id="1226" r:id="rId33"/>
    <p:sldId id="3325" r:id="rId34"/>
    <p:sldId id="1225" r:id="rId35"/>
    <p:sldId id="3326" r:id="rId36"/>
    <p:sldId id="4099" r:id="rId37"/>
    <p:sldId id="4094" r:id="rId38"/>
    <p:sldId id="3316" r:id="rId39"/>
    <p:sldId id="312" r:id="rId40"/>
  </p:sldIdLst>
  <p:sldSz cx="9144000" cy="6858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8BF61"/>
    <a:srgbClr val="92D050"/>
    <a:srgbClr val="CC0000"/>
    <a:srgbClr val="FCDDCF"/>
    <a:srgbClr val="FFFF00"/>
    <a:srgbClr val="FFFFFF"/>
    <a:srgbClr val="FFFF80"/>
    <a:srgbClr val="DBCFCA"/>
    <a:srgbClr val="FE9C9E"/>
    <a:srgbClr val="FDEF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3792" autoAdjust="0"/>
  </p:normalViewPr>
  <p:slideViewPr>
    <p:cSldViewPr snapToGrid="0">
      <p:cViewPr varScale="1">
        <p:scale>
          <a:sx n="54" d="100"/>
          <a:sy n="54" d="100"/>
        </p:scale>
        <p:origin x="-9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10" d="100"/>
        <a:sy n="110" d="100"/>
      </p:scale>
      <p:origin x="0" y="-46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ZukiswaPotye\AppData\Local\Microsoft\Windows\INetCache\Content.Outlook\3E8TMCN7\Number%20of%20Funded%20Projects%20Spreadsheet2015-2020fina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Limpopo (33)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5">
                    <a:shade val="76000"/>
                    <a:shade val="51000"/>
                    <a:satMod val="130000"/>
                  </a:schemeClr>
                </a:gs>
                <a:gs pos="80000">
                  <a:schemeClr val="accent5">
                    <a:shade val="76000"/>
                    <a:shade val="93000"/>
                    <a:satMod val="130000"/>
                  </a:schemeClr>
                </a:gs>
                <a:gs pos="100000">
                  <a:schemeClr val="accent5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5">
                    <a:shade val="76000"/>
                  </a:schemeClr>
                </a:solidFill>
                <a:prstDash val="sysDash"/>
              </a:ln>
              <a:effectLst/>
            </c:spPr>
            <c:trendlineType val="linear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strRef>
              <c:f>Sheet1!$M$2:$M$6</c:f>
              <c:strCache>
                <c:ptCount val="5"/>
                <c:pt idx="0">
                  <c:v>Capricorn </c:v>
                </c:pt>
                <c:pt idx="1">
                  <c:v>Vhembe </c:v>
                </c:pt>
                <c:pt idx="2">
                  <c:v>Sekhukhune</c:v>
                </c:pt>
                <c:pt idx="3">
                  <c:v>Waterberg </c:v>
                </c:pt>
                <c:pt idx="4">
                  <c:v>Mopani </c:v>
                </c:pt>
              </c:strCache>
            </c:strRef>
          </c:cat>
          <c:val>
            <c:numRef>
              <c:f>Sheet1!$N$2:$N$6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CE-4BC0-9B25-4F837FDA319B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5">
                    <a:tint val="77000"/>
                    <a:shade val="51000"/>
                    <a:satMod val="130000"/>
                  </a:schemeClr>
                </a:gs>
                <a:gs pos="80000">
                  <a:schemeClr val="accent5">
                    <a:tint val="77000"/>
                    <a:shade val="93000"/>
                    <a:satMod val="130000"/>
                  </a:schemeClr>
                </a:gs>
                <a:gs pos="100000">
                  <a:schemeClr val="accent5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Sheet1!$M$2:$M$6</c:f>
              <c:strCache>
                <c:ptCount val="5"/>
                <c:pt idx="0">
                  <c:v>Capricorn </c:v>
                </c:pt>
                <c:pt idx="1">
                  <c:v>Vhembe </c:v>
                </c:pt>
                <c:pt idx="2">
                  <c:v>Sekhukhune</c:v>
                </c:pt>
                <c:pt idx="3">
                  <c:v>Waterberg </c:v>
                </c:pt>
                <c:pt idx="4">
                  <c:v>Mopani </c:v>
                </c:pt>
              </c:strCache>
            </c:strRef>
          </c:cat>
          <c:val>
            <c:numRef>
              <c:f>Sheet1!$O$2:$O$6</c:f>
              <c:numCache>
                <c:formatCode>General</c:formatCode>
                <c:ptCount val="5"/>
                <c:pt idx="0">
                  <c:v>13</c:v>
                </c:pt>
                <c:pt idx="1">
                  <c:v>9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2CE-4BC0-9B25-4F837FDA319B}"/>
            </c:ext>
          </c:extLst>
        </c:ser>
        <c:dLbls>
          <c:showVal val="1"/>
        </c:dLbls>
        <c:gapWidth val="100"/>
        <c:overlap val="-24"/>
        <c:axId val="152217472"/>
        <c:axId val="152219008"/>
      </c:barChart>
      <c:catAx>
        <c:axId val="1522174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9008"/>
        <c:crosses val="autoZero"/>
        <c:auto val="1"/>
        <c:lblAlgn val="ctr"/>
        <c:lblOffset val="100"/>
      </c:catAx>
      <c:valAx>
        <c:axId val="1522190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2"/>
                </a:solidFill>
              </a:rPr>
              <a:t>Number of funded institutions by category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962476912608143"/>
          <c:y val="1.5412189626826384E-2"/>
          <c:w val="0.83568387284922729"/>
          <c:h val="0.6176879925885389"/>
        </c:manualLayout>
      </c:layout>
      <c:barChart>
        <c:barDir val="col"/>
        <c:grouping val="clustered"/>
        <c:ser>
          <c:idx val="0"/>
          <c:order val="0"/>
          <c:tx>
            <c:strRef>
              <c:f>'Number of funded institutions'!$Q$10</c:f>
              <c:strCache>
                <c:ptCount val="1"/>
                <c:pt idx="0">
                  <c:v>Print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'Number of funded institutions'!$R$9:$V$9</c:f>
              <c:strCache>
                <c:ptCount val="5"/>
                <c:pt idx="0">
                  <c:v>FY2015/16</c:v>
                </c:pt>
                <c:pt idx="1">
                  <c:v>FY2016/17</c:v>
                </c:pt>
                <c:pt idx="2">
                  <c:v>FY2017/18</c:v>
                </c:pt>
                <c:pt idx="3">
                  <c:v>FY2018/19</c:v>
                </c:pt>
                <c:pt idx="4">
                  <c:v>FY2019/20</c:v>
                </c:pt>
              </c:strCache>
            </c:strRef>
          </c:cat>
          <c:val>
            <c:numRef>
              <c:f>'Number of funded institutions'!$R$10:$V$10</c:f>
              <c:numCache>
                <c:formatCode>General</c:formatCode>
                <c:ptCount val="5"/>
                <c:pt idx="0">
                  <c:v>3</c:v>
                </c:pt>
                <c:pt idx="1">
                  <c:v>9</c:v>
                </c:pt>
                <c:pt idx="2">
                  <c:v>1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A0-45BC-B5FB-5DA8E3095850}"/>
            </c:ext>
          </c:extLst>
        </c:ser>
        <c:ser>
          <c:idx val="1"/>
          <c:order val="1"/>
          <c:tx>
            <c:strRef>
              <c:f>'Number of funded institutions'!$Q$11</c:f>
              <c:strCache>
                <c:ptCount val="1"/>
                <c:pt idx="0">
                  <c:v>Broadcasting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'Number of funded institutions'!$R$9:$V$9</c:f>
              <c:strCache>
                <c:ptCount val="5"/>
                <c:pt idx="0">
                  <c:v>FY2015/16</c:v>
                </c:pt>
                <c:pt idx="1">
                  <c:v>FY2016/17</c:v>
                </c:pt>
                <c:pt idx="2">
                  <c:v>FY2017/18</c:v>
                </c:pt>
                <c:pt idx="3">
                  <c:v>FY2018/19</c:v>
                </c:pt>
                <c:pt idx="4">
                  <c:v>FY2019/20</c:v>
                </c:pt>
              </c:strCache>
            </c:strRef>
          </c:cat>
          <c:val>
            <c:numRef>
              <c:f>'Number of funded institutions'!$R$11:$V$11</c:f>
              <c:numCache>
                <c:formatCode>General</c:formatCode>
                <c:ptCount val="5"/>
                <c:pt idx="0">
                  <c:v>26</c:v>
                </c:pt>
                <c:pt idx="1">
                  <c:v>39</c:v>
                </c:pt>
                <c:pt idx="2">
                  <c:v>9</c:v>
                </c:pt>
                <c:pt idx="3">
                  <c:v>18</c:v>
                </c:pt>
                <c:pt idx="4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A0-45BC-B5FB-5DA8E3095850}"/>
            </c:ext>
          </c:extLst>
        </c:ser>
        <c:ser>
          <c:idx val="2"/>
          <c:order val="2"/>
          <c:tx>
            <c:strRef>
              <c:f>'Number of funded institutions'!$Q$12</c:f>
              <c:strCache>
                <c:ptCount val="1"/>
                <c:pt idx="0">
                  <c:v>Small Commercial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'Number of funded institutions'!$R$9:$V$9</c:f>
              <c:strCache>
                <c:ptCount val="5"/>
                <c:pt idx="0">
                  <c:v>FY2015/16</c:v>
                </c:pt>
                <c:pt idx="1">
                  <c:v>FY2016/17</c:v>
                </c:pt>
                <c:pt idx="2">
                  <c:v>FY2017/18</c:v>
                </c:pt>
                <c:pt idx="3">
                  <c:v>FY2018/19</c:v>
                </c:pt>
                <c:pt idx="4">
                  <c:v>FY2019/20</c:v>
                </c:pt>
              </c:strCache>
            </c:strRef>
          </c:cat>
          <c:val>
            <c:numRef>
              <c:f>'Number of funded institutions'!$R$12:$V$12</c:f>
              <c:numCache>
                <c:formatCode>General</c:formatCode>
                <c:ptCount val="5"/>
                <c:pt idx="0">
                  <c:v>21</c:v>
                </c:pt>
                <c:pt idx="1">
                  <c:v>10</c:v>
                </c:pt>
                <c:pt idx="2">
                  <c:v>4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A0-45BC-B5FB-5DA8E3095850}"/>
            </c:ext>
          </c:extLst>
        </c:ser>
        <c:ser>
          <c:idx val="3"/>
          <c:order val="3"/>
          <c:tx>
            <c:strRef>
              <c:f>'Number of funded institutions'!$Q$13</c:f>
              <c:strCache>
                <c:ptCount val="1"/>
                <c:pt idx="0">
                  <c:v>Digital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'Number of funded institutions'!$R$9:$V$9</c:f>
              <c:strCache>
                <c:ptCount val="5"/>
                <c:pt idx="0">
                  <c:v>FY2015/16</c:v>
                </c:pt>
                <c:pt idx="1">
                  <c:v>FY2016/17</c:v>
                </c:pt>
                <c:pt idx="2">
                  <c:v>FY2017/18</c:v>
                </c:pt>
                <c:pt idx="3">
                  <c:v>FY2018/19</c:v>
                </c:pt>
                <c:pt idx="4">
                  <c:v>FY2019/20</c:v>
                </c:pt>
              </c:strCache>
            </c:strRef>
          </c:cat>
          <c:val>
            <c:numRef>
              <c:f>'Number of funded institutions'!$R$13:$V$13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AA0-45BC-B5FB-5DA8E3095850}"/>
            </c:ext>
          </c:extLst>
        </c:ser>
        <c:dLbls/>
        <c:gapWidth val="219"/>
        <c:overlap val="-27"/>
        <c:axId val="114522368"/>
        <c:axId val="114548736"/>
      </c:barChart>
      <c:catAx>
        <c:axId val="1145223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548736"/>
        <c:crosses val="autoZero"/>
        <c:auto val="1"/>
        <c:lblAlgn val="ctr"/>
        <c:lblOffset val="100"/>
      </c:catAx>
      <c:valAx>
        <c:axId val="1145487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5223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Mpumalanga (21)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Sheet2!$M$2:$M$4</c:f>
              <c:strCache>
                <c:ptCount val="3"/>
                <c:pt idx="0">
                  <c:v>Ehlanzeni</c:v>
                </c:pt>
                <c:pt idx="1">
                  <c:v>Nkangala</c:v>
                </c:pt>
                <c:pt idx="2">
                  <c:v>Gert Sibande </c:v>
                </c:pt>
              </c:strCache>
            </c:strRef>
          </c:cat>
          <c:val>
            <c:numRef>
              <c:f>Sheet2!$N$2:$N$4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89-4A75-9FBB-01FBA71B6823}"/>
            </c:ext>
          </c:extLst>
        </c:ser>
        <c:dLbls>
          <c:showVal val="1"/>
        </c:dLbls>
        <c:gapWidth val="100"/>
        <c:overlap val="-24"/>
        <c:axId val="152458752"/>
        <c:axId val="152460288"/>
      </c:barChart>
      <c:catAx>
        <c:axId val="152458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460288"/>
        <c:crosses val="autoZero"/>
        <c:auto val="1"/>
        <c:lblAlgn val="ctr"/>
        <c:lblOffset val="100"/>
      </c:catAx>
      <c:valAx>
        <c:axId val="1524602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45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Gauteng (61)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0054243219597568E-2"/>
          <c:y val="0.17171296296296301"/>
          <c:w val="0.90286351706036749"/>
          <c:h val="0.67003098571011954"/>
        </c:manualLayout>
      </c:layout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22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3A-4FDA-9EC0-E048B7E459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Sheet2!$A$9:$A$13</c:f>
              <c:strCache>
                <c:ptCount val="5"/>
                <c:pt idx="0">
                  <c:v>City of Johannesburg</c:v>
                </c:pt>
                <c:pt idx="1">
                  <c:v>West Rand</c:v>
                </c:pt>
                <c:pt idx="2">
                  <c:v>Ekurhuleni </c:v>
                </c:pt>
                <c:pt idx="3">
                  <c:v>Sedibeng </c:v>
                </c:pt>
                <c:pt idx="4">
                  <c:v>City of Tshwane</c:v>
                </c:pt>
              </c:strCache>
            </c:strRef>
          </c:cat>
          <c:val>
            <c:numRef>
              <c:f>Sheet2!$B$9:$B$13</c:f>
              <c:numCache>
                <c:formatCode>General</c:formatCode>
                <c:ptCount val="5"/>
                <c:pt idx="0">
                  <c:v>21</c:v>
                </c:pt>
                <c:pt idx="1">
                  <c:v>4</c:v>
                </c:pt>
                <c:pt idx="2">
                  <c:v>7</c:v>
                </c:pt>
                <c:pt idx="3">
                  <c:v>5</c:v>
                </c:pt>
                <c:pt idx="4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59-4CBB-9FEC-844CB50EB927}"/>
            </c:ext>
          </c:extLst>
        </c:ser>
        <c:dLbls>
          <c:showVal val="1"/>
        </c:dLbls>
        <c:gapWidth val="100"/>
        <c:overlap val="-24"/>
        <c:axId val="153063424"/>
        <c:axId val="153064960"/>
      </c:barChart>
      <c:catAx>
        <c:axId val="1530634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64960"/>
        <c:crosses val="autoZero"/>
        <c:auto val="1"/>
        <c:lblAlgn val="ctr"/>
        <c:lblOffset val="100"/>
      </c:catAx>
      <c:valAx>
        <c:axId val="1530649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North West (18)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Sheet2!$M$7:$M$10</c:f>
              <c:strCache>
                <c:ptCount val="4"/>
                <c:pt idx="0">
                  <c:v>Bojanala Platinum </c:v>
                </c:pt>
                <c:pt idx="1">
                  <c:v>Dr Ruth Segomotsi Mompati </c:v>
                </c:pt>
                <c:pt idx="2">
                  <c:v>Ngaka Modiri Molema</c:v>
                </c:pt>
                <c:pt idx="3">
                  <c:v>Dr Kenneth Kaunda</c:v>
                </c:pt>
              </c:strCache>
            </c:strRef>
          </c:cat>
          <c:val>
            <c:numRef>
              <c:f>Sheet2!$N$7:$N$10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97-4BCD-87F4-D443590725AF}"/>
            </c:ext>
          </c:extLst>
        </c:ser>
        <c:dLbls>
          <c:showVal val="1"/>
        </c:dLbls>
        <c:gapWidth val="100"/>
        <c:overlap val="-24"/>
        <c:axId val="152831872"/>
        <c:axId val="152833408"/>
      </c:barChart>
      <c:catAx>
        <c:axId val="1528318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3408"/>
        <c:crosses val="autoZero"/>
        <c:auto val="1"/>
        <c:lblAlgn val="ctr"/>
        <c:lblOffset val="100"/>
      </c:catAx>
      <c:valAx>
        <c:axId val="1528334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KZN (32)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Sheet1!$A$11:$A$21</c:f>
              <c:strCache>
                <c:ptCount val="11"/>
                <c:pt idx="0">
                  <c:v>Amajuba</c:v>
                </c:pt>
                <c:pt idx="1">
                  <c:v>eThekwini</c:v>
                </c:pt>
                <c:pt idx="2">
                  <c:v>iLembe</c:v>
                </c:pt>
                <c:pt idx="3">
                  <c:v>King Cetshwayo</c:v>
                </c:pt>
                <c:pt idx="4">
                  <c:v>Harry Gwala</c:v>
                </c:pt>
                <c:pt idx="5">
                  <c:v>Umkhanyakude</c:v>
                </c:pt>
                <c:pt idx="6">
                  <c:v>Zululand</c:v>
                </c:pt>
                <c:pt idx="7">
                  <c:v>uThukela</c:v>
                </c:pt>
                <c:pt idx="8">
                  <c:v>uMgungundlovu</c:v>
                </c:pt>
                <c:pt idx="9">
                  <c:v>uMzinyathi</c:v>
                </c:pt>
                <c:pt idx="10">
                  <c:v>Ugu</c:v>
                </c:pt>
              </c:strCache>
            </c:strRef>
          </c:cat>
          <c:val>
            <c:numRef>
              <c:f>Sheet1!$B$11:$B$21</c:f>
              <c:numCache>
                <c:formatCode>General</c:formatCode>
                <c:ptCount val="11"/>
                <c:pt idx="0">
                  <c:v>2</c:v>
                </c:pt>
                <c:pt idx="1">
                  <c:v>10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C5-47A5-8F7F-6FBC99896378}"/>
            </c:ext>
          </c:extLst>
        </c:ser>
        <c:dLbls>
          <c:showVal val="1"/>
        </c:dLbls>
        <c:gapWidth val="100"/>
        <c:overlap val="-24"/>
        <c:axId val="153161728"/>
        <c:axId val="153163264"/>
      </c:barChart>
      <c:catAx>
        <c:axId val="1531617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163264"/>
        <c:crosses val="autoZero"/>
        <c:auto val="1"/>
        <c:lblAlgn val="ctr"/>
        <c:lblOffset val="100"/>
      </c:catAx>
      <c:valAx>
        <c:axId val="1531632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16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Eastern Cape (25)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Sheet1!$A$2:$A$9</c:f>
              <c:strCache>
                <c:ptCount val="8"/>
                <c:pt idx="0">
                  <c:v>Alfred Nzo </c:v>
                </c:pt>
                <c:pt idx="1">
                  <c:v>Nelson Mandela Bay</c:v>
                </c:pt>
                <c:pt idx="2">
                  <c:v>Amathole </c:v>
                </c:pt>
                <c:pt idx="3">
                  <c:v>OR Tambo </c:v>
                </c:pt>
                <c:pt idx="4">
                  <c:v>Buffalo City </c:v>
                </c:pt>
                <c:pt idx="5">
                  <c:v>Joe Gqabi </c:v>
                </c:pt>
                <c:pt idx="6">
                  <c:v>Sarah Baartman</c:v>
                </c:pt>
                <c:pt idx="7">
                  <c:v>Chris Hani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4</c:v>
                </c:pt>
                <c:pt idx="4">
                  <c:v>5</c:v>
                </c:pt>
                <c:pt idx="5">
                  <c:v>3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42-4FC5-9F7E-26CAA91D0E1F}"/>
            </c:ext>
          </c:extLst>
        </c:ser>
        <c:dLbls/>
        <c:gapWidth val="100"/>
        <c:overlap val="-24"/>
        <c:axId val="153336832"/>
        <c:axId val="153346816"/>
      </c:barChart>
      <c:catAx>
        <c:axId val="1533368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46816"/>
        <c:crosses val="autoZero"/>
        <c:auto val="1"/>
        <c:lblAlgn val="ctr"/>
        <c:lblOffset val="100"/>
      </c:catAx>
      <c:valAx>
        <c:axId val="1533468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3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Western Cape (30)</a:t>
            </a:r>
          </a:p>
        </c:rich>
      </c:tx>
      <c:layout>
        <c:manualLayout>
          <c:xMode val="edge"/>
          <c:yMode val="edge"/>
          <c:x val="0.40949300087489077"/>
          <c:y val="4.1666666666666664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02-4D8B-A6C1-65806E506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Sheet2!$A$1:$A$7</c:f>
              <c:strCache>
                <c:ptCount val="7"/>
                <c:pt idx="0">
                  <c:v>City of Cape Town</c:v>
                </c:pt>
                <c:pt idx="1">
                  <c:v>Overberg </c:v>
                </c:pt>
                <c:pt idx="2">
                  <c:v>Cape Winelands </c:v>
                </c:pt>
                <c:pt idx="3">
                  <c:v>Overberg</c:v>
                </c:pt>
                <c:pt idx="4">
                  <c:v>West Coast</c:v>
                </c:pt>
                <c:pt idx="5">
                  <c:v>Garden Route</c:v>
                </c:pt>
                <c:pt idx="6">
                  <c:v>Central Karoo</c:v>
                </c:pt>
              </c:strCache>
            </c:strRef>
          </c:cat>
          <c:val>
            <c:numRef>
              <c:f>Sheet2!$B$1:$B$7</c:f>
              <c:numCache>
                <c:formatCode>General</c:formatCode>
                <c:ptCount val="7"/>
                <c:pt idx="0">
                  <c:v>12</c:v>
                </c:pt>
                <c:pt idx="1">
                  <c:v>2</c:v>
                </c:pt>
                <c:pt idx="2">
                  <c:v>6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DF-4E39-A29A-2D7D45060243}"/>
            </c:ext>
          </c:extLst>
        </c:ser>
        <c:dLbls>
          <c:showVal val="1"/>
        </c:dLbls>
        <c:gapWidth val="100"/>
        <c:overlap val="-24"/>
        <c:axId val="153458176"/>
        <c:axId val="153459712"/>
      </c:barChart>
      <c:catAx>
        <c:axId val="1534581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459712"/>
        <c:crosses val="autoZero"/>
        <c:auto val="1"/>
        <c:lblAlgn val="ctr"/>
        <c:lblOffset val="100"/>
      </c:catAx>
      <c:valAx>
        <c:axId val="1534597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45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Northern Cape (10)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Sheet3!$A$1:$A$5</c:f>
              <c:strCache>
                <c:ptCount val="5"/>
                <c:pt idx="0">
                  <c:v>John Taolo Gaetsewe =</c:v>
                </c:pt>
                <c:pt idx="1">
                  <c:v>Frances BaarD</c:v>
                </c:pt>
                <c:pt idx="2">
                  <c:v>Namakwa</c:v>
                </c:pt>
                <c:pt idx="3">
                  <c:v>Pixley Ka Seme</c:v>
                </c:pt>
                <c:pt idx="4">
                  <c:v>ZF Mgcawu</c:v>
                </c:pt>
              </c:strCache>
            </c:strRef>
          </c:cat>
          <c:val>
            <c:numRef>
              <c:f>Sheet3!$B$1:$B$5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8D-4258-A287-A38AF8F34CD8}"/>
            </c:ext>
          </c:extLst>
        </c:ser>
        <c:dLbls>
          <c:showVal val="1"/>
        </c:dLbls>
        <c:gapWidth val="100"/>
        <c:overlap val="-24"/>
        <c:axId val="153234816"/>
        <c:axId val="153248896"/>
      </c:barChart>
      <c:catAx>
        <c:axId val="1532348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48896"/>
        <c:crosses val="autoZero"/>
        <c:auto val="1"/>
        <c:lblAlgn val="ctr"/>
        <c:lblOffset val="100"/>
      </c:catAx>
      <c:valAx>
        <c:axId val="1532488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3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Free State (14)</a:t>
            </a:r>
          </a:p>
        </c:rich>
      </c:tx>
      <c:layout>
        <c:manualLayout>
          <c:xMode val="edge"/>
          <c:yMode val="edge"/>
          <c:x val="0.27453455818022743"/>
          <c:y val="3.589743227362889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Sheet3!$A$7:$A$11</c:f>
              <c:strCache>
                <c:ptCount val="5"/>
                <c:pt idx="0">
                  <c:v>Mangaung </c:v>
                </c:pt>
                <c:pt idx="1">
                  <c:v>Fezile Dabi </c:v>
                </c:pt>
                <c:pt idx="2">
                  <c:v>Thabo Mofutsanyana </c:v>
                </c:pt>
                <c:pt idx="3">
                  <c:v>Lejweleputswa </c:v>
                </c:pt>
                <c:pt idx="4">
                  <c:v>Xhariep</c:v>
                </c:pt>
              </c:strCache>
            </c:strRef>
          </c:cat>
          <c:val>
            <c:numRef>
              <c:f>Sheet3!$B$7:$B$11</c:f>
              <c:numCache>
                <c:formatCode>General</c:formatCode>
                <c:ptCount val="5"/>
                <c:pt idx="0">
                  <c:v>6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02-4268-BB3A-CB2F5264BEF0}"/>
            </c:ext>
          </c:extLst>
        </c:ser>
        <c:dLbls>
          <c:showVal val="1"/>
        </c:dLbls>
        <c:gapWidth val="100"/>
        <c:overlap val="-24"/>
        <c:axId val="153671168"/>
        <c:axId val="153672704"/>
      </c:barChart>
      <c:catAx>
        <c:axId val="1536711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72704"/>
        <c:crosses val="autoZero"/>
        <c:auto val="1"/>
        <c:lblAlgn val="ctr"/>
        <c:lblOffset val="100"/>
      </c:catAx>
      <c:valAx>
        <c:axId val="1536727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7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5558" cy="502835"/>
          </a:xfrm>
          <a:prstGeom prst="rect">
            <a:avLst/>
          </a:prstGeom>
        </p:spPr>
        <p:txBody>
          <a:bodyPr vert="horz" lIns="92453" tIns="46226" rIns="92453" bIns="4622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2"/>
            <a:ext cx="2985558" cy="502835"/>
          </a:xfrm>
          <a:prstGeom prst="rect">
            <a:avLst/>
          </a:prstGeom>
        </p:spPr>
        <p:txBody>
          <a:bodyPr vert="horz" lIns="92453" tIns="46226" rIns="92453" bIns="46226" rtlCol="0"/>
          <a:lstStyle>
            <a:lvl1pPr algn="r">
              <a:defRPr sz="1200"/>
            </a:lvl1pPr>
          </a:lstStyle>
          <a:p>
            <a:fld id="{D378F3CB-CCF2-482A-95B6-43A91ED0A857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3" tIns="46226" rIns="92453" bIns="462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5"/>
            <a:ext cx="5511800" cy="3946119"/>
          </a:xfrm>
          <a:prstGeom prst="rect">
            <a:avLst/>
          </a:prstGeom>
        </p:spPr>
        <p:txBody>
          <a:bodyPr vert="horz" lIns="92453" tIns="46226" rIns="92453" bIns="462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9055"/>
            <a:ext cx="2985558" cy="502834"/>
          </a:xfrm>
          <a:prstGeom prst="rect">
            <a:avLst/>
          </a:prstGeom>
        </p:spPr>
        <p:txBody>
          <a:bodyPr vert="horz" lIns="92453" tIns="46226" rIns="92453" bIns="4622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519055"/>
            <a:ext cx="2985558" cy="502834"/>
          </a:xfrm>
          <a:prstGeom prst="rect">
            <a:avLst/>
          </a:prstGeom>
        </p:spPr>
        <p:txBody>
          <a:bodyPr vert="horz" lIns="92453" tIns="46226" rIns="92453" bIns="46226" rtlCol="0" anchor="b"/>
          <a:lstStyle>
            <a:lvl1pPr algn="r">
              <a:defRPr sz="1200"/>
            </a:lvl1pPr>
          </a:lstStyle>
          <a:p>
            <a:fld id="{4CE27C9F-5E75-495F-AA36-4E9C4A666D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193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7C9F-5E75-495F-AA36-4E9C4A666D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743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CFD47821-B40A-5F49-A7C4-BA9AF07EF0C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88C6AC-F145-BF47-9A0E-5122EEF85FAD}" type="slidenum">
              <a:rPr lang="en-US" altLang="en-US"/>
              <a:pPr/>
              <a:t>3</a:t>
            </a:fld>
            <a:endParaRPr lang="en-US" altLang="en-US" dirty="0"/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xmlns="" id="{BF5E72F6-5277-7247-8D9A-F3F1B12BE47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3350" y="769938"/>
            <a:ext cx="5073650" cy="3805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xmlns="" id="{D22B6023-C707-D74E-87A9-53822F62B53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88780" y="4820311"/>
            <a:ext cx="6303799" cy="45655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8949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7C9F-5E75-495F-AA36-4E9C4A666D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4696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BB14C16-6140-B243-A5F5-5A860F94E0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409927-6BEC-864F-BAE1-F24EED2F74D3}" type="slidenum">
              <a:rPr lang="en-US" altLang="en-US"/>
              <a:pPr/>
              <a:t>5</a:t>
            </a:fld>
            <a:endParaRPr lang="en-US" altLang="en-US" dirty="0"/>
          </a:p>
        </p:txBody>
      </p:sp>
      <p:sp>
        <p:nvSpPr>
          <p:cNvPr id="12289" name="Text Box 1">
            <a:extLst>
              <a:ext uri="{FF2B5EF4-FFF2-40B4-BE49-F238E27FC236}">
                <a16:creationId xmlns:a16="http://schemas.microsoft.com/office/drawing/2014/main" xmlns="" id="{E400859A-B1FE-4F4A-AACE-05FFF753C50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3350" y="769938"/>
            <a:ext cx="5075238" cy="3806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xmlns="" id="{83C279D9-C346-A346-BF6E-67F3790C6ED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88780" y="4820311"/>
            <a:ext cx="6305410" cy="45671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73839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7C9F-5E75-495F-AA36-4E9C4A666D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1580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68ACC-A6B4-604B-AA73-6A57CEAA4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249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7C9F-5E75-495F-AA36-4E9C4A666D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8433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7C9F-5E75-495F-AA36-4E9C4A666DF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0555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7C9F-5E75-495F-AA36-4E9C4A666DF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58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12FB-205D-496A-829F-942F59A05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280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BFFC-8D92-4980-80AF-4F6590FB2D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84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BD85-D9CE-41BA-A454-64386F045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6481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8827" y="233366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2E901B-DF41-4D2B-AC0C-2DD45F5D9AB6}"/>
              </a:ext>
            </a:extLst>
          </p:cNvPr>
          <p:cNvSpPr txBox="1"/>
          <p:nvPr userDrawn="1"/>
        </p:nvSpPr>
        <p:spPr>
          <a:xfrm>
            <a:off x="635597" y="6455343"/>
            <a:ext cx="4937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</a:rPr>
              <a:t>Access to diversified media for all</a:t>
            </a:r>
          </a:p>
        </p:txBody>
      </p:sp>
    </p:spTree>
    <p:extLst>
      <p:ext uri="{BB962C8B-B14F-4D97-AF65-F5344CB8AC3E}">
        <p14:creationId xmlns:p14="http://schemas.microsoft.com/office/powerpoint/2010/main" xmlns="" val="257923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87D6-28AE-4488-BDD1-2DD6D741DE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0" y="-27384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8825" y="20597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493712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License Conditions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758709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5166319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8825" y="5399681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5166320"/>
            <a:ext cx="7772400" cy="1143000"/>
          </a:xfrm>
        </p:spPr>
        <p:txBody>
          <a:bodyPr anchor="ctr"/>
          <a:lstStyle>
            <a:lvl1pPr algn="ctr">
              <a:defRPr sz="3600" b="1" cap="none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0EB4-EA81-49FE-A7FD-B889DC1E60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111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99C-8547-405A-88F9-CA531EADFA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0" y="-27384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8825" y="20597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493712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dirty="0">
                <a:solidFill>
                  <a:prstClr val="white"/>
                </a:solidFill>
              </a:rPr>
              <a:t>Ownership and Control/Contribution </a:t>
            </a:r>
            <a:br>
              <a:rPr lang="en-ZA" dirty="0">
                <a:solidFill>
                  <a:prstClr val="white"/>
                </a:solidFill>
              </a:rPr>
            </a:br>
            <a:r>
              <a:rPr lang="en-ZA" dirty="0">
                <a:solidFill>
                  <a:prstClr val="white"/>
                </a:solidFill>
              </a:rPr>
              <a:t>to Media Diversity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19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>
                <a:solidFill>
                  <a:prstClr val="black">
                    <a:tint val="75000"/>
                  </a:prstClr>
                </a:solidFill>
              </a:rPr>
              <a:t>Strategic and Business Plan 2014/19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C066-3C8B-4CB1-ADB8-B649C94E9B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708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CD9C-A5F4-41C1-A948-BC0E30924D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27384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8825" y="20597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723312" cy="114300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ZA" dirty="0"/>
              <a:t>Ownership and Control/Contribution </a:t>
            </a:r>
            <a:br>
              <a:rPr lang="en-ZA" dirty="0"/>
            </a:br>
            <a:r>
              <a:rPr lang="en-ZA" dirty="0"/>
              <a:t>to Media Diversity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9902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A67E-7B4D-4AB0-BEA8-28D80A7496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0" y="5166319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8825" y="5399681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5166320"/>
            <a:ext cx="7772400" cy="1143000"/>
          </a:xfrm>
        </p:spPr>
        <p:txBody>
          <a:bodyPr anchor="ctr"/>
          <a:lstStyle>
            <a:lvl1pPr algn="ctr">
              <a:defRPr sz="3600" b="1" cap="none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477349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F347-7B63-46F9-B12D-CCFE6638A1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0" y="-27384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8825" y="20597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0"/>
            <a:ext cx="8723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dirty="0">
                <a:solidFill>
                  <a:prstClr val="white"/>
                </a:solidFill>
              </a:rPr>
              <a:t>Summary of Monitoring and </a:t>
            </a:r>
          </a:p>
          <a:p>
            <a:r>
              <a:rPr lang="en-ZA" dirty="0">
                <a:solidFill>
                  <a:prstClr val="white"/>
                </a:solidFill>
              </a:rPr>
              <a:t>Evaluation/ Environmental Scan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96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87D6-28AE-4488-BDD1-2DD6D741D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8695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F06C-09CB-486D-8606-F716D165B5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0" y="-27384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8825" y="20597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0"/>
            <a:ext cx="8723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dirty="0">
                <a:solidFill>
                  <a:prstClr val="white"/>
                </a:solidFill>
              </a:rPr>
              <a:t>The Proposed Budget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36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FFDEF-1375-46DB-9E3D-5E44AD8C4D2C}" type="datetimeFigureOut">
              <a:rPr lang="en-US"/>
              <a:pPr>
                <a:defRPr/>
              </a:pPr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98874-C6B9-4136-B3C0-B06D841BF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3650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8825" y="233362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0348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24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250" b="1" i="1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8826" y="233364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27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424798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0" y="-27384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66113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99C-8547-405A-88F9-CA531EADF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8825" y="20597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79512" y="264294"/>
            <a:ext cx="7512868" cy="788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166348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742582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520" y="1268759"/>
            <a:ext cx="8640960" cy="4320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A48-0575-4F7C-A799-1E54E3409D18}" type="datetimeFigureOut">
              <a:rPr lang="en-ZA" smtClean="0"/>
              <a:pPr/>
              <a:t>2020/09/02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FFA-EFC0-4380-93E3-58329460D46A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-75828" y="-141784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02997" y="9157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03684" y="149894"/>
            <a:ext cx="7512868" cy="788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958150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 and final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A48-0575-4F7C-A799-1E54E3409D18}" type="datetimeFigureOut">
              <a:rPr lang="en-ZA" smtClean="0"/>
              <a:pPr/>
              <a:t>2020/09/02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FFA-EFC0-4380-93E3-58329460D46A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-36512" y="3006080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42313" y="3239442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143000" y="3216622"/>
            <a:ext cx="8029400" cy="788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77164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12FB-205D-496A-829F-942F59A056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401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87D6-28AE-4488-BDD1-2DD6D741DE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203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0EB4-EA81-49FE-A7FD-B889DC1E60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96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0EB4-EA81-49FE-A7FD-B889DC1E6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475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99C-8547-405A-88F9-CA531EADFA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283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C066-3C8B-4CB1-ADB8-B649C94E9B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150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CD9C-A5F4-41C1-A948-BC0E30924D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14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A67E-7B4D-4AB0-BEA8-28D80A7496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982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F347-7B63-46F9-B12D-CCFE6638A1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276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F06C-09CB-486D-8606-F716D165B5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254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BFFC-8D92-4980-80AF-4F6590FB2D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240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BD85-D9CE-41BA-A454-64386F0451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8276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2780928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173853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EBA67E-7B4D-4AB0-BEA8-28D80A749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45155" y="3023422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2790056"/>
            <a:ext cx="8229600" cy="114300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8319084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2233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99C-8547-405A-88F9-CA531EADF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0964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8827" y="233366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E0BFFC-8D92-4980-80AF-4F6590FB2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224C6B-85DD-4FFC-A09D-DEFFD06EAC11}"/>
              </a:ext>
            </a:extLst>
          </p:cNvPr>
          <p:cNvSpPr txBox="1"/>
          <p:nvPr userDrawn="1"/>
        </p:nvSpPr>
        <p:spPr>
          <a:xfrm>
            <a:off x="457199" y="6356354"/>
            <a:ext cx="5861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MDDA COVID-19 SUPPORT  TO COMMUNITY MEDIA SECTOR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DFDB037-0B2B-48DF-A42B-9BE30EFA6A18}"/>
              </a:ext>
            </a:extLst>
          </p:cNvPr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85534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12FB-205D-496A-829F-942F59A05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605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87D6-28AE-4488-BDD1-2DD6D741D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7289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0EB4-EA81-49FE-A7FD-B889DC1E6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22059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99C-8547-405A-88F9-CA531EADF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88596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C066-3C8B-4CB1-ADB8-B649C94E9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44905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CD9C-A5F4-41C1-A948-BC0E30924D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5897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A67E-7B4D-4AB0-BEA8-28D80A749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26280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F347-7B63-46F9-B12D-CCFE6638A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16607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F06C-09CB-486D-8606-F716D165B5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487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C066-3C8B-4CB1-ADB8-B649C94E9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78201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BFFC-8D92-4980-80AF-4F6590FB2D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4464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BD85-D9CE-41BA-A454-64386F045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28877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8449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CD9C-A5F4-41C1-A948-BC0E30924D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525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A67E-7B4D-4AB0-BEA8-28D80A749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743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F347-7B63-46F9-B12D-CCFE6638A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932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F06C-09CB-486D-8606-F716D165B5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936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5E81024-E309-4157-B977-B245F3444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324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ZA" dirty="0">
                <a:solidFill>
                  <a:prstClr val="black">
                    <a:tint val="75000"/>
                  </a:prstClr>
                </a:solidFill>
              </a:rPr>
              <a:t>Strategic and Business Plan 2014/19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5E81024-E309-4157-B977-B245F34448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09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5E81024-E309-4157-B977-B245F34448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70" r:id="rId12"/>
    <p:sldLayoutId id="2147483885" r:id="rId13"/>
    <p:sldLayoutId id="214748388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5E81024-E309-4157-B977-B245F3444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454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CF23A0-4E01-4932-882D-63FD929012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216" t="8851"/>
          <a:stretch/>
        </p:blipFill>
        <p:spPr>
          <a:xfrm>
            <a:off x="223195" y="28562"/>
            <a:ext cx="8697610" cy="6477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139824-3448-4169-B9A7-E4D4D853FC55}"/>
              </a:ext>
            </a:extLst>
          </p:cNvPr>
          <p:cNvSpPr txBox="1"/>
          <p:nvPr/>
        </p:nvSpPr>
        <p:spPr>
          <a:xfrm>
            <a:off x="4223519" y="3473455"/>
            <a:ext cx="4920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79646"/>
                </a:solidFill>
                <a:latin typeface="+mj-lt"/>
                <a:cs typeface="Arial" pitchFamily="34" charset="0"/>
              </a:rPr>
              <a:t>State of Community Broadcasting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8EBA6A-C8EF-4C71-B0C1-9B628C7F8EF9}"/>
              </a:ext>
            </a:extLst>
          </p:cNvPr>
          <p:cNvSpPr txBox="1"/>
          <p:nvPr/>
        </p:nvSpPr>
        <p:spPr>
          <a:xfrm>
            <a:off x="4998029" y="2902877"/>
            <a:ext cx="39227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>
                <a:latin typeface="Arial" pitchFamily="34" charset="0"/>
                <a:cs typeface="Arial" pitchFamily="34" charset="0"/>
              </a:rPr>
              <a:t>Access to diversified media for all</a:t>
            </a:r>
            <a:r>
              <a:rPr lang="en-ZA" sz="1600" b="1" dirty="0">
                <a:solidFill>
                  <a:schemeClr val="bg1"/>
                </a:solidFill>
                <a:latin typeface="Arial" pitchFamily="34" charset="0"/>
              </a:rPr>
              <a:t>a</a:t>
            </a:r>
          </a:p>
          <a:p>
            <a:pPr algn="ctr"/>
            <a:endParaRPr lang="en-ZA" sz="1600" b="1" dirty="0">
              <a:latin typeface="Arial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D597CB2-00CD-46B0-86C6-60851FC50DC1}"/>
              </a:ext>
            </a:extLst>
          </p:cNvPr>
          <p:cNvSpPr txBox="1">
            <a:spLocks/>
          </p:cNvSpPr>
          <p:nvPr/>
        </p:nvSpPr>
        <p:spPr>
          <a:xfrm>
            <a:off x="5481575" y="4662149"/>
            <a:ext cx="2633725" cy="671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02 September 2020</a:t>
            </a:r>
          </a:p>
          <a:p>
            <a:pPr algn="l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42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DA0C52A-C004-004D-9ACD-B8018524F871}"/>
              </a:ext>
            </a:extLst>
          </p:cNvPr>
          <p:cNvSpPr txBox="1"/>
          <p:nvPr/>
        </p:nvSpPr>
        <p:spPr>
          <a:xfrm>
            <a:off x="2977843" y="853449"/>
            <a:ext cx="3174139" cy="487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331"/>
              </a:lnSpc>
            </a:pPr>
            <a:r>
              <a:rPr lang="en-ZA" sz="2400" b="1" dirty="0">
                <a:solidFill>
                  <a:schemeClr val="accent6">
                    <a:lumMod val="50000"/>
                  </a:schemeClr>
                </a:solidFill>
                <a:latin typeface="Lato"/>
              </a:rPr>
              <a:t>Who do we support?</a:t>
            </a:r>
            <a:endParaRPr lang="en-US" sz="2400" b="1" spc="-109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18C1B94E-A296-AE45-AAEF-57BA92BD8E2F}"/>
              </a:ext>
            </a:extLst>
          </p:cNvPr>
          <p:cNvGrpSpPr/>
          <p:nvPr/>
        </p:nvGrpSpPr>
        <p:grpSpPr>
          <a:xfrm>
            <a:off x="3849890" y="3061929"/>
            <a:ext cx="1483506" cy="1483508"/>
            <a:chOff x="10263698" y="5879400"/>
            <a:chExt cx="3954987" cy="3954990"/>
          </a:xfrm>
        </p:grpSpPr>
        <p:sp>
          <p:nvSpPr>
            <p:cNvPr id="51" name="Shape 55293">
              <a:extLst>
                <a:ext uri="{FF2B5EF4-FFF2-40B4-BE49-F238E27FC236}">
                  <a16:creationId xmlns:a16="http://schemas.microsoft.com/office/drawing/2014/main" xmlns="" id="{C06D72E8-2840-3443-843E-2E11BBA1DD12}"/>
                </a:ext>
              </a:extLst>
            </p:cNvPr>
            <p:cNvSpPr/>
            <p:nvPr/>
          </p:nvSpPr>
          <p:spPr>
            <a:xfrm>
              <a:off x="10263698" y="7856895"/>
              <a:ext cx="1977493" cy="197749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2" name="Shape 55294">
              <a:extLst>
                <a:ext uri="{FF2B5EF4-FFF2-40B4-BE49-F238E27FC236}">
                  <a16:creationId xmlns:a16="http://schemas.microsoft.com/office/drawing/2014/main" xmlns="" id="{E50371A3-06CB-2444-B135-51A4591F59CB}"/>
                </a:ext>
              </a:extLst>
            </p:cNvPr>
            <p:cNvSpPr/>
            <p:nvPr/>
          </p:nvSpPr>
          <p:spPr>
            <a:xfrm>
              <a:off x="12241190" y="7856895"/>
              <a:ext cx="1977495" cy="1977495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3" name="Shape 55295">
              <a:extLst>
                <a:ext uri="{FF2B5EF4-FFF2-40B4-BE49-F238E27FC236}">
                  <a16:creationId xmlns:a16="http://schemas.microsoft.com/office/drawing/2014/main" xmlns="" id="{39845321-3741-DA4A-BB67-ED7147D377F0}"/>
                </a:ext>
              </a:extLst>
            </p:cNvPr>
            <p:cNvSpPr/>
            <p:nvPr/>
          </p:nvSpPr>
          <p:spPr>
            <a:xfrm>
              <a:off x="10263698" y="5879400"/>
              <a:ext cx="1977493" cy="197749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4" name="Shape 55296">
              <a:extLst>
                <a:ext uri="{FF2B5EF4-FFF2-40B4-BE49-F238E27FC236}">
                  <a16:creationId xmlns:a16="http://schemas.microsoft.com/office/drawing/2014/main" xmlns="" id="{19A66DC1-9971-C84F-98A3-C283B5F55367}"/>
                </a:ext>
              </a:extLst>
            </p:cNvPr>
            <p:cNvSpPr/>
            <p:nvPr/>
          </p:nvSpPr>
          <p:spPr>
            <a:xfrm>
              <a:off x="12241190" y="5879400"/>
              <a:ext cx="1977495" cy="197749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274B2A36-2057-5B4E-99D7-6761BD1745A5}"/>
              </a:ext>
            </a:extLst>
          </p:cNvPr>
          <p:cNvGrpSpPr/>
          <p:nvPr/>
        </p:nvGrpSpPr>
        <p:grpSpPr>
          <a:xfrm>
            <a:off x="4821518" y="2716937"/>
            <a:ext cx="898485" cy="823030"/>
            <a:chOff x="12854033" y="4959661"/>
            <a:chExt cx="2395337" cy="2194174"/>
          </a:xfrm>
        </p:grpSpPr>
        <p:sp>
          <p:nvSpPr>
            <p:cNvPr id="48" name="Shape 55298">
              <a:extLst>
                <a:ext uri="{FF2B5EF4-FFF2-40B4-BE49-F238E27FC236}">
                  <a16:creationId xmlns:a16="http://schemas.microsoft.com/office/drawing/2014/main" xmlns="" id="{8D0373D3-045A-CB49-BC94-B2C64B751959}"/>
                </a:ext>
              </a:extLst>
            </p:cNvPr>
            <p:cNvSpPr/>
            <p:nvPr/>
          </p:nvSpPr>
          <p:spPr>
            <a:xfrm>
              <a:off x="13792811" y="4959687"/>
              <a:ext cx="1456409" cy="1456412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9" name="Shape 55299">
              <a:extLst>
                <a:ext uri="{FF2B5EF4-FFF2-40B4-BE49-F238E27FC236}">
                  <a16:creationId xmlns:a16="http://schemas.microsoft.com/office/drawing/2014/main" xmlns="" id="{2E951E86-6619-464C-B538-55320497609A}"/>
                </a:ext>
              </a:extLst>
            </p:cNvPr>
            <p:cNvSpPr/>
            <p:nvPr/>
          </p:nvSpPr>
          <p:spPr>
            <a:xfrm>
              <a:off x="12857671" y="4959661"/>
              <a:ext cx="935289" cy="2194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8132"/>
                  </a:lnTo>
                  <a:lnTo>
                    <a:pt x="0" y="21600"/>
                  </a:lnTo>
                  <a:lnTo>
                    <a:pt x="21600" y="143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0" name="Shape 55300">
              <a:extLst>
                <a:ext uri="{FF2B5EF4-FFF2-40B4-BE49-F238E27FC236}">
                  <a16:creationId xmlns:a16="http://schemas.microsoft.com/office/drawing/2014/main" xmlns="" id="{04FAD3FC-B199-7B41-B491-6FCB2A1C5883}"/>
                </a:ext>
              </a:extLst>
            </p:cNvPr>
            <p:cNvSpPr/>
            <p:nvPr/>
          </p:nvSpPr>
          <p:spPr>
            <a:xfrm>
              <a:off x="12854033" y="6416069"/>
              <a:ext cx="2395337" cy="73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34" y="0"/>
                  </a:moveTo>
                  <a:lnTo>
                    <a:pt x="0" y="21600"/>
                  </a:lnTo>
                  <a:lnTo>
                    <a:pt x="3058" y="21573"/>
                  </a:lnTo>
                  <a:lnTo>
                    <a:pt x="21600" y="0"/>
                  </a:lnTo>
                  <a:lnTo>
                    <a:pt x="8434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6" name="Freeform 961">
              <a:extLst>
                <a:ext uri="{FF2B5EF4-FFF2-40B4-BE49-F238E27FC236}">
                  <a16:creationId xmlns:a16="http://schemas.microsoft.com/office/drawing/2014/main" xmlns="" id="{3FC16DFC-37BF-FB45-9182-BCCB7EAF4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31632" y="5298436"/>
              <a:ext cx="778916" cy="778914"/>
            </a:xfrm>
            <a:custGeom>
              <a:avLst/>
              <a:gdLst>
                <a:gd name="T0" fmla="*/ 185001 w 296503"/>
                <a:gd name="T1" fmla="*/ 3171515 h 296143"/>
                <a:gd name="T2" fmla="*/ 1617653 w 296503"/>
                <a:gd name="T3" fmla="*/ 2015009 h 296143"/>
                <a:gd name="T4" fmla="*/ 2272978 w 296503"/>
                <a:gd name="T5" fmla="*/ 1451331 h 296143"/>
                <a:gd name="T6" fmla="*/ 2272978 w 296503"/>
                <a:gd name="T7" fmla="*/ 1552329 h 296143"/>
                <a:gd name="T8" fmla="*/ 1578239 w 296503"/>
                <a:gd name="T9" fmla="*/ 1501830 h 296143"/>
                <a:gd name="T10" fmla="*/ 969972 w 296503"/>
                <a:gd name="T11" fmla="*/ 1451331 h 296143"/>
                <a:gd name="T12" fmla="*/ 1348864 w 296503"/>
                <a:gd name="T13" fmla="*/ 1501830 h 296143"/>
                <a:gd name="T14" fmla="*/ 969972 w 296503"/>
                <a:gd name="T15" fmla="*/ 1552329 h 296143"/>
                <a:gd name="T16" fmla="*/ 969972 w 296503"/>
                <a:gd name="T17" fmla="*/ 1451331 h 296143"/>
                <a:gd name="T18" fmla="*/ 2089970 w 296503"/>
                <a:gd name="T19" fmla="*/ 2269342 h 296143"/>
                <a:gd name="T20" fmla="*/ 3136918 w 296503"/>
                <a:gd name="T21" fmla="*/ 1418828 h 296143"/>
                <a:gd name="T22" fmla="*/ 94476 w 296503"/>
                <a:gd name="T23" fmla="*/ 3115889 h 296143"/>
                <a:gd name="T24" fmla="*/ 94476 w 296503"/>
                <a:gd name="T25" fmla="*/ 1418828 h 296143"/>
                <a:gd name="T26" fmla="*/ 2272962 w 296503"/>
                <a:gd name="T27" fmla="*/ 995453 h 296143"/>
                <a:gd name="T28" fmla="*/ 2272962 w 296503"/>
                <a:gd name="T29" fmla="*/ 1096615 h 296143"/>
                <a:gd name="T30" fmla="*/ 1907753 w 296503"/>
                <a:gd name="T31" fmla="*/ 1048048 h 296143"/>
                <a:gd name="T32" fmla="*/ 970067 w 296503"/>
                <a:gd name="T33" fmla="*/ 995453 h 296143"/>
                <a:gd name="T34" fmla="*/ 1678387 w 296503"/>
                <a:gd name="T35" fmla="*/ 1048048 h 296143"/>
                <a:gd name="T36" fmla="*/ 970067 w 296503"/>
                <a:gd name="T37" fmla="*/ 1096615 h 296143"/>
                <a:gd name="T38" fmla="*/ 970067 w 296503"/>
                <a:gd name="T39" fmla="*/ 995453 h 296143"/>
                <a:gd name="T40" fmla="*/ 2648860 w 296503"/>
                <a:gd name="T41" fmla="*/ 1693069 h 296143"/>
                <a:gd name="T42" fmla="*/ 2648860 w 296503"/>
                <a:gd name="T43" fmla="*/ 941899 h 296143"/>
                <a:gd name="T44" fmla="*/ 125936 w 296503"/>
                <a:gd name="T45" fmla="*/ 1315507 h 296143"/>
                <a:gd name="T46" fmla="*/ 586430 w 296503"/>
                <a:gd name="T47" fmla="*/ 941899 h 296143"/>
                <a:gd name="T48" fmla="*/ 684832 w 296503"/>
                <a:gd name="T49" fmla="*/ 1772549 h 296143"/>
                <a:gd name="T50" fmla="*/ 1586160 w 296503"/>
                <a:gd name="T51" fmla="*/ 1911661 h 296143"/>
                <a:gd name="T52" fmla="*/ 2011263 w 296503"/>
                <a:gd name="T53" fmla="*/ 2205759 h 296143"/>
                <a:gd name="T54" fmla="*/ 2550468 w 296503"/>
                <a:gd name="T55" fmla="*/ 627943 h 296143"/>
                <a:gd name="T56" fmla="*/ 1617653 w 296503"/>
                <a:gd name="T57" fmla="*/ 111286 h 296143"/>
                <a:gd name="T58" fmla="*/ 2133258 w 296503"/>
                <a:gd name="T59" fmla="*/ 528582 h 296143"/>
                <a:gd name="T60" fmla="*/ 1586160 w 296503"/>
                <a:gd name="T61" fmla="*/ 11934 h 296143"/>
                <a:gd name="T62" fmla="*/ 2290714 w 296503"/>
                <a:gd name="T63" fmla="*/ 528582 h 296143"/>
                <a:gd name="T64" fmla="*/ 2648860 w 296503"/>
                <a:gd name="T65" fmla="*/ 576273 h 296143"/>
                <a:gd name="T66" fmla="*/ 3219583 w 296503"/>
                <a:gd name="T67" fmla="*/ 1275768 h 296143"/>
                <a:gd name="T68" fmla="*/ 3239249 w 296503"/>
                <a:gd name="T69" fmla="*/ 3219210 h 296143"/>
                <a:gd name="T70" fmla="*/ 47214 w 296503"/>
                <a:gd name="T71" fmla="*/ 3270876 h 296143"/>
                <a:gd name="T72" fmla="*/ 0 w 296503"/>
                <a:gd name="T73" fmla="*/ 1315507 h 296143"/>
                <a:gd name="T74" fmla="*/ 586430 w 296503"/>
                <a:gd name="T75" fmla="*/ 818709 h 296143"/>
                <a:gd name="T76" fmla="*/ 637614 w 296503"/>
                <a:gd name="T77" fmla="*/ 528582 h 296143"/>
                <a:gd name="T78" fmla="*/ 1586160 w 296503"/>
                <a:gd name="T79" fmla="*/ 11934 h 2961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6503" h="296143">
                  <a:moveTo>
                    <a:pt x="148071" y="182436"/>
                  </a:moveTo>
                  <a:lnTo>
                    <a:pt x="16932" y="287147"/>
                  </a:lnTo>
                  <a:lnTo>
                    <a:pt x="278850" y="287147"/>
                  </a:lnTo>
                  <a:lnTo>
                    <a:pt x="148071" y="182436"/>
                  </a:lnTo>
                  <a:close/>
                  <a:moveTo>
                    <a:pt x="149134" y="131403"/>
                  </a:moveTo>
                  <a:lnTo>
                    <a:pt x="208055" y="131403"/>
                  </a:lnTo>
                  <a:cubicBezTo>
                    <a:pt x="210570" y="131403"/>
                    <a:pt x="212366" y="133308"/>
                    <a:pt x="212366" y="135975"/>
                  </a:cubicBezTo>
                  <a:cubicBezTo>
                    <a:pt x="212366" y="138642"/>
                    <a:pt x="210570" y="140547"/>
                    <a:pt x="208055" y="140547"/>
                  </a:cubicBezTo>
                  <a:lnTo>
                    <a:pt x="149134" y="140547"/>
                  </a:lnTo>
                  <a:cubicBezTo>
                    <a:pt x="146619" y="140547"/>
                    <a:pt x="144463" y="138642"/>
                    <a:pt x="144463" y="135975"/>
                  </a:cubicBezTo>
                  <a:cubicBezTo>
                    <a:pt x="144463" y="133308"/>
                    <a:pt x="146619" y="131403"/>
                    <a:pt x="149134" y="131403"/>
                  </a:cubicBezTo>
                  <a:close/>
                  <a:moveTo>
                    <a:pt x="88786" y="131403"/>
                  </a:moveTo>
                  <a:lnTo>
                    <a:pt x="119177" y="131403"/>
                  </a:lnTo>
                  <a:cubicBezTo>
                    <a:pt x="121680" y="131403"/>
                    <a:pt x="123468" y="133308"/>
                    <a:pt x="123468" y="135975"/>
                  </a:cubicBezTo>
                  <a:cubicBezTo>
                    <a:pt x="123468" y="138642"/>
                    <a:pt x="121680" y="140547"/>
                    <a:pt x="119177" y="140547"/>
                  </a:cubicBezTo>
                  <a:lnTo>
                    <a:pt x="88786" y="140547"/>
                  </a:lnTo>
                  <a:cubicBezTo>
                    <a:pt x="86283" y="140547"/>
                    <a:pt x="84138" y="138642"/>
                    <a:pt x="84138" y="135975"/>
                  </a:cubicBezTo>
                  <a:cubicBezTo>
                    <a:pt x="84138" y="133308"/>
                    <a:pt x="86283" y="131403"/>
                    <a:pt x="88786" y="131403"/>
                  </a:cubicBezTo>
                  <a:close/>
                  <a:moveTo>
                    <a:pt x="287136" y="128460"/>
                  </a:moveTo>
                  <a:lnTo>
                    <a:pt x="191304" y="205465"/>
                  </a:lnTo>
                  <a:lnTo>
                    <a:pt x="287136" y="282110"/>
                  </a:lnTo>
                  <a:lnTo>
                    <a:pt x="287136" y="128460"/>
                  </a:lnTo>
                  <a:close/>
                  <a:moveTo>
                    <a:pt x="8646" y="128460"/>
                  </a:moveTo>
                  <a:lnTo>
                    <a:pt x="8646" y="282110"/>
                  </a:lnTo>
                  <a:lnTo>
                    <a:pt x="104839" y="205465"/>
                  </a:lnTo>
                  <a:lnTo>
                    <a:pt x="8646" y="128460"/>
                  </a:lnTo>
                  <a:close/>
                  <a:moveTo>
                    <a:pt x="178938" y="90128"/>
                  </a:moveTo>
                  <a:lnTo>
                    <a:pt x="208053" y="90128"/>
                  </a:lnTo>
                  <a:cubicBezTo>
                    <a:pt x="210569" y="90128"/>
                    <a:pt x="212366" y="92326"/>
                    <a:pt x="212366" y="94890"/>
                  </a:cubicBezTo>
                  <a:cubicBezTo>
                    <a:pt x="212366" y="97455"/>
                    <a:pt x="210569" y="99287"/>
                    <a:pt x="208053" y="99287"/>
                  </a:cubicBezTo>
                  <a:lnTo>
                    <a:pt x="178938" y="99287"/>
                  </a:lnTo>
                  <a:cubicBezTo>
                    <a:pt x="176782" y="99287"/>
                    <a:pt x="174625" y="97455"/>
                    <a:pt x="174625" y="94890"/>
                  </a:cubicBezTo>
                  <a:cubicBezTo>
                    <a:pt x="174625" y="92326"/>
                    <a:pt x="176782" y="90128"/>
                    <a:pt x="178938" y="90128"/>
                  </a:cubicBezTo>
                  <a:close/>
                  <a:moveTo>
                    <a:pt x="88795" y="90128"/>
                  </a:moveTo>
                  <a:lnTo>
                    <a:pt x="148973" y="90128"/>
                  </a:lnTo>
                  <a:cubicBezTo>
                    <a:pt x="151481" y="90128"/>
                    <a:pt x="153630" y="92326"/>
                    <a:pt x="153630" y="94890"/>
                  </a:cubicBezTo>
                  <a:cubicBezTo>
                    <a:pt x="153630" y="97455"/>
                    <a:pt x="151481" y="99287"/>
                    <a:pt x="148973" y="99287"/>
                  </a:cubicBezTo>
                  <a:lnTo>
                    <a:pt x="88795" y="99287"/>
                  </a:lnTo>
                  <a:cubicBezTo>
                    <a:pt x="86287" y="99287"/>
                    <a:pt x="84138" y="97455"/>
                    <a:pt x="84138" y="94890"/>
                  </a:cubicBezTo>
                  <a:cubicBezTo>
                    <a:pt x="84138" y="92326"/>
                    <a:pt x="86287" y="90128"/>
                    <a:pt x="88795" y="90128"/>
                  </a:cubicBezTo>
                  <a:close/>
                  <a:moveTo>
                    <a:pt x="242462" y="85280"/>
                  </a:moveTo>
                  <a:lnTo>
                    <a:pt x="242462" y="153289"/>
                  </a:lnTo>
                  <a:lnTo>
                    <a:pt x="284614" y="119105"/>
                  </a:lnTo>
                  <a:lnTo>
                    <a:pt x="242462" y="85280"/>
                  </a:lnTo>
                  <a:close/>
                  <a:moveTo>
                    <a:pt x="53680" y="85280"/>
                  </a:moveTo>
                  <a:lnTo>
                    <a:pt x="11528" y="119105"/>
                  </a:lnTo>
                  <a:lnTo>
                    <a:pt x="53680" y="153289"/>
                  </a:lnTo>
                  <a:lnTo>
                    <a:pt x="53680" y="85280"/>
                  </a:lnTo>
                  <a:close/>
                  <a:moveTo>
                    <a:pt x="62687" y="56853"/>
                  </a:moveTo>
                  <a:lnTo>
                    <a:pt x="62687" y="160486"/>
                  </a:lnTo>
                  <a:lnTo>
                    <a:pt x="112044" y="199708"/>
                  </a:lnTo>
                  <a:lnTo>
                    <a:pt x="145189" y="173080"/>
                  </a:lnTo>
                  <a:cubicBezTo>
                    <a:pt x="146991" y="172001"/>
                    <a:pt x="149152" y="172001"/>
                    <a:pt x="150954" y="173080"/>
                  </a:cubicBezTo>
                  <a:lnTo>
                    <a:pt x="184099" y="199708"/>
                  </a:lnTo>
                  <a:lnTo>
                    <a:pt x="233456" y="160126"/>
                  </a:lnTo>
                  <a:lnTo>
                    <a:pt x="233456" y="56853"/>
                  </a:lnTo>
                  <a:lnTo>
                    <a:pt x="62687" y="56853"/>
                  </a:lnTo>
                  <a:close/>
                  <a:moveTo>
                    <a:pt x="148071" y="10075"/>
                  </a:moveTo>
                  <a:lnTo>
                    <a:pt x="100876" y="47858"/>
                  </a:lnTo>
                  <a:lnTo>
                    <a:pt x="195267" y="47858"/>
                  </a:lnTo>
                  <a:lnTo>
                    <a:pt x="148071" y="10075"/>
                  </a:lnTo>
                  <a:close/>
                  <a:moveTo>
                    <a:pt x="145189" y="1079"/>
                  </a:moveTo>
                  <a:cubicBezTo>
                    <a:pt x="146991" y="-360"/>
                    <a:pt x="149152" y="-360"/>
                    <a:pt x="150954" y="1079"/>
                  </a:cubicBezTo>
                  <a:lnTo>
                    <a:pt x="209678" y="47858"/>
                  </a:lnTo>
                  <a:lnTo>
                    <a:pt x="238139" y="47858"/>
                  </a:lnTo>
                  <a:cubicBezTo>
                    <a:pt x="240301" y="47858"/>
                    <a:pt x="242462" y="49657"/>
                    <a:pt x="242462" y="52176"/>
                  </a:cubicBezTo>
                  <a:lnTo>
                    <a:pt x="242462" y="74125"/>
                  </a:lnTo>
                  <a:lnTo>
                    <a:pt x="294702" y="115506"/>
                  </a:lnTo>
                  <a:cubicBezTo>
                    <a:pt x="295782" y="116586"/>
                    <a:pt x="296503" y="117665"/>
                    <a:pt x="296503" y="119105"/>
                  </a:cubicBezTo>
                  <a:lnTo>
                    <a:pt x="296503" y="291465"/>
                  </a:lnTo>
                  <a:cubicBezTo>
                    <a:pt x="296503" y="293984"/>
                    <a:pt x="294341" y="296143"/>
                    <a:pt x="291819" y="296143"/>
                  </a:cubicBezTo>
                  <a:lnTo>
                    <a:pt x="4323" y="296143"/>
                  </a:lnTo>
                  <a:cubicBezTo>
                    <a:pt x="1801" y="296143"/>
                    <a:pt x="0" y="293984"/>
                    <a:pt x="0" y="291465"/>
                  </a:cubicBezTo>
                  <a:lnTo>
                    <a:pt x="0" y="119105"/>
                  </a:lnTo>
                  <a:cubicBezTo>
                    <a:pt x="0" y="117665"/>
                    <a:pt x="720" y="116586"/>
                    <a:pt x="1441" y="115506"/>
                  </a:cubicBezTo>
                  <a:lnTo>
                    <a:pt x="53680" y="74125"/>
                  </a:lnTo>
                  <a:lnTo>
                    <a:pt x="53680" y="52176"/>
                  </a:lnTo>
                  <a:cubicBezTo>
                    <a:pt x="53680" y="49657"/>
                    <a:pt x="55842" y="47858"/>
                    <a:pt x="58364" y="47858"/>
                  </a:cubicBezTo>
                  <a:lnTo>
                    <a:pt x="86825" y="47858"/>
                  </a:lnTo>
                  <a:lnTo>
                    <a:pt x="145189" y="10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675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0C525211-4952-E04F-8E72-252BD8C53623}"/>
              </a:ext>
            </a:extLst>
          </p:cNvPr>
          <p:cNvGrpSpPr/>
          <p:nvPr/>
        </p:nvGrpSpPr>
        <p:grpSpPr>
          <a:xfrm>
            <a:off x="2977843" y="4069540"/>
            <a:ext cx="1344639" cy="1231713"/>
            <a:chOff x="7938848" y="8565662"/>
            <a:chExt cx="3584769" cy="3283713"/>
          </a:xfrm>
        </p:grpSpPr>
        <p:sp>
          <p:nvSpPr>
            <p:cNvPr id="38" name="Shape 55310">
              <a:extLst>
                <a:ext uri="{FF2B5EF4-FFF2-40B4-BE49-F238E27FC236}">
                  <a16:creationId xmlns:a16="http://schemas.microsoft.com/office/drawing/2014/main" xmlns="" id="{432B4685-E00A-BB4D-9739-F4D650B25C0F}"/>
                </a:ext>
              </a:extLst>
            </p:cNvPr>
            <p:cNvSpPr/>
            <p:nvPr/>
          </p:nvSpPr>
          <p:spPr>
            <a:xfrm>
              <a:off x="7939070" y="9669724"/>
              <a:ext cx="2179605" cy="217960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9" name="Shape 55311">
              <a:extLst>
                <a:ext uri="{FF2B5EF4-FFF2-40B4-BE49-F238E27FC236}">
                  <a16:creationId xmlns:a16="http://schemas.microsoft.com/office/drawing/2014/main" xmlns="" id="{5C9BA019-6D1F-C149-A39A-1F12F8E5D33B}"/>
                </a:ext>
              </a:extLst>
            </p:cNvPr>
            <p:cNvSpPr/>
            <p:nvPr/>
          </p:nvSpPr>
          <p:spPr>
            <a:xfrm>
              <a:off x="10118450" y="8565662"/>
              <a:ext cx="1399717" cy="328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3468"/>
                  </a:lnTo>
                  <a:lnTo>
                    <a:pt x="21600" y="0"/>
                  </a:lnTo>
                  <a:lnTo>
                    <a:pt x="0" y="726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0" name="Shape 55312">
              <a:extLst>
                <a:ext uri="{FF2B5EF4-FFF2-40B4-BE49-F238E27FC236}">
                  <a16:creationId xmlns:a16="http://schemas.microsoft.com/office/drawing/2014/main" xmlns="" id="{7B686D81-BD29-6444-8542-32F117B5AD62}"/>
                </a:ext>
              </a:extLst>
            </p:cNvPr>
            <p:cNvSpPr/>
            <p:nvPr/>
          </p:nvSpPr>
          <p:spPr>
            <a:xfrm>
              <a:off x="7938848" y="8567023"/>
              <a:ext cx="3584769" cy="1102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66" y="21600"/>
                  </a:moveTo>
                  <a:lnTo>
                    <a:pt x="21600" y="0"/>
                  </a:lnTo>
                  <a:lnTo>
                    <a:pt x="18542" y="27"/>
                  </a:lnTo>
                  <a:lnTo>
                    <a:pt x="0" y="21600"/>
                  </a:lnTo>
                  <a:lnTo>
                    <a:pt x="13166" y="2160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7" name="Freeform 962">
              <a:extLst>
                <a:ext uri="{FF2B5EF4-FFF2-40B4-BE49-F238E27FC236}">
                  <a16:creationId xmlns:a16="http://schemas.microsoft.com/office/drawing/2014/main" xmlns="" id="{A830B155-FC22-1D42-B52A-A05B04A69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301" y="10060180"/>
              <a:ext cx="1398697" cy="1398697"/>
            </a:xfrm>
            <a:custGeom>
              <a:avLst/>
              <a:gdLst>
                <a:gd name="T0" fmla="*/ 2366518 w 296503"/>
                <a:gd name="T1" fmla="*/ 3140931 h 296504"/>
                <a:gd name="T2" fmla="*/ 2789041 w 296503"/>
                <a:gd name="T3" fmla="*/ 2913052 h 296504"/>
                <a:gd name="T4" fmla="*/ 448790 w 296503"/>
                <a:gd name="T5" fmla="*/ 2913052 h 296504"/>
                <a:gd name="T6" fmla="*/ 873961 w 296503"/>
                <a:gd name="T7" fmla="*/ 3140931 h 296504"/>
                <a:gd name="T8" fmla="*/ 448790 w 296503"/>
                <a:gd name="T9" fmla="*/ 2913052 h 296504"/>
                <a:gd name="T10" fmla="*/ 2058506 w 296503"/>
                <a:gd name="T11" fmla="*/ 2810916 h 296504"/>
                <a:gd name="T12" fmla="*/ 3144446 w 296503"/>
                <a:gd name="T13" fmla="*/ 2127312 h 296504"/>
                <a:gd name="T14" fmla="*/ 98425 w 296503"/>
                <a:gd name="T15" fmla="*/ 2127312 h 296504"/>
                <a:gd name="T16" fmla="*/ 1177096 w 296503"/>
                <a:gd name="T17" fmla="*/ 2810916 h 296504"/>
                <a:gd name="T18" fmla="*/ 98425 w 296503"/>
                <a:gd name="T19" fmla="*/ 2127312 h 296504"/>
                <a:gd name="T20" fmla="*/ 3191833 w 296503"/>
                <a:gd name="T21" fmla="*/ 2029087 h 296504"/>
                <a:gd name="T22" fmla="*/ 3239218 w 296503"/>
                <a:gd name="T23" fmla="*/ 2861985 h 296504"/>
                <a:gd name="T24" fmla="*/ 2887779 w 296503"/>
                <a:gd name="T25" fmla="*/ 2913052 h 296504"/>
                <a:gd name="T26" fmla="*/ 3124704 w 296503"/>
                <a:gd name="T27" fmla="*/ 3140931 h 296504"/>
                <a:gd name="T28" fmla="*/ 3124704 w 296503"/>
                <a:gd name="T29" fmla="*/ 3239143 h 296504"/>
                <a:gd name="T30" fmla="*/ 2022966 w 296503"/>
                <a:gd name="T31" fmla="*/ 3188061 h 296504"/>
                <a:gd name="T32" fmla="*/ 2263860 w 296503"/>
                <a:gd name="T33" fmla="*/ 3140931 h 296504"/>
                <a:gd name="T34" fmla="*/ 2007170 w 296503"/>
                <a:gd name="T35" fmla="*/ 2913052 h 296504"/>
                <a:gd name="T36" fmla="*/ 1959781 w 296503"/>
                <a:gd name="T37" fmla="*/ 2080169 h 296504"/>
                <a:gd name="T38" fmla="*/ 51200 w 296503"/>
                <a:gd name="T39" fmla="*/ 2029087 h 296504"/>
                <a:gd name="T40" fmla="*/ 1279460 w 296503"/>
                <a:gd name="T41" fmla="*/ 2080169 h 296504"/>
                <a:gd name="T42" fmla="*/ 1228284 w 296503"/>
                <a:gd name="T43" fmla="*/ 2913052 h 296504"/>
                <a:gd name="T44" fmla="*/ 976339 w 296503"/>
                <a:gd name="T45" fmla="*/ 3140931 h 296504"/>
                <a:gd name="T46" fmla="*/ 1212529 w 296503"/>
                <a:gd name="T47" fmla="*/ 3188061 h 296504"/>
                <a:gd name="T48" fmla="*/ 118099 w 296503"/>
                <a:gd name="T49" fmla="*/ 3239143 h 296504"/>
                <a:gd name="T50" fmla="*/ 118099 w 296503"/>
                <a:gd name="T51" fmla="*/ 3140931 h 296504"/>
                <a:gd name="T52" fmla="*/ 350375 w 296503"/>
                <a:gd name="T53" fmla="*/ 2913052 h 296504"/>
                <a:gd name="T54" fmla="*/ 0 w 296503"/>
                <a:gd name="T55" fmla="*/ 2861985 h 296504"/>
                <a:gd name="T56" fmla="*/ 51200 w 296503"/>
                <a:gd name="T57" fmla="*/ 2029087 h 296504"/>
                <a:gd name="T58" fmla="*/ 1653077 w 296503"/>
                <a:gd name="T59" fmla="*/ 1296361 h 296504"/>
                <a:gd name="T60" fmla="*/ 3192007 w 296503"/>
                <a:gd name="T61" fmla="*/ 1574566 h 296504"/>
                <a:gd name="T62" fmla="*/ 3192007 w 296503"/>
                <a:gd name="T63" fmla="*/ 1677899 h 296504"/>
                <a:gd name="T64" fmla="*/ 2648843 w 296503"/>
                <a:gd name="T65" fmla="*/ 1956108 h 296504"/>
                <a:gd name="T66" fmla="*/ 2554396 w 296503"/>
                <a:gd name="T67" fmla="*/ 1956108 h 296504"/>
                <a:gd name="T68" fmla="*/ 688799 w 296503"/>
                <a:gd name="T69" fmla="*/ 1677899 h 296504"/>
                <a:gd name="T70" fmla="*/ 641546 w 296503"/>
                <a:gd name="T71" fmla="*/ 2007769 h 296504"/>
                <a:gd name="T72" fmla="*/ 590399 w 296503"/>
                <a:gd name="T73" fmla="*/ 1677899 h 296504"/>
                <a:gd name="T74" fmla="*/ 0 w 296503"/>
                <a:gd name="T75" fmla="*/ 1626222 h 296504"/>
                <a:gd name="T76" fmla="*/ 1554675 w 296503"/>
                <a:gd name="T77" fmla="*/ 1574566 h 296504"/>
                <a:gd name="T78" fmla="*/ 1601901 w 296503"/>
                <a:gd name="T79" fmla="*/ 1248673 h 296504"/>
                <a:gd name="T80" fmla="*/ 1387135 w 296503"/>
                <a:gd name="T81" fmla="*/ 1111497 h 296504"/>
                <a:gd name="T82" fmla="*/ 1809150 w 296503"/>
                <a:gd name="T83" fmla="*/ 882893 h 296504"/>
                <a:gd name="T84" fmla="*/ 1086250 w 296503"/>
                <a:gd name="T85" fmla="*/ 98543 h 296504"/>
                <a:gd name="T86" fmla="*/ 2156921 w 296503"/>
                <a:gd name="T87" fmla="*/ 784346 h 296504"/>
                <a:gd name="T88" fmla="*/ 1086250 w 296503"/>
                <a:gd name="T89" fmla="*/ 98543 h 296504"/>
                <a:gd name="T90" fmla="*/ 2203808 w 296503"/>
                <a:gd name="T91" fmla="*/ 0 h 296504"/>
                <a:gd name="T92" fmla="*/ 2250700 w 296503"/>
                <a:gd name="T93" fmla="*/ 835612 h 296504"/>
                <a:gd name="T94" fmla="*/ 1906835 w 296503"/>
                <a:gd name="T95" fmla="*/ 882893 h 296504"/>
                <a:gd name="T96" fmla="*/ 2141295 w 296503"/>
                <a:gd name="T97" fmla="*/ 1111497 h 296504"/>
                <a:gd name="T98" fmla="*/ 2141295 w 296503"/>
                <a:gd name="T99" fmla="*/ 1210035 h 296504"/>
                <a:gd name="T100" fmla="*/ 1051081 w 296503"/>
                <a:gd name="T101" fmla="*/ 1162737 h 296504"/>
                <a:gd name="T102" fmla="*/ 1289439 w 296503"/>
                <a:gd name="T103" fmla="*/ 1111497 h 296504"/>
                <a:gd name="T104" fmla="*/ 1035446 w 296503"/>
                <a:gd name="T105" fmla="*/ 882893 h 296504"/>
                <a:gd name="T106" fmla="*/ 988555 w 296503"/>
                <a:gd name="T107" fmla="*/ 47276 h 2965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96503" h="296504">
                  <a:moveTo>
                    <a:pt x="220595" y="266654"/>
                  </a:moveTo>
                  <a:lnTo>
                    <a:pt x="216619" y="287513"/>
                  </a:lnTo>
                  <a:lnTo>
                    <a:pt x="259633" y="287513"/>
                  </a:lnTo>
                  <a:lnTo>
                    <a:pt x="255295" y="266654"/>
                  </a:lnTo>
                  <a:lnTo>
                    <a:pt x="220595" y="266654"/>
                  </a:lnTo>
                  <a:close/>
                  <a:moveTo>
                    <a:pt x="41080" y="266654"/>
                  </a:moveTo>
                  <a:lnTo>
                    <a:pt x="37117" y="287513"/>
                  </a:lnTo>
                  <a:lnTo>
                    <a:pt x="79999" y="287513"/>
                  </a:lnTo>
                  <a:lnTo>
                    <a:pt x="76035" y="266654"/>
                  </a:lnTo>
                  <a:lnTo>
                    <a:pt x="41080" y="266654"/>
                  </a:lnTo>
                  <a:close/>
                  <a:moveTo>
                    <a:pt x="188425" y="194729"/>
                  </a:moveTo>
                  <a:lnTo>
                    <a:pt x="188425" y="257304"/>
                  </a:lnTo>
                  <a:lnTo>
                    <a:pt x="287827" y="257304"/>
                  </a:lnTo>
                  <a:lnTo>
                    <a:pt x="287827" y="194729"/>
                  </a:lnTo>
                  <a:lnTo>
                    <a:pt x="188425" y="194729"/>
                  </a:lnTo>
                  <a:close/>
                  <a:moveTo>
                    <a:pt x="9009" y="194729"/>
                  </a:moveTo>
                  <a:lnTo>
                    <a:pt x="9009" y="257304"/>
                  </a:lnTo>
                  <a:lnTo>
                    <a:pt x="107746" y="257304"/>
                  </a:lnTo>
                  <a:lnTo>
                    <a:pt x="107746" y="194729"/>
                  </a:lnTo>
                  <a:lnTo>
                    <a:pt x="9009" y="194729"/>
                  </a:lnTo>
                  <a:close/>
                  <a:moveTo>
                    <a:pt x="183726" y="185738"/>
                  </a:moveTo>
                  <a:lnTo>
                    <a:pt x="292164" y="185738"/>
                  </a:lnTo>
                  <a:cubicBezTo>
                    <a:pt x="294694" y="185738"/>
                    <a:pt x="296502" y="187896"/>
                    <a:pt x="296502" y="190413"/>
                  </a:cubicBezTo>
                  <a:lnTo>
                    <a:pt x="296502" y="261979"/>
                  </a:lnTo>
                  <a:cubicBezTo>
                    <a:pt x="296502" y="264497"/>
                    <a:pt x="294694" y="266654"/>
                    <a:pt x="292164" y="266654"/>
                  </a:cubicBezTo>
                  <a:lnTo>
                    <a:pt x="264332" y="266654"/>
                  </a:lnTo>
                  <a:lnTo>
                    <a:pt x="268669" y="287513"/>
                  </a:lnTo>
                  <a:lnTo>
                    <a:pt x="286019" y="287513"/>
                  </a:lnTo>
                  <a:cubicBezTo>
                    <a:pt x="288550" y="287513"/>
                    <a:pt x="290718" y="289311"/>
                    <a:pt x="290718" y="291828"/>
                  </a:cubicBezTo>
                  <a:cubicBezTo>
                    <a:pt x="290718" y="294346"/>
                    <a:pt x="288550" y="296504"/>
                    <a:pt x="286019" y="296504"/>
                  </a:cubicBezTo>
                  <a:lnTo>
                    <a:pt x="189871" y="296504"/>
                  </a:lnTo>
                  <a:cubicBezTo>
                    <a:pt x="187340" y="296504"/>
                    <a:pt x="185172" y="294346"/>
                    <a:pt x="185172" y="291828"/>
                  </a:cubicBezTo>
                  <a:cubicBezTo>
                    <a:pt x="185172" y="289311"/>
                    <a:pt x="187340" y="287513"/>
                    <a:pt x="189871" y="287513"/>
                  </a:cubicBezTo>
                  <a:lnTo>
                    <a:pt x="207221" y="287513"/>
                  </a:lnTo>
                  <a:lnTo>
                    <a:pt x="211558" y="266654"/>
                  </a:lnTo>
                  <a:lnTo>
                    <a:pt x="183726" y="266654"/>
                  </a:lnTo>
                  <a:cubicBezTo>
                    <a:pt x="181557" y="266654"/>
                    <a:pt x="179388" y="264497"/>
                    <a:pt x="179388" y="261979"/>
                  </a:cubicBezTo>
                  <a:lnTo>
                    <a:pt x="179388" y="190413"/>
                  </a:lnTo>
                  <a:cubicBezTo>
                    <a:pt x="179388" y="187896"/>
                    <a:pt x="181557" y="185738"/>
                    <a:pt x="183726" y="185738"/>
                  </a:cubicBezTo>
                  <a:close/>
                  <a:moveTo>
                    <a:pt x="4685" y="185738"/>
                  </a:moveTo>
                  <a:lnTo>
                    <a:pt x="112430" y="185738"/>
                  </a:lnTo>
                  <a:cubicBezTo>
                    <a:pt x="114953" y="185738"/>
                    <a:pt x="117115" y="187896"/>
                    <a:pt x="117115" y="190413"/>
                  </a:cubicBezTo>
                  <a:lnTo>
                    <a:pt x="117115" y="261979"/>
                  </a:lnTo>
                  <a:cubicBezTo>
                    <a:pt x="117115" y="264497"/>
                    <a:pt x="114953" y="266654"/>
                    <a:pt x="112430" y="266654"/>
                  </a:cubicBezTo>
                  <a:lnTo>
                    <a:pt x="85043" y="266654"/>
                  </a:lnTo>
                  <a:lnTo>
                    <a:pt x="89368" y="287513"/>
                  </a:lnTo>
                  <a:lnTo>
                    <a:pt x="106304" y="287513"/>
                  </a:lnTo>
                  <a:cubicBezTo>
                    <a:pt x="108827" y="287513"/>
                    <a:pt x="110989" y="289311"/>
                    <a:pt x="110989" y="291828"/>
                  </a:cubicBezTo>
                  <a:cubicBezTo>
                    <a:pt x="110989" y="294346"/>
                    <a:pt x="108827" y="296504"/>
                    <a:pt x="106304" y="296504"/>
                  </a:cubicBezTo>
                  <a:lnTo>
                    <a:pt x="10811" y="296504"/>
                  </a:lnTo>
                  <a:cubicBezTo>
                    <a:pt x="8288" y="296504"/>
                    <a:pt x="6126" y="294346"/>
                    <a:pt x="6126" y="291828"/>
                  </a:cubicBezTo>
                  <a:cubicBezTo>
                    <a:pt x="6126" y="289311"/>
                    <a:pt x="8288" y="287513"/>
                    <a:pt x="10811" y="287513"/>
                  </a:cubicBezTo>
                  <a:lnTo>
                    <a:pt x="27747" y="287513"/>
                  </a:lnTo>
                  <a:lnTo>
                    <a:pt x="32072" y="266654"/>
                  </a:lnTo>
                  <a:lnTo>
                    <a:pt x="4685" y="266654"/>
                  </a:lnTo>
                  <a:cubicBezTo>
                    <a:pt x="2162" y="266654"/>
                    <a:pt x="0" y="264497"/>
                    <a:pt x="0" y="261979"/>
                  </a:cubicBezTo>
                  <a:lnTo>
                    <a:pt x="0" y="190413"/>
                  </a:lnTo>
                  <a:cubicBezTo>
                    <a:pt x="0" y="187896"/>
                    <a:pt x="2162" y="185738"/>
                    <a:pt x="4685" y="185738"/>
                  </a:cubicBezTo>
                  <a:close/>
                  <a:moveTo>
                    <a:pt x="146630" y="114300"/>
                  </a:moveTo>
                  <a:cubicBezTo>
                    <a:pt x="149152" y="114300"/>
                    <a:pt x="151314" y="116119"/>
                    <a:pt x="151314" y="118666"/>
                  </a:cubicBezTo>
                  <a:lnTo>
                    <a:pt x="151314" y="144132"/>
                  </a:lnTo>
                  <a:lnTo>
                    <a:pt x="292180" y="144132"/>
                  </a:lnTo>
                  <a:cubicBezTo>
                    <a:pt x="294702" y="144132"/>
                    <a:pt x="296503" y="146315"/>
                    <a:pt x="296503" y="148861"/>
                  </a:cubicBezTo>
                  <a:cubicBezTo>
                    <a:pt x="296503" y="151408"/>
                    <a:pt x="294702" y="153591"/>
                    <a:pt x="292180" y="153591"/>
                  </a:cubicBezTo>
                  <a:lnTo>
                    <a:pt x="242462" y="153591"/>
                  </a:lnTo>
                  <a:lnTo>
                    <a:pt x="242462" y="179057"/>
                  </a:lnTo>
                  <a:cubicBezTo>
                    <a:pt x="242462" y="181604"/>
                    <a:pt x="240661" y="183786"/>
                    <a:pt x="238139" y="183786"/>
                  </a:cubicBezTo>
                  <a:cubicBezTo>
                    <a:pt x="235617" y="183786"/>
                    <a:pt x="233816" y="181604"/>
                    <a:pt x="233816" y="179057"/>
                  </a:cubicBezTo>
                  <a:lnTo>
                    <a:pt x="233816" y="153591"/>
                  </a:lnTo>
                  <a:lnTo>
                    <a:pt x="63048" y="153591"/>
                  </a:lnTo>
                  <a:lnTo>
                    <a:pt x="63048" y="179057"/>
                  </a:lnTo>
                  <a:cubicBezTo>
                    <a:pt x="63048" y="181604"/>
                    <a:pt x="60886" y="183786"/>
                    <a:pt x="58724" y="183786"/>
                  </a:cubicBezTo>
                  <a:cubicBezTo>
                    <a:pt x="55842" y="183786"/>
                    <a:pt x="54041" y="181604"/>
                    <a:pt x="54041" y="179057"/>
                  </a:cubicBezTo>
                  <a:lnTo>
                    <a:pt x="54041" y="153591"/>
                  </a:lnTo>
                  <a:lnTo>
                    <a:pt x="4684" y="153591"/>
                  </a:lnTo>
                  <a:cubicBezTo>
                    <a:pt x="2162" y="153591"/>
                    <a:pt x="0" y="151408"/>
                    <a:pt x="0" y="148861"/>
                  </a:cubicBezTo>
                  <a:cubicBezTo>
                    <a:pt x="0" y="146315"/>
                    <a:pt x="2162" y="144132"/>
                    <a:pt x="4684" y="144132"/>
                  </a:cubicBezTo>
                  <a:lnTo>
                    <a:pt x="142307" y="144132"/>
                  </a:lnTo>
                  <a:lnTo>
                    <a:pt x="142307" y="118666"/>
                  </a:lnTo>
                  <a:cubicBezTo>
                    <a:pt x="142307" y="116119"/>
                    <a:pt x="144469" y="114300"/>
                    <a:pt x="146630" y="114300"/>
                  </a:cubicBezTo>
                  <a:close/>
                  <a:moveTo>
                    <a:pt x="131263" y="80818"/>
                  </a:moveTo>
                  <a:lnTo>
                    <a:pt x="126971" y="101744"/>
                  </a:lnTo>
                  <a:lnTo>
                    <a:pt x="169535" y="101744"/>
                  </a:lnTo>
                  <a:lnTo>
                    <a:pt x="165600" y="80818"/>
                  </a:lnTo>
                  <a:lnTo>
                    <a:pt x="131263" y="80818"/>
                  </a:lnTo>
                  <a:close/>
                  <a:moveTo>
                    <a:pt x="99430" y="9020"/>
                  </a:moveTo>
                  <a:lnTo>
                    <a:pt x="99430" y="71798"/>
                  </a:lnTo>
                  <a:lnTo>
                    <a:pt x="197433" y="71798"/>
                  </a:lnTo>
                  <a:lnTo>
                    <a:pt x="197433" y="9020"/>
                  </a:lnTo>
                  <a:lnTo>
                    <a:pt x="99430" y="9020"/>
                  </a:lnTo>
                  <a:close/>
                  <a:moveTo>
                    <a:pt x="94780" y="0"/>
                  </a:moveTo>
                  <a:lnTo>
                    <a:pt x="201725" y="0"/>
                  </a:lnTo>
                  <a:cubicBezTo>
                    <a:pt x="204229" y="0"/>
                    <a:pt x="206018" y="1804"/>
                    <a:pt x="206018" y="4329"/>
                  </a:cubicBezTo>
                  <a:lnTo>
                    <a:pt x="206018" y="76489"/>
                  </a:lnTo>
                  <a:cubicBezTo>
                    <a:pt x="206018" y="79014"/>
                    <a:pt x="204229" y="80818"/>
                    <a:pt x="201725" y="80818"/>
                  </a:cubicBezTo>
                  <a:lnTo>
                    <a:pt x="174542" y="80818"/>
                  </a:lnTo>
                  <a:lnTo>
                    <a:pt x="178834" y="101744"/>
                  </a:lnTo>
                  <a:lnTo>
                    <a:pt x="196003" y="101744"/>
                  </a:lnTo>
                  <a:cubicBezTo>
                    <a:pt x="198506" y="101744"/>
                    <a:pt x="200295" y="103909"/>
                    <a:pt x="200295" y="106435"/>
                  </a:cubicBezTo>
                  <a:cubicBezTo>
                    <a:pt x="200295" y="108599"/>
                    <a:pt x="198506" y="110764"/>
                    <a:pt x="196003" y="110764"/>
                  </a:cubicBezTo>
                  <a:lnTo>
                    <a:pt x="100861" y="110764"/>
                  </a:lnTo>
                  <a:cubicBezTo>
                    <a:pt x="98357" y="110764"/>
                    <a:pt x="96211" y="108599"/>
                    <a:pt x="96211" y="106435"/>
                  </a:cubicBezTo>
                  <a:cubicBezTo>
                    <a:pt x="96211" y="103909"/>
                    <a:pt x="98357" y="101744"/>
                    <a:pt x="100861" y="101744"/>
                  </a:cubicBezTo>
                  <a:lnTo>
                    <a:pt x="118029" y="101744"/>
                  </a:lnTo>
                  <a:lnTo>
                    <a:pt x="122321" y="80818"/>
                  </a:lnTo>
                  <a:lnTo>
                    <a:pt x="94780" y="80818"/>
                  </a:lnTo>
                  <a:cubicBezTo>
                    <a:pt x="92277" y="80818"/>
                    <a:pt x="90488" y="79014"/>
                    <a:pt x="90488" y="76489"/>
                  </a:cubicBezTo>
                  <a:lnTo>
                    <a:pt x="90488" y="4329"/>
                  </a:lnTo>
                  <a:cubicBezTo>
                    <a:pt x="90488" y="1804"/>
                    <a:pt x="92277" y="0"/>
                    <a:pt x="947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675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7838E95B-8E8F-BC44-A686-1F499FF84FC6}"/>
              </a:ext>
            </a:extLst>
          </p:cNvPr>
          <p:cNvGrpSpPr/>
          <p:nvPr/>
        </p:nvGrpSpPr>
        <p:grpSpPr>
          <a:xfrm>
            <a:off x="4821518" y="4069540"/>
            <a:ext cx="1796970" cy="1646056"/>
            <a:chOff x="12854033" y="8565662"/>
            <a:chExt cx="4790671" cy="4388340"/>
          </a:xfrm>
        </p:grpSpPr>
        <p:sp>
          <p:nvSpPr>
            <p:cNvPr id="33" name="Shape 55316">
              <a:extLst>
                <a:ext uri="{FF2B5EF4-FFF2-40B4-BE49-F238E27FC236}">
                  <a16:creationId xmlns:a16="http://schemas.microsoft.com/office/drawing/2014/main" xmlns="" id="{34D55915-641D-6949-8CDD-BBE1AA9A4333}"/>
                </a:ext>
              </a:extLst>
            </p:cNvPr>
            <p:cNvSpPr/>
            <p:nvPr/>
          </p:nvSpPr>
          <p:spPr>
            <a:xfrm>
              <a:off x="14731590" y="10041129"/>
              <a:ext cx="2912817" cy="291281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4" name="Shape 55317">
              <a:extLst>
                <a:ext uri="{FF2B5EF4-FFF2-40B4-BE49-F238E27FC236}">
                  <a16:creationId xmlns:a16="http://schemas.microsoft.com/office/drawing/2014/main" xmlns="" id="{DBAF75EF-7793-8645-A902-C63C8EFD1F1C}"/>
                </a:ext>
              </a:extLst>
            </p:cNvPr>
            <p:cNvSpPr/>
            <p:nvPr/>
          </p:nvSpPr>
          <p:spPr>
            <a:xfrm>
              <a:off x="12861314" y="8565662"/>
              <a:ext cx="1870575" cy="438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3468"/>
                  </a:lnTo>
                  <a:lnTo>
                    <a:pt x="0" y="0"/>
                  </a:lnTo>
                  <a:lnTo>
                    <a:pt x="21600" y="72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5" name="Shape 55318">
              <a:extLst>
                <a:ext uri="{FF2B5EF4-FFF2-40B4-BE49-F238E27FC236}">
                  <a16:creationId xmlns:a16="http://schemas.microsoft.com/office/drawing/2014/main" xmlns="" id="{B378CC9D-DCB5-5D49-9064-B2E2EC36CECD}"/>
                </a:ext>
              </a:extLst>
            </p:cNvPr>
            <p:cNvSpPr/>
            <p:nvPr/>
          </p:nvSpPr>
          <p:spPr>
            <a:xfrm>
              <a:off x="12854033" y="8567482"/>
              <a:ext cx="4790671" cy="1473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34" y="21600"/>
                  </a:moveTo>
                  <a:lnTo>
                    <a:pt x="0" y="0"/>
                  </a:lnTo>
                  <a:lnTo>
                    <a:pt x="3058" y="27"/>
                  </a:lnTo>
                  <a:lnTo>
                    <a:pt x="21600" y="21600"/>
                  </a:lnTo>
                  <a:lnTo>
                    <a:pt x="8434" y="2160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8" name="Freeform 963">
              <a:extLst>
                <a:ext uri="{FF2B5EF4-FFF2-40B4-BE49-F238E27FC236}">
                  <a16:creationId xmlns:a16="http://schemas.microsoft.com/office/drawing/2014/main" xmlns="" id="{C6D70FC1-A31D-0A4B-8E5F-5FF28DB5B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3381" y="10682924"/>
              <a:ext cx="1629234" cy="1629229"/>
            </a:xfrm>
            <a:custGeom>
              <a:avLst/>
              <a:gdLst>
                <a:gd name="T0" fmla="*/ 1597317 w 296503"/>
                <a:gd name="T1" fmla="*/ 1318077 h 296503"/>
                <a:gd name="T2" fmla="*/ 1597317 w 296503"/>
                <a:gd name="T3" fmla="*/ 1418140 h 296503"/>
                <a:gd name="T4" fmla="*/ 1144657 w 296503"/>
                <a:gd name="T5" fmla="*/ 1370108 h 296503"/>
                <a:gd name="T6" fmla="*/ 428324 w 296503"/>
                <a:gd name="T7" fmla="*/ 1318077 h 296503"/>
                <a:gd name="T8" fmla="*/ 915309 w 296503"/>
                <a:gd name="T9" fmla="*/ 1370108 h 296503"/>
                <a:gd name="T10" fmla="*/ 428324 w 296503"/>
                <a:gd name="T11" fmla="*/ 1418140 h 296503"/>
                <a:gd name="T12" fmla="*/ 428324 w 296503"/>
                <a:gd name="T13" fmla="*/ 1318077 h 296503"/>
                <a:gd name="T14" fmla="*/ 2341866 w 296503"/>
                <a:gd name="T15" fmla="*/ 1790831 h 296503"/>
                <a:gd name="T16" fmla="*/ 1956144 w 296503"/>
                <a:gd name="T17" fmla="*/ 1841995 h 296503"/>
                <a:gd name="T18" fmla="*/ 1932541 w 296503"/>
                <a:gd name="T19" fmla="*/ 2184411 h 296503"/>
                <a:gd name="T20" fmla="*/ 1881370 w 296503"/>
                <a:gd name="T21" fmla="*/ 2184411 h 296503"/>
                <a:gd name="T22" fmla="*/ 991843 w 296503"/>
                <a:gd name="T23" fmla="*/ 1841995 h 296503"/>
                <a:gd name="T24" fmla="*/ 1330340 w 296503"/>
                <a:gd name="T25" fmla="*/ 2790550 h 296503"/>
                <a:gd name="T26" fmla="*/ 1377565 w 296503"/>
                <a:gd name="T27" fmla="*/ 3105419 h 296503"/>
                <a:gd name="T28" fmla="*/ 1967969 w 296503"/>
                <a:gd name="T29" fmla="*/ 2790550 h 296503"/>
                <a:gd name="T30" fmla="*/ 3140847 w 296503"/>
                <a:gd name="T31" fmla="*/ 1275228 h 296503"/>
                <a:gd name="T32" fmla="*/ 1559601 w 296503"/>
                <a:gd name="T33" fmla="*/ 867158 h 296503"/>
                <a:gd name="T34" fmla="*/ 1973221 w 296503"/>
                <a:gd name="T35" fmla="*/ 919175 h 296503"/>
                <a:gd name="T36" fmla="*/ 1559601 w 296503"/>
                <a:gd name="T37" fmla="*/ 967221 h 296503"/>
                <a:gd name="T38" fmla="*/ 1559601 w 296503"/>
                <a:gd name="T39" fmla="*/ 867158 h 296503"/>
                <a:gd name="T40" fmla="*/ 1232642 w 296503"/>
                <a:gd name="T41" fmla="*/ 867158 h 296503"/>
                <a:gd name="T42" fmla="*/ 1232642 w 296503"/>
                <a:gd name="T43" fmla="*/ 967221 h 296503"/>
                <a:gd name="T44" fmla="*/ 381555 w 296503"/>
                <a:gd name="T45" fmla="*/ 919175 h 296503"/>
                <a:gd name="T46" fmla="*/ 1191553 w 296503"/>
                <a:gd name="T47" fmla="*/ 433567 h 296503"/>
                <a:gd name="T48" fmla="*/ 1973216 w 296503"/>
                <a:gd name="T49" fmla="*/ 483542 h 296503"/>
                <a:gd name="T50" fmla="*/ 1191553 w 296503"/>
                <a:gd name="T51" fmla="*/ 533481 h 296503"/>
                <a:gd name="T52" fmla="*/ 1191553 w 296503"/>
                <a:gd name="T53" fmla="*/ 433567 h 296503"/>
                <a:gd name="T54" fmla="*/ 864651 w 296503"/>
                <a:gd name="T55" fmla="*/ 433567 h 296503"/>
                <a:gd name="T56" fmla="*/ 864651 w 296503"/>
                <a:gd name="T57" fmla="*/ 533481 h 296503"/>
                <a:gd name="T58" fmla="*/ 381555 w 296503"/>
                <a:gd name="T59" fmla="*/ 483542 h 296503"/>
                <a:gd name="T60" fmla="*/ 94476 w 296503"/>
                <a:gd name="T61" fmla="*/ 98402 h 296503"/>
                <a:gd name="T62" fmla="*/ 1271299 w 296503"/>
                <a:gd name="T63" fmla="*/ 1739667 h 296503"/>
                <a:gd name="T64" fmla="*/ 1857742 w 296503"/>
                <a:gd name="T65" fmla="*/ 2058475 h 296503"/>
                <a:gd name="T66" fmla="*/ 1904980 w 296503"/>
                <a:gd name="T67" fmla="*/ 1739667 h 296503"/>
                <a:gd name="T68" fmla="*/ 2243478 w 296503"/>
                <a:gd name="T69" fmla="*/ 98402 h 296503"/>
                <a:gd name="T70" fmla="*/ 47214 w 296503"/>
                <a:gd name="T71" fmla="*/ 0 h 296503"/>
                <a:gd name="T72" fmla="*/ 2341866 w 296503"/>
                <a:gd name="T73" fmla="*/ 47211 h 296503"/>
                <a:gd name="T74" fmla="*/ 3188082 w 296503"/>
                <a:gd name="T75" fmla="*/ 1176826 h 296503"/>
                <a:gd name="T76" fmla="*/ 3239249 w 296503"/>
                <a:gd name="T77" fmla="*/ 2841713 h 296503"/>
                <a:gd name="T78" fmla="*/ 1979765 w 296503"/>
                <a:gd name="T79" fmla="*/ 2888939 h 296503"/>
                <a:gd name="T80" fmla="*/ 1330340 w 296503"/>
                <a:gd name="T81" fmla="*/ 3239232 h 296503"/>
                <a:gd name="T82" fmla="*/ 1283102 w 296503"/>
                <a:gd name="T83" fmla="*/ 3188067 h 296503"/>
                <a:gd name="T84" fmla="*/ 944605 w 296503"/>
                <a:gd name="T85" fmla="*/ 2888939 h 296503"/>
                <a:gd name="T86" fmla="*/ 897393 w 296503"/>
                <a:gd name="T87" fmla="*/ 1841995 h 296503"/>
                <a:gd name="T88" fmla="*/ 0 w 296503"/>
                <a:gd name="T89" fmla="*/ 1790831 h 296503"/>
                <a:gd name="T90" fmla="*/ 47214 w 296503"/>
                <a:gd name="T91" fmla="*/ 0 h 2965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6503" h="296503">
                  <a:moveTo>
                    <a:pt x="109025" y="120650"/>
                  </a:moveTo>
                  <a:lnTo>
                    <a:pt x="146209" y="120650"/>
                  </a:lnTo>
                  <a:cubicBezTo>
                    <a:pt x="148334" y="120650"/>
                    <a:pt x="150459" y="122482"/>
                    <a:pt x="150459" y="125413"/>
                  </a:cubicBezTo>
                  <a:cubicBezTo>
                    <a:pt x="150459" y="127611"/>
                    <a:pt x="148334" y="129809"/>
                    <a:pt x="146209" y="129809"/>
                  </a:cubicBezTo>
                  <a:lnTo>
                    <a:pt x="109025" y="129809"/>
                  </a:lnTo>
                  <a:cubicBezTo>
                    <a:pt x="106546" y="129809"/>
                    <a:pt x="104775" y="127611"/>
                    <a:pt x="104775" y="125413"/>
                  </a:cubicBezTo>
                  <a:cubicBezTo>
                    <a:pt x="104775" y="122482"/>
                    <a:pt x="106546" y="120650"/>
                    <a:pt x="109025" y="120650"/>
                  </a:cubicBezTo>
                  <a:close/>
                  <a:moveTo>
                    <a:pt x="39205" y="120650"/>
                  </a:moveTo>
                  <a:lnTo>
                    <a:pt x="79146" y="120650"/>
                  </a:lnTo>
                  <a:cubicBezTo>
                    <a:pt x="81642" y="120650"/>
                    <a:pt x="83782" y="122482"/>
                    <a:pt x="83782" y="125413"/>
                  </a:cubicBezTo>
                  <a:cubicBezTo>
                    <a:pt x="83782" y="127611"/>
                    <a:pt x="81642" y="129809"/>
                    <a:pt x="79146" y="129809"/>
                  </a:cubicBezTo>
                  <a:lnTo>
                    <a:pt x="39205" y="129809"/>
                  </a:lnTo>
                  <a:cubicBezTo>
                    <a:pt x="36708" y="129809"/>
                    <a:pt x="34925" y="127611"/>
                    <a:pt x="34925" y="125413"/>
                  </a:cubicBezTo>
                  <a:cubicBezTo>
                    <a:pt x="34925" y="122482"/>
                    <a:pt x="36708" y="120650"/>
                    <a:pt x="39205" y="120650"/>
                  </a:cubicBezTo>
                  <a:close/>
                  <a:moveTo>
                    <a:pt x="214361" y="116728"/>
                  </a:moveTo>
                  <a:lnTo>
                    <a:pt x="214361" y="163923"/>
                  </a:lnTo>
                  <a:cubicBezTo>
                    <a:pt x="214361" y="166445"/>
                    <a:pt x="212200" y="168607"/>
                    <a:pt x="209678" y="168607"/>
                  </a:cubicBezTo>
                  <a:lnTo>
                    <a:pt x="179055" y="168607"/>
                  </a:lnTo>
                  <a:lnTo>
                    <a:pt x="179055" y="195987"/>
                  </a:lnTo>
                  <a:cubicBezTo>
                    <a:pt x="179055" y="197789"/>
                    <a:pt x="178334" y="199230"/>
                    <a:pt x="176893" y="199950"/>
                  </a:cubicBezTo>
                  <a:cubicBezTo>
                    <a:pt x="176173" y="200311"/>
                    <a:pt x="175452" y="200671"/>
                    <a:pt x="174371" y="200671"/>
                  </a:cubicBezTo>
                  <a:cubicBezTo>
                    <a:pt x="173651" y="200671"/>
                    <a:pt x="172930" y="200671"/>
                    <a:pt x="172210" y="199950"/>
                  </a:cubicBezTo>
                  <a:lnTo>
                    <a:pt x="114927" y="168607"/>
                  </a:lnTo>
                  <a:lnTo>
                    <a:pt x="90788" y="168607"/>
                  </a:lnTo>
                  <a:lnTo>
                    <a:pt x="90788" y="255432"/>
                  </a:lnTo>
                  <a:lnTo>
                    <a:pt x="121772" y="255432"/>
                  </a:lnTo>
                  <a:cubicBezTo>
                    <a:pt x="124294" y="255432"/>
                    <a:pt x="126095" y="257233"/>
                    <a:pt x="126095" y="260116"/>
                  </a:cubicBezTo>
                  <a:lnTo>
                    <a:pt x="126095" y="284254"/>
                  </a:lnTo>
                  <a:lnTo>
                    <a:pt x="177974" y="255792"/>
                  </a:lnTo>
                  <a:cubicBezTo>
                    <a:pt x="178694" y="255432"/>
                    <a:pt x="179415" y="255432"/>
                    <a:pt x="180136" y="255432"/>
                  </a:cubicBezTo>
                  <a:lnTo>
                    <a:pt x="287496" y="255432"/>
                  </a:lnTo>
                  <a:lnTo>
                    <a:pt x="287496" y="116728"/>
                  </a:lnTo>
                  <a:lnTo>
                    <a:pt x="214361" y="116728"/>
                  </a:lnTo>
                  <a:close/>
                  <a:moveTo>
                    <a:pt x="142757" y="79375"/>
                  </a:moveTo>
                  <a:lnTo>
                    <a:pt x="175975" y="79375"/>
                  </a:lnTo>
                  <a:cubicBezTo>
                    <a:pt x="178832" y="79375"/>
                    <a:pt x="180618" y="81573"/>
                    <a:pt x="180618" y="84137"/>
                  </a:cubicBezTo>
                  <a:cubicBezTo>
                    <a:pt x="180618" y="86335"/>
                    <a:pt x="178832" y="88534"/>
                    <a:pt x="175975" y="88534"/>
                  </a:cubicBezTo>
                  <a:lnTo>
                    <a:pt x="142757" y="88534"/>
                  </a:lnTo>
                  <a:cubicBezTo>
                    <a:pt x="140256" y="88534"/>
                    <a:pt x="138113" y="86335"/>
                    <a:pt x="138113" y="84137"/>
                  </a:cubicBezTo>
                  <a:cubicBezTo>
                    <a:pt x="138113" y="81573"/>
                    <a:pt x="140256" y="79375"/>
                    <a:pt x="142757" y="79375"/>
                  </a:cubicBezTo>
                  <a:close/>
                  <a:moveTo>
                    <a:pt x="39214" y="79375"/>
                  </a:moveTo>
                  <a:lnTo>
                    <a:pt x="112830" y="79375"/>
                  </a:lnTo>
                  <a:cubicBezTo>
                    <a:pt x="114974" y="79375"/>
                    <a:pt x="117118" y="81573"/>
                    <a:pt x="117118" y="84137"/>
                  </a:cubicBezTo>
                  <a:cubicBezTo>
                    <a:pt x="117118" y="86335"/>
                    <a:pt x="114974" y="88534"/>
                    <a:pt x="112830" y="88534"/>
                  </a:cubicBezTo>
                  <a:lnTo>
                    <a:pt x="39214" y="88534"/>
                  </a:lnTo>
                  <a:cubicBezTo>
                    <a:pt x="36712" y="88534"/>
                    <a:pt x="34925" y="86335"/>
                    <a:pt x="34925" y="84137"/>
                  </a:cubicBezTo>
                  <a:cubicBezTo>
                    <a:pt x="34925" y="81573"/>
                    <a:pt x="36712" y="79375"/>
                    <a:pt x="39214" y="79375"/>
                  </a:cubicBezTo>
                  <a:close/>
                  <a:moveTo>
                    <a:pt x="109068" y="39688"/>
                  </a:moveTo>
                  <a:lnTo>
                    <a:pt x="175967" y="39688"/>
                  </a:lnTo>
                  <a:cubicBezTo>
                    <a:pt x="178829" y="39688"/>
                    <a:pt x="180617" y="41593"/>
                    <a:pt x="180617" y="44260"/>
                  </a:cubicBezTo>
                  <a:cubicBezTo>
                    <a:pt x="180617" y="46927"/>
                    <a:pt x="178829" y="48832"/>
                    <a:pt x="175967" y="48832"/>
                  </a:cubicBezTo>
                  <a:lnTo>
                    <a:pt x="109068" y="48832"/>
                  </a:lnTo>
                  <a:cubicBezTo>
                    <a:pt x="106564" y="48832"/>
                    <a:pt x="104775" y="46927"/>
                    <a:pt x="104775" y="44260"/>
                  </a:cubicBezTo>
                  <a:cubicBezTo>
                    <a:pt x="104775" y="41593"/>
                    <a:pt x="106564" y="39688"/>
                    <a:pt x="109068" y="39688"/>
                  </a:cubicBezTo>
                  <a:close/>
                  <a:moveTo>
                    <a:pt x="39205" y="39688"/>
                  </a:moveTo>
                  <a:lnTo>
                    <a:pt x="79146" y="39688"/>
                  </a:lnTo>
                  <a:cubicBezTo>
                    <a:pt x="81642" y="39688"/>
                    <a:pt x="83782" y="41593"/>
                    <a:pt x="83782" y="44260"/>
                  </a:cubicBezTo>
                  <a:cubicBezTo>
                    <a:pt x="83782" y="46927"/>
                    <a:pt x="81642" y="48832"/>
                    <a:pt x="79146" y="48832"/>
                  </a:cubicBezTo>
                  <a:lnTo>
                    <a:pt x="39205" y="48832"/>
                  </a:lnTo>
                  <a:cubicBezTo>
                    <a:pt x="36708" y="48832"/>
                    <a:pt x="34925" y="46927"/>
                    <a:pt x="34925" y="44260"/>
                  </a:cubicBezTo>
                  <a:cubicBezTo>
                    <a:pt x="34925" y="41593"/>
                    <a:pt x="36708" y="39688"/>
                    <a:pt x="39205" y="39688"/>
                  </a:cubicBezTo>
                  <a:close/>
                  <a:moveTo>
                    <a:pt x="8646" y="9007"/>
                  </a:moveTo>
                  <a:lnTo>
                    <a:pt x="8646" y="159240"/>
                  </a:lnTo>
                  <a:lnTo>
                    <a:pt x="116368" y="159240"/>
                  </a:lnTo>
                  <a:cubicBezTo>
                    <a:pt x="117088" y="159240"/>
                    <a:pt x="117809" y="159600"/>
                    <a:pt x="118529" y="159960"/>
                  </a:cubicBezTo>
                  <a:lnTo>
                    <a:pt x="170048" y="188422"/>
                  </a:lnTo>
                  <a:lnTo>
                    <a:pt x="170048" y="163923"/>
                  </a:lnTo>
                  <a:cubicBezTo>
                    <a:pt x="170048" y="161401"/>
                    <a:pt x="172210" y="159240"/>
                    <a:pt x="174371" y="159240"/>
                  </a:cubicBezTo>
                  <a:lnTo>
                    <a:pt x="205355" y="159240"/>
                  </a:lnTo>
                  <a:lnTo>
                    <a:pt x="205355" y="9007"/>
                  </a:lnTo>
                  <a:lnTo>
                    <a:pt x="8646" y="9007"/>
                  </a:lnTo>
                  <a:close/>
                  <a:moveTo>
                    <a:pt x="4323" y="0"/>
                  </a:moveTo>
                  <a:lnTo>
                    <a:pt x="209678" y="0"/>
                  </a:lnTo>
                  <a:cubicBezTo>
                    <a:pt x="212200" y="0"/>
                    <a:pt x="214361" y="1801"/>
                    <a:pt x="214361" y="4323"/>
                  </a:cubicBezTo>
                  <a:lnTo>
                    <a:pt x="214361" y="107721"/>
                  </a:lnTo>
                  <a:lnTo>
                    <a:pt x="291819" y="107721"/>
                  </a:lnTo>
                  <a:cubicBezTo>
                    <a:pt x="294341" y="107721"/>
                    <a:pt x="296503" y="109882"/>
                    <a:pt x="296503" y="112044"/>
                  </a:cubicBezTo>
                  <a:lnTo>
                    <a:pt x="296503" y="260116"/>
                  </a:lnTo>
                  <a:cubicBezTo>
                    <a:pt x="296503" y="262277"/>
                    <a:pt x="294341" y="264439"/>
                    <a:pt x="291819" y="264439"/>
                  </a:cubicBezTo>
                  <a:lnTo>
                    <a:pt x="181216" y="264439"/>
                  </a:lnTo>
                  <a:lnTo>
                    <a:pt x="123933" y="295782"/>
                  </a:lnTo>
                  <a:cubicBezTo>
                    <a:pt x="123213" y="296143"/>
                    <a:pt x="122492" y="296503"/>
                    <a:pt x="121772" y="296503"/>
                  </a:cubicBezTo>
                  <a:cubicBezTo>
                    <a:pt x="121051" y="296503"/>
                    <a:pt x="119970" y="296143"/>
                    <a:pt x="119610" y="295782"/>
                  </a:cubicBezTo>
                  <a:cubicBezTo>
                    <a:pt x="118169" y="295062"/>
                    <a:pt x="117448" y="293621"/>
                    <a:pt x="117448" y="291819"/>
                  </a:cubicBezTo>
                  <a:lnTo>
                    <a:pt x="117448" y="264439"/>
                  </a:lnTo>
                  <a:lnTo>
                    <a:pt x="86465" y="264439"/>
                  </a:lnTo>
                  <a:cubicBezTo>
                    <a:pt x="83943" y="264439"/>
                    <a:pt x="82142" y="262277"/>
                    <a:pt x="82142" y="260116"/>
                  </a:cubicBezTo>
                  <a:lnTo>
                    <a:pt x="82142" y="168607"/>
                  </a:lnTo>
                  <a:lnTo>
                    <a:pt x="4323" y="168607"/>
                  </a:lnTo>
                  <a:cubicBezTo>
                    <a:pt x="2161" y="168607"/>
                    <a:pt x="0" y="166445"/>
                    <a:pt x="0" y="163923"/>
                  </a:cubicBezTo>
                  <a:lnTo>
                    <a:pt x="0" y="4323"/>
                  </a:lnTo>
                  <a:cubicBezTo>
                    <a:pt x="0" y="1801"/>
                    <a:pt x="2161" y="0"/>
                    <a:pt x="43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675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0987C3FF-D275-9F41-8BAD-E10864486A7A}"/>
              </a:ext>
            </a:extLst>
          </p:cNvPr>
          <p:cNvGrpSpPr/>
          <p:nvPr/>
        </p:nvGrpSpPr>
        <p:grpSpPr>
          <a:xfrm>
            <a:off x="2525513" y="1893910"/>
            <a:ext cx="1796969" cy="1646057"/>
            <a:chOff x="6732948" y="2765492"/>
            <a:chExt cx="4790669" cy="4388343"/>
          </a:xfrm>
        </p:grpSpPr>
        <p:sp>
          <p:nvSpPr>
            <p:cNvPr id="43" name="Shape 55304">
              <a:extLst>
                <a:ext uri="{FF2B5EF4-FFF2-40B4-BE49-F238E27FC236}">
                  <a16:creationId xmlns:a16="http://schemas.microsoft.com/office/drawing/2014/main" xmlns="" id="{A9E30C45-3B40-B54A-8BAE-7761E2F0BD72}"/>
                </a:ext>
              </a:extLst>
            </p:cNvPr>
            <p:cNvSpPr/>
            <p:nvPr/>
          </p:nvSpPr>
          <p:spPr>
            <a:xfrm>
              <a:off x="6733241" y="2765545"/>
              <a:ext cx="2912814" cy="291282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4" name="Shape 55305">
              <a:extLst>
                <a:ext uri="{FF2B5EF4-FFF2-40B4-BE49-F238E27FC236}">
                  <a16:creationId xmlns:a16="http://schemas.microsoft.com/office/drawing/2014/main" xmlns="" id="{124DBECE-6415-9B47-BBD9-976CEEE5CA34}"/>
                </a:ext>
              </a:extLst>
            </p:cNvPr>
            <p:cNvSpPr/>
            <p:nvPr/>
          </p:nvSpPr>
          <p:spPr>
            <a:xfrm>
              <a:off x="9645758" y="2765492"/>
              <a:ext cx="1870574" cy="4388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8132"/>
                  </a:lnTo>
                  <a:lnTo>
                    <a:pt x="21600" y="21600"/>
                  </a:lnTo>
                  <a:lnTo>
                    <a:pt x="0" y="14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5" name="Shape 55306">
              <a:extLst>
                <a:ext uri="{FF2B5EF4-FFF2-40B4-BE49-F238E27FC236}">
                  <a16:creationId xmlns:a16="http://schemas.microsoft.com/office/drawing/2014/main" xmlns="" id="{38B4CECF-F19E-F041-A56D-DADF0A50475A}"/>
                </a:ext>
              </a:extLst>
            </p:cNvPr>
            <p:cNvSpPr/>
            <p:nvPr/>
          </p:nvSpPr>
          <p:spPr>
            <a:xfrm>
              <a:off x="6732948" y="5678309"/>
              <a:ext cx="4790669" cy="147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66" y="0"/>
                  </a:moveTo>
                  <a:lnTo>
                    <a:pt x="21600" y="21600"/>
                  </a:lnTo>
                  <a:lnTo>
                    <a:pt x="18542" y="21573"/>
                  </a:lnTo>
                  <a:lnTo>
                    <a:pt x="0" y="0"/>
                  </a:lnTo>
                  <a:lnTo>
                    <a:pt x="13166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9" name="Freeform 964">
              <a:extLst>
                <a:ext uri="{FF2B5EF4-FFF2-40B4-BE49-F238E27FC236}">
                  <a16:creationId xmlns:a16="http://schemas.microsoft.com/office/drawing/2014/main" xmlns="" id="{A9BE6936-E854-724F-A3A4-10C2623A3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3649" y="3485955"/>
              <a:ext cx="1472000" cy="1472000"/>
            </a:xfrm>
            <a:custGeom>
              <a:avLst/>
              <a:gdLst>
                <a:gd name="T0" fmla="*/ 1192678 w 296503"/>
                <a:gd name="T1" fmla="*/ 2353997 h 296503"/>
                <a:gd name="T2" fmla="*/ 1144651 w 296503"/>
                <a:gd name="T3" fmla="*/ 3048444 h 296503"/>
                <a:gd name="T4" fmla="*/ 1092627 w 296503"/>
                <a:gd name="T5" fmla="*/ 2353997 h 296503"/>
                <a:gd name="T6" fmla="*/ 242348 w 296503"/>
                <a:gd name="T7" fmla="*/ 2115854 h 296503"/>
                <a:gd name="T8" fmla="*/ 932570 w 296503"/>
                <a:gd name="T9" fmla="*/ 2165818 h 296503"/>
                <a:gd name="T10" fmla="*/ 242348 w 296503"/>
                <a:gd name="T11" fmla="*/ 2215757 h 296503"/>
                <a:gd name="T12" fmla="*/ 242348 w 296503"/>
                <a:gd name="T13" fmla="*/ 2115854 h 296503"/>
                <a:gd name="T14" fmla="*/ 2098066 w 296503"/>
                <a:gd name="T15" fmla="*/ 2160603 h 296503"/>
                <a:gd name="T16" fmla="*/ 2397766 w 296503"/>
                <a:gd name="T17" fmla="*/ 2160603 h 296503"/>
                <a:gd name="T18" fmla="*/ 1144651 w 296503"/>
                <a:gd name="T19" fmla="*/ 883248 h 296503"/>
                <a:gd name="T20" fmla="*/ 1144651 w 296503"/>
                <a:gd name="T21" fmla="*/ 1436782 h 296503"/>
                <a:gd name="T22" fmla="*/ 1144651 w 296503"/>
                <a:gd name="T23" fmla="*/ 883248 h 296503"/>
                <a:gd name="T24" fmla="*/ 1522221 w 296503"/>
                <a:gd name="T25" fmla="*/ 1160019 h 296503"/>
                <a:gd name="T26" fmla="*/ 763101 w 296503"/>
                <a:gd name="T27" fmla="*/ 1160019 h 296503"/>
                <a:gd name="T28" fmla="*/ 1137930 w 296503"/>
                <a:gd name="T29" fmla="*/ 510967 h 296503"/>
                <a:gd name="T30" fmla="*/ 676130 w 296503"/>
                <a:gd name="T31" fmla="*/ 1631847 h 296503"/>
                <a:gd name="T32" fmla="*/ 1595822 w 296503"/>
                <a:gd name="T33" fmla="*/ 1631847 h 296503"/>
                <a:gd name="T34" fmla="*/ 1137930 w 296503"/>
                <a:gd name="T35" fmla="*/ 510967 h 296503"/>
                <a:gd name="T36" fmla="*/ 1666258 w 296503"/>
                <a:gd name="T37" fmla="*/ 633313 h 296503"/>
                <a:gd name="T38" fmla="*/ 1169232 w 296503"/>
                <a:gd name="T39" fmla="*/ 2204131 h 296503"/>
                <a:gd name="T40" fmla="*/ 1102713 w 296503"/>
                <a:gd name="T41" fmla="*/ 2204131 h 296503"/>
                <a:gd name="T42" fmla="*/ 605687 w 296503"/>
                <a:gd name="T43" fmla="*/ 633313 h 296503"/>
                <a:gd name="T44" fmla="*/ 2247933 w 296503"/>
                <a:gd name="T45" fmla="*/ 208110 h 296503"/>
                <a:gd name="T46" fmla="*/ 2295240 w 296503"/>
                <a:gd name="T47" fmla="*/ 923123 h 296503"/>
                <a:gd name="T48" fmla="*/ 3044503 w 296503"/>
                <a:gd name="T49" fmla="*/ 970248 h 296503"/>
                <a:gd name="T50" fmla="*/ 2295240 w 296503"/>
                <a:gd name="T51" fmla="*/ 1017399 h 296503"/>
                <a:gd name="T52" fmla="*/ 2381999 w 296503"/>
                <a:gd name="T53" fmla="*/ 1956322 h 296503"/>
                <a:gd name="T54" fmla="*/ 3028723 w 296503"/>
                <a:gd name="T55" fmla="*/ 1382748 h 296503"/>
                <a:gd name="T56" fmla="*/ 2452999 w 296503"/>
                <a:gd name="T57" fmla="*/ 2023107 h 296503"/>
                <a:gd name="T58" fmla="*/ 2295240 w 296503"/>
                <a:gd name="T59" fmla="*/ 2400253 h 296503"/>
                <a:gd name="T60" fmla="*/ 2247933 w 296503"/>
                <a:gd name="T61" fmla="*/ 3048467 h 296503"/>
                <a:gd name="T62" fmla="*/ 2200607 w 296503"/>
                <a:gd name="T63" fmla="*/ 2400253 h 296503"/>
                <a:gd name="T64" fmla="*/ 1400086 w 296503"/>
                <a:gd name="T65" fmla="*/ 2207752 h 296503"/>
                <a:gd name="T66" fmla="*/ 1400086 w 296503"/>
                <a:gd name="T67" fmla="*/ 2113461 h 296503"/>
                <a:gd name="T68" fmla="*/ 2200607 w 296503"/>
                <a:gd name="T69" fmla="*/ 1920963 h 296503"/>
                <a:gd name="T70" fmla="*/ 2247933 w 296503"/>
                <a:gd name="T71" fmla="*/ 208110 h 296503"/>
                <a:gd name="T72" fmla="*/ 98402 w 296503"/>
                <a:gd name="T73" fmla="*/ 373931 h 296503"/>
                <a:gd name="T74" fmla="*/ 377840 w 296503"/>
                <a:gd name="T75" fmla="*/ 3140830 h 296503"/>
                <a:gd name="T76" fmla="*/ 3140830 w 296503"/>
                <a:gd name="T77" fmla="*/ 2861390 h 296503"/>
                <a:gd name="T78" fmla="*/ 2861390 w 296503"/>
                <a:gd name="T79" fmla="*/ 98402 h 296503"/>
                <a:gd name="T80" fmla="*/ 377840 w 296503"/>
                <a:gd name="T81" fmla="*/ 0 h 296503"/>
                <a:gd name="T82" fmla="*/ 3239232 w 296503"/>
                <a:gd name="T83" fmla="*/ 373931 h 296503"/>
                <a:gd name="T84" fmla="*/ 2861390 w 296503"/>
                <a:gd name="T85" fmla="*/ 3239232 h 296503"/>
                <a:gd name="T86" fmla="*/ 0 w 296503"/>
                <a:gd name="T87" fmla="*/ 2861390 h 296503"/>
                <a:gd name="T88" fmla="*/ 377840 w 296503"/>
                <a:gd name="T89" fmla="*/ 0 h 2965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96503" h="296503">
                  <a:moveTo>
                    <a:pt x="104775" y="211138"/>
                  </a:moveTo>
                  <a:cubicBezTo>
                    <a:pt x="106973" y="211138"/>
                    <a:pt x="109171" y="212944"/>
                    <a:pt x="109171" y="215472"/>
                  </a:cubicBezTo>
                  <a:lnTo>
                    <a:pt x="109171" y="274344"/>
                  </a:lnTo>
                  <a:cubicBezTo>
                    <a:pt x="109171" y="276872"/>
                    <a:pt x="106973" y="279039"/>
                    <a:pt x="104775" y="279039"/>
                  </a:cubicBezTo>
                  <a:cubicBezTo>
                    <a:pt x="102211" y="279039"/>
                    <a:pt x="100013" y="276872"/>
                    <a:pt x="100013" y="274344"/>
                  </a:cubicBezTo>
                  <a:lnTo>
                    <a:pt x="100013" y="215472"/>
                  </a:lnTo>
                  <a:cubicBezTo>
                    <a:pt x="100013" y="212944"/>
                    <a:pt x="102211" y="211138"/>
                    <a:pt x="104775" y="211138"/>
                  </a:cubicBezTo>
                  <a:close/>
                  <a:moveTo>
                    <a:pt x="22183" y="193675"/>
                  </a:moveTo>
                  <a:lnTo>
                    <a:pt x="81005" y="193675"/>
                  </a:lnTo>
                  <a:cubicBezTo>
                    <a:pt x="83546" y="193675"/>
                    <a:pt x="85362" y="195580"/>
                    <a:pt x="85362" y="198247"/>
                  </a:cubicBezTo>
                  <a:cubicBezTo>
                    <a:pt x="85362" y="200914"/>
                    <a:pt x="83546" y="202819"/>
                    <a:pt x="81005" y="202819"/>
                  </a:cubicBezTo>
                  <a:lnTo>
                    <a:pt x="22183" y="202819"/>
                  </a:lnTo>
                  <a:cubicBezTo>
                    <a:pt x="19641" y="202819"/>
                    <a:pt x="17463" y="200914"/>
                    <a:pt x="17463" y="198247"/>
                  </a:cubicBezTo>
                  <a:cubicBezTo>
                    <a:pt x="17463" y="195580"/>
                    <a:pt x="19641" y="193675"/>
                    <a:pt x="22183" y="193675"/>
                  </a:cubicBezTo>
                  <a:close/>
                  <a:moveTo>
                    <a:pt x="205764" y="184106"/>
                  </a:moveTo>
                  <a:cubicBezTo>
                    <a:pt x="198544" y="184106"/>
                    <a:pt x="192047" y="190579"/>
                    <a:pt x="192047" y="197771"/>
                  </a:cubicBezTo>
                  <a:cubicBezTo>
                    <a:pt x="192047" y="205323"/>
                    <a:pt x="198544" y="211436"/>
                    <a:pt x="205764" y="211436"/>
                  </a:cubicBezTo>
                  <a:cubicBezTo>
                    <a:pt x="213344" y="211436"/>
                    <a:pt x="219480" y="205323"/>
                    <a:pt x="219480" y="197771"/>
                  </a:cubicBezTo>
                  <a:cubicBezTo>
                    <a:pt x="219480" y="190579"/>
                    <a:pt x="213344" y="184106"/>
                    <a:pt x="205764" y="184106"/>
                  </a:cubicBezTo>
                  <a:close/>
                  <a:moveTo>
                    <a:pt x="104775" y="80848"/>
                  </a:moveTo>
                  <a:cubicBezTo>
                    <a:pt x="90223" y="80848"/>
                    <a:pt x="78945" y="92067"/>
                    <a:pt x="78945" y="106182"/>
                  </a:cubicBezTo>
                  <a:cubicBezTo>
                    <a:pt x="78945" y="120297"/>
                    <a:pt x="90223" y="131516"/>
                    <a:pt x="104775" y="131516"/>
                  </a:cubicBezTo>
                  <a:cubicBezTo>
                    <a:pt x="118599" y="131516"/>
                    <a:pt x="130241" y="120297"/>
                    <a:pt x="130241" y="106182"/>
                  </a:cubicBezTo>
                  <a:cubicBezTo>
                    <a:pt x="130241" y="92067"/>
                    <a:pt x="118599" y="80848"/>
                    <a:pt x="104775" y="80848"/>
                  </a:cubicBezTo>
                  <a:close/>
                  <a:moveTo>
                    <a:pt x="104775" y="71438"/>
                  </a:moveTo>
                  <a:cubicBezTo>
                    <a:pt x="123692" y="71438"/>
                    <a:pt x="139336" y="87001"/>
                    <a:pt x="139336" y="106182"/>
                  </a:cubicBezTo>
                  <a:cubicBezTo>
                    <a:pt x="139336" y="125364"/>
                    <a:pt x="123692" y="140926"/>
                    <a:pt x="104775" y="140926"/>
                  </a:cubicBezTo>
                  <a:cubicBezTo>
                    <a:pt x="85493" y="140926"/>
                    <a:pt x="69850" y="125364"/>
                    <a:pt x="69850" y="106182"/>
                  </a:cubicBezTo>
                  <a:cubicBezTo>
                    <a:pt x="69850" y="87001"/>
                    <a:pt x="85493" y="71438"/>
                    <a:pt x="104775" y="71438"/>
                  </a:cubicBezTo>
                  <a:close/>
                  <a:moveTo>
                    <a:pt x="104160" y="46771"/>
                  </a:moveTo>
                  <a:cubicBezTo>
                    <a:pt x="88040" y="46771"/>
                    <a:pt x="72995" y="53273"/>
                    <a:pt x="61890" y="64473"/>
                  </a:cubicBezTo>
                  <a:cubicBezTo>
                    <a:pt x="38247" y="87955"/>
                    <a:pt x="38247" y="126250"/>
                    <a:pt x="61890" y="149371"/>
                  </a:cubicBezTo>
                  <a:lnTo>
                    <a:pt x="104160" y="192001"/>
                  </a:lnTo>
                  <a:lnTo>
                    <a:pt x="146073" y="149371"/>
                  </a:lnTo>
                  <a:cubicBezTo>
                    <a:pt x="169358" y="126250"/>
                    <a:pt x="169358" y="87955"/>
                    <a:pt x="146073" y="64473"/>
                  </a:cubicBezTo>
                  <a:cubicBezTo>
                    <a:pt x="134968" y="53273"/>
                    <a:pt x="119922" y="46771"/>
                    <a:pt x="104160" y="46771"/>
                  </a:cubicBezTo>
                  <a:close/>
                  <a:moveTo>
                    <a:pt x="104160" y="38100"/>
                  </a:moveTo>
                  <a:cubicBezTo>
                    <a:pt x="122430" y="38100"/>
                    <a:pt x="139267" y="45326"/>
                    <a:pt x="152521" y="57970"/>
                  </a:cubicBezTo>
                  <a:cubicBezTo>
                    <a:pt x="179030" y="85065"/>
                    <a:pt x="179030" y="128779"/>
                    <a:pt x="152521" y="155874"/>
                  </a:cubicBezTo>
                  <a:lnTo>
                    <a:pt x="107026" y="201755"/>
                  </a:lnTo>
                  <a:cubicBezTo>
                    <a:pt x="106310" y="202478"/>
                    <a:pt x="105235" y="202839"/>
                    <a:pt x="104160" y="202839"/>
                  </a:cubicBezTo>
                  <a:cubicBezTo>
                    <a:pt x="102727" y="202839"/>
                    <a:pt x="101653" y="202478"/>
                    <a:pt x="100936" y="201755"/>
                  </a:cubicBezTo>
                  <a:lnTo>
                    <a:pt x="55442" y="155874"/>
                  </a:lnTo>
                  <a:cubicBezTo>
                    <a:pt x="28575" y="128779"/>
                    <a:pt x="28575" y="85065"/>
                    <a:pt x="55442" y="57970"/>
                  </a:cubicBezTo>
                  <a:cubicBezTo>
                    <a:pt x="68338" y="45326"/>
                    <a:pt x="85533" y="38100"/>
                    <a:pt x="104160" y="38100"/>
                  </a:cubicBezTo>
                  <a:close/>
                  <a:moveTo>
                    <a:pt x="205764" y="19050"/>
                  </a:moveTo>
                  <a:cubicBezTo>
                    <a:pt x="208290" y="19050"/>
                    <a:pt x="210095" y="20848"/>
                    <a:pt x="210095" y="23365"/>
                  </a:cubicBezTo>
                  <a:lnTo>
                    <a:pt x="210095" y="84497"/>
                  </a:lnTo>
                  <a:lnTo>
                    <a:pt x="273986" y="84497"/>
                  </a:lnTo>
                  <a:cubicBezTo>
                    <a:pt x="276512" y="84497"/>
                    <a:pt x="278678" y="86295"/>
                    <a:pt x="278678" y="88812"/>
                  </a:cubicBezTo>
                  <a:cubicBezTo>
                    <a:pt x="278678" y="91330"/>
                    <a:pt x="276512" y="93128"/>
                    <a:pt x="273986" y="93128"/>
                  </a:cubicBezTo>
                  <a:lnTo>
                    <a:pt x="210095" y="93128"/>
                  </a:lnTo>
                  <a:lnTo>
                    <a:pt x="210095" y="175835"/>
                  </a:lnTo>
                  <a:cubicBezTo>
                    <a:pt x="213344" y="176555"/>
                    <a:pt x="215871" y="177633"/>
                    <a:pt x="218036" y="179072"/>
                  </a:cubicBezTo>
                  <a:lnTo>
                    <a:pt x="270737" y="126570"/>
                  </a:lnTo>
                  <a:cubicBezTo>
                    <a:pt x="272542" y="125132"/>
                    <a:pt x="275429" y="125132"/>
                    <a:pt x="277234" y="126570"/>
                  </a:cubicBezTo>
                  <a:cubicBezTo>
                    <a:pt x="279039" y="128368"/>
                    <a:pt x="279039" y="131245"/>
                    <a:pt x="277234" y="133043"/>
                  </a:cubicBezTo>
                  <a:lnTo>
                    <a:pt x="224534" y="185185"/>
                  </a:lnTo>
                  <a:cubicBezTo>
                    <a:pt x="227060" y="188781"/>
                    <a:pt x="228143" y="193096"/>
                    <a:pt x="228143" y="197771"/>
                  </a:cubicBezTo>
                  <a:cubicBezTo>
                    <a:pt x="228143" y="208559"/>
                    <a:pt x="220563" y="217549"/>
                    <a:pt x="210095" y="219707"/>
                  </a:cubicBezTo>
                  <a:lnTo>
                    <a:pt x="210095" y="274366"/>
                  </a:lnTo>
                  <a:cubicBezTo>
                    <a:pt x="210095" y="276883"/>
                    <a:pt x="208290" y="279041"/>
                    <a:pt x="205764" y="279041"/>
                  </a:cubicBezTo>
                  <a:cubicBezTo>
                    <a:pt x="203237" y="279041"/>
                    <a:pt x="201432" y="276883"/>
                    <a:pt x="201432" y="274366"/>
                  </a:cubicBezTo>
                  <a:lnTo>
                    <a:pt x="201432" y="219707"/>
                  </a:lnTo>
                  <a:cubicBezTo>
                    <a:pt x="192408" y="217909"/>
                    <a:pt x="185550" y="211076"/>
                    <a:pt x="183745" y="202086"/>
                  </a:cubicBezTo>
                  <a:lnTo>
                    <a:pt x="128157" y="202086"/>
                  </a:lnTo>
                  <a:cubicBezTo>
                    <a:pt x="125630" y="202086"/>
                    <a:pt x="123825" y="200288"/>
                    <a:pt x="123825" y="197771"/>
                  </a:cubicBezTo>
                  <a:cubicBezTo>
                    <a:pt x="123825" y="195254"/>
                    <a:pt x="125630" y="193456"/>
                    <a:pt x="128157" y="193456"/>
                  </a:cubicBezTo>
                  <a:lnTo>
                    <a:pt x="183745" y="193456"/>
                  </a:lnTo>
                  <a:cubicBezTo>
                    <a:pt x="185550" y="184466"/>
                    <a:pt x="192408" y="177633"/>
                    <a:pt x="201432" y="175835"/>
                  </a:cubicBezTo>
                  <a:lnTo>
                    <a:pt x="201432" y="23365"/>
                  </a:lnTo>
                  <a:cubicBezTo>
                    <a:pt x="201432" y="20848"/>
                    <a:pt x="203237" y="19050"/>
                    <a:pt x="205764" y="19050"/>
                  </a:cubicBezTo>
                  <a:close/>
                  <a:moveTo>
                    <a:pt x="34586" y="9007"/>
                  </a:moveTo>
                  <a:cubicBezTo>
                    <a:pt x="20535" y="9007"/>
                    <a:pt x="9007" y="20175"/>
                    <a:pt x="9007" y="34226"/>
                  </a:cubicBezTo>
                  <a:lnTo>
                    <a:pt x="9007" y="261917"/>
                  </a:lnTo>
                  <a:cubicBezTo>
                    <a:pt x="9007" y="275967"/>
                    <a:pt x="20535" y="287496"/>
                    <a:pt x="34586" y="287496"/>
                  </a:cubicBezTo>
                  <a:lnTo>
                    <a:pt x="261917" y="287496"/>
                  </a:lnTo>
                  <a:cubicBezTo>
                    <a:pt x="275967" y="287496"/>
                    <a:pt x="287496" y="275967"/>
                    <a:pt x="287496" y="261917"/>
                  </a:cubicBezTo>
                  <a:lnTo>
                    <a:pt x="287496" y="34226"/>
                  </a:lnTo>
                  <a:cubicBezTo>
                    <a:pt x="287496" y="20175"/>
                    <a:pt x="275967" y="9007"/>
                    <a:pt x="261917" y="9007"/>
                  </a:cubicBezTo>
                  <a:lnTo>
                    <a:pt x="34586" y="9007"/>
                  </a:lnTo>
                  <a:close/>
                  <a:moveTo>
                    <a:pt x="34586" y="0"/>
                  </a:moveTo>
                  <a:lnTo>
                    <a:pt x="261917" y="0"/>
                  </a:lnTo>
                  <a:cubicBezTo>
                    <a:pt x="281011" y="0"/>
                    <a:pt x="296503" y="15492"/>
                    <a:pt x="296503" y="34226"/>
                  </a:cubicBezTo>
                  <a:lnTo>
                    <a:pt x="296503" y="261917"/>
                  </a:lnTo>
                  <a:cubicBezTo>
                    <a:pt x="296503" y="281011"/>
                    <a:pt x="281011" y="296503"/>
                    <a:pt x="261917" y="296503"/>
                  </a:cubicBezTo>
                  <a:lnTo>
                    <a:pt x="34586" y="296503"/>
                  </a:lnTo>
                  <a:cubicBezTo>
                    <a:pt x="15491" y="296503"/>
                    <a:pt x="0" y="281011"/>
                    <a:pt x="0" y="261917"/>
                  </a:cubicBezTo>
                  <a:lnTo>
                    <a:pt x="0" y="34226"/>
                  </a:lnTo>
                  <a:cubicBezTo>
                    <a:pt x="0" y="15492"/>
                    <a:pt x="15491" y="0"/>
                    <a:pt x="345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675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D2A0ACB-2ACC-4A4B-9D85-CFD9081F04BC}"/>
              </a:ext>
            </a:extLst>
          </p:cNvPr>
          <p:cNvSpPr txBox="1"/>
          <p:nvPr/>
        </p:nvSpPr>
        <p:spPr>
          <a:xfrm>
            <a:off x="3639532" y="1341147"/>
            <a:ext cx="1864934" cy="2724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40"/>
              </a:lnSpc>
            </a:pPr>
            <a:r>
              <a:rPr lang="en-ZA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Lato"/>
              </a:rPr>
              <a:t>Under the MDDA Act</a:t>
            </a:r>
            <a:endParaRPr lang="en-US" sz="1400" spc="19" dirty="0">
              <a:solidFill>
                <a:schemeClr val="tx2">
                  <a:lumMod val="60000"/>
                  <a:lumOff val="4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41A024A4-48B9-1047-9714-0D199AF58B92}"/>
              </a:ext>
            </a:extLst>
          </p:cNvPr>
          <p:cNvSpPr txBox="1"/>
          <p:nvPr/>
        </p:nvSpPr>
        <p:spPr>
          <a:xfrm>
            <a:off x="6554656" y="4889546"/>
            <a:ext cx="256506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b="1" spc="-11" dirty="0">
                <a:solidFill>
                  <a:schemeClr val="tx2"/>
                </a:solidFill>
                <a:latin typeface="Lato" panose="020F0502020204030203"/>
                <a:ea typeface="Source Sans Pro" panose="020B0503030403020204" pitchFamily="34" charset="0"/>
              </a:rPr>
              <a:t>4.  Digital, New and Online Media</a:t>
            </a:r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xmlns="" id="{4BF4562D-50FA-2741-ADC2-D8A6FB81C41F}"/>
              </a:ext>
            </a:extLst>
          </p:cNvPr>
          <p:cNvSpPr txBox="1">
            <a:spLocks/>
          </p:cNvSpPr>
          <p:nvPr/>
        </p:nvSpPr>
        <p:spPr>
          <a:xfrm>
            <a:off x="6618264" y="5153603"/>
            <a:ext cx="1736593" cy="430639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200" spc="-11" dirty="0">
                <a:latin typeface="Poppins"/>
                <a:ea typeface="Source Sans Pro" panose="020B0503030403020204" pitchFamily="34" charset="0"/>
              </a:rPr>
              <a:t>Non-profit organisations</a:t>
            </a:r>
          </a:p>
          <a:p>
            <a:pPr marL="171450" indent="-171450" algn="r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200" spc="-11" dirty="0">
                <a:latin typeface="Poppins"/>
                <a:ea typeface="Source Sans Pro" panose="020B0503030403020204" pitchFamily="34" charset="0"/>
              </a:rPr>
              <a:t>Online publications</a:t>
            </a:r>
            <a:endParaRPr lang="en-US" sz="1100" dirty="0">
              <a:solidFill>
                <a:schemeClr val="tx1"/>
              </a:solidFill>
              <a:latin typeface="Poppins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46DC6BD-AB2C-9D4F-90CF-A3E99CACF06E}"/>
              </a:ext>
            </a:extLst>
          </p:cNvPr>
          <p:cNvSpPr txBox="1"/>
          <p:nvPr/>
        </p:nvSpPr>
        <p:spPr>
          <a:xfrm>
            <a:off x="5674109" y="2625793"/>
            <a:ext cx="2256387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Poppins"/>
                <a:ea typeface="Source Sans Pro" panose="020B0503030403020204" pitchFamily="34" charset="0"/>
                <a:cs typeface="Poppins" pitchFamily="2" charset="77"/>
              </a:rPr>
              <a:t>2.  Small Commercial Media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xmlns="" id="{28AA73BA-27FF-DA47-925C-0D479732C7B4}"/>
              </a:ext>
            </a:extLst>
          </p:cNvPr>
          <p:cNvSpPr txBox="1">
            <a:spLocks/>
          </p:cNvSpPr>
          <p:nvPr/>
        </p:nvSpPr>
        <p:spPr>
          <a:xfrm>
            <a:off x="5916019" y="2878429"/>
            <a:ext cx="1931918" cy="1364228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Independent media enterprises or initiatives  </a:t>
            </a:r>
          </a:p>
          <a:p>
            <a:pPr marL="171450" lvl="1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Run for personal gain as micro, very small or small business as classified in the National Small Business Act, 1996.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62DEC5FA-BDA3-6F48-8E5D-BB585013C856}"/>
              </a:ext>
            </a:extLst>
          </p:cNvPr>
          <p:cNvSpPr txBox="1"/>
          <p:nvPr/>
        </p:nvSpPr>
        <p:spPr>
          <a:xfrm>
            <a:off x="53300" y="4585916"/>
            <a:ext cx="2720233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  Research and Capacity Building</a:t>
            </a:r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xmlns="" id="{6D97C017-F124-1E49-9FFC-CCA7BDC9D9A0}"/>
              </a:ext>
            </a:extLst>
          </p:cNvPr>
          <p:cNvSpPr txBox="1">
            <a:spLocks/>
          </p:cNvSpPr>
          <p:nvPr/>
        </p:nvSpPr>
        <p:spPr>
          <a:xfrm>
            <a:off x="447516" y="4865960"/>
            <a:ext cx="2327786" cy="430639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200" spc="-1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Through  procurement processes </a:t>
            </a:r>
          </a:p>
          <a:p>
            <a:pPr marL="171450" indent="-171450" algn="r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200" spc="-1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Informed by Skills Audit</a:t>
            </a:r>
            <a:endParaRPr lang="en-US" sz="11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5591E237-A82C-4C45-B939-4FDBA1AAFBEA}"/>
              </a:ext>
            </a:extLst>
          </p:cNvPr>
          <p:cNvSpPr txBox="1"/>
          <p:nvPr/>
        </p:nvSpPr>
        <p:spPr>
          <a:xfrm>
            <a:off x="334459" y="2042188"/>
            <a:ext cx="1776448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ZA" sz="1400" b="1" dirty="0">
                <a:solidFill>
                  <a:schemeClr val="tx2">
                    <a:lumMod val="50000"/>
                  </a:schemeClr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1.  Community media</a:t>
            </a:r>
            <a:endParaRPr lang="en-US" sz="1400" b="1" dirty="0">
              <a:solidFill>
                <a:schemeClr val="tx2"/>
              </a:solidFill>
              <a:latin typeface="Poppins"/>
              <a:ea typeface="League Spartan" charset="0"/>
              <a:cs typeface="Poppins" pitchFamily="2" charset="77"/>
            </a:endParaRPr>
          </a:p>
        </p:txBody>
      </p:sp>
      <p:sp>
        <p:nvSpPr>
          <p:cNvPr id="79" name="Subtitle 2">
            <a:extLst>
              <a:ext uri="{FF2B5EF4-FFF2-40B4-BE49-F238E27FC236}">
                <a16:creationId xmlns:a16="http://schemas.microsoft.com/office/drawing/2014/main" xmlns="" id="{8AE2EA30-66EE-964C-B028-2068F22BF532}"/>
              </a:ext>
            </a:extLst>
          </p:cNvPr>
          <p:cNvSpPr txBox="1">
            <a:spLocks/>
          </p:cNvSpPr>
          <p:nvPr/>
        </p:nvSpPr>
        <p:spPr>
          <a:xfrm>
            <a:off x="-55324" y="2316382"/>
            <a:ext cx="2162017" cy="1148784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Source Sans Pro" panose="020B0503030403020204" pitchFamily="34" charset="0"/>
                <a:ea typeface="Source Sans Pro" panose="020B0503030403020204" pitchFamily="34" charset="0"/>
                <a:cs typeface="Arial Unicode MS" pitchFamily="34" charset="-128"/>
              </a:rPr>
              <a:t>Geographically founded community or </a:t>
            </a:r>
          </a:p>
          <a:p>
            <a:pPr marL="171450" indent="-171450" algn="r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Source Sans Pro" panose="020B0503030403020204" pitchFamily="34" charset="0"/>
                <a:ea typeface="Source Sans Pro" panose="020B0503030403020204" pitchFamily="34" charset="0"/>
                <a:cs typeface="Arial Unicode MS" pitchFamily="34" charset="-128"/>
              </a:rPr>
              <a:t>any group of persons or sector of the public having a specific ascertainable common interest.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20B8C8A-84EC-4443-9114-A3C855953642}"/>
              </a:ext>
            </a:extLst>
          </p:cNvPr>
          <p:cNvSpPr txBox="1"/>
          <p:nvPr/>
        </p:nvSpPr>
        <p:spPr>
          <a:xfrm>
            <a:off x="-217692" y="3396596"/>
            <a:ext cx="2327786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r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100" spc="-1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</a:t>
            </a:r>
            <a:r>
              <a:rPr lang="en-US" sz="1200" spc="-1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PO, NGO, CBO, Section 21 non- profit</a:t>
            </a:r>
          </a:p>
        </p:txBody>
      </p:sp>
    </p:spTree>
    <p:extLst>
      <p:ext uri="{BB962C8B-B14F-4D97-AF65-F5344CB8AC3E}">
        <p14:creationId xmlns:p14="http://schemas.microsoft.com/office/powerpoint/2010/main" xmlns="" val="958914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42E2A60-D9EC-2A43-890A-38E2354D441D}"/>
              </a:ext>
            </a:extLst>
          </p:cNvPr>
          <p:cNvSpPr txBox="1"/>
          <p:nvPr/>
        </p:nvSpPr>
        <p:spPr>
          <a:xfrm>
            <a:off x="3226197" y="1219148"/>
            <a:ext cx="2429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113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Why Community Media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DC0FAF4E-EA25-4348-928F-EEBD89D33644}"/>
              </a:ext>
            </a:extLst>
          </p:cNvPr>
          <p:cNvGrpSpPr/>
          <p:nvPr/>
        </p:nvGrpSpPr>
        <p:grpSpPr>
          <a:xfrm>
            <a:off x="1055210" y="3416182"/>
            <a:ext cx="2648650" cy="2672035"/>
            <a:chOff x="2704100" y="6592429"/>
            <a:chExt cx="7061226" cy="7123571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86D1F2CF-70C4-C84F-BD23-21E653A30D2B}"/>
                </a:ext>
              </a:extLst>
            </p:cNvPr>
            <p:cNvGrpSpPr/>
            <p:nvPr/>
          </p:nvGrpSpPr>
          <p:grpSpPr>
            <a:xfrm>
              <a:off x="7151891" y="6592429"/>
              <a:ext cx="2613435" cy="3500174"/>
              <a:chOff x="7151891" y="6592429"/>
              <a:chExt cx="2613435" cy="3500174"/>
            </a:xfrm>
          </p:grpSpPr>
          <p:sp>
            <p:nvSpPr>
              <p:cNvPr id="31" name="Shape 59160">
                <a:extLst>
                  <a:ext uri="{FF2B5EF4-FFF2-40B4-BE49-F238E27FC236}">
                    <a16:creationId xmlns:a16="http://schemas.microsoft.com/office/drawing/2014/main" xmlns="" id="{39FF18B2-5047-6C4A-A0E7-F22BB1786B05}"/>
                  </a:ext>
                </a:extLst>
              </p:cNvPr>
              <p:cNvSpPr/>
              <p:nvPr/>
            </p:nvSpPr>
            <p:spPr>
              <a:xfrm rot="271260" flipH="1">
                <a:off x="7634274" y="9058782"/>
                <a:ext cx="1028008" cy="1033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39" y="0"/>
                    </a:moveTo>
                    <a:cubicBezTo>
                      <a:pt x="16554" y="311"/>
                      <a:pt x="17119" y="710"/>
                      <a:pt x="17617" y="1185"/>
                    </a:cubicBezTo>
                    <a:cubicBezTo>
                      <a:pt x="18203" y="1745"/>
                      <a:pt x="18687" y="2401"/>
                      <a:pt x="19064" y="3117"/>
                    </a:cubicBezTo>
                    <a:cubicBezTo>
                      <a:pt x="19441" y="3832"/>
                      <a:pt x="19708" y="4597"/>
                      <a:pt x="19898" y="5381"/>
                    </a:cubicBezTo>
                    <a:cubicBezTo>
                      <a:pt x="20039" y="5966"/>
                      <a:pt x="20138" y="6561"/>
                      <a:pt x="20248" y="7152"/>
                    </a:cubicBezTo>
                    <a:cubicBezTo>
                      <a:pt x="20589" y="8978"/>
                      <a:pt x="21040" y="10782"/>
                      <a:pt x="21600" y="12553"/>
                    </a:cubicBezTo>
                    <a:lnTo>
                      <a:pt x="12798" y="21600"/>
                    </a:lnTo>
                    <a:cubicBezTo>
                      <a:pt x="10840" y="20304"/>
                      <a:pt x="8863" y="19037"/>
                      <a:pt x="6867" y="17800"/>
                    </a:cubicBezTo>
                    <a:cubicBezTo>
                      <a:pt x="4602" y="16397"/>
                      <a:pt x="2312" y="15032"/>
                      <a:pt x="0" y="13707"/>
                    </a:cubicBezTo>
                    <a:cubicBezTo>
                      <a:pt x="725" y="9280"/>
                      <a:pt x="3243" y="5343"/>
                      <a:pt x="6968" y="2814"/>
                    </a:cubicBezTo>
                    <a:cubicBezTo>
                      <a:pt x="9614" y="1017"/>
                      <a:pt x="12735" y="38"/>
                      <a:pt x="1593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96" tIns="26796" rIns="26796" bIns="26796" numCol="1" anchor="ctr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" name="Shape 59161">
                <a:extLst>
                  <a:ext uri="{FF2B5EF4-FFF2-40B4-BE49-F238E27FC236}">
                    <a16:creationId xmlns:a16="http://schemas.microsoft.com/office/drawing/2014/main" xmlns="" id="{90221DF6-A94E-8540-8EB6-6500E518BD10}"/>
                  </a:ext>
                </a:extLst>
              </p:cNvPr>
              <p:cNvSpPr/>
              <p:nvPr/>
            </p:nvSpPr>
            <p:spPr>
              <a:xfrm rot="271260" flipH="1">
                <a:off x="7671641" y="8716061"/>
                <a:ext cx="1141168" cy="1281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8" h="21491" extrusionOk="0">
                    <a:moveTo>
                      <a:pt x="20252" y="2494"/>
                    </a:moveTo>
                    <a:lnTo>
                      <a:pt x="17903" y="787"/>
                    </a:lnTo>
                    <a:cubicBezTo>
                      <a:pt x="17369" y="398"/>
                      <a:pt x="17097" y="201"/>
                      <a:pt x="16734" y="73"/>
                    </a:cubicBezTo>
                    <a:cubicBezTo>
                      <a:pt x="16325" y="-54"/>
                      <a:pt x="15874" y="-13"/>
                      <a:pt x="15502" y="184"/>
                    </a:cubicBezTo>
                    <a:cubicBezTo>
                      <a:pt x="15175" y="375"/>
                      <a:pt x="14954" y="617"/>
                      <a:pt x="14511" y="1100"/>
                    </a:cubicBezTo>
                    <a:lnTo>
                      <a:pt x="883" y="15982"/>
                    </a:lnTo>
                    <a:cubicBezTo>
                      <a:pt x="447" y="16458"/>
                      <a:pt x="225" y="16700"/>
                      <a:pt x="82" y="17023"/>
                    </a:cubicBezTo>
                    <a:cubicBezTo>
                      <a:pt x="-61" y="17388"/>
                      <a:pt x="-15" y="17790"/>
                      <a:pt x="207" y="18121"/>
                    </a:cubicBezTo>
                    <a:cubicBezTo>
                      <a:pt x="420" y="18412"/>
                      <a:pt x="692" y="18610"/>
                      <a:pt x="1235" y="19004"/>
                    </a:cubicBezTo>
                    <a:lnTo>
                      <a:pt x="3575" y="20705"/>
                    </a:lnTo>
                    <a:cubicBezTo>
                      <a:pt x="4109" y="21094"/>
                      <a:pt x="4381" y="21291"/>
                      <a:pt x="4744" y="21419"/>
                    </a:cubicBezTo>
                    <a:cubicBezTo>
                      <a:pt x="5153" y="21546"/>
                      <a:pt x="5604" y="21505"/>
                      <a:pt x="5976" y="21308"/>
                    </a:cubicBezTo>
                    <a:cubicBezTo>
                      <a:pt x="6303" y="21117"/>
                      <a:pt x="6524" y="20875"/>
                      <a:pt x="6967" y="20392"/>
                    </a:cubicBezTo>
                    <a:lnTo>
                      <a:pt x="20595" y="5510"/>
                    </a:lnTo>
                    <a:cubicBezTo>
                      <a:pt x="21031" y="5034"/>
                      <a:pt x="21253" y="4792"/>
                      <a:pt x="21396" y="4469"/>
                    </a:cubicBezTo>
                    <a:cubicBezTo>
                      <a:pt x="21539" y="4104"/>
                      <a:pt x="21493" y="3702"/>
                      <a:pt x="21271" y="3371"/>
                    </a:cubicBezTo>
                    <a:cubicBezTo>
                      <a:pt x="21058" y="3080"/>
                      <a:pt x="20786" y="2882"/>
                      <a:pt x="20243" y="24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" name="Shape 59162">
                <a:extLst>
                  <a:ext uri="{FF2B5EF4-FFF2-40B4-BE49-F238E27FC236}">
                    <a16:creationId xmlns:a16="http://schemas.microsoft.com/office/drawing/2014/main" xmlns="" id="{11325DF8-49DF-094F-83A7-7759AEDFC4F2}"/>
                  </a:ext>
                </a:extLst>
              </p:cNvPr>
              <p:cNvSpPr/>
              <p:nvPr/>
            </p:nvSpPr>
            <p:spPr>
              <a:xfrm rot="271260" flipH="1">
                <a:off x="7756816" y="8895624"/>
                <a:ext cx="1092963" cy="906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1" h="21073" extrusionOk="0">
                    <a:moveTo>
                      <a:pt x="14756" y="478"/>
                    </a:moveTo>
                    <a:lnTo>
                      <a:pt x="20565" y="6372"/>
                    </a:lnTo>
                    <a:cubicBezTo>
                      <a:pt x="21276" y="7094"/>
                      <a:pt x="21364" y="8371"/>
                      <a:pt x="20763" y="9224"/>
                    </a:cubicBezTo>
                    <a:cubicBezTo>
                      <a:pt x="20162" y="10078"/>
                      <a:pt x="19097" y="10184"/>
                      <a:pt x="18386" y="9462"/>
                    </a:cubicBezTo>
                    <a:lnTo>
                      <a:pt x="12577" y="3568"/>
                    </a:lnTo>
                    <a:cubicBezTo>
                      <a:pt x="11866" y="2847"/>
                      <a:pt x="11778" y="1569"/>
                      <a:pt x="12379" y="716"/>
                    </a:cubicBezTo>
                    <a:cubicBezTo>
                      <a:pt x="12980" y="-137"/>
                      <a:pt x="14045" y="-243"/>
                      <a:pt x="14756" y="478"/>
                    </a:cubicBezTo>
                    <a:close/>
                    <a:moveTo>
                      <a:pt x="13061" y="4320"/>
                    </a:moveTo>
                    <a:cubicBezTo>
                      <a:pt x="14068" y="5082"/>
                      <a:pt x="14370" y="6678"/>
                      <a:pt x="13736" y="7887"/>
                    </a:cubicBezTo>
                    <a:cubicBezTo>
                      <a:pt x="13101" y="9097"/>
                      <a:pt x="11771" y="9459"/>
                      <a:pt x="10763" y="8697"/>
                    </a:cubicBezTo>
                    <a:lnTo>
                      <a:pt x="7053" y="5893"/>
                    </a:lnTo>
                    <a:cubicBezTo>
                      <a:pt x="6045" y="5131"/>
                      <a:pt x="5743" y="3535"/>
                      <a:pt x="6378" y="2325"/>
                    </a:cubicBezTo>
                    <a:cubicBezTo>
                      <a:pt x="7013" y="1116"/>
                      <a:pt x="8343" y="754"/>
                      <a:pt x="9351" y="1515"/>
                    </a:cubicBezTo>
                    <a:lnTo>
                      <a:pt x="13061" y="4320"/>
                    </a:lnTo>
                    <a:close/>
                    <a:moveTo>
                      <a:pt x="9766" y="8277"/>
                    </a:moveTo>
                    <a:cubicBezTo>
                      <a:pt x="10774" y="9039"/>
                      <a:pt x="11076" y="10635"/>
                      <a:pt x="10441" y="11845"/>
                    </a:cubicBezTo>
                    <a:cubicBezTo>
                      <a:pt x="9806" y="13054"/>
                      <a:pt x="8476" y="13416"/>
                      <a:pt x="7468" y="12655"/>
                    </a:cubicBezTo>
                    <a:lnTo>
                      <a:pt x="3765" y="9855"/>
                    </a:lnTo>
                    <a:cubicBezTo>
                      <a:pt x="2757" y="9093"/>
                      <a:pt x="2455" y="7497"/>
                      <a:pt x="3090" y="6288"/>
                    </a:cubicBezTo>
                    <a:cubicBezTo>
                      <a:pt x="3725" y="5078"/>
                      <a:pt x="5055" y="4716"/>
                      <a:pt x="6063" y="5478"/>
                    </a:cubicBezTo>
                    <a:lnTo>
                      <a:pt x="9766" y="8277"/>
                    </a:lnTo>
                    <a:close/>
                    <a:moveTo>
                      <a:pt x="7542" y="13044"/>
                    </a:moveTo>
                    <a:cubicBezTo>
                      <a:pt x="8440" y="13723"/>
                      <a:pt x="8705" y="15152"/>
                      <a:pt x="8139" y="16229"/>
                    </a:cubicBezTo>
                    <a:cubicBezTo>
                      <a:pt x="7574" y="17307"/>
                      <a:pt x="6389" y="17629"/>
                      <a:pt x="5491" y="16951"/>
                    </a:cubicBezTo>
                    <a:lnTo>
                      <a:pt x="1856" y="14203"/>
                    </a:lnTo>
                    <a:cubicBezTo>
                      <a:pt x="959" y="13524"/>
                      <a:pt x="690" y="12102"/>
                      <a:pt x="1255" y="11025"/>
                    </a:cubicBezTo>
                    <a:cubicBezTo>
                      <a:pt x="1821" y="9948"/>
                      <a:pt x="3009" y="9618"/>
                      <a:pt x="3907" y="10296"/>
                    </a:cubicBezTo>
                    <a:lnTo>
                      <a:pt x="7542" y="13044"/>
                    </a:lnTo>
                    <a:close/>
                    <a:moveTo>
                      <a:pt x="5565" y="17340"/>
                    </a:moveTo>
                    <a:cubicBezTo>
                      <a:pt x="6353" y="17936"/>
                      <a:pt x="6589" y="19183"/>
                      <a:pt x="6092" y="20129"/>
                    </a:cubicBezTo>
                    <a:cubicBezTo>
                      <a:pt x="5596" y="21074"/>
                      <a:pt x="4557" y="21357"/>
                      <a:pt x="3769" y="20762"/>
                    </a:cubicBezTo>
                    <a:lnTo>
                      <a:pt x="788" y="18508"/>
                    </a:lnTo>
                    <a:cubicBezTo>
                      <a:pt x="0" y="17912"/>
                      <a:pt x="-236" y="16665"/>
                      <a:pt x="260" y="15720"/>
                    </a:cubicBezTo>
                    <a:cubicBezTo>
                      <a:pt x="756" y="14774"/>
                      <a:pt x="1796" y="14491"/>
                      <a:pt x="2584" y="15087"/>
                    </a:cubicBezTo>
                    <a:lnTo>
                      <a:pt x="5565" y="1734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" name="Shape 59163">
                <a:extLst>
                  <a:ext uri="{FF2B5EF4-FFF2-40B4-BE49-F238E27FC236}">
                    <a16:creationId xmlns:a16="http://schemas.microsoft.com/office/drawing/2014/main" xmlns="" id="{ACA7D560-89BE-F841-A302-F681933D4B8A}"/>
                  </a:ext>
                </a:extLst>
              </p:cNvPr>
              <p:cNvSpPr/>
              <p:nvPr/>
            </p:nvSpPr>
            <p:spPr>
              <a:xfrm rot="271260" flipH="1">
                <a:off x="8816445" y="7100448"/>
                <a:ext cx="678941" cy="67894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5" name="Shape 59164">
                <a:extLst>
                  <a:ext uri="{FF2B5EF4-FFF2-40B4-BE49-F238E27FC236}">
                    <a16:creationId xmlns:a16="http://schemas.microsoft.com/office/drawing/2014/main" xmlns="" id="{08B7E198-AA98-0841-AC3A-4564A1F6872D}"/>
                  </a:ext>
                </a:extLst>
              </p:cNvPr>
              <p:cNvSpPr/>
              <p:nvPr/>
            </p:nvSpPr>
            <p:spPr>
              <a:xfrm rot="271260" flipH="1">
                <a:off x="7151891" y="6687768"/>
                <a:ext cx="2521053" cy="2371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2" h="21424" extrusionOk="0">
                    <a:moveTo>
                      <a:pt x="10801" y="0"/>
                    </a:moveTo>
                    <a:cubicBezTo>
                      <a:pt x="11248" y="2650"/>
                      <a:pt x="12009" y="5227"/>
                      <a:pt x="13066" y="7673"/>
                    </a:cubicBezTo>
                    <a:cubicBezTo>
                      <a:pt x="13997" y="9827"/>
                      <a:pt x="15181" y="11939"/>
                      <a:pt x="16913" y="13449"/>
                    </a:cubicBezTo>
                    <a:cubicBezTo>
                      <a:pt x="18318" y="14674"/>
                      <a:pt x="20035" y="15457"/>
                      <a:pt x="20951" y="17159"/>
                    </a:cubicBezTo>
                    <a:cubicBezTo>
                      <a:pt x="21553" y="18278"/>
                      <a:pt x="21600" y="19685"/>
                      <a:pt x="20803" y="20616"/>
                    </a:cubicBezTo>
                    <a:cubicBezTo>
                      <a:pt x="20071" y="21472"/>
                      <a:pt x="18882" y="21600"/>
                      <a:pt x="17833" y="21226"/>
                    </a:cubicBezTo>
                    <a:cubicBezTo>
                      <a:pt x="16090" y="20604"/>
                      <a:pt x="15019" y="18973"/>
                      <a:pt x="13608" y="17761"/>
                    </a:cubicBezTo>
                    <a:cubicBezTo>
                      <a:pt x="11866" y="16264"/>
                      <a:pt x="9687" y="15450"/>
                      <a:pt x="7518" y="14910"/>
                    </a:cubicBezTo>
                    <a:cubicBezTo>
                      <a:pt x="5054" y="14296"/>
                      <a:pt x="2529" y="14021"/>
                      <a:pt x="0" y="14089"/>
                    </a:cubicBezTo>
                    <a:lnTo>
                      <a:pt x="4806" y="7820"/>
                    </a:lnTo>
                    <a:lnTo>
                      <a:pt x="5218" y="7283"/>
                    </a:lnTo>
                    <a:lnTo>
                      <a:pt x="5583" y="6807"/>
                    </a:lnTo>
                    <a:lnTo>
                      <a:pt x="5995" y="6269"/>
                    </a:lnTo>
                    <a:lnTo>
                      <a:pt x="1080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96" tIns="26796" rIns="26796" bIns="26796" numCol="1" anchor="ctr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xmlns="" id="{CE44FDA9-9C87-524D-BDDE-7D94B357BC38}"/>
                  </a:ext>
                </a:extLst>
              </p:cNvPr>
              <p:cNvSpPr/>
              <p:nvPr/>
            </p:nvSpPr>
            <p:spPr>
              <a:xfrm rot="271260" flipH="1">
                <a:off x="7231750" y="6592429"/>
                <a:ext cx="2533576" cy="2485193"/>
              </a:xfrm>
              <a:custGeom>
                <a:avLst/>
                <a:gdLst>
                  <a:gd name="connsiteX0" fmla="*/ 2124703 w 2533576"/>
                  <a:gd name="connsiteY0" fmla="*/ 1490123 h 2485193"/>
                  <a:gd name="connsiteX1" fmla="*/ 2071020 w 2533576"/>
                  <a:gd name="connsiteY1" fmla="*/ 1507873 h 2485193"/>
                  <a:gd name="connsiteX2" fmla="*/ 1982666 w 2533576"/>
                  <a:gd name="connsiteY2" fmla="*/ 1599495 h 2485193"/>
                  <a:gd name="connsiteX3" fmla="*/ 1663159 w 2533576"/>
                  <a:gd name="connsiteY3" fmla="*/ 1991146 h 2485193"/>
                  <a:gd name="connsiteX4" fmla="*/ 1591738 w 2533576"/>
                  <a:gd name="connsiteY4" fmla="*/ 2095303 h 2485193"/>
                  <a:gd name="connsiteX5" fmla="*/ 1602893 w 2533576"/>
                  <a:gd name="connsiteY5" fmla="*/ 2205193 h 2485193"/>
                  <a:gd name="connsiteX6" fmla="*/ 1694492 w 2533576"/>
                  <a:gd name="connsiteY6" fmla="*/ 2293506 h 2485193"/>
                  <a:gd name="connsiteX7" fmla="*/ 1832979 w 2533576"/>
                  <a:gd name="connsiteY7" fmla="*/ 2406518 h 2485193"/>
                  <a:gd name="connsiteX8" fmla="*/ 1937155 w 2533576"/>
                  <a:gd name="connsiteY8" fmla="*/ 2477913 h 2485193"/>
                  <a:gd name="connsiteX9" fmla="*/ 2047020 w 2533576"/>
                  <a:gd name="connsiteY9" fmla="*/ 2466775 h 2485193"/>
                  <a:gd name="connsiteX10" fmla="*/ 2135374 w 2533576"/>
                  <a:gd name="connsiteY10" fmla="*/ 2375154 h 2485193"/>
                  <a:gd name="connsiteX11" fmla="*/ 2454881 w 2533576"/>
                  <a:gd name="connsiteY11" fmla="*/ 1983503 h 2485193"/>
                  <a:gd name="connsiteX12" fmla="*/ 2526302 w 2533576"/>
                  <a:gd name="connsiteY12" fmla="*/ 1879345 h 2485193"/>
                  <a:gd name="connsiteX13" fmla="*/ 2515146 w 2533576"/>
                  <a:gd name="connsiteY13" fmla="*/ 1769455 h 2485193"/>
                  <a:gd name="connsiteX14" fmla="*/ 2423548 w 2533576"/>
                  <a:gd name="connsiteY14" fmla="*/ 1681143 h 2485193"/>
                  <a:gd name="connsiteX15" fmla="*/ 2424259 w 2533576"/>
                  <a:gd name="connsiteY15" fmla="*/ 1681749 h 2485193"/>
                  <a:gd name="connsiteX16" fmla="*/ 2285061 w 2533576"/>
                  <a:gd name="connsiteY16" fmla="*/ 1568131 h 2485193"/>
                  <a:gd name="connsiteX17" fmla="*/ 2180884 w 2533576"/>
                  <a:gd name="connsiteY17" fmla="*/ 1496735 h 2485193"/>
                  <a:gd name="connsiteX18" fmla="*/ 2124703 w 2533576"/>
                  <a:gd name="connsiteY18" fmla="*/ 1490123 h 2485193"/>
                  <a:gd name="connsiteX19" fmla="*/ 1330534 w 2533576"/>
                  <a:gd name="connsiteY19" fmla="*/ 517 h 2485193"/>
                  <a:gd name="connsiteX20" fmla="*/ 1262376 w 2533576"/>
                  <a:gd name="connsiteY20" fmla="*/ 37190 h 2485193"/>
                  <a:gd name="connsiteX21" fmla="*/ 22783 w 2533576"/>
                  <a:gd name="connsiteY21" fmla="*/ 1556601 h 2485193"/>
                  <a:gd name="connsiteX22" fmla="*/ 37180 w 2533576"/>
                  <a:gd name="connsiteY22" fmla="*/ 1698847 h 2485193"/>
                  <a:gd name="connsiteX23" fmla="*/ 179455 w 2533576"/>
                  <a:gd name="connsiteY23" fmla="*/ 1684452 h 2485193"/>
                  <a:gd name="connsiteX24" fmla="*/ 1419049 w 2533576"/>
                  <a:gd name="connsiteY24" fmla="*/ 165041 h 2485193"/>
                  <a:gd name="connsiteX25" fmla="*/ 1404652 w 2533576"/>
                  <a:gd name="connsiteY25" fmla="*/ 22796 h 2485193"/>
                  <a:gd name="connsiteX26" fmla="*/ 1330534 w 2533576"/>
                  <a:gd name="connsiteY26" fmla="*/ 517 h 248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533576" h="2485193">
                    <a:moveTo>
                      <a:pt x="2124703" y="1490123"/>
                    </a:moveTo>
                    <a:cubicBezTo>
                      <a:pt x="2105941" y="1492028"/>
                      <a:pt x="2087597" y="1497993"/>
                      <a:pt x="2071020" y="1507873"/>
                    </a:cubicBezTo>
                    <a:cubicBezTo>
                      <a:pt x="2041909" y="1526934"/>
                      <a:pt x="2022132" y="1551120"/>
                      <a:pt x="1982666" y="1599495"/>
                    </a:cubicBezTo>
                    <a:lnTo>
                      <a:pt x="1663159" y="1991146"/>
                    </a:lnTo>
                    <a:cubicBezTo>
                      <a:pt x="1624271" y="2038774"/>
                      <a:pt x="1604538" y="2062961"/>
                      <a:pt x="1591738" y="2095303"/>
                    </a:cubicBezTo>
                    <a:cubicBezTo>
                      <a:pt x="1579027" y="2131793"/>
                      <a:pt x="1583116" y="2172012"/>
                      <a:pt x="1602893" y="2205193"/>
                    </a:cubicBezTo>
                    <a:cubicBezTo>
                      <a:pt x="1621915" y="2234320"/>
                      <a:pt x="1646137" y="2254033"/>
                      <a:pt x="1694492" y="2293506"/>
                    </a:cubicBezTo>
                    <a:lnTo>
                      <a:pt x="1832979" y="2406518"/>
                    </a:lnTo>
                    <a:cubicBezTo>
                      <a:pt x="1880622" y="2445384"/>
                      <a:pt x="1904845" y="2465098"/>
                      <a:pt x="1937155" y="2477913"/>
                    </a:cubicBezTo>
                    <a:cubicBezTo>
                      <a:pt x="1973644" y="2490636"/>
                      <a:pt x="2013865" y="2486535"/>
                      <a:pt x="2047020" y="2466775"/>
                    </a:cubicBezTo>
                    <a:cubicBezTo>
                      <a:pt x="2076131" y="2447714"/>
                      <a:pt x="2095908" y="2423528"/>
                      <a:pt x="2135374" y="2375154"/>
                    </a:cubicBezTo>
                    <a:lnTo>
                      <a:pt x="2454881" y="1983503"/>
                    </a:lnTo>
                    <a:cubicBezTo>
                      <a:pt x="2493769" y="1935875"/>
                      <a:pt x="2513502" y="1911687"/>
                      <a:pt x="2526302" y="1879345"/>
                    </a:cubicBezTo>
                    <a:cubicBezTo>
                      <a:pt x="2539013" y="1842855"/>
                      <a:pt x="2534925" y="1802637"/>
                      <a:pt x="2515146" y="1769455"/>
                    </a:cubicBezTo>
                    <a:cubicBezTo>
                      <a:pt x="2496125" y="1740328"/>
                      <a:pt x="2471903" y="1720615"/>
                      <a:pt x="2423548" y="1681143"/>
                    </a:cubicBezTo>
                    <a:lnTo>
                      <a:pt x="2424259" y="1681749"/>
                    </a:lnTo>
                    <a:lnTo>
                      <a:pt x="2285061" y="1568131"/>
                    </a:lnTo>
                    <a:cubicBezTo>
                      <a:pt x="2237417" y="1529264"/>
                      <a:pt x="2213196" y="1509551"/>
                      <a:pt x="2180884" y="1496735"/>
                    </a:cubicBezTo>
                    <a:cubicBezTo>
                      <a:pt x="2162640" y="1490374"/>
                      <a:pt x="2143463" y="1488219"/>
                      <a:pt x="2124703" y="1490123"/>
                    </a:cubicBezTo>
                    <a:close/>
                    <a:moveTo>
                      <a:pt x="1330534" y="517"/>
                    </a:moveTo>
                    <a:cubicBezTo>
                      <a:pt x="1304788" y="3125"/>
                      <a:pt x="1280033" y="15558"/>
                      <a:pt x="1262376" y="37190"/>
                    </a:cubicBezTo>
                    <a:lnTo>
                      <a:pt x="22783" y="1556601"/>
                    </a:lnTo>
                    <a:cubicBezTo>
                      <a:pt x="-12532" y="1599865"/>
                      <a:pt x="-6079" y="1663589"/>
                      <a:pt x="37180" y="1698847"/>
                    </a:cubicBezTo>
                    <a:cubicBezTo>
                      <a:pt x="80440" y="1734186"/>
                      <a:pt x="144141" y="1727716"/>
                      <a:pt x="179455" y="1684452"/>
                    </a:cubicBezTo>
                    <a:lnTo>
                      <a:pt x="1419049" y="165041"/>
                    </a:lnTo>
                    <a:cubicBezTo>
                      <a:pt x="1454363" y="121777"/>
                      <a:pt x="1447911" y="58054"/>
                      <a:pt x="1404652" y="22796"/>
                    </a:cubicBezTo>
                    <a:cubicBezTo>
                      <a:pt x="1383021" y="5126"/>
                      <a:pt x="1356281" y="-2091"/>
                      <a:pt x="1330534" y="51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</p:grpSp>
        <p:sp>
          <p:nvSpPr>
            <p:cNvPr id="29" name="Shape 59168">
              <a:extLst>
                <a:ext uri="{FF2B5EF4-FFF2-40B4-BE49-F238E27FC236}">
                  <a16:creationId xmlns:a16="http://schemas.microsoft.com/office/drawing/2014/main" xmlns="" id="{EFDBB4A4-C4B6-214A-9FEA-63D67DECF6F5}"/>
                </a:ext>
              </a:extLst>
            </p:cNvPr>
            <p:cNvSpPr/>
            <p:nvPr/>
          </p:nvSpPr>
          <p:spPr>
            <a:xfrm>
              <a:off x="4451340" y="7315750"/>
              <a:ext cx="2225844" cy="2086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9" h="21519" extrusionOk="0">
                  <a:moveTo>
                    <a:pt x="14387" y="40"/>
                  </a:moveTo>
                  <a:cubicBezTo>
                    <a:pt x="14131" y="2"/>
                    <a:pt x="13872" y="0"/>
                    <a:pt x="13614" y="0"/>
                  </a:cubicBezTo>
                  <a:cubicBezTo>
                    <a:pt x="11170" y="-4"/>
                    <a:pt x="8709" y="218"/>
                    <a:pt x="6398" y="1108"/>
                  </a:cubicBezTo>
                  <a:cubicBezTo>
                    <a:pt x="2218" y="2718"/>
                    <a:pt x="-826" y="6761"/>
                    <a:pt x="200" y="11156"/>
                  </a:cubicBezTo>
                  <a:cubicBezTo>
                    <a:pt x="642" y="13047"/>
                    <a:pt x="1602" y="14692"/>
                    <a:pt x="2792" y="16131"/>
                  </a:cubicBezTo>
                  <a:cubicBezTo>
                    <a:pt x="4410" y="18087"/>
                    <a:pt x="6272" y="19776"/>
                    <a:pt x="8513" y="20596"/>
                  </a:cubicBezTo>
                  <a:cubicBezTo>
                    <a:pt x="9611" y="20998"/>
                    <a:pt x="10757" y="21170"/>
                    <a:pt x="11910" y="21320"/>
                  </a:cubicBezTo>
                  <a:cubicBezTo>
                    <a:pt x="13052" y="21468"/>
                    <a:pt x="14210" y="21596"/>
                    <a:pt x="15358" y="21461"/>
                  </a:cubicBezTo>
                  <a:cubicBezTo>
                    <a:pt x="16348" y="21345"/>
                    <a:pt x="17346" y="21010"/>
                    <a:pt x="17968" y="20152"/>
                  </a:cubicBezTo>
                  <a:cubicBezTo>
                    <a:pt x="18737" y="19091"/>
                    <a:pt x="18683" y="17633"/>
                    <a:pt x="18379" y="16301"/>
                  </a:cubicBezTo>
                  <a:cubicBezTo>
                    <a:pt x="18212" y="15571"/>
                    <a:pt x="18047" y="14751"/>
                    <a:pt x="18543" y="14273"/>
                  </a:cubicBezTo>
                  <a:cubicBezTo>
                    <a:pt x="18686" y="14136"/>
                    <a:pt x="18868" y="14061"/>
                    <a:pt x="19053" y="14017"/>
                  </a:cubicBezTo>
                  <a:cubicBezTo>
                    <a:pt x="19579" y="13890"/>
                    <a:pt x="20203" y="13952"/>
                    <a:pt x="20529" y="13455"/>
                  </a:cubicBezTo>
                  <a:cubicBezTo>
                    <a:pt x="20774" y="13083"/>
                    <a:pt x="20706" y="12586"/>
                    <a:pt x="20538" y="12156"/>
                  </a:cubicBezTo>
                  <a:cubicBezTo>
                    <a:pt x="19989" y="10754"/>
                    <a:pt x="18622" y="9991"/>
                    <a:pt x="17978" y="8646"/>
                  </a:cubicBezTo>
                  <a:cubicBezTo>
                    <a:pt x="17214" y="7049"/>
                    <a:pt x="17653" y="5100"/>
                    <a:pt x="17110" y="3407"/>
                  </a:cubicBezTo>
                  <a:cubicBezTo>
                    <a:pt x="16916" y="2800"/>
                    <a:pt x="16596" y="2245"/>
                    <a:pt x="16282" y="1697"/>
                  </a:cubicBezTo>
                  <a:cubicBezTo>
                    <a:pt x="15968" y="1151"/>
                    <a:pt x="15640" y="589"/>
                    <a:pt x="15123" y="285"/>
                  </a:cubicBezTo>
                  <a:cubicBezTo>
                    <a:pt x="14894" y="151"/>
                    <a:pt x="14643" y="78"/>
                    <a:pt x="14387" y="4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96" tIns="26796" rIns="26796" bIns="26796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C5E7035B-B123-504E-95E4-D30D9B41DFDA}"/>
                </a:ext>
              </a:extLst>
            </p:cNvPr>
            <p:cNvGrpSpPr/>
            <p:nvPr/>
          </p:nvGrpSpPr>
          <p:grpSpPr>
            <a:xfrm>
              <a:off x="2704100" y="8856374"/>
              <a:ext cx="5436847" cy="4859626"/>
              <a:chOff x="2704100" y="8856374"/>
              <a:chExt cx="5436847" cy="4859626"/>
            </a:xfrm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xmlns="" id="{73C83240-A7C5-E845-BE32-9E93EFA041C8}"/>
                  </a:ext>
                </a:extLst>
              </p:cNvPr>
              <p:cNvSpPr/>
              <p:nvPr/>
            </p:nvSpPr>
            <p:spPr>
              <a:xfrm>
                <a:off x="2704100" y="9452432"/>
                <a:ext cx="5436847" cy="4263568"/>
              </a:xfrm>
              <a:custGeom>
                <a:avLst/>
                <a:gdLst>
                  <a:gd name="connsiteX0" fmla="*/ 2688103 w 5436847"/>
                  <a:gd name="connsiteY0" fmla="*/ 0 h 4263568"/>
                  <a:gd name="connsiteX1" fmla="*/ 2950963 w 5436847"/>
                  <a:gd name="connsiteY1" fmla="*/ 10603 h 4263568"/>
                  <a:gd name="connsiteX2" fmla="*/ 3373261 w 5436847"/>
                  <a:gd name="connsiteY2" fmla="*/ 144409 h 4263568"/>
                  <a:gd name="connsiteX3" fmla="*/ 3822683 w 5436847"/>
                  <a:gd name="connsiteY3" fmla="*/ 381698 h 4263568"/>
                  <a:gd name="connsiteX4" fmla="*/ 4493139 w 5436847"/>
                  <a:gd name="connsiteY4" fmla="*/ 747916 h 4263568"/>
                  <a:gd name="connsiteX5" fmla="*/ 4892624 w 5436847"/>
                  <a:gd name="connsiteY5" fmla="*/ 89275 h 4263568"/>
                  <a:gd name="connsiteX6" fmla="*/ 5436847 w 5436847"/>
                  <a:gd name="connsiteY6" fmla="*/ 642313 h 4263568"/>
                  <a:gd name="connsiteX7" fmla="*/ 4950671 w 5436847"/>
                  <a:gd name="connsiteY7" fmla="*/ 1433700 h 4263568"/>
                  <a:gd name="connsiteX8" fmla="*/ 4728623 w 5436847"/>
                  <a:gd name="connsiteY8" fmla="*/ 1685409 h 4263568"/>
                  <a:gd name="connsiteX9" fmla="*/ 4543328 w 5436847"/>
                  <a:gd name="connsiteY9" fmla="*/ 1730788 h 4263568"/>
                  <a:gd name="connsiteX10" fmla="*/ 4206705 w 5436847"/>
                  <a:gd name="connsiteY10" fmla="*/ 1628578 h 4263568"/>
                  <a:gd name="connsiteX11" fmla="*/ 3722051 w 5436847"/>
                  <a:gd name="connsiteY11" fmla="*/ 1360965 h 4263568"/>
                  <a:gd name="connsiteX12" fmla="*/ 3713433 w 5436847"/>
                  <a:gd name="connsiteY12" fmla="*/ 2423782 h 4263568"/>
                  <a:gd name="connsiteX13" fmla="*/ 3848153 w 5436847"/>
                  <a:gd name="connsiteY13" fmla="*/ 4263568 h 4263568"/>
                  <a:gd name="connsiteX14" fmla="*/ 1444175 w 5436847"/>
                  <a:gd name="connsiteY14" fmla="*/ 4263568 h 4263568"/>
                  <a:gd name="connsiteX15" fmla="*/ 1460497 w 5436847"/>
                  <a:gd name="connsiteY15" fmla="*/ 4127216 h 4263568"/>
                  <a:gd name="connsiteX16" fmla="*/ 1545160 w 5436847"/>
                  <a:gd name="connsiteY16" fmla="*/ 3582448 h 4263568"/>
                  <a:gd name="connsiteX17" fmla="*/ 1422982 w 5436847"/>
                  <a:gd name="connsiteY17" fmla="*/ 3160035 h 4263568"/>
                  <a:gd name="connsiteX18" fmla="*/ 1192568 w 5436847"/>
                  <a:gd name="connsiteY18" fmla="*/ 2531506 h 4263568"/>
                  <a:gd name="connsiteX19" fmla="*/ 822994 w 5436847"/>
                  <a:gd name="connsiteY19" fmla="*/ 3355338 h 4263568"/>
                  <a:gd name="connsiteX20" fmla="*/ 955859 w 5436847"/>
                  <a:gd name="connsiteY20" fmla="*/ 4263568 h 4263568"/>
                  <a:gd name="connsiteX21" fmla="*/ 243855 w 5436847"/>
                  <a:gd name="connsiteY21" fmla="*/ 4263568 h 4263568"/>
                  <a:gd name="connsiteX22" fmla="*/ 226649 w 5436847"/>
                  <a:gd name="connsiteY22" fmla="*/ 4200083 h 4263568"/>
                  <a:gd name="connsiteX23" fmla="*/ 102095 w 5436847"/>
                  <a:gd name="connsiteY23" fmla="*/ 3826310 h 4263568"/>
                  <a:gd name="connsiteX24" fmla="*/ 20981 w 5436847"/>
                  <a:gd name="connsiteY24" fmla="*/ 3577995 h 4263568"/>
                  <a:gd name="connsiteX25" fmla="*/ 110967 w 5436847"/>
                  <a:gd name="connsiteY25" fmla="*/ 2763706 h 4263568"/>
                  <a:gd name="connsiteX26" fmla="*/ 508424 w 5436847"/>
                  <a:gd name="connsiteY26" fmla="*/ 1313253 h 4263568"/>
                  <a:gd name="connsiteX27" fmla="*/ 671919 w 5436847"/>
                  <a:gd name="connsiteY27" fmla="*/ 924769 h 4263568"/>
                  <a:gd name="connsiteX28" fmla="*/ 1469369 w 5436847"/>
                  <a:gd name="connsiteY28" fmla="*/ 246195 h 4263568"/>
                  <a:gd name="connsiteX29" fmla="*/ 1705360 w 5436847"/>
                  <a:gd name="connsiteY29" fmla="*/ 153527 h 4263568"/>
                  <a:gd name="connsiteX30" fmla="*/ 1906877 w 5436847"/>
                  <a:gd name="connsiteY30" fmla="*/ 95424 h 4263568"/>
                  <a:gd name="connsiteX31" fmla="*/ 2688103 w 5436847"/>
                  <a:gd name="connsiteY31" fmla="*/ 0 h 4263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436847" h="4263568">
                    <a:moveTo>
                      <a:pt x="2688103" y="0"/>
                    </a:moveTo>
                    <a:cubicBezTo>
                      <a:pt x="2776061" y="0"/>
                      <a:pt x="2863765" y="3605"/>
                      <a:pt x="2950963" y="10603"/>
                    </a:cubicBezTo>
                    <a:cubicBezTo>
                      <a:pt x="3095954" y="40502"/>
                      <a:pt x="3237396" y="85246"/>
                      <a:pt x="3373261" y="144409"/>
                    </a:cubicBezTo>
                    <a:cubicBezTo>
                      <a:pt x="3528645" y="212054"/>
                      <a:pt x="3675411" y="297936"/>
                      <a:pt x="3822683" y="381698"/>
                    </a:cubicBezTo>
                    <a:cubicBezTo>
                      <a:pt x="4043971" y="507658"/>
                      <a:pt x="4267541" y="629802"/>
                      <a:pt x="4493139" y="747916"/>
                    </a:cubicBezTo>
                    <a:lnTo>
                      <a:pt x="4892624" y="89275"/>
                    </a:lnTo>
                    <a:lnTo>
                      <a:pt x="5436847" y="642313"/>
                    </a:lnTo>
                    <a:cubicBezTo>
                      <a:pt x="5275380" y="906533"/>
                      <a:pt x="5113153" y="1170328"/>
                      <a:pt x="4950671" y="1433700"/>
                    </a:cubicBezTo>
                    <a:cubicBezTo>
                      <a:pt x="4891103" y="1530609"/>
                      <a:pt x="4828240" y="1630062"/>
                      <a:pt x="4728623" y="1685409"/>
                    </a:cubicBezTo>
                    <a:cubicBezTo>
                      <a:pt x="4672096" y="1717005"/>
                      <a:pt x="4607965" y="1731212"/>
                      <a:pt x="4543328" y="1730788"/>
                    </a:cubicBezTo>
                    <a:cubicBezTo>
                      <a:pt x="4424445" y="1729728"/>
                      <a:pt x="4313421" y="1680744"/>
                      <a:pt x="4206705" y="1628578"/>
                    </a:cubicBezTo>
                    <a:cubicBezTo>
                      <a:pt x="4040929" y="1547573"/>
                      <a:pt x="3878955" y="1457874"/>
                      <a:pt x="3722051" y="1360965"/>
                    </a:cubicBezTo>
                    <a:lnTo>
                      <a:pt x="3713433" y="2423782"/>
                    </a:lnTo>
                    <a:lnTo>
                      <a:pt x="3848153" y="4263568"/>
                    </a:lnTo>
                    <a:lnTo>
                      <a:pt x="1444175" y="4263568"/>
                    </a:lnTo>
                    <a:lnTo>
                      <a:pt x="1460497" y="4127216"/>
                    </a:lnTo>
                    <a:cubicBezTo>
                      <a:pt x="1485085" y="3945061"/>
                      <a:pt x="1513475" y="3763542"/>
                      <a:pt x="1545160" y="3582448"/>
                    </a:cubicBezTo>
                    <a:cubicBezTo>
                      <a:pt x="1508405" y="3441008"/>
                      <a:pt x="1467848" y="3299991"/>
                      <a:pt x="1422982" y="3160035"/>
                    </a:cubicBezTo>
                    <a:cubicBezTo>
                      <a:pt x="1355049" y="2947345"/>
                      <a:pt x="1277991" y="2737835"/>
                      <a:pt x="1192568" y="2531506"/>
                    </a:cubicBezTo>
                    <a:lnTo>
                      <a:pt x="822994" y="3355338"/>
                    </a:lnTo>
                    <a:lnTo>
                      <a:pt x="955859" y="4263568"/>
                    </a:lnTo>
                    <a:lnTo>
                      <a:pt x="243855" y="4263568"/>
                    </a:lnTo>
                    <a:lnTo>
                      <a:pt x="226649" y="4200083"/>
                    </a:lnTo>
                    <a:cubicBezTo>
                      <a:pt x="188975" y="4074255"/>
                      <a:pt x="147721" y="3949514"/>
                      <a:pt x="102095" y="3826310"/>
                    </a:cubicBezTo>
                    <a:cubicBezTo>
                      <a:pt x="71677" y="3744670"/>
                      <a:pt x="39739" y="3663240"/>
                      <a:pt x="20981" y="3577995"/>
                    </a:cubicBezTo>
                    <a:cubicBezTo>
                      <a:pt x="-38334" y="3306565"/>
                      <a:pt x="39739" y="3031530"/>
                      <a:pt x="110967" y="2763706"/>
                    </a:cubicBezTo>
                    <a:cubicBezTo>
                      <a:pt x="239735" y="2278949"/>
                      <a:pt x="348985" y="1788891"/>
                      <a:pt x="508424" y="1313253"/>
                    </a:cubicBezTo>
                    <a:cubicBezTo>
                      <a:pt x="553037" y="1179659"/>
                      <a:pt x="601959" y="1047125"/>
                      <a:pt x="671919" y="924769"/>
                    </a:cubicBezTo>
                    <a:cubicBezTo>
                      <a:pt x="849356" y="614110"/>
                      <a:pt x="1143393" y="393997"/>
                      <a:pt x="1469369" y="246195"/>
                    </a:cubicBezTo>
                    <a:cubicBezTo>
                      <a:pt x="1546427" y="211206"/>
                      <a:pt x="1625260" y="180246"/>
                      <a:pt x="1705360" y="153527"/>
                    </a:cubicBezTo>
                    <a:cubicBezTo>
                      <a:pt x="1771771" y="131474"/>
                      <a:pt x="1838944" y="112389"/>
                      <a:pt x="1906877" y="95424"/>
                    </a:cubicBezTo>
                    <a:cubicBezTo>
                      <a:pt x="2162638" y="31808"/>
                      <a:pt x="2425244" y="0"/>
                      <a:pt x="26881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96" tIns="26796" rIns="26796" bIns="26796" numCol="1" anchor="ctr">
                <a:noAutofit/>
              </a:bodyPr>
              <a:lstStyle/>
              <a:p>
                <a:r>
                  <a:rPr sz="1899" dirty="0">
                    <a:latin typeface="Lato Light" panose="020F0502020204030203" pitchFamily="34" charset="0"/>
                  </a:rPr>
                  <a:t> </a:t>
                </a: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xmlns="" id="{C47C1137-8481-9349-9252-C180D96B667D}"/>
                  </a:ext>
                </a:extLst>
              </p:cNvPr>
              <p:cNvSpPr/>
              <p:nvPr/>
            </p:nvSpPr>
            <p:spPr>
              <a:xfrm>
                <a:off x="4802929" y="9511590"/>
                <a:ext cx="1161681" cy="4204410"/>
              </a:xfrm>
              <a:custGeom>
                <a:avLst/>
                <a:gdLst>
                  <a:gd name="connsiteX0" fmla="*/ 0 w 1161681"/>
                  <a:gd name="connsiteY0" fmla="*/ 0 h 4204410"/>
                  <a:gd name="connsiteX1" fmla="*/ 454820 w 1161681"/>
                  <a:gd name="connsiteY1" fmla="*/ 502148 h 4204410"/>
                  <a:gd name="connsiteX2" fmla="*/ 733859 w 1161681"/>
                  <a:gd name="connsiteY2" fmla="*/ 483100 h 4204410"/>
                  <a:gd name="connsiteX3" fmla="*/ 968893 w 1161681"/>
                  <a:gd name="connsiteY3" fmla="*/ 372372 h 4204410"/>
                  <a:gd name="connsiteX4" fmla="*/ 1161681 w 1161681"/>
                  <a:gd name="connsiteY4" fmla="*/ 4204410 h 4204410"/>
                  <a:gd name="connsiteX5" fmla="*/ 150235 w 1161681"/>
                  <a:gd name="connsiteY5" fmla="*/ 4204410 h 4204410"/>
                  <a:gd name="connsiteX6" fmla="*/ 178047 w 1161681"/>
                  <a:gd name="connsiteY6" fmla="*/ 4165878 h 4204410"/>
                  <a:gd name="connsiteX7" fmla="*/ 373387 w 1161681"/>
                  <a:gd name="connsiteY7" fmla="*/ 3748214 h 4204410"/>
                  <a:gd name="connsiteX8" fmla="*/ 421936 w 1161681"/>
                  <a:gd name="connsiteY8" fmla="*/ 3550620 h 4204410"/>
                  <a:gd name="connsiteX9" fmla="*/ 391264 w 1161681"/>
                  <a:gd name="connsiteY9" fmla="*/ 2953443 h 4204410"/>
                  <a:gd name="connsiteX10" fmla="*/ 0 w 1161681"/>
                  <a:gd name="connsiteY10" fmla="*/ 0 h 4204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1681" h="4204410">
                    <a:moveTo>
                      <a:pt x="0" y="0"/>
                    </a:moveTo>
                    <a:cubicBezTo>
                      <a:pt x="17638" y="252225"/>
                      <a:pt x="205557" y="459866"/>
                      <a:pt x="454820" y="502148"/>
                    </a:cubicBezTo>
                    <a:cubicBezTo>
                      <a:pt x="549288" y="518265"/>
                      <a:pt x="644294" y="508428"/>
                      <a:pt x="733859" y="483100"/>
                    </a:cubicBezTo>
                    <a:cubicBezTo>
                      <a:pt x="816668" y="459657"/>
                      <a:pt x="896189" y="422608"/>
                      <a:pt x="968893" y="372372"/>
                    </a:cubicBezTo>
                    <a:lnTo>
                      <a:pt x="1161681" y="4204410"/>
                    </a:lnTo>
                    <a:lnTo>
                      <a:pt x="150235" y="4204410"/>
                    </a:lnTo>
                    <a:lnTo>
                      <a:pt x="178047" y="4165878"/>
                    </a:lnTo>
                    <a:cubicBezTo>
                      <a:pt x="259936" y="4036076"/>
                      <a:pt x="325735" y="3895887"/>
                      <a:pt x="373387" y="3748214"/>
                    </a:cubicBezTo>
                    <a:cubicBezTo>
                      <a:pt x="394253" y="3683536"/>
                      <a:pt x="411652" y="3617811"/>
                      <a:pt x="421936" y="3550620"/>
                    </a:cubicBezTo>
                    <a:cubicBezTo>
                      <a:pt x="452548" y="3351143"/>
                      <a:pt x="421338" y="3151874"/>
                      <a:pt x="391264" y="2953443"/>
                    </a:cubicBezTo>
                    <a:cubicBezTo>
                      <a:pt x="242328" y="1971544"/>
                      <a:pt x="111867" y="986923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96" tIns="26796" rIns="26796" bIns="26796" numCol="1" anchor="ctr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" name="Shape 59173">
                <a:extLst>
                  <a:ext uri="{FF2B5EF4-FFF2-40B4-BE49-F238E27FC236}">
                    <a16:creationId xmlns:a16="http://schemas.microsoft.com/office/drawing/2014/main" xmlns="" id="{17504513-148B-3248-98C6-3C856A36AE45}"/>
                  </a:ext>
                </a:extLst>
              </p:cNvPr>
              <p:cNvSpPr/>
              <p:nvPr/>
            </p:nvSpPr>
            <p:spPr>
              <a:xfrm>
                <a:off x="4752714" y="8856374"/>
                <a:ext cx="1027719" cy="1171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451" y="1824"/>
                      <a:pt x="695" y="3683"/>
                      <a:pt x="727" y="5549"/>
                    </a:cubicBezTo>
                    <a:cubicBezTo>
                      <a:pt x="745" y="6583"/>
                      <a:pt x="698" y="7617"/>
                      <a:pt x="586" y="8647"/>
                    </a:cubicBezTo>
                    <a:cubicBezTo>
                      <a:pt x="569" y="8659"/>
                      <a:pt x="551" y="8671"/>
                      <a:pt x="533" y="8683"/>
                    </a:cubicBezTo>
                    <a:cubicBezTo>
                      <a:pt x="516" y="8695"/>
                      <a:pt x="498" y="8707"/>
                      <a:pt x="481" y="8719"/>
                    </a:cubicBezTo>
                    <a:lnTo>
                      <a:pt x="12864" y="21600"/>
                    </a:lnTo>
                    <a:cubicBezTo>
                      <a:pt x="14362" y="21509"/>
                      <a:pt x="15844" y="21268"/>
                      <a:pt x="17280" y="20883"/>
                    </a:cubicBezTo>
                    <a:cubicBezTo>
                      <a:pt x="18791" y="20477"/>
                      <a:pt x="20242" y="19913"/>
                      <a:pt x="21600" y="19204"/>
                    </a:cubicBezTo>
                    <a:cubicBezTo>
                      <a:pt x="20591" y="17902"/>
                      <a:pt x="19824" y="16465"/>
                      <a:pt x="19343" y="14947"/>
                    </a:cubicBezTo>
                    <a:cubicBezTo>
                      <a:pt x="19000" y="13866"/>
                      <a:pt x="18812" y="12752"/>
                      <a:pt x="18756" y="11633"/>
                    </a:cubicBezTo>
                    <a:cubicBezTo>
                      <a:pt x="18744" y="11540"/>
                      <a:pt x="18733" y="11448"/>
                      <a:pt x="18723" y="11355"/>
                    </a:cubicBezTo>
                    <a:cubicBezTo>
                      <a:pt x="18713" y="11262"/>
                      <a:pt x="18705" y="11170"/>
                      <a:pt x="18698" y="11077"/>
                    </a:cubicBezTo>
                    <a:cubicBezTo>
                      <a:pt x="18696" y="11056"/>
                      <a:pt x="18694" y="11035"/>
                      <a:pt x="18692" y="11015"/>
                    </a:cubicBezTo>
                    <a:cubicBezTo>
                      <a:pt x="18690" y="10994"/>
                      <a:pt x="18688" y="10974"/>
                      <a:pt x="18686" y="10953"/>
                    </a:cubicBezTo>
                    <a:lnTo>
                      <a:pt x="18698" y="10953"/>
                    </a:lnTo>
                    <a:cubicBezTo>
                      <a:pt x="18678" y="10713"/>
                      <a:pt x="18657" y="10471"/>
                      <a:pt x="18649" y="10230"/>
                    </a:cubicBezTo>
                    <a:cubicBezTo>
                      <a:pt x="18641" y="9987"/>
                      <a:pt x="18636" y="9745"/>
                      <a:pt x="18651" y="9502"/>
                    </a:cubicBezTo>
                    <a:cubicBezTo>
                      <a:pt x="15451" y="8999"/>
                      <a:pt x="12367" y="8063"/>
                      <a:pt x="9513" y="6743"/>
                    </a:cubicBezTo>
                    <a:cubicBezTo>
                      <a:pt x="5873" y="5059"/>
                      <a:pt x="2641" y="2769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96" tIns="26796" rIns="26796" bIns="26796" numCol="1" anchor="ctr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xmlns="" id="{8AD32502-988C-8349-A8B5-5036126D9D72}"/>
                  </a:ext>
                </a:extLst>
              </p:cNvPr>
              <p:cNvSpPr/>
              <p:nvPr/>
            </p:nvSpPr>
            <p:spPr>
              <a:xfrm>
                <a:off x="4493722" y="9322592"/>
                <a:ext cx="1808965" cy="1240322"/>
              </a:xfrm>
              <a:custGeom>
                <a:avLst/>
                <a:gdLst>
                  <a:gd name="connsiteX0" fmla="*/ 1148023 w 1808965"/>
                  <a:gd name="connsiteY0" fmla="*/ 127830 h 1240322"/>
                  <a:gd name="connsiteX1" fmla="*/ 1808965 w 1808965"/>
                  <a:gd name="connsiteY1" fmla="*/ 677399 h 1240322"/>
                  <a:gd name="connsiteX2" fmla="*/ 1270909 w 1808965"/>
                  <a:gd name="connsiteY2" fmla="*/ 567918 h 1240322"/>
                  <a:gd name="connsiteX3" fmla="*/ 1179418 w 1808965"/>
                  <a:gd name="connsiteY3" fmla="*/ 344172 h 1240322"/>
                  <a:gd name="connsiteX4" fmla="*/ 1148023 w 1808965"/>
                  <a:gd name="connsiteY4" fmla="*/ 127830 h 1240322"/>
                  <a:gd name="connsiteX5" fmla="*/ 276477 w 1808965"/>
                  <a:gd name="connsiteY5" fmla="*/ 0 h 1240322"/>
                  <a:gd name="connsiteX6" fmla="*/ 875774 w 1808965"/>
                  <a:gd name="connsiteY6" fmla="*/ 693087 h 1240322"/>
                  <a:gd name="connsiteX7" fmla="*/ 432211 w 1808965"/>
                  <a:gd name="connsiteY7" fmla="*/ 1240322 h 1240322"/>
                  <a:gd name="connsiteX8" fmla="*/ 0 w 1808965"/>
                  <a:gd name="connsiteY8" fmla="*/ 241748 h 1240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8965" h="1240322">
                    <a:moveTo>
                      <a:pt x="1148023" y="127830"/>
                    </a:moveTo>
                    <a:lnTo>
                      <a:pt x="1808965" y="677399"/>
                    </a:lnTo>
                    <a:lnTo>
                      <a:pt x="1270909" y="567918"/>
                    </a:lnTo>
                    <a:cubicBezTo>
                      <a:pt x="1230977" y="497568"/>
                      <a:pt x="1200225" y="422358"/>
                      <a:pt x="1179418" y="344172"/>
                    </a:cubicBezTo>
                    <a:cubicBezTo>
                      <a:pt x="1160630" y="273517"/>
                      <a:pt x="1150073" y="200928"/>
                      <a:pt x="1148023" y="127830"/>
                    </a:cubicBezTo>
                    <a:close/>
                    <a:moveTo>
                      <a:pt x="276477" y="0"/>
                    </a:moveTo>
                    <a:lnTo>
                      <a:pt x="875774" y="693087"/>
                    </a:lnTo>
                    <a:lnTo>
                      <a:pt x="432211" y="1240322"/>
                    </a:lnTo>
                    <a:lnTo>
                      <a:pt x="0" y="24174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96" tIns="26796" rIns="26796" bIns="26796" numCol="1" anchor="ctr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</p:grpSp>
      </p:grpSp>
      <p:sp>
        <p:nvSpPr>
          <p:cNvPr id="16" name="Shape 59179">
            <a:extLst>
              <a:ext uri="{FF2B5EF4-FFF2-40B4-BE49-F238E27FC236}">
                <a16:creationId xmlns:a16="http://schemas.microsoft.com/office/drawing/2014/main" xmlns="" id="{9CCC20A0-9E90-7242-93E0-D1BBADF6C873}"/>
              </a:ext>
            </a:extLst>
          </p:cNvPr>
          <p:cNvSpPr/>
          <p:nvPr/>
        </p:nvSpPr>
        <p:spPr>
          <a:xfrm>
            <a:off x="2408771" y="1828402"/>
            <a:ext cx="1339882" cy="1560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15" h="20446" extrusionOk="0">
                <a:moveTo>
                  <a:pt x="651" y="11936"/>
                </a:moveTo>
                <a:cubicBezTo>
                  <a:pt x="2326" y="15875"/>
                  <a:pt x="6788" y="18089"/>
                  <a:pt x="11200" y="17437"/>
                </a:cubicBezTo>
                <a:lnTo>
                  <a:pt x="14621" y="20446"/>
                </a:lnTo>
                <a:lnTo>
                  <a:pt x="14985" y="16091"/>
                </a:lnTo>
                <a:cubicBezTo>
                  <a:pt x="18691" y="13868"/>
                  <a:pt x="20330" y="9532"/>
                  <a:pt x="18665" y="5614"/>
                </a:cubicBezTo>
                <a:cubicBezTo>
                  <a:pt x="16743" y="1094"/>
                  <a:pt x="11155" y="-1154"/>
                  <a:pt x="6181" y="592"/>
                </a:cubicBezTo>
                <a:cubicBezTo>
                  <a:pt x="1206" y="2338"/>
                  <a:pt x="-1270" y="7416"/>
                  <a:pt x="651" y="11936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2" name="Shape 59184">
            <a:extLst>
              <a:ext uri="{FF2B5EF4-FFF2-40B4-BE49-F238E27FC236}">
                <a16:creationId xmlns:a16="http://schemas.microsoft.com/office/drawing/2014/main" xmlns="" id="{6B238361-934B-D14C-9879-0AB631D3B759}"/>
              </a:ext>
            </a:extLst>
          </p:cNvPr>
          <p:cNvSpPr/>
          <p:nvPr/>
        </p:nvSpPr>
        <p:spPr>
          <a:xfrm>
            <a:off x="3714388" y="2335951"/>
            <a:ext cx="1453131" cy="1339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26" h="19371" extrusionOk="0">
                <a:moveTo>
                  <a:pt x="5595" y="1743"/>
                </a:moveTo>
                <a:cubicBezTo>
                  <a:pt x="1897" y="4411"/>
                  <a:pt x="634" y="9341"/>
                  <a:pt x="2330" y="13467"/>
                </a:cubicBezTo>
                <a:lnTo>
                  <a:pt x="0" y="17591"/>
                </a:lnTo>
                <a:lnTo>
                  <a:pt x="4601" y="16800"/>
                </a:lnTo>
                <a:cubicBezTo>
                  <a:pt x="7764" y="19826"/>
                  <a:pt x="12639" y="20282"/>
                  <a:pt x="16317" y="17629"/>
                </a:cubicBezTo>
                <a:cubicBezTo>
                  <a:pt x="20561" y="14568"/>
                  <a:pt x="21600" y="8532"/>
                  <a:pt x="18639" y="4145"/>
                </a:cubicBezTo>
                <a:cubicBezTo>
                  <a:pt x="15678" y="-242"/>
                  <a:pt x="9839" y="-1318"/>
                  <a:pt x="5595" y="1743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8" name="Shape 59189">
            <a:extLst>
              <a:ext uri="{FF2B5EF4-FFF2-40B4-BE49-F238E27FC236}">
                <a16:creationId xmlns:a16="http://schemas.microsoft.com/office/drawing/2014/main" xmlns="" id="{ACB623B4-F823-5D48-84EF-23CCA430FEDE}"/>
              </a:ext>
            </a:extLst>
          </p:cNvPr>
          <p:cNvSpPr/>
          <p:nvPr/>
        </p:nvSpPr>
        <p:spPr>
          <a:xfrm>
            <a:off x="3749686" y="3834554"/>
            <a:ext cx="1534936" cy="1339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60" h="19208" extrusionOk="0">
                <a:moveTo>
                  <a:pt x="15243" y="908"/>
                </a:moveTo>
                <a:cubicBezTo>
                  <a:pt x="11370" y="-1052"/>
                  <a:pt x="6855" y="270"/>
                  <a:pt x="4381" y="3821"/>
                </a:cubicBezTo>
                <a:lnTo>
                  <a:pt x="0" y="3797"/>
                </a:lnTo>
                <a:lnTo>
                  <a:pt x="2810" y="7489"/>
                </a:lnTo>
                <a:cubicBezTo>
                  <a:pt x="1906" y="11796"/>
                  <a:pt x="3855" y="16349"/>
                  <a:pt x="7707" y="18299"/>
                </a:cubicBezTo>
                <a:cubicBezTo>
                  <a:pt x="12151" y="20548"/>
                  <a:pt x="17438" y="18479"/>
                  <a:pt x="19519" y="13676"/>
                </a:cubicBezTo>
                <a:cubicBezTo>
                  <a:pt x="21600" y="8874"/>
                  <a:pt x="19686" y="3157"/>
                  <a:pt x="15243" y="908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xmlns="" id="{9A7CFA8C-4EF3-A84B-B590-3BE51FFDE2BB}"/>
              </a:ext>
            </a:extLst>
          </p:cNvPr>
          <p:cNvSpPr txBox="1">
            <a:spLocks/>
          </p:cNvSpPr>
          <p:nvPr/>
        </p:nvSpPr>
        <p:spPr>
          <a:xfrm>
            <a:off x="2577566" y="2335951"/>
            <a:ext cx="1029876" cy="162168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25"/>
              </a:lnSpc>
            </a:pPr>
            <a:r>
              <a:rPr lang="en-US" sz="75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,.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B85EE1F-104B-48D4-B548-E670A72C4624}"/>
              </a:ext>
            </a:extLst>
          </p:cNvPr>
          <p:cNvSpPr txBox="1"/>
          <p:nvPr/>
        </p:nvSpPr>
        <p:spPr>
          <a:xfrm>
            <a:off x="4025733" y="4290535"/>
            <a:ext cx="1141786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ZA" sz="1200" b="1" dirty="0">
                <a:solidFill>
                  <a:schemeClr val="bg1"/>
                </a:solidFill>
                <a:latin typeface="Lato Light" panose="020F0502020204030203"/>
                <a:ea typeface="Calibri" panose="020F0502020204030204" pitchFamily="34" charset="0"/>
                <a:cs typeface="Arial" pitchFamily="34" charset="0"/>
              </a:rPr>
              <a:t>Voice for</a:t>
            </a:r>
          </a:p>
          <a:p>
            <a:pPr algn="ctr"/>
            <a:r>
              <a:rPr lang="en-ZA" sz="1200" b="1" dirty="0">
                <a:solidFill>
                  <a:schemeClr val="bg1"/>
                </a:solidFill>
                <a:latin typeface="Lato Light" panose="020F0502020204030203"/>
                <a:ea typeface="Calibri" panose="020F0502020204030204" pitchFamily="34" charset="0"/>
                <a:cs typeface="Arial" pitchFamily="34" charset="0"/>
              </a:rPr>
              <a:t> the voiceless</a:t>
            </a:r>
            <a:endParaRPr lang="en-US" sz="1200" b="1" dirty="0">
              <a:solidFill>
                <a:schemeClr val="bg1"/>
              </a:solidFill>
              <a:latin typeface="Lato Light" panose="020F0502020204030203"/>
              <a:ea typeface="League Spartan" charset="0"/>
              <a:cs typeface="Poppins" pitchFamily="2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82EC094-AFDD-4C35-A97E-8C2522B79F0E}"/>
              </a:ext>
            </a:extLst>
          </p:cNvPr>
          <p:cNvSpPr txBox="1"/>
          <p:nvPr/>
        </p:nvSpPr>
        <p:spPr>
          <a:xfrm>
            <a:off x="4095121" y="2747369"/>
            <a:ext cx="891591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ZA" sz="1200" b="1" dirty="0">
                <a:solidFill>
                  <a:schemeClr val="bg1"/>
                </a:solidFill>
                <a:latin typeface="Lato Light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</a:p>
          <a:p>
            <a:pPr algn="ctr"/>
            <a:r>
              <a:rPr lang="en-ZA" sz="1200" b="1" dirty="0">
                <a:solidFill>
                  <a:schemeClr val="bg1"/>
                </a:solidFill>
                <a:latin typeface="Lato Light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 Cohesion</a:t>
            </a:r>
            <a:endParaRPr lang="en-US" sz="3200" b="1" dirty="0">
              <a:solidFill>
                <a:schemeClr val="bg1"/>
              </a:solidFill>
              <a:latin typeface="Lato Light" panose="020F0502020204030203"/>
              <a:ea typeface="League Spartan" charset="0"/>
              <a:cs typeface="Poppins" pitchFamily="2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4074D72-79C3-4DA0-9448-051F480D612D}"/>
              </a:ext>
            </a:extLst>
          </p:cNvPr>
          <p:cNvSpPr txBox="1"/>
          <p:nvPr/>
        </p:nvSpPr>
        <p:spPr>
          <a:xfrm>
            <a:off x="4940469" y="2327344"/>
            <a:ext cx="1770741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ZA" sz="1200" b="1" dirty="0">
                <a:solidFill>
                  <a:prstClr val="black"/>
                </a:solidFill>
                <a:latin typeface="Lato Light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Public Participation &amp;</a:t>
            </a:r>
          </a:p>
          <a:p>
            <a:pPr algn="ctr"/>
            <a:r>
              <a:rPr lang="en-ZA" sz="1200" b="1" dirty="0">
                <a:solidFill>
                  <a:prstClr val="black"/>
                </a:solidFill>
                <a:latin typeface="Lato Light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 Active Citizens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A71E963-F1E9-4BED-A34E-5A6F4A4DB46F}"/>
              </a:ext>
            </a:extLst>
          </p:cNvPr>
          <p:cNvSpPr txBox="1"/>
          <p:nvPr/>
        </p:nvSpPr>
        <p:spPr>
          <a:xfrm>
            <a:off x="5167519" y="4121551"/>
            <a:ext cx="2368983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ZA" sz="1400" b="1" dirty="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issemination of information</a:t>
            </a:r>
            <a:endParaRPr lang="en-US" sz="3600" b="1" dirty="0">
              <a:solidFill>
                <a:schemeClr val="tx2"/>
              </a:solidFill>
              <a:latin typeface="Poppins"/>
              <a:ea typeface="League Spartan" charset="0"/>
              <a:cs typeface="Poppins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455F5AE-9C70-4BEF-8542-4FE364CE71DF}"/>
              </a:ext>
            </a:extLst>
          </p:cNvPr>
          <p:cNvSpPr txBox="1"/>
          <p:nvPr/>
        </p:nvSpPr>
        <p:spPr>
          <a:xfrm>
            <a:off x="4913059" y="3391396"/>
            <a:ext cx="2255169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ZA" sz="1200" b="1" dirty="0">
                <a:solidFill>
                  <a:srgbClr val="000000"/>
                </a:solidFill>
                <a:latin typeface="Lato Light" panose="020F0502020204030203"/>
                <a:ea typeface="Calibri" panose="020F0502020204030204" pitchFamily="34" charset="0"/>
                <a:cs typeface="Arial" pitchFamily="34" charset="0"/>
              </a:rPr>
              <a:t>Transformation of the media</a:t>
            </a:r>
            <a:endParaRPr lang="en-US" sz="1200" b="1" dirty="0">
              <a:solidFill>
                <a:schemeClr val="tx2"/>
              </a:solidFill>
              <a:latin typeface="Lato Light" panose="020F0502020204030203"/>
              <a:ea typeface="League Spartan" charset="0"/>
              <a:cs typeface="Poppins" pitchFamily="2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41B04C7-C029-4677-BE47-350426BB6075}"/>
              </a:ext>
            </a:extLst>
          </p:cNvPr>
          <p:cNvSpPr txBox="1"/>
          <p:nvPr/>
        </p:nvSpPr>
        <p:spPr>
          <a:xfrm>
            <a:off x="2400227" y="2319632"/>
            <a:ext cx="1317990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Social Dialogue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846501D-3CA0-4952-9FF2-73DD3F23CA91}"/>
              </a:ext>
            </a:extLst>
          </p:cNvPr>
          <p:cNvSpPr txBox="1"/>
          <p:nvPr/>
        </p:nvSpPr>
        <p:spPr>
          <a:xfrm>
            <a:off x="1931000" y="736753"/>
            <a:ext cx="52820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Why do we support community media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9F27249-B8AF-47F0-A0ED-CFCCE7AF608D}"/>
              </a:ext>
            </a:extLst>
          </p:cNvPr>
          <p:cNvSpPr txBox="1"/>
          <p:nvPr/>
        </p:nvSpPr>
        <p:spPr>
          <a:xfrm>
            <a:off x="5136419" y="4809416"/>
            <a:ext cx="1378839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ZA" sz="1400" b="1" dirty="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Nation Building </a:t>
            </a:r>
            <a:endParaRPr lang="en-US" sz="3600" b="1" dirty="0">
              <a:solidFill>
                <a:schemeClr val="tx2"/>
              </a:solidFill>
              <a:latin typeface="Poppins"/>
              <a:ea typeface="League Spartan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563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33158">
            <a:extLst>
              <a:ext uri="{FF2B5EF4-FFF2-40B4-BE49-F238E27FC236}">
                <a16:creationId xmlns:a16="http://schemas.microsoft.com/office/drawing/2014/main" xmlns="" id="{E57C7ABB-02BF-0340-8965-F8D753C98699}"/>
              </a:ext>
            </a:extLst>
          </p:cNvPr>
          <p:cNvSpPr/>
          <p:nvPr/>
        </p:nvSpPr>
        <p:spPr>
          <a:xfrm>
            <a:off x="4736705" y="2574042"/>
            <a:ext cx="1054233" cy="2297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54" h="21600" extrusionOk="0">
                <a:moveTo>
                  <a:pt x="1777" y="0"/>
                </a:moveTo>
                <a:cubicBezTo>
                  <a:pt x="1424" y="970"/>
                  <a:pt x="1105" y="1944"/>
                  <a:pt x="860" y="2922"/>
                </a:cubicBezTo>
                <a:cubicBezTo>
                  <a:pt x="-699" y="9138"/>
                  <a:pt x="-78" y="15434"/>
                  <a:pt x="2234" y="21600"/>
                </a:cubicBezTo>
                <a:cubicBezTo>
                  <a:pt x="6073" y="21174"/>
                  <a:pt x="9732" y="20186"/>
                  <a:pt x="12713" y="18619"/>
                </a:cubicBezTo>
                <a:cubicBezTo>
                  <a:pt x="20901" y="14315"/>
                  <a:pt x="20901" y="7336"/>
                  <a:pt x="12713" y="3033"/>
                </a:cubicBezTo>
                <a:cubicBezTo>
                  <a:pt x="9613" y="1403"/>
                  <a:pt x="5784" y="396"/>
                  <a:pt x="1777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4" name="Shape 33159">
            <a:extLst>
              <a:ext uri="{FF2B5EF4-FFF2-40B4-BE49-F238E27FC236}">
                <a16:creationId xmlns:a16="http://schemas.microsoft.com/office/drawing/2014/main" xmlns="" id="{7A88CF85-28CA-FB42-8705-D2BEFD93B6B6}"/>
              </a:ext>
            </a:extLst>
          </p:cNvPr>
          <p:cNvSpPr/>
          <p:nvPr/>
        </p:nvSpPr>
        <p:spPr>
          <a:xfrm>
            <a:off x="3447606" y="3427120"/>
            <a:ext cx="1929206" cy="1469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7" extrusionOk="0">
                <a:moveTo>
                  <a:pt x="430" y="0"/>
                </a:moveTo>
                <a:cubicBezTo>
                  <a:pt x="291" y="693"/>
                  <a:pt x="188" y="1394"/>
                  <a:pt x="116" y="2101"/>
                </a:cubicBezTo>
                <a:cubicBezTo>
                  <a:pt x="112" y="2134"/>
                  <a:pt x="107" y="2167"/>
                  <a:pt x="104" y="2200"/>
                </a:cubicBezTo>
                <a:cubicBezTo>
                  <a:pt x="70" y="2544"/>
                  <a:pt x="44" y="2893"/>
                  <a:pt x="27" y="3239"/>
                </a:cubicBezTo>
                <a:cubicBezTo>
                  <a:pt x="24" y="3286"/>
                  <a:pt x="24" y="3334"/>
                  <a:pt x="22" y="3381"/>
                </a:cubicBezTo>
                <a:cubicBezTo>
                  <a:pt x="-7" y="4014"/>
                  <a:pt x="-7" y="4646"/>
                  <a:pt x="17" y="5279"/>
                </a:cubicBezTo>
                <a:cubicBezTo>
                  <a:pt x="21" y="5371"/>
                  <a:pt x="22" y="5464"/>
                  <a:pt x="27" y="5556"/>
                </a:cubicBezTo>
                <a:cubicBezTo>
                  <a:pt x="41" y="5851"/>
                  <a:pt x="63" y="6147"/>
                  <a:pt x="90" y="6442"/>
                </a:cubicBezTo>
                <a:cubicBezTo>
                  <a:pt x="110" y="6664"/>
                  <a:pt x="136" y="6885"/>
                  <a:pt x="162" y="7106"/>
                </a:cubicBezTo>
                <a:cubicBezTo>
                  <a:pt x="203" y="7441"/>
                  <a:pt x="250" y="7774"/>
                  <a:pt x="305" y="8106"/>
                </a:cubicBezTo>
                <a:cubicBezTo>
                  <a:pt x="356" y="8405"/>
                  <a:pt x="409" y="8702"/>
                  <a:pt x="472" y="8998"/>
                </a:cubicBezTo>
                <a:cubicBezTo>
                  <a:pt x="511" y="9184"/>
                  <a:pt x="552" y="9370"/>
                  <a:pt x="596" y="9555"/>
                </a:cubicBezTo>
                <a:cubicBezTo>
                  <a:pt x="679" y="9900"/>
                  <a:pt x="770" y="10243"/>
                  <a:pt x="870" y="10582"/>
                </a:cubicBezTo>
                <a:cubicBezTo>
                  <a:pt x="921" y="10756"/>
                  <a:pt x="972" y="10930"/>
                  <a:pt x="1027" y="11102"/>
                </a:cubicBezTo>
                <a:cubicBezTo>
                  <a:pt x="1148" y="11478"/>
                  <a:pt x="1278" y="11850"/>
                  <a:pt x="1421" y="12216"/>
                </a:cubicBezTo>
                <a:cubicBezTo>
                  <a:pt x="1465" y="12331"/>
                  <a:pt x="1512" y="12446"/>
                  <a:pt x="1559" y="12560"/>
                </a:cubicBezTo>
                <a:cubicBezTo>
                  <a:pt x="1740" y="13002"/>
                  <a:pt x="1932" y="13438"/>
                  <a:pt x="2145" y="13862"/>
                </a:cubicBezTo>
                <a:cubicBezTo>
                  <a:pt x="2145" y="13863"/>
                  <a:pt x="2146" y="13864"/>
                  <a:pt x="2147" y="13865"/>
                </a:cubicBezTo>
                <a:cubicBezTo>
                  <a:pt x="2363" y="14294"/>
                  <a:pt x="2600" y="14709"/>
                  <a:pt x="2848" y="15117"/>
                </a:cubicBezTo>
                <a:cubicBezTo>
                  <a:pt x="2904" y="15209"/>
                  <a:pt x="2961" y="15299"/>
                  <a:pt x="3019" y="15391"/>
                </a:cubicBezTo>
                <a:cubicBezTo>
                  <a:pt x="3274" y="15793"/>
                  <a:pt x="3539" y="16191"/>
                  <a:pt x="3827" y="16569"/>
                </a:cubicBezTo>
                <a:cubicBezTo>
                  <a:pt x="4147" y="16989"/>
                  <a:pt x="4482" y="17382"/>
                  <a:pt x="4825" y="17750"/>
                </a:cubicBezTo>
                <a:cubicBezTo>
                  <a:pt x="5160" y="18108"/>
                  <a:pt x="5505" y="18438"/>
                  <a:pt x="5859" y="18747"/>
                </a:cubicBezTo>
                <a:cubicBezTo>
                  <a:pt x="5952" y="18828"/>
                  <a:pt x="6050" y="18896"/>
                  <a:pt x="6145" y="18974"/>
                </a:cubicBezTo>
                <a:cubicBezTo>
                  <a:pt x="6402" y="19187"/>
                  <a:pt x="6661" y="19394"/>
                  <a:pt x="6927" y="19580"/>
                </a:cubicBezTo>
                <a:cubicBezTo>
                  <a:pt x="7079" y="19687"/>
                  <a:pt x="7235" y="19778"/>
                  <a:pt x="7389" y="19876"/>
                </a:cubicBezTo>
                <a:cubicBezTo>
                  <a:pt x="7611" y="20017"/>
                  <a:pt x="7832" y="20161"/>
                  <a:pt x="8059" y="20285"/>
                </a:cubicBezTo>
                <a:cubicBezTo>
                  <a:pt x="8226" y="20376"/>
                  <a:pt x="8396" y="20452"/>
                  <a:pt x="8565" y="20534"/>
                </a:cubicBezTo>
                <a:cubicBezTo>
                  <a:pt x="8786" y="20641"/>
                  <a:pt x="9006" y="20748"/>
                  <a:pt x="9230" y="20839"/>
                </a:cubicBezTo>
                <a:cubicBezTo>
                  <a:pt x="9405" y="20909"/>
                  <a:pt x="9582" y="20966"/>
                  <a:pt x="9758" y="21026"/>
                </a:cubicBezTo>
                <a:cubicBezTo>
                  <a:pt x="9977" y="21102"/>
                  <a:pt x="10195" y="21178"/>
                  <a:pt x="10416" y="21238"/>
                </a:cubicBezTo>
                <a:cubicBezTo>
                  <a:pt x="10617" y="21293"/>
                  <a:pt x="10819" y="21335"/>
                  <a:pt x="11021" y="21377"/>
                </a:cubicBezTo>
                <a:cubicBezTo>
                  <a:pt x="11213" y="21417"/>
                  <a:pt x="11406" y="21458"/>
                  <a:pt x="11599" y="21488"/>
                </a:cubicBezTo>
                <a:cubicBezTo>
                  <a:pt x="11832" y="21522"/>
                  <a:pt x="12066" y="21543"/>
                  <a:pt x="12300" y="21561"/>
                </a:cubicBezTo>
                <a:cubicBezTo>
                  <a:pt x="12462" y="21574"/>
                  <a:pt x="12623" y="21587"/>
                  <a:pt x="12785" y="21592"/>
                </a:cubicBezTo>
                <a:cubicBezTo>
                  <a:pt x="13039" y="21600"/>
                  <a:pt x="13295" y="21598"/>
                  <a:pt x="13549" y="21586"/>
                </a:cubicBezTo>
                <a:cubicBezTo>
                  <a:pt x="13697" y="21580"/>
                  <a:pt x="13846" y="21572"/>
                  <a:pt x="13994" y="21558"/>
                </a:cubicBezTo>
                <a:cubicBezTo>
                  <a:pt x="14264" y="21534"/>
                  <a:pt x="14532" y="21497"/>
                  <a:pt x="14800" y="21451"/>
                </a:cubicBezTo>
                <a:cubicBezTo>
                  <a:pt x="14921" y="21430"/>
                  <a:pt x="15043" y="21408"/>
                  <a:pt x="15163" y="21383"/>
                </a:cubicBezTo>
                <a:cubicBezTo>
                  <a:pt x="15456" y="21322"/>
                  <a:pt x="15748" y="21249"/>
                  <a:pt x="16037" y="21162"/>
                </a:cubicBezTo>
                <a:cubicBezTo>
                  <a:pt x="16132" y="21133"/>
                  <a:pt x="16225" y="21100"/>
                  <a:pt x="16319" y="21069"/>
                </a:cubicBezTo>
                <a:cubicBezTo>
                  <a:pt x="16628" y="20967"/>
                  <a:pt x="16935" y="20854"/>
                  <a:pt x="17239" y="20722"/>
                </a:cubicBezTo>
                <a:cubicBezTo>
                  <a:pt x="17309" y="20691"/>
                  <a:pt x="17378" y="20658"/>
                  <a:pt x="17448" y="20626"/>
                </a:cubicBezTo>
                <a:cubicBezTo>
                  <a:pt x="17768" y="20479"/>
                  <a:pt x="18085" y="20318"/>
                  <a:pt x="18397" y="20137"/>
                </a:cubicBezTo>
                <a:cubicBezTo>
                  <a:pt x="18454" y="20104"/>
                  <a:pt x="18509" y="20067"/>
                  <a:pt x="18566" y="20033"/>
                </a:cubicBezTo>
                <a:cubicBezTo>
                  <a:pt x="18877" y="19845"/>
                  <a:pt x="19187" y="19645"/>
                  <a:pt x="19489" y="19423"/>
                </a:cubicBezTo>
                <a:cubicBezTo>
                  <a:pt x="19555" y="19375"/>
                  <a:pt x="19620" y="19320"/>
                  <a:pt x="19686" y="19270"/>
                </a:cubicBezTo>
                <a:cubicBezTo>
                  <a:pt x="19985" y="19041"/>
                  <a:pt x="20281" y="18803"/>
                  <a:pt x="20569" y="18541"/>
                </a:cubicBezTo>
                <a:cubicBezTo>
                  <a:pt x="20607" y="18506"/>
                  <a:pt x="20642" y="18468"/>
                  <a:pt x="20679" y="18433"/>
                </a:cubicBezTo>
                <a:cubicBezTo>
                  <a:pt x="20989" y="18144"/>
                  <a:pt x="21294" y="17841"/>
                  <a:pt x="21588" y="17513"/>
                </a:cubicBezTo>
                <a:cubicBezTo>
                  <a:pt x="21590" y="17511"/>
                  <a:pt x="21591" y="17509"/>
                  <a:pt x="21593" y="17507"/>
                </a:cubicBezTo>
                <a:cubicBezTo>
                  <a:pt x="15670" y="9562"/>
                  <a:pt x="8420" y="3563"/>
                  <a:pt x="430" y="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5" name="Shape 33160">
            <a:extLst>
              <a:ext uri="{FF2B5EF4-FFF2-40B4-BE49-F238E27FC236}">
                <a16:creationId xmlns:a16="http://schemas.microsoft.com/office/drawing/2014/main" xmlns="" id="{7ABF3B4A-2627-5746-8E0E-7844E98D7FB6}"/>
              </a:ext>
            </a:extLst>
          </p:cNvPr>
          <p:cNvSpPr/>
          <p:nvPr/>
        </p:nvSpPr>
        <p:spPr>
          <a:xfrm>
            <a:off x="4754640" y="4082995"/>
            <a:ext cx="622172" cy="787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685" y="7234"/>
                  <a:pt x="1923" y="14447"/>
                  <a:pt x="3707" y="21600"/>
                </a:cubicBezTo>
                <a:cubicBezTo>
                  <a:pt x="3919" y="21564"/>
                  <a:pt x="4134" y="21541"/>
                  <a:pt x="4346" y="21502"/>
                </a:cubicBezTo>
                <a:cubicBezTo>
                  <a:pt x="4686" y="21441"/>
                  <a:pt x="5025" y="21375"/>
                  <a:pt x="5364" y="21307"/>
                </a:cubicBezTo>
                <a:cubicBezTo>
                  <a:pt x="6218" y="21134"/>
                  <a:pt x="7066" y="20939"/>
                  <a:pt x="7907" y="20722"/>
                </a:cubicBezTo>
                <a:cubicBezTo>
                  <a:pt x="8130" y="20665"/>
                  <a:pt x="8355" y="20615"/>
                  <a:pt x="8576" y="20555"/>
                </a:cubicBezTo>
                <a:cubicBezTo>
                  <a:pt x="10854" y="19932"/>
                  <a:pt x="13082" y="19153"/>
                  <a:pt x="15219" y="18202"/>
                </a:cubicBezTo>
                <a:cubicBezTo>
                  <a:pt x="15233" y="18196"/>
                  <a:pt x="15248" y="18191"/>
                  <a:pt x="15262" y="18185"/>
                </a:cubicBezTo>
                <a:cubicBezTo>
                  <a:pt x="15287" y="18174"/>
                  <a:pt x="15311" y="18161"/>
                  <a:pt x="15335" y="18150"/>
                </a:cubicBezTo>
                <a:cubicBezTo>
                  <a:pt x="16418" y="17664"/>
                  <a:pt x="17477" y="17136"/>
                  <a:pt x="18511" y="16566"/>
                </a:cubicBezTo>
                <a:cubicBezTo>
                  <a:pt x="19569" y="15983"/>
                  <a:pt x="20601" y="15355"/>
                  <a:pt x="21600" y="14683"/>
                </a:cubicBezTo>
                <a:cubicBezTo>
                  <a:pt x="14917" y="9290"/>
                  <a:pt x="7685" y="438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6" name="Shape 33161">
            <a:extLst>
              <a:ext uri="{FF2B5EF4-FFF2-40B4-BE49-F238E27FC236}">
                <a16:creationId xmlns:a16="http://schemas.microsoft.com/office/drawing/2014/main" xmlns="" id="{63B706BD-8338-7740-8D79-D94A38FA9757}"/>
              </a:ext>
            </a:extLst>
          </p:cNvPr>
          <p:cNvSpPr/>
          <p:nvPr/>
        </p:nvSpPr>
        <p:spPr>
          <a:xfrm>
            <a:off x="3447628" y="2553317"/>
            <a:ext cx="2264345" cy="1339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8" h="21600" extrusionOk="0">
                <a:moveTo>
                  <a:pt x="10982" y="0"/>
                </a:moveTo>
                <a:cubicBezTo>
                  <a:pt x="8168" y="0"/>
                  <a:pt x="5354" y="1845"/>
                  <a:pt x="3207" y="5537"/>
                </a:cubicBezTo>
                <a:cubicBezTo>
                  <a:pt x="660" y="9916"/>
                  <a:pt x="-362" y="15908"/>
                  <a:pt x="112" y="21600"/>
                </a:cubicBezTo>
                <a:cubicBezTo>
                  <a:pt x="6698" y="15981"/>
                  <a:pt x="13889" y="12752"/>
                  <a:pt x="21238" y="12107"/>
                </a:cubicBezTo>
                <a:cubicBezTo>
                  <a:pt x="20702" y="9714"/>
                  <a:pt x="19880" y="7466"/>
                  <a:pt x="18758" y="5537"/>
                </a:cubicBezTo>
                <a:cubicBezTo>
                  <a:pt x="16611" y="1845"/>
                  <a:pt x="13797" y="0"/>
                  <a:pt x="10982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7" name="Shape 33162">
            <a:extLst>
              <a:ext uri="{FF2B5EF4-FFF2-40B4-BE49-F238E27FC236}">
                <a16:creationId xmlns:a16="http://schemas.microsoft.com/office/drawing/2014/main" xmlns="" id="{A6430FFA-F873-3E4A-871B-B8A47716A528}"/>
              </a:ext>
            </a:extLst>
          </p:cNvPr>
          <p:cNvSpPr/>
          <p:nvPr/>
        </p:nvSpPr>
        <p:spPr>
          <a:xfrm>
            <a:off x="4740615" y="2574042"/>
            <a:ext cx="971358" cy="863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3" y="0"/>
                </a:moveTo>
                <a:cubicBezTo>
                  <a:pt x="1683" y="2581"/>
                  <a:pt x="1287" y="5169"/>
                  <a:pt x="982" y="7772"/>
                </a:cubicBezTo>
                <a:cubicBezTo>
                  <a:pt x="443" y="12369"/>
                  <a:pt x="133" y="16983"/>
                  <a:pt x="0" y="21600"/>
                </a:cubicBezTo>
                <a:cubicBezTo>
                  <a:pt x="7083" y="19800"/>
                  <a:pt x="14308" y="18669"/>
                  <a:pt x="21600" y="18250"/>
                </a:cubicBezTo>
                <a:cubicBezTo>
                  <a:pt x="21598" y="18245"/>
                  <a:pt x="21597" y="18240"/>
                  <a:pt x="21595" y="18235"/>
                </a:cubicBezTo>
                <a:cubicBezTo>
                  <a:pt x="21279" y="17313"/>
                  <a:pt x="20921" y="16403"/>
                  <a:pt x="20520" y="15513"/>
                </a:cubicBezTo>
                <a:cubicBezTo>
                  <a:pt x="20143" y="14675"/>
                  <a:pt x="19721" y="13861"/>
                  <a:pt x="19268" y="13058"/>
                </a:cubicBezTo>
                <a:cubicBezTo>
                  <a:pt x="19237" y="13004"/>
                  <a:pt x="19215" y="12945"/>
                  <a:pt x="19184" y="12891"/>
                </a:cubicBezTo>
                <a:cubicBezTo>
                  <a:pt x="19180" y="12884"/>
                  <a:pt x="19174" y="12877"/>
                  <a:pt x="19170" y="12870"/>
                </a:cubicBezTo>
                <a:cubicBezTo>
                  <a:pt x="18728" y="12099"/>
                  <a:pt x="18240" y="11351"/>
                  <a:pt x="17727" y="10619"/>
                </a:cubicBezTo>
                <a:cubicBezTo>
                  <a:pt x="17676" y="10548"/>
                  <a:pt x="17634" y="10471"/>
                  <a:pt x="17583" y="10400"/>
                </a:cubicBezTo>
                <a:cubicBezTo>
                  <a:pt x="17576" y="10391"/>
                  <a:pt x="17570" y="10382"/>
                  <a:pt x="17564" y="10373"/>
                </a:cubicBezTo>
                <a:cubicBezTo>
                  <a:pt x="17499" y="10283"/>
                  <a:pt x="17430" y="10196"/>
                  <a:pt x="17364" y="10107"/>
                </a:cubicBezTo>
                <a:cubicBezTo>
                  <a:pt x="16847" y="9405"/>
                  <a:pt x="16305" y="8722"/>
                  <a:pt x="15721" y="8065"/>
                </a:cubicBezTo>
                <a:cubicBezTo>
                  <a:pt x="15139" y="7412"/>
                  <a:pt x="14534" y="6807"/>
                  <a:pt x="13914" y="6228"/>
                </a:cubicBezTo>
                <a:cubicBezTo>
                  <a:pt x="13746" y="6071"/>
                  <a:pt x="13573" y="5924"/>
                  <a:pt x="13402" y="5773"/>
                </a:cubicBezTo>
                <a:cubicBezTo>
                  <a:pt x="12953" y="5375"/>
                  <a:pt x="12490" y="4997"/>
                  <a:pt x="12024" y="4637"/>
                </a:cubicBezTo>
                <a:cubicBezTo>
                  <a:pt x="11793" y="4458"/>
                  <a:pt x="11562" y="4278"/>
                  <a:pt x="11326" y="4109"/>
                </a:cubicBezTo>
                <a:cubicBezTo>
                  <a:pt x="10784" y="3718"/>
                  <a:pt x="10235" y="3350"/>
                  <a:pt x="9673" y="3009"/>
                </a:cubicBezTo>
                <a:cubicBezTo>
                  <a:pt x="9571" y="2947"/>
                  <a:pt x="9470" y="2877"/>
                  <a:pt x="9366" y="2816"/>
                </a:cubicBezTo>
                <a:cubicBezTo>
                  <a:pt x="9358" y="2811"/>
                  <a:pt x="9351" y="2805"/>
                  <a:pt x="9343" y="2800"/>
                </a:cubicBezTo>
                <a:cubicBezTo>
                  <a:pt x="8709" y="2428"/>
                  <a:pt x="8060" y="2099"/>
                  <a:pt x="7406" y="1790"/>
                </a:cubicBezTo>
                <a:cubicBezTo>
                  <a:pt x="7093" y="1642"/>
                  <a:pt x="6774" y="1510"/>
                  <a:pt x="6457" y="1376"/>
                </a:cubicBezTo>
                <a:cubicBezTo>
                  <a:pt x="6059" y="1209"/>
                  <a:pt x="5659" y="1051"/>
                  <a:pt x="5256" y="905"/>
                </a:cubicBezTo>
                <a:cubicBezTo>
                  <a:pt x="4929" y="788"/>
                  <a:pt x="4603" y="673"/>
                  <a:pt x="4273" y="570"/>
                </a:cubicBezTo>
                <a:cubicBezTo>
                  <a:pt x="3907" y="456"/>
                  <a:pt x="3539" y="363"/>
                  <a:pt x="3170" y="267"/>
                </a:cubicBezTo>
                <a:cubicBezTo>
                  <a:pt x="2821" y="177"/>
                  <a:pt x="2474" y="74"/>
                  <a:pt x="212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8" name="Shape 33163">
            <a:extLst>
              <a:ext uri="{FF2B5EF4-FFF2-40B4-BE49-F238E27FC236}">
                <a16:creationId xmlns:a16="http://schemas.microsoft.com/office/drawing/2014/main" xmlns="" id="{D6C1C5F2-8A6E-C44A-A968-CA94478D71FF}"/>
              </a:ext>
            </a:extLst>
          </p:cNvPr>
          <p:cNvSpPr/>
          <p:nvPr/>
        </p:nvSpPr>
        <p:spPr>
          <a:xfrm>
            <a:off x="3447837" y="3427120"/>
            <a:ext cx="578914" cy="465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600" extrusionOk="0">
                <a:moveTo>
                  <a:pt x="1425" y="0"/>
                </a:moveTo>
                <a:cubicBezTo>
                  <a:pt x="1186" y="1130"/>
                  <a:pt x="979" y="2265"/>
                  <a:pt x="800" y="3409"/>
                </a:cubicBezTo>
                <a:cubicBezTo>
                  <a:pt x="632" y="4482"/>
                  <a:pt x="495" y="5562"/>
                  <a:pt x="378" y="6643"/>
                </a:cubicBezTo>
                <a:cubicBezTo>
                  <a:pt x="339" y="7012"/>
                  <a:pt x="309" y="7381"/>
                  <a:pt x="277" y="7750"/>
                </a:cubicBezTo>
                <a:cubicBezTo>
                  <a:pt x="218" y="8389"/>
                  <a:pt x="168" y="9033"/>
                  <a:pt x="128" y="9673"/>
                </a:cubicBezTo>
                <a:cubicBezTo>
                  <a:pt x="86" y="10382"/>
                  <a:pt x="55" y="11090"/>
                  <a:pt x="35" y="11800"/>
                </a:cubicBezTo>
                <a:cubicBezTo>
                  <a:pt x="26" y="12086"/>
                  <a:pt x="16" y="12370"/>
                  <a:pt x="11" y="12655"/>
                </a:cubicBezTo>
                <a:cubicBezTo>
                  <a:pt x="-2" y="13460"/>
                  <a:pt x="-4" y="14268"/>
                  <a:pt x="11" y="15073"/>
                </a:cubicBezTo>
                <a:cubicBezTo>
                  <a:pt x="15" y="15320"/>
                  <a:pt x="20" y="15565"/>
                  <a:pt x="27" y="15812"/>
                </a:cubicBezTo>
                <a:cubicBezTo>
                  <a:pt x="54" y="16716"/>
                  <a:pt x="97" y="17618"/>
                  <a:pt x="160" y="18521"/>
                </a:cubicBezTo>
                <a:cubicBezTo>
                  <a:pt x="231" y="19550"/>
                  <a:pt x="323" y="20577"/>
                  <a:pt x="441" y="21600"/>
                </a:cubicBezTo>
                <a:cubicBezTo>
                  <a:pt x="7335" y="17345"/>
                  <a:pt x="14401" y="13577"/>
                  <a:pt x="21596" y="10285"/>
                </a:cubicBezTo>
                <a:cubicBezTo>
                  <a:pt x="15058" y="6363"/>
                  <a:pt x="8328" y="2916"/>
                  <a:pt x="1425" y="0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6" name="Shape 33190">
            <a:extLst>
              <a:ext uri="{FF2B5EF4-FFF2-40B4-BE49-F238E27FC236}">
                <a16:creationId xmlns:a16="http://schemas.microsoft.com/office/drawing/2014/main" xmlns="" id="{85D93026-25D9-2E4A-8E5A-FD76DC0CA477}"/>
              </a:ext>
            </a:extLst>
          </p:cNvPr>
          <p:cNvSpPr/>
          <p:nvPr/>
        </p:nvSpPr>
        <p:spPr>
          <a:xfrm>
            <a:off x="2830454" y="3295558"/>
            <a:ext cx="3766363" cy="960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79" extrusionOk="0">
                <a:moveTo>
                  <a:pt x="0" y="20279"/>
                </a:moveTo>
                <a:cubicBezTo>
                  <a:pt x="5933" y="5726"/>
                  <a:pt x="12991" y="-1321"/>
                  <a:pt x="20108" y="204"/>
                </a:cubicBezTo>
                <a:cubicBezTo>
                  <a:pt x="20606" y="311"/>
                  <a:pt x="21104" y="460"/>
                  <a:pt x="21600" y="652"/>
                </a:cubicBez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7" name="Shape 33191">
            <a:extLst>
              <a:ext uri="{FF2B5EF4-FFF2-40B4-BE49-F238E27FC236}">
                <a16:creationId xmlns:a16="http://schemas.microsoft.com/office/drawing/2014/main" xmlns="" id="{71C6C486-BF7A-9344-93F0-E03A3834D0B9}"/>
              </a:ext>
            </a:extLst>
          </p:cNvPr>
          <p:cNvSpPr/>
          <p:nvPr/>
        </p:nvSpPr>
        <p:spPr>
          <a:xfrm>
            <a:off x="4736592" y="1914295"/>
            <a:ext cx="311131" cy="3696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793" h="21600" extrusionOk="0">
                <a:moveTo>
                  <a:pt x="15342" y="0"/>
                </a:moveTo>
                <a:cubicBezTo>
                  <a:pt x="9436" y="1852"/>
                  <a:pt x="5231" y="3751"/>
                  <a:pt x="2753" y="5672"/>
                </a:cubicBezTo>
                <a:cubicBezTo>
                  <a:pt x="-3807" y="10757"/>
                  <a:pt x="1688" y="15928"/>
                  <a:pt x="15714" y="20887"/>
                </a:cubicBezTo>
                <a:cubicBezTo>
                  <a:pt x="16388" y="21126"/>
                  <a:pt x="17081" y="21363"/>
                  <a:pt x="17793" y="21600"/>
                </a:cubicBez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8" name="Shape 33192">
            <a:extLst>
              <a:ext uri="{FF2B5EF4-FFF2-40B4-BE49-F238E27FC236}">
                <a16:creationId xmlns:a16="http://schemas.microsoft.com/office/drawing/2014/main" xmlns="" id="{553B0648-B9CD-E24C-AEA5-CFE1940F79DE}"/>
              </a:ext>
            </a:extLst>
          </p:cNvPr>
          <p:cNvSpPr/>
          <p:nvPr/>
        </p:nvSpPr>
        <p:spPr>
          <a:xfrm>
            <a:off x="2547186" y="3209873"/>
            <a:ext cx="3177985" cy="1804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8211" y="1845"/>
                  <a:pt x="15693" y="9097"/>
                  <a:pt x="20967" y="20222"/>
                </a:cubicBezTo>
                <a:cubicBezTo>
                  <a:pt x="21182" y="20675"/>
                  <a:pt x="21393" y="21135"/>
                  <a:pt x="21600" y="21600"/>
                </a:cubicBez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4" name="Shape 33194">
            <a:extLst>
              <a:ext uri="{FF2B5EF4-FFF2-40B4-BE49-F238E27FC236}">
                <a16:creationId xmlns:a16="http://schemas.microsoft.com/office/drawing/2014/main" xmlns="" id="{ED964ABD-0907-BF48-84D9-2CC0DB4C6A92}"/>
              </a:ext>
            </a:extLst>
          </p:cNvPr>
          <p:cNvSpPr/>
          <p:nvPr/>
        </p:nvSpPr>
        <p:spPr>
          <a:xfrm>
            <a:off x="4685884" y="1859943"/>
            <a:ext cx="535921" cy="535921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2" name="Shape 33197">
            <a:extLst>
              <a:ext uri="{FF2B5EF4-FFF2-40B4-BE49-F238E27FC236}">
                <a16:creationId xmlns:a16="http://schemas.microsoft.com/office/drawing/2014/main" xmlns="" id="{0B0F5D1E-85D4-7C47-9A05-272F7DE57BC1}"/>
              </a:ext>
            </a:extLst>
          </p:cNvPr>
          <p:cNvSpPr/>
          <p:nvPr/>
        </p:nvSpPr>
        <p:spPr>
          <a:xfrm>
            <a:off x="5377596" y="4603188"/>
            <a:ext cx="535922" cy="535921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0" name="Shape 33200">
            <a:extLst>
              <a:ext uri="{FF2B5EF4-FFF2-40B4-BE49-F238E27FC236}">
                <a16:creationId xmlns:a16="http://schemas.microsoft.com/office/drawing/2014/main" xmlns="" id="{284BF879-B9BD-A44B-BCEF-562018C70CE5}"/>
              </a:ext>
            </a:extLst>
          </p:cNvPr>
          <p:cNvSpPr/>
          <p:nvPr/>
        </p:nvSpPr>
        <p:spPr>
          <a:xfrm>
            <a:off x="2488608" y="4090713"/>
            <a:ext cx="535921" cy="535921"/>
          </a:xfrm>
          <a:prstGeom prst="ellipse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8" name="Shape 33203">
            <a:extLst>
              <a:ext uri="{FF2B5EF4-FFF2-40B4-BE49-F238E27FC236}">
                <a16:creationId xmlns:a16="http://schemas.microsoft.com/office/drawing/2014/main" xmlns="" id="{676237B7-8D96-3748-B7B1-4EA1C31C8A55}"/>
              </a:ext>
            </a:extLst>
          </p:cNvPr>
          <p:cNvSpPr/>
          <p:nvPr/>
        </p:nvSpPr>
        <p:spPr>
          <a:xfrm>
            <a:off x="2213949" y="2904989"/>
            <a:ext cx="535921" cy="5359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6" name="Shape 33206">
            <a:extLst>
              <a:ext uri="{FF2B5EF4-FFF2-40B4-BE49-F238E27FC236}">
                <a16:creationId xmlns:a16="http://schemas.microsoft.com/office/drawing/2014/main" xmlns="" id="{90254B14-B069-8E47-AFBD-E55B2FAB23EC}"/>
              </a:ext>
            </a:extLst>
          </p:cNvPr>
          <p:cNvSpPr/>
          <p:nvPr/>
        </p:nvSpPr>
        <p:spPr>
          <a:xfrm>
            <a:off x="6195874" y="3038969"/>
            <a:ext cx="535922" cy="535921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4" name="Shape 33209">
            <a:extLst>
              <a:ext uri="{FF2B5EF4-FFF2-40B4-BE49-F238E27FC236}">
                <a16:creationId xmlns:a16="http://schemas.microsoft.com/office/drawing/2014/main" xmlns="" id="{47E59A71-6A10-ED46-85E0-5787501EF94B}"/>
              </a:ext>
            </a:extLst>
          </p:cNvPr>
          <p:cNvSpPr/>
          <p:nvPr/>
        </p:nvSpPr>
        <p:spPr>
          <a:xfrm>
            <a:off x="4712680" y="5186525"/>
            <a:ext cx="535921" cy="535921"/>
          </a:xfrm>
          <a:prstGeom prst="ellipse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9009356-F36B-E34C-9E3B-4E0ED804EB9B}"/>
              </a:ext>
            </a:extLst>
          </p:cNvPr>
          <p:cNvSpPr txBox="1"/>
          <p:nvPr/>
        </p:nvSpPr>
        <p:spPr>
          <a:xfrm>
            <a:off x="3107499" y="736753"/>
            <a:ext cx="29290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The Funding Scheme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86583AB-ECB0-5041-BFCA-69221992ACB2}"/>
              </a:ext>
            </a:extLst>
          </p:cNvPr>
          <p:cNvSpPr txBox="1"/>
          <p:nvPr/>
        </p:nvSpPr>
        <p:spPr>
          <a:xfrm>
            <a:off x="2805125" y="1137827"/>
            <a:ext cx="360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225" dirty="0">
                <a:solidFill>
                  <a:schemeClr val="tx1">
                    <a:lumMod val="60000"/>
                    <a:lumOff val="40000"/>
                  </a:schemeClr>
                </a:solidFill>
                <a:latin typeface="Poppins" pitchFamily="2" charset="77"/>
                <a:cs typeface="Poppins" pitchFamily="2" charset="77"/>
              </a:rPr>
              <a:t>Support in terms of the MDDA Act</a:t>
            </a:r>
          </a:p>
        </p:txBody>
      </p:sp>
      <p:sp>
        <p:nvSpPr>
          <p:cNvPr id="61" name="Freeform 932">
            <a:extLst>
              <a:ext uri="{FF2B5EF4-FFF2-40B4-BE49-F238E27FC236}">
                <a16:creationId xmlns:a16="http://schemas.microsoft.com/office/drawing/2014/main" xmlns="" id="{CABC6DCA-67B0-F046-AAD8-3239825B4F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0453" y="5322103"/>
            <a:ext cx="260376" cy="261158"/>
          </a:xfrm>
          <a:custGeom>
            <a:avLst/>
            <a:gdLst>
              <a:gd name="T0" fmla="*/ 1815354 w 291035"/>
              <a:gd name="T1" fmla="*/ 2604568 h 291380"/>
              <a:gd name="T2" fmla="*/ 1713203 w 291035"/>
              <a:gd name="T3" fmla="*/ 2604568 h 291380"/>
              <a:gd name="T4" fmla="*/ 2265533 w 291035"/>
              <a:gd name="T5" fmla="*/ 2316933 h 291380"/>
              <a:gd name="T6" fmla="*/ 2559449 w 291035"/>
              <a:gd name="T7" fmla="*/ 2610120 h 291380"/>
              <a:gd name="T8" fmla="*/ 2265533 w 291035"/>
              <a:gd name="T9" fmla="*/ 2316933 h 291380"/>
              <a:gd name="T10" fmla="*/ 689932 w 291035"/>
              <a:gd name="T11" fmla="*/ 2610120 h 291380"/>
              <a:gd name="T12" fmla="*/ 979888 w 291035"/>
              <a:gd name="T13" fmla="*/ 2316933 h 291380"/>
              <a:gd name="T14" fmla="*/ 1412063 w 291035"/>
              <a:gd name="T15" fmla="*/ 2062633 h 291380"/>
              <a:gd name="T16" fmla="*/ 1837316 w 291035"/>
              <a:gd name="T17" fmla="*/ 3140014 h 291380"/>
              <a:gd name="T18" fmla="*/ 1412063 w 291035"/>
              <a:gd name="T19" fmla="*/ 2062633 h 291380"/>
              <a:gd name="T20" fmla="*/ 2265533 w 291035"/>
              <a:gd name="T21" fmla="*/ 2216540 h 291380"/>
              <a:gd name="T22" fmla="*/ 2559449 w 291035"/>
              <a:gd name="T23" fmla="*/ 2055886 h 291380"/>
              <a:gd name="T24" fmla="*/ 689932 w 291035"/>
              <a:gd name="T25" fmla="*/ 2055886 h 291380"/>
              <a:gd name="T26" fmla="*/ 979888 w 291035"/>
              <a:gd name="T27" fmla="*/ 2216540 h 291380"/>
              <a:gd name="T28" fmla="*/ 689932 w 291035"/>
              <a:gd name="T29" fmla="*/ 2055886 h 291380"/>
              <a:gd name="T30" fmla="*/ 2607120 w 291035"/>
              <a:gd name="T31" fmla="*/ 1955485 h 291380"/>
              <a:gd name="T32" fmla="*/ 2654775 w 291035"/>
              <a:gd name="T33" fmla="*/ 2610120 h 291380"/>
              <a:gd name="T34" fmla="*/ 2718324 w 291035"/>
              <a:gd name="T35" fmla="*/ 2662353 h 291380"/>
              <a:gd name="T36" fmla="*/ 2154329 w 291035"/>
              <a:gd name="T37" fmla="*/ 2710538 h 291380"/>
              <a:gd name="T38" fmla="*/ 2154329 w 291035"/>
              <a:gd name="T39" fmla="*/ 2610120 h 291380"/>
              <a:gd name="T40" fmla="*/ 2170208 w 291035"/>
              <a:gd name="T41" fmla="*/ 2003669 h 291380"/>
              <a:gd name="T42" fmla="*/ 642282 w 291035"/>
              <a:gd name="T43" fmla="*/ 1955485 h 291380"/>
              <a:gd name="T44" fmla="*/ 1079182 w 291035"/>
              <a:gd name="T45" fmla="*/ 2003669 h 291380"/>
              <a:gd name="T46" fmla="*/ 1095077 w 291035"/>
              <a:gd name="T47" fmla="*/ 2610120 h 291380"/>
              <a:gd name="T48" fmla="*/ 1095077 w 291035"/>
              <a:gd name="T49" fmla="*/ 2710538 h 291380"/>
              <a:gd name="T50" fmla="*/ 527093 w 291035"/>
              <a:gd name="T51" fmla="*/ 2662353 h 291380"/>
              <a:gd name="T52" fmla="*/ 590642 w 291035"/>
              <a:gd name="T53" fmla="*/ 2610120 h 291380"/>
              <a:gd name="T54" fmla="*/ 642282 w 291035"/>
              <a:gd name="T55" fmla="*/ 1955485 h 291380"/>
              <a:gd name="T56" fmla="*/ 361032 w 291035"/>
              <a:gd name="T57" fmla="*/ 3140014 h 291380"/>
              <a:gd name="T58" fmla="*/ 1311781 w 291035"/>
              <a:gd name="T59" fmla="*/ 2062633 h 291380"/>
              <a:gd name="T60" fmla="*/ 1247589 w 291035"/>
              <a:gd name="T61" fmla="*/ 2010566 h 291380"/>
              <a:gd name="T62" fmla="*/ 1953651 w 291035"/>
              <a:gd name="T63" fmla="*/ 1962499 h 291380"/>
              <a:gd name="T64" fmla="*/ 1953651 w 291035"/>
              <a:gd name="T65" fmla="*/ 2062633 h 291380"/>
              <a:gd name="T66" fmla="*/ 1937599 w 291035"/>
              <a:gd name="T67" fmla="*/ 3140014 h 291380"/>
              <a:gd name="T68" fmla="*/ 2884323 w 291035"/>
              <a:gd name="T69" fmla="*/ 1602055 h 291380"/>
              <a:gd name="T70" fmla="*/ 1633550 w 291035"/>
              <a:gd name="T71" fmla="*/ 695694 h 291380"/>
              <a:gd name="T72" fmla="*/ 1418940 w 291035"/>
              <a:gd name="T73" fmla="*/ 1181184 h 291380"/>
              <a:gd name="T74" fmla="*/ 1848151 w 291035"/>
              <a:gd name="T75" fmla="*/ 906589 h 291380"/>
              <a:gd name="T76" fmla="*/ 1633550 w 291035"/>
              <a:gd name="T77" fmla="*/ 596186 h 291380"/>
              <a:gd name="T78" fmla="*/ 1949381 w 291035"/>
              <a:gd name="T79" fmla="*/ 1181184 h 291380"/>
              <a:gd name="T80" fmla="*/ 2010121 w 291035"/>
              <a:gd name="T81" fmla="*/ 1228944 h 291380"/>
              <a:gd name="T82" fmla="*/ 1301513 w 291035"/>
              <a:gd name="T83" fmla="*/ 1280680 h 291380"/>
              <a:gd name="T84" fmla="*/ 1301513 w 291035"/>
              <a:gd name="T85" fmla="*/ 1181184 h 291380"/>
              <a:gd name="T86" fmla="*/ 1317719 w 291035"/>
              <a:gd name="T87" fmla="*/ 906589 h 291380"/>
              <a:gd name="T88" fmla="*/ 1624691 w 291035"/>
              <a:gd name="T89" fmla="*/ 116152 h 291380"/>
              <a:gd name="T90" fmla="*/ 3072873 w 291035"/>
              <a:gd name="T91" fmla="*/ 1505921 h 291380"/>
              <a:gd name="T92" fmla="*/ 641857 w 291035"/>
              <a:gd name="T93" fmla="*/ 96120 h 291380"/>
              <a:gd name="T94" fmla="*/ 938703 w 291035"/>
              <a:gd name="T95" fmla="*/ 636829 h 291380"/>
              <a:gd name="T96" fmla="*/ 641857 w 291035"/>
              <a:gd name="T97" fmla="*/ 96120 h 291380"/>
              <a:gd name="T98" fmla="*/ 1087136 w 291035"/>
              <a:gd name="T99" fmla="*/ 0 h 291380"/>
              <a:gd name="T100" fmla="*/ 1087136 w 291035"/>
              <a:gd name="T101" fmla="*/ 96120 h 291380"/>
              <a:gd name="T102" fmla="*/ 1034998 w 291035"/>
              <a:gd name="T103" fmla="*/ 544703 h 291380"/>
              <a:gd name="T104" fmla="*/ 1656811 w 291035"/>
              <a:gd name="T105" fmla="*/ 12039 h 291380"/>
              <a:gd name="T106" fmla="*/ 3241363 w 291035"/>
              <a:gd name="T107" fmla="*/ 1574005 h 291380"/>
              <a:gd name="T108" fmla="*/ 2984620 w 291035"/>
              <a:gd name="T109" fmla="*/ 1602055 h 291380"/>
              <a:gd name="T110" fmla="*/ 3197241 w 291035"/>
              <a:gd name="T111" fmla="*/ 3140014 h 291380"/>
              <a:gd name="T112" fmla="*/ 3197241 w 291035"/>
              <a:gd name="T113" fmla="*/ 3240141 h 291380"/>
              <a:gd name="T114" fmla="*/ 0 w 291035"/>
              <a:gd name="T115" fmla="*/ 3192074 h 291380"/>
              <a:gd name="T116" fmla="*/ 264761 w 291035"/>
              <a:gd name="T117" fmla="*/ 3140014 h 291380"/>
              <a:gd name="T118" fmla="*/ 52125 w 291035"/>
              <a:gd name="T119" fmla="*/ 1602055 h 291380"/>
              <a:gd name="T120" fmla="*/ 16024 w 291035"/>
              <a:gd name="T121" fmla="*/ 1517941 h 291380"/>
              <a:gd name="T122" fmla="*/ 545575 w 291035"/>
              <a:gd name="T123" fmla="*/ 96120 h 291380"/>
              <a:gd name="T124" fmla="*/ 445290 w 291035"/>
              <a:gd name="T125" fmla="*/ 48077 h 2913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91035" h="291380">
                <a:moveTo>
                  <a:pt x="158024" y="229827"/>
                </a:moveTo>
                <a:cubicBezTo>
                  <a:pt x="160955" y="229827"/>
                  <a:pt x="162787" y="232025"/>
                  <a:pt x="162787" y="234223"/>
                </a:cubicBezTo>
                <a:cubicBezTo>
                  <a:pt x="162787" y="236788"/>
                  <a:pt x="160955" y="238986"/>
                  <a:pt x="158024" y="238986"/>
                </a:cubicBezTo>
                <a:cubicBezTo>
                  <a:pt x="155826" y="238986"/>
                  <a:pt x="153628" y="236788"/>
                  <a:pt x="153628" y="234223"/>
                </a:cubicBezTo>
                <a:cubicBezTo>
                  <a:pt x="153628" y="232025"/>
                  <a:pt x="155826" y="229827"/>
                  <a:pt x="158024" y="229827"/>
                </a:cubicBezTo>
                <a:close/>
                <a:moveTo>
                  <a:pt x="203156" y="208358"/>
                </a:moveTo>
                <a:lnTo>
                  <a:pt x="203156" y="234724"/>
                </a:lnTo>
                <a:lnTo>
                  <a:pt x="229512" y="234724"/>
                </a:lnTo>
                <a:lnTo>
                  <a:pt x="229512" y="208358"/>
                </a:lnTo>
                <a:lnTo>
                  <a:pt x="203156" y="208358"/>
                </a:lnTo>
                <a:close/>
                <a:moveTo>
                  <a:pt x="61868" y="208358"/>
                </a:moveTo>
                <a:lnTo>
                  <a:pt x="61868" y="234724"/>
                </a:lnTo>
                <a:lnTo>
                  <a:pt x="87869" y="234724"/>
                </a:lnTo>
                <a:lnTo>
                  <a:pt x="87869" y="208358"/>
                </a:lnTo>
                <a:lnTo>
                  <a:pt x="61868" y="208358"/>
                </a:lnTo>
                <a:close/>
                <a:moveTo>
                  <a:pt x="126624" y="185489"/>
                </a:moveTo>
                <a:lnTo>
                  <a:pt x="126624" y="282376"/>
                </a:lnTo>
                <a:lnTo>
                  <a:pt x="164756" y="282376"/>
                </a:lnTo>
                <a:lnTo>
                  <a:pt x="164756" y="185489"/>
                </a:lnTo>
                <a:lnTo>
                  <a:pt x="126624" y="185489"/>
                </a:lnTo>
                <a:close/>
                <a:moveTo>
                  <a:pt x="203156" y="184882"/>
                </a:moveTo>
                <a:lnTo>
                  <a:pt x="203156" y="199329"/>
                </a:lnTo>
                <a:lnTo>
                  <a:pt x="229512" y="199329"/>
                </a:lnTo>
                <a:lnTo>
                  <a:pt x="229512" y="184882"/>
                </a:lnTo>
                <a:lnTo>
                  <a:pt x="203156" y="184882"/>
                </a:lnTo>
                <a:close/>
                <a:moveTo>
                  <a:pt x="61868" y="184882"/>
                </a:moveTo>
                <a:lnTo>
                  <a:pt x="61868" y="199329"/>
                </a:lnTo>
                <a:lnTo>
                  <a:pt x="87869" y="199329"/>
                </a:lnTo>
                <a:lnTo>
                  <a:pt x="87869" y="184882"/>
                </a:lnTo>
                <a:lnTo>
                  <a:pt x="61868" y="184882"/>
                </a:lnTo>
                <a:close/>
                <a:moveTo>
                  <a:pt x="198882" y="175852"/>
                </a:moveTo>
                <a:lnTo>
                  <a:pt x="233786" y="175852"/>
                </a:lnTo>
                <a:cubicBezTo>
                  <a:pt x="236279" y="175852"/>
                  <a:pt x="238060" y="177658"/>
                  <a:pt x="238060" y="180186"/>
                </a:cubicBezTo>
                <a:lnTo>
                  <a:pt x="238060" y="234724"/>
                </a:lnTo>
                <a:lnTo>
                  <a:pt x="239841" y="234724"/>
                </a:lnTo>
                <a:cubicBezTo>
                  <a:pt x="241978" y="234724"/>
                  <a:pt x="243759" y="236891"/>
                  <a:pt x="243759" y="239420"/>
                </a:cubicBezTo>
                <a:cubicBezTo>
                  <a:pt x="243759" y="241948"/>
                  <a:pt x="241978" y="243754"/>
                  <a:pt x="239841" y="243754"/>
                </a:cubicBezTo>
                <a:lnTo>
                  <a:pt x="193183" y="243754"/>
                </a:lnTo>
                <a:cubicBezTo>
                  <a:pt x="190690" y="243754"/>
                  <a:pt x="188553" y="241948"/>
                  <a:pt x="188553" y="239420"/>
                </a:cubicBezTo>
                <a:cubicBezTo>
                  <a:pt x="188553" y="236891"/>
                  <a:pt x="190690" y="234724"/>
                  <a:pt x="193183" y="234724"/>
                </a:cubicBezTo>
                <a:lnTo>
                  <a:pt x="194608" y="234724"/>
                </a:lnTo>
                <a:lnTo>
                  <a:pt x="194608" y="180186"/>
                </a:lnTo>
                <a:cubicBezTo>
                  <a:pt x="194608" y="177658"/>
                  <a:pt x="196389" y="175852"/>
                  <a:pt x="198882" y="175852"/>
                </a:cubicBezTo>
                <a:close/>
                <a:moveTo>
                  <a:pt x="57594" y="175852"/>
                </a:moveTo>
                <a:lnTo>
                  <a:pt x="92499" y="175852"/>
                </a:lnTo>
                <a:cubicBezTo>
                  <a:pt x="94992" y="175852"/>
                  <a:pt x="96773" y="177658"/>
                  <a:pt x="96773" y="180186"/>
                </a:cubicBezTo>
                <a:lnTo>
                  <a:pt x="96773" y="234724"/>
                </a:lnTo>
                <a:lnTo>
                  <a:pt x="98198" y="234724"/>
                </a:lnTo>
                <a:cubicBezTo>
                  <a:pt x="100691" y="234724"/>
                  <a:pt x="102472" y="236891"/>
                  <a:pt x="102472" y="239420"/>
                </a:cubicBezTo>
                <a:cubicBezTo>
                  <a:pt x="102472" y="241948"/>
                  <a:pt x="100691" y="243754"/>
                  <a:pt x="98198" y="243754"/>
                </a:cubicBezTo>
                <a:lnTo>
                  <a:pt x="51539" y="243754"/>
                </a:lnTo>
                <a:cubicBezTo>
                  <a:pt x="49402" y="243754"/>
                  <a:pt x="47265" y="241948"/>
                  <a:pt x="47265" y="239420"/>
                </a:cubicBezTo>
                <a:cubicBezTo>
                  <a:pt x="47265" y="236891"/>
                  <a:pt x="49402" y="234724"/>
                  <a:pt x="51539" y="234724"/>
                </a:cubicBezTo>
                <a:lnTo>
                  <a:pt x="52964" y="234724"/>
                </a:lnTo>
                <a:lnTo>
                  <a:pt x="52964" y="180186"/>
                </a:lnTo>
                <a:cubicBezTo>
                  <a:pt x="52964" y="177658"/>
                  <a:pt x="55101" y="175852"/>
                  <a:pt x="57594" y="175852"/>
                </a:cubicBezTo>
                <a:close/>
                <a:moveTo>
                  <a:pt x="32375" y="144069"/>
                </a:moveTo>
                <a:lnTo>
                  <a:pt x="32375" y="282376"/>
                </a:lnTo>
                <a:lnTo>
                  <a:pt x="117631" y="282376"/>
                </a:lnTo>
                <a:lnTo>
                  <a:pt x="117631" y="185489"/>
                </a:lnTo>
                <a:lnTo>
                  <a:pt x="116192" y="185489"/>
                </a:lnTo>
                <a:cubicBezTo>
                  <a:pt x="113674" y="185489"/>
                  <a:pt x="111875" y="183688"/>
                  <a:pt x="111875" y="180807"/>
                </a:cubicBezTo>
                <a:cubicBezTo>
                  <a:pt x="111875" y="178286"/>
                  <a:pt x="113674" y="176485"/>
                  <a:pt x="116192" y="176485"/>
                </a:cubicBezTo>
                <a:lnTo>
                  <a:pt x="175188" y="176485"/>
                </a:lnTo>
                <a:cubicBezTo>
                  <a:pt x="177346" y="176485"/>
                  <a:pt x="179145" y="178286"/>
                  <a:pt x="179145" y="180807"/>
                </a:cubicBezTo>
                <a:cubicBezTo>
                  <a:pt x="179145" y="183688"/>
                  <a:pt x="177346" y="185489"/>
                  <a:pt x="175188" y="185489"/>
                </a:cubicBezTo>
                <a:lnTo>
                  <a:pt x="173749" y="185489"/>
                </a:lnTo>
                <a:lnTo>
                  <a:pt x="173749" y="282376"/>
                </a:lnTo>
                <a:lnTo>
                  <a:pt x="258645" y="282376"/>
                </a:lnTo>
                <a:lnTo>
                  <a:pt x="258645" y="144069"/>
                </a:lnTo>
                <a:lnTo>
                  <a:pt x="32375" y="144069"/>
                </a:lnTo>
                <a:close/>
                <a:moveTo>
                  <a:pt x="146484" y="62562"/>
                </a:moveTo>
                <a:cubicBezTo>
                  <a:pt x="135954" y="62562"/>
                  <a:pt x="127240" y="70793"/>
                  <a:pt x="127240" y="81529"/>
                </a:cubicBezTo>
                <a:lnTo>
                  <a:pt x="127240" y="106222"/>
                </a:lnTo>
                <a:lnTo>
                  <a:pt x="165728" y="106222"/>
                </a:lnTo>
                <a:lnTo>
                  <a:pt x="165728" y="81529"/>
                </a:lnTo>
                <a:cubicBezTo>
                  <a:pt x="165728" y="70793"/>
                  <a:pt x="157014" y="62562"/>
                  <a:pt x="146484" y="62562"/>
                </a:cubicBezTo>
                <a:close/>
                <a:moveTo>
                  <a:pt x="146484" y="53615"/>
                </a:moveTo>
                <a:cubicBezTo>
                  <a:pt x="161734" y="53615"/>
                  <a:pt x="174806" y="66141"/>
                  <a:pt x="174806" y="81529"/>
                </a:cubicBezTo>
                <a:lnTo>
                  <a:pt x="174806" y="106222"/>
                </a:lnTo>
                <a:lnTo>
                  <a:pt x="176258" y="106222"/>
                </a:lnTo>
                <a:cubicBezTo>
                  <a:pt x="178437" y="106222"/>
                  <a:pt x="180252" y="108370"/>
                  <a:pt x="180252" y="110517"/>
                </a:cubicBezTo>
                <a:cubicBezTo>
                  <a:pt x="180252" y="113022"/>
                  <a:pt x="178437" y="115169"/>
                  <a:pt x="176258" y="115169"/>
                </a:cubicBezTo>
                <a:lnTo>
                  <a:pt x="116710" y="115169"/>
                </a:lnTo>
                <a:cubicBezTo>
                  <a:pt x="114169" y="115169"/>
                  <a:pt x="112353" y="113022"/>
                  <a:pt x="112353" y="110517"/>
                </a:cubicBezTo>
                <a:cubicBezTo>
                  <a:pt x="112353" y="108370"/>
                  <a:pt x="114169" y="106222"/>
                  <a:pt x="116710" y="106222"/>
                </a:cubicBezTo>
                <a:lnTo>
                  <a:pt x="118163" y="106222"/>
                </a:lnTo>
                <a:lnTo>
                  <a:pt x="118163" y="81529"/>
                </a:lnTo>
                <a:cubicBezTo>
                  <a:pt x="118163" y="66141"/>
                  <a:pt x="130871" y="53615"/>
                  <a:pt x="146484" y="53615"/>
                </a:cubicBezTo>
                <a:close/>
                <a:moveTo>
                  <a:pt x="145690" y="10445"/>
                </a:moveTo>
                <a:lnTo>
                  <a:pt x="15468" y="135425"/>
                </a:lnTo>
                <a:lnTo>
                  <a:pt x="275552" y="135425"/>
                </a:lnTo>
                <a:lnTo>
                  <a:pt x="145690" y="10445"/>
                </a:lnTo>
                <a:close/>
                <a:moveTo>
                  <a:pt x="57556" y="8644"/>
                </a:moveTo>
                <a:lnTo>
                  <a:pt x="57556" y="82840"/>
                </a:lnTo>
                <a:lnTo>
                  <a:pt x="84176" y="57268"/>
                </a:lnTo>
                <a:lnTo>
                  <a:pt x="84176" y="8644"/>
                </a:lnTo>
                <a:lnTo>
                  <a:pt x="57556" y="8644"/>
                </a:lnTo>
                <a:close/>
                <a:moveTo>
                  <a:pt x="44246" y="0"/>
                </a:moveTo>
                <a:lnTo>
                  <a:pt x="97486" y="0"/>
                </a:lnTo>
                <a:cubicBezTo>
                  <a:pt x="99645" y="0"/>
                  <a:pt x="101803" y="1801"/>
                  <a:pt x="101803" y="4322"/>
                </a:cubicBezTo>
                <a:cubicBezTo>
                  <a:pt x="101803" y="6843"/>
                  <a:pt x="99645" y="8644"/>
                  <a:pt x="97486" y="8644"/>
                </a:cubicBezTo>
                <a:lnTo>
                  <a:pt x="92810" y="8644"/>
                </a:lnTo>
                <a:lnTo>
                  <a:pt x="92810" y="48984"/>
                </a:lnTo>
                <a:lnTo>
                  <a:pt x="142453" y="1081"/>
                </a:lnTo>
                <a:cubicBezTo>
                  <a:pt x="144251" y="-360"/>
                  <a:pt x="147129" y="-360"/>
                  <a:pt x="148568" y="1081"/>
                </a:cubicBezTo>
                <a:lnTo>
                  <a:pt x="289941" y="136506"/>
                </a:lnTo>
                <a:cubicBezTo>
                  <a:pt x="291021" y="137946"/>
                  <a:pt x="291380" y="139747"/>
                  <a:pt x="290661" y="141548"/>
                </a:cubicBezTo>
                <a:cubicBezTo>
                  <a:pt x="289941" y="142989"/>
                  <a:pt x="288503" y="144069"/>
                  <a:pt x="286704" y="144069"/>
                </a:cubicBezTo>
                <a:lnTo>
                  <a:pt x="267638" y="144069"/>
                </a:lnTo>
                <a:lnTo>
                  <a:pt x="267638" y="282376"/>
                </a:lnTo>
                <a:lnTo>
                  <a:pt x="286704" y="282376"/>
                </a:lnTo>
                <a:cubicBezTo>
                  <a:pt x="289222" y="282376"/>
                  <a:pt x="291021" y="284537"/>
                  <a:pt x="291021" y="287058"/>
                </a:cubicBezTo>
                <a:cubicBezTo>
                  <a:pt x="291021" y="289219"/>
                  <a:pt x="289222" y="291380"/>
                  <a:pt x="286704" y="291380"/>
                </a:cubicBezTo>
                <a:lnTo>
                  <a:pt x="4676" y="291380"/>
                </a:lnTo>
                <a:cubicBezTo>
                  <a:pt x="2158" y="291380"/>
                  <a:pt x="0" y="289219"/>
                  <a:pt x="0" y="287058"/>
                </a:cubicBezTo>
                <a:cubicBezTo>
                  <a:pt x="0" y="284537"/>
                  <a:pt x="2158" y="282376"/>
                  <a:pt x="4676" y="282376"/>
                </a:cubicBezTo>
                <a:lnTo>
                  <a:pt x="23742" y="282376"/>
                </a:lnTo>
                <a:lnTo>
                  <a:pt x="23742" y="144069"/>
                </a:lnTo>
                <a:lnTo>
                  <a:pt x="4676" y="144069"/>
                </a:lnTo>
                <a:cubicBezTo>
                  <a:pt x="2877" y="144069"/>
                  <a:pt x="1079" y="142989"/>
                  <a:pt x="359" y="141548"/>
                </a:cubicBezTo>
                <a:cubicBezTo>
                  <a:pt x="-360" y="139747"/>
                  <a:pt x="0" y="137946"/>
                  <a:pt x="1439" y="136506"/>
                </a:cubicBezTo>
                <a:lnTo>
                  <a:pt x="48923" y="91124"/>
                </a:lnTo>
                <a:lnTo>
                  <a:pt x="48923" y="8644"/>
                </a:lnTo>
                <a:lnTo>
                  <a:pt x="44246" y="8644"/>
                </a:lnTo>
                <a:cubicBezTo>
                  <a:pt x="42088" y="8644"/>
                  <a:pt x="39930" y="6843"/>
                  <a:pt x="39930" y="4322"/>
                </a:cubicBezTo>
                <a:cubicBezTo>
                  <a:pt x="39930" y="1801"/>
                  <a:pt x="42088" y="0"/>
                  <a:pt x="442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2" name="Freeform 933">
            <a:extLst>
              <a:ext uri="{FF2B5EF4-FFF2-40B4-BE49-F238E27FC236}">
                <a16:creationId xmlns:a16="http://schemas.microsoft.com/office/drawing/2014/main" xmlns="" id="{FDB409DE-4F66-BC44-B315-746CC38518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33256" y="3188125"/>
            <a:ext cx="261158" cy="243955"/>
          </a:xfrm>
          <a:custGeom>
            <a:avLst/>
            <a:gdLst>
              <a:gd name="T0" fmla="*/ 505720 w 291412"/>
              <a:gd name="T1" fmla="*/ 2301153 h 272690"/>
              <a:gd name="T2" fmla="*/ 932921 w 291412"/>
              <a:gd name="T3" fmla="*/ 2391876 h 272690"/>
              <a:gd name="T4" fmla="*/ 853059 w 291412"/>
              <a:gd name="T5" fmla="*/ 2652197 h 272690"/>
              <a:gd name="T6" fmla="*/ 1236350 w 291412"/>
              <a:gd name="T7" fmla="*/ 2561474 h 272690"/>
              <a:gd name="T8" fmla="*/ 1547771 w 291412"/>
              <a:gd name="T9" fmla="*/ 2892814 h 272690"/>
              <a:gd name="T10" fmla="*/ 1831237 w 291412"/>
              <a:gd name="T11" fmla="*/ 2628537 h 272690"/>
              <a:gd name="T12" fmla="*/ 2266415 w 291412"/>
              <a:gd name="T13" fmla="*/ 2758691 h 272690"/>
              <a:gd name="T14" fmla="*/ 2366238 w 291412"/>
              <a:gd name="T15" fmla="*/ 2451038 h 272690"/>
              <a:gd name="T16" fmla="*/ 2793434 w 291412"/>
              <a:gd name="T17" fmla="*/ 2297197 h 272690"/>
              <a:gd name="T18" fmla="*/ 3001034 w 291412"/>
              <a:gd name="T19" fmla="*/ 2084200 h 272690"/>
              <a:gd name="T20" fmla="*/ 2741523 w 291412"/>
              <a:gd name="T21" fmla="*/ 2380036 h 272690"/>
              <a:gd name="T22" fmla="*/ 2561875 w 291412"/>
              <a:gd name="T23" fmla="*/ 2664036 h 272690"/>
              <a:gd name="T24" fmla="*/ 2070775 w 291412"/>
              <a:gd name="T25" fmla="*/ 2667969 h 272690"/>
              <a:gd name="T26" fmla="*/ 1547771 w 291412"/>
              <a:gd name="T27" fmla="*/ 2991406 h 272690"/>
              <a:gd name="T28" fmla="*/ 1164487 w 291412"/>
              <a:gd name="T29" fmla="*/ 2798159 h 272690"/>
              <a:gd name="T30" fmla="*/ 765243 w 291412"/>
              <a:gd name="T31" fmla="*/ 2569364 h 272690"/>
              <a:gd name="T32" fmla="*/ 477781 w 291412"/>
              <a:gd name="T33" fmla="*/ 2395801 h 272690"/>
              <a:gd name="T34" fmla="*/ 1048179 w 291412"/>
              <a:gd name="T35" fmla="*/ 1836782 h 272690"/>
              <a:gd name="T36" fmla="*/ 2244406 w 291412"/>
              <a:gd name="T37" fmla="*/ 1836782 h 272690"/>
              <a:gd name="T38" fmla="*/ 483344 w 291412"/>
              <a:gd name="T39" fmla="*/ 1674293 h 272690"/>
              <a:gd name="T40" fmla="*/ 483344 w 291412"/>
              <a:gd name="T41" fmla="*/ 1317167 h 272690"/>
              <a:gd name="T42" fmla="*/ 904797 w 291412"/>
              <a:gd name="T43" fmla="*/ 1474143 h 272690"/>
              <a:gd name="T44" fmla="*/ 454978 w 291412"/>
              <a:gd name="T45" fmla="*/ 1772393 h 272690"/>
              <a:gd name="T46" fmla="*/ 410398 w 291412"/>
              <a:gd name="T47" fmla="*/ 1242597 h 272690"/>
              <a:gd name="T48" fmla="*/ 580098 w 291412"/>
              <a:gd name="T49" fmla="*/ 1970836 h 272690"/>
              <a:gd name="T50" fmla="*/ 2308418 w 291412"/>
              <a:gd name="T51" fmla="*/ 1761860 h 272690"/>
              <a:gd name="T52" fmla="*/ 2596456 w 291412"/>
              <a:gd name="T53" fmla="*/ 1750042 h 272690"/>
              <a:gd name="T54" fmla="*/ 2640481 w 291412"/>
              <a:gd name="T55" fmla="*/ 1217734 h 272690"/>
              <a:gd name="T56" fmla="*/ 2268411 w 291412"/>
              <a:gd name="T57" fmla="*/ 1249279 h 272690"/>
              <a:gd name="T58" fmla="*/ 1644294 w 291412"/>
              <a:gd name="T59" fmla="*/ 756396 h 272690"/>
              <a:gd name="T60" fmla="*/ 2280414 w 291412"/>
              <a:gd name="T61" fmla="*/ 1107328 h 272690"/>
              <a:gd name="T62" fmla="*/ 2708494 w 291412"/>
              <a:gd name="T63" fmla="*/ 922009 h 272690"/>
              <a:gd name="T64" fmla="*/ 2668485 w 291412"/>
              <a:gd name="T65" fmla="*/ 1316300 h 272690"/>
              <a:gd name="T66" fmla="*/ 3228568 w 291412"/>
              <a:gd name="T67" fmla="*/ 1698776 h 272690"/>
              <a:gd name="T68" fmla="*/ 1644294 w 291412"/>
              <a:gd name="T69" fmla="*/ 2329654 h 272690"/>
              <a:gd name="T70" fmla="*/ 580098 w 291412"/>
              <a:gd name="T71" fmla="*/ 922009 h 272690"/>
              <a:gd name="T72" fmla="*/ 1767356 w 291412"/>
              <a:gd name="T73" fmla="*/ 0 h 272690"/>
              <a:gd name="T74" fmla="*/ 2150623 w 291412"/>
              <a:gd name="T75" fmla="*/ 189340 h 272690"/>
              <a:gd name="T76" fmla="*/ 2561875 w 291412"/>
              <a:gd name="T77" fmla="*/ 327386 h 272690"/>
              <a:gd name="T78" fmla="*/ 2741523 w 291412"/>
              <a:gd name="T79" fmla="*/ 611394 h 272690"/>
              <a:gd name="T80" fmla="*/ 3001034 w 291412"/>
              <a:gd name="T81" fmla="*/ 907206 h 272690"/>
              <a:gd name="T82" fmla="*/ 2809404 w 291412"/>
              <a:gd name="T83" fmla="*/ 690265 h 272690"/>
              <a:gd name="T84" fmla="*/ 2378203 w 291412"/>
              <a:gd name="T85" fmla="*/ 603502 h 272690"/>
              <a:gd name="T86" fmla="*/ 2266415 w 291412"/>
              <a:gd name="T87" fmla="*/ 228794 h 272690"/>
              <a:gd name="T88" fmla="*/ 1831237 w 291412"/>
              <a:gd name="T89" fmla="*/ 362890 h 272690"/>
              <a:gd name="T90" fmla="*/ 1547771 w 291412"/>
              <a:gd name="T91" fmla="*/ 98617 h 272690"/>
              <a:gd name="T92" fmla="*/ 1236350 w 291412"/>
              <a:gd name="T93" fmla="*/ 429944 h 272690"/>
              <a:gd name="T94" fmla="*/ 853059 w 291412"/>
              <a:gd name="T95" fmla="*/ 339223 h 272690"/>
              <a:gd name="T96" fmla="*/ 932921 w 291412"/>
              <a:gd name="T97" fmla="*/ 603502 h 272690"/>
              <a:gd name="T98" fmla="*/ 505720 w 291412"/>
              <a:gd name="T99" fmla="*/ 690265 h 272690"/>
              <a:gd name="T100" fmla="*/ 294123 w 291412"/>
              <a:gd name="T101" fmla="*/ 840157 h 272690"/>
              <a:gd name="T102" fmla="*/ 705345 w 291412"/>
              <a:gd name="T103" fmla="*/ 686329 h 272690"/>
              <a:gd name="T104" fmla="*/ 809148 w 291412"/>
              <a:gd name="T105" fmla="*/ 256381 h 272690"/>
              <a:gd name="T106" fmla="*/ 1240350 w 291412"/>
              <a:gd name="T107" fmla="*/ 323435 h 2726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1412" h="272690">
                <a:moveTo>
                  <a:pt x="28276" y="189991"/>
                </a:moveTo>
                <a:cubicBezTo>
                  <a:pt x="30432" y="188912"/>
                  <a:pt x="32948" y="189631"/>
                  <a:pt x="34027" y="191789"/>
                </a:cubicBezTo>
                <a:lnTo>
                  <a:pt x="44091" y="208328"/>
                </a:lnTo>
                <a:cubicBezTo>
                  <a:pt x="44450" y="209407"/>
                  <a:pt x="45169" y="209767"/>
                  <a:pt x="45528" y="209767"/>
                </a:cubicBezTo>
                <a:cubicBezTo>
                  <a:pt x="45888" y="209767"/>
                  <a:pt x="46247" y="209767"/>
                  <a:pt x="46966" y="209407"/>
                </a:cubicBezTo>
                <a:lnTo>
                  <a:pt x="62422" y="200418"/>
                </a:lnTo>
                <a:cubicBezTo>
                  <a:pt x="64219" y="199339"/>
                  <a:pt x="66735" y="200059"/>
                  <a:pt x="67813" y="201497"/>
                </a:cubicBezTo>
                <a:cubicBezTo>
                  <a:pt x="72845" y="207609"/>
                  <a:pt x="78237" y="213003"/>
                  <a:pt x="83988" y="218037"/>
                </a:cubicBezTo>
                <a:cubicBezTo>
                  <a:pt x="85785" y="219115"/>
                  <a:pt x="86144" y="221632"/>
                  <a:pt x="85426" y="223430"/>
                </a:cubicBezTo>
                <a:lnTo>
                  <a:pt x="76440" y="238891"/>
                </a:lnTo>
                <a:cubicBezTo>
                  <a:pt x="76080" y="239611"/>
                  <a:pt x="76080" y="239970"/>
                  <a:pt x="76080" y="240330"/>
                </a:cubicBezTo>
                <a:cubicBezTo>
                  <a:pt x="76080" y="240689"/>
                  <a:pt x="76440" y="241408"/>
                  <a:pt x="76799" y="241768"/>
                </a:cubicBezTo>
                <a:lnTo>
                  <a:pt x="94052" y="251476"/>
                </a:lnTo>
                <a:cubicBezTo>
                  <a:pt x="95130" y="252195"/>
                  <a:pt x="96568" y="251836"/>
                  <a:pt x="96927" y="250757"/>
                </a:cubicBezTo>
                <a:lnTo>
                  <a:pt x="105913" y="235296"/>
                </a:lnTo>
                <a:cubicBezTo>
                  <a:pt x="106992" y="233498"/>
                  <a:pt x="109148" y="232779"/>
                  <a:pt x="111305" y="233498"/>
                </a:cubicBezTo>
                <a:cubicBezTo>
                  <a:pt x="118494" y="236374"/>
                  <a:pt x="126042" y="238172"/>
                  <a:pt x="133230" y="239611"/>
                </a:cubicBezTo>
                <a:cubicBezTo>
                  <a:pt x="135387" y="239970"/>
                  <a:pt x="137184" y="241768"/>
                  <a:pt x="137184" y="243925"/>
                </a:cubicBezTo>
                <a:lnTo>
                  <a:pt x="137184" y="261544"/>
                </a:lnTo>
                <a:cubicBezTo>
                  <a:pt x="137184" y="262623"/>
                  <a:pt x="137903" y="263701"/>
                  <a:pt x="139341" y="263701"/>
                </a:cubicBezTo>
                <a:lnTo>
                  <a:pt x="159110" y="263701"/>
                </a:lnTo>
                <a:cubicBezTo>
                  <a:pt x="160188" y="263701"/>
                  <a:pt x="161266" y="262623"/>
                  <a:pt x="161266" y="261544"/>
                </a:cubicBezTo>
                <a:lnTo>
                  <a:pt x="161266" y="243925"/>
                </a:lnTo>
                <a:cubicBezTo>
                  <a:pt x="161266" y="241768"/>
                  <a:pt x="162704" y="239970"/>
                  <a:pt x="164861" y="239611"/>
                </a:cubicBezTo>
                <a:cubicBezTo>
                  <a:pt x="172409" y="238172"/>
                  <a:pt x="179957" y="236374"/>
                  <a:pt x="187145" y="233498"/>
                </a:cubicBezTo>
                <a:cubicBezTo>
                  <a:pt x="188943" y="232779"/>
                  <a:pt x="191099" y="233498"/>
                  <a:pt x="192177" y="235296"/>
                </a:cubicBezTo>
                <a:lnTo>
                  <a:pt x="201163" y="250757"/>
                </a:lnTo>
                <a:cubicBezTo>
                  <a:pt x="201882" y="251836"/>
                  <a:pt x="202961" y="252195"/>
                  <a:pt x="204039" y="251476"/>
                </a:cubicBezTo>
                <a:lnTo>
                  <a:pt x="221292" y="241768"/>
                </a:lnTo>
                <a:cubicBezTo>
                  <a:pt x="221651" y="241408"/>
                  <a:pt x="222011" y="240689"/>
                  <a:pt x="222011" y="240330"/>
                </a:cubicBezTo>
                <a:cubicBezTo>
                  <a:pt x="222011" y="239970"/>
                  <a:pt x="222370" y="239611"/>
                  <a:pt x="222011" y="238891"/>
                </a:cubicBezTo>
                <a:lnTo>
                  <a:pt x="213025" y="223430"/>
                </a:lnTo>
                <a:cubicBezTo>
                  <a:pt x="211946" y="221632"/>
                  <a:pt x="212665" y="219115"/>
                  <a:pt x="214103" y="218037"/>
                </a:cubicBezTo>
                <a:cubicBezTo>
                  <a:pt x="220213" y="213003"/>
                  <a:pt x="225605" y="207609"/>
                  <a:pt x="230277" y="201497"/>
                </a:cubicBezTo>
                <a:cubicBezTo>
                  <a:pt x="231715" y="200059"/>
                  <a:pt x="234231" y="199339"/>
                  <a:pt x="236028" y="200418"/>
                </a:cubicBezTo>
                <a:lnTo>
                  <a:pt x="251484" y="209407"/>
                </a:lnTo>
                <a:cubicBezTo>
                  <a:pt x="251844" y="209767"/>
                  <a:pt x="252562" y="209767"/>
                  <a:pt x="252922" y="209767"/>
                </a:cubicBezTo>
                <a:cubicBezTo>
                  <a:pt x="253281" y="209767"/>
                  <a:pt x="254000" y="209407"/>
                  <a:pt x="254360" y="208328"/>
                </a:cubicBezTo>
                <a:lnTo>
                  <a:pt x="264064" y="191789"/>
                </a:lnTo>
                <a:cubicBezTo>
                  <a:pt x="265143" y="189631"/>
                  <a:pt x="268018" y="188912"/>
                  <a:pt x="270175" y="189991"/>
                </a:cubicBezTo>
                <a:cubicBezTo>
                  <a:pt x="272331" y="191069"/>
                  <a:pt x="272691" y="193586"/>
                  <a:pt x="271972" y="195744"/>
                </a:cubicBezTo>
                <a:lnTo>
                  <a:pt x="261908" y="213003"/>
                </a:lnTo>
                <a:cubicBezTo>
                  <a:pt x="260470" y="215520"/>
                  <a:pt x="257954" y="217318"/>
                  <a:pt x="255078" y="218396"/>
                </a:cubicBezTo>
                <a:cubicBezTo>
                  <a:pt x="252562" y="218756"/>
                  <a:pt x="249327" y="218396"/>
                  <a:pt x="246811" y="216958"/>
                </a:cubicBezTo>
                <a:lnTo>
                  <a:pt x="234591" y="210126"/>
                </a:lnTo>
                <a:cubicBezTo>
                  <a:pt x="230996" y="214441"/>
                  <a:pt x="227043" y="218396"/>
                  <a:pt x="222729" y="222351"/>
                </a:cubicBezTo>
                <a:lnTo>
                  <a:pt x="229559" y="234217"/>
                </a:lnTo>
                <a:cubicBezTo>
                  <a:pt x="230996" y="236734"/>
                  <a:pt x="231715" y="239970"/>
                  <a:pt x="230637" y="242847"/>
                </a:cubicBezTo>
                <a:cubicBezTo>
                  <a:pt x="229918" y="245364"/>
                  <a:pt x="228121" y="247881"/>
                  <a:pt x="225605" y="249319"/>
                </a:cubicBezTo>
                <a:lnTo>
                  <a:pt x="208352" y="259027"/>
                </a:lnTo>
                <a:cubicBezTo>
                  <a:pt x="203320" y="262263"/>
                  <a:pt x="196491" y="260465"/>
                  <a:pt x="193615" y="255072"/>
                </a:cubicBezTo>
                <a:lnTo>
                  <a:pt x="186427" y="243206"/>
                </a:lnTo>
                <a:cubicBezTo>
                  <a:pt x="181035" y="245004"/>
                  <a:pt x="175644" y="246442"/>
                  <a:pt x="170252" y="247521"/>
                </a:cubicBezTo>
                <a:lnTo>
                  <a:pt x="170252" y="261544"/>
                </a:lnTo>
                <a:cubicBezTo>
                  <a:pt x="170252" y="267297"/>
                  <a:pt x="164861" y="272690"/>
                  <a:pt x="159110" y="272690"/>
                </a:cubicBezTo>
                <a:lnTo>
                  <a:pt x="139341" y="272690"/>
                </a:lnTo>
                <a:cubicBezTo>
                  <a:pt x="133230" y="272690"/>
                  <a:pt x="128198" y="267297"/>
                  <a:pt x="128198" y="261544"/>
                </a:cubicBezTo>
                <a:lnTo>
                  <a:pt x="128198" y="247521"/>
                </a:lnTo>
                <a:cubicBezTo>
                  <a:pt x="122807" y="246442"/>
                  <a:pt x="117056" y="245004"/>
                  <a:pt x="111664" y="243206"/>
                </a:cubicBezTo>
                <a:lnTo>
                  <a:pt x="104835" y="255072"/>
                </a:lnTo>
                <a:cubicBezTo>
                  <a:pt x="101600" y="260465"/>
                  <a:pt x="94771" y="262263"/>
                  <a:pt x="89739" y="259027"/>
                </a:cubicBezTo>
                <a:lnTo>
                  <a:pt x="72845" y="249319"/>
                </a:lnTo>
                <a:cubicBezTo>
                  <a:pt x="70329" y="247881"/>
                  <a:pt x="68173" y="245364"/>
                  <a:pt x="67454" y="242847"/>
                </a:cubicBezTo>
                <a:cubicBezTo>
                  <a:pt x="66735" y="239970"/>
                  <a:pt x="67454" y="236734"/>
                  <a:pt x="68892" y="234217"/>
                </a:cubicBezTo>
                <a:lnTo>
                  <a:pt x="75721" y="222351"/>
                </a:lnTo>
                <a:cubicBezTo>
                  <a:pt x="71408" y="218396"/>
                  <a:pt x="67454" y="214441"/>
                  <a:pt x="63500" y="210126"/>
                </a:cubicBezTo>
                <a:lnTo>
                  <a:pt x="51279" y="216958"/>
                </a:lnTo>
                <a:cubicBezTo>
                  <a:pt x="49123" y="218396"/>
                  <a:pt x="45888" y="218756"/>
                  <a:pt x="43012" y="218396"/>
                </a:cubicBezTo>
                <a:cubicBezTo>
                  <a:pt x="40137" y="217318"/>
                  <a:pt x="37980" y="215520"/>
                  <a:pt x="36543" y="213003"/>
                </a:cubicBezTo>
                <a:lnTo>
                  <a:pt x="26478" y="195744"/>
                </a:lnTo>
                <a:cubicBezTo>
                  <a:pt x="25400" y="193586"/>
                  <a:pt x="26119" y="191069"/>
                  <a:pt x="28276" y="189991"/>
                </a:cubicBezTo>
                <a:close/>
                <a:moveTo>
                  <a:pt x="94365" y="167436"/>
                </a:moveTo>
                <a:cubicBezTo>
                  <a:pt x="93285" y="168874"/>
                  <a:pt x="91844" y="170312"/>
                  <a:pt x="90764" y="171390"/>
                </a:cubicBezTo>
                <a:cubicBezTo>
                  <a:pt x="102649" y="190800"/>
                  <a:pt x="123900" y="203739"/>
                  <a:pt x="148031" y="203739"/>
                </a:cubicBezTo>
                <a:cubicBezTo>
                  <a:pt x="172163" y="203739"/>
                  <a:pt x="193413" y="190800"/>
                  <a:pt x="205659" y="171390"/>
                </a:cubicBezTo>
                <a:cubicBezTo>
                  <a:pt x="204218" y="170312"/>
                  <a:pt x="202777" y="168874"/>
                  <a:pt x="202057" y="167436"/>
                </a:cubicBezTo>
                <a:lnTo>
                  <a:pt x="94365" y="167436"/>
                </a:lnTo>
                <a:close/>
                <a:moveTo>
                  <a:pt x="43514" y="120069"/>
                </a:moveTo>
                <a:lnTo>
                  <a:pt x="34028" y="136167"/>
                </a:lnTo>
                <a:lnTo>
                  <a:pt x="43514" y="152624"/>
                </a:lnTo>
                <a:lnTo>
                  <a:pt x="62850" y="152624"/>
                </a:lnTo>
                <a:lnTo>
                  <a:pt x="72335" y="136167"/>
                </a:lnTo>
                <a:lnTo>
                  <a:pt x="62850" y="120069"/>
                </a:lnTo>
                <a:lnTo>
                  <a:pt x="43514" y="120069"/>
                </a:lnTo>
                <a:close/>
                <a:moveTo>
                  <a:pt x="40960" y="111125"/>
                </a:moveTo>
                <a:lnTo>
                  <a:pt x="65403" y="111125"/>
                </a:lnTo>
                <a:cubicBezTo>
                  <a:pt x="67227" y="111125"/>
                  <a:pt x="68322" y="111841"/>
                  <a:pt x="69052" y="113271"/>
                </a:cubicBezTo>
                <a:lnTo>
                  <a:pt x="81456" y="134379"/>
                </a:lnTo>
                <a:cubicBezTo>
                  <a:pt x="82185" y="135452"/>
                  <a:pt x="82185" y="137241"/>
                  <a:pt x="81456" y="138671"/>
                </a:cubicBezTo>
                <a:lnTo>
                  <a:pt x="69052" y="159421"/>
                </a:lnTo>
                <a:cubicBezTo>
                  <a:pt x="68322" y="160494"/>
                  <a:pt x="67227" y="161567"/>
                  <a:pt x="65403" y="161567"/>
                </a:cubicBezTo>
                <a:lnTo>
                  <a:pt x="40960" y="161567"/>
                </a:lnTo>
                <a:cubicBezTo>
                  <a:pt x="39136" y="161567"/>
                  <a:pt x="37677" y="160494"/>
                  <a:pt x="36947" y="159421"/>
                </a:cubicBezTo>
                <a:lnTo>
                  <a:pt x="24543" y="138671"/>
                </a:lnTo>
                <a:cubicBezTo>
                  <a:pt x="23813" y="137241"/>
                  <a:pt x="23813" y="135452"/>
                  <a:pt x="24543" y="134379"/>
                </a:cubicBezTo>
                <a:lnTo>
                  <a:pt x="36947" y="113271"/>
                </a:lnTo>
                <a:cubicBezTo>
                  <a:pt x="37677" y="111841"/>
                  <a:pt x="39136" y="111125"/>
                  <a:pt x="40960" y="111125"/>
                </a:cubicBezTo>
                <a:close/>
                <a:moveTo>
                  <a:pt x="52225" y="92674"/>
                </a:moveTo>
                <a:cubicBezTo>
                  <a:pt x="28454" y="92674"/>
                  <a:pt x="8644" y="112443"/>
                  <a:pt x="8644" y="136166"/>
                </a:cubicBezTo>
                <a:cubicBezTo>
                  <a:pt x="8644" y="160248"/>
                  <a:pt x="28454" y="179657"/>
                  <a:pt x="52225" y="179657"/>
                </a:cubicBezTo>
                <a:cubicBezTo>
                  <a:pt x="66632" y="179657"/>
                  <a:pt x="79958" y="172468"/>
                  <a:pt x="88242" y="160607"/>
                </a:cubicBezTo>
                <a:cubicBezTo>
                  <a:pt x="88963" y="159529"/>
                  <a:pt x="90403" y="158810"/>
                  <a:pt x="91844" y="158810"/>
                </a:cubicBezTo>
                <a:lnTo>
                  <a:pt x="204218" y="158810"/>
                </a:lnTo>
                <a:cubicBezTo>
                  <a:pt x="205659" y="158810"/>
                  <a:pt x="207099" y="159529"/>
                  <a:pt x="207820" y="160607"/>
                </a:cubicBezTo>
                <a:cubicBezTo>
                  <a:pt x="216104" y="172468"/>
                  <a:pt x="229430" y="179657"/>
                  <a:pt x="243837" y="179657"/>
                </a:cubicBezTo>
                <a:cubicBezTo>
                  <a:pt x="258244" y="179657"/>
                  <a:pt x="271210" y="173187"/>
                  <a:pt x="279134" y="161685"/>
                </a:cubicBezTo>
                <a:lnTo>
                  <a:pt x="237714" y="161685"/>
                </a:lnTo>
                <a:cubicBezTo>
                  <a:pt x="236273" y="161685"/>
                  <a:pt x="234833" y="160607"/>
                  <a:pt x="233752" y="159529"/>
                </a:cubicBezTo>
                <a:lnTo>
                  <a:pt x="221866" y="138682"/>
                </a:lnTo>
                <a:cubicBezTo>
                  <a:pt x="220786" y="137244"/>
                  <a:pt x="220786" y="135447"/>
                  <a:pt x="221866" y="134368"/>
                </a:cubicBezTo>
                <a:lnTo>
                  <a:pt x="233752" y="113162"/>
                </a:lnTo>
                <a:cubicBezTo>
                  <a:pt x="234833" y="111724"/>
                  <a:pt x="236273" y="111005"/>
                  <a:pt x="237714" y="111005"/>
                </a:cubicBezTo>
                <a:lnTo>
                  <a:pt x="279134" y="111005"/>
                </a:lnTo>
                <a:cubicBezTo>
                  <a:pt x="271210" y="99863"/>
                  <a:pt x="258244" y="92674"/>
                  <a:pt x="243837" y="92674"/>
                </a:cubicBezTo>
                <a:cubicBezTo>
                  <a:pt x="229430" y="92674"/>
                  <a:pt x="216104" y="99863"/>
                  <a:pt x="207820" y="111724"/>
                </a:cubicBezTo>
                <a:cubicBezTo>
                  <a:pt x="207099" y="113162"/>
                  <a:pt x="205659" y="113881"/>
                  <a:pt x="204218" y="113881"/>
                </a:cubicBezTo>
                <a:lnTo>
                  <a:pt x="91844" y="113881"/>
                </a:lnTo>
                <a:cubicBezTo>
                  <a:pt x="90403" y="113881"/>
                  <a:pt x="88963" y="113162"/>
                  <a:pt x="88242" y="111724"/>
                </a:cubicBezTo>
                <a:cubicBezTo>
                  <a:pt x="79958" y="99863"/>
                  <a:pt x="66632" y="92674"/>
                  <a:pt x="52225" y="92674"/>
                </a:cubicBezTo>
                <a:close/>
                <a:moveTo>
                  <a:pt x="148031" y="68951"/>
                </a:moveTo>
                <a:cubicBezTo>
                  <a:pt x="123900" y="68951"/>
                  <a:pt x="102649" y="81891"/>
                  <a:pt x="90764" y="100941"/>
                </a:cubicBezTo>
                <a:cubicBezTo>
                  <a:pt x="92204" y="102379"/>
                  <a:pt x="93285" y="103457"/>
                  <a:pt x="94365" y="104895"/>
                </a:cubicBezTo>
                <a:lnTo>
                  <a:pt x="202057" y="104895"/>
                </a:lnTo>
                <a:cubicBezTo>
                  <a:pt x="202777" y="103457"/>
                  <a:pt x="204218" y="102379"/>
                  <a:pt x="205299" y="100941"/>
                </a:cubicBezTo>
                <a:cubicBezTo>
                  <a:pt x="193413" y="81891"/>
                  <a:pt x="172163" y="68951"/>
                  <a:pt x="148031" y="68951"/>
                </a:cubicBezTo>
                <a:close/>
                <a:moveTo>
                  <a:pt x="148031" y="60325"/>
                </a:moveTo>
                <a:cubicBezTo>
                  <a:pt x="174684" y="60325"/>
                  <a:pt x="198455" y="73984"/>
                  <a:pt x="212142" y="94831"/>
                </a:cubicBezTo>
                <a:cubicBezTo>
                  <a:pt x="221146" y="88001"/>
                  <a:pt x="231951" y="84048"/>
                  <a:pt x="243837" y="84048"/>
                </a:cubicBezTo>
                <a:cubicBezTo>
                  <a:pt x="264007" y="84048"/>
                  <a:pt x="282015" y="95190"/>
                  <a:pt x="291020" y="113521"/>
                </a:cubicBezTo>
                <a:cubicBezTo>
                  <a:pt x="291740" y="114600"/>
                  <a:pt x="291380" y="116397"/>
                  <a:pt x="290659" y="117834"/>
                </a:cubicBezTo>
                <a:cubicBezTo>
                  <a:pt x="289939" y="118913"/>
                  <a:pt x="288498" y="119991"/>
                  <a:pt x="287058" y="119991"/>
                </a:cubicBezTo>
                <a:lnTo>
                  <a:pt x="240235" y="119991"/>
                </a:lnTo>
                <a:lnTo>
                  <a:pt x="230871" y="136166"/>
                </a:lnTo>
                <a:lnTo>
                  <a:pt x="240235" y="152700"/>
                </a:lnTo>
                <a:lnTo>
                  <a:pt x="287058" y="152700"/>
                </a:lnTo>
                <a:cubicBezTo>
                  <a:pt x="288498" y="152700"/>
                  <a:pt x="289939" y="153418"/>
                  <a:pt x="290659" y="154856"/>
                </a:cubicBezTo>
                <a:cubicBezTo>
                  <a:pt x="291380" y="156294"/>
                  <a:pt x="291740" y="157732"/>
                  <a:pt x="291020" y="159169"/>
                </a:cubicBezTo>
                <a:cubicBezTo>
                  <a:pt x="282015" y="177141"/>
                  <a:pt x="264007" y="188643"/>
                  <a:pt x="243837" y="188643"/>
                </a:cubicBezTo>
                <a:cubicBezTo>
                  <a:pt x="231951" y="188643"/>
                  <a:pt x="221146" y="184689"/>
                  <a:pt x="212142" y="177860"/>
                </a:cubicBezTo>
                <a:cubicBezTo>
                  <a:pt x="198455" y="198707"/>
                  <a:pt x="174684" y="212366"/>
                  <a:pt x="148031" y="212366"/>
                </a:cubicBezTo>
                <a:cubicBezTo>
                  <a:pt x="121378" y="212366"/>
                  <a:pt x="97967" y="198707"/>
                  <a:pt x="84281" y="177860"/>
                </a:cubicBezTo>
                <a:cubicBezTo>
                  <a:pt x="75276" y="184689"/>
                  <a:pt x="64111" y="188643"/>
                  <a:pt x="52225" y="188643"/>
                </a:cubicBezTo>
                <a:cubicBezTo>
                  <a:pt x="23411" y="188643"/>
                  <a:pt x="0" y="164920"/>
                  <a:pt x="0" y="136166"/>
                </a:cubicBezTo>
                <a:cubicBezTo>
                  <a:pt x="0" y="107770"/>
                  <a:pt x="23411" y="84048"/>
                  <a:pt x="52225" y="84048"/>
                </a:cubicBezTo>
                <a:cubicBezTo>
                  <a:pt x="64111" y="84048"/>
                  <a:pt x="75276" y="88001"/>
                  <a:pt x="84281" y="95190"/>
                </a:cubicBezTo>
                <a:cubicBezTo>
                  <a:pt x="97967" y="73984"/>
                  <a:pt x="121378" y="60325"/>
                  <a:pt x="148031" y="60325"/>
                </a:cubicBezTo>
                <a:close/>
                <a:moveTo>
                  <a:pt x="139341" y="0"/>
                </a:moveTo>
                <a:lnTo>
                  <a:pt x="159110" y="0"/>
                </a:lnTo>
                <a:cubicBezTo>
                  <a:pt x="164861" y="0"/>
                  <a:pt x="170252" y="5034"/>
                  <a:pt x="170252" y="11146"/>
                </a:cubicBezTo>
                <a:lnTo>
                  <a:pt x="170252" y="25169"/>
                </a:lnTo>
                <a:cubicBezTo>
                  <a:pt x="175644" y="26248"/>
                  <a:pt x="181035" y="27686"/>
                  <a:pt x="186427" y="29484"/>
                </a:cubicBezTo>
                <a:lnTo>
                  <a:pt x="193615" y="17259"/>
                </a:lnTo>
                <a:cubicBezTo>
                  <a:pt x="195053" y="14742"/>
                  <a:pt x="197210" y="13304"/>
                  <a:pt x="200085" y="12225"/>
                </a:cubicBezTo>
                <a:cubicBezTo>
                  <a:pt x="202961" y="11506"/>
                  <a:pt x="205836" y="11865"/>
                  <a:pt x="208352" y="13304"/>
                </a:cubicBezTo>
                <a:lnTo>
                  <a:pt x="225605" y="23371"/>
                </a:lnTo>
                <a:cubicBezTo>
                  <a:pt x="228121" y="24810"/>
                  <a:pt x="229918" y="26967"/>
                  <a:pt x="230637" y="29843"/>
                </a:cubicBezTo>
                <a:cubicBezTo>
                  <a:pt x="231715" y="32720"/>
                  <a:pt x="230996" y="35596"/>
                  <a:pt x="229559" y="38473"/>
                </a:cubicBezTo>
                <a:lnTo>
                  <a:pt x="222729" y="50338"/>
                </a:lnTo>
                <a:cubicBezTo>
                  <a:pt x="227043" y="53934"/>
                  <a:pt x="230996" y="58249"/>
                  <a:pt x="234591" y="62563"/>
                </a:cubicBezTo>
                <a:lnTo>
                  <a:pt x="246811" y="55732"/>
                </a:lnTo>
                <a:cubicBezTo>
                  <a:pt x="249327" y="53934"/>
                  <a:pt x="252562" y="53574"/>
                  <a:pt x="255078" y="54653"/>
                </a:cubicBezTo>
                <a:cubicBezTo>
                  <a:pt x="257954" y="55013"/>
                  <a:pt x="260470" y="57170"/>
                  <a:pt x="261908" y="59687"/>
                </a:cubicBezTo>
                <a:lnTo>
                  <a:pt x="271972" y="76586"/>
                </a:lnTo>
                <a:cubicBezTo>
                  <a:pt x="272691" y="78744"/>
                  <a:pt x="272331" y="81261"/>
                  <a:pt x="270175" y="82699"/>
                </a:cubicBezTo>
                <a:cubicBezTo>
                  <a:pt x="269456" y="83058"/>
                  <a:pt x="268737" y="83418"/>
                  <a:pt x="268018" y="83418"/>
                </a:cubicBezTo>
                <a:cubicBezTo>
                  <a:pt x="266221" y="83418"/>
                  <a:pt x="264783" y="82339"/>
                  <a:pt x="264064" y="81261"/>
                </a:cubicBezTo>
                <a:lnTo>
                  <a:pt x="254360" y="64002"/>
                </a:lnTo>
                <a:cubicBezTo>
                  <a:pt x="254000" y="63283"/>
                  <a:pt x="253281" y="62923"/>
                  <a:pt x="252922" y="62923"/>
                </a:cubicBezTo>
                <a:cubicBezTo>
                  <a:pt x="252562" y="62563"/>
                  <a:pt x="251844" y="62563"/>
                  <a:pt x="251484" y="63283"/>
                </a:cubicBezTo>
                <a:lnTo>
                  <a:pt x="236028" y="71912"/>
                </a:lnTo>
                <a:cubicBezTo>
                  <a:pt x="234231" y="72991"/>
                  <a:pt x="231715" y="72631"/>
                  <a:pt x="230277" y="71193"/>
                </a:cubicBezTo>
                <a:cubicBezTo>
                  <a:pt x="225605" y="65080"/>
                  <a:pt x="220213" y="59687"/>
                  <a:pt x="214103" y="55013"/>
                </a:cubicBezTo>
                <a:cubicBezTo>
                  <a:pt x="212665" y="53574"/>
                  <a:pt x="211946" y="51057"/>
                  <a:pt x="213025" y="49260"/>
                </a:cubicBezTo>
                <a:lnTo>
                  <a:pt x="222011" y="33799"/>
                </a:lnTo>
                <a:cubicBezTo>
                  <a:pt x="222729" y="32720"/>
                  <a:pt x="222011" y="31641"/>
                  <a:pt x="221292" y="30922"/>
                </a:cubicBezTo>
                <a:lnTo>
                  <a:pt x="204039" y="20854"/>
                </a:lnTo>
                <a:cubicBezTo>
                  <a:pt x="202961" y="20495"/>
                  <a:pt x="201882" y="20854"/>
                  <a:pt x="201163" y="21933"/>
                </a:cubicBezTo>
                <a:lnTo>
                  <a:pt x="192177" y="37035"/>
                </a:lnTo>
                <a:cubicBezTo>
                  <a:pt x="191099" y="39192"/>
                  <a:pt x="188943" y="39911"/>
                  <a:pt x="187145" y="39192"/>
                </a:cubicBezTo>
                <a:cubicBezTo>
                  <a:pt x="179957" y="36316"/>
                  <a:pt x="172409" y="34158"/>
                  <a:pt x="164861" y="33079"/>
                </a:cubicBezTo>
                <a:cubicBezTo>
                  <a:pt x="162704" y="32720"/>
                  <a:pt x="161266" y="30922"/>
                  <a:pt x="161266" y="28765"/>
                </a:cubicBezTo>
                <a:lnTo>
                  <a:pt x="161266" y="11146"/>
                </a:lnTo>
                <a:cubicBezTo>
                  <a:pt x="161266" y="10068"/>
                  <a:pt x="160188" y="8989"/>
                  <a:pt x="159110" y="8989"/>
                </a:cubicBezTo>
                <a:lnTo>
                  <a:pt x="139341" y="8989"/>
                </a:lnTo>
                <a:cubicBezTo>
                  <a:pt x="137903" y="8989"/>
                  <a:pt x="137184" y="10068"/>
                  <a:pt x="137184" y="11146"/>
                </a:cubicBezTo>
                <a:lnTo>
                  <a:pt x="137184" y="28765"/>
                </a:lnTo>
                <a:cubicBezTo>
                  <a:pt x="137184" y="30922"/>
                  <a:pt x="135387" y="32720"/>
                  <a:pt x="133230" y="33079"/>
                </a:cubicBezTo>
                <a:cubicBezTo>
                  <a:pt x="126042" y="34158"/>
                  <a:pt x="118494" y="36316"/>
                  <a:pt x="111305" y="39192"/>
                </a:cubicBezTo>
                <a:cubicBezTo>
                  <a:pt x="109148" y="39911"/>
                  <a:pt x="106992" y="39192"/>
                  <a:pt x="105913" y="37035"/>
                </a:cubicBezTo>
                <a:lnTo>
                  <a:pt x="96927" y="21933"/>
                </a:lnTo>
                <a:cubicBezTo>
                  <a:pt x="96568" y="20854"/>
                  <a:pt x="95130" y="20495"/>
                  <a:pt x="94052" y="20854"/>
                </a:cubicBezTo>
                <a:lnTo>
                  <a:pt x="76799" y="30922"/>
                </a:lnTo>
                <a:cubicBezTo>
                  <a:pt x="76440" y="31282"/>
                  <a:pt x="76080" y="32001"/>
                  <a:pt x="76080" y="32001"/>
                </a:cubicBezTo>
                <a:cubicBezTo>
                  <a:pt x="76080" y="32720"/>
                  <a:pt x="76080" y="33079"/>
                  <a:pt x="76440" y="33799"/>
                </a:cubicBezTo>
                <a:lnTo>
                  <a:pt x="85426" y="49260"/>
                </a:lnTo>
                <a:cubicBezTo>
                  <a:pt x="86144" y="51057"/>
                  <a:pt x="85785" y="53574"/>
                  <a:pt x="83988" y="55013"/>
                </a:cubicBezTo>
                <a:cubicBezTo>
                  <a:pt x="78237" y="59687"/>
                  <a:pt x="72845" y="65080"/>
                  <a:pt x="67813" y="71193"/>
                </a:cubicBezTo>
                <a:cubicBezTo>
                  <a:pt x="66735" y="72631"/>
                  <a:pt x="64219" y="72991"/>
                  <a:pt x="62422" y="71912"/>
                </a:cubicBezTo>
                <a:lnTo>
                  <a:pt x="46966" y="63283"/>
                </a:lnTo>
                <a:cubicBezTo>
                  <a:pt x="46247" y="62563"/>
                  <a:pt x="45888" y="62563"/>
                  <a:pt x="45528" y="62923"/>
                </a:cubicBezTo>
                <a:cubicBezTo>
                  <a:pt x="45169" y="62923"/>
                  <a:pt x="44450" y="63283"/>
                  <a:pt x="44091" y="64002"/>
                </a:cubicBezTo>
                <a:lnTo>
                  <a:pt x="34027" y="81261"/>
                </a:lnTo>
                <a:cubicBezTo>
                  <a:pt x="32948" y="83418"/>
                  <a:pt x="30432" y="83777"/>
                  <a:pt x="28276" y="82699"/>
                </a:cubicBezTo>
                <a:cubicBezTo>
                  <a:pt x="26119" y="81261"/>
                  <a:pt x="25400" y="78744"/>
                  <a:pt x="26478" y="76586"/>
                </a:cubicBezTo>
                <a:lnTo>
                  <a:pt x="36543" y="59687"/>
                </a:lnTo>
                <a:cubicBezTo>
                  <a:pt x="37980" y="57170"/>
                  <a:pt x="40137" y="55013"/>
                  <a:pt x="43012" y="54653"/>
                </a:cubicBezTo>
                <a:cubicBezTo>
                  <a:pt x="45888" y="53574"/>
                  <a:pt x="49123" y="53934"/>
                  <a:pt x="51279" y="55732"/>
                </a:cubicBezTo>
                <a:lnTo>
                  <a:pt x="63500" y="62563"/>
                </a:lnTo>
                <a:cubicBezTo>
                  <a:pt x="67454" y="58249"/>
                  <a:pt x="71408" y="53934"/>
                  <a:pt x="75721" y="50338"/>
                </a:cubicBezTo>
                <a:lnTo>
                  <a:pt x="68892" y="38473"/>
                </a:lnTo>
                <a:cubicBezTo>
                  <a:pt x="67454" y="35596"/>
                  <a:pt x="66735" y="32720"/>
                  <a:pt x="67454" y="29843"/>
                </a:cubicBezTo>
                <a:cubicBezTo>
                  <a:pt x="68173" y="26967"/>
                  <a:pt x="70329" y="24810"/>
                  <a:pt x="72845" y="23371"/>
                </a:cubicBezTo>
                <a:lnTo>
                  <a:pt x="89739" y="13304"/>
                </a:lnTo>
                <a:cubicBezTo>
                  <a:pt x="92255" y="11865"/>
                  <a:pt x="95490" y="11506"/>
                  <a:pt x="98006" y="12225"/>
                </a:cubicBezTo>
                <a:cubicBezTo>
                  <a:pt x="100881" y="13304"/>
                  <a:pt x="103397" y="14742"/>
                  <a:pt x="104835" y="17259"/>
                </a:cubicBezTo>
                <a:lnTo>
                  <a:pt x="111664" y="29484"/>
                </a:lnTo>
                <a:cubicBezTo>
                  <a:pt x="117056" y="27686"/>
                  <a:pt x="122807" y="26248"/>
                  <a:pt x="128198" y="25169"/>
                </a:cubicBezTo>
                <a:lnTo>
                  <a:pt x="128198" y="11146"/>
                </a:lnTo>
                <a:cubicBezTo>
                  <a:pt x="128198" y="5034"/>
                  <a:pt x="133230" y="0"/>
                  <a:pt x="1393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3" name="Freeform 945">
            <a:extLst>
              <a:ext uri="{FF2B5EF4-FFF2-40B4-BE49-F238E27FC236}">
                <a16:creationId xmlns:a16="http://schemas.microsoft.com/office/drawing/2014/main" xmlns="" id="{4D41FDBF-13A7-2447-8F5D-8DE0BAA54A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52184" y="4228877"/>
            <a:ext cx="208770" cy="259594"/>
          </a:xfrm>
          <a:custGeom>
            <a:avLst/>
            <a:gdLst>
              <a:gd name="T0" fmla="*/ 632245 w 232462"/>
              <a:gd name="T1" fmla="*/ 3076609 h 289974"/>
              <a:gd name="T2" fmla="*/ 1993938 w 232462"/>
              <a:gd name="T3" fmla="*/ 3076609 h 289974"/>
              <a:gd name="T4" fmla="*/ 2091190 w 232462"/>
              <a:gd name="T5" fmla="*/ 2375186 h 289974"/>
              <a:gd name="T6" fmla="*/ 2038519 w 232462"/>
              <a:gd name="T7" fmla="*/ 3199466 h 289974"/>
              <a:gd name="T8" fmla="*/ 603868 w 232462"/>
              <a:gd name="T9" fmla="*/ 3195485 h 289974"/>
              <a:gd name="T10" fmla="*/ 534968 w 232462"/>
              <a:gd name="T11" fmla="*/ 2375186 h 289974"/>
              <a:gd name="T12" fmla="*/ 1193690 w 232462"/>
              <a:gd name="T13" fmla="*/ 1084957 h 289974"/>
              <a:gd name="T14" fmla="*/ 1084413 w 232462"/>
              <a:gd name="T15" fmla="*/ 1332847 h 289974"/>
              <a:gd name="T16" fmla="*/ 1290835 w 232462"/>
              <a:gd name="T17" fmla="*/ 1516759 h 289974"/>
              <a:gd name="T18" fmla="*/ 1529635 w 232462"/>
              <a:gd name="T19" fmla="*/ 1376818 h 289974"/>
              <a:gd name="T20" fmla="*/ 1468921 w 232462"/>
              <a:gd name="T21" fmla="*/ 1108951 h 289974"/>
              <a:gd name="T22" fmla="*/ 1270596 w 232462"/>
              <a:gd name="T23" fmla="*/ 713128 h 289974"/>
              <a:gd name="T24" fmla="*/ 1849413 w 232462"/>
              <a:gd name="T25" fmla="*/ 1064956 h 289974"/>
              <a:gd name="T26" fmla="*/ 1630824 w 232462"/>
              <a:gd name="T27" fmla="*/ 1384830 h 289974"/>
              <a:gd name="T28" fmla="*/ 1618692 w 232462"/>
              <a:gd name="T29" fmla="*/ 1772641 h 289974"/>
              <a:gd name="T30" fmla="*/ 987257 w 232462"/>
              <a:gd name="T31" fmla="*/ 1776636 h 289974"/>
              <a:gd name="T32" fmla="*/ 995349 w 232462"/>
              <a:gd name="T33" fmla="*/ 1384830 h 289974"/>
              <a:gd name="T34" fmla="*/ 776770 w 232462"/>
              <a:gd name="T35" fmla="*/ 1064956 h 289974"/>
              <a:gd name="T36" fmla="*/ 1306159 w 232462"/>
              <a:gd name="T37" fmla="*/ 482625 h 289974"/>
              <a:gd name="T38" fmla="*/ 2119160 w 232462"/>
              <a:gd name="T39" fmla="*/ 1276673 h 289974"/>
              <a:gd name="T40" fmla="*/ 2216743 w 232462"/>
              <a:gd name="T41" fmla="*/ 1276673 h 289974"/>
              <a:gd name="T42" fmla="*/ 1306159 w 232462"/>
              <a:gd name="T43" fmla="*/ 383378 h 289974"/>
              <a:gd name="T44" fmla="*/ 1083222 w 232462"/>
              <a:gd name="T45" fmla="*/ 251380 h 289974"/>
              <a:gd name="T46" fmla="*/ 700781 w 232462"/>
              <a:gd name="T47" fmla="*/ 417639 h 289974"/>
              <a:gd name="T48" fmla="*/ 407860 w 232462"/>
              <a:gd name="T49" fmla="*/ 710574 h 289974"/>
              <a:gd name="T50" fmla="*/ 253257 w 232462"/>
              <a:gd name="T51" fmla="*/ 1090626 h 289974"/>
              <a:gd name="T52" fmla="*/ 261393 w 232462"/>
              <a:gd name="T53" fmla="*/ 1498350 h 289974"/>
              <a:gd name="T54" fmla="*/ 428191 w 232462"/>
              <a:gd name="T55" fmla="*/ 1874447 h 289974"/>
              <a:gd name="T56" fmla="*/ 733337 w 232462"/>
              <a:gd name="T57" fmla="*/ 2159477 h 289974"/>
              <a:gd name="T58" fmla="*/ 1095420 w 232462"/>
              <a:gd name="T59" fmla="*/ 2298020 h 289974"/>
              <a:gd name="T60" fmla="*/ 1506329 w 232462"/>
              <a:gd name="T61" fmla="*/ 2309889 h 289974"/>
              <a:gd name="T62" fmla="*/ 1896907 w 232462"/>
              <a:gd name="T63" fmla="*/ 2159477 h 289974"/>
              <a:gd name="T64" fmla="*/ 2197968 w 232462"/>
              <a:gd name="T65" fmla="*/ 1874447 h 289974"/>
              <a:gd name="T66" fmla="*/ 2368839 w 232462"/>
              <a:gd name="T67" fmla="*/ 1498350 h 289974"/>
              <a:gd name="T68" fmla="*/ 2372910 w 232462"/>
              <a:gd name="T69" fmla="*/ 1090626 h 289974"/>
              <a:gd name="T70" fmla="*/ 2222381 w 232462"/>
              <a:gd name="T71" fmla="*/ 710574 h 289974"/>
              <a:gd name="T72" fmla="*/ 1929440 w 232462"/>
              <a:gd name="T73" fmla="*/ 417639 h 289974"/>
              <a:gd name="T74" fmla="*/ 1546995 w 232462"/>
              <a:gd name="T75" fmla="*/ 251380 h 289974"/>
              <a:gd name="T76" fmla="*/ 1282577 w 232462"/>
              <a:gd name="T77" fmla="*/ 5940 h 289974"/>
              <a:gd name="T78" fmla="*/ 1787059 w 232462"/>
              <a:gd name="T79" fmla="*/ 93038 h 289974"/>
              <a:gd name="T80" fmla="*/ 2214256 w 232462"/>
              <a:gd name="T81" fmla="*/ 358253 h 289974"/>
              <a:gd name="T82" fmla="*/ 2507166 w 232462"/>
              <a:gd name="T83" fmla="*/ 762044 h 289974"/>
              <a:gd name="T84" fmla="*/ 2617013 w 232462"/>
              <a:gd name="T85" fmla="*/ 1245006 h 289974"/>
              <a:gd name="T86" fmla="*/ 2531574 w 232462"/>
              <a:gd name="T87" fmla="*/ 1735895 h 289974"/>
              <a:gd name="T88" fmla="*/ 2258976 w 232462"/>
              <a:gd name="T89" fmla="*/ 2151533 h 289974"/>
              <a:gd name="T90" fmla="*/ 1839944 w 232462"/>
              <a:gd name="T91" fmla="*/ 2436573 h 289974"/>
              <a:gd name="T92" fmla="*/ 1343589 w 232462"/>
              <a:gd name="T93" fmla="*/ 2543461 h 289974"/>
              <a:gd name="T94" fmla="*/ 1083222 w 232462"/>
              <a:gd name="T95" fmla="*/ 2400937 h 289974"/>
              <a:gd name="T96" fmla="*/ 660104 w 232462"/>
              <a:gd name="T97" fmla="*/ 2226766 h 289974"/>
              <a:gd name="T98" fmla="*/ 334636 w 232462"/>
              <a:gd name="T99" fmla="*/ 1910073 h 289974"/>
              <a:gd name="T100" fmla="*/ 159692 w 232462"/>
              <a:gd name="T101" fmla="*/ 1498350 h 289974"/>
              <a:gd name="T102" fmla="*/ 159692 w 232462"/>
              <a:gd name="T103" fmla="*/ 1051026 h 289974"/>
              <a:gd name="T104" fmla="*/ 334636 w 232462"/>
              <a:gd name="T105" fmla="*/ 639327 h 289974"/>
              <a:gd name="T106" fmla="*/ 660104 w 232462"/>
              <a:gd name="T107" fmla="*/ 322629 h 289974"/>
              <a:gd name="T108" fmla="*/ 1083222 w 232462"/>
              <a:gd name="T109" fmla="*/ 152424 h 28997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32462" h="289974">
                <a:moveTo>
                  <a:pt x="51660" y="210958"/>
                </a:moveTo>
                <a:cubicBezTo>
                  <a:pt x="54171" y="210958"/>
                  <a:pt x="55965" y="212754"/>
                  <a:pt x="55965" y="215268"/>
                </a:cubicBezTo>
                <a:lnTo>
                  <a:pt x="55965" y="278840"/>
                </a:lnTo>
                <a:lnTo>
                  <a:pt x="114438" y="251903"/>
                </a:lnTo>
                <a:cubicBezTo>
                  <a:pt x="115514" y="251543"/>
                  <a:pt x="116949" y="251543"/>
                  <a:pt x="118025" y="251903"/>
                </a:cubicBezTo>
                <a:lnTo>
                  <a:pt x="176499" y="278840"/>
                </a:lnTo>
                <a:lnTo>
                  <a:pt x="176499" y="215268"/>
                </a:lnTo>
                <a:cubicBezTo>
                  <a:pt x="176499" y="212754"/>
                  <a:pt x="178292" y="210958"/>
                  <a:pt x="180445" y="210958"/>
                </a:cubicBezTo>
                <a:cubicBezTo>
                  <a:pt x="182956" y="210958"/>
                  <a:pt x="185108" y="212754"/>
                  <a:pt x="185108" y="215268"/>
                </a:cubicBezTo>
                <a:lnTo>
                  <a:pt x="185108" y="285305"/>
                </a:lnTo>
                <a:cubicBezTo>
                  <a:pt x="185108" y="287101"/>
                  <a:pt x="184391" y="288537"/>
                  <a:pt x="182956" y="289256"/>
                </a:cubicBezTo>
                <a:cubicBezTo>
                  <a:pt x="182239" y="289615"/>
                  <a:pt x="181521" y="289974"/>
                  <a:pt x="180445" y="289974"/>
                </a:cubicBezTo>
                <a:cubicBezTo>
                  <a:pt x="180086" y="289974"/>
                  <a:pt x="179369" y="289974"/>
                  <a:pt x="178651" y="289615"/>
                </a:cubicBezTo>
                <a:lnTo>
                  <a:pt x="116232" y="260882"/>
                </a:lnTo>
                <a:lnTo>
                  <a:pt x="53453" y="289615"/>
                </a:lnTo>
                <a:cubicBezTo>
                  <a:pt x="52377" y="289974"/>
                  <a:pt x="50584" y="289974"/>
                  <a:pt x="49149" y="289256"/>
                </a:cubicBezTo>
                <a:cubicBezTo>
                  <a:pt x="48072" y="288537"/>
                  <a:pt x="47355" y="287101"/>
                  <a:pt x="47355" y="285305"/>
                </a:cubicBezTo>
                <a:lnTo>
                  <a:pt x="47355" y="215268"/>
                </a:lnTo>
                <a:cubicBezTo>
                  <a:pt x="47355" y="212754"/>
                  <a:pt x="49149" y="210958"/>
                  <a:pt x="51660" y="210958"/>
                </a:cubicBezTo>
                <a:close/>
                <a:moveTo>
                  <a:pt x="116411" y="76590"/>
                </a:moveTo>
                <a:lnTo>
                  <a:pt x="105662" y="98332"/>
                </a:lnTo>
                <a:cubicBezTo>
                  <a:pt x="104946" y="99419"/>
                  <a:pt x="104229" y="100143"/>
                  <a:pt x="102438" y="100506"/>
                </a:cubicBezTo>
                <a:lnTo>
                  <a:pt x="79149" y="103767"/>
                </a:lnTo>
                <a:lnTo>
                  <a:pt x="95989" y="120798"/>
                </a:lnTo>
                <a:cubicBezTo>
                  <a:pt x="97063" y="121885"/>
                  <a:pt x="97422" y="123335"/>
                  <a:pt x="97422" y="124784"/>
                </a:cubicBezTo>
                <a:lnTo>
                  <a:pt x="93480" y="148338"/>
                </a:lnTo>
                <a:lnTo>
                  <a:pt x="114261" y="137467"/>
                </a:lnTo>
                <a:cubicBezTo>
                  <a:pt x="115695" y="136380"/>
                  <a:pt x="117128" y="136380"/>
                  <a:pt x="118203" y="137467"/>
                </a:cubicBezTo>
                <a:lnTo>
                  <a:pt x="139342" y="148338"/>
                </a:lnTo>
                <a:lnTo>
                  <a:pt x="135401" y="124784"/>
                </a:lnTo>
                <a:cubicBezTo>
                  <a:pt x="135042" y="123335"/>
                  <a:pt x="135401" y="121885"/>
                  <a:pt x="136834" y="120798"/>
                </a:cubicBezTo>
                <a:lnTo>
                  <a:pt x="153673" y="103767"/>
                </a:lnTo>
                <a:lnTo>
                  <a:pt x="130026" y="100506"/>
                </a:lnTo>
                <a:cubicBezTo>
                  <a:pt x="128593" y="100143"/>
                  <a:pt x="127518" y="99419"/>
                  <a:pt x="127160" y="98332"/>
                </a:cubicBezTo>
                <a:lnTo>
                  <a:pt x="116411" y="76590"/>
                </a:lnTo>
                <a:close/>
                <a:moveTo>
                  <a:pt x="112470" y="64632"/>
                </a:moveTo>
                <a:cubicBezTo>
                  <a:pt x="113903" y="61733"/>
                  <a:pt x="118919" y="61733"/>
                  <a:pt x="120352" y="64632"/>
                </a:cubicBezTo>
                <a:lnTo>
                  <a:pt x="133609" y="92171"/>
                </a:lnTo>
                <a:lnTo>
                  <a:pt x="163706" y="96520"/>
                </a:lnTo>
                <a:cubicBezTo>
                  <a:pt x="165497" y="96520"/>
                  <a:pt x="166930" y="97969"/>
                  <a:pt x="167289" y="99419"/>
                </a:cubicBezTo>
                <a:cubicBezTo>
                  <a:pt x="167647" y="101231"/>
                  <a:pt x="167289" y="103042"/>
                  <a:pt x="166214" y="104129"/>
                </a:cubicBezTo>
                <a:lnTo>
                  <a:pt x="144358" y="125509"/>
                </a:lnTo>
                <a:lnTo>
                  <a:pt x="149732" y="155947"/>
                </a:lnTo>
                <a:cubicBezTo>
                  <a:pt x="149732" y="157759"/>
                  <a:pt x="149374" y="159208"/>
                  <a:pt x="147941" y="160296"/>
                </a:cubicBezTo>
                <a:cubicBezTo>
                  <a:pt x="146508" y="161383"/>
                  <a:pt x="144716" y="161383"/>
                  <a:pt x="143283" y="160658"/>
                </a:cubicBezTo>
                <a:lnTo>
                  <a:pt x="116411" y="146163"/>
                </a:lnTo>
                <a:lnTo>
                  <a:pt x="89539" y="160658"/>
                </a:lnTo>
                <a:cubicBezTo>
                  <a:pt x="88823" y="160658"/>
                  <a:pt x="88106" y="161020"/>
                  <a:pt x="87390" y="161020"/>
                </a:cubicBezTo>
                <a:cubicBezTo>
                  <a:pt x="86673" y="161020"/>
                  <a:pt x="85598" y="160658"/>
                  <a:pt x="84881" y="160296"/>
                </a:cubicBezTo>
                <a:cubicBezTo>
                  <a:pt x="83448" y="159208"/>
                  <a:pt x="82732" y="157759"/>
                  <a:pt x="83090" y="155947"/>
                </a:cubicBezTo>
                <a:lnTo>
                  <a:pt x="88106" y="125509"/>
                </a:lnTo>
                <a:lnTo>
                  <a:pt x="66250" y="104129"/>
                </a:lnTo>
                <a:cubicBezTo>
                  <a:pt x="65175" y="103042"/>
                  <a:pt x="64817" y="101231"/>
                  <a:pt x="65175" y="99419"/>
                </a:cubicBezTo>
                <a:cubicBezTo>
                  <a:pt x="65892" y="97969"/>
                  <a:pt x="67325" y="96520"/>
                  <a:pt x="68758" y="96520"/>
                </a:cubicBezTo>
                <a:lnTo>
                  <a:pt x="98855" y="92171"/>
                </a:lnTo>
                <a:lnTo>
                  <a:pt x="112470" y="64632"/>
                </a:lnTo>
                <a:close/>
                <a:moveTo>
                  <a:pt x="115618" y="43741"/>
                </a:moveTo>
                <a:cubicBezTo>
                  <a:pt x="76036" y="43741"/>
                  <a:pt x="43651" y="76126"/>
                  <a:pt x="43651" y="115708"/>
                </a:cubicBezTo>
                <a:cubicBezTo>
                  <a:pt x="43651" y="155289"/>
                  <a:pt x="76036" y="187674"/>
                  <a:pt x="115618" y="187674"/>
                </a:cubicBezTo>
                <a:cubicBezTo>
                  <a:pt x="155199" y="187674"/>
                  <a:pt x="187584" y="155289"/>
                  <a:pt x="187584" y="115708"/>
                </a:cubicBezTo>
                <a:cubicBezTo>
                  <a:pt x="187584" y="76126"/>
                  <a:pt x="155199" y="43741"/>
                  <a:pt x="115618" y="43741"/>
                </a:cubicBezTo>
                <a:close/>
                <a:moveTo>
                  <a:pt x="115618" y="34745"/>
                </a:moveTo>
                <a:cubicBezTo>
                  <a:pt x="159877" y="34745"/>
                  <a:pt x="196220" y="71088"/>
                  <a:pt x="196220" y="115708"/>
                </a:cubicBezTo>
                <a:cubicBezTo>
                  <a:pt x="196220" y="159967"/>
                  <a:pt x="159877" y="196310"/>
                  <a:pt x="115618" y="196310"/>
                </a:cubicBezTo>
                <a:cubicBezTo>
                  <a:pt x="70998" y="196310"/>
                  <a:pt x="34655" y="159967"/>
                  <a:pt x="34655" y="115708"/>
                </a:cubicBezTo>
                <a:cubicBezTo>
                  <a:pt x="34655" y="71088"/>
                  <a:pt x="70998" y="34745"/>
                  <a:pt x="115618" y="34745"/>
                </a:cubicBezTo>
                <a:close/>
                <a:moveTo>
                  <a:pt x="116411" y="9866"/>
                </a:moveTo>
                <a:lnTo>
                  <a:pt x="99485" y="22065"/>
                </a:lnTo>
                <a:cubicBezTo>
                  <a:pt x="98405" y="22782"/>
                  <a:pt x="97324" y="23141"/>
                  <a:pt x="95884" y="22782"/>
                </a:cubicBezTo>
                <a:lnTo>
                  <a:pt x="75717" y="17759"/>
                </a:lnTo>
                <a:lnTo>
                  <a:pt x="64913" y="35698"/>
                </a:lnTo>
                <a:cubicBezTo>
                  <a:pt x="64193" y="36775"/>
                  <a:pt x="63112" y="37492"/>
                  <a:pt x="62032" y="37851"/>
                </a:cubicBezTo>
                <a:lnTo>
                  <a:pt x="41144" y="40721"/>
                </a:lnTo>
                <a:lnTo>
                  <a:pt x="37903" y="61531"/>
                </a:lnTo>
                <a:cubicBezTo>
                  <a:pt x="37903" y="62607"/>
                  <a:pt x="37183" y="63684"/>
                  <a:pt x="36103" y="64401"/>
                </a:cubicBezTo>
                <a:lnTo>
                  <a:pt x="18096" y="75165"/>
                </a:lnTo>
                <a:lnTo>
                  <a:pt x="23138" y="95257"/>
                </a:lnTo>
                <a:cubicBezTo>
                  <a:pt x="23498" y="96333"/>
                  <a:pt x="23138" y="97768"/>
                  <a:pt x="22418" y="98845"/>
                </a:cubicBezTo>
                <a:lnTo>
                  <a:pt x="10174" y="115708"/>
                </a:lnTo>
                <a:lnTo>
                  <a:pt x="22418" y="132212"/>
                </a:lnTo>
                <a:cubicBezTo>
                  <a:pt x="23138" y="133288"/>
                  <a:pt x="23498" y="134723"/>
                  <a:pt x="23138" y="135799"/>
                </a:cubicBezTo>
                <a:lnTo>
                  <a:pt x="18096" y="156250"/>
                </a:lnTo>
                <a:lnTo>
                  <a:pt x="36103" y="167014"/>
                </a:lnTo>
                <a:cubicBezTo>
                  <a:pt x="37183" y="167731"/>
                  <a:pt x="37903" y="168449"/>
                  <a:pt x="37903" y="169884"/>
                </a:cubicBezTo>
                <a:lnTo>
                  <a:pt x="41144" y="190335"/>
                </a:lnTo>
                <a:lnTo>
                  <a:pt x="62032" y="193564"/>
                </a:lnTo>
                <a:cubicBezTo>
                  <a:pt x="63112" y="193564"/>
                  <a:pt x="64193" y="194640"/>
                  <a:pt x="64913" y="195717"/>
                </a:cubicBezTo>
                <a:lnTo>
                  <a:pt x="75717" y="213656"/>
                </a:lnTo>
                <a:lnTo>
                  <a:pt x="95884" y="208274"/>
                </a:lnTo>
                <a:cubicBezTo>
                  <a:pt x="96244" y="208274"/>
                  <a:pt x="96604" y="208274"/>
                  <a:pt x="96964" y="208274"/>
                </a:cubicBezTo>
                <a:cubicBezTo>
                  <a:pt x="97685" y="208274"/>
                  <a:pt x="98765" y="208633"/>
                  <a:pt x="99485" y="209350"/>
                </a:cubicBezTo>
                <a:lnTo>
                  <a:pt x="116411" y="221549"/>
                </a:lnTo>
                <a:lnTo>
                  <a:pt x="133337" y="209350"/>
                </a:lnTo>
                <a:cubicBezTo>
                  <a:pt x="134417" y="208274"/>
                  <a:pt x="135498" y="208274"/>
                  <a:pt x="136938" y="208274"/>
                </a:cubicBezTo>
                <a:lnTo>
                  <a:pt x="157105" y="213656"/>
                </a:lnTo>
                <a:lnTo>
                  <a:pt x="167909" y="195717"/>
                </a:lnTo>
                <a:cubicBezTo>
                  <a:pt x="168629" y="194640"/>
                  <a:pt x="169710" y="193564"/>
                  <a:pt x="170790" y="193564"/>
                </a:cubicBezTo>
                <a:lnTo>
                  <a:pt x="191678" y="190335"/>
                </a:lnTo>
                <a:lnTo>
                  <a:pt x="194559" y="169884"/>
                </a:lnTo>
                <a:cubicBezTo>
                  <a:pt x="194559" y="168449"/>
                  <a:pt x="195639" y="167731"/>
                  <a:pt x="196719" y="167014"/>
                </a:cubicBezTo>
                <a:lnTo>
                  <a:pt x="214726" y="156250"/>
                </a:lnTo>
                <a:lnTo>
                  <a:pt x="209684" y="135799"/>
                </a:lnTo>
                <a:cubicBezTo>
                  <a:pt x="209324" y="134723"/>
                  <a:pt x="209684" y="133288"/>
                  <a:pt x="210044" y="132212"/>
                </a:cubicBezTo>
                <a:lnTo>
                  <a:pt x="222648" y="115708"/>
                </a:lnTo>
                <a:lnTo>
                  <a:pt x="210044" y="98845"/>
                </a:lnTo>
                <a:cubicBezTo>
                  <a:pt x="209684" y="97768"/>
                  <a:pt x="209324" y="96333"/>
                  <a:pt x="209684" y="95257"/>
                </a:cubicBezTo>
                <a:lnTo>
                  <a:pt x="214726" y="75165"/>
                </a:lnTo>
                <a:lnTo>
                  <a:pt x="196719" y="64401"/>
                </a:lnTo>
                <a:cubicBezTo>
                  <a:pt x="195639" y="63684"/>
                  <a:pt x="194559" y="62607"/>
                  <a:pt x="194559" y="61531"/>
                </a:cubicBezTo>
                <a:lnTo>
                  <a:pt x="191678" y="40721"/>
                </a:lnTo>
                <a:lnTo>
                  <a:pt x="170790" y="37851"/>
                </a:lnTo>
                <a:cubicBezTo>
                  <a:pt x="169710" y="37492"/>
                  <a:pt x="168629" y="36775"/>
                  <a:pt x="167909" y="35698"/>
                </a:cubicBezTo>
                <a:lnTo>
                  <a:pt x="157105" y="17759"/>
                </a:lnTo>
                <a:lnTo>
                  <a:pt x="136938" y="22782"/>
                </a:lnTo>
                <a:cubicBezTo>
                  <a:pt x="135498" y="23141"/>
                  <a:pt x="134417" y="22782"/>
                  <a:pt x="133337" y="22065"/>
                </a:cubicBezTo>
                <a:lnTo>
                  <a:pt x="116411" y="9866"/>
                </a:lnTo>
                <a:close/>
                <a:moveTo>
                  <a:pt x="113530" y="538"/>
                </a:moveTo>
                <a:cubicBezTo>
                  <a:pt x="115331" y="-180"/>
                  <a:pt x="117492" y="-180"/>
                  <a:pt x="118932" y="538"/>
                </a:cubicBezTo>
                <a:lnTo>
                  <a:pt x="136938" y="13813"/>
                </a:lnTo>
                <a:lnTo>
                  <a:pt x="158186" y="8431"/>
                </a:lnTo>
                <a:cubicBezTo>
                  <a:pt x="159986" y="8072"/>
                  <a:pt x="161787" y="8790"/>
                  <a:pt x="162867" y="10225"/>
                </a:cubicBezTo>
                <a:lnTo>
                  <a:pt x="174392" y="29240"/>
                </a:lnTo>
                <a:lnTo>
                  <a:pt x="195999" y="32469"/>
                </a:lnTo>
                <a:cubicBezTo>
                  <a:pt x="197800" y="32828"/>
                  <a:pt x="199240" y="34263"/>
                  <a:pt x="199960" y="36416"/>
                </a:cubicBezTo>
                <a:lnTo>
                  <a:pt x="202842" y="57943"/>
                </a:lnTo>
                <a:lnTo>
                  <a:pt x="221928" y="69066"/>
                </a:lnTo>
                <a:cubicBezTo>
                  <a:pt x="223369" y="70142"/>
                  <a:pt x="224449" y="72295"/>
                  <a:pt x="224089" y="74088"/>
                </a:cubicBezTo>
                <a:lnTo>
                  <a:pt x="218687" y="95257"/>
                </a:lnTo>
                <a:lnTo>
                  <a:pt x="231652" y="112837"/>
                </a:lnTo>
                <a:cubicBezTo>
                  <a:pt x="232732" y="114631"/>
                  <a:pt x="232732" y="116784"/>
                  <a:pt x="231652" y="118219"/>
                </a:cubicBezTo>
                <a:lnTo>
                  <a:pt x="218687" y="135799"/>
                </a:lnTo>
                <a:lnTo>
                  <a:pt x="224089" y="157327"/>
                </a:lnTo>
                <a:cubicBezTo>
                  <a:pt x="224449" y="159121"/>
                  <a:pt x="223369" y="160914"/>
                  <a:pt x="221928" y="161991"/>
                </a:cubicBezTo>
                <a:lnTo>
                  <a:pt x="202842" y="173113"/>
                </a:lnTo>
                <a:lnTo>
                  <a:pt x="199960" y="194999"/>
                </a:lnTo>
                <a:cubicBezTo>
                  <a:pt x="199240" y="196793"/>
                  <a:pt x="197800" y="198587"/>
                  <a:pt x="195999" y="198587"/>
                </a:cubicBezTo>
                <a:lnTo>
                  <a:pt x="174392" y="201816"/>
                </a:lnTo>
                <a:lnTo>
                  <a:pt x="162867" y="220831"/>
                </a:lnTo>
                <a:cubicBezTo>
                  <a:pt x="161787" y="222267"/>
                  <a:pt x="159986" y="222984"/>
                  <a:pt x="158186" y="222625"/>
                </a:cubicBezTo>
                <a:lnTo>
                  <a:pt x="136938" y="217602"/>
                </a:lnTo>
                <a:lnTo>
                  <a:pt x="118932" y="230519"/>
                </a:lnTo>
                <a:cubicBezTo>
                  <a:pt x="118212" y="231236"/>
                  <a:pt x="117131" y="231236"/>
                  <a:pt x="116411" y="231236"/>
                </a:cubicBezTo>
                <a:cubicBezTo>
                  <a:pt x="115331" y="231236"/>
                  <a:pt x="114610" y="231236"/>
                  <a:pt x="113530" y="230519"/>
                </a:cubicBezTo>
                <a:lnTo>
                  <a:pt x="95884" y="217602"/>
                </a:lnTo>
                <a:lnTo>
                  <a:pt x="74636" y="222625"/>
                </a:lnTo>
                <a:cubicBezTo>
                  <a:pt x="72836" y="222984"/>
                  <a:pt x="70675" y="222267"/>
                  <a:pt x="69595" y="220831"/>
                </a:cubicBezTo>
                <a:lnTo>
                  <a:pt x="58431" y="201816"/>
                </a:lnTo>
                <a:lnTo>
                  <a:pt x="36823" y="198587"/>
                </a:lnTo>
                <a:cubicBezTo>
                  <a:pt x="35022" y="198587"/>
                  <a:pt x="33222" y="196793"/>
                  <a:pt x="32862" y="194999"/>
                </a:cubicBezTo>
                <a:lnTo>
                  <a:pt x="29620" y="173113"/>
                </a:lnTo>
                <a:lnTo>
                  <a:pt x="10534" y="161991"/>
                </a:lnTo>
                <a:cubicBezTo>
                  <a:pt x="9093" y="160914"/>
                  <a:pt x="8373" y="159121"/>
                  <a:pt x="8733" y="157327"/>
                </a:cubicBezTo>
                <a:lnTo>
                  <a:pt x="14135" y="135799"/>
                </a:lnTo>
                <a:lnTo>
                  <a:pt x="810" y="118219"/>
                </a:lnTo>
                <a:cubicBezTo>
                  <a:pt x="-270" y="116784"/>
                  <a:pt x="-270" y="114631"/>
                  <a:pt x="810" y="112837"/>
                </a:cubicBezTo>
                <a:lnTo>
                  <a:pt x="14135" y="95257"/>
                </a:lnTo>
                <a:lnTo>
                  <a:pt x="8733" y="74088"/>
                </a:lnTo>
                <a:cubicBezTo>
                  <a:pt x="8373" y="72295"/>
                  <a:pt x="9093" y="70142"/>
                  <a:pt x="10534" y="69066"/>
                </a:cubicBezTo>
                <a:lnTo>
                  <a:pt x="29620" y="57943"/>
                </a:lnTo>
                <a:lnTo>
                  <a:pt x="32862" y="36416"/>
                </a:lnTo>
                <a:cubicBezTo>
                  <a:pt x="33222" y="34263"/>
                  <a:pt x="35022" y="32828"/>
                  <a:pt x="36823" y="32469"/>
                </a:cubicBezTo>
                <a:lnTo>
                  <a:pt x="58431" y="29240"/>
                </a:lnTo>
                <a:lnTo>
                  <a:pt x="69595" y="10225"/>
                </a:lnTo>
                <a:cubicBezTo>
                  <a:pt x="70675" y="8790"/>
                  <a:pt x="72836" y="8072"/>
                  <a:pt x="74636" y="8431"/>
                </a:cubicBezTo>
                <a:lnTo>
                  <a:pt x="95884" y="13813"/>
                </a:lnTo>
                <a:lnTo>
                  <a:pt x="113530" y="5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4" name="Freeform 944">
            <a:extLst>
              <a:ext uri="{FF2B5EF4-FFF2-40B4-BE49-F238E27FC236}">
                <a16:creationId xmlns:a16="http://schemas.microsoft.com/office/drawing/2014/main" xmlns="" id="{CE8D208E-F2EA-AB4D-B202-F15A00FCAD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4720" y="4763973"/>
            <a:ext cx="261158" cy="218935"/>
          </a:xfrm>
          <a:custGeom>
            <a:avLst/>
            <a:gdLst>
              <a:gd name="T0" fmla="*/ 2873064 w 291740"/>
              <a:gd name="T1" fmla="*/ 2652346 h 244094"/>
              <a:gd name="T2" fmla="*/ 331277 w 291740"/>
              <a:gd name="T3" fmla="*/ 2652346 h 244094"/>
              <a:gd name="T4" fmla="*/ 2558958 w 291740"/>
              <a:gd name="T5" fmla="*/ 2118299 h 244094"/>
              <a:gd name="T6" fmla="*/ 2508753 w 291740"/>
              <a:gd name="T7" fmla="*/ 2074338 h 244094"/>
              <a:gd name="T8" fmla="*/ 2245261 w 291740"/>
              <a:gd name="T9" fmla="*/ 2158571 h 244094"/>
              <a:gd name="T10" fmla="*/ 1996464 w 291740"/>
              <a:gd name="T11" fmla="*/ 2074338 h 244094"/>
              <a:gd name="T12" fmla="*/ 1952865 w 291740"/>
              <a:gd name="T13" fmla="*/ 2118299 h 244094"/>
              <a:gd name="T14" fmla="*/ 1791937 w 291740"/>
              <a:gd name="T15" fmla="*/ 2118299 h 244094"/>
              <a:gd name="T16" fmla="*/ 1743634 w 291740"/>
              <a:gd name="T17" fmla="*/ 2074338 h 244094"/>
              <a:gd name="T18" fmla="*/ 1479990 w 291740"/>
              <a:gd name="T19" fmla="*/ 2158571 h 244094"/>
              <a:gd name="T20" fmla="*/ 1216528 w 291740"/>
              <a:gd name="T21" fmla="*/ 2074338 h 244094"/>
              <a:gd name="T22" fmla="*/ 1168242 w 291740"/>
              <a:gd name="T23" fmla="*/ 2118299 h 244094"/>
              <a:gd name="T24" fmla="*/ 1024733 w 291740"/>
              <a:gd name="T25" fmla="*/ 2118299 h 244094"/>
              <a:gd name="T26" fmla="*/ 972421 w 291740"/>
              <a:gd name="T27" fmla="*/ 2074338 h 244094"/>
              <a:gd name="T28" fmla="*/ 714888 w 291740"/>
              <a:gd name="T29" fmla="*/ 2158571 h 244094"/>
              <a:gd name="T30" fmla="*/ 2545716 w 291740"/>
              <a:gd name="T31" fmla="*/ 1810647 h 244094"/>
              <a:gd name="T32" fmla="*/ 2493401 w 291740"/>
              <a:gd name="T33" fmla="*/ 1861275 h 244094"/>
              <a:gd name="T34" fmla="*/ 2332285 w 291740"/>
              <a:gd name="T35" fmla="*/ 1861275 h 244094"/>
              <a:gd name="T36" fmla="*/ 2282068 w 291740"/>
              <a:gd name="T37" fmla="*/ 1810647 h 244094"/>
              <a:gd name="T38" fmla="*/ 2020524 w 291740"/>
              <a:gd name="T39" fmla="*/ 1911901 h 244094"/>
              <a:gd name="T40" fmla="*/ 1739612 w 291740"/>
              <a:gd name="T41" fmla="*/ 1810647 h 244094"/>
              <a:gd name="T42" fmla="*/ 1691326 w 291740"/>
              <a:gd name="T43" fmla="*/ 1861275 h 244094"/>
              <a:gd name="T44" fmla="*/ 1530214 w 291740"/>
              <a:gd name="T45" fmla="*/ 1861275 h 244094"/>
              <a:gd name="T46" fmla="*/ 1479990 w 291740"/>
              <a:gd name="T47" fmla="*/ 1810647 h 244094"/>
              <a:gd name="T48" fmla="*/ 1203100 w 291740"/>
              <a:gd name="T49" fmla="*/ 1911901 h 244094"/>
              <a:gd name="T50" fmla="*/ 939485 w 291740"/>
              <a:gd name="T51" fmla="*/ 1810647 h 244094"/>
              <a:gd name="T52" fmla="*/ 889258 w 291740"/>
              <a:gd name="T53" fmla="*/ 1861275 h 244094"/>
              <a:gd name="T54" fmla="*/ 728141 w 291740"/>
              <a:gd name="T55" fmla="*/ 1861275 h 244094"/>
              <a:gd name="T56" fmla="*/ 677922 w 291740"/>
              <a:gd name="T57" fmla="*/ 1810647 h 244094"/>
              <a:gd name="T58" fmla="*/ 2990442 w 291740"/>
              <a:gd name="T59" fmla="*/ 1106339 h 244094"/>
              <a:gd name="T60" fmla="*/ 209949 w 291740"/>
              <a:gd name="T61" fmla="*/ 879503 h 244094"/>
              <a:gd name="T62" fmla="*/ 324800 w 291740"/>
              <a:gd name="T63" fmla="*/ 994900 h 244094"/>
              <a:gd name="T64" fmla="*/ 990216 w 291740"/>
              <a:gd name="T65" fmla="*/ 421852 h 244094"/>
              <a:gd name="T66" fmla="*/ 796139 w 291740"/>
              <a:gd name="T67" fmla="*/ 1456554 h 244094"/>
              <a:gd name="T68" fmla="*/ 538698 w 291740"/>
              <a:gd name="T69" fmla="*/ 2343991 h 244094"/>
              <a:gd name="T70" fmla="*/ 2851812 w 291740"/>
              <a:gd name="T71" fmla="*/ 1150107 h 244094"/>
              <a:gd name="T72" fmla="*/ 2328983 w 291740"/>
              <a:gd name="T73" fmla="*/ 1420740 h 244094"/>
              <a:gd name="T74" fmla="*/ 1639777 w 291740"/>
              <a:gd name="T75" fmla="*/ 1181955 h 244094"/>
              <a:gd name="T76" fmla="*/ 2237882 w 291740"/>
              <a:gd name="T77" fmla="*/ 99486 h 244094"/>
              <a:gd name="T78" fmla="*/ 2352749 w 291740"/>
              <a:gd name="T79" fmla="*/ 214888 h 244094"/>
              <a:gd name="T80" fmla="*/ 851586 w 291740"/>
              <a:gd name="T81" fmla="*/ 214888 h 244094"/>
              <a:gd name="T82" fmla="*/ 962493 w 291740"/>
              <a:gd name="T83" fmla="*/ 99486 h 244094"/>
              <a:gd name="T84" fmla="*/ 1120924 w 291740"/>
              <a:gd name="T85" fmla="*/ 354177 h 244094"/>
              <a:gd name="T86" fmla="*/ 2027950 w 291740"/>
              <a:gd name="T87" fmla="*/ 214888 h 244094"/>
              <a:gd name="T88" fmla="*/ 2309170 w 291740"/>
              <a:gd name="T89" fmla="*/ 409908 h 244094"/>
              <a:gd name="T90" fmla="*/ 2784481 w 291740"/>
              <a:gd name="T91" fmla="*/ 994900 h 244094"/>
              <a:gd name="T92" fmla="*/ 2998367 w 291740"/>
              <a:gd name="T93" fmla="*/ 1205816 h 244094"/>
              <a:gd name="T94" fmla="*/ 499050 w 291740"/>
              <a:gd name="T95" fmla="*/ 2439522 h 244094"/>
              <a:gd name="T96" fmla="*/ 0 w 291740"/>
              <a:gd name="T97" fmla="*/ 994900 h 244094"/>
              <a:gd name="T98" fmla="*/ 407963 w 291740"/>
              <a:gd name="T99" fmla="*/ 1070517 h 244094"/>
              <a:gd name="T100" fmla="*/ 752573 w 291740"/>
              <a:gd name="T101" fmla="*/ 214888 h 2440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1740" h="244094">
                <a:moveTo>
                  <a:pt x="34468" y="234950"/>
                </a:moveTo>
                <a:lnTo>
                  <a:pt x="257274" y="234950"/>
                </a:lnTo>
                <a:cubicBezTo>
                  <a:pt x="259785" y="234950"/>
                  <a:pt x="261579" y="237236"/>
                  <a:pt x="261579" y="239522"/>
                </a:cubicBezTo>
                <a:cubicBezTo>
                  <a:pt x="261579" y="242189"/>
                  <a:pt x="259785" y="244094"/>
                  <a:pt x="257274" y="244094"/>
                </a:cubicBezTo>
                <a:lnTo>
                  <a:pt x="34468" y="244094"/>
                </a:lnTo>
                <a:cubicBezTo>
                  <a:pt x="31957" y="244094"/>
                  <a:pt x="30163" y="242189"/>
                  <a:pt x="30163" y="239522"/>
                </a:cubicBezTo>
                <a:cubicBezTo>
                  <a:pt x="30163" y="237236"/>
                  <a:pt x="31957" y="234950"/>
                  <a:pt x="34468" y="234950"/>
                </a:cubicBezTo>
                <a:close/>
                <a:moveTo>
                  <a:pt x="228410" y="187325"/>
                </a:moveTo>
                <a:cubicBezTo>
                  <a:pt x="231077" y="187325"/>
                  <a:pt x="232982" y="188979"/>
                  <a:pt x="232982" y="191294"/>
                </a:cubicBezTo>
                <a:cubicBezTo>
                  <a:pt x="232982" y="193278"/>
                  <a:pt x="231077" y="194931"/>
                  <a:pt x="228410" y="194931"/>
                </a:cubicBezTo>
                <a:cubicBezTo>
                  <a:pt x="225743" y="194931"/>
                  <a:pt x="223838" y="193278"/>
                  <a:pt x="223838" y="191294"/>
                </a:cubicBezTo>
                <a:cubicBezTo>
                  <a:pt x="223838" y="188979"/>
                  <a:pt x="225743" y="187325"/>
                  <a:pt x="228410" y="187325"/>
                </a:cubicBezTo>
                <a:close/>
                <a:moveTo>
                  <a:pt x="204421" y="187325"/>
                </a:moveTo>
                <a:cubicBezTo>
                  <a:pt x="206986" y="187325"/>
                  <a:pt x="209184" y="188979"/>
                  <a:pt x="209184" y="191294"/>
                </a:cubicBezTo>
                <a:cubicBezTo>
                  <a:pt x="209184" y="193278"/>
                  <a:pt x="206986" y="194931"/>
                  <a:pt x="204421" y="194931"/>
                </a:cubicBezTo>
                <a:cubicBezTo>
                  <a:pt x="201857" y="194931"/>
                  <a:pt x="200025" y="193278"/>
                  <a:pt x="200025" y="191294"/>
                </a:cubicBezTo>
                <a:cubicBezTo>
                  <a:pt x="200025" y="188979"/>
                  <a:pt x="201857" y="187325"/>
                  <a:pt x="204421" y="187325"/>
                </a:cubicBezTo>
                <a:close/>
                <a:moveTo>
                  <a:pt x="181769" y="187325"/>
                </a:moveTo>
                <a:cubicBezTo>
                  <a:pt x="183754" y="187325"/>
                  <a:pt x="185407" y="188979"/>
                  <a:pt x="185407" y="191294"/>
                </a:cubicBezTo>
                <a:cubicBezTo>
                  <a:pt x="185407" y="193278"/>
                  <a:pt x="183754" y="194931"/>
                  <a:pt x="181769" y="194931"/>
                </a:cubicBezTo>
                <a:cubicBezTo>
                  <a:pt x="179454" y="194931"/>
                  <a:pt x="177800" y="193278"/>
                  <a:pt x="177800" y="191294"/>
                </a:cubicBezTo>
                <a:cubicBezTo>
                  <a:pt x="177800" y="188979"/>
                  <a:pt x="179454" y="187325"/>
                  <a:pt x="181769" y="187325"/>
                </a:cubicBezTo>
                <a:close/>
                <a:moveTo>
                  <a:pt x="158750" y="187325"/>
                </a:moveTo>
                <a:cubicBezTo>
                  <a:pt x="161315" y="187325"/>
                  <a:pt x="163147" y="188979"/>
                  <a:pt x="163147" y="191294"/>
                </a:cubicBezTo>
                <a:cubicBezTo>
                  <a:pt x="163147" y="193278"/>
                  <a:pt x="161315" y="194931"/>
                  <a:pt x="158750" y="194931"/>
                </a:cubicBezTo>
                <a:cubicBezTo>
                  <a:pt x="156186" y="194931"/>
                  <a:pt x="153988" y="193278"/>
                  <a:pt x="153988" y="191294"/>
                </a:cubicBezTo>
                <a:cubicBezTo>
                  <a:pt x="153988" y="188979"/>
                  <a:pt x="156186" y="187325"/>
                  <a:pt x="158750" y="187325"/>
                </a:cubicBezTo>
                <a:close/>
                <a:moveTo>
                  <a:pt x="134747" y="187325"/>
                </a:moveTo>
                <a:cubicBezTo>
                  <a:pt x="137033" y="187325"/>
                  <a:pt x="139319" y="188979"/>
                  <a:pt x="139319" y="191294"/>
                </a:cubicBezTo>
                <a:cubicBezTo>
                  <a:pt x="139319" y="193278"/>
                  <a:pt x="137033" y="194931"/>
                  <a:pt x="134747" y="194931"/>
                </a:cubicBezTo>
                <a:cubicBezTo>
                  <a:pt x="132461" y="194931"/>
                  <a:pt x="130175" y="193278"/>
                  <a:pt x="130175" y="191294"/>
                </a:cubicBezTo>
                <a:cubicBezTo>
                  <a:pt x="130175" y="188979"/>
                  <a:pt x="132461" y="187325"/>
                  <a:pt x="134747" y="187325"/>
                </a:cubicBezTo>
                <a:close/>
                <a:moveTo>
                  <a:pt x="110759" y="187325"/>
                </a:moveTo>
                <a:cubicBezTo>
                  <a:pt x="113323" y="187325"/>
                  <a:pt x="115522" y="188979"/>
                  <a:pt x="115522" y="191294"/>
                </a:cubicBezTo>
                <a:cubicBezTo>
                  <a:pt x="115522" y="193278"/>
                  <a:pt x="113323" y="194931"/>
                  <a:pt x="110759" y="194931"/>
                </a:cubicBezTo>
                <a:cubicBezTo>
                  <a:pt x="108195" y="194931"/>
                  <a:pt x="106363" y="193278"/>
                  <a:pt x="106363" y="191294"/>
                </a:cubicBezTo>
                <a:cubicBezTo>
                  <a:pt x="106363" y="188979"/>
                  <a:pt x="108195" y="187325"/>
                  <a:pt x="110759" y="187325"/>
                </a:cubicBezTo>
                <a:close/>
                <a:moveTo>
                  <a:pt x="88534" y="187325"/>
                </a:moveTo>
                <a:cubicBezTo>
                  <a:pt x="91098" y="187325"/>
                  <a:pt x="93297" y="188979"/>
                  <a:pt x="93297" y="191294"/>
                </a:cubicBezTo>
                <a:cubicBezTo>
                  <a:pt x="93297" y="193278"/>
                  <a:pt x="91098" y="194931"/>
                  <a:pt x="88534" y="194931"/>
                </a:cubicBezTo>
                <a:cubicBezTo>
                  <a:pt x="86336" y="194931"/>
                  <a:pt x="84138" y="193278"/>
                  <a:pt x="84138" y="191294"/>
                </a:cubicBezTo>
                <a:cubicBezTo>
                  <a:pt x="84138" y="188979"/>
                  <a:pt x="86336" y="187325"/>
                  <a:pt x="88534" y="187325"/>
                </a:cubicBezTo>
                <a:close/>
                <a:moveTo>
                  <a:pt x="65087" y="187325"/>
                </a:moveTo>
                <a:cubicBezTo>
                  <a:pt x="67652" y="187325"/>
                  <a:pt x="69484" y="188979"/>
                  <a:pt x="69484" y="191294"/>
                </a:cubicBezTo>
                <a:cubicBezTo>
                  <a:pt x="69484" y="193278"/>
                  <a:pt x="67652" y="194931"/>
                  <a:pt x="65087" y="194931"/>
                </a:cubicBezTo>
                <a:cubicBezTo>
                  <a:pt x="62523" y="194931"/>
                  <a:pt x="60325" y="193278"/>
                  <a:pt x="60325" y="191294"/>
                </a:cubicBezTo>
                <a:cubicBezTo>
                  <a:pt x="60325" y="188979"/>
                  <a:pt x="62523" y="187325"/>
                  <a:pt x="65087" y="187325"/>
                </a:cubicBezTo>
                <a:close/>
                <a:moveTo>
                  <a:pt x="231776" y="163512"/>
                </a:moveTo>
                <a:cubicBezTo>
                  <a:pt x="234340" y="163512"/>
                  <a:pt x="236172" y="165798"/>
                  <a:pt x="236172" y="168084"/>
                </a:cubicBezTo>
                <a:cubicBezTo>
                  <a:pt x="236172" y="170751"/>
                  <a:pt x="234340" y="172656"/>
                  <a:pt x="231776" y="172656"/>
                </a:cubicBezTo>
                <a:cubicBezTo>
                  <a:pt x="229211" y="172656"/>
                  <a:pt x="227013" y="170751"/>
                  <a:pt x="227013" y="168084"/>
                </a:cubicBezTo>
                <a:cubicBezTo>
                  <a:pt x="227013" y="165798"/>
                  <a:pt x="229211" y="163512"/>
                  <a:pt x="231776" y="163512"/>
                </a:cubicBezTo>
                <a:close/>
                <a:moveTo>
                  <a:pt x="207772" y="163512"/>
                </a:moveTo>
                <a:cubicBezTo>
                  <a:pt x="210439" y="163512"/>
                  <a:pt x="212344" y="165798"/>
                  <a:pt x="212344" y="168084"/>
                </a:cubicBezTo>
                <a:cubicBezTo>
                  <a:pt x="212344" y="170751"/>
                  <a:pt x="210439" y="172656"/>
                  <a:pt x="207772" y="172656"/>
                </a:cubicBezTo>
                <a:cubicBezTo>
                  <a:pt x="205105" y="172656"/>
                  <a:pt x="203200" y="170751"/>
                  <a:pt x="203200" y="168084"/>
                </a:cubicBezTo>
                <a:cubicBezTo>
                  <a:pt x="203200" y="165798"/>
                  <a:pt x="205105" y="163512"/>
                  <a:pt x="207772" y="163512"/>
                </a:cubicBezTo>
                <a:close/>
                <a:moveTo>
                  <a:pt x="183960" y="163512"/>
                </a:moveTo>
                <a:cubicBezTo>
                  <a:pt x="186627" y="163512"/>
                  <a:pt x="188532" y="165798"/>
                  <a:pt x="188532" y="168084"/>
                </a:cubicBezTo>
                <a:cubicBezTo>
                  <a:pt x="188532" y="170751"/>
                  <a:pt x="186627" y="172656"/>
                  <a:pt x="183960" y="172656"/>
                </a:cubicBezTo>
                <a:cubicBezTo>
                  <a:pt x="181674" y="172656"/>
                  <a:pt x="179388" y="170751"/>
                  <a:pt x="179388" y="168084"/>
                </a:cubicBezTo>
                <a:cubicBezTo>
                  <a:pt x="179388" y="165798"/>
                  <a:pt x="181674" y="163512"/>
                  <a:pt x="183960" y="163512"/>
                </a:cubicBezTo>
                <a:close/>
                <a:moveTo>
                  <a:pt x="158384" y="163512"/>
                </a:moveTo>
                <a:cubicBezTo>
                  <a:pt x="160948" y="163512"/>
                  <a:pt x="163147" y="165798"/>
                  <a:pt x="163147" y="168084"/>
                </a:cubicBezTo>
                <a:cubicBezTo>
                  <a:pt x="163147" y="170751"/>
                  <a:pt x="160948" y="172656"/>
                  <a:pt x="158384" y="172656"/>
                </a:cubicBezTo>
                <a:cubicBezTo>
                  <a:pt x="155820" y="172656"/>
                  <a:pt x="153988" y="170751"/>
                  <a:pt x="153988" y="168084"/>
                </a:cubicBezTo>
                <a:cubicBezTo>
                  <a:pt x="153988" y="165798"/>
                  <a:pt x="155820" y="163512"/>
                  <a:pt x="158384" y="163512"/>
                </a:cubicBezTo>
                <a:close/>
                <a:moveTo>
                  <a:pt x="134747" y="163512"/>
                </a:moveTo>
                <a:cubicBezTo>
                  <a:pt x="137033" y="163512"/>
                  <a:pt x="139319" y="165798"/>
                  <a:pt x="139319" y="168084"/>
                </a:cubicBezTo>
                <a:cubicBezTo>
                  <a:pt x="139319" y="170751"/>
                  <a:pt x="137033" y="172656"/>
                  <a:pt x="134747" y="172656"/>
                </a:cubicBezTo>
                <a:cubicBezTo>
                  <a:pt x="132080" y="172656"/>
                  <a:pt x="130175" y="170751"/>
                  <a:pt x="130175" y="168084"/>
                </a:cubicBezTo>
                <a:cubicBezTo>
                  <a:pt x="130175" y="165798"/>
                  <a:pt x="132080" y="163512"/>
                  <a:pt x="134747" y="163512"/>
                </a:cubicBezTo>
                <a:close/>
                <a:moveTo>
                  <a:pt x="109537" y="163512"/>
                </a:moveTo>
                <a:cubicBezTo>
                  <a:pt x="111735" y="163512"/>
                  <a:pt x="113934" y="165798"/>
                  <a:pt x="113934" y="168084"/>
                </a:cubicBezTo>
                <a:cubicBezTo>
                  <a:pt x="113934" y="170751"/>
                  <a:pt x="111735" y="172656"/>
                  <a:pt x="109537" y="172656"/>
                </a:cubicBezTo>
                <a:cubicBezTo>
                  <a:pt x="106973" y="172656"/>
                  <a:pt x="104775" y="170751"/>
                  <a:pt x="104775" y="168084"/>
                </a:cubicBezTo>
                <a:cubicBezTo>
                  <a:pt x="104775" y="165798"/>
                  <a:pt x="106973" y="163512"/>
                  <a:pt x="109537" y="163512"/>
                </a:cubicBezTo>
                <a:close/>
                <a:moveTo>
                  <a:pt x="85535" y="163512"/>
                </a:moveTo>
                <a:cubicBezTo>
                  <a:pt x="88202" y="163512"/>
                  <a:pt x="90107" y="165798"/>
                  <a:pt x="90107" y="168084"/>
                </a:cubicBezTo>
                <a:cubicBezTo>
                  <a:pt x="90107" y="170751"/>
                  <a:pt x="88202" y="172656"/>
                  <a:pt x="85535" y="172656"/>
                </a:cubicBezTo>
                <a:cubicBezTo>
                  <a:pt x="82868" y="172656"/>
                  <a:pt x="80963" y="170751"/>
                  <a:pt x="80963" y="168084"/>
                </a:cubicBezTo>
                <a:cubicBezTo>
                  <a:pt x="80963" y="165798"/>
                  <a:pt x="82868" y="163512"/>
                  <a:pt x="85535" y="163512"/>
                </a:cubicBezTo>
                <a:close/>
                <a:moveTo>
                  <a:pt x="61722" y="163512"/>
                </a:moveTo>
                <a:cubicBezTo>
                  <a:pt x="64389" y="163512"/>
                  <a:pt x="66294" y="165798"/>
                  <a:pt x="66294" y="168084"/>
                </a:cubicBezTo>
                <a:cubicBezTo>
                  <a:pt x="66294" y="170751"/>
                  <a:pt x="64389" y="172656"/>
                  <a:pt x="61722" y="172656"/>
                </a:cubicBezTo>
                <a:cubicBezTo>
                  <a:pt x="59055" y="172656"/>
                  <a:pt x="57150" y="170751"/>
                  <a:pt x="57150" y="168084"/>
                </a:cubicBezTo>
                <a:cubicBezTo>
                  <a:pt x="57150" y="165798"/>
                  <a:pt x="59055" y="163512"/>
                  <a:pt x="61722" y="163512"/>
                </a:cubicBezTo>
                <a:close/>
                <a:moveTo>
                  <a:pt x="272266" y="79424"/>
                </a:moveTo>
                <a:cubicBezTo>
                  <a:pt x="266857" y="79424"/>
                  <a:pt x="262169" y="84096"/>
                  <a:pt x="262169" y="89846"/>
                </a:cubicBezTo>
                <a:cubicBezTo>
                  <a:pt x="262169" y="95237"/>
                  <a:pt x="266857" y="99909"/>
                  <a:pt x="272266" y="99909"/>
                </a:cubicBezTo>
                <a:cubicBezTo>
                  <a:pt x="278397" y="99909"/>
                  <a:pt x="282724" y="95237"/>
                  <a:pt x="282724" y="89846"/>
                </a:cubicBezTo>
                <a:cubicBezTo>
                  <a:pt x="282724" y="84096"/>
                  <a:pt x="278397" y="79424"/>
                  <a:pt x="272266" y="79424"/>
                </a:cubicBezTo>
                <a:close/>
                <a:moveTo>
                  <a:pt x="19113" y="79424"/>
                </a:moveTo>
                <a:cubicBezTo>
                  <a:pt x="13343" y="79424"/>
                  <a:pt x="8655" y="84096"/>
                  <a:pt x="8655" y="89846"/>
                </a:cubicBezTo>
                <a:cubicBezTo>
                  <a:pt x="8655" y="95237"/>
                  <a:pt x="13343" y="99909"/>
                  <a:pt x="19113" y="99909"/>
                </a:cubicBezTo>
                <a:cubicBezTo>
                  <a:pt x="24882" y="99909"/>
                  <a:pt x="29570" y="95237"/>
                  <a:pt x="29570" y="89846"/>
                </a:cubicBezTo>
                <a:cubicBezTo>
                  <a:pt x="29570" y="84096"/>
                  <a:pt x="24882" y="79424"/>
                  <a:pt x="19113" y="79424"/>
                </a:cubicBezTo>
                <a:close/>
                <a:moveTo>
                  <a:pt x="94482" y="37017"/>
                </a:moveTo>
                <a:cubicBezTo>
                  <a:pt x="93039" y="37735"/>
                  <a:pt x="91597" y="37735"/>
                  <a:pt x="90154" y="38095"/>
                </a:cubicBezTo>
                <a:lnTo>
                  <a:pt x="79336" y="128300"/>
                </a:lnTo>
                <a:cubicBezTo>
                  <a:pt x="79336" y="129738"/>
                  <a:pt x="78614" y="131175"/>
                  <a:pt x="77172" y="131894"/>
                </a:cubicBezTo>
                <a:cubicBezTo>
                  <a:pt x="75369" y="132253"/>
                  <a:pt x="73926" y="132253"/>
                  <a:pt x="72484" y="131535"/>
                </a:cubicBezTo>
                <a:lnTo>
                  <a:pt x="32095" y="103862"/>
                </a:lnTo>
                <a:cubicBezTo>
                  <a:pt x="30652" y="104940"/>
                  <a:pt x="29210" y="106018"/>
                  <a:pt x="27046" y="106737"/>
                </a:cubicBezTo>
                <a:lnTo>
                  <a:pt x="49044" y="211677"/>
                </a:lnTo>
                <a:lnTo>
                  <a:pt x="242335" y="211677"/>
                </a:lnTo>
                <a:lnTo>
                  <a:pt x="264333" y="106737"/>
                </a:lnTo>
                <a:cubicBezTo>
                  <a:pt x="262890" y="106018"/>
                  <a:pt x="261087" y="104940"/>
                  <a:pt x="259645" y="103862"/>
                </a:cubicBezTo>
                <a:lnTo>
                  <a:pt x="219255" y="131535"/>
                </a:lnTo>
                <a:cubicBezTo>
                  <a:pt x="217813" y="132253"/>
                  <a:pt x="216010" y="132613"/>
                  <a:pt x="214567" y="131894"/>
                </a:cubicBezTo>
                <a:cubicBezTo>
                  <a:pt x="213486" y="131175"/>
                  <a:pt x="212404" y="129738"/>
                  <a:pt x="212043" y="128300"/>
                </a:cubicBezTo>
                <a:lnTo>
                  <a:pt x="201585" y="38095"/>
                </a:lnTo>
                <a:cubicBezTo>
                  <a:pt x="200143" y="37735"/>
                  <a:pt x="198700" y="37735"/>
                  <a:pt x="196897" y="37017"/>
                </a:cubicBezTo>
                <a:lnTo>
                  <a:pt x="149295" y="106737"/>
                </a:lnTo>
                <a:cubicBezTo>
                  <a:pt x="147853" y="109253"/>
                  <a:pt x="143886" y="109253"/>
                  <a:pt x="142083" y="106737"/>
                </a:cubicBezTo>
                <a:lnTo>
                  <a:pt x="94482" y="37017"/>
                </a:lnTo>
                <a:close/>
                <a:moveTo>
                  <a:pt x="203749" y="8985"/>
                </a:moveTo>
                <a:cubicBezTo>
                  <a:pt x="197979" y="8985"/>
                  <a:pt x="193652" y="13657"/>
                  <a:pt x="193652" y="19407"/>
                </a:cubicBezTo>
                <a:cubicBezTo>
                  <a:pt x="193652" y="24797"/>
                  <a:pt x="197979" y="29469"/>
                  <a:pt x="203749" y="29469"/>
                </a:cubicBezTo>
                <a:cubicBezTo>
                  <a:pt x="209519" y="29469"/>
                  <a:pt x="214207" y="24797"/>
                  <a:pt x="214207" y="19407"/>
                </a:cubicBezTo>
                <a:cubicBezTo>
                  <a:pt x="214207" y="13657"/>
                  <a:pt x="209519" y="8985"/>
                  <a:pt x="203749" y="8985"/>
                </a:cubicBezTo>
                <a:close/>
                <a:moveTo>
                  <a:pt x="87630" y="8985"/>
                </a:moveTo>
                <a:cubicBezTo>
                  <a:pt x="82221" y="8985"/>
                  <a:pt x="77533" y="13657"/>
                  <a:pt x="77533" y="19407"/>
                </a:cubicBezTo>
                <a:cubicBezTo>
                  <a:pt x="77533" y="24797"/>
                  <a:pt x="82221" y="29469"/>
                  <a:pt x="87630" y="29469"/>
                </a:cubicBezTo>
                <a:cubicBezTo>
                  <a:pt x="93400" y="29469"/>
                  <a:pt x="98088" y="24797"/>
                  <a:pt x="98088" y="19407"/>
                </a:cubicBezTo>
                <a:cubicBezTo>
                  <a:pt x="98088" y="13657"/>
                  <a:pt x="93400" y="8985"/>
                  <a:pt x="87630" y="8985"/>
                </a:cubicBezTo>
                <a:close/>
                <a:moveTo>
                  <a:pt x="87630" y="0"/>
                </a:moveTo>
                <a:cubicBezTo>
                  <a:pt x="98448" y="0"/>
                  <a:pt x="106743" y="8625"/>
                  <a:pt x="106743" y="19407"/>
                </a:cubicBezTo>
                <a:cubicBezTo>
                  <a:pt x="106743" y="24079"/>
                  <a:pt x="104940" y="28391"/>
                  <a:pt x="102055" y="31985"/>
                </a:cubicBezTo>
                <a:lnTo>
                  <a:pt x="145689" y="96674"/>
                </a:lnTo>
                <a:lnTo>
                  <a:pt x="190045" y="31985"/>
                </a:lnTo>
                <a:cubicBezTo>
                  <a:pt x="186800" y="28391"/>
                  <a:pt x="184636" y="24079"/>
                  <a:pt x="184636" y="19407"/>
                </a:cubicBezTo>
                <a:cubicBezTo>
                  <a:pt x="184636" y="8625"/>
                  <a:pt x="193291" y="0"/>
                  <a:pt x="203749" y="0"/>
                </a:cubicBezTo>
                <a:cubicBezTo>
                  <a:pt x="214567" y="0"/>
                  <a:pt x="223222" y="8625"/>
                  <a:pt x="223222" y="19407"/>
                </a:cubicBezTo>
                <a:cubicBezTo>
                  <a:pt x="223222" y="27673"/>
                  <a:pt x="217813" y="34501"/>
                  <a:pt x="210240" y="37017"/>
                </a:cubicBezTo>
                <a:lnTo>
                  <a:pt x="220337" y="120034"/>
                </a:lnTo>
                <a:lnTo>
                  <a:pt x="254596" y="96674"/>
                </a:lnTo>
                <a:cubicBezTo>
                  <a:pt x="253875" y="94518"/>
                  <a:pt x="253514" y="92002"/>
                  <a:pt x="253514" y="89846"/>
                </a:cubicBezTo>
                <a:cubicBezTo>
                  <a:pt x="253514" y="79065"/>
                  <a:pt x="261808" y="70439"/>
                  <a:pt x="272266" y="70439"/>
                </a:cubicBezTo>
                <a:cubicBezTo>
                  <a:pt x="283085" y="70439"/>
                  <a:pt x="291740" y="79065"/>
                  <a:pt x="291740" y="89846"/>
                </a:cubicBezTo>
                <a:cubicBezTo>
                  <a:pt x="291740" y="100268"/>
                  <a:pt x="283085" y="108175"/>
                  <a:pt x="272987" y="108893"/>
                </a:cubicBezTo>
                <a:lnTo>
                  <a:pt x="250269" y="216709"/>
                </a:lnTo>
                <a:cubicBezTo>
                  <a:pt x="249908" y="218865"/>
                  <a:pt x="248105" y="220303"/>
                  <a:pt x="245941" y="220303"/>
                </a:cubicBezTo>
                <a:lnTo>
                  <a:pt x="45438" y="220303"/>
                </a:lnTo>
                <a:cubicBezTo>
                  <a:pt x="43635" y="220303"/>
                  <a:pt x="41831" y="218865"/>
                  <a:pt x="41471" y="216709"/>
                </a:cubicBezTo>
                <a:lnTo>
                  <a:pt x="18752" y="108893"/>
                </a:lnTo>
                <a:cubicBezTo>
                  <a:pt x="8294" y="108175"/>
                  <a:pt x="0" y="100268"/>
                  <a:pt x="0" y="89846"/>
                </a:cubicBezTo>
                <a:cubicBezTo>
                  <a:pt x="0" y="79065"/>
                  <a:pt x="8655" y="70439"/>
                  <a:pt x="19113" y="70439"/>
                </a:cubicBezTo>
                <a:cubicBezTo>
                  <a:pt x="29931" y="70439"/>
                  <a:pt x="38225" y="79065"/>
                  <a:pt x="38225" y="89846"/>
                </a:cubicBezTo>
                <a:cubicBezTo>
                  <a:pt x="38225" y="92002"/>
                  <a:pt x="37865" y="94518"/>
                  <a:pt x="37143" y="96674"/>
                </a:cubicBezTo>
                <a:lnTo>
                  <a:pt x="71763" y="120034"/>
                </a:lnTo>
                <a:lnTo>
                  <a:pt x="81139" y="37017"/>
                </a:lnTo>
                <a:cubicBezTo>
                  <a:pt x="73926" y="34501"/>
                  <a:pt x="68517" y="27673"/>
                  <a:pt x="68517" y="19407"/>
                </a:cubicBezTo>
                <a:cubicBezTo>
                  <a:pt x="68517" y="8625"/>
                  <a:pt x="77172" y="0"/>
                  <a:pt x="876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5" name="Freeform 946">
            <a:extLst>
              <a:ext uri="{FF2B5EF4-FFF2-40B4-BE49-F238E27FC236}">
                <a16:creationId xmlns:a16="http://schemas.microsoft.com/office/drawing/2014/main" xmlns="" id="{30843BFA-DF43-6F4C-967C-03D712A1C0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51230" y="3042370"/>
            <a:ext cx="260376" cy="261158"/>
          </a:xfrm>
          <a:custGeom>
            <a:avLst/>
            <a:gdLst>
              <a:gd name="T0" fmla="*/ 2469061 w 291740"/>
              <a:gd name="T1" fmla="*/ 2717241 h 291739"/>
              <a:gd name="T2" fmla="*/ 2759536 w 291740"/>
              <a:gd name="T3" fmla="*/ 2182492 h 291739"/>
              <a:gd name="T4" fmla="*/ 2469061 w 291740"/>
              <a:gd name="T5" fmla="*/ 2035937 h 291739"/>
              <a:gd name="T6" fmla="*/ 804708 w 291740"/>
              <a:gd name="T7" fmla="*/ 3105420 h 291739"/>
              <a:gd name="T8" fmla="*/ 2374860 w 291740"/>
              <a:gd name="T9" fmla="*/ 2035937 h 291739"/>
              <a:gd name="T10" fmla="*/ 561337 w 291740"/>
              <a:gd name="T11" fmla="*/ 2035937 h 291739"/>
              <a:gd name="T12" fmla="*/ 420028 w 291740"/>
              <a:gd name="T13" fmla="*/ 2717241 h 291739"/>
              <a:gd name="T14" fmla="*/ 706551 w 291740"/>
              <a:gd name="T15" fmla="*/ 2035937 h 291739"/>
              <a:gd name="T16" fmla="*/ 98121 w 291740"/>
              <a:gd name="T17" fmla="*/ 1647782 h 291739"/>
              <a:gd name="T18" fmla="*/ 180571 w 291740"/>
              <a:gd name="T19" fmla="*/ 2717241 h 291739"/>
              <a:gd name="T20" fmla="*/ 321901 w 291740"/>
              <a:gd name="T21" fmla="*/ 2182492 h 291739"/>
              <a:gd name="T22" fmla="*/ 2618228 w 291740"/>
              <a:gd name="T23" fmla="*/ 1940886 h 291739"/>
              <a:gd name="T24" fmla="*/ 2857680 w 291740"/>
              <a:gd name="T25" fmla="*/ 2717241 h 291739"/>
              <a:gd name="T26" fmla="*/ 3081413 w 291740"/>
              <a:gd name="T27" fmla="*/ 2638021 h 291739"/>
              <a:gd name="T28" fmla="*/ 98121 w 291740"/>
              <a:gd name="T29" fmla="*/ 1647782 h 291739"/>
              <a:gd name="T30" fmla="*/ 877149 w 291740"/>
              <a:gd name="T31" fmla="*/ 1342648 h 291739"/>
              <a:gd name="T32" fmla="*/ 777606 w 291740"/>
              <a:gd name="T33" fmla="*/ 1342648 h 291739"/>
              <a:gd name="T34" fmla="*/ 568179 w 291740"/>
              <a:gd name="T35" fmla="*/ 1290336 h 291739"/>
              <a:gd name="T36" fmla="*/ 568179 w 291740"/>
              <a:gd name="T37" fmla="*/ 1390934 h 291739"/>
              <a:gd name="T38" fmla="*/ 568179 w 291740"/>
              <a:gd name="T39" fmla="*/ 1290336 h 291739"/>
              <a:gd name="T40" fmla="*/ 358753 w 291740"/>
              <a:gd name="T41" fmla="*/ 1342648 h 291739"/>
              <a:gd name="T42" fmla="*/ 259198 w 291740"/>
              <a:gd name="T43" fmla="*/ 1342648 h 291739"/>
              <a:gd name="T44" fmla="*/ 180571 w 291740"/>
              <a:gd name="T45" fmla="*/ 1132836 h 291739"/>
              <a:gd name="T46" fmla="*/ 98121 w 291740"/>
              <a:gd name="T47" fmla="*/ 1552706 h 291739"/>
              <a:gd name="T48" fmla="*/ 3081413 w 291740"/>
              <a:gd name="T49" fmla="*/ 1212063 h 291739"/>
              <a:gd name="T50" fmla="*/ 180571 w 291740"/>
              <a:gd name="T51" fmla="*/ 1132836 h 291739"/>
              <a:gd name="T52" fmla="*/ 2469061 w 291740"/>
              <a:gd name="T53" fmla="*/ 1033813 h 291739"/>
              <a:gd name="T54" fmla="*/ 2759536 w 291740"/>
              <a:gd name="T55" fmla="*/ 613954 h 291739"/>
              <a:gd name="T56" fmla="*/ 420028 w 291740"/>
              <a:gd name="T57" fmla="*/ 613954 h 291739"/>
              <a:gd name="T58" fmla="*/ 706551 w 291740"/>
              <a:gd name="T59" fmla="*/ 1033813 h 291739"/>
              <a:gd name="T60" fmla="*/ 420028 w 291740"/>
              <a:gd name="T61" fmla="*/ 613954 h 291739"/>
              <a:gd name="T62" fmla="*/ 804708 w 291740"/>
              <a:gd name="T63" fmla="*/ 1033813 h 291739"/>
              <a:gd name="T64" fmla="*/ 2374860 w 291740"/>
              <a:gd name="T65" fmla="*/ 95082 h 291739"/>
              <a:gd name="T66" fmla="*/ 757587 w 291740"/>
              <a:gd name="T67" fmla="*/ 0 h 291739"/>
              <a:gd name="T68" fmla="*/ 2469061 w 291740"/>
              <a:gd name="T69" fmla="*/ 47507 h 291739"/>
              <a:gd name="T70" fmla="*/ 2806632 w 291740"/>
              <a:gd name="T71" fmla="*/ 518902 h 291739"/>
              <a:gd name="T72" fmla="*/ 2857680 w 291740"/>
              <a:gd name="T73" fmla="*/ 1033813 h 291739"/>
              <a:gd name="T74" fmla="*/ 3175624 w 291740"/>
              <a:gd name="T75" fmla="*/ 1212063 h 291739"/>
              <a:gd name="T76" fmla="*/ 2998981 w 291740"/>
              <a:gd name="T77" fmla="*/ 2812299 h 291739"/>
              <a:gd name="T78" fmla="*/ 2469061 w 291740"/>
              <a:gd name="T79" fmla="*/ 3152941 h 291739"/>
              <a:gd name="T80" fmla="*/ 757587 w 291740"/>
              <a:gd name="T81" fmla="*/ 3204428 h 291739"/>
              <a:gd name="T82" fmla="*/ 706551 w 291740"/>
              <a:gd name="T83" fmla="*/ 2812299 h 291739"/>
              <a:gd name="T84" fmla="*/ 0 w 291740"/>
              <a:gd name="T85" fmla="*/ 2638021 h 291739"/>
              <a:gd name="T86" fmla="*/ 180571 w 291740"/>
              <a:gd name="T87" fmla="*/ 1033813 h 291739"/>
              <a:gd name="T88" fmla="*/ 321901 w 291740"/>
              <a:gd name="T89" fmla="*/ 562470 h 291739"/>
              <a:gd name="T90" fmla="*/ 706551 w 291740"/>
              <a:gd name="T91" fmla="*/ 518902 h 291739"/>
              <a:gd name="T92" fmla="*/ 757587 w 291740"/>
              <a:gd name="T93" fmla="*/ 0 h 2917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91740" h="291739">
                <a:moveTo>
                  <a:pt x="226828" y="185357"/>
                </a:moveTo>
                <a:lnTo>
                  <a:pt x="226828" y="247384"/>
                </a:lnTo>
                <a:lnTo>
                  <a:pt x="253514" y="247384"/>
                </a:lnTo>
                <a:lnTo>
                  <a:pt x="253514" y="198700"/>
                </a:lnTo>
                <a:cubicBezTo>
                  <a:pt x="253514" y="191488"/>
                  <a:pt x="247744" y="185357"/>
                  <a:pt x="240532" y="185357"/>
                </a:cubicBezTo>
                <a:lnTo>
                  <a:pt x="226828" y="185357"/>
                </a:lnTo>
                <a:close/>
                <a:moveTo>
                  <a:pt x="73927" y="185357"/>
                </a:moveTo>
                <a:lnTo>
                  <a:pt x="73927" y="282724"/>
                </a:lnTo>
                <a:lnTo>
                  <a:pt x="218174" y="282724"/>
                </a:lnTo>
                <a:lnTo>
                  <a:pt x="218174" y="185357"/>
                </a:lnTo>
                <a:lnTo>
                  <a:pt x="73927" y="185357"/>
                </a:lnTo>
                <a:close/>
                <a:moveTo>
                  <a:pt x="51568" y="185357"/>
                </a:moveTo>
                <a:cubicBezTo>
                  <a:pt x="44356" y="185357"/>
                  <a:pt x="38586" y="191488"/>
                  <a:pt x="38586" y="198700"/>
                </a:cubicBezTo>
                <a:lnTo>
                  <a:pt x="38586" y="247384"/>
                </a:lnTo>
                <a:lnTo>
                  <a:pt x="64911" y="247384"/>
                </a:lnTo>
                <a:lnTo>
                  <a:pt x="64911" y="185357"/>
                </a:lnTo>
                <a:lnTo>
                  <a:pt x="51568" y="185357"/>
                </a:lnTo>
                <a:close/>
                <a:moveTo>
                  <a:pt x="9015" y="150017"/>
                </a:moveTo>
                <a:lnTo>
                  <a:pt x="9015" y="240171"/>
                </a:lnTo>
                <a:cubicBezTo>
                  <a:pt x="9015" y="244138"/>
                  <a:pt x="12261" y="247384"/>
                  <a:pt x="16588" y="247384"/>
                </a:cubicBezTo>
                <a:lnTo>
                  <a:pt x="29571" y="247384"/>
                </a:lnTo>
                <a:lnTo>
                  <a:pt x="29571" y="198700"/>
                </a:lnTo>
                <a:cubicBezTo>
                  <a:pt x="29571" y="186439"/>
                  <a:pt x="39668" y="176703"/>
                  <a:pt x="51568" y="176703"/>
                </a:cubicBezTo>
                <a:lnTo>
                  <a:pt x="240532" y="176703"/>
                </a:lnTo>
                <a:cubicBezTo>
                  <a:pt x="252432" y="176703"/>
                  <a:pt x="262530" y="186439"/>
                  <a:pt x="262530" y="198700"/>
                </a:cubicBezTo>
                <a:lnTo>
                  <a:pt x="262530" y="247384"/>
                </a:lnTo>
                <a:lnTo>
                  <a:pt x="275512" y="247384"/>
                </a:lnTo>
                <a:cubicBezTo>
                  <a:pt x="279839" y="247384"/>
                  <a:pt x="283085" y="244138"/>
                  <a:pt x="283085" y="240171"/>
                </a:cubicBezTo>
                <a:lnTo>
                  <a:pt x="283085" y="150017"/>
                </a:lnTo>
                <a:lnTo>
                  <a:pt x="9015" y="150017"/>
                </a:lnTo>
                <a:close/>
                <a:moveTo>
                  <a:pt x="76010" y="117475"/>
                </a:moveTo>
                <a:cubicBezTo>
                  <a:pt x="78296" y="117475"/>
                  <a:pt x="80582" y="119673"/>
                  <a:pt x="80582" y="122238"/>
                </a:cubicBezTo>
                <a:cubicBezTo>
                  <a:pt x="80582" y="124802"/>
                  <a:pt x="78296" y="126634"/>
                  <a:pt x="76010" y="126634"/>
                </a:cubicBezTo>
                <a:cubicBezTo>
                  <a:pt x="73343" y="126634"/>
                  <a:pt x="71438" y="124802"/>
                  <a:pt x="71438" y="122238"/>
                </a:cubicBezTo>
                <a:cubicBezTo>
                  <a:pt x="71438" y="119673"/>
                  <a:pt x="73343" y="117475"/>
                  <a:pt x="76010" y="117475"/>
                </a:cubicBezTo>
                <a:close/>
                <a:moveTo>
                  <a:pt x="52197" y="117475"/>
                </a:moveTo>
                <a:cubicBezTo>
                  <a:pt x="54864" y="117475"/>
                  <a:pt x="56769" y="119673"/>
                  <a:pt x="56769" y="122238"/>
                </a:cubicBezTo>
                <a:cubicBezTo>
                  <a:pt x="56769" y="124802"/>
                  <a:pt x="54864" y="126634"/>
                  <a:pt x="52197" y="126634"/>
                </a:cubicBezTo>
                <a:cubicBezTo>
                  <a:pt x="49911" y="126634"/>
                  <a:pt x="47625" y="124802"/>
                  <a:pt x="47625" y="122238"/>
                </a:cubicBezTo>
                <a:cubicBezTo>
                  <a:pt x="47625" y="119673"/>
                  <a:pt x="49911" y="117475"/>
                  <a:pt x="52197" y="117475"/>
                </a:cubicBezTo>
                <a:close/>
                <a:moveTo>
                  <a:pt x="28385" y="117475"/>
                </a:moveTo>
                <a:cubicBezTo>
                  <a:pt x="31052" y="117475"/>
                  <a:pt x="32957" y="119673"/>
                  <a:pt x="32957" y="122238"/>
                </a:cubicBezTo>
                <a:cubicBezTo>
                  <a:pt x="32957" y="124802"/>
                  <a:pt x="31052" y="126634"/>
                  <a:pt x="28385" y="126634"/>
                </a:cubicBezTo>
                <a:cubicBezTo>
                  <a:pt x="25718" y="126634"/>
                  <a:pt x="23813" y="124802"/>
                  <a:pt x="23813" y="122238"/>
                </a:cubicBezTo>
                <a:cubicBezTo>
                  <a:pt x="23813" y="119673"/>
                  <a:pt x="25718" y="117475"/>
                  <a:pt x="28385" y="117475"/>
                </a:cubicBezTo>
                <a:close/>
                <a:moveTo>
                  <a:pt x="16588" y="103136"/>
                </a:moveTo>
                <a:cubicBezTo>
                  <a:pt x="12261" y="103136"/>
                  <a:pt x="9015" y="106382"/>
                  <a:pt x="9015" y="110349"/>
                </a:cubicBezTo>
                <a:lnTo>
                  <a:pt x="9015" y="141362"/>
                </a:lnTo>
                <a:lnTo>
                  <a:pt x="283085" y="141362"/>
                </a:lnTo>
                <a:lnTo>
                  <a:pt x="283085" y="110349"/>
                </a:lnTo>
                <a:cubicBezTo>
                  <a:pt x="283085" y="106382"/>
                  <a:pt x="279839" y="103136"/>
                  <a:pt x="275512" y="103136"/>
                </a:cubicBezTo>
                <a:lnTo>
                  <a:pt x="16588" y="103136"/>
                </a:lnTo>
                <a:close/>
                <a:moveTo>
                  <a:pt x="226828" y="55896"/>
                </a:moveTo>
                <a:lnTo>
                  <a:pt x="226828" y="94121"/>
                </a:lnTo>
                <a:lnTo>
                  <a:pt x="253514" y="94121"/>
                </a:lnTo>
                <a:lnTo>
                  <a:pt x="253514" y="55896"/>
                </a:lnTo>
                <a:lnTo>
                  <a:pt x="226828" y="55896"/>
                </a:lnTo>
                <a:close/>
                <a:moveTo>
                  <a:pt x="38586" y="55896"/>
                </a:moveTo>
                <a:lnTo>
                  <a:pt x="38586" y="94121"/>
                </a:lnTo>
                <a:lnTo>
                  <a:pt x="64911" y="94121"/>
                </a:lnTo>
                <a:lnTo>
                  <a:pt x="64911" y="55896"/>
                </a:lnTo>
                <a:lnTo>
                  <a:pt x="38586" y="55896"/>
                </a:lnTo>
                <a:close/>
                <a:moveTo>
                  <a:pt x="73927" y="8655"/>
                </a:moveTo>
                <a:lnTo>
                  <a:pt x="73927" y="94121"/>
                </a:lnTo>
                <a:lnTo>
                  <a:pt x="218174" y="94121"/>
                </a:lnTo>
                <a:lnTo>
                  <a:pt x="218174" y="8655"/>
                </a:lnTo>
                <a:lnTo>
                  <a:pt x="73927" y="8655"/>
                </a:lnTo>
                <a:close/>
                <a:moveTo>
                  <a:pt x="69599" y="0"/>
                </a:moveTo>
                <a:lnTo>
                  <a:pt x="222501" y="0"/>
                </a:lnTo>
                <a:cubicBezTo>
                  <a:pt x="225025" y="0"/>
                  <a:pt x="226828" y="1803"/>
                  <a:pt x="226828" y="4327"/>
                </a:cubicBezTo>
                <a:lnTo>
                  <a:pt x="226828" y="47241"/>
                </a:lnTo>
                <a:lnTo>
                  <a:pt x="257841" y="47241"/>
                </a:lnTo>
                <a:cubicBezTo>
                  <a:pt x="260366" y="47241"/>
                  <a:pt x="262530" y="49044"/>
                  <a:pt x="262530" y="51208"/>
                </a:cubicBezTo>
                <a:lnTo>
                  <a:pt x="262530" y="94121"/>
                </a:lnTo>
                <a:lnTo>
                  <a:pt x="275512" y="94121"/>
                </a:lnTo>
                <a:cubicBezTo>
                  <a:pt x="284527" y="94121"/>
                  <a:pt x="291740" y="101333"/>
                  <a:pt x="291740" y="110349"/>
                </a:cubicBezTo>
                <a:lnTo>
                  <a:pt x="291740" y="240171"/>
                </a:lnTo>
                <a:cubicBezTo>
                  <a:pt x="291740" y="248826"/>
                  <a:pt x="284527" y="256038"/>
                  <a:pt x="275512" y="256038"/>
                </a:cubicBezTo>
                <a:lnTo>
                  <a:pt x="226828" y="256038"/>
                </a:lnTo>
                <a:lnTo>
                  <a:pt x="226828" y="287051"/>
                </a:lnTo>
                <a:cubicBezTo>
                  <a:pt x="226828" y="289576"/>
                  <a:pt x="225025" y="291739"/>
                  <a:pt x="222501" y="291739"/>
                </a:cubicBezTo>
                <a:lnTo>
                  <a:pt x="69599" y="291739"/>
                </a:lnTo>
                <a:cubicBezTo>
                  <a:pt x="66714" y="291739"/>
                  <a:pt x="64911" y="289576"/>
                  <a:pt x="64911" y="287051"/>
                </a:cubicBezTo>
                <a:lnTo>
                  <a:pt x="64911" y="256038"/>
                </a:lnTo>
                <a:lnTo>
                  <a:pt x="16588" y="256038"/>
                </a:lnTo>
                <a:cubicBezTo>
                  <a:pt x="7212" y="256038"/>
                  <a:pt x="0" y="248826"/>
                  <a:pt x="0" y="240171"/>
                </a:cubicBezTo>
                <a:lnTo>
                  <a:pt x="0" y="110349"/>
                </a:lnTo>
                <a:cubicBezTo>
                  <a:pt x="0" y="101333"/>
                  <a:pt x="7212" y="94121"/>
                  <a:pt x="16588" y="94121"/>
                </a:cubicBezTo>
                <a:lnTo>
                  <a:pt x="29571" y="94121"/>
                </a:lnTo>
                <a:lnTo>
                  <a:pt x="29571" y="51208"/>
                </a:lnTo>
                <a:cubicBezTo>
                  <a:pt x="29571" y="49044"/>
                  <a:pt x="31734" y="47241"/>
                  <a:pt x="33898" y="47241"/>
                </a:cubicBezTo>
                <a:lnTo>
                  <a:pt x="64911" y="47241"/>
                </a:lnTo>
                <a:lnTo>
                  <a:pt x="64911" y="4327"/>
                </a:lnTo>
                <a:cubicBezTo>
                  <a:pt x="64911" y="1803"/>
                  <a:pt x="66714" y="0"/>
                  <a:pt x="695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6" name="Freeform 947">
            <a:extLst>
              <a:ext uri="{FF2B5EF4-FFF2-40B4-BE49-F238E27FC236}">
                <a16:creationId xmlns:a16="http://schemas.microsoft.com/office/drawing/2014/main" xmlns="" id="{DE103B91-F2E6-E746-856F-1DD37A9231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9130" y="1995271"/>
            <a:ext cx="249429" cy="261158"/>
          </a:xfrm>
          <a:custGeom>
            <a:avLst/>
            <a:gdLst>
              <a:gd name="T0" fmla="*/ 2102423 w 279041"/>
              <a:gd name="T1" fmla="*/ 2336560 h 291739"/>
              <a:gd name="T2" fmla="*/ 2102423 w 279041"/>
              <a:gd name="T3" fmla="*/ 2436995 h 291739"/>
              <a:gd name="T4" fmla="*/ 1736729 w 279041"/>
              <a:gd name="T5" fmla="*/ 2386777 h 291739"/>
              <a:gd name="T6" fmla="*/ 377534 w 279041"/>
              <a:gd name="T7" fmla="*/ 2336560 h 291739"/>
              <a:gd name="T8" fmla="*/ 1593824 w 279041"/>
              <a:gd name="T9" fmla="*/ 2386777 h 291739"/>
              <a:gd name="T10" fmla="*/ 377534 w 279041"/>
              <a:gd name="T11" fmla="*/ 2436995 h 291739"/>
              <a:gd name="T12" fmla="*/ 377534 w 279041"/>
              <a:gd name="T13" fmla="*/ 2336560 h 291739"/>
              <a:gd name="T14" fmla="*/ 2293929 w 279041"/>
              <a:gd name="T15" fmla="*/ 2005238 h 291739"/>
              <a:gd name="T16" fmla="*/ 2293929 w 279041"/>
              <a:gd name="T17" fmla="*/ 2105850 h 291739"/>
              <a:gd name="T18" fmla="*/ 1736729 w 279041"/>
              <a:gd name="T19" fmla="*/ 2053523 h 291739"/>
              <a:gd name="T20" fmla="*/ 1020007 w 279041"/>
              <a:gd name="T21" fmla="*/ 2005238 h 291739"/>
              <a:gd name="T22" fmla="*/ 1454895 w 279041"/>
              <a:gd name="T23" fmla="*/ 2053523 h 291739"/>
              <a:gd name="T24" fmla="*/ 1020007 w 279041"/>
              <a:gd name="T25" fmla="*/ 2105850 h 291739"/>
              <a:gd name="T26" fmla="*/ 1020007 w 279041"/>
              <a:gd name="T27" fmla="*/ 2005238 h 291739"/>
              <a:gd name="T28" fmla="*/ 2171604 w 279041"/>
              <a:gd name="T29" fmla="*/ 1691381 h 291739"/>
              <a:gd name="T30" fmla="*/ 2171604 w 279041"/>
              <a:gd name="T31" fmla="*/ 1791979 h 291739"/>
              <a:gd name="T32" fmla="*/ 1736729 w 279041"/>
              <a:gd name="T33" fmla="*/ 1743693 h 291739"/>
              <a:gd name="T34" fmla="*/ 1019316 w 279041"/>
              <a:gd name="T35" fmla="*/ 1691381 h 291739"/>
              <a:gd name="T36" fmla="*/ 1576528 w 279041"/>
              <a:gd name="T37" fmla="*/ 1743693 h 291739"/>
              <a:gd name="T38" fmla="*/ 1019316 w 279041"/>
              <a:gd name="T39" fmla="*/ 1791979 h 291739"/>
              <a:gd name="T40" fmla="*/ 1019316 w 279041"/>
              <a:gd name="T41" fmla="*/ 1691381 h 291739"/>
              <a:gd name="T42" fmla="*/ 428666 w 279041"/>
              <a:gd name="T43" fmla="*/ 2006721 h 291739"/>
              <a:gd name="T44" fmla="*/ 748363 w 279041"/>
              <a:gd name="T45" fmla="*/ 1455296 h 291739"/>
              <a:gd name="T46" fmla="*/ 1783483 w 279041"/>
              <a:gd name="T47" fmla="*/ 1360082 h 291739"/>
              <a:gd name="T48" fmla="*/ 2340684 w 279041"/>
              <a:gd name="T49" fmla="*/ 1410301 h 291739"/>
              <a:gd name="T50" fmla="*/ 1783483 w 279041"/>
              <a:gd name="T51" fmla="*/ 1460525 h 291739"/>
              <a:gd name="T52" fmla="*/ 1783483 w 279041"/>
              <a:gd name="T53" fmla="*/ 1360082 h 291739"/>
              <a:gd name="T54" fmla="*/ 1525873 w 279041"/>
              <a:gd name="T55" fmla="*/ 1360082 h 291739"/>
              <a:gd name="T56" fmla="*/ 1525873 w 279041"/>
              <a:gd name="T57" fmla="*/ 1460525 h 291739"/>
              <a:gd name="T58" fmla="*/ 972573 w 279041"/>
              <a:gd name="T59" fmla="*/ 1410301 h 291739"/>
              <a:gd name="T60" fmla="*/ 377349 w 279041"/>
              <a:gd name="T61" fmla="*/ 1360082 h 291739"/>
              <a:gd name="T62" fmla="*/ 847054 w 279041"/>
              <a:gd name="T63" fmla="*/ 1407695 h 291739"/>
              <a:gd name="T64" fmla="*/ 795752 w 279041"/>
              <a:gd name="T65" fmla="*/ 2105902 h 291739"/>
              <a:gd name="T66" fmla="*/ 329987 w 279041"/>
              <a:gd name="T67" fmla="*/ 2054334 h 291739"/>
              <a:gd name="T68" fmla="*/ 377349 w 279041"/>
              <a:gd name="T69" fmla="*/ 1360082 h 291739"/>
              <a:gd name="T70" fmla="*/ 2293929 w 279041"/>
              <a:gd name="T71" fmla="*/ 1046210 h 291739"/>
              <a:gd name="T72" fmla="*/ 2293929 w 279041"/>
              <a:gd name="T73" fmla="*/ 1146823 h 291739"/>
              <a:gd name="T74" fmla="*/ 1736729 w 279041"/>
              <a:gd name="T75" fmla="*/ 1094504 h 291739"/>
              <a:gd name="T76" fmla="*/ 377534 w 279041"/>
              <a:gd name="T77" fmla="*/ 1046210 h 291739"/>
              <a:gd name="T78" fmla="*/ 1593824 w 279041"/>
              <a:gd name="T79" fmla="*/ 1094504 h 291739"/>
              <a:gd name="T80" fmla="*/ 377534 w 279041"/>
              <a:gd name="T81" fmla="*/ 1146823 h 291739"/>
              <a:gd name="T82" fmla="*/ 377534 w 279041"/>
              <a:gd name="T83" fmla="*/ 1046210 h 291739"/>
              <a:gd name="T84" fmla="*/ 2663748 w 279041"/>
              <a:gd name="T85" fmla="*/ 2764764 h 291739"/>
              <a:gd name="T86" fmla="*/ 483251 w 279041"/>
              <a:gd name="T87" fmla="*/ 2812299 h 291739"/>
              <a:gd name="T88" fmla="*/ 2954478 w 279041"/>
              <a:gd name="T89" fmla="*/ 3105420 h 291739"/>
              <a:gd name="T90" fmla="*/ 2663748 w 279041"/>
              <a:gd name="T91" fmla="*/ 483251 h 291739"/>
              <a:gd name="T92" fmla="*/ 428440 w 279041"/>
              <a:gd name="T93" fmla="*/ 721093 h 291739"/>
              <a:gd name="T94" fmla="*/ 2259547 w 279041"/>
              <a:gd name="T95" fmla="*/ 429739 h 291739"/>
              <a:gd name="T96" fmla="*/ 377243 w 279041"/>
              <a:gd name="T97" fmla="*/ 331293 h 291739"/>
              <a:gd name="T98" fmla="*/ 2358000 w 279041"/>
              <a:gd name="T99" fmla="*/ 382465 h 291739"/>
              <a:gd name="T100" fmla="*/ 2310743 w 279041"/>
              <a:gd name="T101" fmla="*/ 815580 h 291739"/>
              <a:gd name="T102" fmla="*/ 329987 w 279041"/>
              <a:gd name="T103" fmla="*/ 768358 h 291739"/>
              <a:gd name="T104" fmla="*/ 377243 w 279041"/>
              <a:gd name="T105" fmla="*/ 331293 h 291739"/>
              <a:gd name="T106" fmla="*/ 98246 w 279041"/>
              <a:gd name="T107" fmla="*/ 2717241 h 291739"/>
              <a:gd name="T108" fmla="*/ 2569462 w 279041"/>
              <a:gd name="T109" fmla="*/ 95082 h 291739"/>
              <a:gd name="T110" fmla="*/ 47167 w 279041"/>
              <a:gd name="T111" fmla="*/ 0 h 291739"/>
              <a:gd name="T112" fmla="*/ 2663748 w 279041"/>
              <a:gd name="T113" fmla="*/ 47507 h 291739"/>
              <a:gd name="T114" fmla="*/ 3001616 w 279041"/>
              <a:gd name="T115" fmla="*/ 388179 h 291739"/>
              <a:gd name="T116" fmla="*/ 3052695 w 279041"/>
              <a:gd name="T117" fmla="*/ 3152941 h 291739"/>
              <a:gd name="T118" fmla="*/ 432175 w 279041"/>
              <a:gd name="T119" fmla="*/ 3204428 h 291739"/>
              <a:gd name="T120" fmla="*/ 385020 w 279041"/>
              <a:gd name="T121" fmla="*/ 2812299 h 291739"/>
              <a:gd name="T122" fmla="*/ 0 w 279041"/>
              <a:gd name="T123" fmla="*/ 2764764 h 291739"/>
              <a:gd name="T124" fmla="*/ 47167 w 279041"/>
              <a:gd name="T125" fmla="*/ 0 h 2917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9041" h="291739">
                <a:moveTo>
                  <a:pt x="163063" y="212725"/>
                </a:moveTo>
                <a:lnTo>
                  <a:pt x="192177" y="212725"/>
                </a:lnTo>
                <a:cubicBezTo>
                  <a:pt x="194694" y="212725"/>
                  <a:pt x="196491" y="215011"/>
                  <a:pt x="196491" y="217297"/>
                </a:cubicBezTo>
                <a:cubicBezTo>
                  <a:pt x="196491" y="219964"/>
                  <a:pt x="194694" y="221869"/>
                  <a:pt x="192177" y="221869"/>
                </a:cubicBezTo>
                <a:lnTo>
                  <a:pt x="163063" y="221869"/>
                </a:lnTo>
                <a:cubicBezTo>
                  <a:pt x="160547" y="221869"/>
                  <a:pt x="158750" y="219964"/>
                  <a:pt x="158750" y="217297"/>
                </a:cubicBezTo>
                <a:cubicBezTo>
                  <a:pt x="158750" y="215011"/>
                  <a:pt x="160547" y="212725"/>
                  <a:pt x="163063" y="212725"/>
                </a:cubicBezTo>
                <a:close/>
                <a:moveTo>
                  <a:pt x="34509" y="212725"/>
                </a:moveTo>
                <a:lnTo>
                  <a:pt x="140980" y="212725"/>
                </a:lnTo>
                <a:cubicBezTo>
                  <a:pt x="143515" y="212725"/>
                  <a:pt x="145688" y="215011"/>
                  <a:pt x="145688" y="217297"/>
                </a:cubicBezTo>
                <a:cubicBezTo>
                  <a:pt x="145688" y="219964"/>
                  <a:pt x="143515" y="221869"/>
                  <a:pt x="140980" y="221869"/>
                </a:cubicBezTo>
                <a:lnTo>
                  <a:pt x="34509" y="221869"/>
                </a:lnTo>
                <a:cubicBezTo>
                  <a:pt x="32336" y="221869"/>
                  <a:pt x="30163" y="219964"/>
                  <a:pt x="30163" y="217297"/>
                </a:cubicBezTo>
                <a:cubicBezTo>
                  <a:pt x="30163" y="215011"/>
                  <a:pt x="32336" y="212725"/>
                  <a:pt x="34509" y="212725"/>
                </a:cubicBezTo>
                <a:close/>
                <a:moveTo>
                  <a:pt x="163024" y="182562"/>
                </a:moveTo>
                <a:lnTo>
                  <a:pt x="209683" y="182562"/>
                </a:lnTo>
                <a:cubicBezTo>
                  <a:pt x="211820" y="182562"/>
                  <a:pt x="213957" y="184760"/>
                  <a:pt x="213957" y="186958"/>
                </a:cubicBezTo>
                <a:cubicBezTo>
                  <a:pt x="213957" y="189523"/>
                  <a:pt x="211820" y="191721"/>
                  <a:pt x="209683" y="191721"/>
                </a:cubicBezTo>
                <a:lnTo>
                  <a:pt x="163024" y="191721"/>
                </a:lnTo>
                <a:cubicBezTo>
                  <a:pt x="160531" y="191721"/>
                  <a:pt x="158750" y="189523"/>
                  <a:pt x="158750" y="186958"/>
                </a:cubicBezTo>
                <a:cubicBezTo>
                  <a:pt x="158750" y="184760"/>
                  <a:pt x="160531" y="182562"/>
                  <a:pt x="163024" y="182562"/>
                </a:cubicBezTo>
                <a:close/>
                <a:moveTo>
                  <a:pt x="93237" y="182562"/>
                </a:moveTo>
                <a:lnTo>
                  <a:pt x="128291" y="182562"/>
                </a:lnTo>
                <a:cubicBezTo>
                  <a:pt x="130820" y="182562"/>
                  <a:pt x="132989" y="184760"/>
                  <a:pt x="132989" y="186958"/>
                </a:cubicBezTo>
                <a:cubicBezTo>
                  <a:pt x="132989" y="189523"/>
                  <a:pt x="130820" y="191721"/>
                  <a:pt x="128291" y="191721"/>
                </a:cubicBezTo>
                <a:lnTo>
                  <a:pt x="93237" y="191721"/>
                </a:lnTo>
                <a:cubicBezTo>
                  <a:pt x="90707" y="191721"/>
                  <a:pt x="88900" y="189523"/>
                  <a:pt x="88900" y="186958"/>
                </a:cubicBezTo>
                <a:cubicBezTo>
                  <a:pt x="88900" y="184760"/>
                  <a:pt x="90707" y="182562"/>
                  <a:pt x="93237" y="182562"/>
                </a:cubicBezTo>
                <a:close/>
                <a:moveTo>
                  <a:pt x="163087" y="153987"/>
                </a:moveTo>
                <a:lnTo>
                  <a:pt x="198502" y="153987"/>
                </a:lnTo>
                <a:cubicBezTo>
                  <a:pt x="201032" y="153987"/>
                  <a:pt x="202839" y="156185"/>
                  <a:pt x="202839" y="158750"/>
                </a:cubicBezTo>
                <a:cubicBezTo>
                  <a:pt x="202839" y="161314"/>
                  <a:pt x="201032" y="163146"/>
                  <a:pt x="198502" y="163146"/>
                </a:cubicBezTo>
                <a:lnTo>
                  <a:pt x="163087" y="163146"/>
                </a:lnTo>
                <a:cubicBezTo>
                  <a:pt x="160557" y="163146"/>
                  <a:pt x="158750" y="161314"/>
                  <a:pt x="158750" y="158750"/>
                </a:cubicBezTo>
                <a:cubicBezTo>
                  <a:pt x="158750" y="156185"/>
                  <a:pt x="160557" y="153987"/>
                  <a:pt x="163087" y="153987"/>
                </a:cubicBezTo>
                <a:close/>
                <a:moveTo>
                  <a:pt x="93174" y="153987"/>
                </a:moveTo>
                <a:lnTo>
                  <a:pt x="139477" y="153987"/>
                </a:lnTo>
                <a:cubicBezTo>
                  <a:pt x="141970" y="153987"/>
                  <a:pt x="144107" y="156185"/>
                  <a:pt x="144107" y="158750"/>
                </a:cubicBezTo>
                <a:cubicBezTo>
                  <a:pt x="144107" y="161314"/>
                  <a:pt x="141970" y="163146"/>
                  <a:pt x="139477" y="163146"/>
                </a:cubicBezTo>
                <a:lnTo>
                  <a:pt x="93174" y="163146"/>
                </a:lnTo>
                <a:cubicBezTo>
                  <a:pt x="90681" y="163146"/>
                  <a:pt x="88900" y="161314"/>
                  <a:pt x="88900" y="158750"/>
                </a:cubicBezTo>
                <a:cubicBezTo>
                  <a:pt x="88900" y="156185"/>
                  <a:pt x="90681" y="153987"/>
                  <a:pt x="93174" y="153987"/>
                </a:cubicBezTo>
                <a:close/>
                <a:moveTo>
                  <a:pt x="39183" y="132493"/>
                </a:moveTo>
                <a:lnTo>
                  <a:pt x="39183" y="182697"/>
                </a:lnTo>
                <a:lnTo>
                  <a:pt x="68407" y="182697"/>
                </a:lnTo>
                <a:lnTo>
                  <a:pt x="68407" y="132493"/>
                </a:lnTo>
                <a:lnTo>
                  <a:pt x="39183" y="132493"/>
                </a:lnTo>
                <a:close/>
                <a:moveTo>
                  <a:pt x="163024" y="123825"/>
                </a:moveTo>
                <a:lnTo>
                  <a:pt x="209683" y="123825"/>
                </a:lnTo>
                <a:cubicBezTo>
                  <a:pt x="211820" y="123825"/>
                  <a:pt x="213957" y="126111"/>
                  <a:pt x="213957" y="128397"/>
                </a:cubicBezTo>
                <a:cubicBezTo>
                  <a:pt x="213957" y="131064"/>
                  <a:pt x="211820" y="132969"/>
                  <a:pt x="209683" y="132969"/>
                </a:cubicBezTo>
                <a:lnTo>
                  <a:pt x="163024" y="132969"/>
                </a:lnTo>
                <a:cubicBezTo>
                  <a:pt x="160531" y="132969"/>
                  <a:pt x="158750" y="131064"/>
                  <a:pt x="158750" y="128397"/>
                </a:cubicBezTo>
                <a:cubicBezTo>
                  <a:pt x="158750" y="126111"/>
                  <a:pt x="160531" y="123825"/>
                  <a:pt x="163024" y="123825"/>
                </a:cubicBezTo>
                <a:close/>
                <a:moveTo>
                  <a:pt x="93174" y="123825"/>
                </a:moveTo>
                <a:lnTo>
                  <a:pt x="139477" y="123825"/>
                </a:lnTo>
                <a:cubicBezTo>
                  <a:pt x="141970" y="123825"/>
                  <a:pt x="144107" y="126111"/>
                  <a:pt x="144107" y="128397"/>
                </a:cubicBezTo>
                <a:cubicBezTo>
                  <a:pt x="144107" y="131064"/>
                  <a:pt x="141970" y="132969"/>
                  <a:pt x="139477" y="132969"/>
                </a:cubicBezTo>
                <a:lnTo>
                  <a:pt x="93174" y="132969"/>
                </a:lnTo>
                <a:cubicBezTo>
                  <a:pt x="90681" y="132969"/>
                  <a:pt x="88900" y="131064"/>
                  <a:pt x="88900" y="128397"/>
                </a:cubicBezTo>
                <a:cubicBezTo>
                  <a:pt x="88900" y="126111"/>
                  <a:pt x="90681" y="123825"/>
                  <a:pt x="93174" y="123825"/>
                </a:cubicBezTo>
                <a:close/>
                <a:moveTo>
                  <a:pt x="34493" y="123825"/>
                </a:moveTo>
                <a:lnTo>
                  <a:pt x="72737" y="123825"/>
                </a:lnTo>
                <a:cubicBezTo>
                  <a:pt x="75623" y="123825"/>
                  <a:pt x="77427" y="125992"/>
                  <a:pt x="77427" y="128159"/>
                </a:cubicBezTo>
                <a:lnTo>
                  <a:pt x="77427" y="187031"/>
                </a:lnTo>
                <a:cubicBezTo>
                  <a:pt x="77427" y="189559"/>
                  <a:pt x="75623" y="191726"/>
                  <a:pt x="72737" y="191726"/>
                </a:cubicBezTo>
                <a:lnTo>
                  <a:pt x="34493" y="191726"/>
                </a:lnTo>
                <a:cubicBezTo>
                  <a:pt x="32328" y="191726"/>
                  <a:pt x="30163" y="189559"/>
                  <a:pt x="30163" y="187031"/>
                </a:cubicBezTo>
                <a:lnTo>
                  <a:pt x="30163" y="128159"/>
                </a:lnTo>
                <a:cubicBezTo>
                  <a:pt x="30163" y="125992"/>
                  <a:pt x="32328" y="123825"/>
                  <a:pt x="34493" y="123825"/>
                </a:cubicBezTo>
                <a:close/>
                <a:moveTo>
                  <a:pt x="163024" y="95250"/>
                </a:moveTo>
                <a:lnTo>
                  <a:pt x="209683" y="95250"/>
                </a:lnTo>
                <a:cubicBezTo>
                  <a:pt x="211820" y="95250"/>
                  <a:pt x="213957" y="97082"/>
                  <a:pt x="213957" y="99646"/>
                </a:cubicBezTo>
                <a:cubicBezTo>
                  <a:pt x="213957" y="102577"/>
                  <a:pt x="211820" y="104409"/>
                  <a:pt x="209683" y="104409"/>
                </a:cubicBezTo>
                <a:lnTo>
                  <a:pt x="163024" y="104409"/>
                </a:lnTo>
                <a:cubicBezTo>
                  <a:pt x="160531" y="104409"/>
                  <a:pt x="158750" y="102577"/>
                  <a:pt x="158750" y="99646"/>
                </a:cubicBezTo>
                <a:cubicBezTo>
                  <a:pt x="158750" y="97082"/>
                  <a:pt x="160531" y="95250"/>
                  <a:pt x="163024" y="95250"/>
                </a:cubicBezTo>
                <a:close/>
                <a:moveTo>
                  <a:pt x="34509" y="95250"/>
                </a:moveTo>
                <a:lnTo>
                  <a:pt x="140980" y="95250"/>
                </a:lnTo>
                <a:cubicBezTo>
                  <a:pt x="143515" y="95250"/>
                  <a:pt x="145688" y="97082"/>
                  <a:pt x="145688" y="99646"/>
                </a:cubicBezTo>
                <a:cubicBezTo>
                  <a:pt x="145688" y="102577"/>
                  <a:pt x="143515" y="104409"/>
                  <a:pt x="140980" y="104409"/>
                </a:cubicBezTo>
                <a:lnTo>
                  <a:pt x="34509" y="104409"/>
                </a:lnTo>
                <a:cubicBezTo>
                  <a:pt x="32336" y="104409"/>
                  <a:pt x="30163" y="102577"/>
                  <a:pt x="30163" y="99646"/>
                </a:cubicBezTo>
                <a:cubicBezTo>
                  <a:pt x="30163" y="97082"/>
                  <a:pt x="32336" y="95250"/>
                  <a:pt x="34509" y="95250"/>
                </a:cubicBezTo>
                <a:close/>
                <a:moveTo>
                  <a:pt x="243488" y="43995"/>
                </a:moveTo>
                <a:lnTo>
                  <a:pt x="243488" y="251711"/>
                </a:lnTo>
                <a:cubicBezTo>
                  <a:pt x="243488" y="254235"/>
                  <a:pt x="241692" y="256038"/>
                  <a:pt x="239178" y="256038"/>
                </a:cubicBezTo>
                <a:lnTo>
                  <a:pt x="44173" y="256038"/>
                </a:lnTo>
                <a:lnTo>
                  <a:pt x="44173" y="282724"/>
                </a:lnTo>
                <a:lnTo>
                  <a:pt x="270063" y="282724"/>
                </a:lnTo>
                <a:lnTo>
                  <a:pt x="270063" y="43995"/>
                </a:lnTo>
                <a:lnTo>
                  <a:pt x="243488" y="43995"/>
                </a:lnTo>
                <a:close/>
                <a:moveTo>
                  <a:pt x="39162" y="39124"/>
                </a:moveTo>
                <a:lnTo>
                  <a:pt x="39162" y="65650"/>
                </a:lnTo>
                <a:lnTo>
                  <a:pt x="206541" y="65650"/>
                </a:lnTo>
                <a:lnTo>
                  <a:pt x="206541" y="39124"/>
                </a:lnTo>
                <a:lnTo>
                  <a:pt x="39162" y="39124"/>
                </a:lnTo>
                <a:close/>
                <a:moveTo>
                  <a:pt x="34483" y="30162"/>
                </a:moveTo>
                <a:lnTo>
                  <a:pt x="211221" y="30162"/>
                </a:lnTo>
                <a:cubicBezTo>
                  <a:pt x="213380" y="30162"/>
                  <a:pt x="215540" y="32313"/>
                  <a:pt x="215540" y="34822"/>
                </a:cubicBezTo>
                <a:lnTo>
                  <a:pt x="215540" y="69952"/>
                </a:lnTo>
                <a:cubicBezTo>
                  <a:pt x="215540" y="72103"/>
                  <a:pt x="213380" y="74253"/>
                  <a:pt x="211221" y="74253"/>
                </a:cubicBezTo>
                <a:lnTo>
                  <a:pt x="34483" y="74253"/>
                </a:lnTo>
                <a:cubicBezTo>
                  <a:pt x="32323" y="74253"/>
                  <a:pt x="30163" y="72103"/>
                  <a:pt x="30163" y="69952"/>
                </a:cubicBezTo>
                <a:lnTo>
                  <a:pt x="30163" y="34822"/>
                </a:lnTo>
                <a:cubicBezTo>
                  <a:pt x="30163" y="32313"/>
                  <a:pt x="32323" y="30162"/>
                  <a:pt x="34483" y="30162"/>
                </a:cubicBezTo>
                <a:close/>
                <a:moveTo>
                  <a:pt x="8978" y="8655"/>
                </a:moveTo>
                <a:lnTo>
                  <a:pt x="8978" y="247384"/>
                </a:lnTo>
                <a:lnTo>
                  <a:pt x="234869" y="247384"/>
                </a:lnTo>
                <a:lnTo>
                  <a:pt x="234869" y="8655"/>
                </a:lnTo>
                <a:lnTo>
                  <a:pt x="8978" y="8655"/>
                </a:lnTo>
                <a:close/>
                <a:moveTo>
                  <a:pt x="4309" y="0"/>
                </a:moveTo>
                <a:lnTo>
                  <a:pt x="239178" y="0"/>
                </a:lnTo>
                <a:cubicBezTo>
                  <a:pt x="241692" y="0"/>
                  <a:pt x="243488" y="1803"/>
                  <a:pt x="243488" y="4327"/>
                </a:cubicBezTo>
                <a:lnTo>
                  <a:pt x="243488" y="35340"/>
                </a:lnTo>
                <a:lnTo>
                  <a:pt x="274372" y="35340"/>
                </a:lnTo>
                <a:cubicBezTo>
                  <a:pt x="276886" y="35340"/>
                  <a:pt x="279041" y="37144"/>
                  <a:pt x="279041" y="39668"/>
                </a:cubicBezTo>
                <a:lnTo>
                  <a:pt x="279041" y="287051"/>
                </a:lnTo>
                <a:cubicBezTo>
                  <a:pt x="279041" y="289576"/>
                  <a:pt x="276886" y="291739"/>
                  <a:pt x="274372" y="291739"/>
                </a:cubicBezTo>
                <a:lnTo>
                  <a:pt x="39504" y="291739"/>
                </a:lnTo>
                <a:cubicBezTo>
                  <a:pt x="37349" y="291739"/>
                  <a:pt x="35194" y="289576"/>
                  <a:pt x="35194" y="287051"/>
                </a:cubicBezTo>
                <a:lnTo>
                  <a:pt x="35194" y="256038"/>
                </a:lnTo>
                <a:lnTo>
                  <a:pt x="4309" y="256038"/>
                </a:lnTo>
                <a:cubicBezTo>
                  <a:pt x="2155" y="256038"/>
                  <a:pt x="0" y="254235"/>
                  <a:pt x="0" y="251711"/>
                </a:cubicBezTo>
                <a:lnTo>
                  <a:pt x="0" y="4327"/>
                </a:lnTo>
                <a:cubicBezTo>
                  <a:pt x="0" y="1803"/>
                  <a:pt x="2155" y="0"/>
                  <a:pt x="43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D498BA8-D97E-4F18-8769-2295B13CCD9C}"/>
              </a:ext>
            </a:extLst>
          </p:cNvPr>
          <p:cNvSpPr txBox="1"/>
          <p:nvPr/>
        </p:nvSpPr>
        <p:spPr>
          <a:xfrm>
            <a:off x="5393325" y="1861220"/>
            <a:ext cx="2373663" cy="30777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  <a:latin typeface="Lato Light" panose="020F0502020204030203"/>
                <a:ea typeface="League Spartan" charset="0"/>
                <a:cs typeface="Poppins" pitchFamily="2" charset="77"/>
              </a:rPr>
              <a:t>1. Direct Funding (Grants)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F4982ED-4885-4509-AC7F-DD17D66DCFFA}"/>
              </a:ext>
            </a:extLst>
          </p:cNvPr>
          <p:cNvSpPr txBox="1"/>
          <p:nvPr/>
        </p:nvSpPr>
        <p:spPr>
          <a:xfrm>
            <a:off x="6409731" y="3136155"/>
            <a:ext cx="2265044" cy="31880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effectLst/>
                <a:latin typeface="Lato Light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2. Indirect support </a:t>
            </a:r>
            <a:endParaRPr lang="en-ZA" sz="1400" dirty="0">
              <a:solidFill>
                <a:schemeClr val="accent5">
                  <a:lumMod val="75000"/>
                </a:schemeClr>
              </a:solidFill>
              <a:effectLst/>
              <a:latin typeface="Lato Light" panose="020F05020202040302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77E2905-EE32-4767-B249-ED1C4CC98E29}"/>
              </a:ext>
            </a:extLst>
          </p:cNvPr>
          <p:cNvSpPr txBox="1"/>
          <p:nvPr/>
        </p:nvSpPr>
        <p:spPr>
          <a:xfrm>
            <a:off x="5900977" y="4782746"/>
            <a:ext cx="2968248" cy="30777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400" b="1" dirty="0">
                <a:solidFill>
                  <a:schemeClr val="accent4"/>
                </a:solidFill>
                <a:latin typeface="Lato Light" panose="020F0502020204030203"/>
                <a:ea typeface="League Spartan" charset="0"/>
                <a:cs typeface="Poppins" pitchFamily="2" charset="77"/>
              </a:rPr>
              <a:t>3. Training and Capacity Building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5E3CBC4-5491-4F18-8FC5-46DA62B50DFD}"/>
              </a:ext>
            </a:extLst>
          </p:cNvPr>
          <p:cNvSpPr txBox="1"/>
          <p:nvPr/>
        </p:nvSpPr>
        <p:spPr>
          <a:xfrm>
            <a:off x="2913734" y="5559443"/>
            <a:ext cx="1915396" cy="30777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400" b="1" dirty="0">
                <a:solidFill>
                  <a:schemeClr val="accent2"/>
                </a:solidFill>
                <a:latin typeface="Lato Light" panose="020F0502020204030203"/>
                <a:ea typeface="League Spartan" charset="0"/>
                <a:cs typeface="Poppins" pitchFamily="2" charset="77"/>
              </a:rPr>
              <a:t>4. Project Evaluation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6FEA43D-4753-4DEE-BBF6-39163F42722E}"/>
              </a:ext>
            </a:extLst>
          </p:cNvPr>
          <p:cNvSpPr txBox="1"/>
          <p:nvPr/>
        </p:nvSpPr>
        <p:spPr>
          <a:xfrm>
            <a:off x="-58232" y="4169391"/>
            <a:ext cx="2565126" cy="32412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lvl="1"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Emergency Funding</a:t>
            </a:r>
            <a:endParaRPr lang="en-ZA" sz="1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0FE2A82-4367-4861-B470-F709CA708A71}"/>
              </a:ext>
            </a:extLst>
          </p:cNvPr>
          <p:cNvSpPr txBox="1"/>
          <p:nvPr/>
        </p:nvSpPr>
        <p:spPr>
          <a:xfrm>
            <a:off x="-15559" y="2904989"/>
            <a:ext cx="2178801" cy="32412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ZA" sz="1400" b="1" dirty="0">
                <a:solidFill>
                  <a:schemeClr val="accent6">
                    <a:lumMod val="75000"/>
                  </a:schemeClr>
                </a:solidFill>
                <a:latin typeface="Lato Light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ZA" sz="1400" b="1" dirty="0">
                <a:solidFill>
                  <a:schemeClr val="accent6">
                    <a:lumMod val="75000"/>
                  </a:schemeClr>
                </a:solidFill>
                <a:effectLst/>
                <a:latin typeface="Lato Light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. Media Research</a:t>
            </a:r>
            <a:endParaRPr lang="en-ZA" sz="1400" dirty="0">
              <a:solidFill>
                <a:schemeClr val="accent6">
                  <a:lumMod val="75000"/>
                </a:schemeClr>
              </a:solidFill>
              <a:effectLst/>
              <a:latin typeface="Lato Light" panose="020F05020202040302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165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51341">
            <a:extLst>
              <a:ext uri="{FF2B5EF4-FFF2-40B4-BE49-F238E27FC236}">
                <a16:creationId xmlns:a16="http://schemas.microsoft.com/office/drawing/2014/main" xmlns="" id="{743A091B-198F-D349-96F2-87E040FFD0B8}"/>
              </a:ext>
            </a:extLst>
          </p:cNvPr>
          <p:cNvSpPr/>
          <p:nvPr/>
        </p:nvSpPr>
        <p:spPr>
          <a:xfrm>
            <a:off x="3816502" y="2255615"/>
            <a:ext cx="1510995" cy="548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533" y="0"/>
                  <a:pt x="6267" y="1905"/>
                  <a:pt x="4537" y="5714"/>
                </a:cubicBezTo>
                <a:cubicBezTo>
                  <a:pt x="3087" y="8908"/>
                  <a:pt x="2252" y="12935"/>
                  <a:pt x="2018" y="17093"/>
                </a:cubicBezTo>
                <a:lnTo>
                  <a:pt x="4546" y="17093"/>
                </a:lnTo>
                <a:cubicBezTo>
                  <a:pt x="4779" y="14691"/>
                  <a:pt x="5361" y="12398"/>
                  <a:pt x="6296" y="10538"/>
                </a:cubicBezTo>
                <a:cubicBezTo>
                  <a:pt x="7540" y="8061"/>
                  <a:pt x="9169" y="6824"/>
                  <a:pt x="10800" y="6824"/>
                </a:cubicBezTo>
                <a:cubicBezTo>
                  <a:pt x="12431" y="6824"/>
                  <a:pt x="14062" y="8061"/>
                  <a:pt x="15306" y="10538"/>
                </a:cubicBezTo>
                <a:cubicBezTo>
                  <a:pt x="16241" y="12398"/>
                  <a:pt x="16824" y="14691"/>
                  <a:pt x="17056" y="17093"/>
                </a:cubicBezTo>
                <a:lnTo>
                  <a:pt x="19585" y="17093"/>
                </a:lnTo>
                <a:cubicBezTo>
                  <a:pt x="19350" y="12935"/>
                  <a:pt x="18515" y="8908"/>
                  <a:pt x="17065" y="5714"/>
                </a:cubicBezTo>
                <a:cubicBezTo>
                  <a:pt x="15335" y="1905"/>
                  <a:pt x="13067" y="0"/>
                  <a:pt x="10800" y="0"/>
                </a:cubicBezTo>
                <a:close/>
                <a:moveTo>
                  <a:pt x="0" y="18587"/>
                </a:moveTo>
                <a:lnTo>
                  <a:pt x="0" y="21600"/>
                </a:lnTo>
                <a:lnTo>
                  <a:pt x="6380" y="21600"/>
                </a:lnTo>
                <a:lnTo>
                  <a:pt x="6380" y="18587"/>
                </a:lnTo>
                <a:lnTo>
                  <a:pt x="0" y="18587"/>
                </a:lnTo>
                <a:close/>
                <a:moveTo>
                  <a:pt x="15220" y="18587"/>
                </a:moveTo>
                <a:lnTo>
                  <a:pt x="15220" y="21600"/>
                </a:lnTo>
                <a:lnTo>
                  <a:pt x="21600" y="21600"/>
                </a:lnTo>
                <a:lnTo>
                  <a:pt x="21600" y="18587"/>
                </a:lnTo>
                <a:lnTo>
                  <a:pt x="15220" y="18587"/>
                </a:ln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Nunito Sans ExtraLight" pitchFamily="2" charset="77"/>
            </a:endParaRPr>
          </a:p>
        </p:txBody>
      </p:sp>
      <p:sp>
        <p:nvSpPr>
          <p:cNvPr id="37" name="Shape 51342">
            <a:extLst>
              <a:ext uri="{FF2B5EF4-FFF2-40B4-BE49-F238E27FC236}">
                <a16:creationId xmlns:a16="http://schemas.microsoft.com/office/drawing/2014/main" xmlns="" id="{8E4136A8-CC2B-5B41-BA4A-2697F49E4641}"/>
              </a:ext>
            </a:extLst>
          </p:cNvPr>
          <p:cNvSpPr/>
          <p:nvPr/>
        </p:nvSpPr>
        <p:spPr>
          <a:xfrm>
            <a:off x="2962582" y="2843314"/>
            <a:ext cx="1072429" cy="1165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58" y="0"/>
                </a:moveTo>
                <a:cubicBezTo>
                  <a:pt x="8782" y="0"/>
                  <a:pt x="7672" y="0"/>
                  <a:pt x="6733" y="58"/>
                </a:cubicBezTo>
                <a:cubicBezTo>
                  <a:pt x="5794" y="116"/>
                  <a:pt x="5028" y="232"/>
                  <a:pt x="4239" y="462"/>
                </a:cubicBezTo>
                <a:cubicBezTo>
                  <a:pt x="3371" y="753"/>
                  <a:pt x="2595" y="1212"/>
                  <a:pt x="1957" y="1799"/>
                </a:cubicBezTo>
                <a:cubicBezTo>
                  <a:pt x="1318" y="2386"/>
                  <a:pt x="818" y="3100"/>
                  <a:pt x="502" y="3898"/>
                </a:cubicBezTo>
                <a:cubicBezTo>
                  <a:pt x="251" y="4628"/>
                  <a:pt x="125" y="5337"/>
                  <a:pt x="63" y="6202"/>
                </a:cubicBezTo>
                <a:cubicBezTo>
                  <a:pt x="0" y="7066"/>
                  <a:pt x="0" y="8087"/>
                  <a:pt x="0" y="9440"/>
                </a:cubicBezTo>
                <a:lnTo>
                  <a:pt x="0" y="15344"/>
                </a:lnTo>
                <a:cubicBezTo>
                  <a:pt x="200" y="15450"/>
                  <a:pt x="391" y="15560"/>
                  <a:pt x="596" y="15665"/>
                </a:cubicBezTo>
                <a:cubicBezTo>
                  <a:pt x="6611" y="18746"/>
                  <a:pt x="13910" y="20683"/>
                  <a:pt x="21600" y="21600"/>
                </a:cubicBezTo>
                <a:lnTo>
                  <a:pt x="21600" y="0"/>
                </a:lnTo>
                <a:lnTo>
                  <a:pt x="10305" y="0"/>
                </a:lnTo>
                <a:lnTo>
                  <a:pt x="10258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Nunito Sans ExtraLight" pitchFamily="2" charset="77"/>
            </a:endParaRPr>
          </a:p>
        </p:txBody>
      </p:sp>
      <p:sp>
        <p:nvSpPr>
          <p:cNvPr id="38" name="Shape 51343">
            <a:extLst>
              <a:ext uri="{FF2B5EF4-FFF2-40B4-BE49-F238E27FC236}">
                <a16:creationId xmlns:a16="http://schemas.microsoft.com/office/drawing/2014/main" xmlns="" id="{13ABFD5D-D088-4644-8985-A1E1EAA14AFF}"/>
              </a:ext>
            </a:extLst>
          </p:cNvPr>
          <p:cNvSpPr/>
          <p:nvPr/>
        </p:nvSpPr>
        <p:spPr>
          <a:xfrm>
            <a:off x="5108988" y="2843314"/>
            <a:ext cx="1072430" cy="1165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cubicBezTo>
                  <a:pt x="7689" y="20681"/>
                  <a:pt x="14988" y="18742"/>
                  <a:pt x="21004" y="15665"/>
                </a:cubicBezTo>
                <a:cubicBezTo>
                  <a:pt x="21210" y="15560"/>
                  <a:pt x="21400" y="15450"/>
                  <a:pt x="21600" y="15344"/>
                </a:cubicBezTo>
                <a:lnTo>
                  <a:pt x="21600" y="9483"/>
                </a:lnTo>
                <a:cubicBezTo>
                  <a:pt x="21600" y="8109"/>
                  <a:pt x="21600" y="7078"/>
                  <a:pt x="21537" y="6208"/>
                </a:cubicBezTo>
                <a:cubicBezTo>
                  <a:pt x="21475" y="5337"/>
                  <a:pt x="21349" y="4628"/>
                  <a:pt x="21098" y="3898"/>
                </a:cubicBezTo>
                <a:cubicBezTo>
                  <a:pt x="20782" y="3100"/>
                  <a:pt x="20282" y="2386"/>
                  <a:pt x="19643" y="1799"/>
                </a:cubicBezTo>
                <a:cubicBezTo>
                  <a:pt x="19005" y="1212"/>
                  <a:pt x="18229" y="753"/>
                  <a:pt x="17361" y="462"/>
                </a:cubicBezTo>
                <a:cubicBezTo>
                  <a:pt x="16568" y="231"/>
                  <a:pt x="15798" y="115"/>
                  <a:pt x="14860" y="58"/>
                </a:cubicBezTo>
                <a:cubicBezTo>
                  <a:pt x="13921" y="0"/>
                  <a:pt x="12813" y="0"/>
                  <a:pt x="1134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Nunito Sans ExtraLight" pitchFamily="2" charset="77"/>
            </a:endParaRPr>
          </a:p>
        </p:txBody>
      </p:sp>
      <p:sp>
        <p:nvSpPr>
          <p:cNvPr id="39" name="Shape 51344">
            <a:extLst>
              <a:ext uri="{FF2B5EF4-FFF2-40B4-BE49-F238E27FC236}">
                <a16:creationId xmlns:a16="http://schemas.microsoft.com/office/drawing/2014/main" xmlns="" id="{5ABF1B08-5093-654B-B2CB-C069ECAB0F00}"/>
              </a:ext>
            </a:extLst>
          </p:cNvPr>
          <p:cNvSpPr/>
          <p:nvPr/>
        </p:nvSpPr>
        <p:spPr>
          <a:xfrm>
            <a:off x="2962582" y="3723077"/>
            <a:ext cx="1072429" cy="1348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3406"/>
                </a:lnTo>
                <a:cubicBezTo>
                  <a:pt x="0" y="14594"/>
                  <a:pt x="0" y="15484"/>
                  <a:pt x="63" y="16235"/>
                </a:cubicBezTo>
                <a:cubicBezTo>
                  <a:pt x="125" y="16987"/>
                  <a:pt x="251" y="17599"/>
                  <a:pt x="502" y="18229"/>
                </a:cubicBezTo>
                <a:cubicBezTo>
                  <a:pt x="818" y="18919"/>
                  <a:pt x="1318" y="19536"/>
                  <a:pt x="1957" y="20043"/>
                </a:cubicBezTo>
                <a:cubicBezTo>
                  <a:pt x="2595" y="20550"/>
                  <a:pt x="3371" y="20947"/>
                  <a:pt x="4239" y="21198"/>
                </a:cubicBezTo>
                <a:cubicBezTo>
                  <a:pt x="5032" y="21398"/>
                  <a:pt x="5802" y="21499"/>
                  <a:pt x="6740" y="21549"/>
                </a:cubicBezTo>
                <a:cubicBezTo>
                  <a:pt x="7679" y="21600"/>
                  <a:pt x="8787" y="21600"/>
                  <a:pt x="10258" y="21600"/>
                </a:cubicBezTo>
                <a:lnTo>
                  <a:pt x="21600" y="21600"/>
                </a:lnTo>
                <a:lnTo>
                  <a:pt x="21600" y="5279"/>
                </a:lnTo>
                <a:cubicBezTo>
                  <a:pt x="17652" y="4863"/>
                  <a:pt x="13805" y="4214"/>
                  <a:pt x="10169" y="3334"/>
                </a:cubicBezTo>
                <a:cubicBezTo>
                  <a:pt x="6533" y="2454"/>
                  <a:pt x="3107" y="134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Nunito Sans ExtraLight" pitchFamily="2" charset="77"/>
            </a:endParaRPr>
          </a:p>
        </p:txBody>
      </p:sp>
      <p:sp>
        <p:nvSpPr>
          <p:cNvPr id="40" name="Shape 51345">
            <a:extLst>
              <a:ext uri="{FF2B5EF4-FFF2-40B4-BE49-F238E27FC236}">
                <a16:creationId xmlns:a16="http://schemas.microsoft.com/office/drawing/2014/main" xmlns="" id="{51C04644-2EE2-514C-8CC6-C66049304A18}"/>
              </a:ext>
            </a:extLst>
          </p:cNvPr>
          <p:cNvSpPr/>
          <p:nvPr/>
        </p:nvSpPr>
        <p:spPr>
          <a:xfrm>
            <a:off x="5108988" y="3723077"/>
            <a:ext cx="1072430" cy="1348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493" y="1342"/>
                  <a:pt x="15067" y="2454"/>
                  <a:pt x="11431" y="3334"/>
                </a:cubicBezTo>
                <a:cubicBezTo>
                  <a:pt x="7795" y="4214"/>
                  <a:pt x="3948" y="4863"/>
                  <a:pt x="0" y="5279"/>
                </a:cubicBezTo>
                <a:lnTo>
                  <a:pt x="0" y="21600"/>
                </a:lnTo>
                <a:lnTo>
                  <a:pt x="11295" y="21600"/>
                </a:lnTo>
                <a:cubicBezTo>
                  <a:pt x="12789" y="21600"/>
                  <a:pt x="13909" y="21600"/>
                  <a:pt x="14853" y="21549"/>
                </a:cubicBezTo>
                <a:cubicBezTo>
                  <a:pt x="15798" y="21499"/>
                  <a:pt x="16568" y="21398"/>
                  <a:pt x="17361" y="21198"/>
                </a:cubicBezTo>
                <a:cubicBezTo>
                  <a:pt x="18229" y="20947"/>
                  <a:pt x="19005" y="20550"/>
                  <a:pt x="19643" y="20043"/>
                </a:cubicBezTo>
                <a:cubicBezTo>
                  <a:pt x="20282" y="19536"/>
                  <a:pt x="20782" y="18919"/>
                  <a:pt x="21098" y="18229"/>
                </a:cubicBezTo>
                <a:cubicBezTo>
                  <a:pt x="21349" y="17599"/>
                  <a:pt x="21475" y="16986"/>
                  <a:pt x="21537" y="16239"/>
                </a:cubicBezTo>
                <a:cubicBezTo>
                  <a:pt x="21600" y="15492"/>
                  <a:pt x="21600" y="14610"/>
                  <a:pt x="21600" y="13441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Nunito Sans ExtraLight" pitchFamily="2" charset="77"/>
            </a:endParaRPr>
          </a:p>
        </p:txBody>
      </p:sp>
      <p:sp>
        <p:nvSpPr>
          <p:cNvPr id="41" name="Shape 51346">
            <a:extLst>
              <a:ext uri="{FF2B5EF4-FFF2-40B4-BE49-F238E27FC236}">
                <a16:creationId xmlns:a16="http://schemas.microsoft.com/office/drawing/2014/main" xmlns="" id="{6F707F89-DB55-D54E-AFF6-B09EF507E456}"/>
              </a:ext>
            </a:extLst>
          </p:cNvPr>
          <p:cNvSpPr/>
          <p:nvPr/>
        </p:nvSpPr>
        <p:spPr>
          <a:xfrm>
            <a:off x="4082211" y="2843362"/>
            <a:ext cx="979578" cy="1192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205"/>
                </a:lnTo>
                <a:cubicBezTo>
                  <a:pt x="1857" y="21384"/>
                  <a:pt x="3730" y="21514"/>
                  <a:pt x="5613" y="21600"/>
                </a:cubicBezTo>
                <a:lnTo>
                  <a:pt x="5613" y="20524"/>
                </a:lnTo>
                <a:cubicBezTo>
                  <a:pt x="5613" y="19727"/>
                  <a:pt x="5615" y="19322"/>
                  <a:pt x="5780" y="18893"/>
                </a:cubicBezTo>
                <a:cubicBezTo>
                  <a:pt x="5989" y="18423"/>
                  <a:pt x="6437" y="18052"/>
                  <a:pt x="7009" y="17881"/>
                </a:cubicBezTo>
                <a:cubicBezTo>
                  <a:pt x="7528" y="17746"/>
                  <a:pt x="8024" y="17746"/>
                  <a:pt x="8995" y="17746"/>
                </a:cubicBezTo>
                <a:lnTo>
                  <a:pt x="9012" y="17746"/>
                </a:lnTo>
                <a:lnTo>
                  <a:pt x="12605" y="17746"/>
                </a:lnTo>
                <a:cubicBezTo>
                  <a:pt x="13575" y="17746"/>
                  <a:pt x="14068" y="17745"/>
                  <a:pt x="14591" y="17881"/>
                </a:cubicBezTo>
                <a:cubicBezTo>
                  <a:pt x="15163" y="18052"/>
                  <a:pt x="15611" y="18423"/>
                  <a:pt x="15820" y="18893"/>
                </a:cubicBezTo>
                <a:cubicBezTo>
                  <a:pt x="15985" y="19322"/>
                  <a:pt x="15987" y="19726"/>
                  <a:pt x="15987" y="20535"/>
                </a:cubicBezTo>
                <a:lnTo>
                  <a:pt x="15987" y="21600"/>
                </a:lnTo>
                <a:cubicBezTo>
                  <a:pt x="17870" y="21514"/>
                  <a:pt x="19743" y="21384"/>
                  <a:pt x="21600" y="21205"/>
                </a:cubicBez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Nunito Sans ExtraLight" pitchFamily="2" charset="77"/>
            </a:endParaRPr>
          </a:p>
        </p:txBody>
      </p:sp>
      <p:sp>
        <p:nvSpPr>
          <p:cNvPr id="42" name="Shape 51347">
            <a:extLst>
              <a:ext uri="{FF2B5EF4-FFF2-40B4-BE49-F238E27FC236}">
                <a16:creationId xmlns:a16="http://schemas.microsoft.com/office/drawing/2014/main" xmlns="" id="{D4C96982-9353-504D-A21C-8A2175726D01}"/>
              </a:ext>
            </a:extLst>
          </p:cNvPr>
          <p:cNvSpPr/>
          <p:nvPr/>
        </p:nvSpPr>
        <p:spPr>
          <a:xfrm>
            <a:off x="4373918" y="3859413"/>
            <a:ext cx="396164" cy="346644"/>
          </a:xfrm>
          <a:prstGeom prst="roundRect">
            <a:avLst>
              <a:gd name="adj" fmla="val 21429"/>
            </a:avLst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Nunito Sans ExtraLight" pitchFamily="2" charset="77"/>
            </a:endParaRPr>
          </a:p>
        </p:txBody>
      </p:sp>
      <p:sp>
        <p:nvSpPr>
          <p:cNvPr id="43" name="Shape 51348">
            <a:extLst>
              <a:ext uri="{FF2B5EF4-FFF2-40B4-BE49-F238E27FC236}">
                <a16:creationId xmlns:a16="http://schemas.microsoft.com/office/drawing/2014/main" xmlns="" id="{9B4ED4E6-E838-D349-BE4A-A69C8E0EF783}"/>
              </a:ext>
            </a:extLst>
          </p:cNvPr>
          <p:cNvSpPr/>
          <p:nvPr/>
        </p:nvSpPr>
        <p:spPr>
          <a:xfrm>
            <a:off x="4082211" y="4058424"/>
            <a:ext cx="979578" cy="1013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20672" y="108"/>
                  <a:pt x="19739" y="201"/>
                  <a:pt x="18803" y="280"/>
                </a:cubicBezTo>
                <a:cubicBezTo>
                  <a:pt x="17867" y="359"/>
                  <a:pt x="16928" y="423"/>
                  <a:pt x="15987" y="475"/>
                </a:cubicBezTo>
                <a:lnTo>
                  <a:pt x="15987" y="689"/>
                </a:lnTo>
                <a:cubicBezTo>
                  <a:pt x="15987" y="1158"/>
                  <a:pt x="15986" y="1511"/>
                  <a:pt x="15965" y="1810"/>
                </a:cubicBezTo>
                <a:cubicBezTo>
                  <a:pt x="15944" y="2108"/>
                  <a:pt x="15902" y="2353"/>
                  <a:pt x="15820" y="2606"/>
                </a:cubicBezTo>
                <a:cubicBezTo>
                  <a:pt x="15715" y="2883"/>
                  <a:pt x="15551" y="3130"/>
                  <a:pt x="15342" y="3333"/>
                </a:cubicBezTo>
                <a:cubicBezTo>
                  <a:pt x="15132" y="3537"/>
                  <a:pt x="14877" y="3696"/>
                  <a:pt x="14591" y="3797"/>
                </a:cubicBezTo>
                <a:cubicBezTo>
                  <a:pt x="14330" y="3877"/>
                  <a:pt x="14075" y="3917"/>
                  <a:pt x="13763" y="3938"/>
                </a:cubicBezTo>
                <a:cubicBezTo>
                  <a:pt x="13450" y="3958"/>
                  <a:pt x="13080" y="3958"/>
                  <a:pt x="12588" y="3958"/>
                </a:cubicBezTo>
                <a:lnTo>
                  <a:pt x="8995" y="3958"/>
                </a:lnTo>
                <a:cubicBezTo>
                  <a:pt x="8510" y="3958"/>
                  <a:pt x="8144" y="3958"/>
                  <a:pt x="7834" y="3938"/>
                </a:cubicBezTo>
                <a:cubicBezTo>
                  <a:pt x="7524" y="3917"/>
                  <a:pt x="7270" y="3877"/>
                  <a:pt x="7009" y="3797"/>
                </a:cubicBezTo>
                <a:cubicBezTo>
                  <a:pt x="6723" y="3696"/>
                  <a:pt x="6468" y="3537"/>
                  <a:pt x="6258" y="3333"/>
                </a:cubicBezTo>
                <a:cubicBezTo>
                  <a:pt x="6049" y="3130"/>
                  <a:pt x="5885" y="2883"/>
                  <a:pt x="5780" y="2606"/>
                </a:cubicBezTo>
                <a:cubicBezTo>
                  <a:pt x="5698" y="2353"/>
                  <a:pt x="5656" y="2108"/>
                  <a:pt x="5635" y="1807"/>
                </a:cubicBezTo>
                <a:cubicBezTo>
                  <a:pt x="5614" y="1506"/>
                  <a:pt x="5613" y="1149"/>
                  <a:pt x="5613" y="673"/>
                </a:cubicBezTo>
                <a:lnTo>
                  <a:pt x="5613" y="475"/>
                </a:lnTo>
                <a:cubicBezTo>
                  <a:pt x="4672" y="423"/>
                  <a:pt x="3733" y="359"/>
                  <a:pt x="2797" y="280"/>
                </a:cubicBezTo>
                <a:cubicBezTo>
                  <a:pt x="1861" y="201"/>
                  <a:pt x="928" y="108"/>
                  <a:pt x="0" y="0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Nunito Sans ExtraLight" pitchFamily="2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8C8900D-A79D-7B4B-81AE-CC7E1BFD96DD}"/>
              </a:ext>
            </a:extLst>
          </p:cNvPr>
          <p:cNvSpPr txBox="1"/>
          <p:nvPr/>
        </p:nvSpPr>
        <p:spPr>
          <a:xfrm>
            <a:off x="1829738" y="733749"/>
            <a:ext cx="54829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500" b="1" dirty="0">
                <a:solidFill>
                  <a:schemeClr val="accent1">
                    <a:lumMod val="75000"/>
                  </a:schemeClr>
                </a:solidFill>
                <a:latin typeface="Poppins"/>
              </a:rPr>
              <a:t>Items Funded for the Broadcast Sector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B337DE8-0391-7342-9EE0-D9C362E84F62}"/>
              </a:ext>
            </a:extLst>
          </p:cNvPr>
          <p:cNvSpPr txBox="1"/>
          <p:nvPr/>
        </p:nvSpPr>
        <p:spPr>
          <a:xfrm>
            <a:off x="2536111" y="1131417"/>
            <a:ext cx="3893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</a:rPr>
              <a:t>The Basket</a:t>
            </a:r>
          </a:p>
        </p:txBody>
      </p:sp>
      <p:sp>
        <p:nvSpPr>
          <p:cNvPr id="50" name="Freeform 965">
            <a:extLst>
              <a:ext uri="{FF2B5EF4-FFF2-40B4-BE49-F238E27FC236}">
                <a16:creationId xmlns:a16="http://schemas.microsoft.com/office/drawing/2014/main" xmlns="" id="{6881FA40-1342-3048-B8F7-795593F3D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155" y="3072175"/>
            <a:ext cx="467284" cy="467285"/>
          </a:xfrm>
          <a:custGeom>
            <a:avLst/>
            <a:gdLst>
              <a:gd name="T0" fmla="*/ 66522 w 293327"/>
              <a:gd name="T1" fmla="*/ 253326 h 293760"/>
              <a:gd name="T2" fmla="*/ 87453 w 293327"/>
              <a:gd name="T3" fmla="*/ 253326 h 293760"/>
              <a:gd name="T4" fmla="*/ 152092 w 293327"/>
              <a:gd name="T5" fmla="*/ 222495 h 293760"/>
              <a:gd name="T6" fmla="*/ 272680 w 293327"/>
              <a:gd name="T7" fmla="*/ 284758 h 293760"/>
              <a:gd name="T8" fmla="*/ 286078 w 293327"/>
              <a:gd name="T9" fmla="*/ 222495 h 293760"/>
              <a:gd name="T10" fmla="*/ 218469 w 293327"/>
              <a:gd name="T11" fmla="*/ 33025 h 293760"/>
              <a:gd name="T12" fmla="*/ 218469 w 293327"/>
              <a:gd name="T13" fmla="*/ 53108 h 293760"/>
              <a:gd name="T14" fmla="*/ 218469 w 293327"/>
              <a:gd name="T15" fmla="*/ 33025 h 293760"/>
              <a:gd name="T16" fmla="*/ 237637 w 293327"/>
              <a:gd name="T17" fmla="*/ 42887 h 293760"/>
              <a:gd name="T18" fmla="*/ 199658 w 293327"/>
              <a:gd name="T19" fmla="*/ 42887 h 293760"/>
              <a:gd name="T20" fmla="*/ 22450 w 293327"/>
              <a:gd name="T21" fmla="*/ 9432 h 293760"/>
              <a:gd name="T22" fmla="*/ 9053 w 293327"/>
              <a:gd name="T23" fmla="*/ 71693 h 293760"/>
              <a:gd name="T24" fmla="*/ 136883 w 293327"/>
              <a:gd name="T25" fmla="*/ 9432 h 293760"/>
              <a:gd name="T26" fmla="*/ 219524 w 293327"/>
              <a:gd name="T27" fmla="*/ 9010 h 293760"/>
              <a:gd name="T28" fmla="*/ 184522 w 293327"/>
              <a:gd name="T29" fmla="*/ 43601 h 293760"/>
              <a:gd name="T30" fmla="*/ 219524 w 293327"/>
              <a:gd name="T31" fmla="*/ 92970 h 293760"/>
              <a:gd name="T32" fmla="*/ 254527 w 293327"/>
              <a:gd name="T33" fmla="*/ 43601 h 293760"/>
              <a:gd name="T34" fmla="*/ 219524 w 293327"/>
              <a:gd name="T35" fmla="*/ 9010 h 293760"/>
              <a:gd name="T36" fmla="*/ 177441 w 293327"/>
              <a:gd name="T37" fmla="*/ 433 h 293760"/>
              <a:gd name="T38" fmla="*/ 177441 w 293327"/>
              <a:gd name="T39" fmla="*/ 9432 h 293760"/>
              <a:gd name="T40" fmla="*/ 86910 w 293327"/>
              <a:gd name="T41" fmla="*/ 71693 h 293760"/>
              <a:gd name="T42" fmla="*/ 152092 w 293327"/>
              <a:gd name="T43" fmla="*/ 76012 h 293760"/>
              <a:gd name="T44" fmla="*/ 147385 w 293327"/>
              <a:gd name="T45" fmla="*/ 122082 h 293760"/>
              <a:gd name="T46" fmla="*/ 143039 w 293327"/>
              <a:gd name="T47" fmla="*/ 80331 h 293760"/>
              <a:gd name="T48" fmla="*/ 80391 w 293327"/>
              <a:gd name="T49" fmla="*/ 117403 h 293760"/>
              <a:gd name="T50" fmla="*/ 71701 w 293327"/>
              <a:gd name="T51" fmla="*/ 117403 h 293760"/>
              <a:gd name="T52" fmla="*/ 9053 w 293327"/>
              <a:gd name="T53" fmla="*/ 80331 h 293760"/>
              <a:gd name="T54" fmla="*/ 46353 w 293327"/>
              <a:gd name="T55" fmla="*/ 142597 h 293760"/>
              <a:gd name="T56" fmla="*/ 46353 w 293327"/>
              <a:gd name="T57" fmla="*/ 151593 h 293760"/>
              <a:gd name="T58" fmla="*/ 9053 w 293327"/>
              <a:gd name="T59" fmla="*/ 213499 h 293760"/>
              <a:gd name="T60" fmla="*/ 50697 w 293327"/>
              <a:gd name="T61" fmla="*/ 218177 h 293760"/>
              <a:gd name="T62" fmla="*/ 9053 w 293327"/>
              <a:gd name="T63" fmla="*/ 222495 h 293760"/>
              <a:gd name="T64" fmla="*/ 22450 w 293327"/>
              <a:gd name="T65" fmla="*/ 284758 h 293760"/>
              <a:gd name="T66" fmla="*/ 143039 w 293327"/>
              <a:gd name="T67" fmla="*/ 222495 h 293760"/>
              <a:gd name="T68" fmla="*/ 101395 w 293327"/>
              <a:gd name="T69" fmla="*/ 218177 h 293760"/>
              <a:gd name="T70" fmla="*/ 143039 w 293327"/>
              <a:gd name="T71" fmla="*/ 213499 h 293760"/>
              <a:gd name="T72" fmla="*/ 147385 w 293327"/>
              <a:gd name="T73" fmla="*/ 172108 h 293760"/>
              <a:gd name="T74" fmla="*/ 152092 w 293327"/>
              <a:gd name="T75" fmla="*/ 213499 h 293760"/>
              <a:gd name="T76" fmla="*/ 214740 w 293327"/>
              <a:gd name="T77" fmla="*/ 176788 h 293760"/>
              <a:gd name="T78" fmla="*/ 223793 w 293327"/>
              <a:gd name="T79" fmla="*/ 176788 h 293760"/>
              <a:gd name="T80" fmla="*/ 286078 w 293327"/>
              <a:gd name="T81" fmla="*/ 213499 h 293760"/>
              <a:gd name="T82" fmla="*/ 248780 w 293327"/>
              <a:gd name="T83" fmla="*/ 151593 h 293760"/>
              <a:gd name="T84" fmla="*/ 248780 w 293327"/>
              <a:gd name="T85" fmla="*/ 142597 h 293760"/>
              <a:gd name="T86" fmla="*/ 286078 w 293327"/>
              <a:gd name="T87" fmla="*/ 22745 h 293760"/>
              <a:gd name="T88" fmla="*/ 260730 w 293327"/>
              <a:gd name="T89" fmla="*/ 9432 h 293760"/>
              <a:gd name="T90" fmla="*/ 260730 w 293327"/>
              <a:gd name="T91" fmla="*/ 433 h 293760"/>
              <a:gd name="T92" fmla="*/ 295131 w 293327"/>
              <a:gd name="T93" fmla="*/ 22745 h 293760"/>
              <a:gd name="T94" fmla="*/ 272680 w 293327"/>
              <a:gd name="T95" fmla="*/ 293397 h 293760"/>
              <a:gd name="T96" fmla="*/ 0 w 293327"/>
              <a:gd name="T97" fmla="*/ 271440 h 293760"/>
              <a:gd name="T98" fmla="*/ 22450 w 293327"/>
              <a:gd name="T99" fmla="*/ 433 h 293760"/>
              <a:gd name="T100" fmla="*/ 250558 w 293327"/>
              <a:gd name="T101" fmla="*/ 12973 h 293760"/>
              <a:gd name="T102" fmla="*/ 250558 w 293327"/>
              <a:gd name="T103" fmla="*/ 74952 h 293760"/>
              <a:gd name="T104" fmla="*/ 224216 w 293327"/>
              <a:gd name="T105" fmla="*/ 146664 h 293760"/>
              <a:gd name="T106" fmla="*/ 81318 w 293327"/>
              <a:gd name="T107" fmla="*/ 151346 h 293760"/>
              <a:gd name="T108" fmla="*/ 96113 w 293327"/>
              <a:gd name="T109" fmla="*/ 253326 h 293760"/>
              <a:gd name="T110" fmla="*/ 57500 w 293327"/>
              <a:gd name="T111" fmla="*/ 253326 h 293760"/>
              <a:gd name="T112" fmla="*/ 72658 w 293327"/>
              <a:gd name="T113" fmla="*/ 146664 h 293760"/>
              <a:gd name="T114" fmla="*/ 215193 w 293327"/>
              <a:gd name="T115" fmla="*/ 142339 h 293760"/>
              <a:gd name="T116" fmla="*/ 188491 w 293327"/>
              <a:gd name="T117" fmla="*/ 74952 h 293760"/>
              <a:gd name="T118" fmla="*/ 188491 w 293327"/>
              <a:gd name="T119" fmla="*/ 12973 h 29376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93327" h="293760">
                <a:moveTo>
                  <a:pt x="76517" y="243537"/>
                </a:moveTo>
                <a:cubicBezTo>
                  <a:pt x="70779" y="243537"/>
                  <a:pt x="66116" y="247867"/>
                  <a:pt x="66116" y="253639"/>
                </a:cubicBezTo>
                <a:cubicBezTo>
                  <a:pt x="66116" y="259412"/>
                  <a:pt x="70779" y="264102"/>
                  <a:pt x="76517" y="264102"/>
                </a:cubicBezTo>
                <a:cubicBezTo>
                  <a:pt x="82255" y="264102"/>
                  <a:pt x="86918" y="259412"/>
                  <a:pt x="86918" y="253639"/>
                </a:cubicBezTo>
                <a:cubicBezTo>
                  <a:pt x="86918" y="247867"/>
                  <a:pt x="82255" y="243537"/>
                  <a:pt x="76517" y="243537"/>
                </a:cubicBezTo>
                <a:close/>
                <a:moveTo>
                  <a:pt x="151162" y="222770"/>
                </a:moveTo>
                <a:lnTo>
                  <a:pt x="151162" y="285111"/>
                </a:lnTo>
                <a:lnTo>
                  <a:pt x="271013" y="285111"/>
                </a:lnTo>
                <a:cubicBezTo>
                  <a:pt x="278211" y="285111"/>
                  <a:pt x="284329" y="278985"/>
                  <a:pt x="284329" y="271778"/>
                </a:cubicBezTo>
                <a:lnTo>
                  <a:pt x="284329" y="222770"/>
                </a:lnTo>
                <a:lnTo>
                  <a:pt x="151162" y="222770"/>
                </a:lnTo>
                <a:close/>
                <a:moveTo>
                  <a:pt x="217134" y="33065"/>
                </a:moveTo>
                <a:cubicBezTo>
                  <a:pt x="211490" y="33065"/>
                  <a:pt x="206904" y="37298"/>
                  <a:pt x="206904" y="42942"/>
                </a:cubicBezTo>
                <a:cubicBezTo>
                  <a:pt x="206904" y="48587"/>
                  <a:pt x="211490" y="53173"/>
                  <a:pt x="217134" y="53173"/>
                </a:cubicBezTo>
                <a:cubicBezTo>
                  <a:pt x="222779" y="53173"/>
                  <a:pt x="227365" y="48587"/>
                  <a:pt x="227365" y="42942"/>
                </a:cubicBezTo>
                <a:cubicBezTo>
                  <a:pt x="227365" y="37298"/>
                  <a:pt x="222779" y="33065"/>
                  <a:pt x="217134" y="33065"/>
                </a:cubicBezTo>
                <a:close/>
                <a:moveTo>
                  <a:pt x="217134" y="24245"/>
                </a:moveTo>
                <a:cubicBezTo>
                  <a:pt x="227365" y="24245"/>
                  <a:pt x="236184" y="32712"/>
                  <a:pt x="236184" y="42942"/>
                </a:cubicBezTo>
                <a:cubicBezTo>
                  <a:pt x="236184" y="53526"/>
                  <a:pt x="227365" y="61992"/>
                  <a:pt x="217134" y="61992"/>
                </a:cubicBezTo>
                <a:cubicBezTo>
                  <a:pt x="206551" y="61992"/>
                  <a:pt x="198437" y="53526"/>
                  <a:pt x="198437" y="42942"/>
                </a:cubicBezTo>
                <a:cubicBezTo>
                  <a:pt x="198437" y="32712"/>
                  <a:pt x="206551" y="24245"/>
                  <a:pt x="217134" y="24245"/>
                </a:cubicBezTo>
                <a:close/>
                <a:moveTo>
                  <a:pt x="22314" y="9442"/>
                </a:moveTo>
                <a:cubicBezTo>
                  <a:pt x="15116" y="9442"/>
                  <a:pt x="8998" y="15208"/>
                  <a:pt x="8998" y="22775"/>
                </a:cubicBezTo>
                <a:lnTo>
                  <a:pt x="8998" y="71783"/>
                </a:lnTo>
                <a:lnTo>
                  <a:pt x="73782" y="71783"/>
                </a:lnTo>
                <a:lnTo>
                  <a:pt x="136046" y="9442"/>
                </a:lnTo>
                <a:lnTo>
                  <a:pt x="22314" y="9442"/>
                </a:lnTo>
                <a:close/>
                <a:moveTo>
                  <a:pt x="218182" y="9020"/>
                </a:moveTo>
                <a:cubicBezTo>
                  <a:pt x="209216" y="9020"/>
                  <a:pt x="200250" y="12267"/>
                  <a:pt x="193794" y="19122"/>
                </a:cubicBezTo>
                <a:cubicBezTo>
                  <a:pt x="186980" y="25616"/>
                  <a:pt x="183394" y="34636"/>
                  <a:pt x="183394" y="43656"/>
                </a:cubicBezTo>
                <a:cubicBezTo>
                  <a:pt x="183394" y="53037"/>
                  <a:pt x="186980" y="62057"/>
                  <a:pt x="193794" y="68551"/>
                </a:cubicBezTo>
                <a:lnTo>
                  <a:pt x="218182" y="93085"/>
                </a:lnTo>
                <a:lnTo>
                  <a:pt x="242570" y="68551"/>
                </a:lnTo>
                <a:cubicBezTo>
                  <a:pt x="249384" y="62057"/>
                  <a:pt x="252971" y="53037"/>
                  <a:pt x="252971" y="43656"/>
                </a:cubicBezTo>
                <a:cubicBezTo>
                  <a:pt x="252971" y="34636"/>
                  <a:pt x="249384" y="25616"/>
                  <a:pt x="242570" y="19122"/>
                </a:cubicBezTo>
                <a:cubicBezTo>
                  <a:pt x="235756" y="12267"/>
                  <a:pt x="227148" y="9020"/>
                  <a:pt x="218182" y="9020"/>
                </a:cubicBezTo>
                <a:close/>
                <a:moveTo>
                  <a:pt x="22314" y="433"/>
                </a:moveTo>
                <a:lnTo>
                  <a:pt x="176356" y="433"/>
                </a:lnTo>
                <a:cubicBezTo>
                  <a:pt x="178876" y="433"/>
                  <a:pt x="180675" y="2595"/>
                  <a:pt x="180675" y="5118"/>
                </a:cubicBezTo>
                <a:cubicBezTo>
                  <a:pt x="180675" y="7280"/>
                  <a:pt x="178876" y="9442"/>
                  <a:pt x="176356" y="9442"/>
                </a:cubicBezTo>
                <a:lnTo>
                  <a:pt x="148283" y="9442"/>
                </a:lnTo>
                <a:lnTo>
                  <a:pt x="86379" y="71783"/>
                </a:lnTo>
                <a:lnTo>
                  <a:pt x="146484" y="71783"/>
                </a:lnTo>
                <a:cubicBezTo>
                  <a:pt x="149003" y="71783"/>
                  <a:pt x="151162" y="73585"/>
                  <a:pt x="151162" y="76107"/>
                </a:cubicBezTo>
                <a:lnTo>
                  <a:pt x="151162" y="117548"/>
                </a:lnTo>
                <a:cubicBezTo>
                  <a:pt x="151162" y="120070"/>
                  <a:pt x="149003" y="122232"/>
                  <a:pt x="146484" y="122232"/>
                </a:cubicBezTo>
                <a:cubicBezTo>
                  <a:pt x="144324" y="122232"/>
                  <a:pt x="142165" y="120070"/>
                  <a:pt x="142165" y="117548"/>
                </a:cubicBezTo>
                <a:lnTo>
                  <a:pt x="142165" y="80431"/>
                </a:lnTo>
                <a:lnTo>
                  <a:pt x="79900" y="80431"/>
                </a:lnTo>
                <a:lnTo>
                  <a:pt x="79900" y="117548"/>
                </a:lnTo>
                <a:cubicBezTo>
                  <a:pt x="79900" y="120070"/>
                  <a:pt x="78101" y="122232"/>
                  <a:pt x="75581" y="122232"/>
                </a:cubicBezTo>
                <a:cubicBezTo>
                  <a:pt x="73422" y="122232"/>
                  <a:pt x="71262" y="120070"/>
                  <a:pt x="71262" y="117548"/>
                </a:cubicBezTo>
                <a:lnTo>
                  <a:pt x="71262" y="80431"/>
                </a:lnTo>
                <a:lnTo>
                  <a:pt x="8998" y="80431"/>
                </a:lnTo>
                <a:lnTo>
                  <a:pt x="8998" y="142772"/>
                </a:lnTo>
                <a:lnTo>
                  <a:pt x="46068" y="142772"/>
                </a:lnTo>
                <a:cubicBezTo>
                  <a:pt x="48588" y="142772"/>
                  <a:pt x="50387" y="144574"/>
                  <a:pt x="50387" y="147096"/>
                </a:cubicBezTo>
                <a:cubicBezTo>
                  <a:pt x="50387" y="149619"/>
                  <a:pt x="48588" y="151781"/>
                  <a:pt x="46068" y="151781"/>
                </a:cubicBezTo>
                <a:lnTo>
                  <a:pt x="8998" y="151781"/>
                </a:lnTo>
                <a:lnTo>
                  <a:pt x="8998" y="213762"/>
                </a:lnTo>
                <a:lnTo>
                  <a:pt x="46068" y="213762"/>
                </a:lnTo>
                <a:cubicBezTo>
                  <a:pt x="48588" y="213762"/>
                  <a:pt x="50387" y="215924"/>
                  <a:pt x="50387" y="218446"/>
                </a:cubicBezTo>
                <a:cubicBezTo>
                  <a:pt x="50387" y="220969"/>
                  <a:pt x="48588" y="222770"/>
                  <a:pt x="46068" y="222770"/>
                </a:cubicBezTo>
                <a:lnTo>
                  <a:pt x="8998" y="222770"/>
                </a:lnTo>
                <a:lnTo>
                  <a:pt x="8998" y="271778"/>
                </a:lnTo>
                <a:cubicBezTo>
                  <a:pt x="8998" y="278985"/>
                  <a:pt x="15116" y="285111"/>
                  <a:pt x="22314" y="285111"/>
                </a:cubicBezTo>
                <a:lnTo>
                  <a:pt x="142165" y="285111"/>
                </a:lnTo>
                <a:lnTo>
                  <a:pt x="142165" y="222770"/>
                </a:lnTo>
                <a:lnTo>
                  <a:pt x="105094" y="222770"/>
                </a:lnTo>
                <a:cubicBezTo>
                  <a:pt x="102934" y="222770"/>
                  <a:pt x="100775" y="220969"/>
                  <a:pt x="100775" y="218446"/>
                </a:cubicBezTo>
                <a:cubicBezTo>
                  <a:pt x="100775" y="215924"/>
                  <a:pt x="102934" y="213762"/>
                  <a:pt x="105094" y="213762"/>
                </a:cubicBezTo>
                <a:lnTo>
                  <a:pt x="142165" y="213762"/>
                </a:lnTo>
                <a:lnTo>
                  <a:pt x="142165" y="177006"/>
                </a:lnTo>
                <a:cubicBezTo>
                  <a:pt x="142165" y="174483"/>
                  <a:pt x="144324" y="172321"/>
                  <a:pt x="146484" y="172321"/>
                </a:cubicBezTo>
                <a:cubicBezTo>
                  <a:pt x="149003" y="172321"/>
                  <a:pt x="151162" y="174483"/>
                  <a:pt x="151162" y="177006"/>
                </a:cubicBezTo>
                <a:lnTo>
                  <a:pt x="151162" y="213762"/>
                </a:lnTo>
                <a:lnTo>
                  <a:pt x="213427" y="213762"/>
                </a:lnTo>
                <a:lnTo>
                  <a:pt x="213427" y="177006"/>
                </a:lnTo>
                <a:cubicBezTo>
                  <a:pt x="213427" y="174483"/>
                  <a:pt x="215227" y="172321"/>
                  <a:pt x="217746" y="172321"/>
                </a:cubicBezTo>
                <a:cubicBezTo>
                  <a:pt x="220265" y="172321"/>
                  <a:pt x="222425" y="174483"/>
                  <a:pt x="222425" y="177006"/>
                </a:cubicBezTo>
                <a:lnTo>
                  <a:pt x="222425" y="213762"/>
                </a:lnTo>
                <a:lnTo>
                  <a:pt x="284329" y="213762"/>
                </a:lnTo>
                <a:lnTo>
                  <a:pt x="284329" y="151781"/>
                </a:lnTo>
                <a:lnTo>
                  <a:pt x="247259" y="151781"/>
                </a:lnTo>
                <a:cubicBezTo>
                  <a:pt x="244739" y="151781"/>
                  <a:pt x="242940" y="149619"/>
                  <a:pt x="242940" y="147096"/>
                </a:cubicBezTo>
                <a:cubicBezTo>
                  <a:pt x="242940" y="144574"/>
                  <a:pt x="244739" y="142772"/>
                  <a:pt x="247259" y="142772"/>
                </a:cubicBezTo>
                <a:lnTo>
                  <a:pt x="284329" y="142772"/>
                </a:lnTo>
                <a:lnTo>
                  <a:pt x="284329" y="22775"/>
                </a:lnTo>
                <a:cubicBezTo>
                  <a:pt x="284329" y="15208"/>
                  <a:pt x="278211" y="9442"/>
                  <a:pt x="271013" y="9442"/>
                </a:cubicBezTo>
                <a:lnTo>
                  <a:pt x="259136" y="9442"/>
                </a:lnTo>
                <a:cubicBezTo>
                  <a:pt x="256616" y="9442"/>
                  <a:pt x="254817" y="7280"/>
                  <a:pt x="254817" y="5118"/>
                </a:cubicBezTo>
                <a:cubicBezTo>
                  <a:pt x="254817" y="2595"/>
                  <a:pt x="256616" y="433"/>
                  <a:pt x="259136" y="433"/>
                </a:cubicBezTo>
                <a:lnTo>
                  <a:pt x="271013" y="433"/>
                </a:lnTo>
                <a:cubicBezTo>
                  <a:pt x="283250" y="433"/>
                  <a:pt x="293327" y="10523"/>
                  <a:pt x="293327" y="22775"/>
                </a:cubicBezTo>
                <a:lnTo>
                  <a:pt x="293327" y="271778"/>
                </a:lnTo>
                <a:cubicBezTo>
                  <a:pt x="293327" y="284030"/>
                  <a:pt x="283250" y="293760"/>
                  <a:pt x="271013" y="293760"/>
                </a:cubicBezTo>
                <a:lnTo>
                  <a:pt x="22314" y="293760"/>
                </a:lnTo>
                <a:cubicBezTo>
                  <a:pt x="10077" y="293760"/>
                  <a:pt x="0" y="284030"/>
                  <a:pt x="0" y="271778"/>
                </a:cubicBezTo>
                <a:lnTo>
                  <a:pt x="0" y="22775"/>
                </a:lnTo>
                <a:cubicBezTo>
                  <a:pt x="0" y="10523"/>
                  <a:pt x="10077" y="433"/>
                  <a:pt x="22314" y="433"/>
                </a:cubicBezTo>
                <a:close/>
                <a:moveTo>
                  <a:pt x="218048" y="0"/>
                </a:moveTo>
                <a:cubicBezTo>
                  <a:pt x="229211" y="0"/>
                  <a:pt x="240418" y="4329"/>
                  <a:pt x="249026" y="12988"/>
                </a:cubicBezTo>
                <a:cubicBezTo>
                  <a:pt x="257275" y="20926"/>
                  <a:pt x="261578" y="32111"/>
                  <a:pt x="261578" y="43656"/>
                </a:cubicBezTo>
                <a:cubicBezTo>
                  <a:pt x="261578" y="55562"/>
                  <a:pt x="257275" y="66386"/>
                  <a:pt x="249026" y="75045"/>
                </a:cubicBezTo>
                <a:lnTo>
                  <a:pt x="222845" y="101383"/>
                </a:lnTo>
                <a:lnTo>
                  <a:pt x="222845" y="146844"/>
                </a:lnTo>
                <a:cubicBezTo>
                  <a:pt x="222845" y="149369"/>
                  <a:pt x="220693" y="151534"/>
                  <a:pt x="218182" y="151534"/>
                </a:cubicBezTo>
                <a:lnTo>
                  <a:pt x="80821" y="151534"/>
                </a:lnTo>
                <a:lnTo>
                  <a:pt x="80821" y="235239"/>
                </a:lnTo>
                <a:cubicBezTo>
                  <a:pt x="89428" y="237043"/>
                  <a:pt x="95525" y="244619"/>
                  <a:pt x="95525" y="253639"/>
                </a:cubicBezTo>
                <a:cubicBezTo>
                  <a:pt x="95525" y="264463"/>
                  <a:pt x="86918" y="273122"/>
                  <a:pt x="76517" y="273122"/>
                </a:cubicBezTo>
                <a:cubicBezTo>
                  <a:pt x="66116" y="273122"/>
                  <a:pt x="57150" y="264463"/>
                  <a:pt x="57150" y="253639"/>
                </a:cubicBezTo>
                <a:cubicBezTo>
                  <a:pt x="57150" y="244619"/>
                  <a:pt x="63606" y="237043"/>
                  <a:pt x="72213" y="235239"/>
                </a:cubicBezTo>
                <a:lnTo>
                  <a:pt x="72213" y="146844"/>
                </a:lnTo>
                <a:cubicBezTo>
                  <a:pt x="72213" y="144318"/>
                  <a:pt x="74365" y="142514"/>
                  <a:pt x="76517" y="142514"/>
                </a:cubicBezTo>
                <a:lnTo>
                  <a:pt x="213878" y="142514"/>
                </a:lnTo>
                <a:lnTo>
                  <a:pt x="213878" y="101383"/>
                </a:lnTo>
                <a:lnTo>
                  <a:pt x="187339" y="75045"/>
                </a:lnTo>
                <a:cubicBezTo>
                  <a:pt x="179090" y="66386"/>
                  <a:pt x="174786" y="55562"/>
                  <a:pt x="174786" y="43656"/>
                </a:cubicBezTo>
                <a:cubicBezTo>
                  <a:pt x="174786" y="32111"/>
                  <a:pt x="179090" y="20926"/>
                  <a:pt x="187339" y="12988"/>
                </a:cubicBezTo>
                <a:cubicBezTo>
                  <a:pt x="195767" y="4329"/>
                  <a:pt x="206885" y="0"/>
                  <a:pt x="2180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51" name="Freeform 966">
            <a:extLst>
              <a:ext uri="{FF2B5EF4-FFF2-40B4-BE49-F238E27FC236}">
                <a16:creationId xmlns:a16="http://schemas.microsoft.com/office/drawing/2014/main" xmlns="" id="{D4BF0861-3A65-3145-834E-F94CD1986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584" y="3072175"/>
            <a:ext cx="467284" cy="467285"/>
          </a:xfrm>
          <a:custGeom>
            <a:avLst/>
            <a:gdLst>
              <a:gd name="T0" fmla="*/ 98255 w 293327"/>
              <a:gd name="T1" fmla="*/ 286431 h 293327"/>
              <a:gd name="T2" fmla="*/ 196874 w 293327"/>
              <a:gd name="T3" fmla="*/ 259601 h 293327"/>
              <a:gd name="T4" fmla="*/ 111439 w 293327"/>
              <a:gd name="T5" fmla="*/ 150144 h 293327"/>
              <a:gd name="T6" fmla="*/ 111439 w 293327"/>
              <a:gd name="T7" fmla="*/ 159345 h 293327"/>
              <a:gd name="T8" fmla="*/ 111439 w 293327"/>
              <a:gd name="T9" fmla="*/ 150144 h 293327"/>
              <a:gd name="T10" fmla="*/ 212464 w 293327"/>
              <a:gd name="T11" fmla="*/ 207028 h 293327"/>
              <a:gd name="T12" fmla="*/ 226969 w 293327"/>
              <a:gd name="T13" fmla="*/ 177298 h 293327"/>
              <a:gd name="T14" fmla="*/ 190711 w 293327"/>
              <a:gd name="T15" fmla="*/ 142853 h 293327"/>
              <a:gd name="T16" fmla="*/ 116231 w 293327"/>
              <a:gd name="T17" fmla="*/ 133979 h 293327"/>
              <a:gd name="T18" fmla="*/ 107017 w 293327"/>
              <a:gd name="T19" fmla="*/ 133979 h 293327"/>
              <a:gd name="T20" fmla="*/ 111439 w 293327"/>
              <a:gd name="T21" fmla="*/ 107018 h 293327"/>
              <a:gd name="T22" fmla="*/ 111439 w 293327"/>
              <a:gd name="T23" fmla="*/ 116233 h 293327"/>
              <a:gd name="T24" fmla="*/ 111439 w 293327"/>
              <a:gd name="T25" fmla="*/ 107018 h 293327"/>
              <a:gd name="T26" fmla="*/ 199752 w 293327"/>
              <a:gd name="T27" fmla="*/ 100629 h 293327"/>
              <a:gd name="T28" fmla="*/ 199752 w 293327"/>
              <a:gd name="T29" fmla="*/ 109843 h 293327"/>
              <a:gd name="T30" fmla="*/ 135767 w 293327"/>
              <a:gd name="T31" fmla="*/ 105050 h 293327"/>
              <a:gd name="T32" fmla="*/ 111439 w 293327"/>
              <a:gd name="T33" fmla="*/ 84655 h 293327"/>
              <a:gd name="T34" fmla="*/ 111439 w 293327"/>
              <a:gd name="T35" fmla="*/ 93855 h 293327"/>
              <a:gd name="T36" fmla="*/ 111439 w 293327"/>
              <a:gd name="T37" fmla="*/ 84655 h 293327"/>
              <a:gd name="T38" fmla="*/ 218473 w 293327"/>
              <a:gd name="T39" fmla="*/ 70280 h 293327"/>
              <a:gd name="T40" fmla="*/ 218473 w 293327"/>
              <a:gd name="T41" fmla="*/ 79481 h 293327"/>
              <a:gd name="T42" fmla="*/ 186880 w 293327"/>
              <a:gd name="T43" fmla="*/ 74880 h 293327"/>
              <a:gd name="T44" fmla="*/ 140176 w 293327"/>
              <a:gd name="T45" fmla="*/ 70280 h 293327"/>
              <a:gd name="T46" fmla="*/ 172137 w 293327"/>
              <a:gd name="T47" fmla="*/ 74880 h 293327"/>
              <a:gd name="T48" fmla="*/ 140176 w 293327"/>
              <a:gd name="T49" fmla="*/ 79481 h 293327"/>
              <a:gd name="T50" fmla="*/ 140176 w 293327"/>
              <a:gd name="T51" fmla="*/ 70280 h 293327"/>
              <a:gd name="T52" fmla="*/ 116231 w 293327"/>
              <a:gd name="T53" fmla="*/ 66894 h 293327"/>
              <a:gd name="T54" fmla="*/ 107017 w 293327"/>
              <a:gd name="T55" fmla="*/ 66894 h 293327"/>
              <a:gd name="T56" fmla="*/ 45886 w 293327"/>
              <a:gd name="T57" fmla="*/ 41530 h 293327"/>
              <a:gd name="T58" fmla="*/ 253601 w 293327"/>
              <a:gd name="T59" fmla="*/ 46239 h 293327"/>
              <a:gd name="T60" fmla="*/ 249244 w 293327"/>
              <a:gd name="T61" fmla="*/ 138616 h 293327"/>
              <a:gd name="T62" fmla="*/ 244523 w 293327"/>
              <a:gd name="T63" fmla="*/ 50586 h 293327"/>
              <a:gd name="T64" fmla="*/ 50608 w 293327"/>
              <a:gd name="T65" fmla="*/ 68699 h 293327"/>
              <a:gd name="T66" fmla="*/ 50608 w 293327"/>
              <a:gd name="T67" fmla="*/ 154558 h 293327"/>
              <a:gd name="T68" fmla="*/ 173711 w 293327"/>
              <a:gd name="T69" fmla="*/ 172671 h 293327"/>
              <a:gd name="T70" fmla="*/ 173711 w 293327"/>
              <a:gd name="T71" fmla="*/ 181727 h 293327"/>
              <a:gd name="T72" fmla="*/ 41530 w 293327"/>
              <a:gd name="T73" fmla="*/ 177380 h 293327"/>
              <a:gd name="T74" fmla="*/ 45886 w 293327"/>
              <a:gd name="T75" fmla="*/ 145862 h 293327"/>
              <a:gd name="T76" fmla="*/ 45886 w 293327"/>
              <a:gd name="T77" fmla="*/ 77394 h 293327"/>
              <a:gd name="T78" fmla="*/ 41530 w 293327"/>
              <a:gd name="T79" fmla="*/ 46239 h 293327"/>
              <a:gd name="T80" fmla="*/ 22479 w 293327"/>
              <a:gd name="T81" fmla="*/ 9064 h 293327"/>
              <a:gd name="T82" fmla="*/ 9064 w 293327"/>
              <a:gd name="T83" fmla="*/ 214643 h 293327"/>
              <a:gd name="T84" fmla="*/ 192524 w 293327"/>
              <a:gd name="T85" fmla="*/ 219356 h 293327"/>
              <a:gd name="T86" fmla="*/ 9064 w 293327"/>
              <a:gd name="T87" fmla="*/ 223707 h 293327"/>
              <a:gd name="T88" fmla="*/ 22479 w 293327"/>
              <a:gd name="T89" fmla="*/ 250537 h 293327"/>
              <a:gd name="T90" fmla="*/ 286067 w 293327"/>
              <a:gd name="T91" fmla="*/ 237121 h 293327"/>
              <a:gd name="T92" fmla="*/ 211741 w 293327"/>
              <a:gd name="T93" fmla="*/ 223707 h 293327"/>
              <a:gd name="T94" fmla="*/ 179109 w 293327"/>
              <a:gd name="T95" fmla="*/ 137416 h 293327"/>
              <a:gd name="T96" fmla="*/ 184911 w 293327"/>
              <a:gd name="T97" fmla="*/ 131615 h 293327"/>
              <a:gd name="T98" fmla="*/ 271202 w 293327"/>
              <a:gd name="T99" fmla="*/ 164246 h 293327"/>
              <a:gd name="T100" fmla="*/ 232407 w 293327"/>
              <a:gd name="T101" fmla="*/ 184912 h 293327"/>
              <a:gd name="T102" fmla="*/ 286067 w 293327"/>
              <a:gd name="T103" fmla="*/ 214643 h 293327"/>
              <a:gd name="T104" fmla="*/ 272652 w 293327"/>
              <a:gd name="T105" fmla="*/ 9064 h 293327"/>
              <a:gd name="T106" fmla="*/ 22479 w 293327"/>
              <a:gd name="T107" fmla="*/ 0 h 293327"/>
              <a:gd name="T108" fmla="*/ 295131 w 293327"/>
              <a:gd name="T109" fmla="*/ 22479 h 293327"/>
              <a:gd name="T110" fmla="*/ 272652 w 293327"/>
              <a:gd name="T111" fmla="*/ 259601 h 293327"/>
              <a:gd name="T112" fmla="*/ 205577 w 293327"/>
              <a:gd name="T113" fmla="*/ 286431 h 293327"/>
              <a:gd name="T114" fmla="*/ 241472 w 293327"/>
              <a:gd name="T115" fmla="*/ 290783 h 293327"/>
              <a:gd name="T116" fmla="*/ 58011 w 293327"/>
              <a:gd name="T117" fmla="*/ 295133 h 293327"/>
              <a:gd name="T118" fmla="*/ 58011 w 293327"/>
              <a:gd name="T119" fmla="*/ 286431 h 293327"/>
              <a:gd name="T120" fmla="*/ 89555 w 293327"/>
              <a:gd name="T121" fmla="*/ 259601 h 293327"/>
              <a:gd name="T122" fmla="*/ 0 w 293327"/>
              <a:gd name="T123" fmla="*/ 237121 h 293327"/>
              <a:gd name="T124" fmla="*/ 22479 w 293327"/>
              <a:gd name="T125" fmla="*/ 0 h 2933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93327" h="293327">
                <a:moveTo>
                  <a:pt x="97655" y="258012"/>
                </a:moveTo>
                <a:lnTo>
                  <a:pt x="97655" y="284678"/>
                </a:lnTo>
                <a:lnTo>
                  <a:pt x="195671" y="284678"/>
                </a:lnTo>
                <a:lnTo>
                  <a:pt x="195671" y="258012"/>
                </a:lnTo>
                <a:lnTo>
                  <a:pt x="97655" y="258012"/>
                </a:lnTo>
                <a:close/>
                <a:moveTo>
                  <a:pt x="110758" y="149225"/>
                </a:moveTo>
                <a:cubicBezTo>
                  <a:pt x="113322" y="149225"/>
                  <a:pt x="115521" y="151511"/>
                  <a:pt x="115521" y="153797"/>
                </a:cubicBezTo>
                <a:cubicBezTo>
                  <a:pt x="115521" y="156464"/>
                  <a:pt x="113322" y="158369"/>
                  <a:pt x="110758" y="158369"/>
                </a:cubicBezTo>
                <a:cubicBezTo>
                  <a:pt x="108194" y="158369"/>
                  <a:pt x="106362" y="156464"/>
                  <a:pt x="106362" y="153797"/>
                </a:cubicBezTo>
                <a:cubicBezTo>
                  <a:pt x="106362" y="151511"/>
                  <a:pt x="108194" y="149225"/>
                  <a:pt x="110758" y="149225"/>
                </a:cubicBezTo>
                <a:close/>
                <a:moveTo>
                  <a:pt x="189545" y="141979"/>
                </a:moveTo>
                <a:lnTo>
                  <a:pt x="211166" y="205761"/>
                </a:lnTo>
                <a:lnTo>
                  <a:pt x="223418" y="178374"/>
                </a:lnTo>
                <a:cubicBezTo>
                  <a:pt x="223779" y="177293"/>
                  <a:pt x="224860" y="176573"/>
                  <a:pt x="225581" y="176212"/>
                </a:cubicBezTo>
                <a:lnTo>
                  <a:pt x="252967" y="163960"/>
                </a:lnTo>
                <a:lnTo>
                  <a:pt x="189545" y="141979"/>
                </a:lnTo>
                <a:close/>
                <a:moveTo>
                  <a:pt x="110758" y="128587"/>
                </a:moveTo>
                <a:cubicBezTo>
                  <a:pt x="113322" y="128587"/>
                  <a:pt x="115521" y="130492"/>
                  <a:pt x="115521" y="133159"/>
                </a:cubicBezTo>
                <a:cubicBezTo>
                  <a:pt x="115521" y="135826"/>
                  <a:pt x="113322" y="137731"/>
                  <a:pt x="110758" y="137731"/>
                </a:cubicBezTo>
                <a:cubicBezTo>
                  <a:pt x="108194" y="137731"/>
                  <a:pt x="106362" y="135826"/>
                  <a:pt x="106362" y="133159"/>
                </a:cubicBezTo>
                <a:cubicBezTo>
                  <a:pt x="106362" y="130492"/>
                  <a:pt x="108194" y="128587"/>
                  <a:pt x="110758" y="128587"/>
                </a:cubicBezTo>
                <a:close/>
                <a:moveTo>
                  <a:pt x="110758" y="106362"/>
                </a:moveTo>
                <a:cubicBezTo>
                  <a:pt x="113322" y="106362"/>
                  <a:pt x="115521" y="108194"/>
                  <a:pt x="115521" y="111125"/>
                </a:cubicBezTo>
                <a:cubicBezTo>
                  <a:pt x="115521" y="113689"/>
                  <a:pt x="113322" y="115521"/>
                  <a:pt x="110758" y="115521"/>
                </a:cubicBezTo>
                <a:cubicBezTo>
                  <a:pt x="108194" y="115521"/>
                  <a:pt x="106362" y="113689"/>
                  <a:pt x="106362" y="111125"/>
                </a:cubicBezTo>
                <a:cubicBezTo>
                  <a:pt x="106362" y="108194"/>
                  <a:pt x="108194" y="106362"/>
                  <a:pt x="110758" y="106362"/>
                </a:cubicBezTo>
                <a:close/>
                <a:moveTo>
                  <a:pt x="139248" y="100012"/>
                </a:moveTo>
                <a:lnTo>
                  <a:pt x="198530" y="100012"/>
                </a:lnTo>
                <a:cubicBezTo>
                  <a:pt x="201044" y="100012"/>
                  <a:pt x="202841" y="101844"/>
                  <a:pt x="202841" y="104408"/>
                </a:cubicBezTo>
                <a:cubicBezTo>
                  <a:pt x="202841" y="106973"/>
                  <a:pt x="201044" y="109171"/>
                  <a:pt x="198530" y="109171"/>
                </a:cubicBezTo>
                <a:lnTo>
                  <a:pt x="139248" y="109171"/>
                </a:lnTo>
                <a:cubicBezTo>
                  <a:pt x="137093" y="109171"/>
                  <a:pt x="134937" y="106973"/>
                  <a:pt x="134937" y="104408"/>
                </a:cubicBezTo>
                <a:cubicBezTo>
                  <a:pt x="134937" y="101844"/>
                  <a:pt x="137093" y="100012"/>
                  <a:pt x="139248" y="100012"/>
                </a:cubicBezTo>
                <a:close/>
                <a:moveTo>
                  <a:pt x="110758" y="84137"/>
                </a:moveTo>
                <a:cubicBezTo>
                  <a:pt x="113322" y="84137"/>
                  <a:pt x="115521" y="86423"/>
                  <a:pt x="115521" y="88709"/>
                </a:cubicBezTo>
                <a:cubicBezTo>
                  <a:pt x="115521" y="91376"/>
                  <a:pt x="113322" y="93281"/>
                  <a:pt x="110758" y="93281"/>
                </a:cubicBezTo>
                <a:cubicBezTo>
                  <a:pt x="108194" y="93281"/>
                  <a:pt x="106362" y="91376"/>
                  <a:pt x="106362" y="88709"/>
                </a:cubicBezTo>
                <a:cubicBezTo>
                  <a:pt x="106362" y="86423"/>
                  <a:pt x="108194" y="84137"/>
                  <a:pt x="110758" y="84137"/>
                </a:cubicBezTo>
                <a:close/>
                <a:moveTo>
                  <a:pt x="190119" y="69850"/>
                </a:moveTo>
                <a:lnTo>
                  <a:pt x="217138" y="69850"/>
                </a:lnTo>
                <a:cubicBezTo>
                  <a:pt x="219694" y="69850"/>
                  <a:pt x="221885" y="71755"/>
                  <a:pt x="221885" y="74422"/>
                </a:cubicBezTo>
                <a:cubicBezTo>
                  <a:pt x="221885" y="77089"/>
                  <a:pt x="219694" y="78994"/>
                  <a:pt x="217138" y="78994"/>
                </a:cubicBezTo>
                <a:lnTo>
                  <a:pt x="190119" y="78994"/>
                </a:lnTo>
                <a:cubicBezTo>
                  <a:pt x="187563" y="78994"/>
                  <a:pt x="185737" y="77089"/>
                  <a:pt x="185737" y="74422"/>
                </a:cubicBezTo>
                <a:cubicBezTo>
                  <a:pt x="185737" y="71755"/>
                  <a:pt x="187563" y="69850"/>
                  <a:pt x="190119" y="69850"/>
                </a:cubicBezTo>
                <a:close/>
                <a:moveTo>
                  <a:pt x="139319" y="69850"/>
                </a:moveTo>
                <a:lnTo>
                  <a:pt x="166703" y="69850"/>
                </a:lnTo>
                <a:cubicBezTo>
                  <a:pt x="168894" y="69850"/>
                  <a:pt x="171085" y="71755"/>
                  <a:pt x="171085" y="74422"/>
                </a:cubicBezTo>
                <a:cubicBezTo>
                  <a:pt x="171085" y="77089"/>
                  <a:pt x="168894" y="78994"/>
                  <a:pt x="166703" y="78994"/>
                </a:cubicBezTo>
                <a:lnTo>
                  <a:pt x="139319" y="78994"/>
                </a:lnTo>
                <a:cubicBezTo>
                  <a:pt x="137128" y="78994"/>
                  <a:pt x="134937" y="77089"/>
                  <a:pt x="134937" y="74422"/>
                </a:cubicBezTo>
                <a:cubicBezTo>
                  <a:pt x="134937" y="71755"/>
                  <a:pt x="137128" y="69850"/>
                  <a:pt x="139319" y="69850"/>
                </a:cubicBezTo>
                <a:close/>
                <a:moveTo>
                  <a:pt x="110758" y="61912"/>
                </a:moveTo>
                <a:cubicBezTo>
                  <a:pt x="113322" y="61912"/>
                  <a:pt x="115521" y="63817"/>
                  <a:pt x="115521" y="66484"/>
                </a:cubicBezTo>
                <a:cubicBezTo>
                  <a:pt x="115521" y="69151"/>
                  <a:pt x="113322" y="71056"/>
                  <a:pt x="110758" y="71056"/>
                </a:cubicBezTo>
                <a:cubicBezTo>
                  <a:pt x="108194" y="71056"/>
                  <a:pt x="106362" y="69151"/>
                  <a:pt x="106362" y="66484"/>
                </a:cubicBezTo>
                <a:cubicBezTo>
                  <a:pt x="106362" y="63817"/>
                  <a:pt x="108194" y="61912"/>
                  <a:pt x="110758" y="61912"/>
                </a:cubicBezTo>
                <a:close/>
                <a:moveTo>
                  <a:pt x="45606" y="41275"/>
                </a:moveTo>
                <a:lnTo>
                  <a:pt x="247720" y="41275"/>
                </a:lnTo>
                <a:cubicBezTo>
                  <a:pt x="249886" y="41275"/>
                  <a:pt x="252051" y="43435"/>
                  <a:pt x="252051" y="45956"/>
                </a:cubicBezTo>
                <a:lnTo>
                  <a:pt x="252051" y="133448"/>
                </a:lnTo>
                <a:cubicBezTo>
                  <a:pt x="252051" y="135609"/>
                  <a:pt x="249886" y="137769"/>
                  <a:pt x="247720" y="137769"/>
                </a:cubicBezTo>
                <a:cubicBezTo>
                  <a:pt x="245194" y="137769"/>
                  <a:pt x="243028" y="135609"/>
                  <a:pt x="243028" y="133448"/>
                </a:cubicBezTo>
                <a:lnTo>
                  <a:pt x="243028" y="50276"/>
                </a:lnTo>
                <a:lnTo>
                  <a:pt x="50298" y="50276"/>
                </a:lnTo>
                <a:lnTo>
                  <a:pt x="50298" y="68279"/>
                </a:lnTo>
                <a:cubicBezTo>
                  <a:pt x="71953" y="70439"/>
                  <a:pt x="88916" y="88802"/>
                  <a:pt x="88916" y="111125"/>
                </a:cubicBezTo>
                <a:cubicBezTo>
                  <a:pt x="88916" y="133088"/>
                  <a:pt x="71953" y="151451"/>
                  <a:pt x="50298" y="153611"/>
                </a:cubicBezTo>
                <a:lnTo>
                  <a:pt x="50298" y="171614"/>
                </a:lnTo>
                <a:lnTo>
                  <a:pt x="172649" y="171614"/>
                </a:lnTo>
                <a:cubicBezTo>
                  <a:pt x="175176" y="171614"/>
                  <a:pt x="176980" y="173414"/>
                  <a:pt x="176980" y="176294"/>
                </a:cubicBezTo>
                <a:cubicBezTo>
                  <a:pt x="176980" y="178815"/>
                  <a:pt x="175176" y="180615"/>
                  <a:pt x="172649" y="180615"/>
                </a:cubicBezTo>
                <a:lnTo>
                  <a:pt x="45606" y="180615"/>
                </a:lnTo>
                <a:cubicBezTo>
                  <a:pt x="43079" y="180615"/>
                  <a:pt x="41275" y="178815"/>
                  <a:pt x="41275" y="176294"/>
                </a:cubicBezTo>
                <a:lnTo>
                  <a:pt x="41275" y="149651"/>
                </a:lnTo>
                <a:cubicBezTo>
                  <a:pt x="41275" y="147130"/>
                  <a:pt x="43079" y="144970"/>
                  <a:pt x="45606" y="144970"/>
                </a:cubicBezTo>
                <a:cubicBezTo>
                  <a:pt x="64735" y="144970"/>
                  <a:pt x="79893" y="129848"/>
                  <a:pt x="79893" y="111125"/>
                </a:cubicBezTo>
                <a:cubicBezTo>
                  <a:pt x="79893" y="92042"/>
                  <a:pt x="64735" y="76920"/>
                  <a:pt x="45606" y="76920"/>
                </a:cubicBezTo>
                <a:cubicBezTo>
                  <a:pt x="43079" y="76920"/>
                  <a:pt x="41275" y="74760"/>
                  <a:pt x="41275" y="72599"/>
                </a:cubicBezTo>
                <a:lnTo>
                  <a:pt x="41275" y="45956"/>
                </a:lnTo>
                <a:cubicBezTo>
                  <a:pt x="41275" y="43435"/>
                  <a:pt x="43079" y="41275"/>
                  <a:pt x="45606" y="41275"/>
                </a:cubicBezTo>
                <a:close/>
                <a:moveTo>
                  <a:pt x="22342" y="9009"/>
                </a:moveTo>
                <a:cubicBezTo>
                  <a:pt x="14774" y="9009"/>
                  <a:pt x="9009" y="14774"/>
                  <a:pt x="9009" y="22342"/>
                </a:cubicBezTo>
                <a:lnTo>
                  <a:pt x="9009" y="213329"/>
                </a:lnTo>
                <a:lnTo>
                  <a:pt x="187023" y="213329"/>
                </a:lnTo>
                <a:cubicBezTo>
                  <a:pt x="189545" y="213329"/>
                  <a:pt x="191347" y="215491"/>
                  <a:pt x="191347" y="218013"/>
                </a:cubicBezTo>
                <a:cubicBezTo>
                  <a:pt x="191347" y="220536"/>
                  <a:pt x="189545" y="222337"/>
                  <a:pt x="187023" y="222337"/>
                </a:cubicBezTo>
                <a:lnTo>
                  <a:pt x="9009" y="222337"/>
                </a:lnTo>
                <a:lnTo>
                  <a:pt x="9009" y="235670"/>
                </a:lnTo>
                <a:cubicBezTo>
                  <a:pt x="9009" y="243238"/>
                  <a:pt x="14774" y="249003"/>
                  <a:pt x="22342" y="249003"/>
                </a:cubicBezTo>
                <a:lnTo>
                  <a:pt x="270985" y="249003"/>
                </a:lnTo>
                <a:cubicBezTo>
                  <a:pt x="278552" y="249003"/>
                  <a:pt x="284318" y="243238"/>
                  <a:pt x="284318" y="235670"/>
                </a:cubicBezTo>
                <a:lnTo>
                  <a:pt x="284318" y="222337"/>
                </a:lnTo>
                <a:lnTo>
                  <a:pt x="210446" y="222337"/>
                </a:lnTo>
                <a:cubicBezTo>
                  <a:pt x="208644" y="222337"/>
                  <a:pt x="206842" y="220896"/>
                  <a:pt x="206482" y="219455"/>
                </a:cubicBezTo>
                <a:lnTo>
                  <a:pt x="178014" y="136574"/>
                </a:lnTo>
                <a:cubicBezTo>
                  <a:pt x="177654" y="134772"/>
                  <a:pt x="177654" y="132970"/>
                  <a:pt x="179095" y="131889"/>
                </a:cubicBezTo>
                <a:cubicBezTo>
                  <a:pt x="180176" y="130808"/>
                  <a:pt x="181978" y="130087"/>
                  <a:pt x="183780" y="130808"/>
                </a:cubicBezTo>
                <a:lnTo>
                  <a:pt x="266661" y="159276"/>
                </a:lnTo>
                <a:cubicBezTo>
                  <a:pt x="268462" y="159996"/>
                  <a:pt x="269544" y="161438"/>
                  <a:pt x="269544" y="163240"/>
                </a:cubicBezTo>
                <a:cubicBezTo>
                  <a:pt x="269904" y="165041"/>
                  <a:pt x="268823" y="166483"/>
                  <a:pt x="267021" y="167564"/>
                </a:cubicBezTo>
                <a:lnTo>
                  <a:pt x="230986" y="183780"/>
                </a:lnTo>
                <a:lnTo>
                  <a:pt x="217653" y="213329"/>
                </a:lnTo>
                <a:lnTo>
                  <a:pt x="284318" y="213329"/>
                </a:lnTo>
                <a:lnTo>
                  <a:pt x="284318" y="22342"/>
                </a:lnTo>
                <a:cubicBezTo>
                  <a:pt x="284318" y="14774"/>
                  <a:pt x="278552" y="9009"/>
                  <a:pt x="270985" y="9009"/>
                </a:cubicBezTo>
                <a:lnTo>
                  <a:pt x="22342" y="9009"/>
                </a:lnTo>
                <a:close/>
                <a:moveTo>
                  <a:pt x="22342" y="0"/>
                </a:moveTo>
                <a:lnTo>
                  <a:pt x="270985" y="0"/>
                </a:lnTo>
                <a:cubicBezTo>
                  <a:pt x="283237" y="0"/>
                  <a:pt x="293327" y="10090"/>
                  <a:pt x="293327" y="22342"/>
                </a:cubicBezTo>
                <a:lnTo>
                  <a:pt x="293327" y="235670"/>
                </a:lnTo>
                <a:cubicBezTo>
                  <a:pt x="293327" y="247922"/>
                  <a:pt x="283237" y="258012"/>
                  <a:pt x="270985" y="258012"/>
                </a:cubicBezTo>
                <a:lnTo>
                  <a:pt x="204320" y="258012"/>
                </a:lnTo>
                <a:lnTo>
                  <a:pt x="204320" y="284678"/>
                </a:lnTo>
                <a:lnTo>
                  <a:pt x="235310" y="284678"/>
                </a:lnTo>
                <a:cubicBezTo>
                  <a:pt x="238193" y="284678"/>
                  <a:pt x="239995" y="286840"/>
                  <a:pt x="239995" y="289003"/>
                </a:cubicBezTo>
                <a:cubicBezTo>
                  <a:pt x="239995" y="291525"/>
                  <a:pt x="238193" y="293327"/>
                  <a:pt x="235310" y="293327"/>
                </a:cubicBezTo>
                <a:lnTo>
                  <a:pt x="57656" y="293327"/>
                </a:lnTo>
                <a:cubicBezTo>
                  <a:pt x="55134" y="293327"/>
                  <a:pt x="53332" y="291525"/>
                  <a:pt x="53332" y="289003"/>
                </a:cubicBezTo>
                <a:cubicBezTo>
                  <a:pt x="53332" y="286840"/>
                  <a:pt x="55134" y="284678"/>
                  <a:pt x="57656" y="284678"/>
                </a:cubicBezTo>
                <a:lnTo>
                  <a:pt x="89007" y="284678"/>
                </a:lnTo>
                <a:lnTo>
                  <a:pt x="89007" y="258012"/>
                </a:lnTo>
                <a:lnTo>
                  <a:pt x="22342" y="258012"/>
                </a:lnTo>
                <a:cubicBezTo>
                  <a:pt x="10090" y="258012"/>
                  <a:pt x="0" y="247922"/>
                  <a:pt x="0" y="235670"/>
                </a:cubicBezTo>
                <a:lnTo>
                  <a:pt x="0" y="22342"/>
                </a:lnTo>
                <a:cubicBezTo>
                  <a:pt x="0" y="10090"/>
                  <a:pt x="10090" y="0"/>
                  <a:pt x="22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r>
              <a:rPr lang="en-US" sz="675" dirty="0">
                <a:latin typeface="Nunito Sans ExtraLight" pitchFamily="2" charset="77"/>
              </a:rPr>
              <a:t>  </a:t>
            </a:r>
          </a:p>
        </p:txBody>
      </p:sp>
      <p:sp>
        <p:nvSpPr>
          <p:cNvPr id="53" name="Freeform 968">
            <a:extLst>
              <a:ext uri="{FF2B5EF4-FFF2-40B4-BE49-F238E27FC236}">
                <a16:creationId xmlns:a16="http://schemas.microsoft.com/office/drawing/2014/main" xmlns="" id="{E152F433-652F-1048-BB6C-ED36A4678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560" y="3064442"/>
            <a:ext cx="467285" cy="467285"/>
          </a:xfrm>
          <a:custGeom>
            <a:avLst/>
            <a:gdLst>
              <a:gd name="T0" fmla="*/ 156564 w 293328"/>
              <a:gd name="T1" fmla="*/ 250595 h 293327"/>
              <a:gd name="T2" fmla="*/ 93440 w 293328"/>
              <a:gd name="T3" fmla="*/ 259469 h 293327"/>
              <a:gd name="T4" fmla="*/ 30882 w 293328"/>
              <a:gd name="T5" fmla="*/ 250595 h 293327"/>
              <a:gd name="T6" fmla="*/ 147747 w 293328"/>
              <a:gd name="T7" fmla="*/ 233202 h 293327"/>
              <a:gd name="T8" fmla="*/ 147747 w 293328"/>
              <a:gd name="T9" fmla="*/ 233202 h 293327"/>
              <a:gd name="T10" fmla="*/ 75073 w 293328"/>
              <a:gd name="T11" fmla="*/ 250595 h 293327"/>
              <a:gd name="T12" fmla="*/ 39755 w 293328"/>
              <a:gd name="T13" fmla="*/ 267987 h 293327"/>
              <a:gd name="T14" fmla="*/ 245580 w 293328"/>
              <a:gd name="T15" fmla="*/ 196287 h 293327"/>
              <a:gd name="T16" fmla="*/ 201078 w 293328"/>
              <a:gd name="T17" fmla="*/ 187414 h 293327"/>
              <a:gd name="T18" fmla="*/ 201078 w 293328"/>
              <a:gd name="T19" fmla="*/ 187414 h 293327"/>
              <a:gd name="T20" fmla="*/ 156564 w 293328"/>
              <a:gd name="T21" fmla="*/ 196287 h 293327"/>
              <a:gd name="T22" fmla="*/ 93440 w 293328"/>
              <a:gd name="T23" fmla="*/ 205161 h 293327"/>
              <a:gd name="T24" fmla="*/ 30882 w 293328"/>
              <a:gd name="T25" fmla="*/ 196287 h 293327"/>
              <a:gd name="T26" fmla="*/ 254765 w 293328"/>
              <a:gd name="T27" fmla="*/ 178895 h 293327"/>
              <a:gd name="T28" fmla="*/ 254765 w 293328"/>
              <a:gd name="T29" fmla="*/ 178895 h 293327"/>
              <a:gd name="T30" fmla="*/ 183686 w 293328"/>
              <a:gd name="T31" fmla="*/ 196287 h 293327"/>
              <a:gd name="T32" fmla="*/ 147747 w 293328"/>
              <a:gd name="T33" fmla="*/ 213680 h 293327"/>
              <a:gd name="T34" fmla="*/ 111441 w 293328"/>
              <a:gd name="T35" fmla="*/ 196287 h 293327"/>
              <a:gd name="T36" fmla="*/ 39755 w 293328"/>
              <a:gd name="T37" fmla="*/ 178895 h 293327"/>
              <a:gd name="T38" fmla="*/ 39755 w 293328"/>
              <a:gd name="T39" fmla="*/ 178895 h 293327"/>
              <a:gd name="T40" fmla="*/ 263949 w 293328"/>
              <a:gd name="T41" fmla="*/ 144185 h 293327"/>
              <a:gd name="T42" fmla="*/ 201078 w 293328"/>
              <a:gd name="T43" fmla="*/ 153370 h 293327"/>
              <a:gd name="T44" fmla="*/ 138563 w 293328"/>
              <a:gd name="T45" fmla="*/ 144185 h 293327"/>
              <a:gd name="T46" fmla="*/ 93440 w 293328"/>
              <a:gd name="T47" fmla="*/ 135002 h 293327"/>
              <a:gd name="T48" fmla="*/ 93440 w 293328"/>
              <a:gd name="T49" fmla="*/ 135002 h 293327"/>
              <a:gd name="T50" fmla="*/ 48273 w 293328"/>
              <a:gd name="T51" fmla="*/ 144185 h 293327"/>
              <a:gd name="T52" fmla="*/ 254765 w 293328"/>
              <a:gd name="T53" fmla="*/ 162556 h 293327"/>
              <a:gd name="T54" fmla="*/ 218470 w 293328"/>
              <a:gd name="T55" fmla="*/ 144185 h 293327"/>
              <a:gd name="T56" fmla="*/ 147747 w 293328"/>
              <a:gd name="T57" fmla="*/ 126184 h 293327"/>
              <a:gd name="T58" fmla="*/ 147747 w 293328"/>
              <a:gd name="T59" fmla="*/ 126184 h 293327"/>
              <a:gd name="T60" fmla="*/ 75073 w 293328"/>
              <a:gd name="T61" fmla="*/ 144185 h 293327"/>
              <a:gd name="T62" fmla="*/ 39755 w 293328"/>
              <a:gd name="T63" fmla="*/ 162556 h 293327"/>
              <a:gd name="T64" fmla="*/ 245580 w 293328"/>
              <a:gd name="T65" fmla="*/ 89270 h 293327"/>
              <a:gd name="T66" fmla="*/ 201078 w 293328"/>
              <a:gd name="T67" fmla="*/ 80750 h 293327"/>
              <a:gd name="T68" fmla="*/ 201078 w 293328"/>
              <a:gd name="T69" fmla="*/ 80750 h 293327"/>
              <a:gd name="T70" fmla="*/ 236395 w 293328"/>
              <a:gd name="T71" fmla="*/ 89270 h 293327"/>
              <a:gd name="T72" fmla="*/ 201078 w 293328"/>
              <a:gd name="T73" fmla="*/ 106661 h 293327"/>
              <a:gd name="T74" fmla="*/ 8703 w 293328"/>
              <a:gd name="T75" fmla="*/ 273016 h 293327"/>
              <a:gd name="T76" fmla="*/ 286068 w 293328"/>
              <a:gd name="T77" fmla="*/ 56924 h 293327"/>
              <a:gd name="T78" fmla="*/ 8703 w 293328"/>
              <a:gd name="T79" fmla="*/ 47859 h 293327"/>
              <a:gd name="T80" fmla="*/ 255975 w 293328"/>
              <a:gd name="T81" fmla="*/ 21030 h 293327"/>
              <a:gd name="T82" fmla="*/ 247273 w 293328"/>
              <a:gd name="T83" fmla="*/ 21030 h 293327"/>
              <a:gd name="T84" fmla="*/ 204852 w 293328"/>
              <a:gd name="T85" fmla="*/ 28281 h 293327"/>
              <a:gd name="T86" fmla="*/ 167507 w 293328"/>
              <a:gd name="T87" fmla="*/ 32994 h 293327"/>
              <a:gd name="T88" fmla="*/ 129801 w 293328"/>
              <a:gd name="T89" fmla="*/ 28281 h 293327"/>
              <a:gd name="T90" fmla="*/ 87742 w 293328"/>
              <a:gd name="T91" fmla="*/ 21030 h 293327"/>
              <a:gd name="T92" fmla="*/ 79041 w 293328"/>
              <a:gd name="T93" fmla="*/ 21030 h 293327"/>
              <a:gd name="T94" fmla="*/ 36981 w 293328"/>
              <a:gd name="T95" fmla="*/ 28281 h 293327"/>
              <a:gd name="T96" fmla="*/ 45685 w 293328"/>
              <a:gd name="T97" fmla="*/ 4714 h 293327"/>
              <a:gd name="T98" fmla="*/ 83391 w 293328"/>
              <a:gd name="T99" fmla="*/ 0 h 293327"/>
              <a:gd name="T100" fmla="*/ 120736 w 293328"/>
              <a:gd name="T101" fmla="*/ 4714 h 293327"/>
              <a:gd name="T102" fmla="*/ 163157 w 293328"/>
              <a:gd name="T103" fmla="*/ 11966 h 293327"/>
              <a:gd name="T104" fmla="*/ 171859 w 293328"/>
              <a:gd name="T105" fmla="*/ 11966 h 293327"/>
              <a:gd name="T106" fmla="*/ 213917 w 293328"/>
              <a:gd name="T107" fmla="*/ 4714 h 293327"/>
              <a:gd name="T108" fmla="*/ 251623 w 293328"/>
              <a:gd name="T109" fmla="*/ 0 h 293327"/>
              <a:gd name="T110" fmla="*/ 295132 w 293328"/>
              <a:gd name="T111" fmla="*/ 34443 h 293327"/>
              <a:gd name="T112" fmla="*/ 0 w 293328"/>
              <a:gd name="T113" fmla="*/ 273016 h 293327"/>
              <a:gd name="T114" fmla="*/ 36981 w 293328"/>
              <a:gd name="T115" fmla="*/ 4714 h 2933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93328" h="293327">
                <a:moveTo>
                  <a:pt x="146844" y="240595"/>
                </a:moveTo>
                <a:cubicBezTo>
                  <a:pt x="141732" y="240595"/>
                  <a:pt x="137716" y="244475"/>
                  <a:pt x="137716" y="249061"/>
                </a:cubicBezTo>
                <a:cubicBezTo>
                  <a:pt x="137716" y="254000"/>
                  <a:pt x="141732" y="257881"/>
                  <a:pt x="146844" y="257881"/>
                </a:cubicBezTo>
                <a:cubicBezTo>
                  <a:pt x="151591" y="257881"/>
                  <a:pt x="155607" y="254000"/>
                  <a:pt x="155607" y="249061"/>
                </a:cubicBezTo>
                <a:cubicBezTo>
                  <a:pt x="155607" y="244475"/>
                  <a:pt x="151591" y="240595"/>
                  <a:pt x="146844" y="240595"/>
                </a:cubicBezTo>
                <a:close/>
                <a:moveTo>
                  <a:pt x="92869" y="240595"/>
                </a:moveTo>
                <a:cubicBezTo>
                  <a:pt x="87757" y="240595"/>
                  <a:pt x="83741" y="244475"/>
                  <a:pt x="83741" y="249061"/>
                </a:cubicBezTo>
                <a:cubicBezTo>
                  <a:pt x="83741" y="254000"/>
                  <a:pt x="87757" y="257881"/>
                  <a:pt x="92869" y="257881"/>
                </a:cubicBezTo>
                <a:cubicBezTo>
                  <a:pt x="97616" y="257881"/>
                  <a:pt x="101997" y="254000"/>
                  <a:pt x="101997" y="249061"/>
                </a:cubicBezTo>
                <a:cubicBezTo>
                  <a:pt x="101997" y="244475"/>
                  <a:pt x="97616" y="240595"/>
                  <a:pt x="92869" y="240595"/>
                </a:cubicBezTo>
                <a:close/>
                <a:moveTo>
                  <a:pt x="39511" y="240595"/>
                </a:moveTo>
                <a:cubicBezTo>
                  <a:pt x="34572" y="240595"/>
                  <a:pt x="30692" y="244475"/>
                  <a:pt x="30692" y="249061"/>
                </a:cubicBezTo>
                <a:cubicBezTo>
                  <a:pt x="30692" y="254000"/>
                  <a:pt x="34572" y="257881"/>
                  <a:pt x="39511" y="257881"/>
                </a:cubicBezTo>
                <a:cubicBezTo>
                  <a:pt x="44097" y="257881"/>
                  <a:pt x="47978" y="254000"/>
                  <a:pt x="47978" y="249061"/>
                </a:cubicBezTo>
                <a:cubicBezTo>
                  <a:pt x="47978" y="244475"/>
                  <a:pt x="44097" y="240595"/>
                  <a:pt x="39511" y="240595"/>
                </a:cubicBezTo>
                <a:close/>
                <a:moveTo>
                  <a:pt x="146844" y="231775"/>
                </a:moveTo>
                <a:cubicBezTo>
                  <a:pt x="156702" y="231775"/>
                  <a:pt x="164735" y="239536"/>
                  <a:pt x="164735" y="249061"/>
                </a:cubicBezTo>
                <a:cubicBezTo>
                  <a:pt x="164735" y="258939"/>
                  <a:pt x="156702" y="266347"/>
                  <a:pt x="146844" y="266347"/>
                </a:cubicBezTo>
                <a:cubicBezTo>
                  <a:pt x="136986" y="266347"/>
                  <a:pt x="128588" y="258939"/>
                  <a:pt x="128588" y="249061"/>
                </a:cubicBezTo>
                <a:cubicBezTo>
                  <a:pt x="128588" y="239536"/>
                  <a:pt x="136986" y="231775"/>
                  <a:pt x="146844" y="231775"/>
                </a:cubicBezTo>
                <a:close/>
                <a:moveTo>
                  <a:pt x="92869" y="231775"/>
                </a:moveTo>
                <a:cubicBezTo>
                  <a:pt x="102727" y="231775"/>
                  <a:pt x="110760" y="239536"/>
                  <a:pt x="110760" y="249061"/>
                </a:cubicBezTo>
                <a:cubicBezTo>
                  <a:pt x="110760" y="258939"/>
                  <a:pt x="102727" y="266347"/>
                  <a:pt x="92869" y="266347"/>
                </a:cubicBezTo>
                <a:cubicBezTo>
                  <a:pt x="83011" y="266347"/>
                  <a:pt x="74613" y="258939"/>
                  <a:pt x="74613" y="249061"/>
                </a:cubicBezTo>
                <a:cubicBezTo>
                  <a:pt x="74613" y="239536"/>
                  <a:pt x="83011" y="231775"/>
                  <a:pt x="92869" y="231775"/>
                </a:cubicBezTo>
                <a:close/>
                <a:moveTo>
                  <a:pt x="39511" y="231775"/>
                </a:moveTo>
                <a:cubicBezTo>
                  <a:pt x="49036" y="231775"/>
                  <a:pt x="56797" y="239536"/>
                  <a:pt x="56797" y="249061"/>
                </a:cubicBezTo>
                <a:cubicBezTo>
                  <a:pt x="56797" y="258939"/>
                  <a:pt x="49036" y="266347"/>
                  <a:pt x="39511" y="266347"/>
                </a:cubicBezTo>
                <a:cubicBezTo>
                  <a:pt x="29986" y="266347"/>
                  <a:pt x="22225" y="258939"/>
                  <a:pt x="22225" y="249061"/>
                </a:cubicBezTo>
                <a:cubicBezTo>
                  <a:pt x="22225" y="239536"/>
                  <a:pt x="29986" y="231775"/>
                  <a:pt x="39511" y="231775"/>
                </a:cubicBezTo>
                <a:close/>
                <a:moveTo>
                  <a:pt x="253207" y="186267"/>
                </a:moveTo>
                <a:cubicBezTo>
                  <a:pt x="248095" y="186267"/>
                  <a:pt x="244078" y="190500"/>
                  <a:pt x="244078" y="195086"/>
                </a:cubicBezTo>
                <a:cubicBezTo>
                  <a:pt x="244078" y="200025"/>
                  <a:pt x="248095" y="203905"/>
                  <a:pt x="253207" y="203905"/>
                </a:cubicBezTo>
                <a:cubicBezTo>
                  <a:pt x="258318" y="203905"/>
                  <a:pt x="262335" y="200025"/>
                  <a:pt x="262335" y="195086"/>
                </a:cubicBezTo>
                <a:cubicBezTo>
                  <a:pt x="262335" y="190500"/>
                  <a:pt x="258318" y="186267"/>
                  <a:pt x="253207" y="186267"/>
                </a:cubicBezTo>
                <a:close/>
                <a:moveTo>
                  <a:pt x="199849" y="186267"/>
                </a:moveTo>
                <a:cubicBezTo>
                  <a:pt x="194910" y="186267"/>
                  <a:pt x="191030" y="190500"/>
                  <a:pt x="191030" y="195086"/>
                </a:cubicBezTo>
                <a:cubicBezTo>
                  <a:pt x="191030" y="200025"/>
                  <a:pt x="194910" y="203905"/>
                  <a:pt x="199849" y="203905"/>
                </a:cubicBezTo>
                <a:cubicBezTo>
                  <a:pt x="204435" y="203905"/>
                  <a:pt x="208669" y="200025"/>
                  <a:pt x="208669" y="195086"/>
                </a:cubicBezTo>
                <a:cubicBezTo>
                  <a:pt x="208669" y="190500"/>
                  <a:pt x="204435" y="186267"/>
                  <a:pt x="199849" y="186267"/>
                </a:cubicBezTo>
                <a:close/>
                <a:moveTo>
                  <a:pt x="146844" y="186267"/>
                </a:moveTo>
                <a:cubicBezTo>
                  <a:pt x="141732" y="186267"/>
                  <a:pt x="137716" y="190500"/>
                  <a:pt x="137716" y="195086"/>
                </a:cubicBezTo>
                <a:cubicBezTo>
                  <a:pt x="137716" y="200025"/>
                  <a:pt x="141732" y="203905"/>
                  <a:pt x="146844" y="203905"/>
                </a:cubicBezTo>
                <a:cubicBezTo>
                  <a:pt x="151591" y="203905"/>
                  <a:pt x="155607" y="200025"/>
                  <a:pt x="155607" y="195086"/>
                </a:cubicBezTo>
                <a:cubicBezTo>
                  <a:pt x="155607" y="190500"/>
                  <a:pt x="151591" y="186267"/>
                  <a:pt x="146844" y="186267"/>
                </a:cubicBezTo>
                <a:close/>
                <a:moveTo>
                  <a:pt x="92869" y="186267"/>
                </a:moveTo>
                <a:cubicBezTo>
                  <a:pt x="87757" y="186267"/>
                  <a:pt x="83741" y="190500"/>
                  <a:pt x="83741" y="195086"/>
                </a:cubicBezTo>
                <a:cubicBezTo>
                  <a:pt x="83741" y="200025"/>
                  <a:pt x="87757" y="203905"/>
                  <a:pt x="92869" y="203905"/>
                </a:cubicBezTo>
                <a:cubicBezTo>
                  <a:pt x="97616" y="203905"/>
                  <a:pt x="101997" y="200025"/>
                  <a:pt x="101997" y="195086"/>
                </a:cubicBezTo>
                <a:cubicBezTo>
                  <a:pt x="101997" y="190500"/>
                  <a:pt x="97616" y="186267"/>
                  <a:pt x="92869" y="186267"/>
                </a:cubicBezTo>
                <a:close/>
                <a:moveTo>
                  <a:pt x="39511" y="186267"/>
                </a:moveTo>
                <a:cubicBezTo>
                  <a:pt x="34572" y="186267"/>
                  <a:pt x="30692" y="190500"/>
                  <a:pt x="30692" y="195086"/>
                </a:cubicBezTo>
                <a:cubicBezTo>
                  <a:pt x="30692" y="200025"/>
                  <a:pt x="34572" y="203905"/>
                  <a:pt x="39511" y="203905"/>
                </a:cubicBezTo>
                <a:cubicBezTo>
                  <a:pt x="44097" y="203905"/>
                  <a:pt x="47978" y="200025"/>
                  <a:pt x="47978" y="195086"/>
                </a:cubicBezTo>
                <a:cubicBezTo>
                  <a:pt x="47978" y="190500"/>
                  <a:pt x="44097" y="186267"/>
                  <a:pt x="39511" y="186267"/>
                </a:cubicBezTo>
                <a:close/>
                <a:moveTo>
                  <a:pt x="253207" y="177800"/>
                </a:moveTo>
                <a:cubicBezTo>
                  <a:pt x="263430" y="177800"/>
                  <a:pt x="271098" y="185561"/>
                  <a:pt x="271098" y="195086"/>
                </a:cubicBezTo>
                <a:cubicBezTo>
                  <a:pt x="271098" y="204964"/>
                  <a:pt x="263430" y="212372"/>
                  <a:pt x="253207" y="212372"/>
                </a:cubicBezTo>
                <a:cubicBezTo>
                  <a:pt x="243348" y="212372"/>
                  <a:pt x="234950" y="204964"/>
                  <a:pt x="234950" y="195086"/>
                </a:cubicBezTo>
                <a:cubicBezTo>
                  <a:pt x="234950" y="185561"/>
                  <a:pt x="243348" y="177800"/>
                  <a:pt x="253207" y="177800"/>
                </a:cubicBezTo>
                <a:close/>
                <a:moveTo>
                  <a:pt x="199849" y="177800"/>
                </a:moveTo>
                <a:cubicBezTo>
                  <a:pt x="209374" y="177800"/>
                  <a:pt x="217135" y="185561"/>
                  <a:pt x="217135" y="195086"/>
                </a:cubicBezTo>
                <a:cubicBezTo>
                  <a:pt x="217135" y="204964"/>
                  <a:pt x="209374" y="212372"/>
                  <a:pt x="199849" y="212372"/>
                </a:cubicBezTo>
                <a:cubicBezTo>
                  <a:pt x="190324" y="212372"/>
                  <a:pt x="182563" y="204964"/>
                  <a:pt x="182563" y="195086"/>
                </a:cubicBezTo>
                <a:cubicBezTo>
                  <a:pt x="182563" y="185561"/>
                  <a:pt x="190324" y="177800"/>
                  <a:pt x="199849" y="177800"/>
                </a:cubicBezTo>
                <a:close/>
                <a:moveTo>
                  <a:pt x="146844" y="177800"/>
                </a:moveTo>
                <a:cubicBezTo>
                  <a:pt x="156702" y="177800"/>
                  <a:pt x="164735" y="185561"/>
                  <a:pt x="164735" y="195086"/>
                </a:cubicBezTo>
                <a:cubicBezTo>
                  <a:pt x="164735" y="204964"/>
                  <a:pt x="156702" y="212372"/>
                  <a:pt x="146844" y="212372"/>
                </a:cubicBezTo>
                <a:cubicBezTo>
                  <a:pt x="136986" y="212372"/>
                  <a:pt x="128588" y="204964"/>
                  <a:pt x="128588" y="195086"/>
                </a:cubicBezTo>
                <a:cubicBezTo>
                  <a:pt x="128588" y="185561"/>
                  <a:pt x="136986" y="177800"/>
                  <a:pt x="146844" y="177800"/>
                </a:cubicBezTo>
                <a:close/>
                <a:moveTo>
                  <a:pt x="92869" y="177800"/>
                </a:moveTo>
                <a:cubicBezTo>
                  <a:pt x="102727" y="177800"/>
                  <a:pt x="110760" y="185561"/>
                  <a:pt x="110760" y="195086"/>
                </a:cubicBezTo>
                <a:cubicBezTo>
                  <a:pt x="110760" y="204964"/>
                  <a:pt x="102727" y="212372"/>
                  <a:pt x="92869" y="212372"/>
                </a:cubicBezTo>
                <a:cubicBezTo>
                  <a:pt x="83011" y="212372"/>
                  <a:pt x="74613" y="204964"/>
                  <a:pt x="74613" y="195086"/>
                </a:cubicBezTo>
                <a:cubicBezTo>
                  <a:pt x="74613" y="185561"/>
                  <a:pt x="83011" y="177800"/>
                  <a:pt x="92869" y="177800"/>
                </a:cubicBezTo>
                <a:close/>
                <a:moveTo>
                  <a:pt x="39511" y="177800"/>
                </a:moveTo>
                <a:cubicBezTo>
                  <a:pt x="49036" y="177800"/>
                  <a:pt x="56797" y="185561"/>
                  <a:pt x="56797" y="195086"/>
                </a:cubicBezTo>
                <a:cubicBezTo>
                  <a:pt x="56797" y="204964"/>
                  <a:pt x="49036" y="212372"/>
                  <a:pt x="39511" y="212372"/>
                </a:cubicBezTo>
                <a:cubicBezTo>
                  <a:pt x="29986" y="212372"/>
                  <a:pt x="22225" y="204964"/>
                  <a:pt x="22225" y="195086"/>
                </a:cubicBezTo>
                <a:cubicBezTo>
                  <a:pt x="22225" y="185561"/>
                  <a:pt x="29986" y="177800"/>
                  <a:pt x="39511" y="177800"/>
                </a:cubicBezTo>
                <a:close/>
                <a:moveTo>
                  <a:pt x="253207" y="134175"/>
                </a:moveTo>
                <a:cubicBezTo>
                  <a:pt x="248095" y="134175"/>
                  <a:pt x="244078" y="138557"/>
                  <a:pt x="244078" y="143303"/>
                </a:cubicBezTo>
                <a:cubicBezTo>
                  <a:pt x="244078" y="148415"/>
                  <a:pt x="248095" y="152431"/>
                  <a:pt x="253207" y="152431"/>
                </a:cubicBezTo>
                <a:cubicBezTo>
                  <a:pt x="258318" y="152431"/>
                  <a:pt x="262335" y="148415"/>
                  <a:pt x="262335" y="143303"/>
                </a:cubicBezTo>
                <a:cubicBezTo>
                  <a:pt x="262335" y="138557"/>
                  <a:pt x="258318" y="134175"/>
                  <a:pt x="253207" y="134175"/>
                </a:cubicBezTo>
                <a:close/>
                <a:moveTo>
                  <a:pt x="199849" y="134175"/>
                </a:moveTo>
                <a:cubicBezTo>
                  <a:pt x="194910" y="134175"/>
                  <a:pt x="191030" y="138557"/>
                  <a:pt x="191030" y="143303"/>
                </a:cubicBezTo>
                <a:cubicBezTo>
                  <a:pt x="191030" y="148415"/>
                  <a:pt x="194910" y="152431"/>
                  <a:pt x="199849" y="152431"/>
                </a:cubicBezTo>
                <a:cubicBezTo>
                  <a:pt x="204435" y="152431"/>
                  <a:pt x="208669" y="148415"/>
                  <a:pt x="208669" y="143303"/>
                </a:cubicBezTo>
                <a:cubicBezTo>
                  <a:pt x="208669" y="138557"/>
                  <a:pt x="204435" y="134175"/>
                  <a:pt x="199849" y="134175"/>
                </a:cubicBezTo>
                <a:close/>
                <a:moveTo>
                  <a:pt x="146844" y="134175"/>
                </a:moveTo>
                <a:cubicBezTo>
                  <a:pt x="141732" y="134175"/>
                  <a:pt x="137716" y="138557"/>
                  <a:pt x="137716" y="143303"/>
                </a:cubicBezTo>
                <a:cubicBezTo>
                  <a:pt x="137716" y="148415"/>
                  <a:pt x="141732" y="152431"/>
                  <a:pt x="146844" y="152431"/>
                </a:cubicBezTo>
                <a:cubicBezTo>
                  <a:pt x="151591" y="152431"/>
                  <a:pt x="155607" y="148415"/>
                  <a:pt x="155607" y="143303"/>
                </a:cubicBezTo>
                <a:cubicBezTo>
                  <a:pt x="155607" y="138557"/>
                  <a:pt x="151591" y="134175"/>
                  <a:pt x="146844" y="134175"/>
                </a:cubicBezTo>
                <a:close/>
                <a:moveTo>
                  <a:pt x="92869" y="134175"/>
                </a:moveTo>
                <a:cubicBezTo>
                  <a:pt x="87757" y="134175"/>
                  <a:pt x="83741" y="138557"/>
                  <a:pt x="83741" y="143303"/>
                </a:cubicBezTo>
                <a:cubicBezTo>
                  <a:pt x="83741" y="148415"/>
                  <a:pt x="87757" y="152431"/>
                  <a:pt x="92869" y="152431"/>
                </a:cubicBezTo>
                <a:cubicBezTo>
                  <a:pt x="97616" y="152431"/>
                  <a:pt x="101997" y="148415"/>
                  <a:pt x="101997" y="143303"/>
                </a:cubicBezTo>
                <a:cubicBezTo>
                  <a:pt x="101997" y="138557"/>
                  <a:pt x="97616" y="134175"/>
                  <a:pt x="92869" y="134175"/>
                </a:cubicBezTo>
                <a:close/>
                <a:moveTo>
                  <a:pt x="39511" y="134175"/>
                </a:moveTo>
                <a:cubicBezTo>
                  <a:pt x="34572" y="134175"/>
                  <a:pt x="30692" y="138557"/>
                  <a:pt x="30692" y="143303"/>
                </a:cubicBezTo>
                <a:cubicBezTo>
                  <a:pt x="30692" y="148415"/>
                  <a:pt x="34572" y="152431"/>
                  <a:pt x="39511" y="152431"/>
                </a:cubicBezTo>
                <a:cubicBezTo>
                  <a:pt x="44097" y="152431"/>
                  <a:pt x="47978" y="148415"/>
                  <a:pt x="47978" y="143303"/>
                </a:cubicBezTo>
                <a:cubicBezTo>
                  <a:pt x="47978" y="138557"/>
                  <a:pt x="44097" y="134175"/>
                  <a:pt x="39511" y="134175"/>
                </a:cubicBezTo>
                <a:close/>
                <a:moveTo>
                  <a:pt x="253207" y="125412"/>
                </a:moveTo>
                <a:cubicBezTo>
                  <a:pt x="263430" y="125412"/>
                  <a:pt x="271098" y="133445"/>
                  <a:pt x="271098" y="143303"/>
                </a:cubicBezTo>
                <a:cubicBezTo>
                  <a:pt x="271098" y="153162"/>
                  <a:pt x="263430" y="161560"/>
                  <a:pt x="253207" y="161560"/>
                </a:cubicBezTo>
                <a:cubicBezTo>
                  <a:pt x="243348" y="161560"/>
                  <a:pt x="234950" y="153162"/>
                  <a:pt x="234950" y="143303"/>
                </a:cubicBezTo>
                <a:cubicBezTo>
                  <a:pt x="234950" y="133445"/>
                  <a:pt x="243348" y="125412"/>
                  <a:pt x="253207" y="125412"/>
                </a:cubicBezTo>
                <a:close/>
                <a:moveTo>
                  <a:pt x="199849" y="125412"/>
                </a:moveTo>
                <a:cubicBezTo>
                  <a:pt x="209374" y="125412"/>
                  <a:pt x="217135" y="133445"/>
                  <a:pt x="217135" y="143303"/>
                </a:cubicBezTo>
                <a:cubicBezTo>
                  <a:pt x="217135" y="153162"/>
                  <a:pt x="209374" y="161560"/>
                  <a:pt x="199849" y="161560"/>
                </a:cubicBezTo>
                <a:cubicBezTo>
                  <a:pt x="190324" y="161560"/>
                  <a:pt x="182563" y="153162"/>
                  <a:pt x="182563" y="143303"/>
                </a:cubicBezTo>
                <a:cubicBezTo>
                  <a:pt x="182563" y="133445"/>
                  <a:pt x="190324" y="125412"/>
                  <a:pt x="199849" y="125412"/>
                </a:cubicBezTo>
                <a:close/>
                <a:moveTo>
                  <a:pt x="146844" y="125412"/>
                </a:moveTo>
                <a:cubicBezTo>
                  <a:pt x="156702" y="125412"/>
                  <a:pt x="164735" y="133445"/>
                  <a:pt x="164735" y="143303"/>
                </a:cubicBezTo>
                <a:cubicBezTo>
                  <a:pt x="164735" y="153162"/>
                  <a:pt x="156702" y="161560"/>
                  <a:pt x="146844" y="161560"/>
                </a:cubicBezTo>
                <a:cubicBezTo>
                  <a:pt x="136986" y="161560"/>
                  <a:pt x="128588" y="153162"/>
                  <a:pt x="128588" y="143303"/>
                </a:cubicBezTo>
                <a:cubicBezTo>
                  <a:pt x="128588" y="133445"/>
                  <a:pt x="136986" y="125412"/>
                  <a:pt x="146844" y="125412"/>
                </a:cubicBezTo>
                <a:close/>
                <a:moveTo>
                  <a:pt x="92869" y="125412"/>
                </a:moveTo>
                <a:cubicBezTo>
                  <a:pt x="102727" y="125412"/>
                  <a:pt x="110760" y="133445"/>
                  <a:pt x="110760" y="143303"/>
                </a:cubicBezTo>
                <a:cubicBezTo>
                  <a:pt x="110760" y="153162"/>
                  <a:pt x="102727" y="161560"/>
                  <a:pt x="92869" y="161560"/>
                </a:cubicBezTo>
                <a:cubicBezTo>
                  <a:pt x="83011" y="161560"/>
                  <a:pt x="74613" y="153162"/>
                  <a:pt x="74613" y="143303"/>
                </a:cubicBezTo>
                <a:cubicBezTo>
                  <a:pt x="74613" y="133445"/>
                  <a:pt x="83011" y="125412"/>
                  <a:pt x="92869" y="125412"/>
                </a:cubicBezTo>
                <a:close/>
                <a:moveTo>
                  <a:pt x="39511" y="125412"/>
                </a:moveTo>
                <a:cubicBezTo>
                  <a:pt x="49036" y="125412"/>
                  <a:pt x="56797" y="133445"/>
                  <a:pt x="56797" y="143303"/>
                </a:cubicBezTo>
                <a:cubicBezTo>
                  <a:pt x="56797" y="153162"/>
                  <a:pt x="49036" y="161560"/>
                  <a:pt x="39511" y="161560"/>
                </a:cubicBezTo>
                <a:cubicBezTo>
                  <a:pt x="29986" y="161560"/>
                  <a:pt x="22225" y="153162"/>
                  <a:pt x="22225" y="143303"/>
                </a:cubicBezTo>
                <a:cubicBezTo>
                  <a:pt x="22225" y="133445"/>
                  <a:pt x="29986" y="125412"/>
                  <a:pt x="39511" y="125412"/>
                </a:cubicBezTo>
                <a:close/>
                <a:moveTo>
                  <a:pt x="253207" y="80256"/>
                </a:moveTo>
                <a:cubicBezTo>
                  <a:pt x="248095" y="80256"/>
                  <a:pt x="244078" y="84137"/>
                  <a:pt x="244078" y="88723"/>
                </a:cubicBezTo>
                <a:cubicBezTo>
                  <a:pt x="244078" y="93662"/>
                  <a:pt x="248095" y="97542"/>
                  <a:pt x="253207" y="97542"/>
                </a:cubicBezTo>
                <a:cubicBezTo>
                  <a:pt x="258318" y="97542"/>
                  <a:pt x="262335" y="93662"/>
                  <a:pt x="262335" y="88723"/>
                </a:cubicBezTo>
                <a:cubicBezTo>
                  <a:pt x="262335" y="84137"/>
                  <a:pt x="258318" y="80256"/>
                  <a:pt x="253207" y="80256"/>
                </a:cubicBezTo>
                <a:close/>
                <a:moveTo>
                  <a:pt x="199849" y="80256"/>
                </a:moveTo>
                <a:cubicBezTo>
                  <a:pt x="194910" y="80256"/>
                  <a:pt x="191030" y="84137"/>
                  <a:pt x="191030" y="88723"/>
                </a:cubicBezTo>
                <a:cubicBezTo>
                  <a:pt x="191030" y="93662"/>
                  <a:pt x="194910" y="97542"/>
                  <a:pt x="199849" y="97542"/>
                </a:cubicBezTo>
                <a:cubicBezTo>
                  <a:pt x="204435" y="97542"/>
                  <a:pt x="208669" y="93662"/>
                  <a:pt x="208669" y="88723"/>
                </a:cubicBezTo>
                <a:cubicBezTo>
                  <a:pt x="208669" y="84137"/>
                  <a:pt x="204435" y="80256"/>
                  <a:pt x="199849" y="80256"/>
                </a:cubicBezTo>
                <a:close/>
                <a:moveTo>
                  <a:pt x="253207" y="71437"/>
                </a:moveTo>
                <a:cubicBezTo>
                  <a:pt x="263430" y="71437"/>
                  <a:pt x="271098" y="79198"/>
                  <a:pt x="271098" y="88723"/>
                </a:cubicBezTo>
                <a:cubicBezTo>
                  <a:pt x="271098" y="98248"/>
                  <a:pt x="263430" y="106009"/>
                  <a:pt x="253207" y="106009"/>
                </a:cubicBezTo>
                <a:cubicBezTo>
                  <a:pt x="243348" y="106009"/>
                  <a:pt x="234950" y="98248"/>
                  <a:pt x="234950" y="88723"/>
                </a:cubicBezTo>
                <a:cubicBezTo>
                  <a:pt x="234950" y="79198"/>
                  <a:pt x="243348" y="71437"/>
                  <a:pt x="253207" y="71437"/>
                </a:cubicBezTo>
                <a:close/>
                <a:moveTo>
                  <a:pt x="199849" y="71437"/>
                </a:moveTo>
                <a:cubicBezTo>
                  <a:pt x="209374" y="71437"/>
                  <a:pt x="217135" y="79198"/>
                  <a:pt x="217135" y="88723"/>
                </a:cubicBezTo>
                <a:cubicBezTo>
                  <a:pt x="217135" y="98248"/>
                  <a:pt x="209374" y="106009"/>
                  <a:pt x="199849" y="106009"/>
                </a:cubicBezTo>
                <a:cubicBezTo>
                  <a:pt x="190324" y="106009"/>
                  <a:pt x="182563" y="98248"/>
                  <a:pt x="182563" y="88723"/>
                </a:cubicBezTo>
                <a:cubicBezTo>
                  <a:pt x="182563" y="79198"/>
                  <a:pt x="190324" y="71437"/>
                  <a:pt x="199849" y="71437"/>
                </a:cubicBezTo>
                <a:close/>
                <a:moveTo>
                  <a:pt x="8648" y="56575"/>
                </a:moveTo>
                <a:lnTo>
                  <a:pt x="8648" y="271345"/>
                </a:lnTo>
                <a:cubicBezTo>
                  <a:pt x="8648" y="278552"/>
                  <a:pt x="14774" y="284678"/>
                  <a:pt x="22342" y="284678"/>
                </a:cubicBezTo>
                <a:lnTo>
                  <a:pt x="270986" y="284678"/>
                </a:lnTo>
                <a:cubicBezTo>
                  <a:pt x="278553" y="284678"/>
                  <a:pt x="284319" y="278552"/>
                  <a:pt x="284319" y="271345"/>
                </a:cubicBezTo>
                <a:lnTo>
                  <a:pt x="284319" y="56575"/>
                </a:lnTo>
                <a:lnTo>
                  <a:pt x="8648" y="56575"/>
                </a:lnTo>
                <a:close/>
                <a:moveTo>
                  <a:pt x="22342" y="20900"/>
                </a:moveTo>
                <a:cubicBezTo>
                  <a:pt x="14774" y="20900"/>
                  <a:pt x="8648" y="26666"/>
                  <a:pt x="8648" y="34233"/>
                </a:cubicBezTo>
                <a:lnTo>
                  <a:pt x="8648" y="47566"/>
                </a:lnTo>
                <a:lnTo>
                  <a:pt x="284319" y="47566"/>
                </a:lnTo>
                <a:lnTo>
                  <a:pt x="284319" y="34233"/>
                </a:lnTo>
                <a:cubicBezTo>
                  <a:pt x="284319" y="26666"/>
                  <a:pt x="278553" y="20900"/>
                  <a:pt x="270986" y="20900"/>
                </a:cubicBezTo>
                <a:lnTo>
                  <a:pt x="254410" y="20900"/>
                </a:lnTo>
                <a:lnTo>
                  <a:pt x="254410" y="28107"/>
                </a:lnTo>
                <a:cubicBezTo>
                  <a:pt x="254410" y="30630"/>
                  <a:pt x="252608" y="32792"/>
                  <a:pt x="250085" y="32792"/>
                </a:cubicBezTo>
                <a:cubicBezTo>
                  <a:pt x="247563" y="32792"/>
                  <a:pt x="245761" y="30630"/>
                  <a:pt x="245761" y="28107"/>
                </a:cubicBezTo>
                <a:lnTo>
                  <a:pt x="245761" y="20900"/>
                </a:lnTo>
                <a:lnTo>
                  <a:pt x="212609" y="20900"/>
                </a:lnTo>
                <a:lnTo>
                  <a:pt x="212609" y="28107"/>
                </a:lnTo>
                <a:cubicBezTo>
                  <a:pt x="212609" y="30630"/>
                  <a:pt x="210807" y="32792"/>
                  <a:pt x="208284" y="32792"/>
                </a:cubicBezTo>
                <a:cubicBezTo>
                  <a:pt x="205762" y="32792"/>
                  <a:pt x="203600" y="30630"/>
                  <a:pt x="203600" y="28107"/>
                </a:cubicBezTo>
                <a:lnTo>
                  <a:pt x="203600" y="20900"/>
                </a:lnTo>
                <a:lnTo>
                  <a:pt x="170808" y="20900"/>
                </a:lnTo>
                <a:lnTo>
                  <a:pt x="170808" y="28107"/>
                </a:lnTo>
                <a:cubicBezTo>
                  <a:pt x="170808" y="30630"/>
                  <a:pt x="168646" y="32792"/>
                  <a:pt x="166483" y="32792"/>
                </a:cubicBezTo>
                <a:cubicBezTo>
                  <a:pt x="163961" y="32792"/>
                  <a:pt x="162159" y="30630"/>
                  <a:pt x="162159" y="28107"/>
                </a:cubicBezTo>
                <a:lnTo>
                  <a:pt x="162159" y="20900"/>
                </a:lnTo>
                <a:lnTo>
                  <a:pt x="129007" y="20900"/>
                </a:lnTo>
                <a:lnTo>
                  <a:pt x="129007" y="28107"/>
                </a:lnTo>
                <a:cubicBezTo>
                  <a:pt x="129007" y="30630"/>
                  <a:pt x="127205" y="32792"/>
                  <a:pt x="124682" y="32792"/>
                </a:cubicBezTo>
                <a:cubicBezTo>
                  <a:pt x="122160" y="32792"/>
                  <a:pt x="119998" y="30630"/>
                  <a:pt x="119998" y="28107"/>
                </a:cubicBezTo>
                <a:lnTo>
                  <a:pt x="119998" y="20900"/>
                </a:lnTo>
                <a:lnTo>
                  <a:pt x="87206" y="20900"/>
                </a:lnTo>
                <a:lnTo>
                  <a:pt x="87206" y="28107"/>
                </a:lnTo>
                <a:cubicBezTo>
                  <a:pt x="87206" y="30630"/>
                  <a:pt x="85044" y="32792"/>
                  <a:pt x="82881" y="32792"/>
                </a:cubicBezTo>
                <a:cubicBezTo>
                  <a:pt x="80359" y="32792"/>
                  <a:pt x="78557" y="30630"/>
                  <a:pt x="78557" y="28107"/>
                </a:cubicBezTo>
                <a:lnTo>
                  <a:pt x="78557" y="20900"/>
                </a:lnTo>
                <a:lnTo>
                  <a:pt x="45405" y="20900"/>
                </a:lnTo>
                <a:lnTo>
                  <a:pt x="45405" y="28107"/>
                </a:lnTo>
                <a:cubicBezTo>
                  <a:pt x="45405" y="30630"/>
                  <a:pt x="43603" y="32792"/>
                  <a:pt x="41080" y="32792"/>
                </a:cubicBezTo>
                <a:cubicBezTo>
                  <a:pt x="38558" y="32792"/>
                  <a:pt x="36756" y="30630"/>
                  <a:pt x="36756" y="28107"/>
                </a:cubicBezTo>
                <a:lnTo>
                  <a:pt x="36756" y="20900"/>
                </a:lnTo>
                <a:lnTo>
                  <a:pt x="22342" y="20900"/>
                </a:lnTo>
                <a:close/>
                <a:moveTo>
                  <a:pt x="41080" y="0"/>
                </a:moveTo>
                <a:cubicBezTo>
                  <a:pt x="43603" y="0"/>
                  <a:pt x="45405" y="2162"/>
                  <a:pt x="45405" y="4684"/>
                </a:cubicBezTo>
                <a:lnTo>
                  <a:pt x="45405" y="11891"/>
                </a:lnTo>
                <a:lnTo>
                  <a:pt x="78557" y="11891"/>
                </a:lnTo>
                <a:lnTo>
                  <a:pt x="78557" y="4684"/>
                </a:lnTo>
                <a:cubicBezTo>
                  <a:pt x="78557" y="2162"/>
                  <a:pt x="80359" y="0"/>
                  <a:pt x="82881" y="0"/>
                </a:cubicBezTo>
                <a:cubicBezTo>
                  <a:pt x="85044" y="0"/>
                  <a:pt x="87206" y="2162"/>
                  <a:pt x="87206" y="4684"/>
                </a:cubicBezTo>
                <a:lnTo>
                  <a:pt x="87206" y="11891"/>
                </a:lnTo>
                <a:lnTo>
                  <a:pt x="119998" y="11891"/>
                </a:lnTo>
                <a:lnTo>
                  <a:pt x="119998" y="4684"/>
                </a:lnTo>
                <a:cubicBezTo>
                  <a:pt x="119998" y="2162"/>
                  <a:pt x="122160" y="0"/>
                  <a:pt x="124682" y="0"/>
                </a:cubicBezTo>
                <a:cubicBezTo>
                  <a:pt x="127205" y="0"/>
                  <a:pt x="129007" y="2162"/>
                  <a:pt x="129007" y="4684"/>
                </a:cubicBezTo>
                <a:lnTo>
                  <a:pt x="129007" y="11891"/>
                </a:lnTo>
                <a:lnTo>
                  <a:pt x="162159" y="11891"/>
                </a:lnTo>
                <a:lnTo>
                  <a:pt x="162159" y="4684"/>
                </a:lnTo>
                <a:cubicBezTo>
                  <a:pt x="162159" y="2162"/>
                  <a:pt x="163961" y="0"/>
                  <a:pt x="166483" y="0"/>
                </a:cubicBezTo>
                <a:cubicBezTo>
                  <a:pt x="168646" y="0"/>
                  <a:pt x="170808" y="2162"/>
                  <a:pt x="170808" y="4684"/>
                </a:cubicBezTo>
                <a:lnTo>
                  <a:pt x="170808" y="11891"/>
                </a:lnTo>
                <a:lnTo>
                  <a:pt x="203600" y="11891"/>
                </a:lnTo>
                <a:lnTo>
                  <a:pt x="203600" y="4684"/>
                </a:lnTo>
                <a:cubicBezTo>
                  <a:pt x="203600" y="2162"/>
                  <a:pt x="205762" y="0"/>
                  <a:pt x="208284" y="0"/>
                </a:cubicBezTo>
                <a:cubicBezTo>
                  <a:pt x="210807" y="0"/>
                  <a:pt x="212609" y="2162"/>
                  <a:pt x="212609" y="4684"/>
                </a:cubicBezTo>
                <a:lnTo>
                  <a:pt x="212609" y="11891"/>
                </a:lnTo>
                <a:lnTo>
                  <a:pt x="245761" y="11891"/>
                </a:lnTo>
                <a:lnTo>
                  <a:pt x="245761" y="4684"/>
                </a:lnTo>
                <a:cubicBezTo>
                  <a:pt x="245761" y="2162"/>
                  <a:pt x="247563" y="0"/>
                  <a:pt x="250085" y="0"/>
                </a:cubicBezTo>
                <a:cubicBezTo>
                  <a:pt x="252608" y="0"/>
                  <a:pt x="254410" y="2162"/>
                  <a:pt x="254410" y="4684"/>
                </a:cubicBezTo>
                <a:lnTo>
                  <a:pt x="254410" y="11891"/>
                </a:lnTo>
                <a:lnTo>
                  <a:pt x="270986" y="11891"/>
                </a:lnTo>
                <a:cubicBezTo>
                  <a:pt x="283238" y="11891"/>
                  <a:pt x="293328" y="21981"/>
                  <a:pt x="293328" y="34233"/>
                </a:cubicBezTo>
                <a:lnTo>
                  <a:pt x="293328" y="271345"/>
                </a:lnTo>
                <a:cubicBezTo>
                  <a:pt x="293328" y="283597"/>
                  <a:pt x="283238" y="293327"/>
                  <a:pt x="270986" y="293327"/>
                </a:cubicBezTo>
                <a:lnTo>
                  <a:pt x="22342" y="293327"/>
                </a:lnTo>
                <a:cubicBezTo>
                  <a:pt x="9729" y="293327"/>
                  <a:pt x="0" y="283597"/>
                  <a:pt x="0" y="271345"/>
                </a:cubicBezTo>
                <a:lnTo>
                  <a:pt x="0" y="34233"/>
                </a:lnTo>
                <a:cubicBezTo>
                  <a:pt x="0" y="21981"/>
                  <a:pt x="9729" y="11891"/>
                  <a:pt x="22342" y="11891"/>
                </a:cubicBezTo>
                <a:lnTo>
                  <a:pt x="36756" y="11891"/>
                </a:lnTo>
                <a:lnTo>
                  <a:pt x="36756" y="4684"/>
                </a:lnTo>
                <a:cubicBezTo>
                  <a:pt x="36756" y="2162"/>
                  <a:pt x="38558" y="0"/>
                  <a:pt x="41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54" name="Freeform 969">
            <a:extLst>
              <a:ext uri="{FF2B5EF4-FFF2-40B4-BE49-F238E27FC236}">
                <a16:creationId xmlns:a16="http://schemas.microsoft.com/office/drawing/2014/main" xmlns="" id="{CE4DCAA9-7310-3944-8F37-60709F3BB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154" y="4397408"/>
            <a:ext cx="467285" cy="467285"/>
          </a:xfrm>
          <a:custGeom>
            <a:avLst/>
            <a:gdLst>
              <a:gd name="T0" fmla="*/ 240385 w 293328"/>
              <a:gd name="T1" fmla="*/ 286431 h 293327"/>
              <a:gd name="T2" fmla="*/ 166419 w 293328"/>
              <a:gd name="T3" fmla="*/ 246549 h 293327"/>
              <a:gd name="T4" fmla="*/ 50759 w 293328"/>
              <a:gd name="T5" fmla="*/ 286431 h 293327"/>
              <a:gd name="T6" fmla="*/ 119286 w 293328"/>
              <a:gd name="T7" fmla="*/ 216818 h 293327"/>
              <a:gd name="T8" fmla="*/ 189624 w 293328"/>
              <a:gd name="T9" fmla="*/ 213555 h 293327"/>
              <a:gd name="T10" fmla="*/ 189624 w 293328"/>
              <a:gd name="T11" fmla="*/ 213555 h 293327"/>
              <a:gd name="T12" fmla="*/ 114209 w 293328"/>
              <a:gd name="T13" fmla="*/ 209203 h 293327"/>
              <a:gd name="T14" fmla="*/ 215195 w 293328"/>
              <a:gd name="T15" fmla="*/ 158609 h 293327"/>
              <a:gd name="T16" fmla="*/ 210171 w 293328"/>
              <a:gd name="T17" fmla="*/ 166299 h 293327"/>
              <a:gd name="T18" fmla="*/ 208376 w 293328"/>
              <a:gd name="T19" fmla="*/ 185346 h 293327"/>
              <a:gd name="T20" fmla="*/ 257181 w 293328"/>
              <a:gd name="T21" fmla="*/ 172526 h 293327"/>
              <a:gd name="T22" fmla="*/ 254669 w 293328"/>
              <a:gd name="T23" fmla="*/ 163371 h 293327"/>
              <a:gd name="T24" fmla="*/ 242468 w 293328"/>
              <a:gd name="T25" fmla="*/ 160440 h 293327"/>
              <a:gd name="T26" fmla="*/ 227396 w 293328"/>
              <a:gd name="T27" fmla="*/ 137367 h 293327"/>
              <a:gd name="T28" fmla="*/ 263641 w 293328"/>
              <a:gd name="T29" fmla="*/ 163371 h 293327"/>
              <a:gd name="T30" fmla="*/ 255745 w 293328"/>
              <a:gd name="T31" fmla="*/ 194502 h 293327"/>
              <a:gd name="T32" fmla="*/ 206583 w 293328"/>
              <a:gd name="T33" fmla="*/ 156777 h 293327"/>
              <a:gd name="T34" fmla="*/ 144713 w 293328"/>
              <a:gd name="T35" fmla="*/ 140561 h 293327"/>
              <a:gd name="T36" fmla="*/ 157951 w 293328"/>
              <a:gd name="T37" fmla="*/ 127215 h 293327"/>
              <a:gd name="T38" fmla="*/ 157951 w 293328"/>
              <a:gd name="T39" fmla="*/ 162563 h 293327"/>
              <a:gd name="T40" fmla="*/ 109931 w 293328"/>
              <a:gd name="T41" fmla="*/ 61808 h 293327"/>
              <a:gd name="T42" fmla="*/ 90260 w 293328"/>
              <a:gd name="T43" fmla="*/ 75274 h 293327"/>
              <a:gd name="T44" fmla="*/ 82610 w 293328"/>
              <a:gd name="T45" fmla="*/ 81460 h 293327"/>
              <a:gd name="T46" fmla="*/ 74594 w 293328"/>
              <a:gd name="T47" fmla="*/ 94199 h 293327"/>
              <a:gd name="T48" fmla="*/ 139074 w 293328"/>
              <a:gd name="T49" fmla="*/ 90923 h 293327"/>
              <a:gd name="T50" fmla="*/ 122317 w 293328"/>
              <a:gd name="T51" fmla="*/ 76365 h 293327"/>
              <a:gd name="T52" fmla="*/ 109931 w 293328"/>
              <a:gd name="T53" fmla="*/ 52709 h 293327"/>
              <a:gd name="T54" fmla="*/ 129603 w 293328"/>
              <a:gd name="T55" fmla="*/ 109847 h 293327"/>
              <a:gd name="T56" fmla="*/ 73503 w 293328"/>
              <a:gd name="T57" fmla="*/ 80732 h 293327"/>
              <a:gd name="T58" fmla="*/ 90625 w 293328"/>
              <a:gd name="T59" fmla="*/ 65447 h 293327"/>
              <a:gd name="T60" fmla="*/ 9064 w 293328"/>
              <a:gd name="T61" fmla="*/ 203040 h 293327"/>
              <a:gd name="T62" fmla="*/ 46045 w 293328"/>
              <a:gd name="T63" fmla="*/ 83392 h 293327"/>
              <a:gd name="T64" fmla="*/ 52211 w 293328"/>
              <a:gd name="T65" fmla="*/ 92457 h 293327"/>
              <a:gd name="T66" fmla="*/ 89555 w 293328"/>
              <a:gd name="T67" fmla="*/ 168596 h 293327"/>
              <a:gd name="T68" fmla="*/ 185998 w 293328"/>
              <a:gd name="T69" fmla="*/ 203403 h 293327"/>
              <a:gd name="T70" fmla="*/ 244736 w 293328"/>
              <a:gd name="T71" fmla="*/ 207392 h 293327"/>
              <a:gd name="T72" fmla="*/ 253800 w 293328"/>
              <a:gd name="T73" fmla="*/ 244736 h 293327"/>
              <a:gd name="T74" fmla="*/ 211742 w 293328"/>
              <a:gd name="T75" fmla="*/ 50759 h 293327"/>
              <a:gd name="T76" fmla="*/ 253800 w 293328"/>
              <a:gd name="T77" fmla="*/ 88104 h 293327"/>
              <a:gd name="T78" fmla="*/ 244736 w 293328"/>
              <a:gd name="T79" fmla="*/ 129801 h 293327"/>
              <a:gd name="T80" fmla="*/ 156268 w 293328"/>
              <a:gd name="T81" fmla="*/ 88104 h 293327"/>
              <a:gd name="T82" fmla="*/ 203040 w 293328"/>
              <a:gd name="T83" fmla="*/ 9064 h 293327"/>
              <a:gd name="T84" fmla="*/ 207390 w 293328"/>
              <a:gd name="T85" fmla="*/ 0 h 293327"/>
              <a:gd name="T86" fmla="*/ 290782 w 293328"/>
              <a:gd name="T87" fmla="*/ 41695 h 293327"/>
              <a:gd name="T88" fmla="*/ 290782 w 293328"/>
              <a:gd name="T89" fmla="*/ 253438 h 293327"/>
              <a:gd name="T90" fmla="*/ 249086 w 293328"/>
              <a:gd name="T91" fmla="*/ 295133 h 293327"/>
              <a:gd name="T92" fmla="*/ 41695 w 293328"/>
              <a:gd name="T93" fmla="*/ 211742 h 293327"/>
              <a:gd name="T94" fmla="*/ 0 w 293328"/>
              <a:gd name="T95" fmla="*/ 4714 h 2933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93328" h="293327">
                <a:moveTo>
                  <a:pt x="165402" y="245040"/>
                </a:moveTo>
                <a:lnTo>
                  <a:pt x="138015" y="284678"/>
                </a:lnTo>
                <a:lnTo>
                  <a:pt x="238915" y="284678"/>
                </a:lnTo>
                <a:lnTo>
                  <a:pt x="211528" y="245040"/>
                </a:lnTo>
                <a:cubicBezTo>
                  <a:pt x="205041" y="249724"/>
                  <a:pt x="196753" y="252247"/>
                  <a:pt x="188465" y="252247"/>
                </a:cubicBezTo>
                <a:cubicBezTo>
                  <a:pt x="180176" y="252247"/>
                  <a:pt x="172249" y="249724"/>
                  <a:pt x="165402" y="245040"/>
                </a:cubicBezTo>
                <a:close/>
                <a:moveTo>
                  <a:pt x="66665" y="215491"/>
                </a:moveTo>
                <a:lnTo>
                  <a:pt x="50449" y="238553"/>
                </a:lnTo>
                <a:lnTo>
                  <a:pt x="50449" y="284678"/>
                </a:lnTo>
                <a:lnTo>
                  <a:pt x="126844" y="284678"/>
                </a:lnTo>
                <a:lnTo>
                  <a:pt x="147024" y="255850"/>
                </a:lnTo>
                <a:lnTo>
                  <a:pt x="118556" y="215491"/>
                </a:lnTo>
                <a:cubicBezTo>
                  <a:pt x="110989" y="220896"/>
                  <a:pt x="101980" y="223779"/>
                  <a:pt x="92611" y="223779"/>
                </a:cubicBezTo>
                <a:cubicBezTo>
                  <a:pt x="83602" y="223779"/>
                  <a:pt x="74233" y="220896"/>
                  <a:pt x="66665" y="215491"/>
                </a:cubicBezTo>
                <a:close/>
                <a:moveTo>
                  <a:pt x="188465" y="212248"/>
                </a:moveTo>
                <a:lnTo>
                  <a:pt x="170447" y="238193"/>
                </a:lnTo>
                <a:cubicBezTo>
                  <a:pt x="180897" y="245040"/>
                  <a:pt x="196393" y="245040"/>
                  <a:pt x="206483" y="238193"/>
                </a:cubicBezTo>
                <a:lnTo>
                  <a:pt x="188465" y="212248"/>
                </a:lnTo>
                <a:close/>
                <a:moveTo>
                  <a:pt x="92611" y="178014"/>
                </a:moveTo>
                <a:lnTo>
                  <a:pt x="71710" y="207923"/>
                </a:lnTo>
                <a:cubicBezTo>
                  <a:pt x="83962" y="216932"/>
                  <a:pt x="101259" y="216932"/>
                  <a:pt x="113511" y="207923"/>
                </a:cubicBezTo>
                <a:lnTo>
                  <a:pt x="92611" y="178014"/>
                </a:lnTo>
                <a:close/>
                <a:moveTo>
                  <a:pt x="226006" y="145261"/>
                </a:moveTo>
                <a:cubicBezTo>
                  <a:pt x="219229" y="145261"/>
                  <a:pt x="213880" y="151086"/>
                  <a:pt x="213880" y="157638"/>
                </a:cubicBezTo>
                <a:cubicBezTo>
                  <a:pt x="213880" y="158366"/>
                  <a:pt x="214236" y="159094"/>
                  <a:pt x="214236" y="159822"/>
                </a:cubicBezTo>
                <a:cubicBezTo>
                  <a:pt x="214593" y="161278"/>
                  <a:pt x="213880" y="162734"/>
                  <a:pt x="212810" y="163826"/>
                </a:cubicBezTo>
                <a:cubicBezTo>
                  <a:pt x="211740" y="164918"/>
                  <a:pt x="210313" y="165646"/>
                  <a:pt x="208886" y="165282"/>
                </a:cubicBezTo>
                <a:cubicBezTo>
                  <a:pt x="208173" y="164918"/>
                  <a:pt x="207460" y="164918"/>
                  <a:pt x="207103" y="164918"/>
                </a:cubicBezTo>
                <a:cubicBezTo>
                  <a:pt x="201753" y="164918"/>
                  <a:pt x="197473" y="169286"/>
                  <a:pt x="197473" y="174746"/>
                </a:cubicBezTo>
                <a:cubicBezTo>
                  <a:pt x="197473" y="179843"/>
                  <a:pt x="201753" y="184211"/>
                  <a:pt x="207103" y="184211"/>
                </a:cubicBezTo>
                <a:lnTo>
                  <a:pt x="254182" y="184211"/>
                </a:lnTo>
                <a:cubicBezTo>
                  <a:pt x="257749" y="184211"/>
                  <a:pt x="260959" y="181299"/>
                  <a:pt x="260959" y="177659"/>
                </a:cubicBezTo>
                <a:cubicBezTo>
                  <a:pt x="260959" y="174746"/>
                  <a:pt x="258462" y="172198"/>
                  <a:pt x="255609" y="171470"/>
                </a:cubicBezTo>
                <a:cubicBezTo>
                  <a:pt x="254182" y="171106"/>
                  <a:pt x="253112" y="170014"/>
                  <a:pt x="252399" y="168922"/>
                </a:cubicBezTo>
                <a:cubicBezTo>
                  <a:pt x="251686" y="167466"/>
                  <a:pt x="251686" y="166010"/>
                  <a:pt x="252756" y="164918"/>
                </a:cubicBezTo>
                <a:cubicBezTo>
                  <a:pt x="253112" y="163826"/>
                  <a:pt x="253112" y="163098"/>
                  <a:pt x="253112" y="162370"/>
                </a:cubicBezTo>
                <a:cubicBezTo>
                  <a:pt x="253112" y="159458"/>
                  <a:pt x="251329" y="157638"/>
                  <a:pt x="248476" y="157638"/>
                </a:cubicBezTo>
                <a:cubicBezTo>
                  <a:pt x="247406" y="157638"/>
                  <a:pt x="245979" y="158002"/>
                  <a:pt x="245266" y="158730"/>
                </a:cubicBezTo>
                <a:cubicBezTo>
                  <a:pt x="244196" y="159822"/>
                  <a:pt x="242412" y="160186"/>
                  <a:pt x="240986" y="159458"/>
                </a:cubicBezTo>
                <a:cubicBezTo>
                  <a:pt x="239202" y="159094"/>
                  <a:pt x="238132" y="157638"/>
                  <a:pt x="237776" y="155818"/>
                </a:cubicBezTo>
                <a:cubicBezTo>
                  <a:pt x="237062" y="149994"/>
                  <a:pt x="232069" y="145261"/>
                  <a:pt x="226006" y="145261"/>
                </a:cubicBezTo>
                <a:close/>
                <a:moveTo>
                  <a:pt x="226006" y="136525"/>
                </a:moveTo>
                <a:cubicBezTo>
                  <a:pt x="234209" y="136525"/>
                  <a:pt x="241699" y="141621"/>
                  <a:pt x="244909" y="148902"/>
                </a:cubicBezTo>
                <a:cubicBezTo>
                  <a:pt x="245979" y="148902"/>
                  <a:pt x="247406" y="148538"/>
                  <a:pt x="248476" y="148538"/>
                </a:cubicBezTo>
                <a:cubicBezTo>
                  <a:pt x="255965" y="148538"/>
                  <a:pt x="262029" y="154726"/>
                  <a:pt x="262029" y="162370"/>
                </a:cubicBezTo>
                <a:cubicBezTo>
                  <a:pt x="262029" y="163098"/>
                  <a:pt x="262029" y="163826"/>
                  <a:pt x="262029" y="164190"/>
                </a:cubicBezTo>
                <a:cubicBezTo>
                  <a:pt x="266309" y="166738"/>
                  <a:pt x="269519" y="172198"/>
                  <a:pt x="269519" y="177659"/>
                </a:cubicBezTo>
                <a:cubicBezTo>
                  <a:pt x="269519" y="186395"/>
                  <a:pt x="262742" y="193311"/>
                  <a:pt x="254182" y="193311"/>
                </a:cubicBezTo>
                <a:lnTo>
                  <a:pt x="207103" y="193311"/>
                </a:lnTo>
                <a:cubicBezTo>
                  <a:pt x="196760" y="193311"/>
                  <a:pt x="188913" y="184939"/>
                  <a:pt x="188913" y="174746"/>
                </a:cubicBezTo>
                <a:cubicBezTo>
                  <a:pt x="188913" y="164918"/>
                  <a:pt x="196046" y="156910"/>
                  <a:pt x="205320" y="155818"/>
                </a:cubicBezTo>
                <a:cubicBezTo>
                  <a:pt x="206033" y="145261"/>
                  <a:pt x="215306" y="136525"/>
                  <a:pt x="226006" y="136525"/>
                </a:cubicBezTo>
                <a:close/>
                <a:moveTo>
                  <a:pt x="156985" y="126437"/>
                </a:moveTo>
                <a:cubicBezTo>
                  <a:pt x="149873" y="126437"/>
                  <a:pt x="143828" y="132172"/>
                  <a:pt x="143828" y="139700"/>
                </a:cubicBezTo>
                <a:cubicBezTo>
                  <a:pt x="143828" y="146869"/>
                  <a:pt x="149873" y="152963"/>
                  <a:pt x="156985" y="152963"/>
                </a:cubicBezTo>
                <a:cubicBezTo>
                  <a:pt x="164097" y="152963"/>
                  <a:pt x="170142" y="146869"/>
                  <a:pt x="170142" y="139700"/>
                </a:cubicBezTo>
                <a:cubicBezTo>
                  <a:pt x="170142" y="132172"/>
                  <a:pt x="164097" y="126437"/>
                  <a:pt x="156985" y="126437"/>
                </a:cubicBezTo>
                <a:close/>
                <a:moveTo>
                  <a:pt x="156985" y="117475"/>
                </a:moveTo>
                <a:cubicBezTo>
                  <a:pt x="169075" y="117475"/>
                  <a:pt x="179032" y="127512"/>
                  <a:pt x="179032" y="139700"/>
                </a:cubicBezTo>
                <a:cubicBezTo>
                  <a:pt x="179032" y="151888"/>
                  <a:pt x="169075" y="161567"/>
                  <a:pt x="156985" y="161567"/>
                </a:cubicBezTo>
                <a:cubicBezTo>
                  <a:pt x="144895" y="161567"/>
                  <a:pt x="134938" y="151888"/>
                  <a:pt x="134938" y="139700"/>
                </a:cubicBezTo>
                <a:cubicBezTo>
                  <a:pt x="134938" y="127512"/>
                  <a:pt x="144895" y="117475"/>
                  <a:pt x="156985" y="117475"/>
                </a:cubicBezTo>
                <a:close/>
                <a:moveTo>
                  <a:pt x="109259" y="61430"/>
                </a:moveTo>
                <a:cubicBezTo>
                  <a:pt x="103104" y="61430"/>
                  <a:pt x="98035" y="65770"/>
                  <a:pt x="97311" y="71919"/>
                </a:cubicBezTo>
                <a:cubicBezTo>
                  <a:pt x="96949" y="73728"/>
                  <a:pt x="95863" y="74813"/>
                  <a:pt x="94415" y="75536"/>
                </a:cubicBezTo>
                <a:cubicBezTo>
                  <a:pt x="92604" y="76260"/>
                  <a:pt x="91156" y="75898"/>
                  <a:pt x="89708" y="74813"/>
                </a:cubicBezTo>
                <a:cubicBezTo>
                  <a:pt x="88984" y="74089"/>
                  <a:pt x="87898" y="73728"/>
                  <a:pt x="86449" y="73728"/>
                </a:cubicBezTo>
                <a:cubicBezTo>
                  <a:pt x="83915" y="73728"/>
                  <a:pt x="81743" y="75536"/>
                  <a:pt x="81743" y="78430"/>
                </a:cubicBezTo>
                <a:cubicBezTo>
                  <a:pt x="81743" y="79153"/>
                  <a:pt x="81743" y="79877"/>
                  <a:pt x="82105" y="80962"/>
                </a:cubicBezTo>
                <a:cubicBezTo>
                  <a:pt x="83191" y="82047"/>
                  <a:pt x="83191" y="83494"/>
                  <a:pt x="82467" y="84941"/>
                </a:cubicBezTo>
                <a:cubicBezTo>
                  <a:pt x="81743" y="86026"/>
                  <a:pt x="80656" y="86749"/>
                  <a:pt x="79208" y="87473"/>
                </a:cubicBezTo>
                <a:cubicBezTo>
                  <a:pt x="76312" y="87834"/>
                  <a:pt x="74139" y="90366"/>
                  <a:pt x="74139" y="93622"/>
                </a:cubicBezTo>
                <a:cubicBezTo>
                  <a:pt x="74139" y="97239"/>
                  <a:pt x="77036" y="100132"/>
                  <a:pt x="80656" y="100132"/>
                </a:cubicBezTo>
                <a:lnTo>
                  <a:pt x="128811" y="100132"/>
                </a:lnTo>
                <a:cubicBezTo>
                  <a:pt x="133879" y="100132"/>
                  <a:pt x="138224" y="95792"/>
                  <a:pt x="138224" y="90366"/>
                </a:cubicBezTo>
                <a:cubicBezTo>
                  <a:pt x="138224" y="84579"/>
                  <a:pt x="132793" y="79515"/>
                  <a:pt x="126638" y="80962"/>
                </a:cubicBezTo>
                <a:cubicBezTo>
                  <a:pt x="125190" y="81324"/>
                  <a:pt x="123742" y="80962"/>
                  <a:pt x="122656" y="79877"/>
                </a:cubicBezTo>
                <a:cubicBezTo>
                  <a:pt x="121569" y="78792"/>
                  <a:pt x="121207" y="77345"/>
                  <a:pt x="121569" y="75898"/>
                </a:cubicBezTo>
                <a:cubicBezTo>
                  <a:pt x="121569" y="75175"/>
                  <a:pt x="121569" y="74451"/>
                  <a:pt x="121569" y="73728"/>
                </a:cubicBezTo>
                <a:cubicBezTo>
                  <a:pt x="121569" y="66855"/>
                  <a:pt x="116138" y="61430"/>
                  <a:pt x="109259" y="61430"/>
                </a:cubicBezTo>
                <a:close/>
                <a:moveTo>
                  <a:pt x="109259" y="52387"/>
                </a:moveTo>
                <a:cubicBezTo>
                  <a:pt x="120483" y="52387"/>
                  <a:pt x="129535" y="61068"/>
                  <a:pt x="130621" y="71919"/>
                </a:cubicBezTo>
                <a:cubicBezTo>
                  <a:pt x="140034" y="73004"/>
                  <a:pt x="147276" y="80962"/>
                  <a:pt x="147276" y="90366"/>
                </a:cubicBezTo>
                <a:cubicBezTo>
                  <a:pt x="147276" y="100494"/>
                  <a:pt x="138948" y="109175"/>
                  <a:pt x="128811" y="109175"/>
                </a:cubicBezTo>
                <a:lnTo>
                  <a:pt x="80656" y="109175"/>
                </a:lnTo>
                <a:cubicBezTo>
                  <a:pt x="71967" y="109175"/>
                  <a:pt x="65088" y="101941"/>
                  <a:pt x="65088" y="93622"/>
                </a:cubicBezTo>
                <a:cubicBezTo>
                  <a:pt x="65088" y="87834"/>
                  <a:pt x="68346" y="82770"/>
                  <a:pt x="73053" y="80238"/>
                </a:cubicBezTo>
                <a:cubicBezTo>
                  <a:pt x="73053" y="79515"/>
                  <a:pt x="72691" y="79153"/>
                  <a:pt x="72691" y="78430"/>
                </a:cubicBezTo>
                <a:cubicBezTo>
                  <a:pt x="72691" y="70834"/>
                  <a:pt x="78846" y="64685"/>
                  <a:pt x="86449" y="64685"/>
                </a:cubicBezTo>
                <a:cubicBezTo>
                  <a:pt x="87898" y="64685"/>
                  <a:pt x="88984" y="64685"/>
                  <a:pt x="90070" y="65047"/>
                </a:cubicBezTo>
                <a:cubicBezTo>
                  <a:pt x="93329" y="57451"/>
                  <a:pt x="100932" y="52387"/>
                  <a:pt x="109259" y="52387"/>
                </a:cubicBezTo>
                <a:close/>
                <a:moveTo>
                  <a:pt x="9009" y="9009"/>
                </a:moveTo>
                <a:lnTo>
                  <a:pt x="9009" y="201797"/>
                </a:lnTo>
                <a:lnTo>
                  <a:pt x="41440" y="201797"/>
                </a:lnTo>
                <a:lnTo>
                  <a:pt x="41440" y="87565"/>
                </a:lnTo>
                <a:cubicBezTo>
                  <a:pt x="41440" y="85043"/>
                  <a:pt x="43603" y="82881"/>
                  <a:pt x="45765" y="82881"/>
                </a:cubicBezTo>
                <a:lnTo>
                  <a:pt x="51891" y="82881"/>
                </a:lnTo>
                <a:cubicBezTo>
                  <a:pt x="54413" y="82881"/>
                  <a:pt x="56215" y="85043"/>
                  <a:pt x="56215" y="87565"/>
                </a:cubicBezTo>
                <a:cubicBezTo>
                  <a:pt x="56215" y="90088"/>
                  <a:pt x="54413" y="91890"/>
                  <a:pt x="51891" y="91890"/>
                </a:cubicBezTo>
                <a:lnTo>
                  <a:pt x="50449" y="91890"/>
                </a:lnTo>
                <a:lnTo>
                  <a:pt x="50449" y="223058"/>
                </a:lnTo>
                <a:lnTo>
                  <a:pt x="89007" y="167564"/>
                </a:lnTo>
                <a:cubicBezTo>
                  <a:pt x="90448" y="165402"/>
                  <a:pt x="94773" y="165402"/>
                  <a:pt x="96214" y="167564"/>
                </a:cubicBezTo>
                <a:lnTo>
                  <a:pt x="152429" y="248283"/>
                </a:lnTo>
                <a:lnTo>
                  <a:pt x="184861" y="202158"/>
                </a:lnTo>
                <a:cubicBezTo>
                  <a:pt x="186302" y="199635"/>
                  <a:pt x="190627" y="199635"/>
                  <a:pt x="192069" y="202158"/>
                </a:cubicBezTo>
                <a:lnTo>
                  <a:pt x="243239" y="274949"/>
                </a:lnTo>
                <a:lnTo>
                  <a:pt x="243239" y="206122"/>
                </a:lnTo>
                <a:cubicBezTo>
                  <a:pt x="243239" y="203599"/>
                  <a:pt x="245041" y="201797"/>
                  <a:pt x="247563" y="201797"/>
                </a:cubicBezTo>
                <a:cubicBezTo>
                  <a:pt x="250085" y="201797"/>
                  <a:pt x="252248" y="203599"/>
                  <a:pt x="252248" y="206122"/>
                </a:cubicBezTo>
                <a:lnTo>
                  <a:pt x="252248" y="243238"/>
                </a:lnTo>
                <a:lnTo>
                  <a:pt x="284679" y="243238"/>
                </a:lnTo>
                <a:lnTo>
                  <a:pt x="284679" y="50449"/>
                </a:lnTo>
                <a:lnTo>
                  <a:pt x="210447" y="50449"/>
                </a:lnTo>
                <a:lnTo>
                  <a:pt x="210447" y="82881"/>
                </a:lnTo>
                <a:lnTo>
                  <a:pt x="247563" y="82881"/>
                </a:lnTo>
                <a:cubicBezTo>
                  <a:pt x="250085" y="82881"/>
                  <a:pt x="252248" y="85043"/>
                  <a:pt x="252248" y="87565"/>
                </a:cubicBezTo>
                <a:lnTo>
                  <a:pt x="252248" y="129006"/>
                </a:lnTo>
                <a:cubicBezTo>
                  <a:pt x="252248" y="131168"/>
                  <a:pt x="250085" y="133330"/>
                  <a:pt x="247563" y="133330"/>
                </a:cubicBezTo>
                <a:cubicBezTo>
                  <a:pt x="245041" y="133330"/>
                  <a:pt x="243239" y="131168"/>
                  <a:pt x="243239" y="129006"/>
                </a:cubicBezTo>
                <a:lnTo>
                  <a:pt x="243239" y="91890"/>
                </a:lnTo>
                <a:lnTo>
                  <a:pt x="159997" y="91890"/>
                </a:lnTo>
                <a:cubicBezTo>
                  <a:pt x="157114" y="91890"/>
                  <a:pt x="155312" y="90088"/>
                  <a:pt x="155312" y="87565"/>
                </a:cubicBezTo>
                <a:cubicBezTo>
                  <a:pt x="155312" y="85043"/>
                  <a:pt x="157114" y="82881"/>
                  <a:pt x="159997" y="82881"/>
                </a:cubicBezTo>
                <a:lnTo>
                  <a:pt x="201798" y="82881"/>
                </a:lnTo>
                <a:lnTo>
                  <a:pt x="201798" y="9009"/>
                </a:lnTo>
                <a:lnTo>
                  <a:pt x="9009" y="9009"/>
                </a:lnTo>
                <a:close/>
                <a:moveTo>
                  <a:pt x="4324" y="0"/>
                </a:moveTo>
                <a:lnTo>
                  <a:pt x="206122" y="0"/>
                </a:lnTo>
                <a:cubicBezTo>
                  <a:pt x="208645" y="0"/>
                  <a:pt x="210447" y="2162"/>
                  <a:pt x="210447" y="4684"/>
                </a:cubicBezTo>
                <a:lnTo>
                  <a:pt x="210447" y="41440"/>
                </a:lnTo>
                <a:lnTo>
                  <a:pt x="289004" y="41440"/>
                </a:lnTo>
                <a:cubicBezTo>
                  <a:pt x="291526" y="41440"/>
                  <a:pt x="293328" y="43602"/>
                  <a:pt x="293328" y="46125"/>
                </a:cubicBezTo>
                <a:lnTo>
                  <a:pt x="293328" y="247562"/>
                </a:lnTo>
                <a:cubicBezTo>
                  <a:pt x="293328" y="250085"/>
                  <a:pt x="291526" y="251886"/>
                  <a:pt x="289004" y="251886"/>
                </a:cubicBezTo>
                <a:lnTo>
                  <a:pt x="252248" y="251886"/>
                </a:lnTo>
                <a:lnTo>
                  <a:pt x="252248" y="289003"/>
                </a:lnTo>
                <a:cubicBezTo>
                  <a:pt x="252248" y="291525"/>
                  <a:pt x="250085" y="293327"/>
                  <a:pt x="247563" y="293327"/>
                </a:cubicBezTo>
                <a:lnTo>
                  <a:pt x="45765" y="293327"/>
                </a:lnTo>
                <a:cubicBezTo>
                  <a:pt x="43603" y="293327"/>
                  <a:pt x="41440" y="291525"/>
                  <a:pt x="41440" y="289003"/>
                </a:cubicBezTo>
                <a:lnTo>
                  <a:pt x="41440" y="210446"/>
                </a:lnTo>
                <a:lnTo>
                  <a:pt x="4324" y="210446"/>
                </a:lnTo>
                <a:cubicBezTo>
                  <a:pt x="2162" y="210446"/>
                  <a:pt x="0" y="208644"/>
                  <a:pt x="0" y="206122"/>
                </a:cubicBezTo>
                <a:lnTo>
                  <a:pt x="0" y="4684"/>
                </a:lnTo>
                <a:cubicBezTo>
                  <a:pt x="0" y="2162"/>
                  <a:pt x="2162" y="0"/>
                  <a:pt x="43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28488ED-41D2-A945-ABA3-A8208FD431CA}"/>
              </a:ext>
            </a:extLst>
          </p:cNvPr>
          <p:cNvSpPr txBox="1"/>
          <p:nvPr/>
        </p:nvSpPr>
        <p:spPr>
          <a:xfrm>
            <a:off x="6429133" y="1947838"/>
            <a:ext cx="2423677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Training and Capacity Building</a:t>
            </a: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xmlns="" id="{2438D1E8-1FF8-9D41-922A-769919A8F490}"/>
              </a:ext>
            </a:extLst>
          </p:cNvPr>
          <p:cNvSpPr txBox="1">
            <a:spLocks/>
          </p:cNvSpPr>
          <p:nvPr/>
        </p:nvSpPr>
        <p:spPr>
          <a:xfrm>
            <a:off x="6762307" y="2263690"/>
            <a:ext cx="1757331" cy="1049545"/>
          </a:xfrm>
          <a:prstGeom prst="rect">
            <a:avLst/>
          </a:prstGeom>
        </p:spPr>
        <p:txBody>
          <a:bodyPr vert="horz" wrap="square" lIns="34299" tIns="17149" rIns="17149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Sales &amp; Marketing</a:t>
            </a:r>
          </a:p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Finance</a:t>
            </a:r>
          </a:p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Grantee Orientation</a:t>
            </a:r>
          </a:p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Management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A250532-EFBB-3A44-BA26-9F37B1F819AF}"/>
              </a:ext>
            </a:extLst>
          </p:cNvPr>
          <p:cNvSpPr txBox="1"/>
          <p:nvPr/>
        </p:nvSpPr>
        <p:spPr>
          <a:xfrm>
            <a:off x="6860537" y="3766036"/>
            <a:ext cx="1646092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Capital Expenditure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xmlns="" id="{0CD56B07-CFBC-DF4D-A1CC-A547C7811E82}"/>
              </a:ext>
            </a:extLst>
          </p:cNvPr>
          <p:cNvSpPr txBox="1">
            <a:spLocks/>
          </p:cNvSpPr>
          <p:nvPr/>
        </p:nvSpPr>
        <p:spPr>
          <a:xfrm>
            <a:off x="6953783" y="4104991"/>
            <a:ext cx="1678097" cy="1566610"/>
          </a:xfrm>
          <a:prstGeom prst="rect">
            <a:avLst/>
          </a:prstGeom>
        </p:spPr>
        <p:txBody>
          <a:bodyPr vert="horz" wrap="square" lIns="34299" tIns="17149" rIns="17149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Broadcast Studios</a:t>
            </a:r>
          </a:p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Computers</a:t>
            </a:r>
          </a:p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Laptops</a:t>
            </a:r>
          </a:p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OBE Devices</a:t>
            </a:r>
          </a:p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Generators</a:t>
            </a:r>
          </a:p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Printers</a:t>
            </a:r>
            <a:endParaRPr lang="en-US" sz="975" dirty="0">
              <a:solidFill>
                <a:schemeClr val="tx1"/>
              </a:solidFill>
              <a:latin typeface="Nunito Sans ExtraLight" pitchFamily="2" charset="77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E93715D7-9BF9-4345-9824-49503453F604}"/>
              </a:ext>
            </a:extLst>
          </p:cNvPr>
          <p:cNvSpPr/>
          <p:nvPr/>
        </p:nvSpPr>
        <p:spPr>
          <a:xfrm flipH="1">
            <a:off x="6207295" y="2016805"/>
            <a:ext cx="179860" cy="179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52D2E365-37CC-C944-976E-63C1BFA81166}"/>
              </a:ext>
            </a:extLst>
          </p:cNvPr>
          <p:cNvSpPr/>
          <p:nvPr/>
        </p:nvSpPr>
        <p:spPr>
          <a:xfrm>
            <a:off x="6680677" y="3843925"/>
            <a:ext cx="179860" cy="1798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99B4B874-847C-4246-92B7-AF8B0B845E23}"/>
              </a:ext>
            </a:extLst>
          </p:cNvPr>
          <p:cNvSpPr txBox="1"/>
          <p:nvPr/>
        </p:nvSpPr>
        <p:spPr>
          <a:xfrm>
            <a:off x="467246" y="2016805"/>
            <a:ext cx="163891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400" b="1" dirty="0">
                <a:solidFill>
                  <a:schemeClr val="tx2"/>
                </a:solidFill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Content Production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A971257-820C-AC4F-84A5-11A92B1300F0}"/>
              </a:ext>
            </a:extLst>
          </p:cNvPr>
          <p:cNvSpPr txBox="1"/>
          <p:nvPr/>
        </p:nvSpPr>
        <p:spPr>
          <a:xfrm>
            <a:off x="474481" y="3682631"/>
            <a:ext cx="1300742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400" b="1" dirty="0">
                <a:solidFill>
                  <a:schemeClr val="tx2"/>
                </a:solidFill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Administration</a:t>
            </a: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xmlns="" id="{64BF8AF1-1F6C-C64B-8F70-916F53F52BE7}"/>
              </a:ext>
            </a:extLst>
          </p:cNvPr>
          <p:cNvSpPr txBox="1">
            <a:spLocks/>
          </p:cNvSpPr>
          <p:nvPr/>
        </p:nvSpPr>
        <p:spPr>
          <a:xfrm>
            <a:off x="475407" y="3963874"/>
            <a:ext cx="1678097" cy="1566610"/>
          </a:xfrm>
          <a:prstGeom prst="rect">
            <a:avLst/>
          </a:prstGeom>
        </p:spPr>
        <p:txBody>
          <a:bodyPr vert="horz" wrap="square" lIns="34299" tIns="17149" rIns="17149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Bank charges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Audit Fees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Rentals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Maintenance 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Insurance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Stationery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D463804C-EA65-8644-9932-0B5E7AD3F9C6}"/>
              </a:ext>
            </a:extLst>
          </p:cNvPr>
          <p:cNvSpPr txBox="1"/>
          <p:nvPr/>
        </p:nvSpPr>
        <p:spPr>
          <a:xfrm>
            <a:off x="3283451" y="5304328"/>
            <a:ext cx="2769541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Transmission or Signal Distribution</a:t>
            </a: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xmlns="" id="{91603A04-90DC-B844-BB72-8677B0257CC3}"/>
              </a:ext>
            </a:extLst>
          </p:cNvPr>
          <p:cNvSpPr txBox="1">
            <a:spLocks/>
          </p:cNvSpPr>
          <p:nvPr/>
        </p:nvSpPr>
        <p:spPr>
          <a:xfrm>
            <a:off x="3295484" y="5613111"/>
            <a:ext cx="2583361" cy="463167"/>
          </a:xfrm>
          <a:prstGeom prst="rect">
            <a:avLst/>
          </a:prstGeom>
        </p:spPr>
        <p:txBody>
          <a:bodyPr vert="horz" wrap="square" lIns="34299" tIns="17149" rIns="17149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Self provision Transmitters</a:t>
            </a:r>
          </a:p>
          <a:p>
            <a:pPr marL="171450" indent="-171450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Relief for Sentech Fees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28969DC5-6973-AC42-BC9D-D0C832CC6E01}"/>
              </a:ext>
            </a:extLst>
          </p:cNvPr>
          <p:cNvSpPr/>
          <p:nvPr/>
        </p:nvSpPr>
        <p:spPr>
          <a:xfrm>
            <a:off x="2117174" y="2106735"/>
            <a:ext cx="179860" cy="1798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EDEB42DC-8272-B649-8650-CF461504BD81}"/>
              </a:ext>
            </a:extLst>
          </p:cNvPr>
          <p:cNvSpPr/>
          <p:nvPr/>
        </p:nvSpPr>
        <p:spPr>
          <a:xfrm>
            <a:off x="1791858" y="3740064"/>
            <a:ext cx="179860" cy="1798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9DAB12F1-549C-A746-A272-6FD95017CD6B}"/>
              </a:ext>
            </a:extLst>
          </p:cNvPr>
          <p:cNvSpPr/>
          <p:nvPr/>
        </p:nvSpPr>
        <p:spPr>
          <a:xfrm>
            <a:off x="3064851" y="5372358"/>
            <a:ext cx="179860" cy="1798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xmlns="" id="{D048B7D0-8629-459A-8FA4-8AED0B7B795A}"/>
              </a:ext>
            </a:extLst>
          </p:cNvPr>
          <p:cNvSpPr txBox="1">
            <a:spLocks/>
          </p:cNvSpPr>
          <p:nvPr/>
        </p:nvSpPr>
        <p:spPr>
          <a:xfrm>
            <a:off x="530880" y="2221233"/>
            <a:ext cx="1894714" cy="1025673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Stipends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Salaries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Telecommunications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Local travel</a:t>
            </a:r>
          </a:p>
        </p:txBody>
      </p:sp>
      <p:sp>
        <p:nvSpPr>
          <p:cNvPr id="47" name="Rectangle: Rounded Corners 46" descr="Satellite dish">
            <a:extLst>
              <a:ext uri="{FF2B5EF4-FFF2-40B4-BE49-F238E27FC236}">
                <a16:creationId xmlns:a16="http://schemas.microsoft.com/office/drawing/2014/main" xmlns="" id="{B387FC68-E29C-4469-9107-2BA79D428FC1}"/>
              </a:ext>
            </a:extLst>
          </p:cNvPr>
          <p:cNvSpPr/>
          <p:nvPr/>
        </p:nvSpPr>
        <p:spPr>
          <a:xfrm>
            <a:off x="4223967" y="4355986"/>
            <a:ext cx="583404" cy="558777"/>
          </a:xfrm>
          <a:prstGeom prst="roundRect">
            <a:avLst>
              <a:gd name="adj" fmla="val 1667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4" name="Freeform 1012">
            <a:extLst>
              <a:ext uri="{FF2B5EF4-FFF2-40B4-BE49-F238E27FC236}">
                <a16:creationId xmlns:a16="http://schemas.microsoft.com/office/drawing/2014/main" xmlns="" id="{D7CADDCE-AC36-4A97-928F-B390691B7C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6701" y="4229723"/>
            <a:ext cx="492144" cy="490644"/>
          </a:xfrm>
          <a:custGeom>
            <a:avLst/>
            <a:gdLst>
              <a:gd name="T0" fmla="*/ 14469659 w 286978"/>
              <a:gd name="T1" fmla="*/ 32302134 h 285391"/>
              <a:gd name="T2" fmla="*/ 2562340 w 286978"/>
              <a:gd name="T3" fmla="*/ 33363866 h 285391"/>
              <a:gd name="T4" fmla="*/ 30022088 w 286978"/>
              <a:gd name="T5" fmla="*/ 27174995 h 285391"/>
              <a:gd name="T6" fmla="*/ 27434342 w 286978"/>
              <a:gd name="T7" fmla="*/ 27174995 h 285391"/>
              <a:gd name="T8" fmla="*/ 24801510 w 286978"/>
              <a:gd name="T9" fmla="*/ 27174995 h 285391"/>
              <a:gd name="T10" fmla="*/ 22168571 w 286978"/>
              <a:gd name="T11" fmla="*/ 27174995 h 285391"/>
              <a:gd name="T12" fmla="*/ 19580951 w 286978"/>
              <a:gd name="T13" fmla="*/ 27174995 h 285391"/>
              <a:gd name="T14" fmla="*/ 16882063 w 286978"/>
              <a:gd name="T15" fmla="*/ 27174995 h 285391"/>
              <a:gd name="T16" fmla="*/ 14249213 w 286978"/>
              <a:gd name="T17" fmla="*/ 27174995 h 285391"/>
              <a:gd name="T18" fmla="*/ 11714620 w 286978"/>
              <a:gd name="T19" fmla="*/ 27174995 h 285391"/>
              <a:gd name="T20" fmla="*/ 9026981 w 286978"/>
              <a:gd name="T21" fmla="*/ 27174995 h 285391"/>
              <a:gd name="T22" fmla="*/ 6416563 w 286978"/>
              <a:gd name="T23" fmla="*/ 27174995 h 285391"/>
              <a:gd name="T24" fmla="*/ 3783733 w 286978"/>
              <a:gd name="T25" fmla="*/ 27174995 h 285391"/>
              <a:gd name="T26" fmla="*/ 29269884 w 286978"/>
              <a:gd name="T27" fmla="*/ 25069975 h 285391"/>
              <a:gd name="T28" fmla="*/ 26448729 w 286978"/>
              <a:gd name="T29" fmla="*/ 25069975 h 285391"/>
              <a:gd name="T30" fmla="*/ 23861105 w 286978"/>
              <a:gd name="T31" fmla="*/ 25069975 h 285391"/>
              <a:gd name="T32" fmla="*/ 20995128 w 286978"/>
              <a:gd name="T33" fmla="*/ 25069975 h 285391"/>
              <a:gd name="T34" fmla="*/ 18335806 w 286978"/>
              <a:gd name="T35" fmla="*/ 25069975 h 285391"/>
              <a:gd name="T36" fmla="*/ 15631663 w 286978"/>
              <a:gd name="T37" fmla="*/ 25069975 h 285391"/>
              <a:gd name="T38" fmla="*/ 12744732 w 286978"/>
              <a:gd name="T39" fmla="*/ 25069975 h 285391"/>
              <a:gd name="T40" fmla="*/ 10132791 w 286978"/>
              <a:gd name="T41" fmla="*/ 25069975 h 285391"/>
              <a:gd name="T42" fmla="*/ 7266570 w 286978"/>
              <a:gd name="T43" fmla="*/ 25069975 h 285391"/>
              <a:gd name="T44" fmla="*/ 4701481 w 286978"/>
              <a:gd name="T45" fmla="*/ 25069975 h 285391"/>
              <a:gd name="T46" fmla="*/ 28729815 w 286978"/>
              <a:gd name="T47" fmla="*/ 22964871 h 285391"/>
              <a:gd name="T48" fmla="*/ 26117872 w 286978"/>
              <a:gd name="T49" fmla="*/ 22964871 h 285391"/>
              <a:gd name="T50" fmla="*/ 23485027 w 286978"/>
              <a:gd name="T51" fmla="*/ 22964871 h 285391"/>
              <a:gd name="T52" fmla="*/ 20780636 w 286978"/>
              <a:gd name="T53" fmla="*/ 22964871 h 285391"/>
              <a:gd name="T54" fmla="*/ 18147788 w 286978"/>
              <a:gd name="T55" fmla="*/ 22964871 h 285391"/>
              <a:gd name="T56" fmla="*/ 15608892 w 286978"/>
              <a:gd name="T57" fmla="*/ 22964871 h 285391"/>
              <a:gd name="T58" fmla="*/ 12998810 w 286978"/>
              <a:gd name="T59" fmla="*/ 22964871 h 285391"/>
              <a:gd name="T60" fmla="*/ 10343384 w 286978"/>
              <a:gd name="T61" fmla="*/ 22964871 h 285391"/>
              <a:gd name="T62" fmla="*/ 7876130 w 286978"/>
              <a:gd name="T63" fmla="*/ 22964871 h 285391"/>
              <a:gd name="T64" fmla="*/ 5197899 w 286978"/>
              <a:gd name="T65" fmla="*/ 22964871 h 285391"/>
              <a:gd name="T66" fmla="*/ 3630223 w 286978"/>
              <a:gd name="T67" fmla="*/ 21924792 h 285391"/>
              <a:gd name="T68" fmla="*/ 13260887 w 286978"/>
              <a:gd name="T69" fmla="*/ 17415040 h 285391"/>
              <a:gd name="T70" fmla="*/ 12788073 w 286978"/>
              <a:gd name="T71" fmla="*/ 17966127 h 285391"/>
              <a:gd name="T72" fmla="*/ 10585432 w 286978"/>
              <a:gd name="T73" fmla="*/ 18517220 h 285391"/>
              <a:gd name="T74" fmla="*/ 26852928 w 286978"/>
              <a:gd name="T75" fmla="*/ 13970388 h 285391"/>
              <a:gd name="T76" fmla="*/ 23316034 w 286978"/>
              <a:gd name="T77" fmla="*/ 13970388 h 285391"/>
              <a:gd name="T78" fmla="*/ 17482204 w 286978"/>
              <a:gd name="T79" fmla="*/ 15072532 h 285391"/>
              <a:gd name="T80" fmla="*/ 15378297 w 286978"/>
              <a:gd name="T81" fmla="*/ 14475480 h 285391"/>
              <a:gd name="T82" fmla="*/ 6665845 w 286978"/>
              <a:gd name="T83" fmla="*/ 13970388 h 285391"/>
              <a:gd name="T84" fmla="*/ 6206088 w 286978"/>
              <a:gd name="T85" fmla="*/ 14475480 h 285391"/>
              <a:gd name="T86" fmla="*/ 23946501 w 286978"/>
              <a:gd name="T87" fmla="*/ 11438339 h 285391"/>
              <a:gd name="T88" fmla="*/ 17877936 w 286978"/>
              <a:gd name="T89" fmla="*/ 10334136 h 285391"/>
              <a:gd name="T90" fmla="*/ 13673790 w 286978"/>
              <a:gd name="T91" fmla="*/ 10334136 h 285391"/>
              <a:gd name="T92" fmla="*/ 6679825 w 286978"/>
              <a:gd name="T93" fmla="*/ 11438339 h 285391"/>
              <a:gd name="T94" fmla="*/ 27602873 w 286978"/>
              <a:gd name="T95" fmla="*/ 7463405 h 285391"/>
              <a:gd name="T96" fmla="*/ 17244469 w 286978"/>
              <a:gd name="T97" fmla="*/ 6889356 h 285391"/>
              <a:gd name="T98" fmla="*/ 16737372 w 286978"/>
              <a:gd name="T99" fmla="*/ 7463405 h 285391"/>
              <a:gd name="T100" fmla="*/ 14860346 w 286978"/>
              <a:gd name="T101" fmla="*/ 7993675 h 285391"/>
              <a:gd name="T102" fmla="*/ 6791044 w 286978"/>
              <a:gd name="T103" fmla="*/ 6889356 h 285391"/>
              <a:gd name="T104" fmla="*/ 6665845 w 286978"/>
              <a:gd name="T105" fmla="*/ 6889356 h 285391"/>
              <a:gd name="T106" fmla="*/ 22132082 w 286978"/>
              <a:gd name="T107" fmla="*/ 4548976 h 285391"/>
              <a:gd name="T108" fmla="*/ 20079918 w 286978"/>
              <a:gd name="T109" fmla="*/ 3974788 h 285391"/>
              <a:gd name="T110" fmla="*/ 9156573 w 286978"/>
              <a:gd name="T111" fmla="*/ 3444675 h 285391"/>
              <a:gd name="T112" fmla="*/ 8650907 w 286978"/>
              <a:gd name="T113" fmla="*/ 3974788 h 285391"/>
              <a:gd name="T114" fmla="*/ 6791044 w 286978"/>
              <a:gd name="T115" fmla="*/ 4548976 h 285391"/>
              <a:gd name="T116" fmla="*/ 3758416 w 286978"/>
              <a:gd name="T117" fmla="*/ 2599671 h 285391"/>
              <a:gd name="T118" fmla="*/ 5338718 w 286978"/>
              <a:gd name="T119" fmla="*/ 996294 h 285391"/>
              <a:gd name="T120" fmla="*/ 33910908 w 286978"/>
              <a:gd name="T121" fmla="*/ 29550897 h 285391"/>
              <a:gd name="T122" fmla="*/ 0 w 286978"/>
              <a:gd name="T123" fmla="*/ 31804181 h 285391"/>
              <a:gd name="T124" fmla="*/ 5338718 w 286978"/>
              <a:gd name="T125" fmla="*/ 0 h 28539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86978" h="285391">
                <a:moveTo>
                  <a:pt x="122145" y="260350"/>
                </a:moveTo>
                <a:lnTo>
                  <a:pt x="162377" y="260350"/>
                </a:lnTo>
                <a:cubicBezTo>
                  <a:pt x="164892" y="260350"/>
                  <a:pt x="166329" y="262004"/>
                  <a:pt x="166329" y="264319"/>
                </a:cubicBezTo>
                <a:cubicBezTo>
                  <a:pt x="166329" y="266634"/>
                  <a:pt x="164892" y="267957"/>
                  <a:pt x="162377" y="267957"/>
                </a:cubicBezTo>
                <a:lnTo>
                  <a:pt x="122145" y="267957"/>
                </a:lnTo>
                <a:cubicBezTo>
                  <a:pt x="119630" y="267957"/>
                  <a:pt x="117475" y="266634"/>
                  <a:pt x="117475" y="264319"/>
                </a:cubicBezTo>
                <a:cubicBezTo>
                  <a:pt x="117475" y="262004"/>
                  <a:pt x="119630" y="260350"/>
                  <a:pt x="122145" y="260350"/>
                </a:cubicBezTo>
                <a:close/>
                <a:moveTo>
                  <a:pt x="9013" y="250885"/>
                </a:moveTo>
                <a:lnTo>
                  <a:pt x="9013" y="263825"/>
                </a:lnTo>
                <a:cubicBezTo>
                  <a:pt x="9013" y="271013"/>
                  <a:pt x="14781" y="276764"/>
                  <a:pt x="21631" y="276764"/>
                </a:cubicBezTo>
                <a:lnTo>
                  <a:pt x="264986" y="276764"/>
                </a:lnTo>
                <a:cubicBezTo>
                  <a:pt x="272196" y="276764"/>
                  <a:pt x="277965" y="271013"/>
                  <a:pt x="277965" y="263825"/>
                </a:cubicBezTo>
                <a:lnTo>
                  <a:pt x="277965" y="250885"/>
                </a:lnTo>
                <a:lnTo>
                  <a:pt x="9013" y="250885"/>
                </a:lnTo>
                <a:close/>
                <a:moveTo>
                  <a:pt x="253429" y="225425"/>
                </a:moveTo>
                <a:cubicBezTo>
                  <a:pt x="256096" y="225425"/>
                  <a:pt x="258382" y="227711"/>
                  <a:pt x="258382" y="230378"/>
                </a:cubicBezTo>
                <a:cubicBezTo>
                  <a:pt x="258382" y="232664"/>
                  <a:pt x="256096" y="234569"/>
                  <a:pt x="253429" y="234569"/>
                </a:cubicBezTo>
                <a:cubicBezTo>
                  <a:pt x="251143" y="234569"/>
                  <a:pt x="249238" y="232664"/>
                  <a:pt x="249238" y="230378"/>
                </a:cubicBezTo>
                <a:cubicBezTo>
                  <a:pt x="249238" y="227711"/>
                  <a:pt x="251143" y="225425"/>
                  <a:pt x="253429" y="225425"/>
                </a:cubicBezTo>
                <a:close/>
                <a:moveTo>
                  <a:pt x="231585" y="225425"/>
                </a:moveTo>
                <a:cubicBezTo>
                  <a:pt x="234252" y="225425"/>
                  <a:pt x="236157" y="227711"/>
                  <a:pt x="236157" y="230378"/>
                </a:cubicBezTo>
                <a:cubicBezTo>
                  <a:pt x="236157" y="232664"/>
                  <a:pt x="234252" y="234569"/>
                  <a:pt x="231585" y="234569"/>
                </a:cubicBezTo>
                <a:cubicBezTo>
                  <a:pt x="228918" y="234569"/>
                  <a:pt x="227013" y="232664"/>
                  <a:pt x="227013" y="230378"/>
                </a:cubicBezTo>
                <a:cubicBezTo>
                  <a:pt x="227013" y="227711"/>
                  <a:pt x="228918" y="225425"/>
                  <a:pt x="231585" y="225425"/>
                </a:cubicBezTo>
                <a:close/>
                <a:moveTo>
                  <a:pt x="209360" y="225425"/>
                </a:moveTo>
                <a:cubicBezTo>
                  <a:pt x="212027" y="225425"/>
                  <a:pt x="213932" y="227711"/>
                  <a:pt x="213932" y="230378"/>
                </a:cubicBezTo>
                <a:cubicBezTo>
                  <a:pt x="213932" y="232664"/>
                  <a:pt x="212027" y="234569"/>
                  <a:pt x="209360" y="234569"/>
                </a:cubicBezTo>
                <a:cubicBezTo>
                  <a:pt x="206693" y="234569"/>
                  <a:pt x="204788" y="232664"/>
                  <a:pt x="204788" y="230378"/>
                </a:cubicBezTo>
                <a:cubicBezTo>
                  <a:pt x="204788" y="227711"/>
                  <a:pt x="206693" y="225425"/>
                  <a:pt x="209360" y="225425"/>
                </a:cubicBezTo>
                <a:close/>
                <a:moveTo>
                  <a:pt x="187135" y="225425"/>
                </a:moveTo>
                <a:cubicBezTo>
                  <a:pt x="189421" y="225425"/>
                  <a:pt x="191707" y="227711"/>
                  <a:pt x="191707" y="230378"/>
                </a:cubicBezTo>
                <a:cubicBezTo>
                  <a:pt x="191707" y="232664"/>
                  <a:pt x="189421" y="234569"/>
                  <a:pt x="187135" y="234569"/>
                </a:cubicBezTo>
                <a:cubicBezTo>
                  <a:pt x="184468" y="234569"/>
                  <a:pt x="182563" y="232664"/>
                  <a:pt x="182563" y="230378"/>
                </a:cubicBezTo>
                <a:cubicBezTo>
                  <a:pt x="182563" y="227711"/>
                  <a:pt x="184468" y="225425"/>
                  <a:pt x="187135" y="225425"/>
                </a:cubicBezTo>
                <a:close/>
                <a:moveTo>
                  <a:pt x="165291" y="225425"/>
                </a:moveTo>
                <a:cubicBezTo>
                  <a:pt x="167196" y="225425"/>
                  <a:pt x="169482" y="227711"/>
                  <a:pt x="169482" y="230378"/>
                </a:cubicBezTo>
                <a:cubicBezTo>
                  <a:pt x="169482" y="232664"/>
                  <a:pt x="167196" y="234569"/>
                  <a:pt x="165291" y="234569"/>
                </a:cubicBezTo>
                <a:cubicBezTo>
                  <a:pt x="162624" y="234569"/>
                  <a:pt x="160338" y="232664"/>
                  <a:pt x="160338" y="230378"/>
                </a:cubicBezTo>
                <a:cubicBezTo>
                  <a:pt x="160338" y="227711"/>
                  <a:pt x="162624" y="225425"/>
                  <a:pt x="165291" y="225425"/>
                </a:cubicBezTo>
                <a:close/>
                <a:moveTo>
                  <a:pt x="142509" y="225425"/>
                </a:moveTo>
                <a:cubicBezTo>
                  <a:pt x="145073" y="225425"/>
                  <a:pt x="147272" y="227711"/>
                  <a:pt x="147272" y="230378"/>
                </a:cubicBezTo>
                <a:cubicBezTo>
                  <a:pt x="147272" y="232664"/>
                  <a:pt x="145073" y="234569"/>
                  <a:pt x="142509" y="234569"/>
                </a:cubicBezTo>
                <a:cubicBezTo>
                  <a:pt x="140311" y="234569"/>
                  <a:pt x="138113" y="232664"/>
                  <a:pt x="138113" y="230378"/>
                </a:cubicBezTo>
                <a:cubicBezTo>
                  <a:pt x="138113" y="227711"/>
                  <a:pt x="140311" y="225425"/>
                  <a:pt x="142509" y="225425"/>
                </a:cubicBezTo>
                <a:close/>
                <a:moveTo>
                  <a:pt x="120284" y="225425"/>
                </a:moveTo>
                <a:cubicBezTo>
                  <a:pt x="122848" y="225425"/>
                  <a:pt x="125047" y="227711"/>
                  <a:pt x="125047" y="230378"/>
                </a:cubicBezTo>
                <a:cubicBezTo>
                  <a:pt x="125047" y="232664"/>
                  <a:pt x="122848" y="234569"/>
                  <a:pt x="120284" y="234569"/>
                </a:cubicBezTo>
                <a:cubicBezTo>
                  <a:pt x="117720" y="234569"/>
                  <a:pt x="115888" y="232664"/>
                  <a:pt x="115888" y="230378"/>
                </a:cubicBezTo>
                <a:cubicBezTo>
                  <a:pt x="115888" y="227711"/>
                  <a:pt x="117720" y="225425"/>
                  <a:pt x="120284" y="225425"/>
                </a:cubicBezTo>
                <a:close/>
                <a:moveTo>
                  <a:pt x="98888" y="225425"/>
                </a:moveTo>
                <a:cubicBezTo>
                  <a:pt x="101203" y="225425"/>
                  <a:pt x="102857" y="227711"/>
                  <a:pt x="102857" y="230378"/>
                </a:cubicBezTo>
                <a:cubicBezTo>
                  <a:pt x="102857" y="232664"/>
                  <a:pt x="101203" y="234569"/>
                  <a:pt x="98888" y="234569"/>
                </a:cubicBezTo>
                <a:cubicBezTo>
                  <a:pt x="96904" y="234569"/>
                  <a:pt x="95250" y="232664"/>
                  <a:pt x="95250" y="230378"/>
                </a:cubicBezTo>
                <a:cubicBezTo>
                  <a:pt x="95250" y="227711"/>
                  <a:pt x="96904" y="225425"/>
                  <a:pt x="98888" y="225425"/>
                </a:cubicBezTo>
                <a:close/>
                <a:moveTo>
                  <a:pt x="76200" y="225425"/>
                </a:moveTo>
                <a:cubicBezTo>
                  <a:pt x="78765" y="225425"/>
                  <a:pt x="80597" y="227711"/>
                  <a:pt x="80597" y="230378"/>
                </a:cubicBezTo>
                <a:cubicBezTo>
                  <a:pt x="80597" y="232664"/>
                  <a:pt x="78765" y="234569"/>
                  <a:pt x="76200" y="234569"/>
                </a:cubicBezTo>
                <a:cubicBezTo>
                  <a:pt x="73636" y="234569"/>
                  <a:pt x="71438" y="232664"/>
                  <a:pt x="71438" y="230378"/>
                </a:cubicBezTo>
                <a:cubicBezTo>
                  <a:pt x="71438" y="227711"/>
                  <a:pt x="73636" y="225425"/>
                  <a:pt x="76200" y="225425"/>
                </a:cubicBezTo>
                <a:close/>
                <a:moveTo>
                  <a:pt x="54166" y="225425"/>
                </a:moveTo>
                <a:cubicBezTo>
                  <a:pt x="56071" y="225425"/>
                  <a:pt x="58357" y="227711"/>
                  <a:pt x="58357" y="230378"/>
                </a:cubicBezTo>
                <a:cubicBezTo>
                  <a:pt x="58357" y="232664"/>
                  <a:pt x="56071" y="234569"/>
                  <a:pt x="54166" y="234569"/>
                </a:cubicBezTo>
                <a:cubicBezTo>
                  <a:pt x="51499" y="234569"/>
                  <a:pt x="49213" y="232664"/>
                  <a:pt x="49213" y="230378"/>
                </a:cubicBezTo>
                <a:cubicBezTo>
                  <a:pt x="49213" y="227711"/>
                  <a:pt x="51499" y="225425"/>
                  <a:pt x="54166" y="225425"/>
                </a:cubicBezTo>
                <a:close/>
                <a:moveTo>
                  <a:pt x="31941" y="225425"/>
                </a:moveTo>
                <a:cubicBezTo>
                  <a:pt x="34227" y="225425"/>
                  <a:pt x="36132" y="227711"/>
                  <a:pt x="36132" y="230378"/>
                </a:cubicBezTo>
                <a:cubicBezTo>
                  <a:pt x="36132" y="232664"/>
                  <a:pt x="34227" y="234569"/>
                  <a:pt x="31941" y="234569"/>
                </a:cubicBezTo>
                <a:cubicBezTo>
                  <a:pt x="29274" y="234569"/>
                  <a:pt x="26988" y="232664"/>
                  <a:pt x="26988" y="230378"/>
                </a:cubicBezTo>
                <a:cubicBezTo>
                  <a:pt x="26988" y="227711"/>
                  <a:pt x="29274" y="225425"/>
                  <a:pt x="31941" y="225425"/>
                </a:cubicBezTo>
                <a:close/>
                <a:moveTo>
                  <a:pt x="247079" y="207963"/>
                </a:moveTo>
                <a:cubicBezTo>
                  <a:pt x="249746" y="207963"/>
                  <a:pt x="252032" y="210249"/>
                  <a:pt x="252032" y="212154"/>
                </a:cubicBezTo>
                <a:cubicBezTo>
                  <a:pt x="252032" y="214821"/>
                  <a:pt x="249746" y="217107"/>
                  <a:pt x="247079" y="217107"/>
                </a:cubicBezTo>
                <a:cubicBezTo>
                  <a:pt x="244793" y="217107"/>
                  <a:pt x="242888" y="214821"/>
                  <a:pt x="242888" y="212154"/>
                </a:cubicBezTo>
                <a:cubicBezTo>
                  <a:pt x="242888" y="210249"/>
                  <a:pt x="244793" y="207963"/>
                  <a:pt x="247079" y="207963"/>
                </a:cubicBezTo>
                <a:close/>
                <a:moveTo>
                  <a:pt x="223266" y="207963"/>
                </a:moveTo>
                <a:cubicBezTo>
                  <a:pt x="225933" y="207963"/>
                  <a:pt x="228219" y="210249"/>
                  <a:pt x="228219" y="212154"/>
                </a:cubicBezTo>
                <a:cubicBezTo>
                  <a:pt x="228219" y="214821"/>
                  <a:pt x="225933" y="217107"/>
                  <a:pt x="223266" y="217107"/>
                </a:cubicBezTo>
                <a:cubicBezTo>
                  <a:pt x="220980" y="217107"/>
                  <a:pt x="219075" y="214821"/>
                  <a:pt x="219075" y="212154"/>
                </a:cubicBezTo>
                <a:cubicBezTo>
                  <a:pt x="219075" y="210249"/>
                  <a:pt x="220980" y="207963"/>
                  <a:pt x="223266" y="207963"/>
                </a:cubicBezTo>
                <a:close/>
                <a:moveTo>
                  <a:pt x="201422" y="207963"/>
                </a:moveTo>
                <a:cubicBezTo>
                  <a:pt x="204089" y="207963"/>
                  <a:pt x="205994" y="210249"/>
                  <a:pt x="205994" y="212154"/>
                </a:cubicBezTo>
                <a:cubicBezTo>
                  <a:pt x="205994" y="214821"/>
                  <a:pt x="204089" y="217107"/>
                  <a:pt x="201422" y="217107"/>
                </a:cubicBezTo>
                <a:cubicBezTo>
                  <a:pt x="198755" y="217107"/>
                  <a:pt x="196850" y="214821"/>
                  <a:pt x="196850" y="212154"/>
                </a:cubicBezTo>
                <a:cubicBezTo>
                  <a:pt x="196850" y="210249"/>
                  <a:pt x="198755" y="207963"/>
                  <a:pt x="201422" y="207963"/>
                </a:cubicBezTo>
                <a:close/>
                <a:moveTo>
                  <a:pt x="177229" y="207963"/>
                </a:moveTo>
                <a:cubicBezTo>
                  <a:pt x="179896" y="207963"/>
                  <a:pt x="182182" y="210249"/>
                  <a:pt x="182182" y="212154"/>
                </a:cubicBezTo>
                <a:cubicBezTo>
                  <a:pt x="182182" y="214821"/>
                  <a:pt x="179896" y="217107"/>
                  <a:pt x="177229" y="217107"/>
                </a:cubicBezTo>
                <a:cubicBezTo>
                  <a:pt x="174943" y="217107"/>
                  <a:pt x="173038" y="214821"/>
                  <a:pt x="173038" y="212154"/>
                </a:cubicBezTo>
                <a:cubicBezTo>
                  <a:pt x="173038" y="210249"/>
                  <a:pt x="174943" y="207963"/>
                  <a:pt x="177229" y="207963"/>
                </a:cubicBezTo>
                <a:close/>
                <a:moveTo>
                  <a:pt x="154781" y="207963"/>
                </a:moveTo>
                <a:cubicBezTo>
                  <a:pt x="157096" y="207963"/>
                  <a:pt x="158419" y="210249"/>
                  <a:pt x="158419" y="212154"/>
                </a:cubicBezTo>
                <a:cubicBezTo>
                  <a:pt x="158419" y="214821"/>
                  <a:pt x="157096" y="217107"/>
                  <a:pt x="154781" y="217107"/>
                </a:cubicBezTo>
                <a:cubicBezTo>
                  <a:pt x="152466" y="217107"/>
                  <a:pt x="150813" y="214821"/>
                  <a:pt x="150813" y="212154"/>
                </a:cubicBezTo>
                <a:cubicBezTo>
                  <a:pt x="150813" y="210249"/>
                  <a:pt x="152466" y="207963"/>
                  <a:pt x="154781" y="207963"/>
                </a:cubicBezTo>
                <a:close/>
                <a:moveTo>
                  <a:pt x="131953" y="207963"/>
                </a:moveTo>
                <a:cubicBezTo>
                  <a:pt x="134239" y="207963"/>
                  <a:pt x="136144" y="210249"/>
                  <a:pt x="136144" y="212154"/>
                </a:cubicBezTo>
                <a:cubicBezTo>
                  <a:pt x="136144" y="214821"/>
                  <a:pt x="134239" y="217107"/>
                  <a:pt x="131953" y="217107"/>
                </a:cubicBezTo>
                <a:cubicBezTo>
                  <a:pt x="129286" y="217107"/>
                  <a:pt x="127000" y="214821"/>
                  <a:pt x="127000" y="212154"/>
                </a:cubicBezTo>
                <a:cubicBezTo>
                  <a:pt x="127000" y="210249"/>
                  <a:pt x="129286" y="207963"/>
                  <a:pt x="131953" y="207963"/>
                </a:cubicBezTo>
                <a:close/>
                <a:moveTo>
                  <a:pt x="107584" y="207963"/>
                </a:moveTo>
                <a:cubicBezTo>
                  <a:pt x="110148" y="207963"/>
                  <a:pt x="112347" y="210249"/>
                  <a:pt x="112347" y="212154"/>
                </a:cubicBezTo>
                <a:cubicBezTo>
                  <a:pt x="112347" y="214821"/>
                  <a:pt x="110148" y="217107"/>
                  <a:pt x="107584" y="217107"/>
                </a:cubicBezTo>
                <a:cubicBezTo>
                  <a:pt x="105020" y="217107"/>
                  <a:pt x="103188" y="214821"/>
                  <a:pt x="103188" y="212154"/>
                </a:cubicBezTo>
                <a:cubicBezTo>
                  <a:pt x="103188" y="210249"/>
                  <a:pt x="105020" y="207963"/>
                  <a:pt x="107584" y="207963"/>
                </a:cubicBezTo>
                <a:close/>
                <a:moveTo>
                  <a:pt x="85535" y="207963"/>
                </a:moveTo>
                <a:cubicBezTo>
                  <a:pt x="87821" y="207963"/>
                  <a:pt x="90107" y="210249"/>
                  <a:pt x="90107" y="212154"/>
                </a:cubicBezTo>
                <a:cubicBezTo>
                  <a:pt x="90107" y="214821"/>
                  <a:pt x="87821" y="217107"/>
                  <a:pt x="85535" y="217107"/>
                </a:cubicBezTo>
                <a:cubicBezTo>
                  <a:pt x="83249" y="217107"/>
                  <a:pt x="80963" y="214821"/>
                  <a:pt x="80963" y="212154"/>
                </a:cubicBezTo>
                <a:cubicBezTo>
                  <a:pt x="80963" y="210249"/>
                  <a:pt x="83249" y="207963"/>
                  <a:pt x="85535" y="207963"/>
                </a:cubicBezTo>
                <a:close/>
                <a:moveTo>
                  <a:pt x="61341" y="207963"/>
                </a:moveTo>
                <a:cubicBezTo>
                  <a:pt x="64008" y="207963"/>
                  <a:pt x="66294" y="210249"/>
                  <a:pt x="66294" y="212154"/>
                </a:cubicBezTo>
                <a:cubicBezTo>
                  <a:pt x="66294" y="214821"/>
                  <a:pt x="64008" y="217107"/>
                  <a:pt x="61341" y="217107"/>
                </a:cubicBezTo>
                <a:cubicBezTo>
                  <a:pt x="59055" y="217107"/>
                  <a:pt x="57150" y="214821"/>
                  <a:pt x="57150" y="212154"/>
                </a:cubicBezTo>
                <a:cubicBezTo>
                  <a:pt x="57150" y="210249"/>
                  <a:pt x="59055" y="207963"/>
                  <a:pt x="61341" y="207963"/>
                </a:cubicBezTo>
                <a:close/>
                <a:moveTo>
                  <a:pt x="39687" y="207963"/>
                </a:moveTo>
                <a:cubicBezTo>
                  <a:pt x="42252" y="207963"/>
                  <a:pt x="44084" y="210249"/>
                  <a:pt x="44084" y="212154"/>
                </a:cubicBezTo>
                <a:cubicBezTo>
                  <a:pt x="44084" y="214821"/>
                  <a:pt x="42252" y="217107"/>
                  <a:pt x="39687" y="217107"/>
                </a:cubicBezTo>
                <a:cubicBezTo>
                  <a:pt x="37123" y="217107"/>
                  <a:pt x="34925" y="214821"/>
                  <a:pt x="34925" y="212154"/>
                </a:cubicBezTo>
                <a:cubicBezTo>
                  <a:pt x="34925" y="210249"/>
                  <a:pt x="37123" y="207963"/>
                  <a:pt x="39687" y="207963"/>
                </a:cubicBezTo>
                <a:close/>
                <a:moveTo>
                  <a:pt x="242521" y="190500"/>
                </a:moveTo>
                <a:cubicBezTo>
                  <a:pt x="245086" y="190500"/>
                  <a:pt x="247284" y="192786"/>
                  <a:pt x="247284" y="195072"/>
                </a:cubicBezTo>
                <a:cubicBezTo>
                  <a:pt x="247284" y="197358"/>
                  <a:pt x="245086" y="199644"/>
                  <a:pt x="242521" y="199644"/>
                </a:cubicBezTo>
                <a:cubicBezTo>
                  <a:pt x="240690" y="199644"/>
                  <a:pt x="238125" y="197358"/>
                  <a:pt x="238125" y="195072"/>
                </a:cubicBezTo>
                <a:cubicBezTo>
                  <a:pt x="238125" y="192786"/>
                  <a:pt x="240690" y="190500"/>
                  <a:pt x="242521" y="190500"/>
                </a:cubicBezTo>
                <a:close/>
                <a:moveTo>
                  <a:pt x="220472" y="190500"/>
                </a:moveTo>
                <a:cubicBezTo>
                  <a:pt x="223139" y="190500"/>
                  <a:pt x="225044" y="192786"/>
                  <a:pt x="225044" y="195072"/>
                </a:cubicBezTo>
                <a:cubicBezTo>
                  <a:pt x="225044" y="197358"/>
                  <a:pt x="223139" y="199644"/>
                  <a:pt x="220472" y="199644"/>
                </a:cubicBezTo>
                <a:cubicBezTo>
                  <a:pt x="218186" y="199644"/>
                  <a:pt x="215900" y="197358"/>
                  <a:pt x="215900" y="195072"/>
                </a:cubicBezTo>
                <a:cubicBezTo>
                  <a:pt x="215900" y="192786"/>
                  <a:pt x="218186" y="190500"/>
                  <a:pt x="220472" y="190500"/>
                </a:cubicBezTo>
                <a:close/>
                <a:moveTo>
                  <a:pt x="198247" y="190500"/>
                </a:moveTo>
                <a:cubicBezTo>
                  <a:pt x="200533" y="190500"/>
                  <a:pt x="202819" y="192786"/>
                  <a:pt x="202819" y="195072"/>
                </a:cubicBezTo>
                <a:cubicBezTo>
                  <a:pt x="202819" y="197358"/>
                  <a:pt x="200533" y="199644"/>
                  <a:pt x="198247" y="199644"/>
                </a:cubicBezTo>
                <a:cubicBezTo>
                  <a:pt x="195580" y="199644"/>
                  <a:pt x="193675" y="197358"/>
                  <a:pt x="193675" y="195072"/>
                </a:cubicBezTo>
                <a:cubicBezTo>
                  <a:pt x="193675" y="192786"/>
                  <a:pt x="195580" y="190500"/>
                  <a:pt x="198247" y="190500"/>
                </a:cubicBezTo>
                <a:close/>
                <a:moveTo>
                  <a:pt x="175419" y="190500"/>
                </a:moveTo>
                <a:cubicBezTo>
                  <a:pt x="177734" y="190500"/>
                  <a:pt x="179057" y="192786"/>
                  <a:pt x="179057" y="195072"/>
                </a:cubicBezTo>
                <a:cubicBezTo>
                  <a:pt x="179057" y="197358"/>
                  <a:pt x="177734" y="199644"/>
                  <a:pt x="175419" y="199644"/>
                </a:cubicBezTo>
                <a:cubicBezTo>
                  <a:pt x="173104" y="199644"/>
                  <a:pt x="171450" y="197358"/>
                  <a:pt x="171450" y="195072"/>
                </a:cubicBezTo>
                <a:cubicBezTo>
                  <a:pt x="171450" y="192786"/>
                  <a:pt x="173104" y="190500"/>
                  <a:pt x="175419" y="190500"/>
                </a:cubicBezTo>
                <a:close/>
                <a:moveTo>
                  <a:pt x="153194" y="190500"/>
                </a:moveTo>
                <a:cubicBezTo>
                  <a:pt x="155178" y="190500"/>
                  <a:pt x="156832" y="192786"/>
                  <a:pt x="156832" y="195072"/>
                </a:cubicBezTo>
                <a:cubicBezTo>
                  <a:pt x="156832" y="197358"/>
                  <a:pt x="155178" y="199644"/>
                  <a:pt x="153194" y="199644"/>
                </a:cubicBezTo>
                <a:cubicBezTo>
                  <a:pt x="150879" y="199644"/>
                  <a:pt x="149225" y="197358"/>
                  <a:pt x="149225" y="195072"/>
                </a:cubicBezTo>
                <a:cubicBezTo>
                  <a:pt x="149225" y="192786"/>
                  <a:pt x="150879" y="190500"/>
                  <a:pt x="153194" y="190500"/>
                </a:cubicBezTo>
                <a:close/>
                <a:moveTo>
                  <a:pt x="131762" y="190500"/>
                </a:moveTo>
                <a:cubicBezTo>
                  <a:pt x="134327" y="190500"/>
                  <a:pt x="136159" y="192786"/>
                  <a:pt x="136159" y="195072"/>
                </a:cubicBezTo>
                <a:cubicBezTo>
                  <a:pt x="136159" y="197358"/>
                  <a:pt x="134327" y="199644"/>
                  <a:pt x="131762" y="199644"/>
                </a:cubicBezTo>
                <a:cubicBezTo>
                  <a:pt x="129198" y="199644"/>
                  <a:pt x="127000" y="197358"/>
                  <a:pt x="127000" y="195072"/>
                </a:cubicBezTo>
                <a:cubicBezTo>
                  <a:pt x="127000" y="192786"/>
                  <a:pt x="129198" y="190500"/>
                  <a:pt x="131762" y="190500"/>
                </a:cubicBezTo>
                <a:close/>
                <a:moveTo>
                  <a:pt x="109728" y="190500"/>
                </a:moveTo>
                <a:cubicBezTo>
                  <a:pt x="112014" y="190500"/>
                  <a:pt x="113919" y="192786"/>
                  <a:pt x="113919" y="195072"/>
                </a:cubicBezTo>
                <a:cubicBezTo>
                  <a:pt x="113919" y="197358"/>
                  <a:pt x="112014" y="199644"/>
                  <a:pt x="109728" y="199644"/>
                </a:cubicBezTo>
                <a:cubicBezTo>
                  <a:pt x="107061" y="199644"/>
                  <a:pt x="104775" y="197358"/>
                  <a:pt x="104775" y="195072"/>
                </a:cubicBezTo>
                <a:cubicBezTo>
                  <a:pt x="104775" y="192786"/>
                  <a:pt x="107061" y="190500"/>
                  <a:pt x="109728" y="190500"/>
                </a:cubicBezTo>
                <a:close/>
                <a:moveTo>
                  <a:pt x="87312" y="190500"/>
                </a:moveTo>
                <a:cubicBezTo>
                  <a:pt x="89510" y="190500"/>
                  <a:pt x="91709" y="192786"/>
                  <a:pt x="91709" y="195072"/>
                </a:cubicBezTo>
                <a:cubicBezTo>
                  <a:pt x="91709" y="197358"/>
                  <a:pt x="89510" y="199644"/>
                  <a:pt x="87312" y="199644"/>
                </a:cubicBezTo>
                <a:cubicBezTo>
                  <a:pt x="84748" y="199644"/>
                  <a:pt x="82550" y="197358"/>
                  <a:pt x="82550" y="195072"/>
                </a:cubicBezTo>
                <a:cubicBezTo>
                  <a:pt x="82550" y="192786"/>
                  <a:pt x="84748" y="190500"/>
                  <a:pt x="87312" y="190500"/>
                </a:cubicBezTo>
                <a:close/>
                <a:moveTo>
                  <a:pt x="66485" y="190500"/>
                </a:moveTo>
                <a:cubicBezTo>
                  <a:pt x="68771" y="190500"/>
                  <a:pt x="71057" y="192786"/>
                  <a:pt x="71057" y="195072"/>
                </a:cubicBezTo>
                <a:cubicBezTo>
                  <a:pt x="71057" y="197358"/>
                  <a:pt x="68771" y="199644"/>
                  <a:pt x="66485" y="199644"/>
                </a:cubicBezTo>
                <a:cubicBezTo>
                  <a:pt x="63818" y="199644"/>
                  <a:pt x="61913" y="197358"/>
                  <a:pt x="61913" y="195072"/>
                </a:cubicBezTo>
                <a:cubicBezTo>
                  <a:pt x="61913" y="192786"/>
                  <a:pt x="63818" y="190500"/>
                  <a:pt x="66485" y="190500"/>
                </a:cubicBezTo>
                <a:close/>
                <a:moveTo>
                  <a:pt x="43879" y="190500"/>
                </a:moveTo>
                <a:cubicBezTo>
                  <a:pt x="46546" y="190500"/>
                  <a:pt x="48832" y="192786"/>
                  <a:pt x="48832" y="195072"/>
                </a:cubicBezTo>
                <a:cubicBezTo>
                  <a:pt x="48832" y="197358"/>
                  <a:pt x="46546" y="199644"/>
                  <a:pt x="43879" y="199644"/>
                </a:cubicBezTo>
                <a:cubicBezTo>
                  <a:pt x="41212" y="199644"/>
                  <a:pt x="39688" y="197358"/>
                  <a:pt x="39688" y="195072"/>
                </a:cubicBezTo>
                <a:cubicBezTo>
                  <a:pt x="39688" y="192786"/>
                  <a:pt x="41212" y="190500"/>
                  <a:pt x="43879" y="190500"/>
                </a:cubicBezTo>
                <a:close/>
                <a:moveTo>
                  <a:pt x="30644" y="181873"/>
                </a:moveTo>
                <a:lnTo>
                  <a:pt x="10816" y="242259"/>
                </a:lnTo>
                <a:lnTo>
                  <a:pt x="276162" y="242259"/>
                </a:lnTo>
                <a:lnTo>
                  <a:pt x="256333" y="181873"/>
                </a:lnTo>
                <a:lnTo>
                  <a:pt x="30644" y="181873"/>
                </a:lnTo>
                <a:close/>
                <a:moveTo>
                  <a:pt x="111941" y="144463"/>
                </a:moveTo>
                <a:lnTo>
                  <a:pt x="154033" y="144463"/>
                </a:lnTo>
                <a:cubicBezTo>
                  <a:pt x="156573" y="144463"/>
                  <a:pt x="158387" y="146368"/>
                  <a:pt x="158387" y="149035"/>
                </a:cubicBezTo>
                <a:cubicBezTo>
                  <a:pt x="158387" y="151702"/>
                  <a:pt x="156573" y="153607"/>
                  <a:pt x="154033" y="153607"/>
                </a:cubicBezTo>
                <a:lnTo>
                  <a:pt x="111941" y="153607"/>
                </a:lnTo>
                <a:cubicBezTo>
                  <a:pt x="109764" y="153607"/>
                  <a:pt x="107950" y="151702"/>
                  <a:pt x="107950" y="149035"/>
                </a:cubicBezTo>
                <a:cubicBezTo>
                  <a:pt x="107950" y="146368"/>
                  <a:pt x="109764" y="144463"/>
                  <a:pt x="111941" y="144463"/>
                </a:cubicBezTo>
                <a:close/>
                <a:moveTo>
                  <a:pt x="56336" y="144463"/>
                </a:moveTo>
                <a:lnTo>
                  <a:pt x="89356" y="144463"/>
                </a:lnTo>
                <a:cubicBezTo>
                  <a:pt x="91868" y="144463"/>
                  <a:pt x="93304" y="146368"/>
                  <a:pt x="93304" y="149035"/>
                </a:cubicBezTo>
                <a:cubicBezTo>
                  <a:pt x="93304" y="151702"/>
                  <a:pt x="91868" y="153607"/>
                  <a:pt x="89356" y="153607"/>
                </a:cubicBezTo>
                <a:lnTo>
                  <a:pt x="56336" y="153607"/>
                </a:lnTo>
                <a:cubicBezTo>
                  <a:pt x="54541" y="153607"/>
                  <a:pt x="52388" y="151702"/>
                  <a:pt x="52388" y="149035"/>
                </a:cubicBezTo>
                <a:cubicBezTo>
                  <a:pt x="52388" y="146368"/>
                  <a:pt x="54541" y="144463"/>
                  <a:pt x="56336" y="144463"/>
                </a:cubicBezTo>
                <a:close/>
                <a:moveTo>
                  <a:pt x="196821" y="115888"/>
                </a:moveTo>
                <a:lnTo>
                  <a:pt x="226678" y="115888"/>
                </a:lnTo>
                <a:cubicBezTo>
                  <a:pt x="229226" y="115888"/>
                  <a:pt x="231411" y="117793"/>
                  <a:pt x="231411" y="120079"/>
                </a:cubicBezTo>
                <a:cubicBezTo>
                  <a:pt x="231411" y="122746"/>
                  <a:pt x="229226" y="125032"/>
                  <a:pt x="226678" y="125032"/>
                </a:cubicBezTo>
                <a:lnTo>
                  <a:pt x="196821" y="125032"/>
                </a:lnTo>
                <a:cubicBezTo>
                  <a:pt x="194273" y="125032"/>
                  <a:pt x="192088" y="122746"/>
                  <a:pt x="192088" y="120079"/>
                </a:cubicBezTo>
                <a:cubicBezTo>
                  <a:pt x="192088" y="117793"/>
                  <a:pt x="194273" y="115888"/>
                  <a:pt x="196821" y="115888"/>
                </a:cubicBezTo>
                <a:close/>
                <a:moveTo>
                  <a:pt x="147575" y="115888"/>
                </a:moveTo>
                <a:lnTo>
                  <a:pt x="174688" y="115888"/>
                </a:lnTo>
                <a:cubicBezTo>
                  <a:pt x="176858" y="115888"/>
                  <a:pt x="179027" y="117793"/>
                  <a:pt x="179027" y="120079"/>
                </a:cubicBezTo>
                <a:cubicBezTo>
                  <a:pt x="179027" y="122746"/>
                  <a:pt x="176858" y="125032"/>
                  <a:pt x="174688" y="125032"/>
                </a:cubicBezTo>
                <a:lnTo>
                  <a:pt x="147575" y="125032"/>
                </a:lnTo>
                <a:cubicBezTo>
                  <a:pt x="145044" y="125032"/>
                  <a:pt x="142875" y="122746"/>
                  <a:pt x="142875" y="120079"/>
                </a:cubicBezTo>
                <a:cubicBezTo>
                  <a:pt x="142875" y="117793"/>
                  <a:pt x="145044" y="115888"/>
                  <a:pt x="147575" y="115888"/>
                </a:cubicBezTo>
                <a:close/>
                <a:moveTo>
                  <a:pt x="77338" y="115888"/>
                </a:moveTo>
                <a:lnTo>
                  <a:pt x="125862" y="115888"/>
                </a:lnTo>
                <a:cubicBezTo>
                  <a:pt x="128378" y="115888"/>
                  <a:pt x="129815" y="117793"/>
                  <a:pt x="129815" y="120079"/>
                </a:cubicBezTo>
                <a:cubicBezTo>
                  <a:pt x="129815" y="122746"/>
                  <a:pt x="128378" y="125032"/>
                  <a:pt x="125862" y="125032"/>
                </a:cubicBezTo>
                <a:lnTo>
                  <a:pt x="77338" y="125032"/>
                </a:lnTo>
                <a:cubicBezTo>
                  <a:pt x="74822" y="125032"/>
                  <a:pt x="73025" y="122746"/>
                  <a:pt x="73025" y="120079"/>
                </a:cubicBezTo>
                <a:cubicBezTo>
                  <a:pt x="73025" y="117793"/>
                  <a:pt x="74822" y="115888"/>
                  <a:pt x="77338" y="115888"/>
                </a:cubicBezTo>
                <a:close/>
                <a:moveTo>
                  <a:pt x="56268" y="115888"/>
                </a:moveTo>
                <a:lnTo>
                  <a:pt x="57327" y="115888"/>
                </a:lnTo>
                <a:cubicBezTo>
                  <a:pt x="59443" y="115888"/>
                  <a:pt x="61560" y="117793"/>
                  <a:pt x="61560" y="120079"/>
                </a:cubicBezTo>
                <a:cubicBezTo>
                  <a:pt x="61560" y="122746"/>
                  <a:pt x="59443" y="125032"/>
                  <a:pt x="57327" y="125032"/>
                </a:cubicBezTo>
                <a:lnTo>
                  <a:pt x="56268" y="125032"/>
                </a:lnTo>
                <a:cubicBezTo>
                  <a:pt x="54505" y="125032"/>
                  <a:pt x="52388" y="122746"/>
                  <a:pt x="52388" y="120079"/>
                </a:cubicBezTo>
                <a:cubicBezTo>
                  <a:pt x="52388" y="117793"/>
                  <a:pt x="54505" y="115888"/>
                  <a:pt x="56268" y="115888"/>
                </a:cubicBezTo>
                <a:close/>
                <a:moveTo>
                  <a:pt x="172508" y="85725"/>
                </a:moveTo>
                <a:lnTo>
                  <a:pt x="202142" y="85725"/>
                </a:lnTo>
                <a:cubicBezTo>
                  <a:pt x="204258" y="85725"/>
                  <a:pt x="206022" y="87557"/>
                  <a:pt x="206022" y="90121"/>
                </a:cubicBezTo>
                <a:cubicBezTo>
                  <a:pt x="206022" y="92685"/>
                  <a:pt x="204258" y="94884"/>
                  <a:pt x="202142" y="94884"/>
                </a:cubicBezTo>
                <a:lnTo>
                  <a:pt x="172508" y="94884"/>
                </a:lnTo>
                <a:cubicBezTo>
                  <a:pt x="170039" y="94884"/>
                  <a:pt x="168275" y="92685"/>
                  <a:pt x="168275" y="90121"/>
                </a:cubicBezTo>
                <a:cubicBezTo>
                  <a:pt x="168275" y="87557"/>
                  <a:pt x="170039" y="85725"/>
                  <a:pt x="172508" y="85725"/>
                </a:cubicBezTo>
                <a:close/>
                <a:moveTo>
                  <a:pt x="115426" y="85725"/>
                </a:moveTo>
                <a:lnTo>
                  <a:pt x="150915" y="85725"/>
                </a:lnTo>
                <a:cubicBezTo>
                  <a:pt x="153424" y="85725"/>
                  <a:pt x="155216" y="87557"/>
                  <a:pt x="155216" y="90121"/>
                </a:cubicBezTo>
                <a:cubicBezTo>
                  <a:pt x="155216" y="92685"/>
                  <a:pt x="153424" y="94884"/>
                  <a:pt x="150915" y="94884"/>
                </a:cubicBezTo>
                <a:lnTo>
                  <a:pt x="115426" y="94884"/>
                </a:lnTo>
                <a:cubicBezTo>
                  <a:pt x="112917" y="94884"/>
                  <a:pt x="111125" y="92685"/>
                  <a:pt x="111125" y="90121"/>
                </a:cubicBezTo>
                <a:cubicBezTo>
                  <a:pt x="111125" y="87557"/>
                  <a:pt x="112917" y="85725"/>
                  <a:pt x="115426" y="85725"/>
                </a:cubicBezTo>
                <a:close/>
                <a:moveTo>
                  <a:pt x="56387" y="85725"/>
                </a:moveTo>
                <a:lnTo>
                  <a:pt x="95287" y="85725"/>
                </a:lnTo>
                <a:cubicBezTo>
                  <a:pt x="97468" y="85725"/>
                  <a:pt x="99649" y="87557"/>
                  <a:pt x="99649" y="90121"/>
                </a:cubicBezTo>
                <a:cubicBezTo>
                  <a:pt x="99649" y="92685"/>
                  <a:pt x="97468" y="94884"/>
                  <a:pt x="95287" y="94884"/>
                </a:cubicBezTo>
                <a:lnTo>
                  <a:pt x="56387" y="94884"/>
                </a:lnTo>
                <a:cubicBezTo>
                  <a:pt x="54569" y="94884"/>
                  <a:pt x="52388" y="92685"/>
                  <a:pt x="52388" y="90121"/>
                </a:cubicBezTo>
                <a:cubicBezTo>
                  <a:pt x="52388" y="87557"/>
                  <a:pt x="54569" y="85725"/>
                  <a:pt x="56387" y="85725"/>
                </a:cubicBezTo>
                <a:close/>
                <a:moveTo>
                  <a:pt x="207458" y="57150"/>
                </a:moveTo>
                <a:lnTo>
                  <a:pt x="228395" y="57150"/>
                </a:lnTo>
                <a:cubicBezTo>
                  <a:pt x="230879" y="57150"/>
                  <a:pt x="233008" y="59348"/>
                  <a:pt x="233008" y="61912"/>
                </a:cubicBezTo>
                <a:cubicBezTo>
                  <a:pt x="233008" y="64477"/>
                  <a:pt x="230879" y="66309"/>
                  <a:pt x="228395" y="66309"/>
                </a:cubicBezTo>
                <a:lnTo>
                  <a:pt x="207458" y="66309"/>
                </a:lnTo>
                <a:cubicBezTo>
                  <a:pt x="205329" y="66309"/>
                  <a:pt x="203200" y="64477"/>
                  <a:pt x="203200" y="61912"/>
                </a:cubicBezTo>
                <a:cubicBezTo>
                  <a:pt x="203200" y="59348"/>
                  <a:pt x="205329" y="57150"/>
                  <a:pt x="207458" y="57150"/>
                </a:cubicBezTo>
                <a:close/>
                <a:moveTo>
                  <a:pt x="145567" y="57150"/>
                </a:moveTo>
                <a:lnTo>
                  <a:pt x="185864" y="57150"/>
                </a:lnTo>
                <a:cubicBezTo>
                  <a:pt x="188004" y="57150"/>
                  <a:pt x="190144" y="59348"/>
                  <a:pt x="190144" y="61912"/>
                </a:cubicBezTo>
                <a:cubicBezTo>
                  <a:pt x="190144" y="64477"/>
                  <a:pt x="188004" y="66309"/>
                  <a:pt x="185864" y="66309"/>
                </a:cubicBezTo>
                <a:lnTo>
                  <a:pt x="145567" y="66309"/>
                </a:lnTo>
                <a:cubicBezTo>
                  <a:pt x="143428" y="66309"/>
                  <a:pt x="141288" y="64477"/>
                  <a:pt x="141288" y="61912"/>
                </a:cubicBezTo>
                <a:cubicBezTo>
                  <a:pt x="141288" y="59348"/>
                  <a:pt x="143428" y="57150"/>
                  <a:pt x="145567" y="57150"/>
                </a:cubicBezTo>
                <a:close/>
                <a:moveTo>
                  <a:pt x="77393" y="57150"/>
                </a:moveTo>
                <a:lnTo>
                  <a:pt x="125443" y="57150"/>
                </a:lnTo>
                <a:cubicBezTo>
                  <a:pt x="127627" y="57150"/>
                  <a:pt x="129811" y="59348"/>
                  <a:pt x="129811" y="61912"/>
                </a:cubicBezTo>
                <a:cubicBezTo>
                  <a:pt x="129811" y="64477"/>
                  <a:pt x="127627" y="66309"/>
                  <a:pt x="125443" y="66309"/>
                </a:cubicBezTo>
                <a:lnTo>
                  <a:pt x="77393" y="66309"/>
                </a:lnTo>
                <a:cubicBezTo>
                  <a:pt x="74845" y="66309"/>
                  <a:pt x="73025" y="64477"/>
                  <a:pt x="73025" y="61912"/>
                </a:cubicBezTo>
                <a:cubicBezTo>
                  <a:pt x="73025" y="59348"/>
                  <a:pt x="74845" y="57150"/>
                  <a:pt x="77393" y="57150"/>
                </a:cubicBezTo>
                <a:close/>
                <a:moveTo>
                  <a:pt x="56268" y="57150"/>
                </a:moveTo>
                <a:lnTo>
                  <a:pt x="57327" y="57150"/>
                </a:lnTo>
                <a:cubicBezTo>
                  <a:pt x="59443" y="57150"/>
                  <a:pt x="61560" y="59348"/>
                  <a:pt x="61560" y="61912"/>
                </a:cubicBezTo>
                <a:cubicBezTo>
                  <a:pt x="61560" y="64477"/>
                  <a:pt x="59443" y="66309"/>
                  <a:pt x="57327" y="66309"/>
                </a:cubicBezTo>
                <a:lnTo>
                  <a:pt x="56268" y="66309"/>
                </a:lnTo>
                <a:cubicBezTo>
                  <a:pt x="54505" y="66309"/>
                  <a:pt x="52388" y="64477"/>
                  <a:pt x="52388" y="61912"/>
                </a:cubicBezTo>
                <a:cubicBezTo>
                  <a:pt x="52388" y="59348"/>
                  <a:pt x="54505" y="57150"/>
                  <a:pt x="56268" y="57150"/>
                </a:cubicBezTo>
                <a:close/>
                <a:moveTo>
                  <a:pt x="186826" y="28575"/>
                </a:moveTo>
                <a:lnTo>
                  <a:pt x="228390" y="28575"/>
                </a:lnTo>
                <a:cubicBezTo>
                  <a:pt x="230876" y="28575"/>
                  <a:pt x="233008" y="30773"/>
                  <a:pt x="233008" y="32971"/>
                </a:cubicBezTo>
                <a:cubicBezTo>
                  <a:pt x="233008" y="35535"/>
                  <a:pt x="230876" y="37734"/>
                  <a:pt x="228390" y="37734"/>
                </a:cubicBezTo>
                <a:lnTo>
                  <a:pt x="186826" y="37734"/>
                </a:lnTo>
                <a:cubicBezTo>
                  <a:pt x="184339" y="37734"/>
                  <a:pt x="182563" y="35535"/>
                  <a:pt x="182563" y="32971"/>
                </a:cubicBezTo>
                <a:cubicBezTo>
                  <a:pt x="182563" y="30773"/>
                  <a:pt x="184339" y="28575"/>
                  <a:pt x="186826" y="28575"/>
                </a:cubicBezTo>
                <a:close/>
                <a:moveTo>
                  <a:pt x="131682" y="28575"/>
                </a:moveTo>
                <a:lnTo>
                  <a:pt x="165181" y="28575"/>
                </a:lnTo>
                <a:cubicBezTo>
                  <a:pt x="167342" y="28575"/>
                  <a:pt x="169503" y="30773"/>
                  <a:pt x="169503" y="32971"/>
                </a:cubicBezTo>
                <a:cubicBezTo>
                  <a:pt x="169503" y="35535"/>
                  <a:pt x="167342" y="37734"/>
                  <a:pt x="165181" y="37734"/>
                </a:cubicBezTo>
                <a:lnTo>
                  <a:pt x="131682" y="37734"/>
                </a:lnTo>
                <a:cubicBezTo>
                  <a:pt x="129161" y="37734"/>
                  <a:pt x="127000" y="35535"/>
                  <a:pt x="127000" y="32971"/>
                </a:cubicBezTo>
                <a:cubicBezTo>
                  <a:pt x="127000" y="30773"/>
                  <a:pt x="129161" y="28575"/>
                  <a:pt x="131682" y="28575"/>
                </a:cubicBezTo>
                <a:close/>
                <a:moveTo>
                  <a:pt x="77295" y="28575"/>
                </a:moveTo>
                <a:lnTo>
                  <a:pt x="110030" y="28575"/>
                </a:lnTo>
                <a:cubicBezTo>
                  <a:pt x="112521" y="28575"/>
                  <a:pt x="113944" y="30773"/>
                  <a:pt x="113944" y="32971"/>
                </a:cubicBezTo>
                <a:cubicBezTo>
                  <a:pt x="113944" y="35535"/>
                  <a:pt x="112521" y="37734"/>
                  <a:pt x="110030" y="37734"/>
                </a:cubicBezTo>
                <a:lnTo>
                  <a:pt x="77295" y="37734"/>
                </a:lnTo>
                <a:cubicBezTo>
                  <a:pt x="74804" y="37734"/>
                  <a:pt x="73025" y="35535"/>
                  <a:pt x="73025" y="32971"/>
                </a:cubicBezTo>
                <a:cubicBezTo>
                  <a:pt x="73025" y="30773"/>
                  <a:pt x="74804" y="28575"/>
                  <a:pt x="77295" y="28575"/>
                </a:cubicBezTo>
                <a:close/>
                <a:moveTo>
                  <a:pt x="56268" y="28575"/>
                </a:moveTo>
                <a:lnTo>
                  <a:pt x="57327" y="28575"/>
                </a:lnTo>
                <a:cubicBezTo>
                  <a:pt x="59443" y="28575"/>
                  <a:pt x="61560" y="30773"/>
                  <a:pt x="61560" y="32971"/>
                </a:cubicBezTo>
                <a:cubicBezTo>
                  <a:pt x="61560" y="35535"/>
                  <a:pt x="59443" y="37734"/>
                  <a:pt x="57327" y="37734"/>
                </a:cubicBezTo>
                <a:lnTo>
                  <a:pt x="56268" y="37734"/>
                </a:lnTo>
                <a:cubicBezTo>
                  <a:pt x="54505" y="37734"/>
                  <a:pt x="52388" y="35535"/>
                  <a:pt x="52388" y="32971"/>
                </a:cubicBezTo>
                <a:cubicBezTo>
                  <a:pt x="52388" y="30773"/>
                  <a:pt x="54505" y="28575"/>
                  <a:pt x="56268" y="28575"/>
                </a:cubicBezTo>
                <a:close/>
                <a:moveTo>
                  <a:pt x="45065" y="8267"/>
                </a:moveTo>
                <a:cubicBezTo>
                  <a:pt x="37855" y="8267"/>
                  <a:pt x="31726" y="14018"/>
                  <a:pt x="31726" y="21566"/>
                </a:cubicBezTo>
                <a:lnTo>
                  <a:pt x="31726" y="173247"/>
                </a:lnTo>
                <a:lnTo>
                  <a:pt x="254891" y="173247"/>
                </a:lnTo>
                <a:lnTo>
                  <a:pt x="254891" y="21566"/>
                </a:lnTo>
                <a:cubicBezTo>
                  <a:pt x="254891" y="14018"/>
                  <a:pt x="248762" y="8267"/>
                  <a:pt x="241552" y="8267"/>
                </a:cubicBezTo>
                <a:lnTo>
                  <a:pt x="45065" y="8267"/>
                </a:lnTo>
                <a:close/>
                <a:moveTo>
                  <a:pt x="45065" y="0"/>
                </a:moveTo>
                <a:lnTo>
                  <a:pt x="241552" y="0"/>
                </a:lnTo>
                <a:cubicBezTo>
                  <a:pt x="253809" y="0"/>
                  <a:pt x="263544" y="9345"/>
                  <a:pt x="263544" y="21566"/>
                </a:cubicBezTo>
                <a:lnTo>
                  <a:pt x="263544" y="176841"/>
                </a:lnTo>
                <a:lnTo>
                  <a:pt x="286257" y="245134"/>
                </a:lnTo>
                <a:cubicBezTo>
                  <a:pt x="286257" y="245494"/>
                  <a:pt x="286978" y="245853"/>
                  <a:pt x="286978" y="246931"/>
                </a:cubicBezTo>
                <a:lnTo>
                  <a:pt x="286978" y="263825"/>
                </a:lnTo>
                <a:cubicBezTo>
                  <a:pt x="286978" y="275686"/>
                  <a:pt x="276883" y="285391"/>
                  <a:pt x="264986" y="285391"/>
                </a:cubicBezTo>
                <a:lnTo>
                  <a:pt x="21631" y="285391"/>
                </a:lnTo>
                <a:cubicBezTo>
                  <a:pt x="9734" y="285391"/>
                  <a:pt x="0" y="275686"/>
                  <a:pt x="0" y="263825"/>
                </a:cubicBezTo>
                <a:lnTo>
                  <a:pt x="0" y="246931"/>
                </a:lnTo>
                <a:cubicBezTo>
                  <a:pt x="0" y="245853"/>
                  <a:pt x="0" y="245494"/>
                  <a:pt x="0" y="245134"/>
                </a:cubicBezTo>
                <a:lnTo>
                  <a:pt x="23434" y="176841"/>
                </a:lnTo>
                <a:lnTo>
                  <a:pt x="23434" y="21566"/>
                </a:lnTo>
                <a:cubicBezTo>
                  <a:pt x="23434" y="9345"/>
                  <a:pt x="33168" y="0"/>
                  <a:pt x="45065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614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11613C42-C5F0-9642-AC19-445DE3F52432}"/>
              </a:ext>
            </a:extLst>
          </p:cNvPr>
          <p:cNvSpPr>
            <a:spLocks/>
          </p:cNvSpPr>
          <p:nvPr/>
        </p:nvSpPr>
        <p:spPr bwMode="auto">
          <a:xfrm rot="8100000" flipV="1">
            <a:off x="3438428" y="2199981"/>
            <a:ext cx="1571432" cy="589287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088" y="408"/>
              </a:cxn>
              <a:cxn ang="0">
                <a:pos x="1088" y="0"/>
              </a:cxn>
              <a:cxn ang="0">
                <a:pos x="408" y="0"/>
              </a:cxn>
              <a:cxn ang="0">
                <a:pos x="0" y="408"/>
              </a:cxn>
            </a:cxnLst>
            <a:rect l="0" t="0" r="r" b="b"/>
            <a:pathLst>
              <a:path w="1088" h="408">
                <a:moveTo>
                  <a:pt x="0" y="408"/>
                </a:moveTo>
                <a:lnTo>
                  <a:pt x="1088" y="408"/>
                </a:lnTo>
                <a:lnTo>
                  <a:pt x="1088" y="0"/>
                </a:lnTo>
                <a:lnTo>
                  <a:pt x="408" y="0"/>
                </a:lnTo>
                <a:lnTo>
                  <a:pt x="0" y="40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xmlns="" id="{05CB5A75-B328-694B-A011-28868BBE0FB3}"/>
              </a:ext>
            </a:extLst>
          </p:cNvPr>
          <p:cNvSpPr>
            <a:spLocks/>
          </p:cNvSpPr>
          <p:nvPr/>
        </p:nvSpPr>
        <p:spPr bwMode="auto">
          <a:xfrm rot="8100000" flipV="1">
            <a:off x="5512509" y="2597436"/>
            <a:ext cx="589287" cy="1571432"/>
          </a:xfrm>
          <a:custGeom>
            <a:avLst/>
            <a:gdLst/>
            <a:ahLst/>
            <a:cxnLst>
              <a:cxn ang="0">
                <a:pos x="408" y="1088"/>
              </a:cxn>
              <a:cxn ang="0">
                <a:pos x="408" y="0"/>
              </a:cxn>
              <a:cxn ang="0">
                <a:pos x="0" y="0"/>
              </a:cxn>
              <a:cxn ang="0">
                <a:pos x="0" y="680"/>
              </a:cxn>
              <a:cxn ang="0">
                <a:pos x="408" y="1088"/>
              </a:cxn>
            </a:cxnLst>
            <a:rect l="0" t="0" r="r" b="b"/>
            <a:pathLst>
              <a:path w="408" h="1088">
                <a:moveTo>
                  <a:pt x="408" y="1088"/>
                </a:moveTo>
                <a:lnTo>
                  <a:pt x="408" y="0"/>
                </a:lnTo>
                <a:lnTo>
                  <a:pt x="0" y="0"/>
                </a:lnTo>
                <a:lnTo>
                  <a:pt x="0" y="680"/>
                </a:lnTo>
                <a:lnTo>
                  <a:pt x="408" y="10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358BC847-043A-6145-AECB-130E6742D9F9}"/>
              </a:ext>
            </a:extLst>
          </p:cNvPr>
          <p:cNvSpPr>
            <a:spLocks/>
          </p:cNvSpPr>
          <p:nvPr/>
        </p:nvSpPr>
        <p:spPr bwMode="auto">
          <a:xfrm rot="8100000" flipV="1">
            <a:off x="4511308" y="1661652"/>
            <a:ext cx="1041363" cy="1890630"/>
          </a:xfrm>
          <a:custGeom>
            <a:avLst/>
            <a:gdLst/>
            <a:ahLst/>
            <a:cxnLst>
              <a:cxn ang="0">
                <a:pos x="565" y="0"/>
              </a:cxn>
              <a:cxn ang="0">
                <a:pos x="157" y="408"/>
              </a:cxn>
              <a:cxn ang="0">
                <a:pos x="157" y="870"/>
              </a:cxn>
              <a:cxn ang="0">
                <a:pos x="0" y="870"/>
              </a:cxn>
              <a:cxn ang="0">
                <a:pos x="361" y="1309"/>
              </a:cxn>
              <a:cxn ang="0">
                <a:pos x="721" y="870"/>
              </a:cxn>
              <a:cxn ang="0">
                <a:pos x="565" y="870"/>
              </a:cxn>
              <a:cxn ang="0">
                <a:pos x="565" y="0"/>
              </a:cxn>
            </a:cxnLst>
            <a:rect l="0" t="0" r="r" b="b"/>
            <a:pathLst>
              <a:path w="721" h="1309">
                <a:moveTo>
                  <a:pt x="565" y="0"/>
                </a:moveTo>
                <a:lnTo>
                  <a:pt x="157" y="408"/>
                </a:lnTo>
                <a:lnTo>
                  <a:pt x="157" y="870"/>
                </a:lnTo>
                <a:lnTo>
                  <a:pt x="0" y="870"/>
                </a:lnTo>
                <a:lnTo>
                  <a:pt x="361" y="1309"/>
                </a:lnTo>
                <a:lnTo>
                  <a:pt x="721" y="870"/>
                </a:lnTo>
                <a:lnTo>
                  <a:pt x="565" y="870"/>
                </a:lnTo>
                <a:lnTo>
                  <a:pt x="565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xmlns="" id="{39FA794F-5966-1F45-87CB-96E10E9A10CA}"/>
              </a:ext>
            </a:extLst>
          </p:cNvPr>
          <p:cNvSpPr>
            <a:spLocks/>
          </p:cNvSpPr>
          <p:nvPr/>
        </p:nvSpPr>
        <p:spPr bwMode="auto">
          <a:xfrm rot="8100000" flipV="1">
            <a:off x="3040972" y="3291918"/>
            <a:ext cx="589287" cy="15714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88"/>
              </a:cxn>
              <a:cxn ang="0">
                <a:pos x="408" y="1088"/>
              </a:cxn>
              <a:cxn ang="0">
                <a:pos x="408" y="408"/>
              </a:cxn>
              <a:cxn ang="0">
                <a:pos x="0" y="0"/>
              </a:cxn>
            </a:cxnLst>
            <a:rect l="0" t="0" r="r" b="b"/>
            <a:pathLst>
              <a:path w="408" h="1088">
                <a:moveTo>
                  <a:pt x="0" y="0"/>
                </a:moveTo>
                <a:lnTo>
                  <a:pt x="0" y="1088"/>
                </a:lnTo>
                <a:lnTo>
                  <a:pt x="408" y="1088"/>
                </a:lnTo>
                <a:lnTo>
                  <a:pt x="408" y="4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xmlns="" id="{B7EEBD86-F887-FE44-A96A-7CB61698C555}"/>
              </a:ext>
            </a:extLst>
          </p:cNvPr>
          <p:cNvSpPr>
            <a:spLocks/>
          </p:cNvSpPr>
          <p:nvPr/>
        </p:nvSpPr>
        <p:spPr bwMode="auto">
          <a:xfrm rot="8100000" flipV="1">
            <a:off x="4133120" y="4672028"/>
            <a:ext cx="1569989" cy="589287"/>
          </a:xfrm>
          <a:custGeom>
            <a:avLst/>
            <a:gdLst/>
            <a:ahLst/>
            <a:cxnLst>
              <a:cxn ang="0">
                <a:pos x="1087" y="0"/>
              </a:cxn>
              <a:cxn ang="0">
                <a:pos x="0" y="0"/>
              </a:cxn>
              <a:cxn ang="0">
                <a:pos x="0" y="408"/>
              </a:cxn>
              <a:cxn ang="0">
                <a:pos x="679" y="408"/>
              </a:cxn>
              <a:cxn ang="0">
                <a:pos x="1087" y="0"/>
              </a:cxn>
            </a:cxnLst>
            <a:rect l="0" t="0" r="r" b="b"/>
            <a:pathLst>
              <a:path w="1087" h="408">
                <a:moveTo>
                  <a:pt x="1087" y="0"/>
                </a:moveTo>
                <a:lnTo>
                  <a:pt x="0" y="0"/>
                </a:lnTo>
                <a:lnTo>
                  <a:pt x="0" y="408"/>
                </a:lnTo>
                <a:lnTo>
                  <a:pt x="679" y="408"/>
                </a:lnTo>
                <a:lnTo>
                  <a:pt x="108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xmlns="" id="{11686D58-47B2-5044-A9F8-7970B33A0345}"/>
              </a:ext>
            </a:extLst>
          </p:cNvPr>
          <p:cNvSpPr>
            <a:spLocks/>
          </p:cNvSpPr>
          <p:nvPr/>
        </p:nvSpPr>
        <p:spPr bwMode="auto">
          <a:xfrm rot="8100000" flipV="1">
            <a:off x="3590310" y="3909014"/>
            <a:ext cx="1039918" cy="1890630"/>
          </a:xfrm>
          <a:custGeom>
            <a:avLst/>
            <a:gdLst/>
            <a:ahLst/>
            <a:cxnLst>
              <a:cxn ang="0">
                <a:pos x="155" y="1309"/>
              </a:cxn>
              <a:cxn ang="0">
                <a:pos x="563" y="901"/>
              </a:cxn>
              <a:cxn ang="0">
                <a:pos x="563" y="439"/>
              </a:cxn>
              <a:cxn ang="0">
                <a:pos x="720" y="439"/>
              </a:cxn>
              <a:cxn ang="0">
                <a:pos x="359" y="0"/>
              </a:cxn>
              <a:cxn ang="0">
                <a:pos x="0" y="439"/>
              </a:cxn>
              <a:cxn ang="0">
                <a:pos x="155" y="439"/>
              </a:cxn>
              <a:cxn ang="0">
                <a:pos x="155" y="1309"/>
              </a:cxn>
            </a:cxnLst>
            <a:rect l="0" t="0" r="r" b="b"/>
            <a:pathLst>
              <a:path w="720" h="1309">
                <a:moveTo>
                  <a:pt x="155" y="1309"/>
                </a:moveTo>
                <a:lnTo>
                  <a:pt x="563" y="901"/>
                </a:lnTo>
                <a:lnTo>
                  <a:pt x="563" y="439"/>
                </a:lnTo>
                <a:lnTo>
                  <a:pt x="720" y="439"/>
                </a:lnTo>
                <a:lnTo>
                  <a:pt x="359" y="0"/>
                </a:lnTo>
                <a:lnTo>
                  <a:pt x="0" y="439"/>
                </a:lnTo>
                <a:lnTo>
                  <a:pt x="155" y="439"/>
                </a:lnTo>
                <a:lnTo>
                  <a:pt x="155" y="1309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FED2F907-8FE5-7244-8D9A-32A7E6DAC492}"/>
              </a:ext>
            </a:extLst>
          </p:cNvPr>
          <p:cNvSpPr>
            <a:spLocks/>
          </p:cNvSpPr>
          <p:nvPr/>
        </p:nvSpPr>
        <p:spPr bwMode="auto">
          <a:xfrm rot="8100000" flipV="1">
            <a:off x="2503365" y="2752294"/>
            <a:ext cx="1889185" cy="1037030"/>
          </a:xfrm>
          <a:custGeom>
            <a:avLst/>
            <a:gdLst/>
            <a:ahLst/>
            <a:cxnLst>
              <a:cxn ang="0">
                <a:pos x="1308" y="563"/>
              </a:cxn>
              <a:cxn ang="0">
                <a:pos x="900" y="155"/>
              </a:cxn>
              <a:cxn ang="0">
                <a:pos x="438" y="155"/>
              </a:cxn>
              <a:cxn ang="0">
                <a:pos x="438" y="0"/>
              </a:cxn>
              <a:cxn ang="0">
                <a:pos x="0" y="359"/>
              </a:cxn>
              <a:cxn ang="0">
                <a:pos x="438" y="718"/>
              </a:cxn>
              <a:cxn ang="0">
                <a:pos x="438" y="563"/>
              </a:cxn>
              <a:cxn ang="0">
                <a:pos x="1308" y="563"/>
              </a:cxn>
            </a:cxnLst>
            <a:rect l="0" t="0" r="r" b="b"/>
            <a:pathLst>
              <a:path w="1308" h="718">
                <a:moveTo>
                  <a:pt x="1308" y="563"/>
                </a:moveTo>
                <a:lnTo>
                  <a:pt x="900" y="155"/>
                </a:lnTo>
                <a:lnTo>
                  <a:pt x="438" y="155"/>
                </a:lnTo>
                <a:lnTo>
                  <a:pt x="438" y="0"/>
                </a:lnTo>
                <a:lnTo>
                  <a:pt x="0" y="359"/>
                </a:lnTo>
                <a:lnTo>
                  <a:pt x="438" y="718"/>
                </a:lnTo>
                <a:lnTo>
                  <a:pt x="438" y="563"/>
                </a:lnTo>
                <a:lnTo>
                  <a:pt x="1308" y="56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xmlns="" id="{0CEB529B-DDB9-0F49-83A1-F74A54767984}"/>
              </a:ext>
            </a:extLst>
          </p:cNvPr>
          <p:cNvSpPr>
            <a:spLocks/>
          </p:cNvSpPr>
          <p:nvPr/>
        </p:nvSpPr>
        <p:spPr bwMode="auto">
          <a:xfrm rot="8100000" flipV="1">
            <a:off x="4750005" y="3671549"/>
            <a:ext cx="1890630" cy="1039918"/>
          </a:xfrm>
          <a:custGeom>
            <a:avLst/>
            <a:gdLst/>
            <a:ahLst/>
            <a:cxnLst>
              <a:cxn ang="0">
                <a:pos x="0" y="155"/>
              </a:cxn>
              <a:cxn ang="0">
                <a:pos x="408" y="563"/>
              </a:cxn>
              <a:cxn ang="0">
                <a:pos x="872" y="563"/>
              </a:cxn>
              <a:cxn ang="0">
                <a:pos x="872" y="720"/>
              </a:cxn>
              <a:cxn ang="0">
                <a:pos x="1309" y="359"/>
              </a:cxn>
              <a:cxn ang="0">
                <a:pos x="872" y="0"/>
              </a:cxn>
              <a:cxn ang="0">
                <a:pos x="872" y="155"/>
              </a:cxn>
              <a:cxn ang="0">
                <a:pos x="0" y="155"/>
              </a:cxn>
            </a:cxnLst>
            <a:rect l="0" t="0" r="r" b="b"/>
            <a:pathLst>
              <a:path w="1309" h="720">
                <a:moveTo>
                  <a:pt x="0" y="155"/>
                </a:moveTo>
                <a:lnTo>
                  <a:pt x="408" y="563"/>
                </a:lnTo>
                <a:lnTo>
                  <a:pt x="872" y="563"/>
                </a:lnTo>
                <a:lnTo>
                  <a:pt x="872" y="720"/>
                </a:lnTo>
                <a:lnTo>
                  <a:pt x="1309" y="359"/>
                </a:lnTo>
                <a:lnTo>
                  <a:pt x="872" y="0"/>
                </a:lnTo>
                <a:lnTo>
                  <a:pt x="872" y="155"/>
                </a:lnTo>
                <a:lnTo>
                  <a:pt x="0" y="155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42" name="Freeform 683">
            <a:extLst>
              <a:ext uri="{FF2B5EF4-FFF2-40B4-BE49-F238E27FC236}">
                <a16:creationId xmlns:a16="http://schemas.microsoft.com/office/drawing/2014/main" xmlns="" id="{C9937AF3-AF9C-8747-9870-AC61D3C27C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4389" y="3345215"/>
            <a:ext cx="319979" cy="319979"/>
          </a:xfrm>
          <a:custGeom>
            <a:avLst/>
            <a:gdLst/>
            <a:ahLst/>
            <a:cxnLst/>
            <a:rect l="0" t="0" r="r" b="b"/>
            <a:pathLst>
              <a:path w="310517" h="310617">
                <a:moveTo>
                  <a:pt x="4668" y="301445"/>
                </a:moveTo>
                <a:lnTo>
                  <a:pt x="304535" y="301445"/>
                </a:lnTo>
                <a:cubicBezTo>
                  <a:pt x="307048" y="301445"/>
                  <a:pt x="309203" y="303562"/>
                  <a:pt x="309203" y="306031"/>
                </a:cubicBezTo>
                <a:cubicBezTo>
                  <a:pt x="309203" y="308501"/>
                  <a:pt x="307048" y="310617"/>
                  <a:pt x="304535" y="310617"/>
                </a:cubicBezTo>
                <a:lnTo>
                  <a:pt x="4668" y="310617"/>
                </a:lnTo>
                <a:cubicBezTo>
                  <a:pt x="2154" y="310617"/>
                  <a:pt x="0" y="308501"/>
                  <a:pt x="0" y="306031"/>
                </a:cubicBezTo>
                <a:cubicBezTo>
                  <a:pt x="0" y="303562"/>
                  <a:pt x="2154" y="301445"/>
                  <a:pt x="4668" y="301445"/>
                </a:cubicBezTo>
                <a:close/>
                <a:moveTo>
                  <a:pt x="117797" y="272870"/>
                </a:moveTo>
                <a:lnTo>
                  <a:pt x="193352" y="272870"/>
                </a:lnTo>
                <a:cubicBezTo>
                  <a:pt x="195895" y="272870"/>
                  <a:pt x="198074" y="274987"/>
                  <a:pt x="198074" y="277456"/>
                </a:cubicBezTo>
                <a:cubicBezTo>
                  <a:pt x="198074" y="280278"/>
                  <a:pt x="195895" y="282042"/>
                  <a:pt x="193352" y="282042"/>
                </a:cubicBezTo>
                <a:lnTo>
                  <a:pt x="117797" y="282042"/>
                </a:lnTo>
                <a:cubicBezTo>
                  <a:pt x="114891" y="282042"/>
                  <a:pt x="112712" y="280278"/>
                  <a:pt x="112712" y="277456"/>
                </a:cubicBezTo>
                <a:cubicBezTo>
                  <a:pt x="112712" y="274987"/>
                  <a:pt x="114891" y="272870"/>
                  <a:pt x="117797" y="272870"/>
                </a:cubicBezTo>
                <a:close/>
                <a:moveTo>
                  <a:pt x="229701" y="258646"/>
                </a:moveTo>
                <a:cubicBezTo>
                  <a:pt x="224346" y="258646"/>
                  <a:pt x="220062" y="262604"/>
                  <a:pt x="220062" y="268002"/>
                </a:cubicBezTo>
                <a:lnTo>
                  <a:pt x="220062" y="272680"/>
                </a:lnTo>
                <a:lnTo>
                  <a:pt x="276111" y="272680"/>
                </a:lnTo>
                <a:lnTo>
                  <a:pt x="276111" y="268002"/>
                </a:lnTo>
                <a:cubicBezTo>
                  <a:pt x="276111" y="262604"/>
                  <a:pt x="272184" y="258646"/>
                  <a:pt x="266829" y="258646"/>
                </a:cubicBezTo>
                <a:lnTo>
                  <a:pt x="264330" y="258646"/>
                </a:lnTo>
                <a:lnTo>
                  <a:pt x="231843" y="258646"/>
                </a:lnTo>
                <a:lnTo>
                  <a:pt x="229701" y="258646"/>
                </a:lnTo>
                <a:close/>
                <a:moveTo>
                  <a:pt x="42952" y="258646"/>
                </a:moveTo>
                <a:cubicBezTo>
                  <a:pt x="37896" y="258646"/>
                  <a:pt x="33562" y="262604"/>
                  <a:pt x="33562" y="268002"/>
                </a:cubicBezTo>
                <a:lnTo>
                  <a:pt x="33562" y="272680"/>
                </a:lnTo>
                <a:lnTo>
                  <a:pt x="89900" y="272680"/>
                </a:lnTo>
                <a:lnTo>
                  <a:pt x="89900" y="268002"/>
                </a:lnTo>
                <a:cubicBezTo>
                  <a:pt x="89900" y="262604"/>
                  <a:pt x="85566" y="258646"/>
                  <a:pt x="80510" y="258646"/>
                </a:cubicBezTo>
                <a:lnTo>
                  <a:pt x="78344" y="258646"/>
                </a:lnTo>
                <a:lnTo>
                  <a:pt x="45119" y="258646"/>
                </a:lnTo>
                <a:lnTo>
                  <a:pt x="42952" y="258646"/>
                </a:lnTo>
                <a:close/>
                <a:moveTo>
                  <a:pt x="155393" y="129995"/>
                </a:moveTo>
                <a:cubicBezTo>
                  <a:pt x="157941" y="129995"/>
                  <a:pt x="160125" y="132166"/>
                  <a:pt x="160125" y="134700"/>
                </a:cubicBezTo>
                <a:lnTo>
                  <a:pt x="160125" y="142299"/>
                </a:lnTo>
                <a:cubicBezTo>
                  <a:pt x="169954" y="143747"/>
                  <a:pt x="178326" y="149899"/>
                  <a:pt x="181966" y="158584"/>
                </a:cubicBezTo>
                <a:cubicBezTo>
                  <a:pt x="183058" y="160756"/>
                  <a:pt x="181966" y="163651"/>
                  <a:pt x="179418" y="164737"/>
                </a:cubicBezTo>
                <a:cubicBezTo>
                  <a:pt x="176870" y="165822"/>
                  <a:pt x="173958" y="164737"/>
                  <a:pt x="172866" y="162203"/>
                </a:cubicBezTo>
                <a:cubicBezTo>
                  <a:pt x="170318" y="155689"/>
                  <a:pt x="163038" y="151347"/>
                  <a:pt x="155393" y="151347"/>
                </a:cubicBezTo>
                <a:cubicBezTo>
                  <a:pt x="144837" y="151347"/>
                  <a:pt x="136101" y="158584"/>
                  <a:pt x="136101" y="167994"/>
                </a:cubicBezTo>
                <a:cubicBezTo>
                  <a:pt x="136101" y="175593"/>
                  <a:pt x="139741" y="184641"/>
                  <a:pt x="155393" y="184641"/>
                </a:cubicBezTo>
                <a:cubicBezTo>
                  <a:pt x="176142" y="184641"/>
                  <a:pt x="183786" y="198392"/>
                  <a:pt x="183786" y="210697"/>
                </a:cubicBezTo>
                <a:cubicBezTo>
                  <a:pt x="183786" y="223725"/>
                  <a:pt x="173594" y="234581"/>
                  <a:pt x="160125" y="236391"/>
                </a:cubicBezTo>
                <a:lnTo>
                  <a:pt x="160125" y="243991"/>
                </a:lnTo>
                <a:cubicBezTo>
                  <a:pt x="160125" y="246886"/>
                  <a:pt x="157941" y="248695"/>
                  <a:pt x="155393" y="248695"/>
                </a:cubicBezTo>
                <a:cubicBezTo>
                  <a:pt x="152845" y="248695"/>
                  <a:pt x="150661" y="246886"/>
                  <a:pt x="150661" y="243991"/>
                </a:cubicBezTo>
                <a:lnTo>
                  <a:pt x="150661" y="236391"/>
                </a:lnTo>
                <a:cubicBezTo>
                  <a:pt x="140833" y="234943"/>
                  <a:pt x="132460" y="229153"/>
                  <a:pt x="128820" y="220468"/>
                </a:cubicBezTo>
                <a:cubicBezTo>
                  <a:pt x="128092" y="217934"/>
                  <a:pt x="128820" y="215039"/>
                  <a:pt x="131368" y="214316"/>
                </a:cubicBezTo>
                <a:cubicBezTo>
                  <a:pt x="133552" y="213230"/>
                  <a:pt x="136829" y="214316"/>
                  <a:pt x="137557" y="216487"/>
                </a:cubicBezTo>
                <a:cubicBezTo>
                  <a:pt x="140469" y="223363"/>
                  <a:pt x="147749" y="227705"/>
                  <a:pt x="155393" y="227705"/>
                </a:cubicBezTo>
                <a:cubicBezTo>
                  <a:pt x="165586" y="227705"/>
                  <a:pt x="174322" y="220106"/>
                  <a:pt x="174322" y="210697"/>
                </a:cubicBezTo>
                <a:cubicBezTo>
                  <a:pt x="174322" y="203097"/>
                  <a:pt x="171046" y="194412"/>
                  <a:pt x="155393" y="194412"/>
                </a:cubicBezTo>
                <a:cubicBezTo>
                  <a:pt x="134281" y="194412"/>
                  <a:pt x="127000" y="180660"/>
                  <a:pt x="127000" y="167994"/>
                </a:cubicBezTo>
                <a:cubicBezTo>
                  <a:pt x="127000" y="154965"/>
                  <a:pt x="137193" y="144109"/>
                  <a:pt x="150661" y="142299"/>
                </a:cubicBezTo>
                <a:lnTo>
                  <a:pt x="150661" y="134700"/>
                </a:lnTo>
                <a:cubicBezTo>
                  <a:pt x="150661" y="132166"/>
                  <a:pt x="152845" y="129995"/>
                  <a:pt x="155393" y="129995"/>
                </a:cubicBezTo>
                <a:close/>
                <a:moveTo>
                  <a:pt x="236484" y="126587"/>
                </a:moveTo>
                <a:lnTo>
                  <a:pt x="236484" y="249290"/>
                </a:lnTo>
                <a:lnTo>
                  <a:pt x="259689" y="249290"/>
                </a:lnTo>
                <a:lnTo>
                  <a:pt x="259689" y="126587"/>
                </a:lnTo>
                <a:lnTo>
                  <a:pt x="236484" y="126587"/>
                </a:lnTo>
                <a:close/>
                <a:moveTo>
                  <a:pt x="49814" y="126587"/>
                </a:moveTo>
                <a:lnTo>
                  <a:pt x="49814" y="249290"/>
                </a:lnTo>
                <a:lnTo>
                  <a:pt x="73288" y="249290"/>
                </a:lnTo>
                <a:lnTo>
                  <a:pt x="73288" y="126587"/>
                </a:lnTo>
                <a:lnTo>
                  <a:pt x="49814" y="126587"/>
                </a:lnTo>
                <a:close/>
                <a:moveTo>
                  <a:pt x="220062" y="102838"/>
                </a:moveTo>
                <a:lnTo>
                  <a:pt x="220062" y="107875"/>
                </a:lnTo>
                <a:cubicBezTo>
                  <a:pt x="220062" y="112913"/>
                  <a:pt x="224346" y="116871"/>
                  <a:pt x="229701" y="116871"/>
                </a:cubicBezTo>
                <a:lnTo>
                  <a:pt x="231843" y="116871"/>
                </a:lnTo>
                <a:lnTo>
                  <a:pt x="264330" y="116871"/>
                </a:lnTo>
                <a:lnTo>
                  <a:pt x="266829" y="116871"/>
                </a:lnTo>
                <a:cubicBezTo>
                  <a:pt x="272184" y="116871"/>
                  <a:pt x="276111" y="112913"/>
                  <a:pt x="276111" y="107875"/>
                </a:cubicBezTo>
                <a:lnTo>
                  <a:pt x="276111" y="102838"/>
                </a:lnTo>
                <a:lnTo>
                  <a:pt x="220062" y="102838"/>
                </a:lnTo>
                <a:close/>
                <a:moveTo>
                  <a:pt x="33562" y="102838"/>
                </a:moveTo>
                <a:lnTo>
                  <a:pt x="33562" y="107875"/>
                </a:lnTo>
                <a:cubicBezTo>
                  <a:pt x="33562" y="112913"/>
                  <a:pt x="37896" y="116871"/>
                  <a:pt x="42952" y="116871"/>
                </a:cubicBezTo>
                <a:lnTo>
                  <a:pt x="45119" y="116871"/>
                </a:lnTo>
                <a:lnTo>
                  <a:pt x="78344" y="116871"/>
                </a:lnTo>
                <a:lnTo>
                  <a:pt x="80510" y="116871"/>
                </a:lnTo>
                <a:cubicBezTo>
                  <a:pt x="85566" y="116871"/>
                  <a:pt x="89900" y="112913"/>
                  <a:pt x="89900" y="107875"/>
                </a:cubicBezTo>
                <a:lnTo>
                  <a:pt x="89900" y="102838"/>
                </a:lnTo>
                <a:lnTo>
                  <a:pt x="33562" y="102838"/>
                </a:lnTo>
                <a:close/>
                <a:moveTo>
                  <a:pt x="215421" y="93482"/>
                </a:moveTo>
                <a:lnTo>
                  <a:pt x="280752" y="93482"/>
                </a:lnTo>
                <a:cubicBezTo>
                  <a:pt x="283251" y="93482"/>
                  <a:pt x="285393" y="95641"/>
                  <a:pt x="285393" y="98160"/>
                </a:cubicBezTo>
                <a:lnTo>
                  <a:pt x="285393" y="107875"/>
                </a:lnTo>
                <a:cubicBezTo>
                  <a:pt x="285393" y="117231"/>
                  <a:pt x="278253" y="125147"/>
                  <a:pt x="268971" y="126227"/>
                </a:cubicBezTo>
                <a:lnTo>
                  <a:pt x="268971" y="249650"/>
                </a:lnTo>
                <a:cubicBezTo>
                  <a:pt x="278253" y="250730"/>
                  <a:pt x="285393" y="258646"/>
                  <a:pt x="285393" y="268002"/>
                </a:cubicBezTo>
                <a:lnTo>
                  <a:pt x="285393" y="277357"/>
                </a:lnTo>
                <a:cubicBezTo>
                  <a:pt x="285393" y="279876"/>
                  <a:pt x="283251" y="282035"/>
                  <a:pt x="280752" y="282035"/>
                </a:cubicBezTo>
                <a:lnTo>
                  <a:pt x="215421" y="282035"/>
                </a:lnTo>
                <a:cubicBezTo>
                  <a:pt x="212922" y="282035"/>
                  <a:pt x="211137" y="279876"/>
                  <a:pt x="211137" y="277357"/>
                </a:cubicBezTo>
                <a:lnTo>
                  <a:pt x="211137" y="268002"/>
                </a:lnTo>
                <a:cubicBezTo>
                  <a:pt x="211137" y="258646"/>
                  <a:pt x="218277" y="250730"/>
                  <a:pt x="227202" y="249650"/>
                </a:cubicBezTo>
                <a:lnTo>
                  <a:pt x="227202" y="126227"/>
                </a:lnTo>
                <a:cubicBezTo>
                  <a:pt x="218277" y="125147"/>
                  <a:pt x="211137" y="117231"/>
                  <a:pt x="211137" y="107875"/>
                </a:cubicBezTo>
                <a:lnTo>
                  <a:pt x="211137" y="98160"/>
                </a:lnTo>
                <a:cubicBezTo>
                  <a:pt x="211137" y="95641"/>
                  <a:pt x="212922" y="93482"/>
                  <a:pt x="215421" y="93482"/>
                </a:cubicBezTo>
                <a:close/>
                <a:moveTo>
                  <a:pt x="117797" y="93482"/>
                </a:moveTo>
                <a:lnTo>
                  <a:pt x="193352" y="93482"/>
                </a:lnTo>
                <a:cubicBezTo>
                  <a:pt x="195895" y="93482"/>
                  <a:pt x="198074" y="95599"/>
                  <a:pt x="198074" y="98068"/>
                </a:cubicBezTo>
                <a:cubicBezTo>
                  <a:pt x="198074" y="100890"/>
                  <a:pt x="195895" y="102654"/>
                  <a:pt x="193352" y="102654"/>
                </a:cubicBezTo>
                <a:lnTo>
                  <a:pt x="117797" y="102654"/>
                </a:lnTo>
                <a:cubicBezTo>
                  <a:pt x="114891" y="102654"/>
                  <a:pt x="112712" y="100890"/>
                  <a:pt x="112712" y="98068"/>
                </a:cubicBezTo>
                <a:cubicBezTo>
                  <a:pt x="112712" y="95599"/>
                  <a:pt x="114891" y="93482"/>
                  <a:pt x="117797" y="93482"/>
                </a:cubicBezTo>
                <a:close/>
                <a:moveTo>
                  <a:pt x="28507" y="93482"/>
                </a:moveTo>
                <a:lnTo>
                  <a:pt x="94595" y="93482"/>
                </a:lnTo>
                <a:cubicBezTo>
                  <a:pt x="97484" y="93482"/>
                  <a:pt x="99651" y="95641"/>
                  <a:pt x="99651" y="98160"/>
                </a:cubicBezTo>
                <a:lnTo>
                  <a:pt x="99651" y="107875"/>
                </a:lnTo>
                <a:cubicBezTo>
                  <a:pt x="99651" y="117231"/>
                  <a:pt x="92428" y="125147"/>
                  <a:pt x="83038" y="126227"/>
                </a:cubicBezTo>
                <a:lnTo>
                  <a:pt x="83038" y="249650"/>
                </a:lnTo>
                <a:cubicBezTo>
                  <a:pt x="92428" y="250730"/>
                  <a:pt x="99651" y="258646"/>
                  <a:pt x="99651" y="268002"/>
                </a:cubicBezTo>
                <a:lnTo>
                  <a:pt x="99651" y="277357"/>
                </a:lnTo>
                <a:cubicBezTo>
                  <a:pt x="99651" y="279876"/>
                  <a:pt x="97484" y="282035"/>
                  <a:pt x="94595" y="282035"/>
                </a:cubicBezTo>
                <a:lnTo>
                  <a:pt x="28507" y="282035"/>
                </a:lnTo>
                <a:cubicBezTo>
                  <a:pt x="25979" y="282035"/>
                  <a:pt x="23812" y="279876"/>
                  <a:pt x="23812" y="277357"/>
                </a:cubicBezTo>
                <a:lnTo>
                  <a:pt x="23812" y="268002"/>
                </a:lnTo>
                <a:cubicBezTo>
                  <a:pt x="23812" y="258646"/>
                  <a:pt x="31034" y="250730"/>
                  <a:pt x="40424" y="249650"/>
                </a:cubicBezTo>
                <a:lnTo>
                  <a:pt x="40424" y="126227"/>
                </a:lnTo>
                <a:cubicBezTo>
                  <a:pt x="31034" y="125147"/>
                  <a:pt x="23812" y="117231"/>
                  <a:pt x="23812" y="107875"/>
                </a:cubicBezTo>
                <a:lnTo>
                  <a:pt x="23812" y="98160"/>
                </a:lnTo>
                <a:cubicBezTo>
                  <a:pt x="23812" y="95641"/>
                  <a:pt x="25979" y="93482"/>
                  <a:pt x="28507" y="93482"/>
                </a:cubicBezTo>
                <a:close/>
                <a:moveTo>
                  <a:pt x="155395" y="9884"/>
                </a:moveTo>
                <a:lnTo>
                  <a:pt x="27041" y="66315"/>
                </a:lnTo>
                <a:lnTo>
                  <a:pt x="283388" y="66315"/>
                </a:lnTo>
                <a:lnTo>
                  <a:pt x="155395" y="9884"/>
                </a:lnTo>
                <a:close/>
                <a:moveTo>
                  <a:pt x="153592" y="539"/>
                </a:moveTo>
                <a:cubicBezTo>
                  <a:pt x="154674" y="-180"/>
                  <a:pt x="155756" y="-180"/>
                  <a:pt x="157198" y="539"/>
                </a:cubicBezTo>
                <a:lnTo>
                  <a:pt x="307905" y="66675"/>
                </a:lnTo>
                <a:cubicBezTo>
                  <a:pt x="310069" y="67394"/>
                  <a:pt x="310790" y="69550"/>
                  <a:pt x="310429" y="72066"/>
                </a:cubicBezTo>
                <a:cubicBezTo>
                  <a:pt x="310069" y="73863"/>
                  <a:pt x="308266" y="75661"/>
                  <a:pt x="305742" y="75661"/>
                </a:cubicBezTo>
                <a:lnTo>
                  <a:pt x="4687" y="75661"/>
                </a:lnTo>
                <a:cubicBezTo>
                  <a:pt x="2524" y="75661"/>
                  <a:pt x="721" y="73863"/>
                  <a:pt x="360" y="72066"/>
                </a:cubicBezTo>
                <a:cubicBezTo>
                  <a:pt x="0" y="69550"/>
                  <a:pt x="1081" y="67394"/>
                  <a:pt x="2884" y="66675"/>
                </a:cubicBezTo>
                <a:lnTo>
                  <a:pt x="153592" y="5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3" name="Freeform 684">
            <a:extLst>
              <a:ext uri="{FF2B5EF4-FFF2-40B4-BE49-F238E27FC236}">
                <a16:creationId xmlns:a16="http://schemas.microsoft.com/office/drawing/2014/main" xmlns="" id="{55F60C9F-F03F-5D4E-B5AB-36EA3D1437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883" y="2215066"/>
            <a:ext cx="318346" cy="264472"/>
          </a:xfrm>
          <a:custGeom>
            <a:avLst/>
            <a:gdLst/>
            <a:ahLst/>
            <a:cxnLst/>
            <a:rect l="0" t="0" r="r" b="b"/>
            <a:pathLst>
              <a:path w="309203" h="256822">
                <a:moveTo>
                  <a:pt x="74549" y="247650"/>
                </a:moveTo>
                <a:lnTo>
                  <a:pt x="234653" y="247650"/>
                </a:lnTo>
                <a:cubicBezTo>
                  <a:pt x="237182" y="247650"/>
                  <a:pt x="239351" y="249767"/>
                  <a:pt x="239351" y="252236"/>
                </a:cubicBezTo>
                <a:cubicBezTo>
                  <a:pt x="239351" y="255058"/>
                  <a:pt x="237182" y="256822"/>
                  <a:pt x="234653" y="256822"/>
                </a:cubicBezTo>
                <a:lnTo>
                  <a:pt x="74549" y="256822"/>
                </a:lnTo>
                <a:cubicBezTo>
                  <a:pt x="72019" y="256822"/>
                  <a:pt x="69850" y="255058"/>
                  <a:pt x="69850" y="252236"/>
                </a:cubicBezTo>
                <a:cubicBezTo>
                  <a:pt x="69850" y="249767"/>
                  <a:pt x="72019" y="247650"/>
                  <a:pt x="74549" y="247650"/>
                </a:cubicBezTo>
                <a:close/>
                <a:moveTo>
                  <a:pt x="229119" y="136149"/>
                </a:moveTo>
                <a:cubicBezTo>
                  <a:pt x="231274" y="153845"/>
                  <a:pt x="246357" y="167568"/>
                  <a:pt x="264313" y="167568"/>
                </a:cubicBezTo>
                <a:cubicBezTo>
                  <a:pt x="282269" y="167568"/>
                  <a:pt x="297352" y="153845"/>
                  <a:pt x="299507" y="136149"/>
                </a:cubicBezTo>
                <a:lnTo>
                  <a:pt x="229119" y="136149"/>
                </a:lnTo>
                <a:close/>
                <a:moveTo>
                  <a:pt x="9696" y="136149"/>
                </a:moveTo>
                <a:cubicBezTo>
                  <a:pt x="11851" y="153845"/>
                  <a:pt x="26934" y="167568"/>
                  <a:pt x="44890" y="167568"/>
                </a:cubicBezTo>
                <a:cubicBezTo>
                  <a:pt x="63205" y="167568"/>
                  <a:pt x="77929" y="153845"/>
                  <a:pt x="80084" y="136149"/>
                </a:cubicBezTo>
                <a:lnTo>
                  <a:pt x="9696" y="136149"/>
                </a:lnTo>
                <a:close/>
                <a:moveTo>
                  <a:pt x="154781" y="75117"/>
                </a:moveTo>
                <a:lnTo>
                  <a:pt x="136466" y="218849"/>
                </a:lnTo>
                <a:lnTo>
                  <a:pt x="172737" y="218849"/>
                </a:lnTo>
                <a:lnTo>
                  <a:pt x="154781" y="75117"/>
                </a:lnTo>
                <a:close/>
                <a:moveTo>
                  <a:pt x="264313" y="60310"/>
                </a:moveTo>
                <a:lnTo>
                  <a:pt x="231633" y="126759"/>
                </a:lnTo>
                <a:lnTo>
                  <a:pt x="296993" y="126759"/>
                </a:lnTo>
                <a:lnTo>
                  <a:pt x="264313" y="60310"/>
                </a:lnTo>
                <a:close/>
                <a:moveTo>
                  <a:pt x="44890" y="60310"/>
                </a:moveTo>
                <a:lnTo>
                  <a:pt x="12210" y="126759"/>
                </a:lnTo>
                <a:lnTo>
                  <a:pt x="77570" y="126759"/>
                </a:lnTo>
                <a:lnTo>
                  <a:pt x="44890" y="60310"/>
                </a:lnTo>
                <a:close/>
                <a:moveTo>
                  <a:pt x="154781" y="9751"/>
                </a:moveTo>
                <a:cubicBezTo>
                  <a:pt x="148317" y="9751"/>
                  <a:pt x="142930" y="14807"/>
                  <a:pt x="142930" y="21307"/>
                </a:cubicBezTo>
                <a:cubicBezTo>
                  <a:pt x="142930" y="27808"/>
                  <a:pt x="148317" y="33225"/>
                  <a:pt x="154781" y="33225"/>
                </a:cubicBezTo>
                <a:cubicBezTo>
                  <a:pt x="161245" y="33225"/>
                  <a:pt x="166273" y="27808"/>
                  <a:pt x="166273" y="21307"/>
                </a:cubicBezTo>
                <a:cubicBezTo>
                  <a:pt x="166273" y="14807"/>
                  <a:pt x="161245" y="9751"/>
                  <a:pt x="154781" y="9751"/>
                </a:cubicBezTo>
                <a:close/>
                <a:moveTo>
                  <a:pt x="154781" y="0"/>
                </a:moveTo>
                <a:cubicBezTo>
                  <a:pt x="164837" y="0"/>
                  <a:pt x="173456" y="7584"/>
                  <a:pt x="175610" y="17335"/>
                </a:cubicBezTo>
                <a:cubicBezTo>
                  <a:pt x="208649" y="20224"/>
                  <a:pt x="241329" y="29613"/>
                  <a:pt x="266827" y="45864"/>
                </a:cubicBezTo>
                <a:cubicBezTo>
                  <a:pt x="267545" y="45864"/>
                  <a:pt x="267545" y="46226"/>
                  <a:pt x="267904" y="46948"/>
                </a:cubicBezTo>
                <a:cubicBezTo>
                  <a:pt x="268263" y="46948"/>
                  <a:pt x="268263" y="46948"/>
                  <a:pt x="268263" y="47309"/>
                </a:cubicBezTo>
                <a:cubicBezTo>
                  <a:pt x="268263" y="47309"/>
                  <a:pt x="268263" y="47309"/>
                  <a:pt x="268622" y="47670"/>
                </a:cubicBezTo>
                <a:lnTo>
                  <a:pt x="308485" y="129287"/>
                </a:lnTo>
                <a:lnTo>
                  <a:pt x="308485" y="129648"/>
                </a:lnTo>
                <a:cubicBezTo>
                  <a:pt x="308844" y="129648"/>
                  <a:pt x="308844" y="130009"/>
                  <a:pt x="309203" y="130371"/>
                </a:cubicBezTo>
                <a:cubicBezTo>
                  <a:pt x="309203" y="130732"/>
                  <a:pt x="309203" y="131093"/>
                  <a:pt x="309203" y="131093"/>
                </a:cubicBezTo>
                <a:cubicBezTo>
                  <a:pt x="309203" y="131454"/>
                  <a:pt x="309203" y="131454"/>
                  <a:pt x="309203" y="131454"/>
                </a:cubicBezTo>
                <a:cubicBezTo>
                  <a:pt x="309203" y="156372"/>
                  <a:pt x="289092" y="176957"/>
                  <a:pt x="264313" y="176957"/>
                </a:cubicBezTo>
                <a:cubicBezTo>
                  <a:pt x="239534" y="176957"/>
                  <a:pt x="219423" y="156372"/>
                  <a:pt x="219423" y="131454"/>
                </a:cubicBezTo>
                <a:cubicBezTo>
                  <a:pt x="219423" y="131454"/>
                  <a:pt x="219423" y="131454"/>
                  <a:pt x="219423" y="131093"/>
                </a:cubicBezTo>
                <a:cubicBezTo>
                  <a:pt x="219423" y="131093"/>
                  <a:pt x="219423" y="130732"/>
                  <a:pt x="219782" y="130371"/>
                </a:cubicBezTo>
                <a:cubicBezTo>
                  <a:pt x="219782" y="130009"/>
                  <a:pt x="219782" y="129648"/>
                  <a:pt x="219782" y="129648"/>
                </a:cubicBezTo>
                <a:lnTo>
                  <a:pt x="219782" y="129287"/>
                </a:lnTo>
                <a:lnTo>
                  <a:pt x="258208" y="51643"/>
                </a:lnTo>
                <a:cubicBezTo>
                  <a:pt x="234506" y="37919"/>
                  <a:pt x="205417" y="29613"/>
                  <a:pt x="174892" y="27446"/>
                </a:cubicBezTo>
                <a:cubicBezTo>
                  <a:pt x="172737" y="34669"/>
                  <a:pt x="166991" y="40086"/>
                  <a:pt x="159809" y="41892"/>
                </a:cubicBezTo>
                <a:lnTo>
                  <a:pt x="182074" y="218849"/>
                </a:lnTo>
                <a:lnTo>
                  <a:pt x="201467" y="218849"/>
                </a:lnTo>
                <a:cubicBezTo>
                  <a:pt x="203981" y="218849"/>
                  <a:pt x="206135" y="221016"/>
                  <a:pt x="206135" y="223544"/>
                </a:cubicBezTo>
                <a:cubicBezTo>
                  <a:pt x="206135" y="226072"/>
                  <a:pt x="203981" y="228239"/>
                  <a:pt x="201467" y="228239"/>
                </a:cubicBezTo>
                <a:lnTo>
                  <a:pt x="107736" y="228239"/>
                </a:lnTo>
                <a:cubicBezTo>
                  <a:pt x="105223" y="228239"/>
                  <a:pt x="103068" y="226072"/>
                  <a:pt x="103068" y="223544"/>
                </a:cubicBezTo>
                <a:cubicBezTo>
                  <a:pt x="103068" y="221016"/>
                  <a:pt x="105223" y="218849"/>
                  <a:pt x="107736" y="218849"/>
                </a:cubicBezTo>
                <a:lnTo>
                  <a:pt x="127129" y="218849"/>
                </a:lnTo>
                <a:lnTo>
                  <a:pt x="149394" y="41892"/>
                </a:lnTo>
                <a:cubicBezTo>
                  <a:pt x="142212" y="40086"/>
                  <a:pt x="136466" y="34669"/>
                  <a:pt x="134311" y="27446"/>
                </a:cubicBezTo>
                <a:cubicBezTo>
                  <a:pt x="103786" y="29613"/>
                  <a:pt x="74697" y="37919"/>
                  <a:pt x="50995" y="51643"/>
                </a:cubicBezTo>
                <a:lnTo>
                  <a:pt x="89421" y="129287"/>
                </a:lnTo>
                <a:lnTo>
                  <a:pt x="89421" y="129648"/>
                </a:lnTo>
                <a:cubicBezTo>
                  <a:pt x="89421" y="129648"/>
                  <a:pt x="89421" y="130009"/>
                  <a:pt x="89421" y="130371"/>
                </a:cubicBezTo>
                <a:cubicBezTo>
                  <a:pt x="89780" y="130732"/>
                  <a:pt x="89780" y="131093"/>
                  <a:pt x="89780" y="131093"/>
                </a:cubicBezTo>
                <a:cubicBezTo>
                  <a:pt x="89780" y="131454"/>
                  <a:pt x="89780" y="131454"/>
                  <a:pt x="89780" y="131454"/>
                </a:cubicBezTo>
                <a:cubicBezTo>
                  <a:pt x="89780" y="156372"/>
                  <a:pt x="69669" y="176957"/>
                  <a:pt x="44890" y="176957"/>
                </a:cubicBezTo>
                <a:cubicBezTo>
                  <a:pt x="20111" y="176957"/>
                  <a:pt x="0" y="156372"/>
                  <a:pt x="0" y="131454"/>
                </a:cubicBezTo>
                <a:cubicBezTo>
                  <a:pt x="0" y="131454"/>
                  <a:pt x="0" y="131454"/>
                  <a:pt x="0" y="131093"/>
                </a:cubicBezTo>
                <a:cubicBezTo>
                  <a:pt x="0" y="131093"/>
                  <a:pt x="0" y="130732"/>
                  <a:pt x="359" y="130371"/>
                </a:cubicBezTo>
                <a:cubicBezTo>
                  <a:pt x="359" y="130009"/>
                  <a:pt x="359" y="129648"/>
                  <a:pt x="718" y="129648"/>
                </a:cubicBezTo>
                <a:lnTo>
                  <a:pt x="718" y="129287"/>
                </a:lnTo>
                <a:lnTo>
                  <a:pt x="40580" y="47670"/>
                </a:lnTo>
                <a:cubicBezTo>
                  <a:pt x="40940" y="47309"/>
                  <a:pt x="40940" y="47309"/>
                  <a:pt x="40940" y="47309"/>
                </a:cubicBezTo>
                <a:cubicBezTo>
                  <a:pt x="40940" y="46948"/>
                  <a:pt x="41299" y="46948"/>
                  <a:pt x="41299" y="46948"/>
                </a:cubicBezTo>
                <a:cubicBezTo>
                  <a:pt x="41658" y="46587"/>
                  <a:pt x="41658" y="46226"/>
                  <a:pt x="42017" y="46226"/>
                </a:cubicBezTo>
                <a:cubicBezTo>
                  <a:pt x="42017" y="46226"/>
                  <a:pt x="42017" y="45864"/>
                  <a:pt x="42376" y="45864"/>
                </a:cubicBezTo>
                <a:cubicBezTo>
                  <a:pt x="67874" y="29613"/>
                  <a:pt x="100554" y="20224"/>
                  <a:pt x="133952" y="17335"/>
                </a:cubicBezTo>
                <a:cubicBezTo>
                  <a:pt x="135748" y="7584"/>
                  <a:pt x="144367" y="0"/>
                  <a:pt x="1547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4" name="Freeform 685">
            <a:extLst>
              <a:ext uri="{FF2B5EF4-FFF2-40B4-BE49-F238E27FC236}">
                <a16:creationId xmlns:a16="http://schemas.microsoft.com/office/drawing/2014/main" xmlns="" id="{D7E19BBD-5C81-C14B-9B3C-1E15A5BCFA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79727" y="3818224"/>
            <a:ext cx="318346" cy="318346"/>
          </a:xfrm>
          <a:custGeom>
            <a:avLst/>
            <a:gdLst/>
            <a:ahLst/>
            <a:cxnLst/>
            <a:rect l="0" t="0" r="r" b="b"/>
            <a:pathLst>
              <a:path w="309203" h="309203">
                <a:moveTo>
                  <a:pt x="178028" y="184053"/>
                </a:moveTo>
                <a:lnTo>
                  <a:pt x="178028" y="207421"/>
                </a:lnTo>
                <a:lnTo>
                  <a:pt x="199583" y="207421"/>
                </a:lnTo>
                <a:cubicBezTo>
                  <a:pt x="202457" y="207421"/>
                  <a:pt x="204612" y="205623"/>
                  <a:pt x="204612" y="203107"/>
                </a:cubicBezTo>
                <a:lnTo>
                  <a:pt x="204612" y="184053"/>
                </a:lnTo>
                <a:lnTo>
                  <a:pt x="178028" y="184053"/>
                </a:lnTo>
                <a:close/>
                <a:moveTo>
                  <a:pt x="141744" y="184053"/>
                </a:moveTo>
                <a:lnTo>
                  <a:pt x="141744" y="207421"/>
                </a:lnTo>
                <a:lnTo>
                  <a:pt x="168328" y="207421"/>
                </a:lnTo>
                <a:lnTo>
                  <a:pt x="168328" y="184053"/>
                </a:lnTo>
                <a:lnTo>
                  <a:pt x="141744" y="184053"/>
                </a:lnTo>
                <a:close/>
                <a:moveTo>
                  <a:pt x="105819" y="184053"/>
                </a:moveTo>
                <a:lnTo>
                  <a:pt x="105819" y="203107"/>
                </a:lnTo>
                <a:cubicBezTo>
                  <a:pt x="105819" y="205623"/>
                  <a:pt x="108333" y="207421"/>
                  <a:pt x="110489" y="207421"/>
                </a:cubicBezTo>
                <a:lnTo>
                  <a:pt x="132403" y="207421"/>
                </a:lnTo>
                <a:lnTo>
                  <a:pt x="132403" y="184053"/>
                </a:lnTo>
                <a:lnTo>
                  <a:pt x="105819" y="184053"/>
                </a:lnTo>
                <a:close/>
                <a:moveTo>
                  <a:pt x="43016" y="173865"/>
                </a:moveTo>
                <a:cubicBezTo>
                  <a:pt x="40128" y="173865"/>
                  <a:pt x="37962" y="176019"/>
                  <a:pt x="37962" y="178890"/>
                </a:cubicBezTo>
                <a:lnTo>
                  <a:pt x="37962" y="206526"/>
                </a:lnTo>
                <a:cubicBezTo>
                  <a:pt x="37962" y="209398"/>
                  <a:pt x="40128" y="211551"/>
                  <a:pt x="43016" y="211551"/>
                </a:cubicBezTo>
                <a:lnTo>
                  <a:pt x="52402" y="211551"/>
                </a:lnTo>
                <a:cubicBezTo>
                  <a:pt x="54929" y="211551"/>
                  <a:pt x="57095" y="209398"/>
                  <a:pt x="57095" y="206526"/>
                </a:cubicBezTo>
                <a:lnTo>
                  <a:pt x="57095" y="178890"/>
                </a:lnTo>
                <a:cubicBezTo>
                  <a:pt x="57095" y="176019"/>
                  <a:pt x="54929" y="173865"/>
                  <a:pt x="52402" y="173865"/>
                </a:cubicBezTo>
                <a:lnTo>
                  <a:pt x="43016" y="173865"/>
                </a:lnTo>
                <a:close/>
                <a:moveTo>
                  <a:pt x="178028" y="151337"/>
                </a:moveTo>
                <a:lnTo>
                  <a:pt x="178028" y="174705"/>
                </a:lnTo>
                <a:lnTo>
                  <a:pt x="204612" y="174705"/>
                </a:lnTo>
                <a:lnTo>
                  <a:pt x="204612" y="151337"/>
                </a:lnTo>
                <a:lnTo>
                  <a:pt x="178028" y="151337"/>
                </a:lnTo>
                <a:close/>
                <a:moveTo>
                  <a:pt x="141744" y="151337"/>
                </a:moveTo>
                <a:lnTo>
                  <a:pt x="141744" y="174705"/>
                </a:lnTo>
                <a:lnTo>
                  <a:pt x="168328" y="174705"/>
                </a:lnTo>
                <a:lnTo>
                  <a:pt x="168328" y="151337"/>
                </a:lnTo>
                <a:lnTo>
                  <a:pt x="141744" y="151337"/>
                </a:lnTo>
                <a:close/>
                <a:moveTo>
                  <a:pt x="105819" y="151337"/>
                </a:moveTo>
                <a:lnTo>
                  <a:pt x="105819" y="174705"/>
                </a:lnTo>
                <a:lnTo>
                  <a:pt x="132403" y="174705"/>
                </a:lnTo>
                <a:lnTo>
                  <a:pt x="132403" y="151337"/>
                </a:lnTo>
                <a:lnTo>
                  <a:pt x="105819" y="151337"/>
                </a:lnTo>
                <a:close/>
                <a:moveTo>
                  <a:pt x="178028" y="118622"/>
                </a:moveTo>
                <a:lnTo>
                  <a:pt x="178028" y="141990"/>
                </a:lnTo>
                <a:lnTo>
                  <a:pt x="204612" y="141990"/>
                </a:lnTo>
                <a:lnTo>
                  <a:pt x="204612" y="118622"/>
                </a:lnTo>
                <a:lnTo>
                  <a:pt x="178028" y="118622"/>
                </a:lnTo>
                <a:close/>
                <a:moveTo>
                  <a:pt x="141744" y="118622"/>
                </a:moveTo>
                <a:lnTo>
                  <a:pt x="141744" y="141990"/>
                </a:lnTo>
                <a:lnTo>
                  <a:pt x="168328" y="141990"/>
                </a:lnTo>
                <a:lnTo>
                  <a:pt x="168328" y="118622"/>
                </a:lnTo>
                <a:lnTo>
                  <a:pt x="141744" y="118622"/>
                </a:lnTo>
                <a:close/>
                <a:moveTo>
                  <a:pt x="105819" y="118622"/>
                </a:moveTo>
                <a:lnTo>
                  <a:pt x="105819" y="141990"/>
                </a:lnTo>
                <a:lnTo>
                  <a:pt x="132403" y="141990"/>
                </a:lnTo>
                <a:lnTo>
                  <a:pt x="132403" y="118622"/>
                </a:lnTo>
                <a:lnTo>
                  <a:pt x="105819" y="118622"/>
                </a:lnTo>
                <a:close/>
                <a:moveTo>
                  <a:pt x="110489" y="85907"/>
                </a:moveTo>
                <a:cubicBezTo>
                  <a:pt x="108333" y="85907"/>
                  <a:pt x="105819" y="88064"/>
                  <a:pt x="105819" y="90580"/>
                </a:cubicBezTo>
                <a:lnTo>
                  <a:pt x="105819" y="109275"/>
                </a:lnTo>
                <a:lnTo>
                  <a:pt x="137433" y="109275"/>
                </a:lnTo>
                <a:lnTo>
                  <a:pt x="172998" y="109275"/>
                </a:lnTo>
                <a:lnTo>
                  <a:pt x="204612" y="109275"/>
                </a:lnTo>
                <a:lnTo>
                  <a:pt x="204612" y="90580"/>
                </a:lnTo>
                <a:cubicBezTo>
                  <a:pt x="204612" y="88064"/>
                  <a:pt x="202457" y="85907"/>
                  <a:pt x="199583" y="85907"/>
                </a:cubicBezTo>
                <a:lnTo>
                  <a:pt x="110489" y="85907"/>
                </a:lnTo>
                <a:close/>
                <a:moveTo>
                  <a:pt x="43016" y="80548"/>
                </a:moveTo>
                <a:cubicBezTo>
                  <a:pt x="40128" y="80548"/>
                  <a:pt x="37962" y="82701"/>
                  <a:pt x="37962" y="85214"/>
                </a:cubicBezTo>
                <a:lnTo>
                  <a:pt x="37962" y="113209"/>
                </a:lnTo>
                <a:cubicBezTo>
                  <a:pt x="37962" y="115721"/>
                  <a:pt x="40128" y="117875"/>
                  <a:pt x="43016" y="117875"/>
                </a:cubicBezTo>
                <a:lnTo>
                  <a:pt x="52402" y="117875"/>
                </a:lnTo>
                <a:cubicBezTo>
                  <a:pt x="54929" y="117875"/>
                  <a:pt x="57095" y="115721"/>
                  <a:pt x="57095" y="113209"/>
                </a:cubicBezTo>
                <a:lnTo>
                  <a:pt x="57095" y="85214"/>
                </a:lnTo>
                <a:cubicBezTo>
                  <a:pt x="57095" y="82701"/>
                  <a:pt x="54929" y="80548"/>
                  <a:pt x="52402" y="80548"/>
                </a:cubicBezTo>
                <a:lnTo>
                  <a:pt x="43016" y="80548"/>
                </a:lnTo>
                <a:close/>
                <a:moveTo>
                  <a:pt x="110489" y="76200"/>
                </a:moveTo>
                <a:lnTo>
                  <a:pt x="199583" y="76200"/>
                </a:lnTo>
                <a:cubicBezTo>
                  <a:pt x="207486" y="76200"/>
                  <a:pt x="213953" y="82671"/>
                  <a:pt x="213953" y="90580"/>
                </a:cubicBezTo>
                <a:lnTo>
                  <a:pt x="213953" y="113948"/>
                </a:lnTo>
                <a:lnTo>
                  <a:pt x="213953" y="146664"/>
                </a:lnTo>
                <a:lnTo>
                  <a:pt x="213953" y="179739"/>
                </a:lnTo>
                <a:lnTo>
                  <a:pt x="213953" y="203107"/>
                </a:lnTo>
                <a:cubicBezTo>
                  <a:pt x="213953" y="210656"/>
                  <a:pt x="207486" y="217128"/>
                  <a:pt x="199583" y="217128"/>
                </a:cubicBezTo>
                <a:lnTo>
                  <a:pt x="172998" y="217128"/>
                </a:lnTo>
                <a:lnTo>
                  <a:pt x="137433" y="217128"/>
                </a:lnTo>
                <a:lnTo>
                  <a:pt x="110489" y="217128"/>
                </a:lnTo>
                <a:cubicBezTo>
                  <a:pt x="102945" y="217128"/>
                  <a:pt x="96837" y="210656"/>
                  <a:pt x="96837" y="203107"/>
                </a:cubicBezTo>
                <a:lnTo>
                  <a:pt x="96837" y="179739"/>
                </a:lnTo>
                <a:lnTo>
                  <a:pt x="96837" y="146664"/>
                </a:lnTo>
                <a:lnTo>
                  <a:pt x="96837" y="113948"/>
                </a:lnTo>
                <a:lnTo>
                  <a:pt x="96837" y="90580"/>
                </a:lnTo>
                <a:cubicBezTo>
                  <a:pt x="96837" y="82671"/>
                  <a:pt x="102945" y="76200"/>
                  <a:pt x="110489" y="76200"/>
                </a:cubicBezTo>
                <a:close/>
                <a:moveTo>
                  <a:pt x="56373" y="52194"/>
                </a:moveTo>
                <a:cubicBezTo>
                  <a:pt x="53846" y="52194"/>
                  <a:pt x="51680" y="54347"/>
                  <a:pt x="51680" y="57219"/>
                </a:cubicBezTo>
                <a:lnTo>
                  <a:pt x="51680" y="70857"/>
                </a:lnTo>
                <a:lnTo>
                  <a:pt x="52402" y="70857"/>
                </a:lnTo>
                <a:cubicBezTo>
                  <a:pt x="59983" y="70857"/>
                  <a:pt x="66482" y="77318"/>
                  <a:pt x="66482" y="85214"/>
                </a:cubicBezTo>
                <a:lnTo>
                  <a:pt x="66482" y="113209"/>
                </a:lnTo>
                <a:cubicBezTo>
                  <a:pt x="66482" y="121105"/>
                  <a:pt x="59983" y="127207"/>
                  <a:pt x="52402" y="127207"/>
                </a:cubicBezTo>
                <a:lnTo>
                  <a:pt x="51680" y="127207"/>
                </a:lnTo>
                <a:lnTo>
                  <a:pt x="51680" y="164534"/>
                </a:lnTo>
                <a:lnTo>
                  <a:pt x="52402" y="164534"/>
                </a:lnTo>
                <a:cubicBezTo>
                  <a:pt x="59983" y="164534"/>
                  <a:pt x="66482" y="170994"/>
                  <a:pt x="66482" y="178890"/>
                </a:cubicBezTo>
                <a:lnTo>
                  <a:pt x="66482" y="206526"/>
                </a:lnTo>
                <a:cubicBezTo>
                  <a:pt x="66482" y="214422"/>
                  <a:pt x="59983" y="220883"/>
                  <a:pt x="52402" y="220883"/>
                </a:cubicBezTo>
                <a:lnTo>
                  <a:pt x="51680" y="220883"/>
                </a:lnTo>
                <a:lnTo>
                  <a:pt x="51680" y="234881"/>
                </a:lnTo>
                <a:cubicBezTo>
                  <a:pt x="51680" y="237393"/>
                  <a:pt x="53846" y="239546"/>
                  <a:pt x="56373" y="239546"/>
                </a:cubicBezTo>
                <a:lnTo>
                  <a:pt x="254208" y="239546"/>
                </a:lnTo>
                <a:cubicBezTo>
                  <a:pt x="256735" y="239546"/>
                  <a:pt x="258901" y="237393"/>
                  <a:pt x="258901" y="234881"/>
                </a:cubicBezTo>
                <a:lnTo>
                  <a:pt x="258901" y="57219"/>
                </a:lnTo>
                <a:cubicBezTo>
                  <a:pt x="258901" y="54347"/>
                  <a:pt x="256735" y="52194"/>
                  <a:pt x="254208" y="52194"/>
                </a:cubicBezTo>
                <a:lnTo>
                  <a:pt x="56373" y="52194"/>
                </a:lnTo>
                <a:close/>
                <a:moveTo>
                  <a:pt x="56373" y="42862"/>
                </a:moveTo>
                <a:lnTo>
                  <a:pt x="254208" y="42862"/>
                </a:lnTo>
                <a:cubicBezTo>
                  <a:pt x="261789" y="42862"/>
                  <a:pt x="267926" y="49322"/>
                  <a:pt x="267926" y="57219"/>
                </a:cubicBezTo>
                <a:lnTo>
                  <a:pt x="267926" y="234881"/>
                </a:lnTo>
                <a:cubicBezTo>
                  <a:pt x="267926" y="242418"/>
                  <a:pt x="261789" y="248878"/>
                  <a:pt x="254208" y="248878"/>
                </a:cubicBezTo>
                <a:lnTo>
                  <a:pt x="56373" y="248878"/>
                </a:lnTo>
                <a:cubicBezTo>
                  <a:pt x="48431" y="248878"/>
                  <a:pt x="41933" y="242418"/>
                  <a:pt x="41933" y="234881"/>
                </a:cubicBezTo>
                <a:lnTo>
                  <a:pt x="41933" y="220883"/>
                </a:lnTo>
                <a:cubicBezTo>
                  <a:pt x="34712" y="220524"/>
                  <a:pt x="28575" y="214422"/>
                  <a:pt x="28575" y="206526"/>
                </a:cubicBezTo>
                <a:lnTo>
                  <a:pt x="28575" y="178890"/>
                </a:lnTo>
                <a:cubicBezTo>
                  <a:pt x="28575" y="170994"/>
                  <a:pt x="34712" y="165251"/>
                  <a:pt x="41933" y="164892"/>
                </a:cubicBezTo>
                <a:lnTo>
                  <a:pt x="41933" y="126848"/>
                </a:lnTo>
                <a:cubicBezTo>
                  <a:pt x="34712" y="126848"/>
                  <a:pt x="28575" y="120746"/>
                  <a:pt x="28575" y="113209"/>
                </a:cubicBezTo>
                <a:lnTo>
                  <a:pt x="28575" y="85214"/>
                </a:lnTo>
                <a:cubicBezTo>
                  <a:pt x="28575" y="77677"/>
                  <a:pt x="34712" y="71216"/>
                  <a:pt x="41933" y="71216"/>
                </a:cubicBezTo>
                <a:lnTo>
                  <a:pt x="41933" y="57219"/>
                </a:lnTo>
                <a:cubicBezTo>
                  <a:pt x="41933" y="49322"/>
                  <a:pt x="48431" y="42862"/>
                  <a:pt x="56373" y="42862"/>
                </a:cubicBezTo>
                <a:close/>
                <a:moveTo>
                  <a:pt x="28370" y="9337"/>
                </a:moveTo>
                <a:cubicBezTo>
                  <a:pt x="17956" y="9337"/>
                  <a:pt x="9337" y="17597"/>
                  <a:pt x="9337" y="28011"/>
                </a:cubicBezTo>
                <a:lnTo>
                  <a:pt x="9337" y="262517"/>
                </a:lnTo>
                <a:cubicBezTo>
                  <a:pt x="9337" y="272573"/>
                  <a:pt x="17956" y="281192"/>
                  <a:pt x="28370" y="281192"/>
                </a:cubicBezTo>
                <a:lnTo>
                  <a:pt x="281192" y="281192"/>
                </a:lnTo>
                <a:cubicBezTo>
                  <a:pt x="291247" y="281192"/>
                  <a:pt x="299866" y="272573"/>
                  <a:pt x="299866" y="262517"/>
                </a:cubicBezTo>
                <a:lnTo>
                  <a:pt x="299866" y="28011"/>
                </a:lnTo>
                <a:cubicBezTo>
                  <a:pt x="299866" y="17597"/>
                  <a:pt x="291247" y="9337"/>
                  <a:pt x="281192" y="9337"/>
                </a:cubicBezTo>
                <a:lnTo>
                  <a:pt x="28370" y="9337"/>
                </a:lnTo>
                <a:close/>
                <a:moveTo>
                  <a:pt x="28370" y="0"/>
                </a:moveTo>
                <a:lnTo>
                  <a:pt x="281192" y="0"/>
                </a:lnTo>
                <a:cubicBezTo>
                  <a:pt x="296634" y="0"/>
                  <a:pt x="309203" y="12569"/>
                  <a:pt x="309203" y="28011"/>
                </a:cubicBezTo>
                <a:lnTo>
                  <a:pt x="309203" y="262517"/>
                </a:lnTo>
                <a:cubicBezTo>
                  <a:pt x="309203" y="277600"/>
                  <a:pt x="296634" y="290529"/>
                  <a:pt x="281192" y="290529"/>
                </a:cubicBezTo>
                <a:lnTo>
                  <a:pt x="276523" y="290529"/>
                </a:lnTo>
                <a:lnTo>
                  <a:pt x="276523" y="304534"/>
                </a:lnTo>
                <a:cubicBezTo>
                  <a:pt x="276523" y="307048"/>
                  <a:pt x="274368" y="309203"/>
                  <a:pt x="271855" y="309203"/>
                </a:cubicBezTo>
                <a:cubicBezTo>
                  <a:pt x="268982" y="309203"/>
                  <a:pt x="266827" y="307048"/>
                  <a:pt x="266827" y="304534"/>
                </a:cubicBezTo>
                <a:lnTo>
                  <a:pt x="266827" y="290529"/>
                </a:lnTo>
                <a:lnTo>
                  <a:pt x="42017" y="290529"/>
                </a:lnTo>
                <a:lnTo>
                  <a:pt x="42017" y="304534"/>
                </a:lnTo>
                <a:cubicBezTo>
                  <a:pt x="42017" y="307048"/>
                  <a:pt x="39863" y="309203"/>
                  <a:pt x="37349" y="309203"/>
                </a:cubicBezTo>
                <a:cubicBezTo>
                  <a:pt x="34835" y="309203"/>
                  <a:pt x="32680" y="307048"/>
                  <a:pt x="32680" y="304534"/>
                </a:cubicBezTo>
                <a:lnTo>
                  <a:pt x="32680" y="290529"/>
                </a:lnTo>
                <a:lnTo>
                  <a:pt x="28370" y="290529"/>
                </a:lnTo>
                <a:cubicBezTo>
                  <a:pt x="12569" y="290529"/>
                  <a:pt x="0" y="277600"/>
                  <a:pt x="0" y="262517"/>
                </a:cubicBezTo>
                <a:lnTo>
                  <a:pt x="0" y="28011"/>
                </a:lnTo>
                <a:cubicBezTo>
                  <a:pt x="0" y="12569"/>
                  <a:pt x="12569" y="0"/>
                  <a:pt x="28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5" name="Freeform 686">
            <a:extLst>
              <a:ext uri="{FF2B5EF4-FFF2-40B4-BE49-F238E27FC236}">
                <a16:creationId xmlns:a16="http://schemas.microsoft.com/office/drawing/2014/main" xmlns="" id="{7735FD05-71A1-6346-A0E6-0FF6496248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38962" y="4903096"/>
            <a:ext cx="295491" cy="318347"/>
          </a:xfrm>
          <a:custGeom>
            <a:avLst/>
            <a:gdLst/>
            <a:ahLst/>
            <a:cxnLst/>
            <a:rect l="0" t="0" r="r" b="b"/>
            <a:pathLst>
              <a:path w="286978" h="309204">
                <a:moveTo>
                  <a:pt x="155399" y="276225"/>
                </a:moveTo>
                <a:cubicBezTo>
                  <a:pt x="157869" y="276225"/>
                  <a:pt x="159985" y="278266"/>
                  <a:pt x="159985" y="280647"/>
                </a:cubicBezTo>
                <a:cubicBezTo>
                  <a:pt x="159985" y="283369"/>
                  <a:pt x="157869" y="285410"/>
                  <a:pt x="155399" y="285410"/>
                </a:cubicBezTo>
                <a:cubicBezTo>
                  <a:pt x="152930" y="285410"/>
                  <a:pt x="150813" y="283369"/>
                  <a:pt x="150813" y="280647"/>
                </a:cubicBezTo>
                <a:cubicBezTo>
                  <a:pt x="150813" y="278266"/>
                  <a:pt x="152930" y="276225"/>
                  <a:pt x="155399" y="276225"/>
                </a:cubicBezTo>
                <a:close/>
                <a:moveTo>
                  <a:pt x="109008" y="276225"/>
                </a:moveTo>
                <a:cubicBezTo>
                  <a:pt x="111830" y="276225"/>
                  <a:pt x="113947" y="278266"/>
                  <a:pt x="113947" y="280647"/>
                </a:cubicBezTo>
                <a:cubicBezTo>
                  <a:pt x="113947" y="283369"/>
                  <a:pt x="111830" y="285410"/>
                  <a:pt x="109008" y="285410"/>
                </a:cubicBezTo>
                <a:cubicBezTo>
                  <a:pt x="106539" y="285410"/>
                  <a:pt x="104775" y="283369"/>
                  <a:pt x="104775" y="280647"/>
                </a:cubicBezTo>
                <a:cubicBezTo>
                  <a:pt x="104775" y="278266"/>
                  <a:pt x="106539" y="276225"/>
                  <a:pt x="109008" y="276225"/>
                </a:cubicBezTo>
                <a:close/>
                <a:moveTo>
                  <a:pt x="61736" y="276225"/>
                </a:moveTo>
                <a:cubicBezTo>
                  <a:pt x="64205" y="276225"/>
                  <a:pt x="66322" y="278266"/>
                  <a:pt x="66322" y="280647"/>
                </a:cubicBezTo>
                <a:cubicBezTo>
                  <a:pt x="66322" y="283369"/>
                  <a:pt x="64205" y="285410"/>
                  <a:pt x="61736" y="285410"/>
                </a:cubicBezTo>
                <a:cubicBezTo>
                  <a:pt x="59266" y="285410"/>
                  <a:pt x="57150" y="283369"/>
                  <a:pt x="57150" y="280647"/>
                </a:cubicBezTo>
                <a:cubicBezTo>
                  <a:pt x="57150" y="278266"/>
                  <a:pt x="59266" y="276225"/>
                  <a:pt x="61736" y="276225"/>
                </a:cubicBezTo>
                <a:close/>
                <a:moveTo>
                  <a:pt x="9722" y="262518"/>
                </a:moveTo>
                <a:lnTo>
                  <a:pt x="9722" y="281552"/>
                </a:lnTo>
                <a:cubicBezTo>
                  <a:pt x="9722" y="291607"/>
                  <a:pt x="18003" y="299867"/>
                  <a:pt x="28085" y="299867"/>
                </a:cubicBezTo>
                <a:lnTo>
                  <a:pt x="188318" y="299867"/>
                </a:lnTo>
                <a:cubicBezTo>
                  <a:pt x="198760" y="299867"/>
                  <a:pt x="207042" y="291607"/>
                  <a:pt x="207042" y="281552"/>
                </a:cubicBezTo>
                <a:lnTo>
                  <a:pt x="207042" y="262518"/>
                </a:lnTo>
                <a:lnTo>
                  <a:pt x="9722" y="262518"/>
                </a:lnTo>
                <a:close/>
                <a:moveTo>
                  <a:pt x="163068" y="185738"/>
                </a:moveTo>
                <a:lnTo>
                  <a:pt x="234675" y="185738"/>
                </a:lnTo>
                <a:cubicBezTo>
                  <a:pt x="237194" y="185738"/>
                  <a:pt x="239353" y="187570"/>
                  <a:pt x="239353" y="190501"/>
                </a:cubicBezTo>
                <a:cubicBezTo>
                  <a:pt x="239353" y="193065"/>
                  <a:pt x="237194" y="194897"/>
                  <a:pt x="234675" y="194897"/>
                </a:cubicBezTo>
                <a:lnTo>
                  <a:pt x="163068" y="194897"/>
                </a:lnTo>
                <a:cubicBezTo>
                  <a:pt x="160909" y="194897"/>
                  <a:pt x="158750" y="193065"/>
                  <a:pt x="158750" y="190501"/>
                </a:cubicBezTo>
                <a:cubicBezTo>
                  <a:pt x="158750" y="187570"/>
                  <a:pt x="160909" y="185738"/>
                  <a:pt x="163068" y="185738"/>
                </a:cubicBezTo>
                <a:close/>
                <a:moveTo>
                  <a:pt x="88781" y="185738"/>
                </a:moveTo>
                <a:lnTo>
                  <a:pt x="136287" y="185738"/>
                </a:lnTo>
                <a:cubicBezTo>
                  <a:pt x="138787" y="185738"/>
                  <a:pt x="140931" y="187570"/>
                  <a:pt x="140931" y="190501"/>
                </a:cubicBezTo>
                <a:cubicBezTo>
                  <a:pt x="140931" y="193065"/>
                  <a:pt x="138787" y="194897"/>
                  <a:pt x="136287" y="194897"/>
                </a:cubicBezTo>
                <a:lnTo>
                  <a:pt x="88781" y="194897"/>
                </a:lnTo>
                <a:cubicBezTo>
                  <a:pt x="85924" y="194897"/>
                  <a:pt x="84138" y="193065"/>
                  <a:pt x="84138" y="190501"/>
                </a:cubicBezTo>
                <a:cubicBezTo>
                  <a:pt x="84138" y="187570"/>
                  <a:pt x="85924" y="185738"/>
                  <a:pt x="88781" y="185738"/>
                </a:cubicBezTo>
                <a:close/>
                <a:moveTo>
                  <a:pt x="231599" y="158750"/>
                </a:moveTo>
                <a:lnTo>
                  <a:pt x="256999" y="158750"/>
                </a:lnTo>
                <a:cubicBezTo>
                  <a:pt x="259469" y="158750"/>
                  <a:pt x="261585" y="161219"/>
                  <a:pt x="261585" y="163689"/>
                </a:cubicBezTo>
                <a:cubicBezTo>
                  <a:pt x="261585" y="165806"/>
                  <a:pt x="259469" y="167922"/>
                  <a:pt x="256999" y="167922"/>
                </a:cubicBezTo>
                <a:lnTo>
                  <a:pt x="231599" y="167922"/>
                </a:lnTo>
                <a:cubicBezTo>
                  <a:pt x="228777" y="167922"/>
                  <a:pt x="227013" y="165806"/>
                  <a:pt x="227013" y="163689"/>
                </a:cubicBezTo>
                <a:cubicBezTo>
                  <a:pt x="227013" y="161219"/>
                  <a:pt x="228777" y="158750"/>
                  <a:pt x="231599" y="158750"/>
                </a:cubicBezTo>
                <a:close/>
                <a:moveTo>
                  <a:pt x="184135" y="158750"/>
                </a:moveTo>
                <a:lnTo>
                  <a:pt x="210423" y="158750"/>
                </a:lnTo>
                <a:cubicBezTo>
                  <a:pt x="213344" y="158750"/>
                  <a:pt x="215535" y="161219"/>
                  <a:pt x="215535" y="163689"/>
                </a:cubicBezTo>
                <a:cubicBezTo>
                  <a:pt x="215535" y="165806"/>
                  <a:pt x="213344" y="167922"/>
                  <a:pt x="210423" y="167922"/>
                </a:cubicBezTo>
                <a:lnTo>
                  <a:pt x="184135" y="167922"/>
                </a:lnTo>
                <a:cubicBezTo>
                  <a:pt x="181579" y="167922"/>
                  <a:pt x="179388" y="165806"/>
                  <a:pt x="179388" y="163689"/>
                </a:cubicBezTo>
                <a:cubicBezTo>
                  <a:pt x="179388" y="161219"/>
                  <a:pt x="181579" y="158750"/>
                  <a:pt x="184135" y="158750"/>
                </a:cubicBezTo>
                <a:close/>
                <a:moveTo>
                  <a:pt x="136349" y="158750"/>
                </a:moveTo>
                <a:lnTo>
                  <a:pt x="161749" y="158750"/>
                </a:lnTo>
                <a:cubicBezTo>
                  <a:pt x="164219" y="158750"/>
                  <a:pt x="166335" y="161219"/>
                  <a:pt x="166335" y="163689"/>
                </a:cubicBezTo>
                <a:cubicBezTo>
                  <a:pt x="166335" y="165806"/>
                  <a:pt x="164219" y="167922"/>
                  <a:pt x="161749" y="167922"/>
                </a:cubicBezTo>
                <a:lnTo>
                  <a:pt x="136349" y="167922"/>
                </a:lnTo>
                <a:cubicBezTo>
                  <a:pt x="133879" y="167922"/>
                  <a:pt x="131763" y="165806"/>
                  <a:pt x="131763" y="163689"/>
                </a:cubicBezTo>
                <a:cubicBezTo>
                  <a:pt x="131763" y="161219"/>
                  <a:pt x="133879" y="158750"/>
                  <a:pt x="136349" y="158750"/>
                </a:cubicBezTo>
                <a:close/>
                <a:moveTo>
                  <a:pt x="88724" y="158750"/>
                </a:moveTo>
                <a:lnTo>
                  <a:pt x="114124" y="158750"/>
                </a:lnTo>
                <a:cubicBezTo>
                  <a:pt x="116946" y="158750"/>
                  <a:pt x="118710" y="161219"/>
                  <a:pt x="118710" y="163689"/>
                </a:cubicBezTo>
                <a:cubicBezTo>
                  <a:pt x="118710" y="165806"/>
                  <a:pt x="116946" y="167922"/>
                  <a:pt x="114124" y="167922"/>
                </a:cubicBezTo>
                <a:lnTo>
                  <a:pt x="88724" y="167922"/>
                </a:lnTo>
                <a:cubicBezTo>
                  <a:pt x="86254" y="167922"/>
                  <a:pt x="84138" y="165806"/>
                  <a:pt x="84138" y="163689"/>
                </a:cubicBezTo>
                <a:cubicBezTo>
                  <a:pt x="84138" y="161219"/>
                  <a:pt x="86254" y="158750"/>
                  <a:pt x="88724" y="158750"/>
                </a:cubicBezTo>
                <a:close/>
                <a:moveTo>
                  <a:pt x="244336" y="112533"/>
                </a:moveTo>
                <a:cubicBezTo>
                  <a:pt x="242164" y="112533"/>
                  <a:pt x="239629" y="113612"/>
                  <a:pt x="238181" y="115049"/>
                </a:cubicBezTo>
                <a:cubicBezTo>
                  <a:pt x="238905" y="117206"/>
                  <a:pt x="239629" y="119363"/>
                  <a:pt x="239629" y="122238"/>
                </a:cubicBezTo>
                <a:cubicBezTo>
                  <a:pt x="239629" y="124754"/>
                  <a:pt x="238905" y="126911"/>
                  <a:pt x="238181" y="129067"/>
                </a:cubicBezTo>
                <a:cubicBezTo>
                  <a:pt x="239629" y="130505"/>
                  <a:pt x="242164" y="131583"/>
                  <a:pt x="244336" y="131583"/>
                </a:cubicBezTo>
                <a:cubicBezTo>
                  <a:pt x="249405" y="131583"/>
                  <a:pt x="253749" y="127270"/>
                  <a:pt x="253749" y="122238"/>
                </a:cubicBezTo>
                <a:cubicBezTo>
                  <a:pt x="253749" y="116847"/>
                  <a:pt x="249405" y="112533"/>
                  <a:pt x="244336" y="112533"/>
                </a:cubicBezTo>
                <a:close/>
                <a:moveTo>
                  <a:pt x="220802" y="112533"/>
                </a:moveTo>
                <a:cubicBezTo>
                  <a:pt x="215371" y="112533"/>
                  <a:pt x="211027" y="116847"/>
                  <a:pt x="211027" y="122238"/>
                </a:cubicBezTo>
                <a:cubicBezTo>
                  <a:pt x="211027" y="127270"/>
                  <a:pt x="215371" y="131583"/>
                  <a:pt x="220802" y="131583"/>
                </a:cubicBezTo>
                <a:cubicBezTo>
                  <a:pt x="225871" y="131583"/>
                  <a:pt x="230216" y="127270"/>
                  <a:pt x="230216" y="122238"/>
                </a:cubicBezTo>
                <a:cubicBezTo>
                  <a:pt x="230216" y="116847"/>
                  <a:pt x="225871" y="112533"/>
                  <a:pt x="220802" y="112533"/>
                </a:cubicBezTo>
                <a:close/>
                <a:moveTo>
                  <a:pt x="95517" y="112533"/>
                </a:moveTo>
                <a:cubicBezTo>
                  <a:pt x="94450" y="112533"/>
                  <a:pt x="93383" y="113612"/>
                  <a:pt x="93383" y="115049"/>
                </a:cubicBezTo>
                <a:lnTo>
                  <a:pt x="93383" y="129067"/>
                </a:lnTo>
                <a:cubicBezTo>
                  <a:pt x="93383" y="130146"/>
                  <a:pt x="94450" y="131583"/>
                  <a:pt x="95517" y="131583"/>
                </a:cubicBezTo>
                <a:lnTo>
                  <a:pt x="116497" y="131583"/>
                </a:lnTo>
                <a:cubicBezTo>
                  <a:pt x="117920" y="131583"/>
                  <a:pt x="118987" y="130146"/>
                  <a:pt x="118987" y="129067"/>
                </a:cubicBezTo>
                <a:lnTo>
                  <a:pt x="118987" y="115049"/>
                </a:lnTo>
                <a:cubicBezTo>
                  <a:pt x="118987" y="113612"/>
                  <a:pt x="117920" y="112533"/>
                  <a:pt x="116497" y="112533"/>
                </a:cubicBezTo>
                <a:lnTo>
                  <a:pt x="95517" y="112533"/>
                </a:lnTo>
                <a:close/>
                <a:moveTo>
                  <a:pt x="220802" y="103188"/>
                </a:moveTo>
                <a:cubicBezTo>
                  <a:pt x="225147" y="103188"/>
                  <a:pt x="229129" y="104626"/>
                  <a:pt x="232388" y="107501"/>
                </a:cubicBezTo>
                <a:cubicBezTo>
                  <a:pt x="235646" y="104626"/>
                  <a:pt x="239629" y="103188"/>
                  <a:pt x="244336" y="103188"/>
                </a:cubicBezTo>
                <a:cubicBezTo>
                  <a:pt x="254836" y="103188"/>
                  <a:pt x="263163" y="111814"/>
                  <a:pt x="263163" y="122238"/>
                </a:cubicBezTo>
                <a:cubicBezTo>
                  <a:pt x="263163" y="132302"/>
                  <a:pt x="254836" y="140929"/>
                  <a:pt x="244336" y="140929"/>
                </a:cubicBezTo>
                <a:cubicBezTo>
                  <a:pt x="239629" y="140929"/>
                  <a:pt x="235646" y="139131"/>
                  <a:pt x="232388" y="136615"/>
                </a:cubicBezTo>
                <a:cubicBezTo>
                  <a:pt x="229129" y="139131"/>
                  <a:pt x="225147" y="140929"/>
                  <a:pt x="220802" y="140929"/>
                </a:cubicBezTo>
                <a:cubicBezTo>
                  <a:pt x="210302" y="140929"/>
                  <a:pt x="201613" y="132302"/>
                  <a:pt x="201613" y="122238"/>
                </a:cubicBezTo>
                <a:cubicBezTo>
                  <a:pt x="201613" y="111814"/>
                  <a:pt x="210302" y="103188"/>
                  <a:pt x="220802" y="103188"/>
                </a:cubicBezTo>
                <a:close/>
                <a:moveTo>
                  <a:pt x="95517" y="103188"/>
                </a:moveTo>
                <a:lnTo>
                  <a:pt x="116497" y="103188"/>
                </a:lnTo>
                <a:cubicBezTo>
                  <a:pt x="122898" y="103188"/>
                  <a:pt x="128232" y="108580"/>
                  <a:pt x="128232" y="115049"/>
                </a:cubicBezTo>
                <a:lnTo>
                  <a:pt x="128232" y="129067"/>
                </a:lnTo>
                <a:cubicBezTo>
                  <a:pt x="128232" y="135537"/>
                  <a:pt x="122898" y="140929"/>
                  <a:pt x="116497" y="140929"/>
                </a:cubicBezTo>
                <a:lnTo>
                  <a:pt x="95517" y="140929"/>
                </a:lnTo>
                <a:cubicBezTo>
                  <a:pt x="89116" y="140929"/>
                  <a:pt x="84138" y="135537"/>
                  <a:pt x="84138" y="129067"/>
                </a:cubicBezTo>
                <a:lnTo>
                  <a:pt x="84138" y="115049"/>
                </a:lnTo>
                <a:cubicBezTo>
                  <a:pt x="84138" y="108580"/>
                  <a:pt x="89116" y="103188"/>
                  <a:pt x="95517" y="103188"/>
                </a:cubicBezTo>
                <a:close/>
                <a:moveTo>
                  <a:pt x="72374" y="90499"/>
                </a:moveTo>
                <a:cubicBezTo>
                  <a:pt x="69854" y="90499"/>
                  <a:pt x="68053" y="92294"/>
                  <a:pt x="68053" y="94449"/>
                </a:cubicBezTo>
                <a:lnTo>
                  <a:pt x="68053" y="204699"/>
                </a:lnTo>
                <a:cubicBezTo>
                  <a:pt x="68053" y="207213"/>
                  <a:pt x="69854" y="209009"/>
                  <a:pt x="72374" y="209009"/>
                </a:cubicBezTo>
                <a:lnTo>
                  <a:pt x="91458" y="209009"/>
                </a:lnTo>
                <a:cubicBezTo>
                  <a:pt x="95419" y="209009"/>
                  <a:pt x="99020" y="212600"/>
                  <a:pt x="99020" y="216910"/>
                </a:cubicBezTo>
                <a:lnTo>
                  <a:pt x="99020" y="229120"/>
                </a:lnTo>
                <a:lnTo>
                  <a:pt x="132867" y="210805"/>
                </a:lnTo>
                <a:cubicBezTo>
                  <a:pt x="134667" y="209368"/>
                  <a:pt x="137187" y="209009"/>
                  <a:pt x="139348" y="209009"/>
                </a:cubicBezTo>
                <a:lnTo>
                  <a:pt x="273655" y="209009"/>
                </a:lnTo>
                <a:cubicBezTo>
                  <a:pt x="275456" y="209009"/>
                  <a:pt x="277616" y="207213"/>
                  <a:pt x="277616" y="204699"/>
                </a:cubicBezTo>
                <a:lnTo>
                  <a:pt x="277616" y="94449"/>
                </a:lnTo>
                <a:cubicBezTo>
                  <a:pt x="277616" y="92294"/>
                  <a:pt x="275456" y="90499"/>
                  <a:pt x="273655" y="90499"/>
                </a:cubicBezTo>
                <a:lnTo>
                  <a:pt x="72374" y="90499"/>
                </a:lnTo>
                <a:close/>
                <a:moveTo>
                  <a:pt x="9722" y="56023"/>
                </a:moveTo>
                <a:lnTo>
                  <a:pt x="9722" y="60692"/>
                </a:lnTo>
                <a:lnTo>
                  <a:pt x="9722" y="246717"/>
                </a:lnTo>
                <a:lnTo>
                  <a:pt x="9722" y="252822"/>
                </a:lnTo>
                <a:lnTo>
                  <a:pt x="207042" y="252822"/>
                </a:lnTo>
                <a:lnTo>
                  <a:pt x="207042" y="248153"/>
                </a:lnTo>
                <a:lnTo>
                  <a:pt x="207042" y="218346"/>
                </a:lnTo>
                <a:lnTo>
                  <a:pt x="139348" y="218346"/>
                </a:lnTo>
                <a:cubicBezTo>
                  <a:pt x="138988" y="218346"/>
                  <a:pt x="137908" y="218346"/>
                  <a:pt x="137548" y="219064"/>
                </a:cubicBezTo>
                <a:lnTo>
                  <a:pt x="96499" y="241330"/>
                </a:lnTo>
                <a:cubicBezTo>
                  <a:pt x="95779" y="241689"/>
                  <a:pt x="95059" y="242048"/>
                  <a:pt x="94339" y="242048"/>
                </a:cubicBezTo>
                <a:cubicBezTo>
                  <a:pt x="93259" y="242048"/>
                  <a:pt x="92538" y="241689"/>
                  <a:pt x="91818" y="241330"/>
                </a:cubicBezTo>
                <a:cubicBezTo>
                  <a:pt x="90378" y="240612"/>
                  <a:pt x="89658" y="238816"/>
                  <a:pt x="89658" y="237380"/>
                </a:cubicBezTo>
                <a:lnTo>
                  <a:pt x="89658" y="218346"/>
                </a:lnTo>
                <a:lnTo>
                  <a:pt x="72374" y="218346"/>
                </a:lnTo>
                <a:cubicBezTo>
                  <a:pt x="64813" y="218346"/>
                  <a:pt x="58692" y="212241"/>
                  <a:pt x="58692" y="204699"/>
                </a:cubicBezTo>
                <a:lnTo>
                  <a:pt x="58692" y="94449"/>
                </a:lnTo>
                <a:cubicBezTo>
                  <a:pt x="58692" y="86907"/>
                  <a:pt x="64813" y="81161"/>
                  <a:pt x="72374" y="81161"/>
                </a:cubicBezTo>
                <a:lnTo>
                  <a:pt x="207042" y="81161"/>
                </a:lnTo>
                <a:lnTo>
                  <a:pt x="207042" y="60692"/>
                </a:lnTo>
                <a:lnTo>
                  <a:pt x="207042" y="56023"/>
                </a:lnTo>
                <a:lnTo>
                  <a:pt x="9722" y="56023"/>
                </a:lnTo>
                <a:close/>
                <a:moveTo>
                  <a:pt x="152400" y="22225"/>
                </a:moveTo>
                <a:cubicBezTo>
                  <a:pt x="154782" y="22225"/>
                  <a:pt x="156823" y="24342"/>
                  <a:pt x="156823" y="26811"/>
                </a:cubicBezTo>
                <a:cubicBezTo>
                  <a:pt x="156823" y="29281"/>
                  <a:pt x="154782" y="31397"/>
                  <a:pt x="152400" y="31397"/>
                </a:cubicBezTo>
                <a:cubicBezTo>
                  <a:pt x="149679" y="31397"/>
                  <a:pt x="147638" y="29281"/>
                  <a:pt x="147638" y="26811"/>
                </a:cubicBezTo>
                <a:cubicBezTo>
                  <a:pt x="147638" y="24342"/>
                  <a:pt x="149679" y="22225"/>
                  <a:pt x="152400" y="22225"/>
                </a:cubicBezTo>
                <a:close/>
                <a:moveTo>
                  <a:pt x="85665" y="22225"/>
                </a:moveTo>
                <a:lnTo>
                  <a:pt x="133049" y="22225"/>
                </a:lnTo>
                <a:cubicBezTo>
                  <a:pt x="135581" y="22225"/>
                  <a:pt x="137751" y="24342"/>
                  <a:pt x="137751" y="26811"/>
                </a:cubicBezTo>
                <a:cubicBezTo>
                  <a:pt x="137751" y="29281"/>
                  <a:pt x="135581" y="31397"/>
                  <a:pt x="133049" y="31397"/>
                </a:cubicBezTo>
                <a:lnTo>
                  <a:pt x="85665" y="31397"/>
                </a:lnTo>
                <a:cubicBezTo>
                  <a:pt x="83133" y="31397"/>
                  <a:pt x="80963" y="29281"/>
                  <a:pt x="80963" y="26811"/>
                </a:cubicBezTo>
                <a:cubicBezTo>
                  <a:pt x="80963" y="24342"/>
                  <a:pt x="83133" y="22225"/>
                  <a:pt x="85665" y="22225"/>
                </a:cubicBezTo>
                <a:close/>
                <a:moveTo>
                  <a:pt x="28085" y="9337"/>
                </a:moveTo>
                <a:cubicBezTo>
                  <a:pt x="18003" y="9337"/>
                  <a:pt x="9722" y="17597"/>
                  <a:pt x="9722" y="27652"/>
                </a:cubicBezTo>
                <a:lnTo>
                  <a:pt x="9722" y="46686"/>
                </a:lnTo>
                <a:lnTo>
                  <a:pt x="207042" y="46686"/>
                </a:lnTo>
                <a:lnTo>
                  <a:pt x="207042" y="27652"/>
                </a:lnTo>
                <a:cubicBezTo>
                  <a:pt x="207042" y="17597"/>
                  <a:pt x="198760" y="9337"/>
                  <a:pt x="188318" y="9337"/>
                </a:cubicBezTo>
                <a:lnTo>
                  <a:pt x="28085" y="9337"/>
                </a:lnTo>
                <a:close/>
                <a:moveTo>
                  <a:pt x="28085" y="0"/>
                </a:moveTo>
                <a:lnTo>
                  <a:pt x="188318" y="0"/>
                </a:lnTo>
                <a:cubicBezTo>
                  <a:pt x="203801" y="0"/>
                  <a:pt x="216404" y="12569"/>
                  <a:pt x="216404" y="27652"/>
                </a:cubicBezTo>
                <a:lnTo>
                  <a:pt x="216404" y="81161"/>
                </a:lnTo>
                <a:lnTo>
                  <a:pt x="273655" y="81161"/>
                </a:lnTo>
                <a:cubicBezTo>
                  <a:pt x="280857" y="81161"/>
                  <a:pt x="286978" y="86907"/>
                  <a:pt x="286978" y="94449"/>
                </a:cubicBezTo>
                <a:lnTo>
                  <a:pt x="286978" y="204699"/>
                </a:lnTo>
                <a:cubicBezTo>
                  <a:pt x="286978" y="212241"/>
                  <a:pt x="280857" y="218346"/>
                  <a:pt x="273655" y="218346"/>
                </a:cubicBezTo>
                <a:lnTo>
                  <a:pt x="216404" y="218346"/>
                </a:lnTo>
                <a:lnTo>
                  <a:pt x="216404" y="281552"/>
                </a:lnTo>
                <a:cubicBezTo>
                  <a:pt x="216404" y="296635"/>
                  <a:pt x="203801" y="309204"/>
                  <a:pt x="188318" y="309204"/>
                </a:cubicBezTo>
                <a:lnTo>
                  <a:pt x="28085" y="309204"/>
                </a:lnTo>
                <a:cubicBezTo>
                  <a:pt x="12602" y="309204"/>
                  <a:pt x="0" y="296635"/>
                  <a:pt x="0" y="281552"/>
                </a:cubicBezTo>
                <a:lnTo>
                  <a:pt x="0" y="257490"/>
                </a:lnTo>
                <a:lnTo>
                  <a:pt x="0" y="246358"/>
                </a:lnTo>
                <a:lnTo>
                  <a:pt x="0" y="60692"/>
                </a:lnTo>
                <a:lnTo>
                  <a:pt x="0" y="51354"/>
                </a:lnTo>
                <a:lnTo>
                  <a:pt x="0" y="27652"/>
                </a:lnTo>
                <a:cubicBezTo>
                  <a:pt x="0" y="12569"/>
                  <a:pt x="12602" y="0"/>
                  <a:pt x="28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BB8A4E-CF20-0A42-B484-06B81534C684}"/>
              </a:ext>
            </a:extLst>
          </p:cNvPr>
          <p:cNvSpPr txBox="1"/>
          <p:nvPr/>
        </p:nvSpPr>
        <p:spPr>
          <a:xfrm>
            <a:off x="3620002" y="2745561"/>
            <a:ext cx="330540" cy="438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BAC8C87-C578-A746-A9FC-76FE4EFD4A1B}"/>
              </a:ext>
            </a:extLst>
          </p:cNvPr>
          <p:cNvSpPr txBox="1"/>
          <p:nvPr/>
        </p:nvSpPr>
        <p:spPr>
          <a:xfrm>
            <a:off x="5228652" y="2745561"/>
            <a:ext cx="330540" cy="438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EDBAF3F-6BBC-8543-AA75-61698F77F075}"/>
              </a:ext>
            </a:extLst>
          </p:cNvPr>
          <p:cNvSpPr txBox="1"/>
          <p:nvPr/>
        </p:nvSpPr>
        <p:spPr>
          <a:xfrm>
            <a:off x="5228652" y="4285675"/>
            <a:ext cx="330540" cy="438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32CB7BB-A930-614E-999B-B0A8F37B3621}"/>
              </a:ext>
            </a:extLst>
          </p:cNvPr>
          <p:cNvSpPr txBox="1"/>
          <p:nvPr/>
        </p:nvSpPr>
        <p:spPr>
          <a:xfrm>
            <a:off x="3620002" y="4285675"/>
            <a:ext cx="330540" cy="438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29FABAA-D74B-4BB8-9190-1663CDF0B425}"/>
              </a:ext>
            </a:extLst>
          </p:cNvPr>
          <p:cNvSpPr txBox="1"/>
          <p:nvPr/>
        </p:nvSpPr>
        <p:spPr>
          <a:xfrm>
            <a:off x="2625730" y="895992"/>
            <a:ext cx="389254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Items Funded for Publishers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4F27A5B-6ED1-461B-BDBA-914C8764E097}"/>
              </a:ext>
            </a:extLst>
          </p:cNvPr>
          <p:cNvSpPr txBox="1"/>
          <p:nvPr/>
        </p:nvSpPr>
        <p:spPr>
          <a:xfrm>
            <a:off x="3955805" y="1302255"/>
            <a:ext cx="123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113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The Basket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xmlns="" id="{AEA33455-8A3E-44D3-8A73-87208A736CEB}"/>
              </a:ext>
            </a:extLst>
          </p:cNvPr>
          <p:cNvSpPr txBox="1">
            <a:spLocks/>
          </p:cNvSpPr>
          <p:nvPr/>
        </p:nvSpPr>
        <p:spPr>
          <a:xfrm>
            <a:off x="922151" y="3003834"/>
            <a:ext cx="2146589" cy="1111851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Computers</a:t>
            </a:r>
          </a:p>
          <a:p>
            <a:pPr marL="171450" indent="-171450" algn="l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Laptops</a:t>
            </a:r>
          </a:p>
          <a:p>
            <a:pPr marL="171450" indent="-171450" algn="l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Printers</a:t>
            </a:r>
          </a:p>
          <a:p>
            <a:pPr marL="171450" indent="-171450" algn="l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spc="-11" dirty="0">
                <a:solidFill>
                  <a:schemeClr val="tx1"/>
                </a:solidFill>
                <a:latin typeface="Poppins"/>
                <a:ea typeface="Source Sans Pro" panose="020B0503030403020204" pitchFamily="34" charset="0"/>
              </a:rPr>
              <a:t>Cameras</a:t>
            </a:r>
          </a:p>
          <a:p>
            <a:pPr marL="171450" indent="-171450" algn="l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spc="-11" dirty="0">
                <a:solidFill>
                  <a:schemeClr val="tx1"/>
                </a:solidFill>
                <a:latin typeface="Poppins"/>
                <a:ea typeface="Source Sans Pro" panose="020B0503030403020204" pitchFamily="34" charset="0"/>
              </a:rPr>
              <a:t>Furniture</a:t>
            </a:r>
          </a:p>
          <a:p>
            <a:pPr marL="171450" indent="-171450" algn="l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spc="-11" dirty="0">
                <a:solidFill>
                  <a:schemeClr val="tx1"/>
                </a:solidFill>
                <a:latin typeface="Poppins"/>
                <a:ea typeface="Source Sans Pro" panose="020B0503030403020204" pitchFamily="34" charset="0"/>
                <a:cs typeface="Lato Light" panose="020F0502020204030203" pitchFamily="34" charset="0"/>
              </a:rPr>
              <a:t>Website Design</a:t>
            </a:r>
            <a:endParaRPr lang="en-US" sz="900" dirty="0">
              <a:solidFill>
                <a:schemeClr val="tx1"/>
              </a:solidFill>
              <a:latin typeface="Poppins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37C3CDB-4F6D-4014-B11D-347362AA3651}"/>
              </a:ext>
            </a:extLst>
          </p:cNvPr>
          <p:cNvSpPr txBox="1"/>
          <p:nvPr/>
        </p:nvSpPr>
        <p:spPr>
          <a:xfrm>
            <a:off x="662332" y="2726835"/>
            <a:ext cx="1646092" cy="30777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Capital Expenditure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880CFA0-2742-4218-AB00-7507203BAB5E}"/>
              </a:ext>
            </a:extLst>
          </p:cNvPr>
          <p:cNvSpPr txBox="1"/>
          <p:nvPr/>
        </p:nvSpPr>
        <p:spPr>
          <a:xfrm>
            <a:off x="734087" y="4412434"/>
            <a:ext cx="1507529" cy="30777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400" b="1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Operational Costs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xmlns="" id="{9C53645C-A80B-4758-AAD0-2866DC97DD8F}"/>
              </a:ext>
            </a:extLst>
          </p:cNvPr>
          <p:cNvSpPr txBox="1">
            <a:spLocks/>
          </p:cNvSpPr>
          <p:nvPr/>
        </p:nvSpPr>
        <p:spPr>
          <a:xfrm>
            <a:off x="1084814" y="4728097"/>
            <a:ext cx="1182056" cy="793367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Lato Light" panose="020F0502020204030203" pitchFamily="34" charset="0"/>
              </a:rPr>
              <a:t>Stationery</a:t>
            </a:r>
          </a:p>
          <a:p>
            <a:pPr marL="171450" indent="-171450" algn="l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Lato Light" panose="020F0502020204030203" pitchFamily="34" charset="0"/>
              </a:rPr>
              <a:t>Bank Charges</a:t>
            </a:r>
          </a:p>
          <a:p>
            <a:pPr marL="171450" indent="-171450" algn="l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Lato Light" panose="020F0502020204030203" pitchFamily="34" charset="0"/>
              </a:rPr>
              <a:t>Audit Fees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xmlns="" id="{EF7D5897-60C8-4AA8-B7A5-170BB4556D6C}"/>
              </a:ext>
            </a:extLst>
          </p:cNvPr>
          <p:cNvSpPr txBox="1">
            <a:spLocks/>
          </p:cNvSpPr>
          <p:nvPr/>
        </p:nvSpPr>
        <p:spPr>
          <a:xfrm>
            <a:off x="6460254" y="3049565"/>
            <a:ext cx="2146589" cy="540477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13"/>
              </a:lnSpc>
            </a:pPr>
            <a:r>
              <a:rPr lang="en-US" sz="12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Cash </a:t>
            </a:r>
            <a:r>
              <a:rPr lang="en-US" sz="14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Grants and negotiated discounts with commercial print companies</a:t>
            </a:r>
            <a:r>
              <a:rPr lang="en-US" sz="12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7AC0AA5-3B35-4490-9408-C5BA86FD1592}"/>
              </a:ext>
            </a:extLst>
          </p:cNvPr>
          <p:cNvSpPr txBox="1"/>
          <p:nvPr/>
        </p:nvSpPr>
        <p:spPr>
          <a:xfrm>
            <a:off x="6862406" y="2826416"/>
            <a:ext cx="2026067" cy="30777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Printing and Distribution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455ABBA-B32F-4498-ADC6-19D78821EC14}"/>
              </a:ext>
            </a:extLst>
          </p:cNvPr>
          <p:cNvSpPr txBox="1"/>
          <p:nvPr/>
        </p:nvSpPr>
        <p:spPr>
          <a:xfrm>
            <a:off x="7170360" y="4366530"/>
            <a:ext cx="1638910" cy="30777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Content Production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xmlns="" id="{ED93150F-6011-4C15-89E1-FCA4DC40B86D}"/>
              </a:ext>
            </a:extLst>
          </p:cNvPr>
          <p:cNvSpPr txBox="1">
            <a:spLocks/>
          </p:cNvSpPr>
          <p:nvPr/>
        </p:nvSpPr>
        <p:spPr>
          <a:xfrm>
            <a:off x="6388898" y="4683262"/>
            <a:ext cx="2146589" cy="37376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13"/>
              </a:lnSpc>
            </a:pPr>
            <a:r>
              <a:rPr lang="en-US" sz="14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Lato Light" panose="020F0502020204030203" pitchFamily="34" charset="0"/>
              </a:rPr>
              <a:t>Salaries, stipends, transportation </a:t>
            </a:r>
            <a:endParaRPr lang="en-US" sz="1000" dirty="0">
              <a:solidFill>
                <a:schemeClr val="tx1"/>
              </a:solidFill>
              <a:latin typeface="Poppins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507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xmlns="" id="{68288007-4889-EC4A-BB64-3C34A4528493}"/>
              </a:ext>
            </a:extLst>
          </p:cNvPr>
          <p:cNvSpPr/>
          <p:nvPr/>
        </p:nvSpPr>
        <p:spPr>
          <a:xfrm>
            <a:off x="1816964" y="4360407"/>
            <a:ext cx="4391144" cy="1641013"/>
          </a:xfrm>
          <a:custGeom>
            <a:avLst/>
            <a:gdLst>
              <a:gd name="connsiteX0" fmla="*/ 4184629 w 11706668"/>
              <a:gd name="connsiteY0" fmla="*/ 595751 h 4374894"/>
              <a:gd name="connsiteX1" fmla="*/ 6344073 w 11706668"/>
              <a:gd name="connsiteY1" fmla="*/ 1585823 h 4374894"/>
              <a:gd name="connsiteX2" fmla="*/ 8745154 w 11706668"/>
              <a:gd name="connsiteY2" fmla="*/ 1583514 h 4374894"/>
              <a:gd name="connsiteX3" fmla="*/ 9155894 w 11706668"/>
              <a:gd name="connsiteY3" fmla="*/ 1776570 h 4374894"/>
              <a:gd name="connsiteX4" fmla="*/ 9278788 w 11706668"/>
              <a:gd name="connsiteY4" fmla="*/ 2114881 h 4374894"/>
              <a:gd name="connsiteX5" fmla="*/ 9178288 w 11706668"/>
              <a:gd name="connsiteY5" fmla="*/ 2427328 h 4374894"/>
              <a:gd name="connsiteX6" fmla="*/ 9018798 w 11706668"/>
              <a:gd name="connsiteY6" fmla="*/ 2572120 h 4374894"/>
              <a:gd name="connsiteX7" fmla="*/ 8748431 w 11706668"/>
              <a:gd name="connsiteY7" fmla="*/ 2646479 h 4374894"/>
              <a:gd name="connsiteX8" fmla="*/ 6081353 w 11706668"/>
              <a:gd name="connsiteY8" fmla="*/ 2654562 h 4374894"/>
              <a:gd name="connsiteX9" fmla="*/ 5978122 w 11706668"/>
              <a:gd name="connsiteY9" fmla="*/ 2752014 h 4374894"/>
              <a:gd name="connsiteX10" fmla="*/ 6063875 w 11706668"/>
              <a:gd name="connsiteY10" fmla="*/ 2834686 h 4374894"/>
              <a:gd name="connsiteX11" fmla="*/ 6143073 w 11706668"/>
              <a:gd name="connsiteY11" fmla="*/ 2834917 h 4374894"/>
              <a:gd name="connsiteX12" fmla="*/ 8749524 w 11706668"/>
              <a:gd name="connsiteY12" fmla="*/ 2833762 h 4374894"/>
              <a:gd name="connsiteX13" fmla="*/ 9129676 w 11706668"/>
              <a:gd name="connsiteY13" fmla="*/ 2699131 h 4374894"/>
              <a:gd name="connsiteX14" fmla="*/ 9562264 w 11706668"/>
              <a:gd name="connsiteY14" fmla="*/ 2307014 h 4374894"/>
              <a:gd name="connsiteX15" fmla="*/ 10702176 w 11706668"/>
              <a:gd name="connsiteY15" fmla="*/ 1382144 h 4374894"/>
              <a:gd name="connsiteX16" fmla="*/ 11450466 w 11706668"/>
              <a:gd name="connsiteY16" fmla="*/ 1453039 h 4374894"/>
              <a:gd name="connsiteX17" fmla="*/ 11381645 w 11706668"/>
              <a:gd name="connsiteY17" fmla="*/ 2200324 h 4374894"/>
              <a:gd name="connsiteX18" fmla="*/ 9565541 w 11706668"/>
              <a:gd name="connsiteY18" fmla="*/ 3704595 h 4374894"/>
              <a:gd name="connsiteX19" fmla="*/ 9075603 w 11706668"/>
              <a:gd name="connsiteY19" fmla="*/ 3860934 h 4374894"/>
              <a:gd name="connsiteX20" fmla="*/ 8757716 w 11706668"/>
              <a:gd name="connsiteY20" fmla="*/ 3874789 h 4374894"/>
              <a:gd name="connsiteX21" fmla="*/ 6032195 w 11706668"/>
              <a:gd name="connsiteY21" fmla="*/ 3876868 h 4374894"/>
              <a:gd name="connsiteX22" fmla="*/ 5978668 w 11706668"/>
              <a:gd name="connsiteY22" fmla="*/ 3874328 h 4374894"/>
              <a:gd name="connsiteX23" fmla="*/ 5926779 w 11706668"/>
              <a:gd name="connsiteY23" fmla="*/ 3866707 h 4374894"/>
              <a:gd name="connsiteX24" fmla="*/ 5229833 w 11706668"/>
              <a:gd name="connsiteY24" fmla="*/ 3717758 h 4374894"/>
              <a:gd name="connsiteX25" fmla="*/ 4175127 w 11706668"/>
              <a:gd name="connsiteY25" fmla="*/ 3158679 h 4374894"/>
              <a:gd name="connsiteX26" fmla="*/ 2725155 w 11706668"/>
              <a:gd name="connsiteY26" fmla="*/ 4374894 h 4374894"/>
              <a:gd name="connsiteX27" fmla="*/ 1242029 w 11706668"/>
              <a:gd name="connsiteY27" fmla="*/ 4374894 h 4374894"/>
              <a:gd name="connsiteX28" fmla="*/ 0 w 11706668"/>
              <a:gd name="connsiteY28" fmla="*/ 3472511 h 4374894"/>
              <a:gd name="connsiteX29" fmla="*/ 2609181 w 11706668"/>
              <a:gd name="connsiteY29" fmla="*/ 1322564 h 4374894"/>
              <a:gd name="connsiteX30" fmla="*/ 3425745 w 11706668"/>
              <a:gd name="connsiteY30" fmla="*/ 767873 h 4374894"/>
              <a:gd name="connsiteX31" fmla="*/ 4184629 w 11706668"/>
              <a:gd name="connsiteY31" fmla="*/ 595751 h 4374894"/>
              <a:gd name="connsiteX32" fmla="*/ 11170131 w 11706668"/>
              <a:gd name="connsiteY32" fmla="*/ 84439 h 4374894"/>
              <a:gd name="connsiteX33" fmla="*/ 11418240 w 11706668"/>
              <a:gd name="connsiteY33" fmla="*/ 143673 h 4374894"/>
              <a:gd name="connsiteX34" fmla="*/ 11505632 w 11706668"/>
              <a:gd name="connsiteY34" fmla="*/ 199788 h 4374894"/>
              <a:gd name="connsiteX35" fmla="*/ 11582099 w 11706668"/>
              <a:gd name="connsiteY35" fmla="*/ 275533 h 4374894"/>
              <a:gd name="connsiteX36" fmla="*/ 11437357 w 11706668"/>
              <a:gd name="connsiteY36" fmla="*/ 1087248 h 4374894"/>
              <a:gd name="connsiteX37" fmla="*/ 11004223 w 11706668"/>
              <a:gd name="connsiteY37" fmla="*/ 999726 h 4374894"/>
              <a:gd name="connsiteX38" fmla="*/ 10586929 w 11706668"/>
              <a:gd name="connsiteY38" fmla="*/ 1171999 h 4374894"/>
              <a:gd name="connsiteX39" fmla="*/ 9522392 w 11706668"/>
              <a:gd name="connsiteY39" fmla="*/ 2053685 h 4374894"/>
              <a:gd name="connsiteX40" fmla="*/ 9522392 w 11706668"/>
              <a:gd name="connsiteY40" fmla="*/ 2052992 h 4374894"/>
              <a:gd name="connsiteX41" fmla="*/ 9522938 w 11706668"/>
              <a:gd name="connsiteY41" fmla="*/ 2052068 h 4374894"/>
              <a:gd name="connsiteX42" fmla="*/ 9464495 w 11706668"/>
              <a:gd name="connsiteY42" fmla="*/ 2099870 h 4374894"/>
              <a:gd name="connsiteX43" fmla="*/ 9299544 w 11706668"/>
              <a:gd name="connsiteY43" fmla="*/ 1657411 h 4374894"/>
              <a:gd name="connsiteX44" fmla="*/ 9198497 w 11706668"/>
              <a:gd name="connsiteY44" fmla="*/ 1558573 h 4374894"/>
              <a:gd name="connsiteX45" fmla="*/ 10833810 w 11706668"/>
              <a:gd name="connsiteY45" fmla="*/ 206254 h 4374894"/>
              <a:gd name="connsiteX46" fmla="*/ 10922840 w 11706668"/>
              <a:gd name="connsiteY46" fmla="*/ 146444 h 4374894"/>
              <a:gd name="connsiteX47" fmla="*/ 11170131 w 11706668"/>
              <a:gd name="connsiteY47" fmla="*/ 84439 h 4374894"/>
              <a:gd name="connsiteX48" fmla="*/ 10042792 w 11706668"/>
              <a:gd name="connsiteY48" fmla="*/ 18601 h 4374894"/>
              <a:gd name="connsiteX49" fmla="*/ 10264127 w 11706668"/>
              <a:gd name="connsiteY49" fmla="*/ 77627 h 4374894"/>
              <a:gd name="connsiteX50" fmla="*/ 10351518 w 11706668"/>
              <a:gd name="connsiteY50" fmla="*/ 134666 h 4374894"/>
              <a:gd name="connsiteX51" fmla="*/ 10427986 w 11706668"/>
              <a:gd name="connsiteY51" fmla="*/ 210411 h 4374894"/>
              <a:gd name="connsiteX52" fmla="*/ 10440002 w 11706668"/>
              <a:gd name="connsiteY52" fmla="*/ 225422 h 4374894"/>
              <a:gd name="connsiteX53" fmla="*/ 8985480 w 11706668"/>
              <a:gd name="connsiteY53" fmla="*/ 1430177 h 4374894"/>
              <a:gd name="connsiteX54" fmla="*/ 8869687 w 11706668"/>
              <a:gd name="connsiteY54" fmla="*/ 1400387 h 4374894"/>
              <a:gd name="connsiteX55" fmla="*/ 8749524 w 11706668"/>
              <a:gd name="connsiteY55" fmla="*/ 1390226 h 4374894"/>
              <a:gd name="connsiteX56" fmla="*/ 8168917 w 11706668"/>
              <a:gd name="connsiteY56" fmla="*/ 1391150 h 4374894"/>
              <a:gd name="connsiteX57" fmla="*/ 9679150 w 11706668"/>
              <a:gd name="connsiteY57" fmla="*/ 140671 h 4374894"/>
              <a:gd name="connsiteX58" fmla="*/ 10042792 w 11706668"/>
              <a:gd name="connsiteY58" fmla="*/ 18601 h 4374894"/>
              <a:gd name="connsiteX59" fmla="*/ 8875743 w 11706668"/>
              <a:gd name="connsiteY59" fmla="*/ 544 h 4374894"/>
              <a:gd name="connsiteX60" fmla="*/ 9096905 w 11706668"/>
              <a:gd name="connsiteY60" fmla="*/ 59615 h 4374894"/>
              <a:gd name="connsiteX61" fmla="*/ 9184842 w 11706668"/>
              <a:gd name="connsiteY61" fmla="*/ 116885 h 4374894"/>
              <a:gd name="connsiteX62" fmla="*/ 9261310 w 11706668"/>
              <a:gd name="connsiteY62" fmla="*/ 192630 h 4374894"/>
              <a:gd name="connsiteX63" fmla="*/ 9273872 w 11706668"/>
              <a:gd name="connsiteY63" fmla="*/ 208102 h 4374894"/>
              <a:gd name="connsiteX64" fmla="*/ 7836829 w 11706668"/>
              <a:gd name="connsiteY64" fmla="*/ 1397847 h 4374894"/>
              <a:gd name="connsiteX65" fmla="*/ 7405880 w 11706668"/>
              <a:gd name="connsiteY65" fmla="*/ 1391381 h 4374894"/>
              <a:gd name="connsiteX66" fmla="*/ 6987493 w 11706668"/>
              <a:gd name="connsiteY66" fmla="*/ 1385608 h 4374894"/>
              <a:gd name="connsiteX67" fmla="*/ 8512474 w 11706668"/>
              <a:gd name="connsiteY67" fmla="*/ 122196 h 4374894"/>
              <a:gd name="connsiteX68" fmla="*/ 8875743 w 11706668"/>
              <a:gd name="connsiteY68" fmla="*/ 544 h 437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706668" h="4374894">
                <a:moveTo>
                  <a:pt x="4184629" y="595751"/>
                </a:moveTo>
                <a:cubicBezTo>
                  <a:pt x="4767166" y="606966"/>
                  <a:pt x="5431959" y="925684"/>
                  <a:pt x="6344073" y="1585823"/>
                </a:cubicBezTo>
                <a:lnTo>
                  <a:pt x="8745154" y="1583514"/>
                </a:lnTo>
                <a:cubicBezTo>
                  <a:pt x="8910105" y="1583514"/>
                  <a:pt x="9058125" y="1658566"/>
                  <a:pt x="9155894" y="1776570"/>
                </a:cubicBezTo>
                <a:cubicBezTo>
                  <a:pt x="9232361" y="1868480"/>
                  <a:pt x="9278788" y="1986715"/>
                  <a:pt x="9278788" y="2114881"/>
                </a:cubicBezTo>
                <a:cubicBezTo>
                  <a:pt x="9279334" y="2228729"/>
                  <a:pt x="9243285" y="2337496"/>
                  <a:pt x="9178288" y="2427328"/>
                </a:cubicBezTo>
                <a:cubicBezTo>
                  <a:pt x="9135685" y="2485984"/>
                  <a:pt x="9081065" y="2535171"/>
                  <a:pt x="9018798" y="2572120"/>
                </a:cubicBezTo>
                <a:cubicBezTo>
                  <a:pt x="8936869" y="2620384"/>
                  <a:pt x="8843469" y="2646017"/>
                  <a:pt x="8748431" y="2646479"/>
                </a:cubicBezTo>
                <a:lnTo>
                  <a:pt x="6081353" y="2654562"/>
                </a:lnTo>
                <a:cubicBezTo>
                  <a:pt x="6024003" y="2647634"/>
                  <a:pt x="5974299" y="2694512"/>
                  <a:pt x="5978122" y="2752014"/>
                </a:cubicBezTo>
                <a:cubicBezTo>
                  <a:pt x="5981399" y="2797506"/>
                  <a:pt x="6018541" y="2833300"/>
                  <a:pt x="6063875" y="2834686"/>
                </a:cubicBezTo>
                <a:cubicBezTo>
                  <a:pt x="6090092" y="2834686"/>
                  <a:pt x="6116309" y="2834686"/>
                  <a:pt x="6143073" y="2834917"/>
                </a:cubicBezTo>
                <a:cubicBezTo>
                  <a:pt x="7011526" y="2836534"/>
                  <a:pt x="7880525" y="2835840"/>
                  <a:pt x="8749524" y="2833762"/>
                </a:cubicBezTo>
                <a:cubicBezTo>
                  <a:pt x="8771371" y="2833531"/>
                  <a:pt x="8954893" y="2814826"/>
                  <a:pt x="9129676" y="2699131"/>
                </a:cubicBezTo>
                <a:cubicBezTo>
                  <a:pt x="9262402" y="2611609"/>
                  <a:pt x="9437185" y="2405620"/>
                  <a:pt x="9562264" y="2307014"/>
                </a:cubicBezTo>
                <a:cubicBezTo>
                  <a:pt x="10102453" y="1881181"/>
                  <a:pt x="10702176" y="1382144"/>
                  <a:pt x="10702176" y="1382144"/>
                </a:cubicBezTo>
                <a:cubicBezTo>
                  <a:pt x="10928302" y="1195322"/>
                  <a:pt x="11263120" y="1227191"/>
                  <a:pt x="11450466" y="1453039"/>
                </a:cubicBezTo>
                <a:cubicBezTo>
                  <a:pt x="11637265" y="1678656"/>
                  <a:pt x="11606678" y="2012580"/>
                  <a:pt x="11381645" y="2200324"/>
                </a:cubicBezTo>
                <a:lnTo>
                  <a:pt x="9565541" y="3704595"/>
                </a:lnTo>
                <a:cubicBezTo>
                  <a:pt x="9450840" y="3799738"/>
                  <a:pt x="9248747" y="3842228"/>
                  <a:pt x="9075603" y="3860934"/>
                </a:cubicBezTo>
                <a:cubicBezTo>
                  <a:pt x="8901912" y="3879639"/>
                  <a:pt x="8757716" y="3874789"/>
                  <a:pt x="8757716" y="3874789"/>
                </a:cubicBezTo>
                <a:lnTo>
                  <a:pt x="6032195" y="3876868"/>
                </a:lnTo>
                <a:cubicBezTo>
                  <a:pt x="6014171" y="3876868"/>
                  <a:pt x="5996147" y="3875944"/>
                  <a:pt x="5978668" y="3874328"/>
                </a:cubicBezTo>
                <a:cubicBezTo>
                  <a:pt x="5961190" y="3872480"/>
                  <a:pt x="5943711" y="3869940"/>
                  <a:pt x="5926779" y="3866707"/>
                </a:cubicBezTo>
                <a:cubicBezTo>
                  <a:pt x="5789684" y="3849156"/>
                  <a:pt x="5539526" y="3817750"/>
                  <a:pt x="5229833" y="3717758"/>
                </a:cubicBezTo>
                <a:cubicBezTo>
                  <a:pt x="4920139" y="3617766"/>
                  <a:pt x="4550910" y="3449649"/>
                  <a:pt x="4175127" y="3158679"/>
                </a:cubicBezTo>
                <a:lnTo>
                  <a:pt x="2725155" y="4374894"/>
                </a:lnTo>
                <a:lnTo>
                  <a:pt x="1242029" y="4374894"/>
                </a:lnTo>
                <a:lnTo>
                  <a:pt x="0" y="3472511"/>
                </a:lnTo>
                <a:cubicBezTo>
                  <a:pt x="860806" y="2744855"/>
                  <a:pt x="1731990" y="2029899"/>
                  <a:pt x="2609181" y="1322564"/>
                </a:cubicBezTo>
                <a:cubicBezTo>
                  <a:pt x="2889926" y="1096023"/>
                  <a:pt x="3100213" y="924905"/>
                  <a:pt x="3425745" y="767873"/>
                </a:cubicBezTo>
                <a:cubicBezTo>
                  <a:pt x="3672046" y="649089"/>
                  <a:pt x="3919840" y="590653"/>
                  <a:pt x="4184629" y="595751"/>
                </a:cubicBezTo>
                <a:close/>
                <a:moveTo>
                  <a:pt x="11170131" y="84439"/>
                </a:moveTo>
                <a:cubicBezTo>
                  <a:pt x="11255201" y="84035"/>
                  <a:pt x="11340407" y="103838"/>
                  <a:pt x="11418240" y="143673"/>
                </a:cubicBezTo>
                <a:cubicBezTo>
                  <a:pt x="11449373" y="159376"/>
                  <a:pt x="11478322" y="177388"/>
                  <a:pt x="11505632" y="199788"/>
                </a:cubicBezTo>
                <a:cubicBezTo>
                  <a:pt x="11532941" y="222419"/>
                  <a:pt x="11558613" y="247591"/>
                  <a:pt x="11582099" y="275533"/>
                </a:cubicBezTo>
                <a:cubicBezTo>
                  <a:pt x="11797847" y="532326"/>
                  <a:pt x="11723018" y="917746"/>
                  <a:pt x="11437357" y="1087248"/>
                </a:cubicBezTo>
                <a:cubicBezTo>
                  <a:pt x="11304085" y="1016122"/>
                  <a:pt x="11152789" y="986332"/>
                  <a:pt x="11004223" y="999726"/>
                </a:cubicBezTo>
                <a:cubicBezTo>
                  <a:pt x="10855658" y="1013120"/>
                  <a:pt x="10709823" y="1069928"/>
                  <a:pt x="10586929" y="1171999"/>
                </a:cubicBezTo>
                <a:lnTo>
                  <a:pt x="9522392" y="2053685"/>
                </a:lnTo>
                <a:cubicBezTo>
                  <a:pt x="9522392" y="2053454"/>
                  <a:pt x="9522392" y="2053223"/>
                  <a:pt x="9522392" y="2052992"/>
                </a:cubicBezTo>
                <a:cubicBezTo>
                  <a:pt x="9522392" y="2052761"/>
                  <a:pt x="9522938" y="2052299"/>
                  <a:pt x="9522938" y="2052068"/>
                </a:cubicBezTo>
                <a:lnTo>
                  <a:pt x="9464495" y="2099870"/>
                </a:lnTo>
                <a:cubicBezTo>
                  <a:pt x="9460672" y="1937990"/>
                  <a:pt x="9403321" y="1781651"/>
                  <a:pt x="9299544" y="1657411"/>
                </a:cubicBezTo>
                <a:cubicBezTo>
                  <a:pt x="9269503" y="1621155"/>
                  <a:pt x="9235092" y="1588132"/>
                  <a:pt x="9198497" y="1558573"/>
                </a:cubicBezTo>
                <a:lnTo>
                  <a:pt x="10833810" y="206254"/>
                </a:lnTo>
                <a:cubicBezTo>
                  <a:pt x="10861120" y="183162"/>
                  <a:pt x="10891160" y="163071"/>
                  <a:pt x="10922840" y="146444"/>
                </a:cubicBezTo>
                <a:cubicBezTo>
                  <a:pt x="11000127" y="105454"/>
                  <a:pt x="11085061" y="84844"/>
                  <a:pt x="11170131" y="84439"/>
                </a:cubicBezTo>
                <a:close/>
                <a:moveTo>
                  <a:pt x="10042792" y="18601"/>
                </a:moveTo>
                <a:cubicBezTo>
                  <a:pt x="10119393" y="21966"/>
                  <a:pt x="10195101" y="41776"/>
                  <a:pt x="10264127" y="77627"/>
                </a:cubicBezTo>
                <a:cubicBezTo>
                  <a:pt x="10294714" y="93330"/>
                  <a:pt x="10323662" y="112497"/>
                  <a:pt x="10351518" y="134666"/>
                </a:cubicBezTo>
                <a:cubicBezTo>
                  <a:pt x="10378828" y="156836"/>
                  <a:pt x="10405045" y="182238"/>
                  <a:pt x="10427986" y="210411"/>
                </a:cubicBezTo>
                <a:cubicBezTo>
                  <a:pt x="10432355" y="215492"/>
                  <a:pt x="10436179" y="220341"/>
                  <a:pt x="10440002" y="225422"/>
                </a:cubicBezTo>
                <a:lnTo>
                  <a:pt x="8985480" y="1430177"/>
                </a:lnTo>
                <a:cubicBezTo>
                  <a:pt x="8947793" y="1417014"/>
                  <a:pt x="8909013" y="1407084"/>
                  <a:pt x="8869687" y="1400387"/>
                </a:cubicBezTo>
                <a:cubicBezTo>
                  <a:pt x="8829814" y="1393690"/>
                  <a:pt x="8789396" y="1390226"/>
                  <a:pt x="8749524" y="1390226"/>
                </a:cubicBezTo>
                <a:lnTo>
                  <a:pt x="8168917" y="1391150"/>
                </a:lnTo>
                <a:lnTo>
                  <a:pt x="9679150" y="140671"/>
                </a:lnTo>
                <a:cubicBezTo>
                  <a:pt x="9784976" y="53062"/>
                  <a:pt x="9915124" y="12993"/>
                  <a:pt x="10042792" y="18601"/>
                </a:cubicBezTo>
                <a:close/>
                <a:moveTo>
                  <a:pt x="8875743" y="544"/>
                </a:moveTo>
                <a:cubicBezTo>
                  <a:pt x="8952248" y="3997"/>
                  <a:pt x="9027879" y="23850"/>
                  <a:pt x="9096905" y="59615"/>
                </a:cubicBezTo>
                <a:cubicBezTo>
                  <a:pt x="9128038" y="75549"/>
                  <a:pt x="9156986" y="94716"/>
                  <a:pt x="9184842" y="116885"/>
                </a:cubicBezTo>
                <a:cubicBezTo>
                  <a:pt x="9212152" y="139054"/>
                  <a:pt x="9237823" y="164456"/>
                  <a:pt x="9261310" y="192630"/>
                </a:cubicBezTo>
                <a:cubicBezTo>
                  <a:pt x="9265679" y="197710"/>
                  <a:pt x="9269503" y="202790"/>
                  <a:pt x="9273872" y="208102"/>
                </a:cubicBezTo>
                <a:lnTo>
                  <a:pt x="7836829" y="1397847"/>
                </a:lnTo>
                <a:cubicBezTo>
                  <a:pt x="7828090" y="1397385"/>
                  <a:pt x="7616165" y="1394383"/>
                  <a:pt x="7405880" y="1391381"/>
                </a:cubicBezTo>
                <a:cubicBezTo>
                  <a:pt x="7195594" y="1388379"/>
                  <a:pt x="6987493" y="1385608"/>
                  <a:pt x="6987493" y="1385608"/>
                </a:cubicBezTo>
                <a:lnTo>
                  <a:pt x="8512474" y="122196"/>
                </a:lnTo>
                <a:cubicBezTo>
                  <a:pt x="8618300" y="34588"/>
                  <a:pt x="8748235" y="-5211"/>
                  <a:pt x="8875743" y="5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xmlns="" id="{B505F5C9-93F7-024E-AD90-793192F09B96}"/>
              </a:ext>
            </a:extLst>
          </p:cNvPr>
          <p:cNvSpPr/>
          <p:nvPr/>
        </p:nvSpPr>
        <p:spPr>
          <a:xfrm>
            <a:off x="1100946" y="4856676"/>
            <a:ext cx="2216624" cy="1144744"/>
          </a:xfrm>
          <a:custGeom>
            <a:avLst/>
            <a:gdLst>
              <a:gd name="connsiteX0" fmla="*/ 3637236 w 5909459"/>
              <a:gd name="connsiteY0" fmla="*/ 0 h 3051856"/>
              <a:gd name="connsiteX1" fmla="*/ 5909459 w 5909459"/>
              <a:gd name="connsiteY1" fmla="*/ 2707321 h 3051856"/>
              <a:gd name="connsiteX2" fmla="*/ 5498894 w 5909459"/>
              <a:gd name="connsiteY2" fmla="*/ 3051856 h 3051856"/>
              <a:gd name="connsiteX3" fmla="*/ 0 w 5909459"/>
              <a:gd name="connsiteY3" fmla="*/ 3051856 h 305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9459" h="3051856">
                <a:moveTo>
                  <a:pt x="3637236" y="0"/>
                </a:moveTo>
                <a:lnTo>
                  <a:pt x="5909459" y="2707321"/>
                </a:lnTo>
                <a:lnTo>
                  <a:pt x="5498894" y="3051856"/>
                </a:lnTo>
                <a:lnTo>
                  <a:pt x="0" y="3051856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grpSp>
        <p:nvGrpSpPr>
          <p:cNvPr id="21" name="Group 63506">
            <a:extLst>
              <a:ext uri="{FF2B5EF4-FFF2-40B4-BE49-F238E27FC236}">
                <a16:creationId xmlns:a16="http://schemas.microsoft.com/office/drawing/2014/main" xmlns="" id="{76B26589-317D-1047-ACAD-E05559C2A26C}"/>
              </a:ext>
            </a:extLst>
          </p:cNvPr>
          <p:cNvGrpSpPr/>
          <p:nvPr/>
        </p:nvGrpSpPr>
        <p:grpSpPr>
          <a:xfrm>
            <a:off x="3203533" y="1880778"/>
            <a:ext cx="2492046" cy="3040083"/>
            <a:chOff x="12279" y="0"/>
            <a:chExt cx="3384442" cy="4128728"/>
          </a:xfrm>
        </p:grpSpPr>
        <p:grpSp>
          <p:nvGrpSpPr>
            <p:cNvPr id="22" name="Group 63502">
              <a:extLst>
                <a:ext uri="{FF2B5EF4-FFF2-40B4-BE49-F238E27FC236}">
                  <a16:creationId xmlns:a16="http://schemas.microsoft.com/office/drawing/2014/main" xmlns="" id="{350E01E4-171A-7B42-A357-D21B46B327B3}"/>
                </a:ext>
              </a:extLst>
            </p:cNvPr>
            <p:cNvGrpSpPr/>
            <p:nvPr/>
          </p:nvGrpSpPr>
          <p:grpSpPr>
            <a:xfrm>
              <a:off x="12279" y="0"/>
              <a:ext cx="3384443" cy="1771860"/>
              <a:chOff x="12279" y="0"/>
              <a:chExt cx="3384442" cy="1771859"/>
            </a:xfrm>
          </p:grpSpPr>
          <p:sp>
            <p:nvSpPr>
              <p:cNvPr id="26" name="Shape 63499">
                <a:extLst>
                  <a:ext uri="{FF2B5EF4-FFF2-40B4-BE49-F238E27FC236}">
                    <a16:creationId xmlns:a16="http://schemas.microsoft.com/office/drawing/2014/main" xmlns="" id="{67CB15AC-F322-C04A-8257-18518C8038B3}"/>
                  </a:ext>
                </a:extLst>
              </p:cNvPr>
              <p:cNvSpPr/>
              <p:nvPr/>
            </p:nvSpPr>
            <p:spPr>
              <a:xfrm rot="19500000">
                <a:off x="192050" y="637370"/>
                <a:ext cx="983874" cy="937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02" y="0"/>
                    </a:moveTo>
                    <a:lnTo>
                      <a:pt x="2056" y="2901"/>
                    </a:lnTo>
                    <a:cubicBezTo>
                      <a:pt x="2056" y="4220"/>
                      <a:pt x="2056" y="5545"/>
                      <a:pt x="2056" y="6864"/>
                    </a:cubicBezTo>
                    <a:cubicBezTo>
                      <a:pt x="2056" y="9293"/>
                      <a:pt x="2056" y="11715"/>
                      <a:pt x="2056" y="14143"/>
                    </a:cubicBezTo>
                    <a:lnTo>
                      <a:pt x="5611" y="14143"/>
                    </a:lnTo>
                    <a:lnTo>
                      <a:pt x="5602" y="0"/>
                    </a:lnTo>
                    <a:close/>
                    <a:moveTo>
                      <a:pt x="4178" y="1822"/>
                    </a:moveTo>
                    <a:lnTo>
                      <a:pt x="4861" y="1822"/>
                    </a:lnTo>
                    <a:lnTo>
                      <a:pt x="4861" y="2556"/>
                    </a:lnTo>
                    <a:lnTo>
                      <a:pt x="4178" y="2556"/>
                    </a:lnTo>
                    <a:lnTo>
                      <a:pt x="4178" y="1822"/>
                    </a:lnTo>
                    <a:close/>
                    <a:moveTo>
                      <a:pt x="2797" y="3211"/>
                    </a:moveTo>
                    <a:lnTo>
                      <a:pt x="3479" y="3211"/>
                    </a:lnTo>
                    <a:lnTo>
                      <a:pt x="3479" y="3927"/>
                    </a:lnTo>
                    <a:lnTo>
                      <a:pt x="2797" y="3927"/>
                    </a:lnTo>
                    <a:lnTo>
                      <a:pt x="2797" y="3211"/>
                    </a:lnTo>
                    <a:close/>
                    <a:moveTo>
                      <a:pt x="4178" y="3211"/>
                    </a:moveTo>
                    <a:lnTo>
                      <a:pt x="4861" y="3211"/>
                    </a:lnTo>
                    <a:lnTo>
                      <a:pt x="4861" y="3927"/>
                    </a:lnTo>
                    <a:lnTo>
                      <a:pt x="4178" y="3927"/>
                    </a:lnTo>
                    <a:lnTo>
                      <a:pt x="4178" y="3211"/>
                    </a:lnTo>
                    <a:close/>
                    <a:moveTo>
                      <a:pt x="8702" y="4033"/>
                    </a:moveTo>
                    <a:cubicBezTo>
                      <a:pt x="8702" y="5829"/>
                      <a:pt x="8702" y="7624"/>
                      <a:pt x="8702" y="9420"/>
                    </a:cubicBezTo>
                    <a:cubicBezTo>
                      <a:pt x="8702" y="10996"/>
                      <a:pt x="8702" y="12567"/>
                      <a:pt x="8702" y="14143"/>
                    </a:cubicBezTo>
                    <a:lnTo>
                      <a:pt x="10994" y="14143"/>
                    </a:lnTo>
                    <a:lnTo>
                      <a:pt x="10994" y="4033"/>
                    </a:lnTo>
                    <a:lnTo>
                      <a:pt x="8702" y="4033"/>
                    </a:lnTo>
                    <a:close/>
                    <a:moveTo>
                      <a:pt x="9183" y="4485"/>
                    </a:moveTo>
                    <a:lnTo>
                      <a:pt x="9629" y="4485"/>
                    </a:lnTo>
                    <a:lnTo>
                      <a:pt x="9629" y="4944"/>
                    </a:lnTo>
                    <a:lnTo>
                      <a:pt x="9183" y="4944"/>
                    </a:lnTo>
                    <a:lnTo>
                      <a:pt x="9183" y="4485"/>
                    </a:lnTo>
                    <a:close/>
                    <a:moveTo>
                      <a:pt x="10076" y="4485"/>
                    </a:moveTo>
                    <a:lnTo>
                      <a:pt x="10530" y="4485"/>
                    </a:lnTo>
                    <a:lnTo>
                      <a:pt x="10530" y="4944"/>
                    </a:lnTo>
                    <a:lnTo>
                      <a:pt x="10076" y="4944"/>
                    </a:lnTo>
                    <a:lnTo>
                      <a:pt x="10076" y="4485"/>
                    </a:lnTo>
                    <a:close/>
                    <a:moveTo>
                      <a:pt x="16983" y="6006"/>
                    </a:moveTo>
                    <a:lnTo>
                      <a:pt x="16983" y="15382"/>
                    </a:lnTo>
                    <a:lnTo>
                      <a:pt x="17388" y="15851"/>
                    </a:lnTo>
                    <a:lnTo>
                      <a:pt x="18761" y="15851"/>
                    </a:lnTo>
                    <a:lnTo>
                      <a:pt x="18761" y="6006"/>
                    </a:lnTo>
                    <a:lnTo>
                      <a:pt x="16983" y="6006"/>
                    </a:lnTo>
                    <a:close/>
                    <a:moveTo>
                      <a:pt x="5973" y="6333"/>
                    </a:moveTo>
                    <a:lnTo>
                      <a:pt x="5973" y="14143"/>
                    </a:lnTo>
                    <a:lnTo>
                      <a:pt x="8340" y="14143"/>
                    </a:lnTo>
                    <a:lnTo>
                      <a:pt x="8340" y="6333"/>
                    </a:lnTo>
                    <a:lnTo>
                      <a:pt x="5973" y="6333"/>
                    </a:lnTo>
                    <a:close/>
                    <a:moveTo>
                      <a:pt x="11415" y="7014"/>
                    </a:moveTo>
                    <a:lnTo>
                      <a:pt x="11415" y="12649"/>
                    </a:lnTo>
                    <a:lnTo>
                      <a:pt x="11415" y="12790"/>
                    </a:lnTo>
                    <a:lnTo>
                      <a:pt x="11415" y="14143"/>
                    </a:lnTo>
                    <a:lnTo>
                      <a:pt x="12780" y="14143"/>
                    </a:lnTo>
                    <a:lnTo>
                      <a:pt x="12780" y="17204"/>
                    </a:lnTo>
                    <a:lnTo>
                      <a:pt x="15711" y="14029"/>
                    </a:lnTo>
                    <a:lnTo>
                      <a:pt x="16596" y="14993"/>
                    </a:lnTo>
                    <a:lnTo>
                      <a:pt x="16596" y="7014"/>
                    </a:lnTo>
                    <a:lnTo>
                      <a:pt x="14305" y="7014"/>
                    </a:lnTo>
                    <a:lnTo>
                      <a:pt x="13706" y="7014"/>
                    </a:lnTo>
                    <a:lnTo>
                      <a:pt x="11415" y="7014"/>
                    </a:lnTo>
                    <a:close/>
                    <a:moveTo>
                      <a:pt x="11904" y="7439"/>
                    </a:moveTo>
                    <a:lnTo>
                      <a:pt x="12561" y="7439"/>
                    </a:lnTo>
                    <a:lnTo>
                      <a:pt x="12561" y="8138"/>
                    </a:lnTo>
                    <a:lnTo>
                      <a:pt x="11904" y="8138"/>
                    </a:lnTo>
                    <a:lnTo>
                      <a:pt x="11904" y="7439"/>
                    </a:lnTo>
                    <a:close/>
                    <a:moveTo>
                      <a:pt x="13134" y="7439"/>
                    </a:moveTo>
                    <a:lnTo>
                      <a:pt x="13706" y="7439"/>
                    </a:lnTo>
                    <a:lnTo>
                      <a:pt x="13706" y="8138"/>
                    </a:lnTo>
                    <a:lnTo>
                      <a:pt x="13134" y="8138"/>
                    </a:lnTo>
                    <a:lnTo>
                      <a:pt x="13134" y="7439"/>
                    </a:lnTo>
                    <a:close/>
                    <a:moveTo>
                      <a:pt x="14305" y="7439"/>
                    </a:moveTo>
                    <a:lnTo>
                      <a:pt x="14852" y="7439"/>
                    </a:lnTo>
                    <a:lnTo>
                      <a:pt x="14852" y="8138"/>
                    </a:lnTo>
                    <a:lnTo>
                      <a:pt x="14305" y="8138"/>
                    </a:lnTo>
                    <a:lnTo>
                      <a:pt x="14305" y="7439"/>
                    </a:lnTo>
                    <a:close/>
                    <a:moveTo>
                      <a:pt x="15433" y="7439"/>
                    </a:moveTo>
                    <a:lnTo>
                      <a:pt x="16090" y="7439"/>
                    </a:lnTo>
                    <a:lnTo>
                      <a:pt x="16090" y="8138"/>
                    </a:lnTo>
                    <a:lnTo>
                      <a:pt x="15433" y="8138"/>
                    </a:lnTo>
                    <a:lnTo>
                      <a:pt x="15433" y="7439"/>
                    </a:lnTo>
                    <a:close/>
                    <a:moveTo>
                      <a:pt x="19132" y="8598"/>
                    </a:moveTo>
                    <a:lnTo>
                      <a:pt x="19132" y="15859"/>
                    </a:lnTo>
                    <a:lnTo>
                      <a:pt x="20126" y="15859"/>
                    </a:lnTo>
                    <a:lnTo>
                      <a:pt x="21145" y="17036"/>
                    </a:lnTo>
                    <a:lnTo>
                      <a:pt x="21145" y="8598"/>
                    </a:lnTo>
                    <a:lnTo>
                      <a:pt x="19132" y="8598"/>
                    </a:lnTo>
                    <a:close/>
                    <a:moveTo>
                      <a:pt x="11904" y="8854"/>
                    </a:moveTo>
                    <a:lnTo>
                      <a:pt x="12561" y="8854"/>
                    </a:lnTo>
                    <a:lnTo>
                      <a:pt x="12561" y="9544"/>
                    </a:lnTo>
                    <a:lnTo>
                      <a:pt x="11904" y="9544"/>
                    </a:lnTo>
                    <a:lnTo>
                      <a:pt x="11904" y="8854"/>
                    </a:lnTo>
                    <a:close/>
                    <a:moveTo>
                      <a:pt x="13134" y="8854"/>
                    </a:moveTo>
                    <a:lnTo>
                      <a:pt x="13706" y="8854"/>
                    </a:lnTo>
                    <a:lnTo>
                      <a:pt x="13706" y="9544"/>
                    </a:lnTo>
                    <a:lnTo>
                      <a:pt x="13134" y="9544"/>
                    </a:lnTo>
                    <a:lnTo>
                      <a:pt x="13134" y="8854"/>
                    </a:lnTo>
                    <a:close/>
                    <a:moveTo>
                      <a:pt x="14305" y="8854"/>
                    </a:moveTo>
                    <a:lnTo>
                      <a:pt x="14852" y="8854"/>
                    </a:lnTo>
                    <a:lnTo>
                      <a:pt x="14852" y="9544"/>
                    </a:lnTo>
                    <a:lnTo>
                      <a:pt x="14305" y="9544"/>
                    </a:lnTo>
                    <a:lnTo>
                      <a:pt x="14305" y="8854"/>
                    </a:lnTo>
                    <a:close/>
                    <a:moveTo>
                      <a:pt x="15433" y="8854"/>
                    </a:moveTo>
                    <a:lnTo>
                      <a:pt x="16090" y="8854"/>
                    </a:lnTo>
                    <a:lnTo>
                      <a:pt x="16090" y="9544"/>
                    </a:lnTo>
                    <a:lnTo>
                      <a:pt x="15433" y="9544"/>
                    </a:lnTo>
                    <a:lnTo>
                      <a:pt x="15433" y="8854"/>
                    </a:lnTo>
                    <a:close/>
                    <a:moveTo>
                      <a:pt x="11904" y="10260"/>
                    </a:moveTo>
                    <a:lnTo>
                      <a:pt x="12561" y="10260"/>
                    </a:lnTo>
                    <a:lnTo>
                      <a:pt x="12561" y="10950"/>
                    </a:lnTo>
                    <a:lnTo>
                      <a:pt x="11904" y="10950"/>
                    </a:lnTo>
                    <a:lnTo>
                      <a:pt x="11904" y="10260"/>
                    </a:lnTo>
                    <a:close/>
                    <a:moveTo>
                      <a:pt x="13134" y="10260"/>
                    </a:moveTo>
                    <a:lnTo>
                      <a:pt x="13706" y="10260"/>
                    </a:lnTo>
                    <a:lnTo>
                      <a:pt x="13706" y="10950"/>
                    </a:lnTo>
                    <a:lnTo>
                      <a:pt x="13134" y="10950"/>
                    </a:lnTo>
                    <a:lnTo>
                      <a:pt x="13134" y="10260"/>
                    </a:lnTo>
                    <a:close/>
                    <a:moveTo>
                      <a:pt x="14305" y="10260"/>
                    </a:moveTo>
                    <a:lnTo>
                      <a:pt x="14852" y="10260"/>
                    </a:lnTo>
                    <a:lnTo>
                      <a:pt x="14852" y="10950"/>
                    </a:lnTo>
                    <a:lnTo>
                      <a:pt x="14305" y="10950"/>
                    </a:lnTo>
                    <a:lnTo>
                      <a:pt x="14305" y="10260"/>
                    </a:lnTo>
                    <a:close/>
                    <a:moveTo>
                      <a:pt x="15433" y="10260"/>
                    </a:moveTo>
                    <a:lnTo>
                      <a:pt x="16090" y="10260"/>
                    </a:lnTo>
                    <a:lnTo>
                      <a:pt x="16090" y="10950"/>
                    </a:lnTo>
                    <a:lnTo>
                      <a:pt x="15433" y="10950"/>
                    </a:lnTo>
                    <a:lnTo>
                      <a:pt x="15433" y="10260"/>
                    </a:lnTo>
                    <a:close/>
                    <a:moveTo>
                      <a:pt x="11904" y="11676"/>
                    </a:moveTo>
                    <a:lnTo>
                      <a:pt x="12561" y="11676"/>
                    </a:lnTo>
                    <a:lnTo>
                      <a:pt x="12561" y="12366"/>
                    </a:lnTo>
                    <a:lnTo>
                      <a:pt x="11904" y="12366"/>
                    </a:lnTo>
                    <a:lnTo>
                      <a:pt x="11904" y="11676"/>
                    </a:lnTo>
                    <a:close/>
                    <a:moveTo>
                      <a:pt x="13134" y="11676"/>
                    </a:moveTo>
                    <a:lnTo>
                      <a:pt x="13706" y="11676"/>
                    </a:lnTo>
                    <a:lnTo>
                      <a:pt x="13706" y="12366"/>
                    </a:lnTo>
                    <a:lnTo>
                      <a:pt x="13134" y="12366"/>
                    </a:lnTo>
                    <a:lnTo>
                      <a:pt x="13134" y="11676"/>
                    </a:lnTo>
                    <a:close/>
                    <a:moveTo>
                      <a:pt x="14305" y="11676"/>
                    </a:moveTo>
                    <a:lnTo>
                      <a:pt x="14852" y="11676"/>
                    </a:lnTo>
                    <a:lnTo>
                      <a:pt x="14852" y="12366"/>
                    </a:lnTo>
                    <a:lnTo>
                      <a:pt x="14305" y="12366"/>
                    </a:lnTo>
                    <a:lnTo>
                      <a:pt x="14305" y="11676"/>
                    </a:lnTo>
                    <a:close/>
                    <a:moveTo>
                      <a:pt x="15433" y="11676"/>
                    </a:moveTo>
                    <a:lnTo>
                      <a:pt x="16090" y="11676"/>
                    </a:lnTo>
                    <a:lnTo>
                      <a:pt x="16090" y="12366"/>
                    </a:lnTo>
                    <a:lnTo>
                      <a:pt x="15433" y="12366"/>
                    </a:lnTo>
                    <a:lnTo>
                      <a:pt x="15433" y="11676"/>
                    </a:lnTo>
                    <a:close/>
                    <a:moveTo>
                      <a:pt x="11904" y="13082"/>
                    </a:moveTo>
                    <a:lnTo>
                      <a:pt x="12561" y="13082"/>
                    </a:lnTo>
                    <a:lnTo>
                      <a:pt x="12561" y="13772"/>
                    </a:lnTo>
                    <a:lnTo>
                      <a:pt x="11904" y="13772"/>
                    </a:lnTo>
                    <a:lnTo>
                      <a:pt x="11904" y="13082"/>
                    </a:lnTo>
                    <a:close/>
                    <a:moveTo>
                      <a:pt x="13134" y="13082"/>
                    </a:moveTo>
                    <a:lnTo>
                      <a:pt x="13706" y="13082"/>
                    </a:lnTo>
                    <a:lnTo>
                      <a:pt x="13706" y="13772"/>
                    </a:lnTo>
                    <a:lnTo>
                      <a:pt x="13134" y="13772"/>
                    </a:lnTo>
                    <a:lnTo>
                      <a:pt x="13134" y="13082"/>
                    </a:lnTo>
                    <a:close/>
                    <a:moveTo>
                      <a:pt x="14305" y="13082"/>
                    </a:moveTo>
                    <a:lnTo>
                      <a:pt x="14852" y="13082"/>
                    </a:lnTo>
                    <a:lnTo>
                      <a:pt x="14852" y="13772"/>
                    </a:lnTo>
                    <a:lnTo>
                      <a:pt x="14305" y="13772"/>
                    </a:lnTo>
                    <a:lnTo>
                      <a:pt x="14305" y="13082"/>
                    </a:lnTo>
                    <a:close/>
                    <a:moveTo>
                      <a:pt x="13134" y="14488"/>
                    </a:moveTo>
                    <a:lnTo>
                      <a:pt x="13706" y="14488"/>
                    </a:lnTo>
                    <a:lnTo>
                      <a:pt x="13706" y="15178"/>
                    </a:lnTo>
                    <a:lnTo>
                      <a:pt x="13134" y="15178"/>
                    </a:lnTo>
                    <a:lnTo>
                      <a:pt x="13134" y="14488"/>
                    </a:lnTo>
                    <a:close/>
                    <a:moveTo>
                      <a:pt x="0" y="14586"/>
                    </a:moveTo>
                    <a:lnTo>
                      <a:pt x="0" y="21600"/>
                    </a:lnTo>
                    <a:lnTo>
                      <a:pt x="3538" y="21600"/>
                    </a:lnTo>
                    <a:lnTo>
                      <a:pt x="6495" y="21600"/>
                    </a:lnTo>
                    <a:lnTo>
                      <a:pt x="8862" y="21600"/>
                    </a:lnTo>
                    <a:lnTo>
                      <a:pt x="9427" y="21600"/>
                    </a:lnTo>
                    <a:lnTo>
                      <a:pt x="12384" y="21600"/>
                    </a:lnTo>
                    <a:lnTo>
                      <a:pt x="12384" y="14586"/>
                    </a:lnTo>
                    <a:lnTo>
                      <a:pt x="9427" y="14586"/>
                    </a:lnTo>
                    <a:lnTo>
                      <a:pt x="8862" y="14586"/>
                    </a:lnTo>
                    <a:lnTo>
                      <a:pt x="6495" y="14586"/>
                    </a:lnTo>
                    <a:lnTo>
                      <a:pt x="5889" y="14586"/>
                    </a:lnTo>
                    <a:lnTo>
                      <a:pt x="3538" y="14586"/>
                    </a:lnTo>
                    <a:lnTo>
                      <a:pt x="2982" y="14586"/>
                    </a:lnTo>
                    <a:lnTo>
                      <a:pt x="0" y="14586"/>
                    </a:lnTo>
                    <a:close/>
                    <a:moveTo>
                      <a:pt x="15678" y="14586"/>
                    </a:moveTo>
                    <a:cubicBezTo>
                      <a:pt x="15678" y="14586"/>
                      <a:pt x="12704" y="17832"/>
                      <a:pt x="12704" y="17832"/>
                    </a:cubicBezTo>
                    <a:lnTo>
                      <a:pt x="12704" y="18044"/>
                    </a:lnTo>
                    <a:lnTo>
                      <a:pt x="15678" y="14798"/>
                    </a:lnTo>
                    <a:lnTo>
                      <a:pt x="18753" y="18159"/>
                    </a:lnTo>
                    <a:lnTo>
                      <a:pt x="21600" y="18159"/>
                    </a:lnTo>
                    <a:lnTo>
                      <a:pt x="19898" y="16240"/>
                    </a:lnTo>
                    <a:lnTo>
                      <a:pt x="17194" y="16240"/>
                    </a:lnTo>
                    <a:lnTo>
                      <a:pt x="15678" y="14586"/>
                    </a:lnTo>
                    <a:close/>
                    <a:moveTo>
                      <a:pt x="615" y="15108"/>
                    </a:moveTo>
                    <a:lnTo>
                      <a:pt x="1415" y="15108"/>
                    </a:lnTo>
                    <a:lnTo>
                      <a:pt x="1415" y="15948"/>
                    </a:lnTo>
                    <a:lnTo>
                      <a:pt x="615" y="15948"/>
                    </a:lnTo>
                    <a:lnTo>
                      <a:pt x="615" y="15108"/>
                    </a:lnTo>
                    <a:close/>
                    <a:moveTo>
                      <a:pt x="2115" y="15108"/>
                    </a:moveTo>
                    <a:lnTo>
                      <a:pt x="2915" y="15108"/>
                    </a:lnTo>
                    <a:lnTo>
                      <a:pt x="2915" y="15948"/>
                    </a:lnTo>
                    <a:lnTo>
                      <a:pt x="2115" y="15948"/>
                    </a:lnTo>
                    <a:lnTo>
                      <a:pt x="2115" y="15108"/>
                    </a:lnTo>
                    <a:close/>
                    <a:moveTo>
                      <a:pt x="3572" y="15108"/>
                    </a:moveTo>
                    <a:lnTo>
                      <a:pt x="4372" y="15108"/>
                    </a:lnTo>
                    <a:lnTo>
                      <a:pt x="4372" y="15948"/>
                    </a:lnTo>
                    <a:lnTo>
                      <a:pt x="3572" y="15948"/>
                    </a:lnTo>
                    <a:lnTo>
                      <a:pt x="3572" y="15108"/>
                    </a:lnTo>
                    <a:close/>
                    <a:moveTo>
                      <a:pt x="5071" y="15108"/>
                    </a:moveTo>
                    <a:lnTo>
                      <a:pt x="5872" y="15108"/>
                    </a:lnTo>
                    <a:lnTo>
                      <a:pt x="5872" y="15948"/>
                    </a:lnTo>
                    <a:lnTo>
                      <a:pt x="5071" y="15948"/>
                    </a:lnTo>
                    <a:lnTo>
                      <a:pt x="5071" y="15108"/>
                    </a:lnTo>
                    <a:close/>
                    <a:moveTo>
                      <a:pt x="6504" y="15108"/>
                    </a:moveTo>
                    <a:lnTo>
                      <a:pt x="7304" y="15108"/>
                    </a:lnTo>
                    <a:lnTo>
                      <a:pt x="7304" y="15948"/>
                    </a:lnTo>
                    <a:lnTo>
                      <a:pt x="6504" y="15948"/>
                    </a:lnTo>
                    <a:lnTo>
                      <a:pt x="6504" y="15108"/>
                    </a:lnTo>
                    <a:close/>
                    <a:moveTo>
                      <a:pt x="8003" y="15108"/>
                    </a:moveTo>
                    <a:lnTo>
                      <a:pt x="8795" y="15108"/>
                    </a:lnTo>
                    <a:lnTo>
                      <a:pt x="8795" y="15948"/>
                    </a:lnTo>
                    <a:lnTo>
                      <a:pt x="8003" y="15948"/>
                    </a:lnTo>
                    <a:lnTo>
                      <a:pt x="8003" y="15108"/>
                    </a:lnTo>
                    <a:close/>
                    <a:moveTo>
                      <a:pt x="9461" y="15108"/>
                    </a:moveTo>
                    <a:lnTo>
                      <a:pt x="10261" y="15108"/>
                    </a:lnTo>
                    <a:lnTo>
                      <a:pt x="10261" y="15948"/>
                    </a:lnTo>
                    <a:lnTo>
                      <a:pt x="9461" y="15948"/>
                    </a:lnTo>
                    <a:lnTo>
                      <a:pt x="9461" y="15108"/>
                    </a:lnTo>
                    <a:close/>
                    <a:moveTo>
                      <a:pt x="10960" y="15108"/>
                    </a:moveTo>
                    <a:lnTo>
                      <a:pt x="11760" y="15108"/>
                    </a:lnTo>
                    <a:lnTo>
                      <a:pt x="11760" y="15948"/>
                    </a:lnTo>
                    <a:lnTo>
                      <a:pt x="10960" y="15948"/>
                    </a:lnTo>
                    <a:lnTo>
                      <a:pt x="10960" y="15108"/>
                    </a:lnTo>
                    <a:close/>
                    <a:moveTo>
                      <a:pt x="15678" y="15143"/>
                    </a:moveTo>
                    <a:cubicBezTo>
                      <a:pt x="15678" y="15143"/>
                      <a:pt x="12695" y="18398"/>
                      <a:pt x="12695" y="18398"/>
                    </a:cubicBezTo>
                    <a:lnTo>
                      <a:pt x="12965" y="18398"/>
                    </a:lnTo>
                    <a:lnTo>
                      <a:pt x="12965" y="21600"/>
                    </a:lnTo>
                    <a:lnTo>
                      <a:pt x="14894" y="21600"/>
                    </a:lnTo>
                    <a:lnTo>
                      <a:pt x="14894" y="19053"/>
                    </a:lnTo>
                    <a:lnTo>
                      <a:pt x="16453" y="19053"/>
                    </a:lnTo>
                    <a:lnTo>
                      <a:pt x="16453" y="21600"/>
                    </a:lnTo>
                    <a:lnTo>
                      <a:pt x="21347" y="21600"/>
                    </a:lnTo>
                    <a:lnTo>
                      <a:pt x="21347" y="18380"/>
                    </a:lnTo>
                    <a:lnTo>
                      <a:pt x="18635" y="18380"/>
                    </a:lnTo>
                    <a:lnTo>
                      <a:pt x="15678" y="15143"/>
                    </a:lnTo>
                    <a:close/>
                    <a:moveTo>
                      <a:pt x="15678" y="16629"/>
                    </a:moveTo>
                    <a:cubicBezTo>
                      <a:pt x="16001" y="16629"/>
                      <a:pt x="16259" y="16900"/>
                      <a:pt x="16259" y="17239"/>
                    </a:cubicBezTo>
                    <a:cubicBezTo>
                      <a:pt x="16259" y="17579"/>
                      <a:pt x="16001" y="17858"/>
                      <a:pt x="15678" y="17858"/>
                    </a:cubicBezTo>
                    <a:cubicBezTo>
                      <a:pt x="15354" y="17858"/>
                      <a:pt x="15088" y="17579"/>
                      <a:pt x="15088" y="17239"/>
                    </a:cubicBezTo>
                    <a:cubicBezTo>
                      <a:pt x="15088" y="16900"/>
                      <a:pt x="15354" y="16629"/>
                      <a:pt x="15678" y="16629"/>
                    </a:cubicBezTo>
                    <a:close/>
                    <a:moveTo>
                      <a:pt x="615" y="16815"/>
                    </a:moveTo>
                    <a:lnTo>
                      <a:pt x="1415" y="16815"/>
                    </a:lnTo>
                    <a:lnTo>
                      <a:pt x="1415" y="17655"/>
                    </a:lnTo>
                    <a:lnTo>
                      <a:pt x="615" y="17655"/>
                    </a:lnTo>
                    <a:lnTo>
                      <a:pt x="615" y="16815"/>
                    </a:lnTo>
                    <a:close/>
                    <a:moveTo>
                      <a:pt x="2115" y="16815"/>
                    </a:moveTo>
                    <a:lnTo>
                      <a:pt x="2915" y="16815"/>
                    </a:lnTo>
                    <a:lnTo>
                      <a:pt x="2915" y="17655"/>
                    </a:lnTo>
                    <a:lnTo>
                      <a:pt x="2115" y="17655"/>
                    </a:lnTo>
                    <a:lnTo>
                      <a:pt x="2115" y="16815"/>
                    </a:lnTo>
                    <a:close/>
                    <a:moveTo>
                      <a:pt x="3572" y="16815"/>
                    </a:moveTo>
                    <a:lnTo>
                      <a:pt x="4372" y="16815"/>
                    </a:lnTo>
                    <a:lnTo>
                      <a:pt x="4372" y="17655"/>
                    </a:lnTo>
                    <a:lnTo>
                      <a:pt x="3572" y="17655"/>
                    </a:lnTo>
                    <a:lnTo>
                      <a:pt x="3572" y="16815"/>
                    </a:lnTo>
                    <a:close/>
                    <a:moveTo>
                      <a:pt x="5071" y="16815"/>
                    </a:moveTo>
                    <a:lnTo>
                      <a:pt x="5872" y="16815"/>
                    </a:lnTo>
                    <a:lnTo>
                      <a:pt x="5872" y="17655"/>
                    </a:lnTo>
                    <a:lnTo>
                      <a:pt x="5071" y="17655"/>
                    </a:lnTo>
                    <a:lnTo>
                      <a:pt x="5071" y="16815"/>
                    </a:lnTo>
                    <a:close/>
                    <a:moveTo>
                      <a:pt x="6504" y="16815"/>
                    </a:moveTo>
                    <a:lnTo>
                      <a:pt x="7304" y="16815"/>
                    </a:lnTo>
                    <a:lnTo>
                      <a:pt x="7304" y="17655"/>
                    </a:lnTo>
                    <a:lnTo>
                      <a:pt x="6504" y="17655"/>
                    </a:lnTo>
                    <a:lnTo>
                      <a:pt x="6504" y="16815"/>
                    </a:lnTo>
                    <a:close/>
                    <a:moveTo>
                      <a:pt x="8003" y="16815"/>
                    </a:moveTo>
                    <a:lnTo>
                      <a:pt x="8795" y="16815"/>
                    </a:lnTo>
                    <a:lnTo>
                      <a:pt x="8795" y="17655"/>
                    </a:lnTo>
                    <a:lnTo>
                      <a:pt x="8003" y="17655"/>
                    </a:lnTo>
                    <a:lnTo>
                      <a:pt x="8003" y="16815"/>
                    </a:lnTo>
                    <a:close/>
                    <a:moveTo>
                      <a:pt x="9461" y="16815"/>
                    </a:moveTo>
                    <a:lnTo>
                      <a:pt x="10261" y="16815"/>
                    </a:lnTo>
                    <a:lnTo>
                      <a:pt x="10261" y="17655"/>
                    </a:lnTo>
                    <a:lnTo>
                      <a:pt x="9461" y="17655"/>
                    </a:lnTo>
                    <a:lnTo>
                      <a:pt x="9461" y="16815"/>
                    </a:lnTo>
                    <a:close/>
                    <a:moveTo>
                      <a:pt x="10960" y="16815"/>
                    </a:moveTo>
                    <a:lnTo>
                      <a:pt x="11760" y="16815"/>
                    </a:lnTo>
                    <a:lnTo>
                      <a:pt x="11760" y="17655"/>
                    </a:lnTo>
                    <a:lnTo>
                      <a:pt x="10960" y="17655"/>
                    </a:lnTo>
                    <a:lnTo>
                      <a:pt x="10960" y="16815"/>
                    </a:lnTo>
                    <a:close/>
                    <a:moveTo>
                      <a:pt x="615" y="18531"/>
                    </a:moveTo>
                    <a:lnTo>
                      <a:pt x="1415" y="18531"/>
                    </a:lnTo>
                    <a:lnTo>
                      <a:pt x="1415" y="19371"/>
                    </a:lnTo>
                    <a:lnTo>
                      <a:pt x="615" y="19371"/>
                    </a:lnTo>
                    <a:lnTo>
                      <a:pt x="615" y="18531"/>
                    </a:lnTo>
                    <a:close/>
                    <a:moveTo>
                      <a:pt x="2115" y="18531"/>
                    </a:moveTo>
                    <a:lnTo>
                      <a:pt x="2915" y="18531"/>
                    </a:lnTo>
                    <a:lnTo>
                      <a:pt x="2915" y="19371"/>
                    </a:lnTo>
                    <a:lnTo>
                      <a:pt x="2115" y="19371"/>
                    </a:lnTo>
                    <a:lnTo>
                      <a:pt x="2115" y="18531"/>
                    </a:lnTo>
                    <a:close/>
                    <a:moveTo>
                      <a:pt x="3572" y="18531"/>
                    </a:moveTo>
                    <a:lnTo>
                      <a:pt x="4372" y="18531"/>
                    </a:lnTo>
                    <a:lnTo>
                      <a:pt x="4372" y="19371"/>
                    </a:lnTo>
                    <a:lnTo>
                      <a:pt x="3572" y="19371"/>
                    </a:lnTo>
                    <a:lnTo>
                      <a:pt x="3572" y="18531"/>
                    </a:lnTo>
                    <a:close/>
                    <a:moveTo>
                      <a:pt x="5071" y="18531"/>
                    </a:moveTo>
                    <a:lnTo>
                      <a:pt x="5872" y="18531"/>
                    </a:lnTo>
                    <a:lnTo>
                      <a:pt x="5872" y="19371"/>
                    </a:lnTo>
                    <a:lnTo>
                      <a:pt x="5071" y="19371"/>
                    </a:lnTo>
                    <a:lnTo>
                      <a:pt x="5071" y="18531"/>
                    </a:lnTo>
                    <a:close/>
                    <a:moveTo>
                      <a:pt x="6504" y="18531"/>
                    </a:moveTo>
                    <a:lnTo>
                      <a:pt x="7304" y="18531"/>
                    </a:lnTo>
                    <a:lnTo>
                      <a:pt x="7304" y="19371"/>
                    </a:lnTo>
                    <a:lnTo>
                      <a:pt x="6504" y="19371"/>
                    </a:lnTo>
                    <a:lnTo>
                      <a:pt x="6504" y="18531"/>
                    </a:lnTo>
                    <a:close/>
                    <a:moveTo>
                      <a:pt x="8003" y="18531"/>
                    </a:moveTo>
                    <a:lnTo>
                      <a:pt x="8795" y="18531"/>
                    </a:lnTo>
                    <a:lnTo>
                      <a:pt x="8795" y="19371"/>
                    </a:lnTo>
                    <a:lnTo>
                      <a:pt x="8003" y="19371"/>
                    </a:lnTo>
                    <a:lnTo>
                      <a:pt x="8003" y="18531"/>
                    </a:lnTo>
                    <a:close/>
                    <a:moveTo>
                      <a:pt x="9461" y="18531"/>
                    </a:moveTo>
                    <a:lnTo>
                      <a:pt x="10261" y="18531"/>
                    </a:lnTo>
                    <a:lnTo>
                      <a:pt x="10261" y="19371"/>
                    </a:lnTo>
                    <a:lnTo>
                      <a:pt x="9461" y="19371"/>
                    </a:lnTo>
                    <a:lnTo>
                      <a:pt x="9461" y="18531"/>
                    </a:lnTo>
                    <a:close/>
                    <a:moveTo>
                      <a:pt x="10960" y="18531"/>
                    </a:moveTo>
                    <a:lnTo>
                      <a:pt x="11760" y="18531"/>
                    </a:lnTo>
                    <a:lnTo>
                      <a:pt x="11760" y="19371"/>
                    </a:lnTo>
                    <a:lnTo>
                      <a:pt x="10960" y="19371"/>
                    </a:lnTo>
                    <a:lnTo>
                      <a:pt x="10960" y="18531"/>
                    </a:lnTo>
                    <a:close/>
                    <a:moveTo>
                      <a:pt x="17750" y="19053"/>
                    </a:moveTo>
                    <a:lnTo>
                      <a:pt x="18921" y="19053"/>
                    </a:lnTo>
                    <a:lnTo>
                      <a:pt x="18921" y="20282"/>
                    </a:lnTo>
                    <a:lnTo>
                      <a:pt x="17750" y="20282"/>
                    </a:lnTo>
                    <a:cubicBezTo>
                      <a:pt x="17750" y="20282"/>
                      <a:pt x="17750" y="19053"/>
                      <a:pt x="17750" y="19053"/>
                    </a:cubicBezTo>
                    <a:close/>
                    <a:moveTo>
                      <a:pt x="19587" y="19053"/>
                    </a:moveTo>
                    <a:lnTo>
                      <a:pt x="20758" y="19053"/>
                    </a:lnTo>
                    <a:lnTo>
                      <a:pt x="20758" y="20282"/>
                    </a:lnTo>
                    <a:lnTo>
                      <a:pt x="19587" y="20282"/>
                    </a:lnTo>
                    <a:cubicBezTo>
                      <a:pt x="19587" y="20282"/>
                      <a:pt x="19587" y="19053"/>
                      <a:pt x="19587" y="19053"/>
                    </a:cubicBezTo>
                    <a:close/>
                    <a:moveTo>
                      <a:pt x="615" y="20247"/>
                    </a:moveTo>
                    <a:lnTo>
                      <a:pt x="1415" y="20247"/>
                    </a:lnTo>
                    <a:lnTo>
                      <a:pt x="1415" y="21087"/>
                    </a:lnTo>
                    <a:lnTo>
                      <a:pt x="615" y="21087"/>
                    </a:lnTo>
                    <a:lnTo>
                      <a:pt x="615" y="20247"/>
                    </a:lnTo>
                    <a:close/>
                    <a:moveTo>
                      <a:pt x="2115" y="20247"/>
                    </a:moveTo>
                    <a:lnTo>
                      <a:pt x="2915" y="20247"/>
                    </a:lnTo>
                    <a:lnTo>
                      <a:pt x="2915" y="21087"/>
                    </a:lnTo>
                    <a:lnTo>
                      <a:pt x="2115" y="21087"/>
                    </a:lnTo>
                    <a:lnTo>
                      <a:pt x="2115" y="20247"/>
                    </a:lnTo>
                    <a:close/>
                    <a:moveTo>
                      <a:pt x="3572" y="20247"/>
                    </a:moveTo>
                    <a:lnTo>
                      <a:pt x="4372" y="20247"/>
                    </a:lnTo>
                    <a:lnTo>
                      <a:pt x="4372" y="21087"/>
                    </a:lnTo>
                    <a:lnTo>
                      <a:pt x="3572" y="21087"/>
                    </a:lnTo>
                    <a:lnTo>
                      <a:pt x="3572" y="20247"/>
                    </a:lnTo>
                    <a:close/>
                    <a:moveTo>
                      <a:pt x="5071" y="20247"/>
                    </a:moveTo>
                    <a:lnTo>
                      <a:pt x="5872" y="20247"/>
                    </a:lnTo>
                    <a:lnTo>
                      <a:pt x="5872" y="21087"/>
                    </a:lnTo>
                    <a:lnTo>
                      <a:pt x="5071" y="21087"/>
                    </a:lnTo>
                    <a:lnTo>
                      <a:pt x="5071" y="20247"/>
                    </a:lnTo>
                    <a:close/>
                    <a:moveTo>
                      <a:pt x="6504" y="20247"/>
                    </a:moveTo>
                    <a:lnTo>
                      <a:pt x="7304" y="20247"/>
                    </a:lnTo>
                    <a:lnTo>
                      <a:pt x="7304" y="21087"/>
                    </a:lnTo>
                    <a:lnTo>
                      <a:pt x="6504" y="21087"/>
                    </a:lnTo>
                    <a:lnTo>
                      <a:pt x="6504" y="20247"/>
                    </a:lnTo>
                    <a:close/>
                    <a:moveTo>
                      <a:pt x="8003" y="20247"/>
                    </a:moveTo>
                    <a:lnTo>
                      <a:pt x="8795" y="20247"/>
                    </a:lnTo>
                    <a:lnTo>
                      <a:pt x="8795" y="21087"/>
                    </a:lnTo>
                    <a:lnTo>
                      <a:pt x="8003" y="21087"/>
                    </a:lnTo>
                    <a:lnTo>
                      <a:pt x="8003" y="20247"/>
                    </a:lnTo>
                    <a:close/>
                    <a:moveTo>
                      <a:pt x="9461" y="20247"/>
                    </a:moveTo>
                    <a:lnTo>
                      <a:pt x="10261" y="20247"/>
                    </a:lnTo>
                    <a:lnTo>
                      <a:pt x="10261" y="21087"/>
                    </a:lnTo>
                    <a:lnTo>
                      <a:pt x="9461" y="21087"/>
                    </a:lnTo>
                    <a:lnTo>
                      <a:pt x="9461" y="20247"/>
                    </a:lnTo>
                    <a:close/>
                    <a:moveTo>
                      <a:pt x="10960" y="20247"/>
                    </a:moveTo>
                    <a:lnTo>
                      <a:pt x="11760" y="20247"/>
                    </a:lnTo>
                    <a:lnTo>
                      <a:pt x="11760" y="21087"/>
                    </a:lnTo>
                    <a:lnTo>
                      <a:pt x="10960" y="21087"/>
                    </a:lnTo>
                    <a:lnTo>
                      <a:pt x="10960" y="20247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" name="Shape 63500">
                <a:extLst>
                  <a:ext uri="{FF2B5EF4-FFF2-40B4-BE49-F238E27FC236}">
                    <a16:creationId xmlns:a16="http://schemas.microsoft.com/office/drawing/2014/main" xmlns="" id="{3A5E2E66-E07E-534B-AD71-A8B8284EDF88}"/>
                  </a:ext>
                </a:extLst>
              </p:cNvPr>
              <p:cNvSpPr/>
              <p:nvPr/>
            </p:nvSpPr>
            <p:spPr>
              <a:xfrm>
                <a:off x="1462720" y="0"/>
                <a:ext cx="764767" cy="1120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03" y="0"/>
                    </a:moveTo>
                    <a:lnTo>
                      <a:pt x="10903" y="21600"/>
                    </a:lnTo>
                    <a:lnTo>
                      <a:pt x="13938" y="21600"/>
                    </a:lnTo>
                    <a:lnTo>
                      <a:pt x="13938" y="0"/>
                    </a:lnTo>
                    <a:lnTo>
                      <a:pt x="10903" y="0"/>
                    </a:lnTo>
                    <a:close/>
                    <a:moveTo>
                      <a:pt x="6882" y="3632"/>
                    </a:moveTo>
                    <a:lnTo>
                      <a:pt x="0" y="7294"/>
                    </a:lnTo>
                    <a:cubicBezTo>
                      <a:pt x="0" y="9002"/>
                      <a:pt x="0" y="10711"/>
                      <a:pt x="0" y="12420"/>
                    </a:cubicBezTo>
                    <a:cubicBezTo>
                      <a:pt x="0" y="15481"/>
                      <a:pt x="0" y="18539"/>
                      <a:pt x="0" y="21600"/>
                    </a:cubicBezTo>
                    <a:lnTo>
                      <a:pt x="5408" y="21600"/>
                    </a:lnTo>
                    <a:lnTo>
                      <a:pt x="5408" y="9690"/>
                    </a:lnTo>
                    <a:lnTo>
                      <a:pt x="6882" y="9690"/>
                    </a:lnTo>
                    <a:lnTo>
                      <a:pt x="6882" y="3632"/>
                    </a:lnTo>
                    <a:close/>
                    <a:moveTo>
                      <a:pt x="4118" y="5933"/>
                    </a:moveTo>
                    <a:lnTo>
                      <a:pt x="5451" y="5933"/>
                    </a:lnTo>
                    <a:lnTo>
                      <a:pt x="5451" y="6850"/>
                    </a:lnTo>
                    <a:lnTo>
                      <a:pt x="4118" y="6850"/>
                    </a:lnTo>
                    <a:lnTo>
                      <a:pt x="4118" y="5933"/>
                    </a:lnTo>
                    <a:close/>
                    <a:moveTo>
                      <a:pt x="1431" y="7671"/>
                    </a:moveTo>
                    <a:lnTo>
                      <a:pt x="2775" y="7671"/>
                    </a:lnTo>
                    <a:lnTo>
                      <a:pt x="2775" y="8581"/>
                    </a:lnTo>
                    <a:lnTo>
                      <a:pt x="1431" y="8581"/>
                    </a:lnTo>
                    <a:lnTo>
                      <a:pt x="1431" y="7671"/>
                    </a:lnTo>
                    <a:close/>
                    <a:moveTo>
                      <a:pt x="4118" y="7671"/>
                    </a:moveTo>
                    <a:lnTo>
                      <a:pt x="5451" y="7671"/>
                    </a:lnTo>
                    <a:lnTo>
                      <a:pt x="5451" y="8581"/>
                    </a:lnTo>
                    <a:lnTo>
                      <a:pt x="4118" y="8581"/>
                    </a:lnTo>
                    <a:lnTo>
                      <a:pt x="4118" y="7671"/>
                    </a:lnTo>
                    <a:close/>
                    <a:moveTo>
                      <a:pt x="5907" y="10016"/>
                    </a:moveTo>
                    <a:lnTo>
                      <a:pt x="5907" y="15741"/>
                    </a:lnTo>
                    <a:lnTo>
                      <a:pt x="5907" y="15875"/>
                    </a:lnTo>
                    <a:lnTo>
                      <a:pt x="5907" y="21600"/>
                    </a:lnTo>
                    <a:lnTo>
                      <a:pt x="10415" y="21600"/>
                    </a:lnTo>
                    <a:lnTo>
                      <a:pt x="10415" y="15875"/>
                    </a:lnTo>
                    <a:lnTo>
                      <a:pt x="10415" y="15741"/>
                    </a:lnTo>
                    <a:lnTo>
                      <a:pt x="10415" y="10016"/>
                    </a:lnTo>
                    <a:lnTo>
                      <a:pt x="5907" y="10016"/>
                    </a:lnTo>
                    <a:close/>
                    <a:moveTo>
                      <a:pt x="6665" y="10452"/>
                    </a:moveTo>
                    <a:lnTo>
                      <a:pt x="7695" y="10452"/>
                    </a:lnTo>
                    <a:lnTo>
                      <a:pt x="7695" y="11155"/>
                    </a:lnTo>
                    <a:lnTo>
                      <a:pt x="6665" y="11155"/>
                    </a:lnTo>
                    <a:lnTo>
                      <a:pt x="6665" y="10452"/>
                    </a:lnTo>
                    <a:close/>
                    <a:moveTo>
                      <a:pt x="8594" y="10452"/>
                    </a:moveTo>
                    <a:lnTo>
                      <a:pt x="9613" y="10452"/>
                    </a:lnTo>
                    <a:lnTo>
                      <a:pt x="9613" y="11155"/>
                    </a:lnTo>
                    <a:lnTo>
                      <a:pt x="8594" y="11155"/>
                    </a:lnTo>
                    <a:lnTo>
                      <a:pt x="8594" y="10452"/>
                    </a:lnTo>
                    <a:close/>
                    <a:moveTo>
                      <a:pt x="14425" y="11333"/>
                    </a:moveTo>
                    <a:lnTo>
                      <a:pt x="14425" y="16407"/>
                    </a:lnTo>
                    <a:lnTo>
                      <a:pt x="14425" y="16533"/>
                    </a:lnTo>
                    <a:lnTo>
                      <a:pt x="14425" y="21600"/>
                    </a:lnTo>
                    <a:lnTo>
                      <a:pt x="17601" y="21600"/>
                    </a:lnTo>
                    <a:lnTo>
                      <a:pt x="18424" y="21600"/>
                    </a:lnTo>
                    <a:lnTo>
                      <a:pt x="21600" y="21600"/>
                    </a:lnTo>
                    <a:lnTo>
                      <a:pt x="21600" y="16533"/>
                    </a:lnTo>
                    <a:lnTo>
                      <a:pt x="21600" y="16407"/>
                    </a:lnTo>
                    <a:lnTo>
                      <a:pt x="21600" y="11333"/>
                    </a:lnTo>
                    <a:lnTo>
                      <a:pt x="18424" y="11333"/>
                    </a:lnTo>
                    <a:lnTo>
                      <a:pt x="17601" y="11333"/>
                    </a:lnTo>
                    <a:lnTo>
                      <a:pt x="14425" y="11333"/>
                    </a:lnTo>
                    <a:close/>
                    <a:moveTo>
                      <a:pt x="15097" y="11725"/>
                    </a:moveTo>
                    <a:lnTo>
                      <a:pt x="16008" y="11725"/>
                    </a:lnTo>
                    <a:lnTo>
                      <a:pt x="16008" y="12346"/>
                    </a:lnTo>
                    <a:lnTo>
                      <a:pt x="15097" y="12346"/>
                    </a:lnTo>
                    <a:lnTo>
                      <a:pt x="15097" y="11725"/>
                    </a:lnTo>
                    <a:close/>
                    <a:moveTo>
                      <a:pt x="16810" y="11725"/>
                    </a:moveTo>
                    <a:lnTo>
                      <a:pt x="17601" y="11725"/>
                    </a:lnTo>
                    <a:lnTo>
                      <a:pt x="17601" y="12346"/>
                    </a:lnTo>
                    <a:lnTo>
                      <a:pt x="16810" y="12346"/>
                    </a:lnTo>
                    <a:lnTo>
                      <a:pt x="16810" y="11725"/>
                    </a:lnTo>
                    <a:close/>
                    <a:moveTo>
                      <a:pt x="18424" y="11725"/>
                    </a:moveTo>
                    <a:lnTo>
                      <a:pt x="19183" y="11725"/>
                    </a:lnTo>
                    <a:lnTo>
                      <a:pt x="19183" y="12346"/>
                    </a:lnTo>
                    <a:lnTo>
                      <a:pt x="18424" y="12346"/>
                    </a:lnTo>
                    <a:lnTo>
                      <a:pt x="18424" y="11725"/>
                    </a:lnTo>
                    <a:close/>
                    <a:moveTo>
                      <a:pt x="19985" y="11725"/>
                    </a:moveTo>
                    <a:lnTo>
                      <a:pt x="20885" y="11725"/>
                    </a:lnTo>
                    <a:lnTo>
                      <a:pt x="20885" y="12346"/>
                    </a:lnTo>
                    <a:lnTo>
                      <a:pt x="19985" y="12346"/>
                    </a:lnTo>
                    <a:lnTo>
                      <a:pt x="19985" y="11725"/>
                    </a:lnTo>
                    <a:close/>
                    <a:moveTo>
                      <a:pt x="6665" y="11880"/>
                    </a:moveTo>
                    <a:lnTo>
                      <a:pt x="7695" y="11880"/>
                    </a:lnTo>
                    <a:lnTo>
                      <a:pt x="7695" y="12583"/>
                    </a:lnTo>
                    <a:lnTo>
                      <a:pt x="6665" y="12583"/>
                    </a:lnTo>
                    <a:lnTo>
                      <a:pt x="6665" y="11880"/>
                    </a:lnTo>
                    <a:close/>
                    <a:moveTo>
                      <a:pt x="8594" y="11880"/>
                    </a:moveTo>
                    <a:lnTo>
                      <a:pt x="9613" y="11880"/>
                    </a:lnTo>
                    <a:lnTo>
                      <a:pt x="9613" y="12583"/>
                    </a:lnTo>
                    <a:lnTo>
                      <a:pt x="8594" y="12583"/>
                    </a:lnTo>
                    <a:lnTo>
                      <a:pt x="8594" y="11880"/>
                    </a:lnTo>
                    <a:close/>
                    <a:moveTo>
                      <a:pt x="15097" y="12990"/>
                    </a:moveTo>
                    <a:lnTo>
                      <a:pt x="16008" y="12990"/>
                    </a:lnTo>
                    <a:lnTo>
                      <a:pt x="16008" y="13611"/>
                    </a:lnTo>
                    <a:lnTo>
                      <a:pt x="15097" y="13611"/>
                    </a:lnTo>
                    <a:lnTo>
                      <a:pt x="15097" y="12990"/>
                    </a:lnTo>
                    <a:close/>
                    <a:moveTo>
                      <a:pt x="16810" y="12990"/>
                    </a:moveTo>
                    <a:lnTo>
                      <a:pt x="17601" y="12990"/>
                    </a:lnTo>
                    <a:lnTo>
                      <a:pt x="17601" y="13611"/>
                    </a:lnTo>
                    <a:lnTo>
                      <a:pt x="16810" y="13611"/>
                    </a:lnTo>
                    <a:lnTo>
                      <a:pt x="16810" y="12990"/>
                    </a:lnTo>
                    <a:close/>
                    <a:moveTo>
                      <a:pt x="18424" y="12990"/>
                    </a:moveTo>
                    <a:lnTo>
                      <a:pt x="19183" y="12990"/>
                    </a:lnTo>
                    <a:lnTo>
                      <a:pt x="19183" y="13611"/>
                    </a:lnTo>
                    <a:lnTo>
                      <a:pt x="18424" y="13611"/>
                    </a:lnTo>
                    <a:lnTo>
                      <a:pt x="18424" y="12990"/>
                    </a:lnTo>
                    <a:close/>
                    <a:moveTo>
                      <a:pt x="19985" y="12990"/>
                    </a:moveTo>
                    <a:lnTo>
                      <a:pt x="20885" y="12990"/>
                    </a:lnTo>
                    <a:lnTo>
                      <a:pt x="20885" y="13611"/>
                    </a:lnTo>
                    <a:lnTo>
                      <a:pt x="19985" y="13611"/>
                    </a:lnTo>
                    <a:lnTo>
                      <a:pt x="19985" y="12990"/>
                    </a:lnTo>
                    <a:close/>
                    <a:moveTo>
                      <a:pt x="6665" y="13315"/>
                    </a:moveTo>
                    <a:lnTo>
                      <a:pt x="7695" y="13315"/>
                    </a:lnTo>
                    <a:lnTo>
                      <a:pt x="7695" y="14018"/>
                    </a:lnTo>
                    <a:lnTo>
                      <a:pt x="6665" y="14018"/>
                    </a:lnTo>
                    <a:lnTo>
                      <a:pt x="6665" y="13315"/>
                    </a:lnTo>
                    <a:close/>
                    <a:moveTo>
                      <a:pt x="8594" y="13315"/>
                    </a:moveTo>
                    <a:lnTo>
                      <a:pt x="9613" y="13315"/>
                    </a:lnTo>
                    <a:lnTo>
                      <a:pt x="9613" y="14018"/>
                    </a:lnTo>
                    <a:lnTo>
                      <a:pt x="8594" y="14018"/>
                    </a:lnTo>
                    <a:lnTo>
                      <a:pt x="8594" y="13315"/>
                    </a:lnTo>
                    <a:close/>
                    <a:moveTo>
                      <a:pt x="15097" y="14255"/>
                    </a:moveTo>
                    <a:lnTo>
                      <a:pt x="16008" y="14255"/>
                    </a:lnTo>
                    <a:lnTo>
                      <a:pt x="16008" y="14883"/>
                    </a:lnTo>
                    <a:lnTo>
                      <a:pt x="15097" y="14883"/>
                    </a:lnTo>
                    <a:lnTo>
                      <a:pt x="15097" y="14255"/>
                    </a:lnTo>
                    <a:close/>
                    <a:moveTo>
                      <a:pt x="16810" y="14255"/>
                    </a:moveTo>
                    <a:lnTo>
                      <a:pt x="17601" y="14255"/>
                    </a:lnTo>
                    <a:lnTo>
                      <a:pt x="17601" y="14883"/>
                    </a:lnTo>
                    <a:lnTo>
                      <a:pt x="16810" y="14883"/>
                    </a:lnTo>
                    <a:lnTo>
                      <a:pt x="16810" y="14255"/>
                    </a:lnTo>
                    <a:close/>
                    <a:moveTo>
                      <a:pt x="18424" y="14255"/>
                    </a:moveTo>
                    <a:lnTo>
                      <a:pt x="19183" y="14255"/>
                    </a:lnTo>
                    <a:lnTo>
                      <a:pt x="19183" y="14883"/>
                    </a:lnTo>
                    <a:lnTo>
                      <a:pt x="18424" y="14883"/>
                    </a:lnTo>
                    <a:lnTo>
                      <a:pt x="18424" y="14255"/>
                    </a:lnTo>
                    <a:close/>
                    <a:moveTo>
                      <a:pt x="19985" y="14255"/>
                    </a:moveTo>
                    <a:lnTo>
                      <a:pt x="20885" y="14255"/>
                    </a:lnTo>
                    <a:lnTo>
                      <a:pt x="20885" y="14883"/>
                    </a:lnTo>
                    <a:lnTo>
                      <a:pt x="19985" y="14883"/>
                    </a:lnTo>
                    <a:lnTo>
                      <a:pt x="19985" y="14255"/>
                    </a:lnTo>
                    <a:close/>
                    <a:moveTo>
                      <a:pt x="6665" y="14750"/>
                    </a:moveTo>
                    <a:lnTo>
                      <a:pt x="7695" y="14750"/>
                    </a:lnTo>
                    <a:lnTo>
                      <a:pt x="7695" y="15445"/>
                    </a:lnTo>
                    <a:lnTo>
                      <a:pt x="6665" y="15445"/>
                    </a:lnTo>
                    <a:lnTo>
                      <a:pt x="6665" y="14750"/>
                    </a:lnTo>
                    <a:close/>
                    <a:moveTo>
                      <a:pt x="8594" y="14750"/>
                    </a:moveTo>
                    <a:lnTo>
                      <a:pt x="9613" y="14750"/>
                    </a:lnTo>
                    <a:lnTo>
                      <a:pt x="9613" y="15445"/>
                    </a:lnTo>
                    <a:lnTo>
                      <a:pt x="8594" y="15445"/>
                    </a:lnTo>
                    <a:lnTo>
                      <a:pt x="8594" y="14750"/>
                    </a:lnTo>
                    <a:close/>
                    <a:moveTo>
                      <a:pt x="15097" y="15527"/>
                    </a:moveTo>
                    <a:lnTo>
                      <a:pt x="16008" y="15527"/>
                    </a:lnTo>
                    <a:lnTo>
                      <a:pt x="16008" y="16148"/>
                    </a:lnTo>
                    <a:lnTo>
                      <a:pt x="15097" y="16148"/>
                    </a:lnTo>
                    <a:lnTo>
                      <a:pt x="15097" y="15527"/>
                    </a:lnTo>
                    <a:close/>
                    <a:moveTo>
                      <a:pt x="16810" y="15527"/>
                    </a:moveTo>
                    <a:lnTo>
                      <a:pt x="17601" y="15527"/>
                    </a:lnTo>
                    <a:lnTo>
                      <a:pt x="17601" y="16148"/>
                    </a:lnTo>
                    <a:lnTo>
                      <a:pt x="16810" y="16148"/>
                    </a:lnTo>
                    <a:lnTo>
                      <a:pt x="16810" y="15527"/>
                    </a:lnTo>
                    <a:close/>
                    <a:moveTo>
                      <a:pt x="18424" y="15527"/>
                    </a:moveTo>
                    <a:lnTo>
                      <a:pt x="19183" y="15527"/>
                    </a:lnTo>
                    <a:lnTo>
                      <a:pt x="19183" y="16148"/>
                    </a:lnTo>
                    <a:lnTo>
                      <a:pt x="18424" y="16148"/>
                    </a:lnTo>
                    <a:lnTo>
                      <a:pt x="18424" y="15527"/>
                    </a:lnTo>
                    <a:close/>
                    <a:moveTo>
                      <a:pt x="19985" y="15527"/>
                    </a:moveTo>
                    <a:lnTo>
                      <a:pt x="20885" y="15527"/>
                    </a:lnTo>
                    <a:lnTo>
                      <a:pt x="20885" y="16148"/>
                    </a:lnTo>
                    <a:lnTo>
                      <a:pt x="19985" y="16148"/>
                    </a:lnTo>
                    <a:lnTo>
                      <a:pt x="19985" y="15527"/>
                    </a:lnTo>
                    <a:close/>
                    <a:moveTo>
                      <a:pt x="6665" y="16178"/>
                    </a:moveTo>
                    <a:lnTo>
                      <a:pt x="7695" y="16178"/>
                    </a:lnTo>
                    <a:lnTo>
                      <a:pt x="7695" y="16873"/>
                    </a:lnTo>
                    <a:lnTo>
                      <a:pt x="6665" y="16873"/>
                    </a:lnTo>
                    <a:lnTo>
                      <a:pt x="6665" y="16178"/>
                    </a:lnTo>
                    <a:close/>
                    <a:moveTo>
                      <a:pt x="8594" y="16178"/>
                    </a:moveTo>
                    <a:lnTo>
                      <a:pt x="9613" y="16178"/>
                    </a:lnTo>
                    <a:lnTo>
                      <a:pt x="9613" y="16873"/>
                    </a:lnTo>
                    <a:lnTo>
                      <a:pt x="8594" y="16873"/>
                    </a:lnTo>
                    <a:lnTo>
                      <a:pt x="8594" y="16178"/>
                    </a:lnTo>
                    <a:close/>
                    <a:moveTo>
                      <a:pt x="15097" y="16792"/>
                    </a:moveTo>
                    <a:lnTo>
                      <a:pt x="16008" y="16792"/>
                    </a:lnTo>
                    <a:lnTo>
                      <a:pt x="16008" y="17413"/>
                    </a:lnTo>
                    <a:lnTo>
                      <a:pt x="15097" y="17413"/>
                    </a:lnTo>
                    <a:lnTo>
                      <a:pt x="15097" y="16792"/>
                    </a:lnTo>
                    <a:close/>
                    <a:moveTo>
                      <a:pt x="16810" y="16792"/>
                    </a:moveTo>
                    <a:lnTo>
                      <a:pt x="17601" y="16792"/>
                    </a:lnTo>
                    <a:lnTo>
                      <a:pt x="17601" y="17413"/>
                    </a:lnTo>
                    <a:lnTo>
                      <a:pt x="16810" y="17413"/>
                    </a:lnTo>
                    <a:lnTo>
                      <a:pt x="16810" y="16792"/>
                    </a:lnTo>
                    <a:close/>
                    <a:moveTo>
                      <a:pt x="18424" y="16792"/>
                    </a:moveTo>
                    <a:lnTo>
                      <a:pt x="19183" y="16792"/>
                    </a:lnTo>
                    <a:lnTo>
                      <a:pt x="19183" y="17413"/>
                    </a:lnTo>
                    <a:lnTo>
                      <a:pt x="18424" y="17413"/>
                    </a:lnTo>
                    <a:lnTo>
                      <a:pt x="18424" y="16792"/>
                    </a:lnTo>
                    <a:close/>
                    <a:moveTo>
                      <a:pt x="19985" y="16792"/>
                    </a:moveTo>
                    <a:lnTo>
                      <a:pt x="20885" y="16792"/>
                    </a:lnTo>
                    <a:lnTo>
                      <a:pt x="20885" y="17413"/>
                    </a:lnTo>
                    <a:lnTo>
                      <a:pt x="19985" y="17413"/>
                    </a:lnTo>
                    <a:lnTo>
                      <a:pt x="19985" y="16792"/>
                    </a:lnTo>
                    <a:close/>
                    <a:moveTo>
                      <a:pt x="6665" y="17605"/>
                    </a:moveTo>
                    <a:lnTo>
                      <a:pt x="7695" y="17605"/>
                    </a:lnTo>
                    <a:lnTo>
                      <a:pt x="7695" y="18301"/>
                    </a:lnTo>
                    <a:lnTo>
                      <a:pt x="6665" y="18301"/>
                    </a:lnTo>
                    <a:lnTo>
                      <a:pt x="6665" y="17605"/>
                    </a:lnTo>
                    <a:close/>
                    <a:moveTo>
                      <a:pt x="8594" y="17605"/>
                    </a:moveTo>
                    <a:lnTo>
                      <a:pt x="9613" y="17605"/>
                    </a:lnTo>
                    <a:lnTo>
                      <a:pt x="9613" y="18301"/>
                    </a:lnTo>
                    <a:lnTo>
                      <a:pt x="8594" y="18301"/>
                    </a:lnTo>
                    <a:lnTo>
                      <a:pt x="8594" y="17605"/>
                    </a:lnTo>
                    <a:close/>
                    <a:moveTo>
                      <a:pt x="15097" y="18064"/>
                    </a:moveTo>
                    <a:lnTo>
                      <a:pt x="16008" y="18064"/>
                    </a:lnTo>
                    <a:lnTo>
                      <a:pt x="16008" y="18678"/>
                    </a:lnTo>
                    <a:lnTo>
                      <a:pt x="15097" y="18678"/>
                    </a:lnTo>
                    <a:lnTo>
                      <a:pt x="15097" y="18064"/>
                    </a:lnTo>
                    <a:close/>
                    <a:moveTo>
                      <a:pt x="16810" y="18064"/>
                    </a:moveTo>
                    <a:lnTo>
                      <a:pt x="17601" y="18064"/>
                    </a:lnTo>
                    <a:lnTo>
                      <a:pt x="17601" y="18678"/>
                    </a:lnTo>
                    <a:lnTo>
                      <a:pt x="16810" y="18678"/>
                    </a:lnTo>
                    <a:lnTo>
                      <a:pt x="16810" y="18064"/>
                    </a:lnTo>
                    <a:close/>
                    <a:moveTo>
                      <a:pt x="18424" y="18064"/>
                    </a:moveTo>
                    <a:lnTo>
                      <a:pt x="19183" y="18064"/>
                    </a:lnTo>
                    <a:lnTo>
                      <a:pt x="19183" y="18678"/>
                    </a:lnTo>
                    <a:lnTo>
                      <a:pt x="18424" y="18678"/>
                    </a:lnTo>
                    <a:lnTo>
                      <a:pt x="18424" y="18064"/>
                    </a:lnTo>
                    <a:close/>
                    <a:moveTo>
                      <a:pt x="19985" y="18064"/>
                    </a:moveTo>
                    <a:lnTo>
                      <a:pt x="20885" y="18064"/>
                    </a:lnTo>
                    <a:lnTo>
                      <a:pt x="20885" y="18678"/>
                    </a:lnTo>
                    <a:lnTo>
                      <a:pt x="19985" y="18678"/>
                    </a:lnTo>
                    <a:lnTo>
                      <a:pt x="19985" y="18064"/>
                    </a:lnTo>
                    <a:close/>
                    <a:moveTo>
                      <a:pt x="6665" y="19033"/>
                    </a:moveTo>
                    <a:lnTo>
                      <a:pt x="7695" y="19033"/>
                    </a:lnTo>
                    <a:lnTo>
                      <a:pt x="7695" y="19736"/>
                    </a:lnTo>
                    <a:lnTo>
                      <a:pt x="6665" y="19736"/>
                    </a:lnTo>
                    <a:lnTo>
                      <a:pt x="6665" y="19033"/>
                    </a:lnTo>
                    <a:close/>
                    <a:moveTo>
                      <a:pt x="8594" y="19033"/>
                    </a:moveTo>
                    <a:lnTo>
                      <a:pt x="9613" y="19033"/>
                    </a:lnTo>
                    <a:lnTo>
                      <a:pt x="9613" y="19736"/>
                    </a:lnTo>
                    <a:lnTo>
                      <a:pt x="8594" y="19736"/>
                    </a:lnTo>
                    <a:lnTo>
                      <a:pt x="8594" y="19033"/>
                    </a:lnTo>
                    <a:close/>
                    <a:moveTo>
                      <a:pt x="15097" y="19329"/>
                    </a:moveTo>
                    <a:lnTo>
                      <a:pt x="16008" y="19329"/>
                    </a:lnTo>
                    <a:lnTo>
                      <a:pt x="16008" y="19950"/>
                    </a:lnTo>
                    <a:lnTo>
                      <a:pt x="15097" y="19950"/>
                    </a:lnTo>
                    <a:lnTo>
                      <a:pt x="15097" y="19329"/>
                    </a:lnTo>
                    <a:close/>
                    <a:moveTo>
                      <a:pt x="16810" y="19329"/>
                    </a:moveTo>
                    <a:lnTo>
                      <a:pt x="17601" y="19329"/>
                    </a:lnTo>
                    <a:lnTo>
                      <a:pt x="17601" y="19950"/>
                    </a:lnTo>
                    <a:lnTo>
                      <a:pt x="16810" y="19950"/>
                    </a:lnTo>
                    <a:lnTo>
                      <a:pt x="16810" y="19329"/>
                    </a:lnTo>
                    <a:close/>
                    <a:moveTo>
                      <a:pt x="18424" y="19329"/>
                    </a:moveTo>
                    <a:lnTo>
                      <a:pt x="19183" y="19329"/>
                    </a:lnTo>
                    <a:lnTo>
                      <a:pt x="19183" y="19950"/>
                    </a:lnTo>
                    <a:lnTo>
                      <a:pt x="18424" y="19950"/>
                    </a:lnTo>
                    <a:lnTo>
                      <a:pt x="18424" y="19329"/>
                    </a:lnTo>
                    <a:close/>
                    <a:moveTo>
                      <a:pt x="19985" y="19329"/>
                    </a:moveTo>
                    <a:lnTo>
                      <a:pt x="20885" y="19329"/>
                    </a:lnTo>
                    <a:lnTo>
                      <a:pt x="20885" y="19950"/>
                    </a:lnTo>
                    <a:lnTo>
                      <a:pt x="19985" y="19950"/>
                    </a:lnTo>
                    <a:lnTo>
                      <a:pt x="19985" y="19329"/>
                    </a:lnTo>
                    <a:close/>
                    <a:moveTo>
                      <a:pt x="6665" y="20468"/>
                    </a:moveTo>
                    <a:lnTo>
                      <a:pt x="7695" y="20468"/>
                    </a:lnTo>
                    <a:lnTo>
                      <a:pt x="7695" y="21171"/>
                    </a:lnTo>
                    <a:lnTo>
                      <a:pt x="6665" y="21171"/>
                    </a:lnTo>
                    <a:lnTo>
                      <a:pt x="6665" y="20468"/>
                    </a:lnTo>
                    <a:close/>
                    <a:moveTo>
                      <a:pt x="8594" y="20468"/>
                    </a:moveTo>
                    <a:lnTo>
                      <a:pt x="9613" y="20468"/>
                    </a:lnTo>
                    <a:lnTo>
                      <a:pt x="9613" y="21171"/>
                    </a:lnTo>
                    <a:lnTo>
                      <a:pt x="8594" y="21171"/>
                    </a:lnTo>
                    <a:lnTo>
                      <a:pt x="8594" y="20468"/>
                    </a:lnTo>
                    <a:close/>
                    <a:moveTo>
                      <a:pt x="15097" y="20594"/>
                    </a:moveTo>
                    <a:lnTo>
                      <a:pt x="16008" y="20594"/>
                    </a:lnTo>
                    <a:lnTo>
                      <a:pt x="16008" y="21215"/>
                    </a:lnTo>
                    <a:lnTo>
                      <a:pt x="15097" y="21215"/>
                    </a:lnTo>
                    <a:lnTo>
                      <a:pt x="15097" y="20594"/>
                    </a:lnTo>
                    <a:close/>
                    <a:moveTo>
                      <a:pt x="16810" y="20594"/>
                    </a:moveTo>
                    <a:lnTo>
                      <a:pt x="17601" y="20594"/>
                    </a:lnTo>
                    <a:lnTo>
                      <a:pt x="17601" y="21215"/>
                    </a:lnTo>
                    <a:lnTo>
                      <a:pt x="16810" y="21215"/>
                    </a:lnTo>
                    <a:lnTo>
                      <a:pt x="16810" y="20594"/>
                    </a:lnTo>
                    <a:close/>
                    <a:moveTo>
                      <a:pt x="18424" y="20594"/>
                    </a:moveTo>
                    <a:lnTo>
                      <a:pt x="19183" y="20594"/>
                    </a:lnTo>
                    <a:lnTo>
                      <a:pt x="19183" y="21215"/>
                    </a:lnTo>
                    <a:lnTo>
                      <a:pt x="18424" y="21215"/>
                    </a:lnTo>
                    <a:lnTo>
                      <a:pt x="18424" y="20594"/>
                    </a:lnTo>
                    <a:close/>
                    <a:moveTo>
                      <a:pt x="19985" y="20594"/>
                    </a:moveTo>
                    <a:lnTo>
                      <a:pt x="20885" y="20594"/>
                    </a:lnTo>
                    <a:lnTo>
                      <a:pt x="20885" y="21215"/>
                    </a:lnTo>
                    <a:lnTo>
                      <a:pt x="19985" y="21215"/>
                    </a:lnTo>
                    <a:lnTo>
                      <a:pt x="19985" y="2059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" name="Shape 63501">
                <a:extLst>
                  <a:ext uri="{FF2B5EF4-FFF2-40B4-BE49-F238E27FC236}">
                    <a16:creationId xmlns:a16="http://schemas.microsoft.com/office/drawing/2014/main" xmlns="" id="{B578D2AD-6FEC-9445-AC99-019977158D3C}"/>
                  </a:ext>
                </a:extLst>
              </p:cNvPr>
              <p:cNvSpPr/>
              <p:nvPr/>
            </p:nvSpPr>
            <p:spPr>
              <a:xfrm rot="1800000">
                <a:off x="2612165" y="649551"/>
                <a:ext cx="629695" cy="788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43" y="0"/>
                    </a:moveTo>
                    <a:lnTo>
                      <a:pt x="10543" y="21600"/>
                    </a:lnTo>
                    <a:lnTo>
                      <a:pt x="14229" y="21600"/>
                    </a:lnTo>
                    <a:lnTo>
                      <a:pt x="14229" y="0"/>
                    </a:lnTo>
                    <a:lnTo>
                      <a:pt x="10543" y="0"/>
                    </a:lnTo>
                    <a:close/>
                    <a:moveTo>
                      <a:pt x="14821" y="4206"/>
                    </a:moveTo>
                    <a:lnTo>
                      <a:pt x="14821" y="10800"/>
                    </a:lnTo>
                    <a:lnTo>
                      <a:pt x="19665" y="10800"/>
                    </a:lnTo>
                    <a:lnTo>
                      <a:pt x="19665" y="4206"/>
                    </a:lnTo>
                    <a:lnTo>
                      <a:pt x="14821" y="4206"/>
                    </a:lnTo>
                    <a:close/>
                    <a:moveTo>
                      <a:pt x="0" y="4932"/>
                    </a:moveTo>
                    <a:lnTo>
                      <a:pt x="0" y="21600"/>
                    </a:lnTo>
                    <a:lnTo>
                      <a:pt x="4410" y="21600"/>
                    </a:lnTo>
                    <a:lnTo>
                      <a:pt x="5555" y="21600"/>
                    </a:lnTo>
                    <a:lnTo>
                      <a:pt x="9951" y="21600"/>
                    </a:lnTo>
                    <a:lnTo>
                      <a:pt x="9951" y="4932"/>
                    </a:lnTo>
                    <a:lnTo>
                      <a:pt x="5555" y="4932"/>
                    </a:lnTo>
                    <a:lnTo>
                      <a:pt x="4410" y="4932"/>
                    </a:lnTo>
                    <a:lnTo>
                      <a:pt x="0" y="4932"/>
                    </a:lnTo>
                    <a:close/>
                    <a:moveTo>
                      <a:pt x="948" y="5563"/>
                    </a:moveTo>
                    <a:lnTo>
                      <a:pt x="2198" y="5563"/>
                    </a:lnTo>
                    <a:lnTo>
                      <a:pt x="2198" y="6573"/>
                    </a:lnTo>
                    <a:lnTo>
                      <a:pt x="948" y="6573"/>
                    </a:lnTo>
                    <a:lnTo>
                      <a:pt x="948" y="5563"/>
                    </a:lnTo>
                    <a:close/>
                    <a:moveTo>
                      <a:pt x="3304" y="5563"/>
                    </a:moveTo>
                    <a:lnTo>
                      <a:pt x="4410" y="5563"/>
                    </a:lnTo>
                    <a:lnTo>
                      <a:pt x="4410" y="6573"/>
                    </a:lnTo>
                    <a:lnTo>
                      <a:pt x="3304" y="6573"/>
                    </a:lnTo>
                    <a:lnTo>
                      <a:pt x="3304" y="5563"/>
                    </a:lnTo>
                    <a:close/>
                    <a:moveTo>
                      <a:pt x="5555" y="5563"/>
                    </a:moveTo>
                    <a:lnTo>
                      <a:pt x="6608" y="5563"/>
                    </a:lnTo>
                    <a:lnTo>
                      <a:pt x="6608" y="6573"/>
                    </a:lnTo>
                    <a:lnTo>
                      <a:pt x="5555" y="6573"/>
                    </a:lnTo>
                    <a:lnTo>
                      <a:pt x="5555" y="5563"/>
                    </a:lnTo>
                    <a:close/>
                    <a:moveTo>
                      <a:pt x="7713" y="5563"/>
                    </a:moveTo>
                    <a:lnTo>
                      <a:pt x="8977" y="5563"/>
                    </a:lnTo>
                    <a:lnTo>
                      <a:pt x="8977" y="6573"/>
                    </a:lnTo>
                    <a:lnTo>
                      <a:pt x="7713" y="6573"/>
                    </a:lnTo>
                    <a:lnTo>
                      <a:pt x="7713" y="5563"/>
                    </a:lnTo>
                    <a:close/>
                    <a:moveTo>
                      <a:pt x="948" y="7614"/>
                    </a:moveTo>
                    <a:lnTo>
                      <a:pt x="2198" y="7614"/>
                    </a:lnTo>
                    <a:lnTo>
                      <a:pt x="2198" y="8623"/>
                    </a:lnTo>
                    <a:lnTo>
                      <a:pt x="948" y="8623"/>
                    </a:lnTo>
                    <a:lnTo>
                      <a:pt x="948" y="7614"/>
                    </a:lnTo>
                    <a:close/>
                    <a:moveTo>
                      <a:pt x="3304" y="7614"/>
                    </a:moveTo>
                    <a:lnTo>
                      <a:pt x="4410" y="7614"/>
                    </a:lnTo>
                    <a:lnTo>
                      <a:pt x="4410" y="8623"/>
                    </a:lnTo>
                    <a:lnTo>
                      <a:pt x="3304" y="8623"/>
                    </a:lnTo>
                    <a:lnTo>
                      <a:pt x="3304" y="7614"/>
                    </a:lnTo>
                    <a:close/>
                    <a:moveTo>
                      <a:pt x="5555" y="7614"/>
                    </a:moveTo>
                    <a:lnTo>
                      <a:pt x="6608" y="7614"/>
                    </a:lnTo>
                    <a:lnTo>
                      <a:pt x="6608" y="8623"/>
                    </a:lnTo>
                    <a:lnTo>
                      <a:pt x="5555" y="8623"/>
                    </a:lnTo>
                    <a:lnTo>
                      <a:pt x="5555" y="7614"/>
                    </a:lnTo>
                    <a:close/>
                    <a:moveTo>
                      <a:pt x="7713" y="7614"/>
                    </a:moveTo>
                    <a:lnTo>
                      <a:pt x="8977" y="7614"/>
                    </a:lnTo>
                    <a:lnTo>
                      <a:pt x="8977" y="8623"/>
                    </a:lnTo>
                    <a:lnTo>
                      <a:pt x="7713" y="8623"/>
                    </a:lnTo>
                    <a:lnTo>
                      <a:pt x="7713" y="7614"/>
                    </a:lnTo>
                    <a:close/>
                    <a:moveTo>
                      <a:pt x="14821" y="11263"/>
                    </a:moveTo>
                    <a:lnTo>
                      <a:pt x="14821" y="21600"/>
                    </a:lnTo>
                    <a:lnTo>
                      <a:pt x="21600" y="21600"/>
                    </a:lnTo>
                    <a:lnTo>
                      <a:pt x="21600" y="11263"/>
                    </a:lnTo>
                    <a:lnTo>
                      <a:pt x="14821" y="11263"/>
                    </a:lnTo>
                    <a:close/>
                    <a:moveTo>
                      <a:pt x="16006" y="12125"/>
                    </a:moveTo>
                    <a:lnTo>
                      <a:pt x="17533" y="12125"/>
                    </a:lnTo>
                    <a:lnTo>
                      <a:pt x="17533" y="13345"/>
                    </a:lnTo>
                    <a:lnTo>
                      <a:pt x="16006" y="13345"/>
                    </a:lnTo>
                    <a:lnTo>
                      <a:pt x="16006" y="12125"/>
                    </a:lnTo>
                    <a:close/>
                    <a:moveTo>
                      <a:pt x="18875" y="12125"/>
                    </a:moveTo>
                    <a:lnTo>
                      <a:pt x="20402" y="12125"/>
                    </a:lnTo>
                    <a:lnTo>
                      <a:pt x="20402" y="13345"/>
                    </a:lnTo>
                    <a:lnTo>
                      <a:pt x="18875" y="13345"/>
                    </a:lnTo>
                    <a:lnTo>
                      <a:pt x="18875" y="12125"/>
                    </a:lnTo>
                    <a:close/>
                    <a:moveTo>
                      <a:pt x="16006" y="14617"/>
                    </a:moveTo>
                    <a:lnTo>
                      <a:pt x="17533" y="14617"/>
                    </a:lnTo>
                    <a:lnTo>
                      <a:pt x="17533" y="15848"/>
                    </a:lnTo>
                    <a:lnTo>
                      <a:pt x="16006" y="15848"/>
                    </a:lnTo>
                    <a:lnTo>
                      <a:pt x="16006" y="14617"/>
                    </a:lnTo>
                    <a:close/>
                    <a:moveTo>
                      <a:pt x="18875" y="14617"/>
                    </a:moveTo>
                    <a:lnTo>
                      <a:pt x="20402" y="14617"/>
                    </a:lnTo>
                    <a:lnTo>
                      <a:pt x="20402" y="15848"/>
                    </a:lnTo>
                    <a:lnTo>
                      <a:pt x="18875" y="15848"/>
                    </a:lnTo>
                    <a:lnTo>
                      <a:pt x="18875" y="14617"/>
                    </a:lnTo>
                    <a:close/>
                    <a:moveTo>
                      <a:pt x="16006" y="17120"/>
                    </a:moveTo>
                    <a:lnTo>
                      <a:pt x="17533" y="17120"/>
                    </a:lnTo>
                    <a:lnTo>
                      <a:pt x="17533" y="18351"/>
                    </a:lnTo>
                    <a:lnTo>
                      <a:pt x="16006" y="18351"/>
                    </a:lnTo>
                    <a:lnTo>
                      <a:pt x="16006" y="17120"/>
                    </a:lnTo>
                    <a:close/>
                    <a:moveTo>
                      <a:pt x="18875" y="17120"/>
                    </a:moveTo>
                    <a:lnTo>
                      <a:pt x="20402" y="17120"/>
                    </a:lnTo>
                    <a:lnTo>
                      <a:pt x="20402" y="18351"/>
                    </a:lnTo>
                    <a:lnTo>
                      <a:pt x="18875" y="18351"/>
                    </a:lnTo>
                    <a:lnTo>
                      <a:pt x="18875" y="17120"/>
                    </a:lnTo>
                    <a:close/>
                    <a:moveTo>
                      <a:pt x="16006" y="19623"/>
                    </a:moveTo>
                    <a:lnTo>
                      <a:pt x="17533" y="19623"/>
                    </a:lnTo>
                    <a:lnTo>
                      <a:pt x="17533" y="20843"/>
                    </a:lnTo>
                    <a:lnTo>
                      <a:pt x="16006" y="20843"/>
                    </a:lnTo>
                    <a:lnTo>
                      <a:pt x="16006" y="19623"/>
                    </a:lnTo>
                    <a:close/>
                    <a:moveTo>
                      <a:pt x="18875" y="19623"/>
                    </a:moveTo>
                    <a:lnTo>
                      <a:pt x="20402" y="19623"/>
                    </a:lnTo>
                    <a:lnTo>
                      <a:pt x="20402" y="20843"/>
                    </a:lnTo>
                    <a:lnTo>
                      <a:pt x="18875" y="20843"/>
                    </a:lnTo>
                    <a:lnTo>
                      <a:pt x="18875" y="19623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23" name="Group 63505">
              <a:extLst>
                <a:ext uri="{FF2B5EF4-FFF2-40B4-BE49-F238E27FC236}">
                  <a16:creationId xmlns:a16="http://schemas.microsoft.com/office/drawing/2014/main" xmlns="" id="{8C756D80-DD50-1D44-B746-78FC7703F99F}"/>
                </a:ext>
              </a:extLst>
            </p:cNvPr>
            <p:cNvGrpSpPr/>
            <p:nvPr/>
          </p:nvGrpSpPr>
          <p:grpSpPr>
            <a:xfrm>
              <a:off x="310187" y="1055901"/>
              <a:ext cx="3077510" cy="3072828"/>
              <a:chOff x="0" y="0"/>
              <a:chExt cx="3077508" cy="3072827"/>
            </a:xfrm>
          </p:grpSpPr>
          <p:sp>
            <p:nvSpPr>
              <p:cNvPr id="24" name="Shape 63503">
                <a:extLst>
                  <a:ext uri="{FF2B5EF4-FFF2-40B4-BE49-F238E27FC236}">
                    <a16:creationId xmlns:a16="http://schemas.microsoft.com/office/drawing/2014/main" xmlns="" id="{3D60A50C-9F14-C24C-AE61-B952B52B8CEB}"/>
                  </a:ext>
                </a:extLst>
              </p:cNvPr>
              <p:cNvSpPr/>
              <p:nvPr/>
            </p:nvSpPr>
            <p:spPr>
              <a:xfrm>
                <a:off x="0" y="0"/>
                <a:ext cx="3069807" cy="3072828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097" tIns="20097" rIns="20097" bIns="20097" numCol="1" anchor="ctr">
                <a:noAutofit/>
              </a:bodyPr>
              <a:lstStyle/>
              <a:p>
                <a:pPr>
                  <a:defRPr>
                    <a:solidFill>
                      <a:srgbClr val="4C4C4C"/>
                    </a:solidFill>
                  </a:defRPr>
                </a:pPr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" name="Shape 63504">
                <a:extLst>
                  <a:ext uri="{FF2B5EF4-FFF2-40B4-BE49-F238E27FC236}">
                    <a16:creationId xmlns:a16="http://schemas.microsoft.com/office/drawing/2014/main" xmlns="" id="{783DEDA7-80B4-004D-A5C3-8EA2BA6C5B07}"/>
                  </a:ext>
                </a:extLst>
              </p:cNvPr>
              <p:cNvSpPr/>
              <p:nvPr/>
            </p:nvSpPr>
            <p:spPr>
              <a:xfrm>
                <a:off x="609567" y="27707"/>
                <a:ext cx="2467942" cy="2872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589" extrusionOk="0">
                    <a:moveTo>
                      <a:pt x="10732" y="10893"/>
                    </a:moveTo>
                    <a:cubicBezTo>
                      <a:pt x="10794" y="10887"/>
                      <a:pt x="10623" y="10842"/>
                      <a:pt x="10413" y="10800"/>
                    </a:cubicBezTo>
                    <a:cubicBezTo>
                      <a:pt x="10203" y="10757"/>
                      <a:pt x="9955" y="10718"/>
                      <a:pt x="9863" y="10724"/>
                    </a:cubicBezTo>
                    <a:cubicBezTo>
                      <a:pt x="9903" y="10753"/>
                      <a:pt x="9939" y="10786"/>
                      <a:pt x="9971" y="10821"/>
                    </a:cubicBezTo>
                    <a:cubicBezTo>
                      <a:pt x="10002" y="10857"/>
                      <a:pt x="10030" y="10895"/>
                      <a:pt x="10052" y="10935"/>
                    </a:cubicBezTo>
                    <a:cubicBezTo>
                      <a:pt x="9988" y="10970"/>
                      <a:pt x="9911" y="10964"/>
                      <a:pt x="9834" y="10953"/>
                    </a:cubicBezTo>
                    <a:cubicBezTo>
                      <a:pt x="9756" y="10942"/>
                      <a:pt x="9677" y="10927"/>
                      <a:pt x="9608" y="10943"/>
                    </a:cubicBezTo>
                    <a:cubicBezTo>
                      <a:pt x="9629" y="11075"/>
                      <a:pt x="9909" y="11050"/>
                      <a:pt x="10184" y="10998"/>
                    </a:cubicBezTo>
                    <a:cubicBezTo>
                      <a:pt x="10459" y="10946"/>
                      <a:pt x="10730" y="10868"/>
                      <a:pt x="10732" y="10893"/>
                    </a:cubicBezTo>
                    <a:cubicBezTo>
                      <a:pt x="10854" y="10881"/>
                      <a:pt x="10854" y="10880"/>
                      <a:pt x="10823" y="10883"/>
                    </a:cubicBezTo>
                    <a:cubicBezTo>
                      <a:pt x="10793" y="10885"/>
                      <a:pt x="10732" y="10891"/>
                      <a:pt x="10732" y="10893"/>
                    </a:cubicBezTo>
                    <a:close/>
                    <a:moveTo>
                      <a:pt x="9589" y="10652"/>
                    </a:moveTo>
                    <a:cubicBezTo>
                      <a:pt x="9462" y="10414"/>
                      <a:pt x="8791" y="10337"/>
                      <a:pt x="8541" y="10298"/>
                    </a:cubicBezTo>
                    <a:cubicBezTo>
                      <a:pt x="8428" y="10280"/>
                      <a:pt x="7349" y="10154"/>
                      <a:pt x="7560" y="10427"/>
                    </a:cubicBezTo>
                    <a:cubicBezTo>
                      <a:pt x="7658" y="10411"/>
                      <a:pt x="7790" y="10338"/>
                      <a:pt x="7920" y="10296"/>
                    </a:cubicBezTo>
                    <a:cubicBezTo>
                      <a:pt x="8049" y="10254"/>
                      <a:pt x="8176" y="10243"/>
                      <a:pt x="8263" y="10351"/>
                    </a:cubicBezTo>
                    <a:cubicBezTo>
                      <a:pt x="8337" y="10424"/>
                      <a:pt x="8468" y="10486"/>
                      <a:pt x="8609" y="10534"/>
                    </a:cubicBezTo>
                    <a:cubicBezTo>
                      <a:pt x="8749" y="10581"/>
                      <a:pt x="8897" y="10615"/>
                      <a:pt x="9005" y="10631"/>
                    </a:cubicBezTo>
                    <a:cubicBezTo>
                      <a:pt x="9023" y="10722"/>
                      <a:pt x="8834" y="10819"/>
                      <a:pt x="9145" y="10761"/>
                    </a:cubicBezTo>
                    <a:cubicBezTo>
                      <a:pt x="9291" y="10733"/>
                      <a:pt x="9439" y="10661"/>
                      <a:pt x="9589" y="10652"/>
                    </a:cubicBezTo>
                    <a:cubicBezTo>
                      <a:pt x="9559" y="10596"/>
                      <a:pt x="9558" y="10596"/>
                      <a:pt x="9564" y="10610"/>
                    </a:cubicBezTo>
                    <a:cubicBezTo>
                      <a:pt x="9571" y="10624"/>
                      <a:pt x="9586" y="10653"/>
                      <a:pt x="9589" y="10652"/>
                    </a:cubicBezTo>
                    <a:close/>
                    <a:moveTo>
                      <a:pt x="2547" y="9958"/>
                    </a:moveTo>
                    <a:cubicBezTo>
                      <a:pt x="2251" y="9850"/>
                      <a:pt x="2237" y="9503"/>
                      <a:pt x="2204" y="9169"/>
                    </a:cubicBezTo>
                    <a:cubicBezTo>
                      <a:pt x="2172" y="8836"/>
                      <a:pt x="2120" y="8517"/>
                      <a:pt x="1748" y="8466"/>
                    </a:cubicBezTo>
                    <a:cubicBezTo>
                      <a:pt x="1721" y="8534"/>
                      <a:pt x="1855" y="8719"/>
                      <a:pt x="1938" y="8879"/>
                    </a:cubicBezTo>
                    <a:cubicBezTo>
                      <a:pt x="2022" y="9040"/>
                      <a:pt x="2054" y="9177"/>
                      <a:pt x="1826" y="9149"/>
                    </a:cubicBezTo>
                    <a:cubicBezTo>
                      <a:pt x="1822" y="9195"/>
                      <a:pt x="1981" y="9435"/>
                      <a:pt x="2148" y="9664"/>
                    </a:cubicBezTo>
                    <a:cubicBezTo>
                      <a:pt x="2315" y="9893"/>
                      <a:pt x="2491" y="10111"/>
                      <a:pt x="2521" y="10115"/>
                    </a:cubicBezTo>
                    <a:cubicBezTo>
                      <a:pt x="2524" y="10095"/>
                      <a:pt x="2530" y="10056"/>
                      <a:pt x="2536" y="10021"/>
                    </a:cubicBezTo>
                    <a:cubicBezTo>
                      <a:pt x="2541" y="9986"/>
                      <a:pt x="2546" y="9957"/>
                      <a:pt x="2547" y="9958"/>
                    </a:cubicBezTo>
                    <a:cubicBezTo>
                      <a:pt x="2320" y="9876"/>
                      <a:pt x="2322" y="9882"/>
                      <a:pt x="2379" y="9906"/>
                    </a:cubicBezTo>
                    <a:cubicBezTo>
                      <a:pt x="2436" y="9930"/>
                      <a:pt x="2549" y="9971"/>
                      <a:pt x="2547" y="9958"/>
                    </a:cubicBezTo>
                    <a:close/>
                    <a:moveTo>
                      <a:pt x="16437" y="15664"/>
                    </a:moveTo>
                    <a:cubicBezTo>
                      <a:pt x="16749" y="15093"/>
                      <a:pt x="17913" y="14164"/>
                      <a:pt x="16621" y="13904"/>
                    </a:cubicBezTo>
                    <a:cubicBezTo>
                      <a:pt x="16377" y="13855"/>
                      <a:pt x="15948" y="13952"/>
                      <a:pt x="15701" y="14006"/>
                    </a:cubicBezTo>
                    <a:cubicBezTo>
                      <a:pt x="15649" y="13878"/>
                      <a:pt x="15477" y="13717"/>
                      <a:pt x="15316" y="13758"/>
                    </a:cubicBezTo>
                    <a:cubicBezTo>
                      <a:pt x="15137" y="13802"/>
                      <a:pt x="14979" y="13932"/>
                      <a:pt x="14804" y="13968"/>
                    </a:cubicBezTo>
                    <a:cubicBezTo>
                      <a:pt x="14766" y="13968"/>
                      <a:pt x="14708" y="13957"/>
                      <a:pt x="14652" y="13946"/>
                    </a:cubicBezTo>
                    <a:cubicBezTo>
                      <a:pt x="14596" y="13936"/>
                      <a:pt x="14542" y="13926"/>
                      <a:pt x="14515" y="13932"/>
                    </a:cubicBezTo>
                    <a:cubicBezTo>
                      <a:pt x="14477" y="13941"/>
                      <a:pt x="14451" y="13990"/>
                      <a:pt x="14423" y="14037"/>
                    </a:cubicBezTo>
                    <a:cubicBezTo>
                      <a:pt x="14396" y="14084"/>
                      <a:pt x="14368" y="14131"/>
                      <a:pt x="14325" y="14137"/>
                    </a:cubicBezTo>
                    <a:cubicBezTo>
                      <a:pt x="14341" y="14071"/>
                      <a:pt x="14332" y="13946"/>
                      <a:pt x="14348" y="13834"/>
                    </a:cubicBezTo>
                    <a:cubicBezTo>
                      <a:pt x="14365" y="13722"/>
                      <a:pt x="14406" y="13622"/>
                      <a:pt x="14524" y="13607"/>
                    </a:cubicBezTo>
                    <a:cubicBezTo>
                      <a:pt x="14498" y="13687"/>
                      <a:pt x="14528" y="13691"/>
                      <a:pt x="14567" y="13660"/>
                    </a:cubicBezTo>
                    <a:cubicBezTo>
                      <a:pt x="14605" y="13629"/>
                      <a:pt x="14654" y="13565"/>
                      <a:pt x="14665" y="13510"/>
                    </a:cubicBezTo>
                    <a:cubicBezTo>
                      <a:pt x="14638" y="13511"/>
                      <a:pt x="14614" y="13517"/>
                      <a:pt x="14592" y="13528"/>
                    </a:cubicBezTo>
                    <a:cubicBezTo>
                      <a:pt x="14569" y="13538"/>
                      <a:pt x="14552" y="13553"/>
                      <a:pt x="14536" y="13573"/>
                    </a:cubicBezTo>
                    <a:cubicBezTo>
                      <a:pt x="14538" y="13566"/>
                      <a:pt x="14556" y="13519"/>
                      <a:pt x="14577" y="13470"/>
                    </a:cubicBezTo>
                    <a:cubicBezTo>
                      <a:pt x="14597" y="13422"/>
                      <a:pt x="14619" y="13372"/>
                      <a:pt x="14628" y="13363"/>
                    </a:cubicBezTo>
                    <a:cubicBezTo>
                      <a:pt x="14608" y="13347"/>
                      <a:pt x="14589" y="13339"/>
                      <a:pt x="14568" y="13339"/>
                    </a:cubicBezTo>
                    <a:cubicBezTo>
                      <a:pt x="14548" y="13339"/>
                      <a:pt x="14527" y="13346"/>
                      <a:pt x="14506" y="13361"/>
                    </a:cubicBezTo>
                    <a:cubicBezTo>
                      <a:pt x="14579" y="12962"/>
                      <a:pt x="14234" y="12823"/>
                      <a:pt x="13838" y="12787"/>
                    </a:cubicBezTo>
                    <a:cubicBezTo>
                      <a:pt x="13443" y="12752"/>
                      <a:pt x="12996" y="12820"/>
                      <a:pt x="12865" y="12836"/>
                    </a:cubicBezTo>
                    <a:cubicBezTo>
                      <a:pt x="12865" y="12604"/>
                      <a:pt x="12777" y="12533"/>
                      <a:pt x="12643" y="12526"/>
                    </a:cubicBezTo>
                    <a:cubicBezTo>
                      <a:pt x="12510" y="12520"/>
                      <a:pt x="12330" y="12577"/>
                      <a:pt x="12145" y="12599"/>
                    </a:cubicBezTo>
                    <a:cubicBezTo>
                      <a:pt x="12174" y="12560"/>
                      <a:pt x="12239" y="12512"/>
                      <a:pt x="12295" y="12460"/>
                    </a:cubicBezTo>
                    <a:cubicBezTo>
                      <a:pt x="12352" y="12409"/>
                      <a:pt x="12399" y="12354"/>
                      <a:pt x="12391" y="12303"/>
                    </a:cubicBezTo>
                    <a:cubicBezTo>
                      <a:pt x="12352" y="12283"/>
                      <a:pt x="12312" y="12277"/>
                      <a:pt x="12271" y="12283"/>
                    </a:cubicBezTo>
                    <a:cubicBezTo>
                      <a:pt x="12231" y="12289"/>
                      <a:pt x="12191" y="12307"/>
                      <a:pt x="12150" y="12338"/>
                    </a:cubicBezTo>
                    <a:cubicBezTo>
                      <a:pt x="12126" y="12282"/>
                      <a:pt x="12134" y="12267"/>
                      <a:pt x="12146" y="12257"/>
                    </a:cubicBezTo>
                    <a:cubicBezTo>
                      <a:pt x="12158" y="12247"/>
                      <a:pt x="12174" y="12243"/>
                      <a:pt x="12166" y="12207"/>
                    </a:cubicBezTo>
                    <a:cubicBezTo>
                      <a:pt x="12059" y="12109"/>
                      <a:pt x="11831" y="12188"/>
                      <a:pt x="11593" y="12263"/>
                    </a:cubicBezTo>
                    <a:cubicBezTo>
                      <a:pt x="11355" y="12338"/>
                      <a:pt x="11107" y="12409"/>
                      <a:pt x="10960" y="12295"/>
                    </a:cubicBezTo>
                    <a:cubicBezTo>
                      <a:pt x="10968" y="12295"/>
                      <a:pt x="10897" y="12240"/>
                      <a:pt x="10809" y="12190"/>
                    </a:cubicBezTo>
                    <a:cubicBezTo>
                      <a:pt x="10720" y="12140"/>
                      <a:pt x="10612" y="12094"/>
                      <a:pt x="10545" y="12111"/>
                    </a:cubicBezTo>
                    <a:cubicBezTo>
                      <a:pt x="10565" y="12129"/>
                      <a:pt x="10586" y="12146"/>
                      <a:pt x="10607" y="12162"/>
                    </a:cubicBezTo>
                    <a:cubicBezTo>
                      <a:pt x="10628" y="12179"/>
                      <a:pt x="10650" y="12196"/>
                      <a:pt x="10671" y="12212"/>
                    </a:cubicBezTo>
                    <a:cubicBezTo>
                      <a:pt x="10535" y="12232"/>
                      <a:pt x="10439" y="12284"/>
                      <a:pt x="10386" y="12360"/>
                    </a:cubicBezTo>
                    <a:cubicBezTo>
                      <a:pt x="10333" y="12435"/>
                      <a:pt x="10323" y="12534"/>
                      <a:pt x="10360" y="12645"/>
                    </a:cubicBezTo>
                    <a:cubicBezTo>
                      <a:pt x="10309" y="12616"/>
                      <a:pt x="10238" y="12498"/>
                      <a:pt x="10208" y="12378"/>
                    </a:cubicBezTo>
                    <a:cubicBezTo>
                      <a:pt x="10177" y="12258"/>
                      <a:pt x="10189" y="12135"/>
                      <a:pt x="10304" y="12095"/>
                    </a:cubicBezTo>
                    <a:cubicBezTo>
                      <a:pt x="9852" y="12250"/>
                      <a:pt x="9681" y="12407"/>
                      <a:pt x="9418" y="12731"/>
                    </a:cubicBezTo>
                    <a:cubicBezTo>
                      <a:pt x="9086" y="13140"/>
                      <a:pt x="8962" y="12478"/>
                      <a:pt x="8477" y="12692"/>
                    </a:cubicBezTo>
                    <a:cubicBezTo>
                      <a:pt x="8046" y="12636"/>
                      <a:pt x="7814" y="12705"/>
                      <a:pt x="7820" y="12158"/>
                    </a:cubicBezTo>
                    <a:cubicBezTo>
                      <a:pt x="7826" y="11497"/>
                      <a:pt x="7293" y="11582"/>
                      <a:pt x="6670" y="11587"/>
                    </a:cubicBezTo>
                    <a:cubicBezTo>
                      <a:pt x="6742" y="11516"/>
                      <a:pt x="6788" y="11428"/>
                      <a:pt x="6813" y="11336"/>
                    </a:cubicBezTo>
                    <a:cubicBezTo>
                      <a:pt x="6839" y="11244"/>
                      <a:pt x="6843" y="11146"/>
                      <a:pt x="6830" y="11055"/>
                    </a:cubicBezTo>
                    <a:cubicBezTo>
                      <a:pt x="6978" y="11310"/>
                      <a:pt x="7096" y="10608"/>
                      <a:pt x="6986" y="10536"/>
                    </a:cubicBezTo>
                    <a:cubicBezTo>
                      <a:pt x="6751" y="10381"/>
                      <a:pt x="6418" y="10720"/>
                      <a:pt x="6331" y="10849"/>
                    </a:cubicBezTo>
                    <a:cubicBezTo>
                      <a:pt x="5970" y="11386"/>
                      <a:pt x="5512" y="11107"/>
                      <a:pt x="5128" y="10806"/>
                    </a:cubicBezTo>
                    <a:cubicBezTo>
                      <a:pt x="4843" y="10583"/>
                      <a:pt x="4839" y="10639"/>
                      <a:pt x="4906" y="10300"/>
                    </a:cubicBezTo>
                    <a:cubicBezTo>
                      <a:pt x="4960" y="10027"/>
                      <a:pt x="4835" y="9538"/>
                      <a:pt x="5114" y="9343"/>
                    </a:cubicBezTo>
                    <a:cubicBezTo>
                      <a:pt x="5306" y="9209"/>
                      <a:pt x="6207" y="8843"/>
                      <a:pt x="6207" y="9177"/>
                    </a:cubicBezTo>
                    <a:cubicBezTo>
                      <a:pt x="6294" y="9177"/>
                      <a:pt x="6378" y="9157"/>
                      <a:pt x="6459" y="9151"/>
                    </a:cubicBezTo>
                    <a:cubicBezTo>
                      <a:pt x="6541" y="9145"/>
                      <a:pt x="6619" y="9153"/>
                      <a:pt x="6695" y="9211"/>
                    </a:cubicBezTo>
                    <a:cubicBezTo>
                      <a:pt x="6696" y="9186"/>
                      <a:pt x="6663" y="9143"/>
                      <a:pt x="6625" y="9103"/>
                    </a:cubicBezTo>
                    <a:cubicBezTo>
                      <a:pt x="6586" y="9063"/>
                      <a:pt x="6543" y="9027"/>
                      <a:pt x="6523" y="9015"/>
                    </a:cubicBezTo>
                    <a:cubicBezTo>
                      <a:pt x="6777" y="8940"/>
                      <a:pt x="7070" y="8933"/>
                      <a:pt x="7328" y="8993"/>
                    </a:cubicBezTo>
                    <a:cubicBezTo>
                      <a:pt x="7645" y="9066"/>
                      <a:pt x="7805" y="9404"/>
                      <a:pt x="8000" y="9390"/>
                    </a:cubicBezTo>
                    <a:cubicBezTo>
                      <a:pt x="7966" y="9533"/>
                      <a:pt x="8038" y="9591"/>
                      <a:pt x="8119" y="9643"/>
                    </a:cubicBezTo>
                    <a:cubicBezTo>
                      <a:pt x="8200" y="9696"/>
                      <a:pt x="8289" y="9745"/>
                      <a:pt x="8289" y="9870"/>
                    </a:cubicBezTo>
                    <a:cubicBezTo>
                      <a:pt x="8623" y="9670"/>
                      <a:pt x="8102" y="9179"/>
                      <a:pt x="8193" y="8885"/>
                    </a:cubicBezTo>
                    <a:cubicBezTo>
                      <a:pt x="8259" y="8676"/>
                      <a:pt x="9028" y="8167"/>
                      <a:pt x="8854" y="8042"/>
                    </a:cubicBezTo>
                    <a:cubicBezTo>
                      <a:pt x="8892" y="8054"/>
                      <a:pt x="8929" y="8058"/>
                      <a:pt x="8965" y="8055"/>
                    </a:cubicBezTo>
                    <a:cubicBezTo>
                      <a:pt x="9001" y="8051"/>
                      <a:pt x="9036" y="8040"/>
                      <a:pt x="9070" y="8021"/>
                    </a:cubicBezTo>
                    <a:cubicBezTo>
                      <a:pt x="9041" y="8012"/>
                      <a:pt x="9012" y="8001"/>
                      <a:pt x="8985" y="7987"/>
                    </a:cubicBezTo>
                    <a:cubicBezTo>
                      <a:pt x="8958" y="7973"/>
                      <a:pt x="8933" y="7956"/>
                      <a:pt x="8910" y="7938"/>
                    </a:cubicBezTo>
                    <a:cubicBezTo>
                      <a:pt x="8928" y="7934"/>
                      <a:pt x="8946" y="7930"/>
                      <a:pt x="8965" y="7926"/>
                    </a:cubicBezTo>
                    <a:cubicBezTo>
                      <a:pt x="8983" y="7922"/>
                      <a:pt x="9001" y="7917"/>
                      <a:pt x="9019" y="7913"/>
                    </a:cubicBezTo>
                    <a:cubicBezTo>
                      <a:pt x="8981" y="7890"/>
                      <a:pt x="8946" y="7864"/>
                      <a:pt x="8914" y="7836"/>
                    </a:cubicBezTo>
                    <a:cubicBezTo>
                      <a:pt x="8881" y="7807"/>
                      <a:pt x="8852" y="7776"/>
                      <a:pt x="8826" y="7743"/>
                    </a:cubicBezTo>
                    <a:cubicBezTo>
                      <a:pt x="8859" y="7739"/>
                      <a:pt x="8839" y="7658"/>
                      <a:pt x="8843" y="7561"/>
                    </a:cubicBezTo>
                    <a:cubicBezTo>
                      <a:pt x="8847" y="7463"/>
                      <a:pt x="8876" y="7349"/>
                      <a:pt x="9007" y="7276"/>
                    </a:cubicBezTo>
                    <a:cubicBezTo>
                      <a:pt x="8991" y="7329"/>
                      <a:pt x="8977" y="7383"/>
                      <a:pt x="8965" y="7437"/>
                    </a:cubicBezTo>
                    <a:cubicBezTo>
                      <a:pt x="8952" y="7491"/>
                      <a:pt x="8941" y="7545"/>
                      <a:pt x="8932" y="7599"/>
                    </a:cubicBezTo>
                    <a:cubicBezTo>
                      <a:pt x="8968" y="7603"/>
                      <a:pt x="8992" y="7583"/>
                      <a:pt x="9007" y="7576"/>
                    </a:cubicBezTo>
                    <a:cubicBezTo>
                      <a:pt x="9022" y="7569"/>
                      <a:pt x="9029" y="7576"/>
                      <a:pt x="9029" y="7633"/>
                    </a:cubicBezTo>
                    <a:cubicBezTo>
                      <a:pt x="9122" y="7592"/>
                      <a:pt x="9134" y="7552"/>
                      <a:pt x="9122" y="7506"/>
                    </a:cubicBezTo>
                    <a:cubicBezTo>
                      <a:pt x="9110" y="7459"/>
                      <a:pt x="9075" y="7407"/>
                      <a:pt x="9072" y="7343"/>
                    </a:cubicBezTo>
                    <a:cubicBezTo>
                      <a:pt x="9156" y="7327"/>
                      <a:pt x="9360" y="7226"/>
                      <a:pt x="9369" y="7142"/>
                    </a:cubicBezTo>
                    <a:cubicBezTo>
                      <a:pt x="9382" y="7003"/>
                      <a:pt x="9532" y="6823"/>
                      <a:pt x="9871" y="6823"/>
                    </a:cubicBezTo>
                    <a:cubicBezTo>
                      <a:pt x="9713" y="6670"/>
                      <a:pt x="9750" y="6612"/>
                      <a:pt x="9827" y="6565"/>
                    </a:cubicBezTo>
                    <a:cubicBezTo>
                      <a:pt x="9904" y="6518"/>
                      <a:pt x="10021" y="6481"/>
                      <a:pt x="10022" y="6369"/>
                    </a:cubicBezTo>
                    <a:cubicBezTo>
                      <a:pt x="10027" y="6372"/>
                      <a:pt x="10108" y="6387"/>
                      <a:pt x="10169" y="6376"/>
                    </a:cubicBezTo>
                    <a:cubicBezTo>
                      <a:pt x="10230" y="6366"/>
                      <a:pt x="10269" y="6329"/>
                      <a:pt x="10190" y="6230"/>
                    </a:cubicBezTo>
                    <a:cubicBezTo>
                      <a:pt x="10254" y="6210"/>
                      <a:pt x="10288" y="6202"/>
                      <a:pt x="10308" y="6198"/>
                    </a:cubicBezTo>
                    <a:cubicBezTo>
                      <a:pt x="10327" y="6194"/>
                      <a:pt x="10332" y="6193"/>
                      <a:pt x="10339" y="6189"/>
                    </a:cubicBezTo>
                    <a:cubicBezTo>
                      <a:pt x="10341" y="6187"/>
                      <a:pt x="10371" y="6154"/>
                      <a:pt x="10412" y="6119"/>
                    </a:cubicBezTo>
                    <a:cubicBezTo>
                      <a:pt x="10453" y="6084"/>
                      <a:pt x="10504" y="6047"/>
                      <a:pt x="10549" y="6035"/>
                    </a:cubicBezTo>
                    <a:cubicBezTo>
                      <a:pt x="10619" y="6035"/>
                      <a:pt x="10520" y="6069"/>
                      <a:pt x="10479" y="6096"/>
                    </a:cubicBezTo>
                    <a:cubicBezTo>
                      <a:pt x="10438" y="6123"/>
                      <a:pt x="10455" y="6143"/>
                      <a:pt x="10756" y="6117"/>
                    </a:cubicBezTo>
                    <a:cubicBezTo>
                      <a:pt x="10771" y="6165"/>
                      <a:pt x="10059" y="6403"/>
                      <a:pt x="10543" y="6457"/>
                    </a:cubicBezTo>
                    <a:cubicBezTo>
                      <a:pt x="10768" y="6482"/>
                      <a:pt x="10787" y="6131"/>
                      <a:pt x="11052" y="6102"/>
                    </a:cubicBezTo>
                    <a:cubicBezTo>
                      <a:pt x="11006" y="6040"/>
                      <a:pt x="10958" y="6025"/>
                      <a:pt x="10898" y="6029"/>
                    </a:cubicBezTo>
                    <a:cubicBezTo>
                      <a:pt x="10839" y="6033"/>
                      <a:pt x="10767" y="6056"/>
                      <a:pt x="10672" y="6068"/>
                    </a:cubicBezTo>
                    <a:cubicBezTo>
                      <a:pt x="10663" y="6012"/>
                      <a:pt x="10626" y="5976"/>
                      <a:pt x="10579" y="5947"/>
                    </a:cubicBezTo>
                    <a:cubicBezTo>
                      <a:pt x="10533" y="5917"/>
                      <a:pt x="10476" y="5893"/>
                      <a:pt x="10427" y="5858"/>
                    </a:cubicBezTo>
                    <a:cubicBezTo>
                      <a:pt x="10458" y="5825"/>
                      <a:pt x="10472" y="5797"/>
                      <a:pt x="10470" y="5775"/>
                    </a:cubicBezTo>
                    <a:cubicBezTo>
                      <a:pt x="10467" y="5753"/>
                      <a:pt x="10448" y="5736"/>
                      <a:pt x="10413" y="5725"/>
                    </a:cubicBezTo>
                    <a:cubicBezTo>
                      <a:pt x="10392" y="5732"/>
                      <a:pt x="10359" y="5741"/>
                      <a:pt x="10330" y="5748"/>
                    </a:cubicBezTo>
                    <a:cubicBezTo>
                      <a:pt x="10301" y="5756"/>
                      <a:pt x="10277" y="5761"/>
                      <a:pt x="10275" y="5761"/>
                    </a:cubicBezTo>
                    <a:cubicBezTo>
                      <a:pt x="10270" y="5752"/>
                      <a:pt x="10264" y="5725"/>
                      <a:pt x="10261" y="5699"/>
                    </a:cubicBezTo>
                    <a:cubicBezTo>
                      <a:pt x="10257" y="5674"/>
                      <a:pt x="10257" y="5648"/>
                      <a:pt x="10263" y="5642"/>
                    </a:cubicBezTo>
                    <a:cubicBezTo>
                      <a:pt x="10385" y="5795"/>
                      <a:pt x="10602" y="5365"/>
                      <a:pt x="10301" y="5388"/>
                    </a:cubicBezTo>
                    <a:cubicBezTo>
                      <a:pt x="10010" y="5410"/>
                      <a:pt x="9829" y="5749"/>
                      <a:pt x="9652" y="5909"/>
                    </a:cubicBezTo>
                    <a:cubicBezTo>
                      <a:pt x="9734" y="5696"/>
                      <a:pt x="9979" y="5166"/>
                      <a:pt x="10371" y="5183"/>
                    </a:cubicBezTo>
                    <a:cubicBezTo>
                      <a:pt x="10755" y="5199"/>
                      <a:pt x="11339" y="5061"/>
                      <a:pt x="11200" y="4595"/>
                    </a:cubicBezTo>
                    <a:cubicBezTo>
                      <a:pt x="11188" y="4604"/>
                      <a:pt x="11075" y="4621"/>
                      <a:pt x="10955" y="4638"/>
                    </a:cubicBezTo>
                    <a:cubicBezTo>
                      <a:pt x="10835" y="4655"/>
                      <a:pt x="10709" y="4672"/>
                      <a:pt x="10671" y="4680"/>
                    </a:cubicBezTo>
                    <a:cubicBezTo>
                      <a:pt x="11001" y="4583"/>
                      <a:pt x="10914" y="4502"/>
                      <a:pt x="10730" y="4420"/>
                    </a:cubicBezTo>
                    <a:cubicBezTo>
                      <a:pt x="10546" y="4338"/>
                      <a:pt x="10266" y="4256"/>
                      <a:pt x="10208" y="4157"/>
                    </a:cubicBezTo>
                    <a:cubicBezTo>
                      <a:pt x="10303" y="4155"/>
                      <a:pt x="10192" y="4043"/>
                      <a:pt x="10050" y="3909"/>
                    </a:cubicBezTo>
                    <a:cubicBezTo>
                      <a:pt x="9909" y="3774"/>
                      <a:pt x="9738" y="3615"/>
                      <a:pt x="9714" y="3518"/>
                    </a:cubicBezTo>
                    <a:cubicBezTo>
                      <a:pt x="9657" y="3535"/>
                      <a:pt x="9638" y="3617"/>
                      <a:pt x="9622" y="3704"/>
                    </a:cubicBezTo>
                    <a:cubicBezTo>
                      <a:pt x="9607" y="3791"/>
                      <a:pt x="9594" y="3884"/>
                      <a:pt x="9550" y="3922"/>
                    </a:cubicBezTo>
                    <a:cubicBezTo>
                      <a:pt x="9553" y="3925"/>
                      <a:pt x="9424" y="3813"/>
                      <a:pt x="9313" y="3700"/>
                    </a:cubicBezTo>
                    <a:cubicBezTo>
                      <a:pt x="9201" y="3587"/>
                      <a:pt x="9108" y="3474"/>
                      <a:pt x="9182" y="3474"/>
                    </a:cubicBezTo>
                    <a:cubicBezTo>
                      <a:pt x="9001" y="3474"/>
                      <a:pt x="8189" y="3015"/>
                      <a:pt x="8237" y="3478"/>
                    </a:cubicBezTo>
                    <a:cubicBezTo>
                      <a:pt x="8261" y="3710"/>
                      <a:pt x="8294" y="4351"/>
                      <a:pt x="8515" y="4312"/>
                    </a:cubicBezTo>
                    <a:cubicBezTo>
                      <a:pt x="8591" y="4455"/>
                      <a:pt x="8302" y="4656"/>
                      <a:pt x="8269" y="4793"/>
                    </a:cubicBezTo>
                    <a:cubicBezTo>
                      <a:pt x="8235" y="4938"/>
                      <a:pt x="8277" y="5068"/>
                      <a:pt x="8224" y="5220"/>
                    </a:cubicBezTo>
                    <a:cubicBezTo>
                      <a:pt x="8200" y="5288"/>
                      <a:pt x="7845" y="4892"/>
                      <a:pt x="7839" y="4877"/>
                    </a:cubicBezTo>
                    <a:cubicBezTo>
                      <a:pt x="7614" y="4650"/>
                      <a:pt x="7760" y="4700"/>
                      <a:pt x="7408" y="4531"/>
                    </a:cubicBezTo>
                    <a:cubicBezTo>
                      <a:pt x="7032" y="4351"/>
                      <a:pt x="6080" y="4116"/>
                      <a:pt x="6500" y="3636"/>
                    </a:cubicBezTo>
                    <a:cubicBezTo>
                      <a:pt x="6632" y="3485"/>
                      <a:pt x="6832" y="3375"/>
                      <a:pt x="6906" y="3189"/>
                    </a:cubicBezTo>
                    <a:cubicBezTo>
                      <a:pt x="6906" y="3072"/>
                      <a:pt x="7007" y="3061"/>
                      <a:pt x="7108" y="3050"/>
                    </a:cubicBezTo>
                    <a:cubicBezTo>
                      <a:pt x="7209" y="3038"/>
                      <a:pt x="7311" y="3026"/>
                      <a:pt x="7311" y="2906"/>
                    </a:cubicBezTo>
                    <a:cubicBezTo>
                      <a:pt x="7257" y="2898"/>
                      <a:pt x="7203" y="2892"/>
                      <a:pt x="7149" y="2888"/>
                    </a:cubicBezTo>
                    <a:cubicBezTo>
                      <a:pt x="7094" y="2885"/>
                      <a:pt x="7040" y="2884"/>
                      <a:pt x="6985" y="2885"/>
                    </a:cubicBezTo>
                    <a:cubicBezTo>
                      <a:pt x="7023" y="2818"/>
                      <a:pt x="7077" y="2812"/>
                      <a:pt x="7138" y="2827"/>
                    </a:cubicBezTo>
                    <a:cubicBezTo>
                      <a:pt x="7199" y="2842"/>
                      <a:pt x="7267" y="2877"/>
                      <a:pt x="7334" y="2892"/>
                    </a:cubicBezTo>
                    <a:cubicBezTo>
                      <a:pt x="7350" y="2867"/>
                      <a:pt x="7361" y="2843"/>
                      <a:pt x="7365" y="2816"/>
                    </a:cubicBezTo>
                    <a:cubicBezTo>
                      <a:pt x="7369" y="2789"/>
                      <a:pt x="7367" y="2762"/>
                      <a:pt x="7359" y="2735"/>
                    </a:cubicBezTo>
                    <a:cubicBezTo>
                      <a:pt x="7398" y="2737"/>
                      <a:pt x="7438" y="2739"/>
                      <a:pt x="7477" y="2743"/>
                    </a:cubicBezTo>
                    <a:cubicBezTo>
                      <a:pt x="7517" y="2748"/>
                      <a:pt x="7556" y="2753"/>
                      <a:pt x="7595" y="2759"/>
                    </a:cubicBezTo>
                    <a:cubicBezTo>
                      <a:pt x="7595" y="2754"/>
                      <a:pt x="7591" y="2745"/>
                      <a:pt x="7585" y="2735"/>
                    </a:cubicBezTo>
                    <a:cubicBezTo>
                      <a:pt x="7579" y="2725"/>
                      <a:pt x="7571" y="2714"/>
                      <a:pt x="7561" y="2705"/>
                    </a:cubicBezTo>
                    <a:cubicBezTo>
                      <a:pt x="7636" y="2707"/>
                      <a:pt x="7760" y="2668"/>
                      <a:pt x="7793" y="2554"/>
                    </a:cubicBezTo>
                    <a:cubicBezTo>
                      <a:pt x="7847" y="2366"/>
                      <a:pt x="7794" y="2110"/>
                      <a:pt x="7509" y="2117"/>
                    </a:cubicBezTo>
                    <a:cubicBezTo>
                      <a:pt x="7537" y="2151"/>
                      <a:pt x="7541" y="2261"/>
                      <a:pt x="7520" y="2364"/>
                    </a:cubicBezTo>
                    <a:cubicBezTo>
                      <a:pt x="7500" y="2466"/>
                      <a:pt x="7456" y="2559"/>
                      <a:pt x="7388" y="2559"/>
                    </a:cubicBezTo>
                    <a:cubicBezTo>
                      <a:pt x="7229" y="2602"/>
                      <a:pt x="7222" y="2535"/>
                      <a:pt x="7243" y="2447"/>
                    </a:cubicBezTo>
                    <a:cubicBezTo>
                      <a:pt x="7265" y="2358"/>
                      <a:pt x="7316" y="2247"/>
                      <a:pt x="7275" y="2201"/>
                    </a:cubicBezTo>
                    <a:cubicBezTo>
                      <a:pt x="7228" y="2224"/>
                      <a:pt x="7192" y="2253"/>
                      <a:pt x="7168" y="2288"/>
                    </a:cubicBezTo>
                    <a:cubicBezTo>
                      <a:pt x="7144" y="2322"/>
                      <a:pt x="7131" y="2363"/>
                      <a:pt x="7131" y="2410"/>
                    </a:cubicBezTo>
                    <a:cubicBezTo>
                      <a:pt x="6889" y="2358"/>
                      <a:pt x="7225" y="1914"/>
                      <a:pt x="7019" y="1914"/>
                    </a:cubicBezTo>
                    <a:cubicBezTo>
                      <a:pt x="6690" y="1914"/>
                      <a:pt x="7240" y="1555"/>
                      <a:pt x="7267" y="1499"/>
                    </a:cubicBezTo>
                    <a:cubicBezTo>
                      <a:pt x="7085" y="1421"/>
                      <a:pt x="6959" y="1539"/>
                      <a:pt x="6869" y="1698"/>
                    </a:cubicBezTo>
                    <a:cubicBezTo>
                      <a:pt x="6779" y="1858"/>
                      <a:pt x="6726" y="2059"/>
                      <a:pt x="6691" y="2149"/>
                    </a:cubicBezTo>
                    <a:cubicBezTo>
                      <a:pt x="6701" y="2140"/>
                      <a:pt x="6709" y="2135"/>
                      <a:pt x="6714" y="2133"/>
                    </a:cubicBezTo>
                    <a:cubicBezTo>
                      <a:pt x="6719" y="2131"/>
                      <a:pt x="6721" y="2133"/>
                      <a:pt x="6722" y="2138"/>
                    </a:cubicBezTo>
                    <a:cubicBezTo>
                      <a:pt x="6727" y="2099"/>
                      <a:pt x="6769" y="2095"/>
                      <a:pt x="6816" y="2102"/>
                    </a:cubicBezTo>
                    <a:cubicBezTo>
                      <a:pt x="6863" y="2109"/>
                      <a:pt x="6916" y="2127"/>
                      <a:pt x="6944" y="2132"/>
                    </a:cubicBezTo>
                    <a:cubicBezTo>
                      <a:pt x="6980" y="2164"/>
                      <a:pt x="6891" y="2205"/>
                      <a:pt x="6823" y="2239"/>
                    </a:cubicBezTo>
                    <a:cubicBezTo>
                      <a:pt x="6754" y="2273"/>
                      <a:pt x="6708" y="2298"/>
                      <a:pt x="6830" y="2298"/>
                    </a:cubicBezTo>
                    <a:cubicBezTo>
                      <a:pt x="6795" y="2316"/>
                      <a:pt x="6738" y="2397"/>
                      <a:pt x="6683" y="2472"/>
                    </a:cubicBezTo>
                    <a:cubicBezTo>
                      <a:pt x="6629" y="2548"/>
                      <a:pt x="6578" y="2617"/>
                      <a:pt x="6554" y="2612"/>
                    </a:cubicBezTo>
                    <a:cubicBezTo>
                      <a:pt x="6725" y="2458"/>
                      <a:pt x="6594" y="2408"/>
                      <a:pt x="6403" y="2393"/>
                    </a:cubicBezTo>
                    <a:cubicBezTo>
                      <a:pt x="6212" y="2379"/>
                      <a:pt x="5960" y="2401"/>
                      <a:pt x="5890" y="2391"/>
                    </a:cubicBezTo>
                    <a:cubicBezTo>
                      <a:pt x="5911" y="2376"/>
                      <a:pt x="5884" y="2306"/>
                      <a:pt x="5825" y="2268"/>
                    </a:cubicBezTo>
                    <a:cubicBezTo>
                      <a:pt x="5766" y="2230"/>
                      <a:pt x="5675" y="2224"/>
                      <a:pt x="5567" y="2337"/>
                    </a:cubicBezTo>
                    <a:cubicBezTo>
                      <a:pt x="5585" y="2343"/>
                      <a:pt x="5647" y="2325"/>
                      <a:pt x="5707" y="2309"/>
                    </a:cubicBezTo>
                    <a:cubicBezTo>
                      <a:pt x="5767" y="2292"/>
                      <a:pt x="5824" y="2277"/>
                      <a:pt x="5831" y="2291"/>
                    </a:cubicBezTo>
                    <a:cubicBezTo>
                      <a:pt x="5745" y="2335"/>
                      <a:pt x="5677" y="2369"/>
                      <a:pt x="5617" y="2411"/>
                    </a:cubicBezTo>
                    <a:cubicBezTo>
                      <a:pt x="5557" y="2453"/>
                      <a:pt x="5505" y="2502"/>
                      <a:pt x="5450" y="2577"/>
                    </a:cubicBezTo>
                    <a:cubicBezTo>
                      <a:pt x="5452" y="2568"/>
                      <a:pt x="5450" y="2507"/>
                      <a:pt x="5447" y="2449"/>
                    </a:cubicBezTo>
                    <a:cubicBezTo>
                      <a:pt x="5444" y="2391"/>
                      <a:pt x="5440" y="2335"/>
                      <a:pt x="5438" y="2338"/>
                    </a:cubicBezTo>
                    <a:cubicBezTo>
                      <a:pt x="5419" y="2344"/>
                      <a:pt x="5325" y="2353"/>
                      <a:pt x="5238" y="2359"/>
                    </a:cubicBezTo>
                    <a:cubicBezTo>
                      <a:pt x="5151" y="2364"/>
                      <a:pt x="5071" y="2365"/>
                      <a:pt x="5080" y="2354"/>
                    </a:cubicBezTo>
                    <a:cubicBezTo>
                      <a:pt x="5147" y="2277"/>
                      <a:pt x="5170" y="2156"/>
                      <a:pt x="5131" y="2071"/>
                    </a:cubicBezTo>
                    <a:cubicBezTo>
                      <a:pt x="5091" y="1986"/>
                      <a:pt x="4989" y="1938"/>
                      <a:pt x="4805" y="2008"/>
                    </a:cubicBezTo>
                    <a:cubicBezTo>
                      <a:pt x="4822" y="1988"/>
                      <a:pt x="4839" y="1968"/>
                      <a:pt x="4856" y="1949"/>
                    </a:cubicBezTo>
                    <a:cubicBezTo>
                      <a:pt x="4874" y="1929"/>
                      <a:pt x="4891" y="1910"/>
                      <a:pt x="4909" y="1890"/>
                    </a:cubicBezTo>
                    <a:cubicBezTo>
                      <a:pt x="4885" y="1918"/>
                      <a:pt x="4856" y="1942"/>
                      <a:pt x="4824" y="1963"/>
                    </a:cubicBezTo>
                    <a:cubicBezTo>
                      <a:pt x="4793" y="1984"/>
                      <a:pt x="4758" y="2001"/>
                      <a:pt x="4721" y="2015"/>
                    </a:cubicBezTo>
                    <a:cubicBezTo>
                      <a:pt x="4776" y="1969"/>
                      <a:pt x="4778" y="1913"/>
                      <a:pt x="4783" y="1858"/>
                    </a:cubicBezTo>
                    <a:cubicBezTo>
                      <a:pt x="4788" y="1803"/>
                      <a:pt x="4796" y="1749"/>
                      <a:pt x="4862" y="1706"/>
                    </a:cubicBezTo>
                    <a:cubicBezTo>
                      <a:pt x="4701" y="1799"/>
                      <a:pt x="4615" y="1838"/>
                      <a:pt x="4586" y="1845"/>
                    </a:cubicBezTo>
                    <a:cubicBezTo>
                      <a:pt x="4556" y="1851"/>
                      <a:pt x="4584" y="1825"/>
                      <a:pt x="4652" y="1786"/>
                    </a:cubicBezTo>
                    <a:cubicBezTo>
                      <a:pt x="4641" y="1788"/>
                      <a:pt x="4563" y="1802"/>
                      <a:pt x="4479" y="1819"/>
                    </a:cubicBezTo>
                    <a:cubicBezTo>
                      <a:pt x="4396" y="1835"/>
                      <a:pt x="4306" y="1854"/>
                      <a:pt x="4273" y="1863"/>
                    </a:cubicBezTo>
                    <a:cubicBezTo>
                      <a:pt x="4276" y="1850"/>
                      <a:pt x="4281" y="1839"/>
                      <a:pt x="4290" y="1829"/>
                    </a:cubicBezTo>
                    <a:cubicBezTo>
                      <a:pt x="4297" y="1819"/>
                      <a:pt x="4307" y="1811"/>
                      <a:pt x="4318" y="1804"/>
                    </a:cubicBezTo>
                    <a:cubicBezTo>
                      <a:pt x="4289" y="1804"/>
                      <a:pt x="4216" y="1847"/>
                      <a:pt x="4148" y="1889"/>
                    </a:cubicBezTo>
                    <a:cubicBezTo>
                      <a:pt x="4079" y="1931"/>
                      <a:pt x="4015" y="1972"/>
                      <a:pt x="4003" y="1969"/>
                    </a:cubicBezTo>
                    <a:cubicBezTo>
                      <a:pt x="4212" y="1789"/>
                      <a:pt x="3980" y="1616"/>
                      <a:pt x="3927" y="1573"/>
                    </a:cubicBezTo>
                    <a:cubicBezTo>
                      <a:pt x="3759" y="1438"/>
                      <a:pt x="3794" y="1387"/>
                      <a:pt x="3856" y="1317"/>
                    </a:cubicBezTo>
                    <a:cubicBezTo>
                      <a:pt x="3739" y="1317"/>
                      <a:pt x="3421" y="1341"/>
                      <a:pt x="3131" y="1401"/>
                    </a:cubicBezTo>
                    <a:cubicBezTo>
                      <a:pt x="2841" y="1462"/>
                      <a:pt x="2581" y="1558"/>
                      <a:pt x="2581" y="1701"/>
                    </a:cubicBezTo>
                    <a:cubicBezTo>
                      <a:pt x="2590" y="1699"/>
                      <a:pt x="2599" y="1697"/>
                      <a:pt x="2609" y="1696"/>
                    </a:cubicBezTo>
                    <a:cubicBezTo>
                      <a:pt x="2618" y="1694"/>
                      <a:pt x="2627" y="1694"/>
                      <a:pt x="2637" y="1693"/>
                    </a:cubicBezTo>
                    <a:cubicBezTo>
                      <a:pt x="2618" y="1701"/>
                      <a:pt x="2609" y="1708"/>
                      <a:pt x="2609" y="1713"/>
                    </a:cubicBezTo>
                    <a:cubicBezTo>
                      <a:pt x="2610" y="1717"/>
                      <a:pt x="2620" y="1720"/>
                      <a:pt x="2639" y="1722"/>
                    </a:cubicBezTo>
                    <a:cubicBezTo>
                      <a:pt x="2612" y="1726"/>
                      <a:pt x="2556" y="1779"/>
                      <a:pt x="2498" y="1821"/>
                    </a:cubicBezTo>
                    <a:cubicBezTo>
                      <a:pt x="2439" y="1864"/>
                      <a:pt x="2377" y="1896"/>
                      <a:pt x="2337" y="1863"/>
                    </a:cubicBezTo>
                    <a:cubicBezTo>
                      <a:pt x="2360" y="1835"/>
                      <a:pt x="2384" y="1808"/>
                      <a:pt x="2411" y="1784"/>
                    </a:cubicBezTo>
                    <a:cubicBezTo>
                      <a:pt x="2438" y="1759"/>
                      <a:pt x="2466" y="1736"/>
                      <a:pt x="2497" y="1714"/>
                    </a:cubicBezTo>
                    <a:cubicBezTo>
                      <a:pt x="2376" y="1662"/>
                      <a:pt x="2296" y="1705"/>
                      <a:pt x="2225" y="1769"/>
                    </a:cubicBezTo>
                    <a:cubicBezTo>
                      <a:pt x="2155" y="1832"/>
                      <a:pt x="2094" y="1916"/>
                      <a:pt x="2011" y="1946"/>
                    </a:cubicBezTo>
                    <a:cubicBezTo>
                      <a:pt x="2032" y="1944"/>
                      <a:pt x="2041" y="1950"/>
                      <a:pt x="2038" y="1961"/>
                    </a:cubicBezTo>
                    <a:cubicBezTo>
                      <a:pt x="2036" y="1973"/>
                      <a:pt x="2021" y="1990"/>
                      <a:pt x="1994" y="2015"/>
                    </a:cubicBezTo>
                    <a:cubicBezTo>
                      <a:pt x="2015" y="2008"/>
                      <a:pt x="2035" y="2006"/>
                      <a:pt x="2056" y="2007"/>
                    </a:cubicBezTo>
                    <a:cubicBezTo>
                      <a:pt x="2076" y="2008"/>
                      <a:pt x="2095" y="2013"/>
                      <a:pt x="2114" y="2022"/>
                    </a:cubicBezTo>
                    <a:cubicBezTo>
                      <a:pt x="2111" y="2025"/>
                      <a:pt x="1985" y="2106"/>
                      <a:pt x="1872" y="2159"/>
                    </a:cubicBezTo>
                    <a:cubicBezTo>
                      <a:pt x="1758" y="2213"/>
                      <a:pt x="1658" y="2239"/>
                      <a:pt x="1706" y="2132"/>
                    </a:cubicBezTo>
                    <a:cubicBezTo>
                      <a:pt x="1675" y="2142"/>
                      <a:pt x="1644" y="2154"/>
                      <a:pt x="1614" y="2168"/>
                    </a:cubicBezTo>
                    <a:cubicBezTo>
                      <a:pt x="1585" y="2182"/>
                      <a:pt x="1557" y="2198"/>
                      <a:pt x="1530" y="2216"/>
                    </a:cubicBezTo>
                    <a:cubicBezTo>
                      <a:pt x="1534" y="2213"/>
                      <a:pt x="1538" y="2209"/>
                      <a:pt x="1541" y="2205"/>
                    </a:cubicBezTo>
                    <a:cubicBezTo>
                      <a:pt x="1544" y="2201"/>
                      <a:pt x="1547" y="2197"/>
                      <a:pt x="1549" y="2192"/>
                    </a:cubicBezTo>
                    <a:cubicBezTo>
                      <a:pt x="1450" y="2225"/>
                      <a:pt x="1341" y="2285"/>
                      <a:pt x="1241" y="2357"/>
                    </a:cubicBezTo>
                    <a:cubicBezTo>
                      <a:pt x="1142" y="2428"/>
                      <a:pt x="1051" y="2511"/>
                      <a:pt x="990" y="2589"/>
                    </a:cubicBezTo>
                    <a:cubicBezTo>
                      <a:pt x="1020" y="2599"/>
                      <a:pt x="1049" y="2599"/>
                      <a:pt x="1076" y="2586"/>
                    </a:cubicBezTo>
                    <a:cubicBezTo>
                      <a:pt x="1103" y="2574"/>
                      <a:pt x="1128" y="2551"/>
                      <a:pt x="1152" y="2516"/>
                    </a:cubicBezTo>
                    <a:cubicBezTo>
                      <a:pt x="1143" y="2571"/>
                      <a:pt x="1083" y="2616"/>
                      <a:pt x="1015" y="2657"/>
                    </a:cubicBezTo>
                    <a:cubicBezTo>
                      <a:pt x="948" y="2697"/>
                      <a:pt x="872" y="2732"/>
                      <a:pt x="829" y="2765"/>
                    </a:cubicBezTo>
                    <a:cubicBezTo>
                      <a:pt x="854" y="2756"/>
                      <a:pt x="863" y="2753"/>
                      <a:pt x="857" y="2758"/>
                    </a:cubicBezTo>
                    <a:cubicBezTo>
                      <a:pt x="851" y="2762"/>
                      <a:pt x="830" y="2774"/>
                      <a:pt x="794" y="2792"/>
                    </a:cubicBezTo>
                    <a:cubicBezTo>
                      <a:pt x="821" y="2792"/>
                      <a:pt x="848" y="2792"/>
                      <a:pt x="875" y="2794"/>
                    </a:cubicBezTo>
                    <a:cubicBezTo>
                      <a:pt x="902" y="2795"/>
                      <a:pt x="929" y="2796"/>
                      <a:pt x="956" y="2798"/>
                    </a:cubicBezTo>
                    <a:cubicBezTo>
                      <a:pt x="953" y="2804"/>
                      <a:pt x="942" y="2820"/>
                      <a:pt x="930" y="2836"/>
                    </a:cubicBezTo>
                    <a:cubicBezTo>
                      <a:pt x="918" y="2852"/>
                      <a:pt x="904" y="2869"/>
                      <a:pt x="893" y="2878"/>
                    </a:cubicBezTo>
                    <a:cubicBezTo>
                      <a:pt x="908" y="2869"/>
                      <a:pt x="925" y="2861"/>
                      <a:pt x="942" y="2855"/>
                    </a:cubicBezTo>
                    <a:cubicBezTo>
                      <a:pt x="960" y="2849"/>
                      <a:pt x="978" y="2845"/>
                      <a:pt x="997" y="2843"/>
                    </a:cubicBezTo>
                    <a:cubicBezTo>
                      <a:pt x="969" y="2865"/>
                      <a:pt x="961" y="2878"/>
                      <a:pt x="974" y="2882"/>
                    </a:cubicBezTo>
                    <a:cubicBezTo>
                      <a:pt x="986" y="2886"/>
                      <a:pt x="1018" y="2882"/>
                      <a:pt x="1070" y="2868"/>
                    </a:cubicBezTo>
                    <a:cubicBezTo>
                      <a:pt x="928" y="2990"/>
                      <a:pt x="745" y="3061"/>
                      <a:pt x="556" y="3119"/>
                    </a:cubicBezTo>
                    <a:cubicBezTo>
                      <a:pt x="366" y="3176"/>
                      <a:pt x="169" y="3221"/>
                      <a:pt x="0" y="3292"/>
                    </a:cubicBezTo>
                    <a:cubicBezTo>
                      <a:pt x="14" y="3287"/>
                      <a:pt x="68" y="3270"/>
                      <a:pt x="118" y="3256"/>
                    </a:cubicBezTo>
                    <a:cubicBezTo>
                      <a:pt x="169" y="3241"/>
                      <a:pt x="217" y="3229"/>
                      <a:pt x="222" y="3234"/>
                    </a:cubicBezTo>
                    <a:cubicBezTo>
                      <a:pt x="104" y="3309"/>
                      <a:pt x="528" y="3230"/>
                      <a:pt x="640" y="3187"/>
                    </a:cubicBezTo>
                    <a:cubicBezTo>
                      <a:pt x="1056" y="3026"/>
                      <a:pt x="1445" y="2819"/>
                      <a:pt x="1858" y="2657"/>
                    </a:cubicBezTo>
                    <a:cubicBezTo>
                      <a:pt x="1883" y="2669"/>
                      <a:pt x="1793" y="2698"/>
                      <a:pt x="1749" y="2714"/>
                    </a:cubicBezTo>
                    <a:cubicBezTo>
                      <a:pt x="1704" y="2729"/>
                      <a:pt x="1705" y="2730"/>
                      <a:pt x="1914" y="2683"/>
                    </a:cubicBezTo>
                    <a:cubicBezTo>
                      <a:pt x="1826" y="2741"/>
                      <a:pt x="1726" y="2782"/>
                      <a:pt x="1626" y="2824"/>
                    </a:cubicBezTo>
                    <a:cubicBezTo>
                      <a:pt x="1525" y="2865"/>
                      <a:pt x="1425" y="2906"/>
                      <a:pt x="1336" y="2964"/>
                    </a:cubicBezTo>
                    <a:cubicBezTo>
                      <a:pt x="1383" y="3014"/>
                      <a:pt x="1521" y="2959"/>
                      <a:pt x="1663" y="2898"/>
                    </a:cubicBezTo>
                    <a:cubicBezTo>
                      <a:pt x="1804" y="2837"/>
                      <a:pt x="1949" y="2769"/>
                      <a:pt x="2008" y="2795"/>
                    </a:cubicBezTo>
                    <a:cubicBezTo>
                      <a:pt x="1950" y="2832"/>
                      <a:pt x="1939" y="2847"/>
                      <a:pt x="1931" y="2863"/>
                    </a:cubicBezTo>
                    <a:cubicBezTo>
                      <a:pt x="1924" y="2879"/>
                      <a:pt x="1921" y="2897"/>
                      <a:pt x="1881" y="2937"/>
                    </a:cubicBezTo>
                    <a:cubicBezTo>
                      <a:pt x="1908" y="2942"/>
                      <a:pt x="1944" y="2980"/>
                      <a:pt x="1992" y="3026"/>
                    </a:cubicBezTo>
                    <a:cubicBezTo>
                      <a:pt x="2040" y="3072"/>
                      <a:pt x="2100" y="3125"/>
                      <a:pt x="2176" y="3158"/>
                    </a:cubicBezTo>
                    <a:cubicBezTo>
                      <a:pt x="2147" y="3202"/>
                      <a:pt x="2111" y="3229"/>
                      <a:pt x="2101" y="3245"/>
                    </a:cubicBezTo>
                    <a:cubicBezTo>
                      <a:pt x="2091" y="3260"/>
                      <a:pt x="2107" y="3265"/>
                      <a:pt x="2184" y="3265"/>
                    </a:cubicBezTo>
                    <a:cubicBezTo>
                      <a:pt x="2130" y="3320"/>
                      <a:pt x="2091" y="3379"/>
                      <a:pt x="2066" y="3442"/>
                    </a:cubicBezTo>
                    <a:cubicBezTo>
                      <a:pt x="2041" y="3505"/>
                      <a:pt x="2030" y="3572"/>
                      <a:pt x="2033" y="3644"/>
                    </a:cubicBezTo>
                    <a:cubicBezTo>
                      <a:pt x="2054" y="3631"/>
                      <a:pt x="2071" y="3627"/>
                      <a:pt x="2081" y="3631"/>
                    </a:cubicBezTo>
                    <a:cubicBezTo>
                      <a:pt x="2092" y="3634"/>
                      <a:pt x="2097" y="3646"/>
                      <a:pt x="2097" y="3666"/>
                    </a:cubicBezTo>
                    <a:cubicBezTo>
                      <a:pt x="2168" y="3656"/>
                      <a:pt x="2167" y="3622"/>
                      <a:pt x="2150" y="3586"/>
                    </a:cubicBezTo>
                    <a:cubicBezTo>
                      <a:pt x="2134" y="3549"/>
                      <a:pt x="2102" y="3510"/>
                      <a:pt x="2115" y="3492"/>
                    </a:cubicBezTo>
                    <a:cubicBezTo>
                      <a:pt x="2127" y="3506"/>
                      <a:pt x="2146" y="3507"/>
                      <a:pt x="2164" y="3506"/>
                    </a:cubicBezTo>
                    <a:cubicBezTo>
                      <a:pt x="2183" y="3506"/>
                      <a:pt x="2202" y="3505"/>
                      <a:pt x="2213" y="3518"/>
                    </a:cubicBezTo>
                    <a:cubicBezTo>
                      <a:pt x="2229" y="3500"/>
                      <a:pt x="2246" y="3482"/>
                      <a:pt x="2264" y="3465"/>
                    </a:cubicBezTo>
                    <a:cubicBezTo>
                      <a:pt x="2282" y="3448"/>
                      <a:pt x="2302" y="3432"/>
                      <a:pt x="2322" y="3417"/>
                    </a:cubicBezTo>
                    <a:cubicBezTo>
                      <a:pt x="2307" y="3427"/>
                      <a:pt x="2298" y="3456"/>
                      <a:pt x="2290" y="3471"/>
                    </a:cubicBezTo>
                    <a:cubicBezTo>
                      <a:pt x="2279" y="3491"/>
                      <a:pt x="2270" y="3512"/>
                      <a:pt x="2262" y="3533"/>
                    </a:cubicBezTo>
                    <a:cubicBezTo>
                      <a:pt x="2246" y="3573"/>
                      <a:pt x="2234" y="3615"/>
                      <a:pt x="2222" y="3657"/>
                    </a:cubicBezTo>
                    <a:cubicBezTo>
                      <a:pt x="2198" y="3738"/>
                      <a:pt x="2185" y="3828"/>
                      <a:pt x="2144" y="3905"/>
                    </a:cubicBezTo>
                    <a:cubicBezTo>
                      <a:pt x="2138" y="3916"/>
                      <a:pt x="2129" y="3927"/>
                      <a:pt x="2123" y="3938"/>
                    </a:cubicBezTo>
                    <a:cubicBezTo>
                      <a:pt x="2117" y="3950"/>
                      <a:pt x="2110" y="3961"/>
                      <a:pt x="2107" y="3973"/>
                    </a:cubicBezTo>
                    <a:cubicBezTo>
                      <a:pt x="2102" y="3994"/>
                      <a:pt x="2113" y="4000"/>
                      <a:pt x="2128" y="4000"/>
                    </a:cubicBezTo>
                    <a:cubicBezTo>
                      <a:pt x="2142" y="4000"/>
                      <a:pt x="2162" y="3994"/>
                      <a:pt x="2175" y="3990"/>
                    </a:cubicBezTo>
                    <a:cubicBezTo>
                      <a:pt x="2158" y="3999"/>
                      <a:pt x="2129" y="4029"/>
                      <a:pt x="2122" y="4037"/>
                    </a:cubicBezTo>
                    <a:cubicBezTo>
                      <a:pt x="2112" y="4049"/>
                      <a:pt x="2099" y="4067"/>
                      <a:pt x="2099" y="4082"/>
                    </a:cubicBezTo>
                    <a:cubicBezTo>
                      <a:pt x="2098" y="4095"/>
                      <a:pt x="2093" y="4096"/>
                      <a:pt x="2107" y="4091"/>
                    </a:cubicBezTo>
                    <a:cubicBezTo>
                      <a:pt x="2130" y="4082"/>
                      <a:pt x="2158" y="4040"/>
                      <a:pt x="2172" y="4024"/>
                    </a:cubicBezTo>
                    <a:cubicBezTo>
                      <a:pt x="2159" y="4055"/>
                      <a:pt x="2143" y="4086"/>
                      <a:pt x="2124" y="4114"/>
                    </a:cubicBezTo>
                    <a:cubicBezTo>
                      <a:pt x="2104" y="4143"/>
                      <a:pt x="2081" y="4170"/>
                      <a:pt x="2056" y="4195"/>
                    </a:cubicBezTo>
                    <a:cubicBezTo>
                      <a:pt x="2081" y="4194"/>
                      <a:pt x="2105" y="4191"/>
                      <a:pt x="2129" y="4185"/>
                    </a:cubicBezTo>
                    <a:cubicBezTo>
                      <a:pt x="2153" y="4179"/>
                      <a:pt x="2176" y="4170"/>
                      <a:pt x="2197" y="4160"/>
                    </a:cubicBezTo>
                    <a:cubicBezTo>
                      <a:pt x="2182" y="4214"/>
                      <a:pt x="2139" y="4276"/>
                      <a:pt x="2090" y="4334"/>
                    </a:cubicBezTo>
                    <a:cubicBezTo>
                      <a:pt x="2042" y="4393"/>
                      <a:pt x="1988" y="4450"/>
                      <a:pt x="1948" y="4494"/>
                    </a:cubicBezTo>
                    <a:cubicBezTo>
                      <a:pt x="1965" y="4482"/>
                      <a:pt x="1983" y="4471"/>
                      <a:pt x="2003" y="4463"/>
                    </a:cubicBezTo>
                    <a:cubicBezTo>
                      <a:pt x="2022" y="4454"/>
                      <a:pt x="2043" y="4448"/>
                      <a:pt x="2064" y="4444"/>
                    </a:cubicBezTo>
                    <a:cubicBezTo>
                      <a:pt x="2048" y="4481"/>
                      <a:pt x="2020" y="4500"/>
                      <a:pt x="1995" y="4520"/>
                    </a:cubicBezTo>
                    <a:cubicBezTo>
                      <a:pt x="1970" y="4539"/>
                      <a:pt x="1949" y="4559"/>
                      <a:pt x="1948" y="4599"/>
                    </a:cubicBezTo>
                    <a:cubicBezTo>
                      <a:pt x="1960" y="4602"/>
                      <a:pt x="1972" y="4602"/>
                      <a:pt x="1983" y="4599"/>
                    </a:cubicBezTo>
                    <a:cubicBezTo>
                      <a:pt x="1994" y="4596"/>
                      <a:pt x="2005" y="4591"/>
                      <a:pt x="2013" y="4585"/>
                    </a:cubicBezTo>
                    <a:cubicBezTo>
                      <a:pt x="1953" y="4644"/>
                      <a:pt x="1907" y="4722"/>
                      <a:pt x="1863" y="4803"/>
                    </a:cubicBezTo>
                    <a:cubicBezTo>
                      <a:pt x="1820" y="4884"/>
                      <a:pt x="1780" y="4967"/>
                      <a:pt x="1733" y="5036"/>
                    </a:cubicBezTo>
                    <a:cubicBezTo>
                      <a:pt x="1840" y="5036"/>
                      <a:pt x="1865" y="5113"/>
                      <a:pt x="1904" y="5196"/>
                    </a:cubicBezTo>
                    <a:cubicBezTo>
                      <a:pt x="1943" y="5279"/>
                      <a:pt x="1995" y="5370"/>
                      <a:pt x="2156" y="5398"/>
                    </a:cubicBezTo>
                    <a:cubicBezTo>
                      <a:pt x="2223" y="5273"/>
                      <a:pt x="2146" y="5199"/>
                      <a:pt x="2052" y="5131"/>
                    </a:cubicBezTo>
                    <a:cubicBezTo>
                      <a:pt x="1958" y="5064"/>
                      <a:pt x="1848" y="5004"/>
                      <a:pt x="1848" y="4905"/>
                    </a:cubicBezTo>
                    <a:cubicBezTo>
                      <a:pt x="1966" y="4920"/>
                      <a:pt x="1955" y="4946"/>
                      <a:pt x="1956" y="4962"/>
                    </a:cubicBezTo>
                    <a:cubicBezTo>
                      <a:pt x="1956" y="4978"/>
                      <a:pt x="1969" y="4985"/>
                      <a:pt x="2134" y="4962"/>
                    </a:cubicBezTo>
                    <a:cubicBezTo>
                      <a:pt x="2069" y="5018"/>
                      <a:pt x="2168" y="5171"/>
                      <a:pt x="2206" y="5300"/>
                    </a:cubicBezTo>
                    <a:cubicBezTo>
                      <a:pt x="2244" y="5429"/>
                      <a:pt x="2222" y="5534"/>
                      <a:pt x="1916" y="5492"/>
                    </a:cubicBezTo>
                    <a:cubicBezTo>
                      <a:pt x="1987" y="5490"/>
                      <a:pt x="2042" y="5498"/>
                      <a:pt x="2084" y="5492"/>
                    </a:cubicBezTo>
                    <a:cubicBezTo>
                      <a:pt x="2127" y="5486"/>
                      <a:pt x="2157" y="5466"/>
                      <a:pt x="2178" y="5411"/>
                    </a:cubicBezTo>
                    <a:cubicBezTo>
                      <a:pt x="2134" y="5409"/>
                      <a:pt x="2091" y="5403"/>
                      <a:pt x="2049" y="5394"/>
                    </a:cubicBezTo>
                    <a:cubicBezTo>
                      <a:pt x="2007" y="5385"/>
                      <a:pt x="1966" y="5373"/>
                      <a:pt x="1926" y="5357"/>
                    </a:cubicBezTo>
                    <a:cubicBezTo>
                      <a:pt x="1778" y="5653"/>
                      <a:pt x="1679" y="5963"/>
                      <a:pt x="1583" y="6273"/>
                    </a:cubicBezTo>
                    <a:cubicBezTo>
                      <a:pt x="1487" y="6583"/>
                      <a:pt x="1392" y="6893"/>
                      <a:pt x="1252" y="7190"/>
                    </a:cubicBezTo>
                    <a:cubicBezTo>
                      <a:pt x="1268" y="7196"/>
                      <a:pt x="1293" y="7195"/>
                      <a:pt x="1318" y="7192"/>
                    </a:cubicBezTo>
                    <a:cubicBezTo>
                      <a:pt x="1342" y="7189"/>
                      <a:pt x="1366" y="7183"/>
                      <a:pt x="1379" y="7181"/>
                    </a:cubicBezTo>
                    <a:cubicBezTo>
                      <a:pt x="1073" y="7477"/>
                      <a:pt x="1612" y="8229"/>
                      <a:pt x="1966" y="8438"/>
                    </a:cubicBezTo>
                    <a:cubicBezTo>
                      <a:pt x="2006" y="8462"/>
                      <a:pt x="2126" y="8461"/>
                      <a:pt x="2188" y="8471"/>
                    </a:cubicBezTo>
                    <a:cubicBezTo>
                      <a:pt x="2309" y="8490"/>
                      <a:pt x="2348" y="8876"/>
                      <a:pt x="2451" y="9022"/>
                    </a:cubicBezTo>
                    <a:cubicBezTo>
                      <a:pt x="2606" y="9243"/>
                      <a:pt x="2776" y="9338"/>
                      <a:pt x="2785" y="9558"/>
                    </a:cubicBezTo>
                    <a:cubicBezTo>
                      <a:pt x="2795" y="9789"/>
                      <a:pt x="3214" y="9864"/>
                      <a:pt x="3214" y="10097"/>
                    </a:cubicBezTo>
                    <a:cubicBezTo>
                      <a:pt x="3214" y="10202"/>
                      <a:pt x="3338" y="10746"/>
                      <a:pt x="3406" y="10808"/>
                    </a:cubicBezTo>
                    <a:cubicBezTo>
                      <a:pt x="3678" y="11056"/>
                      <a:pt x="4114" y="11262"/>
                      <a:pt x="4494" y="11359"/>
                    </a:cubicBezTo>
                    <a:cubicBezTo>
                      <a:pt x="5152" y="11528"/>
                      <a:pt x="5626" y="11520"/>
                      <a:pt x="6228" y="11836"/>
                    </a:cubicBezTo>
                    <a:cubicBezTo>
                      <a:pt x="6475" y="11966"/>
                      <a:pt x="6741" y="12038"/>
                      <a:pt x="7030" y="11971"/>
                    </a:cubicBezTo>
                    <a:cubicBezTo>
                      <a:pt x="7038" y="12021"/>
                      <a:pt x="7129" y="12167"/>
                      <a:pt x="7229" y="12311"/>
                    </a:cubicBezTo>
                    <a:cubicBezTo>
                      <a:pt x="7329" y="12456"/>
                      <a:pt x="7439" y="12599"/>
                      <a:pt x="7485" y="12642"/>
                    </a:cubicBezTo>
                    <a:cubicBezTo>
                      <a:pt x="7544" y="12503"/>
                      <a:pt x="7649" y="12596"/>
                      <a:pt x="7732" y="12694"/>
                    </a:cubicBezTo>
                    <a:cubicBezTo>
                      <a:pt x="7816" y="12792"/>
                      <a:pt x="7878" y="12894"/>
                      <a:pt x="7849" y="12774"/>
                    </a:cubicBezTo>
                    <a:cubicBezTo>
                      <a:pt x="7920" y="12818"/>
                      <a:pt x="8051" y="12886"/>
                      <a:pt x="8187" y="12931"/>
                    </a:cubicBezTo>
                    <a:cubicBezTo>
                      <a:pt x="8323" y="12975"/>
                      <a:pt x="8464" y="12997"/>
                      <a:pt x="8552" y="12950"/>
                    </a:cubicBezTo>
                    <a:cubicBezTo>
                      <a:pt x="8517" y="12797"/>
                      <a:pt x="8514" y="12731"/>
                      <a:pt x="8810" y="12777"/>
                    </a:cubicBezTo>
                    <a:cubicBezTo>
                      <a:pt x="9173" y="12834"/>
                      <a:pt x="8835" y="12855"/>
                      <a:pt x="8926" y="13007"/>
                    </a:cubicBezTo>
                    <a:cubicBezTo>
                      <a:pt x="9029" y="13179"/>
                      <a:pt x="9217" y="12964"/>
                      <a:pt x="9134" y="13273"/>
                    </a:cubicBezTo>
                    <a:cubicBezTo>
                      <a:pt x="9117" y="13337"/>
                      <a:pt x="8991" y="13626"/>
                      <a:pt x="9172" y="13622"/>
                    </a:cubicBezTo>
                    <a:cubicBezTo>
                      <a:pt x="9020" y="13817"/>
                      <a:pt x="8780" y="13910"/>
                      <a:pt x="8661" y="14079"/>
                    </a:cubicBezTo>
                    <a:cubicBezTo>
                      <a:pt x="8557" y="14227"/>
                      <a:pt x="8629" y="14694"/>
                      <a:pt x="8434" y="14765"/>
                    </a:cubicBezTo>
                    <a:cubicBezTo>
                      <a:pt x="8580" y="14834"/>
                      <a:pt x="8589" y="14835"/>
                      <a:pt x="8588" y="14818"/>
                    </a:cubicBezTo>
                    <a:cubicBezTo>
                      <a:pt x="8587" y="14802"/>
                      <a:pt x="8576" y="14768"/>
                      <a:pt x="8682" y="14768"/>
                    </a:cubicBezTo>
                    <a:cubicBezTo>
                      <a:pt x="8682" y="14929"/>
                      <a:pt x="8314" y="14879"/>
                      <a:pt x="8339" y="15107"/>
                    </a:cubicBezTo>
                    <a:cubicBezTo>
                      <a:pt x="8363" y="15328"/>
                      <a:pt x="8698" y="15501"/>
                      <a:pt x="8878" y="15624"/>
                    </a:cubicBezTo>
                    <a:cubicBezTo>
                      <a:pt x="9401" y="15981"/>
                      <a:pt x="9372" y="16672"/>
                      <a:pt x="10002" y="16892"/>
                    </a:cubicBezTo>
                    <a:cubicBezTo>
                      <a:pt x="10211" y="16965"/>
                      <a:pt x="10545" y="16936"/>
                      <a:pt x="10668" y="17130"/>
                    </a:cubicBezTo>
                    <a:cubicBezTo>
                      <a:pt x="10850" y="17418"/>
                      <a:pt x="10787" y="17763"/>
                      <a:pt x="10700" y="18065"/>
                    </a:cubicBezTo>
                    <a:cubicBezTo>
                      <a:pt x="10631" y="18311"/>
                      <a:pt x="10524" y="18547"/>
                      <a:pt x="10434" y="18787"/>
                    </a:cubicBezTo>
                    <a:cubicBezTo>
                      <a:pt x="10384" y="18920"/>
                      <a:pt x="10359" y="19058"/>
                      <a:pt x="10332" y="19196"/>
                    </a:cubicBezTo>
                    <a:cubicBezTo>
                      <a:pt x="10306" y="19331"/>
                      <a:pt x="10277" y="19470"/>
                      <a:pt x="10213" y="19597"/>
                    </a:cubicBezTo>
                    <a:cubicBezTo>
                      <a:pt x="10162" y="19698"/>
                      <a:pt x="10068" y="19780"/>
                      <a:pt x="10020" y="19881"/>
                    </a:cubicBezTo>
                    <a:cubicBezTo>
                      <a:pt x="9966" y="19996"/>
                      <a:pt x="9893" y="20188"/>
                      <a:pt x="9975" y="20305"/>
                    </a:cubicBezTo>
                    <a:cubicBezTo>
                      <a:pt x="10077" y="20451"/>
                      <a:pt x="10044" y="20404"/>
                      <a:pt x="9973" y="20614"/>
                    </a:cubicBezTo>
                    <a:cubicBezTo>
                      <a:pt x="9876" y="20903"/>
                      <a:pt x="9774" y="20847"/>
                      <a:pt x="9560" y="20897"/>
                    </a:cubicBezTo>
                    <a:cubicBezTo>
                      <a:pt x="9593" y="20912"/>
                      <a:pt x="9606" y="20927"/>
                      <a:pt x="9601" y="20941"/>
                    </a:cubicBezTo>
                    <a:cubicBezTo>
                      <a:pt x="9595" y="20955"/>
                      <a:pt x="9571" y="20969"/>
                      <a:pt x="9527" y="20983"/>
                    </a:cubicBezTo>
                    <a:cubicBezTo>
                      <a:pt x="9655" y="20950"/>
                      <a:pt x="9711" y="20956"/>
                      <a:pt x="9726" y="20997"/>
                    </a:cubicBezTo>
                    <a:cubicBezTo>
                      <a:pt x="9740" y="21039"/>
                      <a:pt x="9713" y="21116"/>
                      <a:pt x="9675" y="21225"/>
                    </a:cubicBezTo>
                    <a:cubicBezTo>
                      <a:pt x="9687" y="21226"/>
                      <a:pt x="9699" y="21225"/>
                      <a:pt x="9710" y="21223"/>
                    </a:cubicBezTo>
                    <a:cubicBezTo>
                      <a:pt x="9721" y="21220"/>
                      <a:pt x="9732" y="21216"/>
                      <a:pt x="9741" y="21211"/>
                    </a:cubicBezTo>
                    <a:cubicBezTo>
                      <a:pt x="9692" y="21250"/>
                      <a:pt x="9672" y="21280"/>
                      <a:pt x="9675" y="21296"/>
                    </a:cubicBezTo>
                    <a:cubicBezTo>
                      <a:pt x="9677" y="21312"/>
                      <a:pt x="9702" y="21315"/>
                      <a:pt x="9740" y="21299"/>
                    </a:cubicBezTo>
                    <a:cubicBezTo>
                      <a:pt x="9671" y="21328"/>
                      <a:pt x="9692" y="21483"/>
                      <a:pt x="9721" y="21525"/>
                    </a:cubicBezTo>
                    <a:cubicBezTo>
                      <a:pt x="9764" y="21592"/>
                      <a:pt x="9841" y="21594"/>
                      <a:pt x="9922" y="21585"/>
                    </a:cubicBezTo>
                    <a:cubicBezTo>
                      <a:pt x="9984" y="21578"/>
                      <a:pt x="10434" y="21399"/>
                      <a:pt x="10462" y="21434"/>
                    </a:cubicBezTo>
                    <a:cubicBezTo>
                      <a:pt x="10449" y="21418"/>
                      <a:pt x="10435" y="21407"/>
                      <a:pt x="10418" y="21401"/>
                    </a:cubicBezTo>
                    <a:cubicBezTo>
                      <a:pt x="10401" y="21394"/>
                      <a:pt x="10384" y="21391"/>
                      <a:pt x="10363" y="21393"/>
                    </a:cubicBezTo>
                    <a:cubicBezTo>
                      <a:pt x="10381" y="21382"/>
                      <a:pt x="10410" y="21335"/>
                      <a:pt x="10438" y="21291"/>
                    </a:cubicBezTo>
                    <a:cubicBezTo>
                      <a:pt x="10466" y="21246"/>
                      <a:pt x="10495" y="21203"/>
                      <a:pt x="10513" y="21200"/>
                    </a:cubicBezTo>
                    <a:cubicBezTo>
                      <a:pt x="10508" y="21216"/>
                      <a:pt x="10612" y="21174"/>
                      <a:pt x="10731" y="21120"/>
                    </a:cubicBezTo>
                    <a:cubicBezTo>
                      <a:pt x="10849" y="21065"/>
                      <a:pt x="10981" y="20999"/>
                      <a:pt x="11029" y="20966"/>
                    </a:cubicBezTo>
                    <a:cubicBezTo>
                      <a:pt x="10996" y="20933"/>
                      <a:pt x="10959" y="20906"/>
                      <a:pt x="10916" y="20885"/>
                    </a:cubicBezTo>
                    <a:cubicBezTo>
                      <a:pt x="10874" y="20865"/>
                      <a:pt x="10827" y="20850"/>
                      <a:pt x="10776" y="20842"/>
                    </a:cubicBezTo>
                    <a:cubicBezTo>
                      <a:pt x="10769" y="20823"/>
                      <a:pt x="10918" y="20718"/>
                      <a:pt x="11074" y="20611"/>
                    </a:cubicBezTo>
                    <a:cubicBezTo>
                      <a:pt x="11231" y="20504"/>
                      <a:pt x="11395" y="20396"/>
                      <a:pt x="11418" y="20371"/>
                    </a:cubicBezTo>
                    <a:cubicBezTo>
                      <a:pt x="11400" y="20378"/>
                      <a:pt x="11383" y="20380"/>
                      <a:pt x="11365" y="20379"/>
                    </a:cubicBezTo>
                    <a:cubicBezTo>
                      <a:pt x="11346" y="20378"/>
                      <a:pt x="11329" y="20374"/>
                      <a:pt x="11312" y="20365"/>
                    </a:cubicBezTo>
                    <a:cubicBezTo>
                      <a:pt x="11332" y="20359"/>
                      <a:pt x="11387" y="20341"/>
                      <a:pt x="11442" y="20326"/>
                    </a:cubicBezTo>
                    <a:cubicBezTo>
                      <a:pt x="11497" y="20312"/>
                      <a:pt x="11552" y="20299"/>
                      <a:pt x="11571" y="20303"/>
                    </a:cubicBezTo>
                    <a:cubicBezTo>
                      <a:pt x="11537" y="20296"/>
                      <a:pt x="11485" y="20273"/>
                      <a:pt x="11433" y="20255"/>
                    </a:cubicBezTo>
                    <a:cubicBezTo>
                      <a:pt x="11381" y="20237"/>
                      <a:pt x="11329" y="20223"/>
                      <a:pt x="11296" y="20236"/>
                    </a:cubicBezTo>
                    <a:cubicBezTo>
                      <a:pt x="11332" y="20204"/>
                      <a:pt x="11488" y="20114"/>
                      <a:pt x="11638" y="20032"/>
                    </a:cubicBezTo>
                    <a:cubicBezTo>
                      <a:pt x="11788" y="19950"/>
                      <a:pt x="11932" y="19876"/>
                      <a:pt x="11948" y="19876"/>
                    </a:cubicBezTo>
                    <a:cubicBezTo>
                      <a:pt x="11958" y="19914"/>
                      <a:pt x="12173" y="19837"/>
                      <a:pt x="12394" y="19739"/>
                    </a:cubicBezTo>
                    <a:cubicBezTo>
                      <a:pt x="12615" y="19641"/>
                      <a:pt x="12842" y="19523"/>
                      <a:pt x="12876" y="19478"/>
                    </a:cubicBezTo>
                    <a:lnTo>
                      <a:pt x="12871" y="19479"/>
                    </a:lnTo>
                    <a:cubicBezTo>
                      <a:pt x="12909" y="19363"/>
                      <a:pt x="12795" y="19310"/>
                      <a:pt x="12712" y="19254"/>
                    </a:cubicBezTo>
                    <a:cubicBezTo>
                      <a:pt x="12629" y="19198"/>
                      <a:pt x="12578" y="19138"/>
                      <a:pt x="12739" y="19005"/>
                    </a:cubicBezTo>
                    <a:cubicBezTo>
                      <a:pt x="12739" y="19378"/>
                      <a:pt x="13027" y="19263"/>
                      <a:pt x="13341" y="19051"/>
                    </a:cubicBezTo>
                    <a:cubicBezTo>
                      <a:pt x="13656" y="18839"/>
                      <a:pt x="13998" y="18530"/>
                      <a:pt x="14105" y="18515"/>
                    </a:cubicBezTo>
                    <a:cubicBezTo>
                      <a:pt x="14082" y="18543"/>
                      <a:pt x="14060" y="18571"/>
                      <a:pt x="14038" y="18600"/>
                    </a:cubicBezTo>
                    <a:cubicBezTo>
                      <a:pt x="14016" y="18629"/>
                      <a:pt x="13996" y="18658"/>
                      <a:pt x="13976" y="18688"/>
                    </a:cubicBezTo>
                    <a:cubicBezTo>
                      <a:pt x="14141" y="18536"/>
                      <a:pt x="14316" y="18386"/>
                      <a:pt x="14443" y="18208"/>
                    </a:cubicBezTo>
                    <a:cubicBezTo>
                      <a:pt x="14557" y="18048"/>
                      <a:pt x="14489" y="17831"/>
                      <a:pt x="14653" y="17702"/>
                    </a:cubicBezTo>
                    <a:cubicBezTo>
                      <a:pt x="14942" y="17474"/>
                      <a:pt x="15363" y="17362"/>
                      <a:pt x="15675" y="17185"/>
                    </a:cubicBezTo>
                    <a:cubicBezTo>
                      <a:pt x="16022" y="16988"/>
                      <a:pt x="16194" y="16726"/>
                      <a:pt x="16288" y="16390"/>
                    </a:cubicBezTo>
                    <a:cubicBezTo>
                      <a:pt x="16317" y="16285"/>
                      <a:pt x="16486" y="15650"/>
                      <a:pt x="16437" y="15664"/>
                    </a:cubicBezTo>
                    <a:close/>
                    <a:moveTo>
                      <a:pt x="14628" y="13362"/>
                    </a:moveTo>
                    <a:lnTo>
                      <a:pt x="14630" y="13364"/>
                    </a:lnTo>
                    <a:lnTo>
                      <a:pt x="14632" y="13365"/>
                    </a:lnTo>
                    <a:cubicBezTo>
                      <a:pt x="14632" y="13363"/>
                      <a:pt x="14632" y="13361"/>
                      <a:pt x="14631" y="13361"/>
                    </a:cubicBezTo>
                    <a:cubicBezTo>
                      <a:pt x="14630" y="13360"/>
                      <a:pt x="14628" y="13361"/>
                      <a:pt x="14628" y="13362"/>
                    </a:cubicBezTo>
                    <a:close/>
                    <a:moveTo>
                      <a:pt x="1952" y="1957"/>
                    </a:moveTo>
                    <a:cubicBezTo>
                      <a:pt x="1962" y="1957"/>
                      <a:pt x="1973" y="1956"/>
                      <a:pt x="1983" y="1954"/>
                    </a:cubicBezTo>
                    <a:cubicBezTo>
                      <a:pt x="1993" y="1952"/>
                      <a:pt x="2002" y="1949"/>
                      <a:pt x="2012" y="1946"/>
                    </a:cubicBezTo>
                    <a:cubicBezTo>
                      <a:pt x="2004" y="1946"/>
                      <a:pt x="1996" y="1947"/>
                      <a:pt x="1986" y="1949"/>
                    </a:cubicBezTo>
                    <a:cubicBezTo>
                      <a:pt x="1976" y="1951"/>
                      <a:pt x="1965" y="1953"/>
                      <a:pt x="1952" y="1957"/>
                    </a:cubicBezTo>
                    <a:close/>
                    <a:moveTo>
                      <a:pt x="10376" y="5716"/>
                    </a:moveTo>
                    <a:cubicBezTo>
                      <a:pt x="10382" y="5717"/>
                      <a:pt x="10389" y="5718"/>
                      <a:pt x="10395" y="5720"/>
                    </a:cubicBezTo>
                    <a:cubicBezTo>
                      <a:pt x="10401" y="5721"/>
                      <a:pt x="10407" y="5723"/>
                      <a:pt x="10412" y="5724"/>
                    </a:cubicBezTo>
                    <a:cubicBezTo>
                      <a:pt x="10426" y="5720"/>
                      <a:pt x="10434" y="5716"/>
                      <a:pt x="10429" y="5714"/>
                    </a:cubicBezTo>
                    <a:cubicBezTo>
                      <a:pt x="10425" y="5712"/>
                      <a:pt x="10409" y="5712"/>
                      <a:pt x="10376" y="5716"/>
                    </a:cubicBezTo>
                    <a:close/>
                    <a:moveTo>
                      <a:pt x="18164" y="4518"/>
                    </a:moveTo>
                    <a:cubicBezTo>
                      <a:pt x="18146" y="4555"/>
                      <a:pt x="18204" y="4604"/>
                      <a:pt x="18270" y="4648"/>
                    </a:cubicBezTo>
                    <a:cubicBezTo>
                      <a:pt x="18335" y="4693"/>
                      <a:pt x="18410" y="4732"/>
                      <a:pt x="18427" y="4751"/>
                    </a:cubicBezTo>
                    <a:cubicBezTo>
                      <a:pt x="18434" y="4707"/>
                      <a:pt x="18391" y="4618"/>
                      <a:pt x="18330" y="4544"/>
                    </a:cubicBezTo>
                    <a:cubicBezTo>
                      <a:pt x="18268" y="4470"/>
                      <a:pt x="18190" y="4410"/>
                      <a:pt x="18127" y="4423"/>
                    </a:cubicBezTo>
                    <a:cubicBezTo>
                      <a:pt x="18131" y="4439"/>
                      <a:pt x="18137" y="4455"/>
                      <a:pt x="18143" y="4471"/>
                    </a:cubicBezTo>
                    <a:cubicBezTo>
                      <a:pt x="18149" y="4487"/>
                      <a:pt x="18156" y="4502"/>
                      <a:pt x="18164" y="4518"/>
                    </a:cubicBezTo>
                    <a:cubicBezTo>
                      <a:pt x="18154" y="4538"/>
                      <a:pt x="18155" y="4536"/>
                      <a:pt x="18158" y="4530"/>
                    </a:cubicBezTo>
                    <a:cubicBezTo>
                      <a:pt x="18161" y="4525"/>
                      <a:pt x="18165" y="4514"/>
                      <a:pt x="18164" y="4518"/>
                    </a:cubicBezTo>
                    <a:close/>
                    <a:moveTo>
                      <a:pt x="18030" y="4236"/>
                    </a:moveTo>
                    <a:cubicBezTo>
                      <a:pt x="18011" y="4219"/>
                      <a:pt x="17992" y="4203"/>
                      <a:pt x="17972" y="4186"/>
                    </a:cubicBezTo>
                    <a:cubicBezTo>
                      <a:pt x="17952" y="4170"/>
                      <a:pt x="17932" y="4154"/>
                      <a:pt x="17911" y="4139"/>
                    </a:cubicBezTo>
                    <a:cubicBezTo>
                      <a:pt x="17897" y="4168"/>
                      <a:pt x="17942" y="4238"/>
                      <a:pt x="18000" y="4298"/>
                    </a:cubicBezTo>
                    <a:cubicBezTo>
                      <a:pt x="18057" y="4357"/>
                      <a:pt x="18127" y="4405"/>
                      <a:pt x="18163" y="4389"/>
                    </a:cubicBezTo>
                    <a:cubicBezTo>
                      <a:pt x="18141" y="4364"/>
                      <a:pt x="18119" y="4338"/>
                      <a:pt x="18096" y="4313"/>
                    </a:cubicBezTo>
                    <a:cubicBezTo>
                      <a:pt x="18074" y="4287"/>
                      <a:pt x="18052" y="4262"/>
                      <a:pt x="18030" y="4236"/>
                    </a:cubicBezTo>
                    <a:cubicBezTo>
                      <a:pt x="18016" y="4222"/>
                      <a:pt x="18018" y="4224"/>
                      <a:pt x="18022" y="4229"/>
                    </a:cubicBezTo>
                    <a:cubicBezTo>
                      <a:pt x="18027" y="4233"/>
                      <a:pt x="18034" y="4240"/>
                      <a:pt x="18030" y="4236"/>
                    </a:cubicBezTo>
                    <a:close/>
                    <a:moveTo>
                      <a:pt x="15747" y="3694"/>
                    </a:moveTo>
                    <a:cubicBezTo>
                      <a:pt x="15680" y="3615"/>
                      <a:pt x="15630" y="3527"/>
                      <a:pt x="15582" y="3439"/>
                    </a:cubicBezTo>
                    <a:cubicBezTo>
                      <a:pt x="15526" y="3337"/>
                      <a:pt x="15469" y="3209"/>
                      <a:pt x="15354" y="3146"/>
                    </a:cubicBezTo>
                    <a:cubicBezTo>
                      <a:pt x="15327" y="3132"/>
                      <a:pt x="15299" y="3122"/>
                      <a:pt x="15269" y="3115"/>
                    </a:cubicBezTo>
                    <a:cubicBezTo>
                      <a:pt x="15263" y="3114"/>
                      <a:pt x="15241" y="3113"/>
                      <a:pt x="15221" y="3111"/>
                    </a:cubicBezTo>
                    <a:cubicBezTo>
                      <a:pt x="15200" y="3109"/>
                      <a:pt x="15180" y="3107"/>
                      <a:pt x="15178" y="3104"/>
                    </a:cubicBezTo>
                    <a:cubicBezTo>
                      <a:pt x="15199" y="3138"/>
                      <a:pt x="15222" y="3173"/>
                      <a:pt x="15245" y="3206"/>
                    </a:cubicBezTo>
                    <a:cubicBezTo>
                      <a:pt x="15268" y="3240"/>
                      <a:pt x="15292" y="3273"/>
                      <a:pt x="15317" y="3306"/>
                    </a:cubicBezTo>
                    <a:cubicBezTo>
                      <a:pt x="15317" y="3304"/>
                      <a:pt x="15295" y="3305"/>
                      <a:pt x="15273" y="3307"/>
                    </a:cubicBezTo>
                    <a:cubicBezTo>
                      <a:pt x="15251" y="3309"/>
                      <a:pt x="15227" y="3312"/>
                      <a:pt x="15224" y="3314"/>
                    </a:cubicBezTo>
                    <a:cubicBezTo>
                      <a:pt x="15249" y="3334"/>
                      <a:pt x="15280" y="3349"/>
                      <a:pt x="15306" y="3367"/>
                    </a:cubicBezTo>
                    <a:cubicBezTo>
                      <a:pt x="15330" y="3383"/>
                      <a:pt x="15356" y="3395"/>
                      <a:pt x="15380" y="3410"/>
                    </a:cubicBezTo>
                    <a:cubicBezTo>
                      <a:pt x="15391" y="3418"/>
                      <a:pt x="15402" y="3426"/>
                      <a:pt x="15410" y="3436"/>
                    </a:cubicBezTo>
                    <a:cubicBezTo>
                      <a:pt x="15433" y="3462"/>
                      <a:pt x="15449" y="3492"/>
                      <a:pt x="15475" y="3517"/>
                    </a:cubicBezTo>
                    <a:cubicBezTo>
                      <a:pt x="15499" y="3538"/>
                      <a:pt x="15525" y="3557"/>
                      <a:pt x="15551" y="3576"/>
                    </a:cubicBezTo>
                    <a:cubicBezTo>
                      <a:pt x="15605" y="3616"/>
                      <a:pt x="15659" y="3652"/>
                      <a:pt x="15717" y="3686"/>
                    </a:cubicBezTo>
                    <a:cubicBezTo>
                      <a:pt x="15729" y="3693"/>
                      <a:pt x="15740" y="3702"/>
                      <a:pt x="15755" y="3704"/>
                    </a:cubicBezTo>
                    <a:cubicBezTo>
                      <a:pt x="15752" y="3700"/>
                      <a:pt x="15749" y="3697"/>
                      <a:pt x="15747" y="3694"/>
                    </a:cubicBezTo>
                    <a:close/>
                    <a:moveTo>
                      <a:pt x="14632" y="2497"/>
                    </a:moveTo>
                    <a:cubicBezTo>
                      <a:pt x="14726" y="2583"/>
                      <a:pt x="14730" y="2581"/>
                      <a:pt x="14708" y="2559"/>
                    </a:cubicBezTo>
                    <a:cubicBezTo>
                      <a:pt x="14687" y="2537"/>
                      <a:pt x="14640" y="2494"/>
                      <a:pt x="14632" y="2497"/>
                    </a:cubicBezTo>
                    <a:cubicBezTo>
                      <a:pt x="14639" y="2494"/>
                      <a:pt x="14755" y="2601"/>
                      <a:pt x="14768" y="2612"/>
                    </a:cubicBezTo>
                    <a:cubicBezTo>
                      <a:pt x="14817" y="2650"/>
                      <a:pt x="14866" y="2687"/>
                      <a:pt x="14917" y="2724"/>
                    </a:cubicBezTo>
                    <a:cubicBezTo>
                      <a:pt x="14968" y="2760"/>
                      <a:pt x="15019" y="2796"/>
                      <a:pt x="15070" y="2832"/>
                    </a:cubicBezTo>
                    <a:cubicBezTo>
                      <a:pt x="15114" y="2863"/>
                      <a:pt x="15148" y="2898"/>
                      <a:pt x="15197" y="2924"/>
                    </a:cubicBezTo>
                    <a:cubicBezTo>
                      <a:pt x="15203" y="2916"/>
                      <a:pt x="15199" y="2906"/>
                      <a:pt x="15193" y="2897"/>
                    </a:cubicBezTo>
                    <a:cubicBezTo>
                      <a:pt x="15186" y="2887"/>
                      <a:pt x="15176" y="2879"/>
                      <a:pt x="15167" y="2876"/>
                    </a:cubicBezTo>
                    <a:cubicBezTo>
                      <a:pt x="15183" y="2882"/>
                      <a:pt x="15191" y="2885"/>
                      <a:pt x="15192" y="2884"/>
                    </a:cubicBezTo>
                    <a:cubicBezTo>
                      <a:pt x="15194" y="2883"/>
                      <a:pt x="15187" y="2879"/>
                      <a:pt x="15174" y="2871"/>
                    </a:cubicBezTo>
                    <a:cubicBezTo>
                      <a:pt x="15224" y="2867"/>
                      <a:pt x="15273" y="2906"/>
                      <a:pt x="15322" y="2948"/>
                    </a:cubicBezTo>
                    <a:cubicBezTo>
                      <a:pt x="15370" y="2990"/>
                      <a:pt x="15418" y="3036"/>
                      <a:pt x="15464" y="3046"/>
                    </a:cubicBezTo>
                    <a:cubicBezTo>
                      <a:pt x="15450" y="3023"/>
                      <a:pt x="15446" y="3005"/>
                      <a:pt x="15452" y="2993"/>
                    </a:cubicBezTo>
                    <a:cubicBezTo>
                      <a:pt x="15459" y="2981"/>
                      <a:pt x="15475" y="2974"/>
                      <a:pt x="15502" y="2973"/>
                    </a:cubicBezTo>
                    <a:cubicBezTo>
                      <a:pt x="15475" y="2994"/>
                      <a:pt x="15495" y="3010"/>
                      <a:pt x="15523" y="3019"/>
                    </a:cubicBezTo>
                    <a:cubicBezTo>
                      <a:pt x="15552" y="3028"/>
                      <a:pt x="15589" y="3030"/>
                      <a:pt x="15598" y="3022"/>
                    </a:cubicBezTo>
                    <a:cubicBezTo>
                      <a:pt x="15643" y="3037"/>
                      <a:pt x="15680" y="3057"/>
                      <a:pt x="15708" y="3082"/>
                    </a:cubicBezTo>
                    <a:cubicBezTo>
                      <a:pt x="15735" y="3106"/>
                      <a:pt x="15756" y="3136"/>
                      <a:pt x="15767" y="3170"/>
                    </a:cubicBezTo>
                    <a:cubicBezTo>
                      <a:pt x="15749" y="3172"/>
                      <a:pt x="15731" y="3174"/>
                      <a:pt x="15713" y="3176"/>
                    </a:cubicBezTo>
                    <a:cubicBezTo>
                      <a:pt x="15695" y="3177"/>
                      <a:pt x="15677" y="3178"/>
                      <a:pt x="15659" y="3179"/>
                    </a:cubicBezTo>
                    <a:cubicBezTo>
                      <a:pt x="15671" y="3183"/>
                      <a:pt x="15755" y="3255"/>
                      <a:pt x="15835" y="3327"/>
                    </a:cubicBezTo>
                    <a:cubicBezTo>
                      <a:pt x="15915" y="3399"/>
                      <a:pt x="15989" y="3471"/>
                      <a:pt x="15981" y="3477"/>
                    </a:cubicBezTo>
                    <a:cubicBezTo>
                      <a:pt x="16007" y="3500"/>
                      <a:pt x="16026" y="3478"/>
                      <a:pt x="16039" y="3449"/>
                    </a:cubicBezTo>
                    <a:cubicBezTo>
                      <a:pt x="16053" y="3419"/>
                      <a:pt x="16061" y="3381"/>
                      <a:pt x="16067" y="3369"/>
                    </a:cubicBezTo>
                    <a:cubicBezTo>
                      <a:pt x="16113" y="3381"/>
                      <a:pt x="16132" y="3448"/>
                      <a:pt x="16154" y="3523"/>
                    </a:cubicBezTo>
                    <a:cubicBezTo>
                      <a:pt x="16177" y="3599"/>
                      <a:pt x="16202" y="3684"/>
                      <a:pt x="16262" y="3732"/>
                    </a:cubicBezTo>
                    <a:cubicBezTo>
                      <a:pt x="16276" y="3660"/>
                      <a:pt x="16276" y="3607"/>
                      <a:pt x="16287" y="3556"/>
                    </a:cubicBezTo>
                    <a:cubicBezTo>
                      <a:pt x="16299" y="3505"/>
                      <a:pt x="16321" y="3456"/>
                      <a:pt x="16379" y="3395"/>
                    </a:cubicBezTo>
                    <a:cubicBezTo>
                      <a:pt x="16362" y="3378"/>
                      <a:pt x="16279" y="3286"/>
                      <a:pt x="16194" y="3204"/>
                    </a:cubicBezTo>
                    <a:cubicBezTo>
                      <a:pt x="16109" y="3122"/>
                      <a:pt x="16023" y="3051"/>
                      <a:pt x="15998" y="3077"/>
                    </a:cubicBezTo>
                    <a:cubicBezTo>
                      <a:pt x="16001" y="3087"/>
                      <a:pt x="16007" y="3096"/>
                      <a:pt x="16014" y="3105"/>
                    </a:cubicBezTo>
                    <a:cubicBezTo>
                      <a:pt x="16020" y="3114"/>
                      <a:pt x="16028" y="3122"/>
                      <a:pt x="16037" y="3129"/>
                    </a:cubicBezTo>
                    <a:cubicBezTo>
                      <a:pt x="15996" y="3110"/>
                      <a:pt x="15956" y="3090"/>
                      <a:pt x="15916" y="3070"/>
                    </a:cubicBezTo>
                    <a:cubicBezTo>
                      <a:pt x="15876" y="3049"/>
                      <a:pt x="15837" y="3027"/>
                      <a:pt x="15799" y="3005"/>
                    </a:cubicBezTo>
                    <a:cubicBezTo>
                      <a:pt x="15809" y="3004"/>
                      <a:pt x="15819" y="3004"/>
                      <a:pt x="15829" y="3005"/>
                    </a:cubicBezTo>
                    <a:cubicBezTo>
                      <a:pt x="15839" y="3006"/>
                      <a:pt x="15848" y="3007"/>
                      <a:pt x="15858" y="3009"/>
                    </a:cubicBezTo>
                    <a:cubicBezTo>
                      <a:pt x="15798" y="2968"/>
                      <a:pt x="15555" y="2832"/>
                      <a:pt x="15330" y="2728"/>
                    </a:cubicBezTo>
                    <a:cubicBezTo>
                      <a:pt x="15105" y="2623"/>
                      <a:pt x="14898" y="2550"/>
                      <a:pt x="14908" y="2631"/>
                    </a:cubicBezTo>
                    <a:cubicBezTo>
                      <a:pt x="14843" y="2619"/>
                      <a:pt x="14822" y="2570"/>
                      <a:pt x="14796" y="2526"/>
                    </a:cubicBezTo>
                    <a:cubicBezTo>
                      <a:pt x="14771" y="2481"/>
                      <a:pt x="14741" y="2441"/>
                      <a:pt x="14660" y="2446"/>
                    </a:cubicBezTo>
                    <a:cubicBezTo>
                      <a:pt x="14674" y="2465"/>
                      <a:pt x="14677" y="2474"/>
                      <a:pt x="14672" y="2480"/>
                    </a:cubicBezTo>
                    <a:cubicBezTo>
                      <a:pt x="14667" y="2486"/>
                      <a:pt x="14653" y="2489"/>
                      <a:pt x="14632" y="2497"/>
                    </a:cubicBezTo>
                    <a:close/>
                    <a:moveTo>
                      <a:pt x="12239" y="1976"/>
                    </a:moveTo>
                    <a:cubicBezTo>
                      <a:pt x="12186" y="1952"/>
                      <a:pt x="12161" y="1943"/>
                      <a:pt x="12165" y="1950"/>
                    </a:cubicBezTo>
                    <a:cubicBezTo>
                      <a:pt x="12169" y="1957"/>
                      <a:pt x="12201" y="1980"/>
                      <a:pt x="12262" y="2018"/>
                    </a:cubicBezTo>
                    <a:cubicBezTo>
                      <a:pt x="12237" y="2017"/>
                      <a:pt x="12212" y="2014"/>
                      <a:pt x="12188" y="2008"/>
                    </a:cubicBezTo>
                    <a:cubicBezTo>
                      <a:pt x="12164" y="2002"/>
                      <a:pt x="12141" y="1994"/>
                      <a:pt x="12120" y="1983"/>
                    </a:cubicBezTo>
                    <a:cubicBezTo>
                      <a:pt x="12129" y="1998"/>
                      <a:pt x="12178" y="2028"/>
                      <a:pt x="12212" y="2054"/>
                    </a:cubicBezTo>
                    <a:cubicBezTo>
                      <a:pt x="12245" y="2081"/>
                      <a:pt x="12261" y="2103"/>
                      <a:pt x="12204" y="2101"/>
                    </a:cubicBezTo>
                    <a:cubicBezTo>
                      <a:pt x="12235" y="2102"/>
                      <a:pt x="12257" y="2108"/>
                      <a:pt x="12269" y="2105"/>
                    </a:cubicBezTo>
                    <a:cubicBezTo>
                      <a:pt x="12281" y="2101"/>
                      <a:pt x="12284" y="2087"/>
                      <a:pt x="12278" y="2048"/>
                    </a:cubicBezTo>
                    <a:cubicBezTo>
                      <a:pt x="12314" y="2049"/>
                      <a:pt x="12355" y="2070"/>
                      <a:pt x="12375" y="2095"/>
                    </a:cubicBezTo>
                    <a:cubicBezTo>
                      <a:pt x="12395" y="2120"/>
                      <a:pt x="12396" y="2150"/>
                      <a:pt x="12352" y="2169"/>
                    </a:cubicBezTo>
                    <a:cubicBezTo>
                      <a:pt x="12447" y="2231"/>
                      <a:pt x="12537" y="2248"/>
                      <a:pt x="12632" y="2249"/>
                    </a:cubicBezTo>
                    <a:cubicBezTo>
                      <a:pt x="12727" y="2251"/>
                      <a:pt x="12826" y="2236"/>
                      <a:pt x="12940" y="2236"/>
                    </a:cubicBezTo>
                    <a:cubicBezTo>
                      <a:pt x="12891" y="2187"/>
                      <a:pt x="12909" y="2144"/>
                      <a:pt x="12915" y="2100"/>
                    </a:cubicBezTo>
                    <a:cubicBezTo>
                      <a:pt x="12920" y="2057"/>
                      <a:pt x="12913" y="2011"/>
                      <a:pt x="12814" y="1957"/>
                    </a:cubicBezTo>
                    <a:cubicBezTo>
                      <a:pt x="12821" y="1959"/>
                      <a:pt x="12828" y="1960"/>
                      <a:pt x="12836" y="1959"/>
                    </a:cubicBezTo>
                    <a:cubicBezTo>
                      <a:pt x="12843" y="1959"/>
                      <a:pt x="12850" y="1958"/>
                      <a:pt x="12857" y="1956"/>
                    </a:cubicBezTo>
                    <a:cubicBezTo>
                      <a:pt x="12830" y="1940"/>
                      <a:pt x="12730" y="1881"/>
                      <a:pt x="12628" y="1837"/>
                    </a:cubicBezTo>
                    <a:cubicBezTo>
                      <a:pt x="12526" y="1793"/>
                      <a:pt x="12420" y="1764"/>
                      <a:pt x="12380" y="1811"/>
                    </a:cubicBezTo>
                    <a:cubicBezTo>
                      <a:pt x="12419" y="1835"/>
                      <a:pt x="12436" y="1854"/>
                      <a:pt x="12433" y="1868"/>
                    </a:cubicBezTo>
                    <a:cubicBezTo>
                      <a:pt x="12430" y="1881"/>
                      <a:pt x="12407" y="1889"/>
                      <a:pt x="12363" y="1891"/>
                    </a:cubicBezTo>
                    <a:cubicBezTo>
                      <a:pt x="12376" y="1903"/>
                      <a:pt x="12390" y="1915"/>
                      <a:pt x="12406" y="1924"/>
                    </a:cubicBezTo>
                    <a:cubicBezTo>
                      <a:pt x="12422" y="1934"/>
                      <a:pt x="12439" y="1941"/>
                      <a:pt x="12457" y="1947"/>
                    </a:cubicBezTo>
                    <a:cubicBezTo>
                      <a:pt x="12457" y="1947"/>
                      <a:pt x="12424" y="1932"/>
                      <a:pt x="12389" y="1918"/>
                    </a:cubicBezTo>
                    <a:cubicBezTo>
                      <a:pt x="12355" y="1904"/>
                      <a:pt x="12319" y="1890"/>
                      <a:pt x="12316" y="1892"/>
                    </a:cubicBezTo>
                    <a:cubicBezTo>
                      <a:pt x="12340" y="1974"/>
                      <a:pt x="12345" y="1963"/>
                      <a:pt x="12337" y="1944"/>
                    </a:cubicBezTo>
                    <a:cubicBezTo>
                      <a:pt x="12329" y="1925"/>
                      <a:pt x="12308" y="1898"/>
                      <a:pt x="12279" y="1945"/>
                    </a:cubicBezTo>
                    <a:cubicBezTo>
                      <a:pt x="12315" y="1966"/>
                      <a:pt x="12334" y="1987"/>
                      <a:pt x="12353" y="2007"/>
                    </a:cubicBezTo>
                    <a:cubicBezTo>
                      <a:pt x="12371" y="2028"/>
                      <a:pt x="12388" y="2048"/>
                      <a:pt x="12420" y="2067"/>
                    </a:cubicBezTo>
                    <a:cubicBezTo>
                      <a:pt x="12387" y="2058"/>
                      <a:pt x="12354" y="2045"/>
                      <a:pt x="12324" y="2030"/>
                    </a:cubicBezTo>
                    <a:cubicBezTo>
                      <a:pt x="12293" y="2014"/>
                      <a:pt x="12265" y="1996"/>
                      <a:pt x="12239" y="1976"/>
                    </a:cubicBezTo>
                    <a:cubicBezTo>
                      <a:pt x="12185" y="1942"/>
                      <a:pt x="12196" y="1949"/>
                      <a:pt x="12215" y="1961"/>
                    </a:cubicBezTo>
                    <a:cubicBezTo>
                      <a:pt x="12235" y="1972"/>
                      <a:pt x="12262" y="1989"/>
                      <a:pt x="12239" y="1976"/>
                    </a:cubicBezTo>
                    <a:close/>
                    <a:moveTo>
                      <a:pt x="8876" y="2635"/>
                    </a:moveTo>
                    <a:cubicBezTo>
                      <a:pt x="8902" y="2645"/>
                      <a:pt x="8855" y="2611"/>
                      <a:pt x="8802" y="2575"/>
                    </a:cubicBezTo>
                    <a:cubicBezTo>
                      <a:pt x="8749" y="2540"/>
                      <a:pt x="8690" y="2501"/>
                      <a:pt x="8690" y="2502"/>
                    </a:cubicBezTo>
                    <a:cubicBezTo>
                      <a:pt x="8707" y="2521"/>
                      <a:pt x="8712" y="2569"/>
                      <a:pt x="8726" y="2614"/>
                    </a:cubicBezTo>
                    <a:cubicBezTo>
                      <a:pt x="8740" y="2659"/>
                      <a:pt x="8761" y="2702"/>
                      <a:pt x="8808" y="2711"/>
                    </a:cubicBezTo>
                    <a:cubicBezTo>
                      <a:pt x="8806" y="2632"/>
                      <a:pt x="8818" y="2637"/>
                      <a:pt x="8834" y="2650"/>
                    </a:cubicBezTo>
                    <a:cubicBezTo>
                      <a:pt x="8849" y="2663"/>
                      <a:pt x="8867" y="2683"/>
                      <a:pt x="8876" y="2635"/>
                    </a:cubicBezTo>
                    <a:cubicBezTo>
                      <a:pt x="8888" y="2639"/>
                      <a:pt x="8884" y="2659"/>
                      <a:pt x="8879" y="2668"/>
                    </a:cubicBezTo>
                    <a:cubicBezTo>
                      <a:pt x="8874" y="2677"/>
                      <a:pt x="8868" y="2675"/>
                      <a:pt x="8876" y="2635"/>
                    </a:cubicBezTo>
                    <a:close/>
                    <a:moveTo>
                      <a:pt x="8740" y="2846"/>
                    </a:moveTo>
                    <a:cubicBezTo>
                      <a:pt x="8756" y="2904"/>
                      <a:pt x="8769" y="2941"/>
                      <a:pt x="8791" y="2961"/>
                    </a:cubicBezTo>
                    <a:cubicBezTo>
                      <a:pt x="8813" y="2982"/>
                      <a:pt x="8845" y="2987"/>
                      <a:pt x="8902" y="2981"/>
                    </a:cubicBezTo>
                    <a:cubicBezTo>
                      <a:pt x="8987" y="2975"/>
                      <a:pt x="8952" y="2942"/>
                      <a:pt x="8893" y="2910"/>
                    </a:cubicBezTo>
                    <a:cubicBezTo>
                      <a:pt x="8834" y="2878"/>
                      <a:pt x="8751" y="2847"/>
                      <a:pt x="8740" y="2846"/>
                    </a:cubicBezTo>
                    <a:close/>
                    <a:moveTo>
                      <a:pt x="8681" y="2084"/>
                    </a:moveTo>
                    <a:cubicBezTo>
                      <a:pt x="8669" y="2085"/>
                      <a:pt x="8649" y="2087"/>
                      <a:pt x="8641" y="2087"/>
                    </a:cubicBezTo>
                    <a:cubicBezTo>
                      <a:pt x="8633" y="2088"/>
                      <a:pt x="8639" y="2087"/>
                      <a:pt x="8681" y="2084"/>
                    </a:cubicBezTo>
                    <a:lnTo>
                      <a:pt x="8681" y="2084"/>
                    </a:lnTo>
                    <a:close/>
                    <a:moveTo>
                      <a:pt x="8541" y="1992"/>
                    </a:moveTo>
                    <a:cubicBezTo>
                      <a:pt x="8543" y="1954"/>
                      <a:pt x="8530" y="1955"/>
                      <a:pt x="8522" y="1965"/>
                    </a:cubicBezTo>
                    <a:cubicBezTo>
                      <a:pt x="8515" y="1976"/>
                      <a:pt x="8514" y="1995"/>
                      <a:pt x="8541" y="1992"/>
                    </a:cubicBezTo>
                    <a:cubicBezTo>
                      <a:pt x="8541" y="1988"/>
                      <a:pt x="8541" y="1989"/>
                      <a:pt x="8541" y="1989"/>
                    </a:cubicBezTo>
                    <a:cubicBezTo>
                      <a:pt x="8541" y="1990"/>
                      <a:pt x="8541" y="1992"/>
                      <a:pt x="8541" y="1992"/>
                    </a:cubicBezTo>
                    <a:close/>
                    <a:moveTo>
                      <a:pt x="7951" y="1809"/>
                    </a:moveTo>
                    <a:cubicBezTo>
                      <a:pt x="7947" y="1806"/>
                      <a:pt x="7938" y="1800"/>
                      <a:pt x="7935" y="1798"/>
                    </a:cubicBezTo>
                    <a:cubicBezTo>
                      <a:pt x="7932" y="1796"/>
                      <a:pt x="7934" y="1797"/>
                      <a:pt x="7951" y="1809"/>
                    </a:cubicBezTo>
                    <a:lnTo>
                      <a:pt x="7949" y="1807"/>
                    </a:lnTo>
                    <a:cubicBezTo>
                      <a:pt x="7948" y="1807"/>
                      <a:pt x="7948" y="1807"/>
                      <a:pt x="7951" y="1809"/>
                    </a:cubicBezTo>
                    <a:close/>
                    <a:moveTo>
                      <a:pt x="9540" y="2557"/>
                    </a:moveTo>
                    <a:cubicBezTo>
                      <a:pt x="9509" y="2511"/>
                      <a:pt x="9499" y="2539"/>
                      <a:pt x="9499" y="2582"/>
                    </a:cubicBezTo>
                    <a:cubicBezTo>
                      <a:pt x="9498" y="2625"/>
                      <a:pt x="9508" y="2682"/>
                      <a:pt x="9515" y="2694"/>
                    </a:cubicBezTo>
                    <a:cubicBezTo>
                      <a:pt x="9500" y="2692"/>
                      <a:pt x="9485" y="2690"/>
                      <a:pt x="9470" y="2688"/>
                    </a:cubicBezTo>
                    <a:cubicBezTo>
                      <a:pt x="9455" y="2687"/>
                      <a:pt x="9440" y="2685"/>
                      <a:pt x="9426" y="2682"/>
                    </a:cubicBezTo>
                    <a:cubicBezTo>
                      <a:pt x="9431" y="2698"/>
                      <a:pt x="9448" y="2724"/>
                      <a:pt x="9465" y="2749"/>
                    </a:cubicBezTo>
                    <a:cubicBezTo>
                      <a:pt x="9483" y="2774"/>
                      <a:pt x="9500" y="2799"/>
                      <a:pt x="9507" y="2813"/>
                    </a:cubicBezTo>
                    <a:cubicBezTo>
                      <a:pt x="9419" y="2822"/>
                      <a:pt x="9332" y="2768"/>
                      <a:pt x="9249" y="2709"/>
                    </a:cubicBezTo>
                    <a:cubicBezTo>
                      <a:pt x="9165" y="2649"/>
                      <a:pt x="9085" y="2584"/>
                      <a:pt x="9011" y="2573"/>
                    </a:cubicBezTo>
                    <a:cubicBezTo>
                      <a:pt x="9048" y="2655"/>
                      <a:pt x="9059" y="2660"/>
                      <a:pt x="9053" y="2645"/>
                    </a:cubicBezTo>
                    <a:cubicBezTo>
                      <a:pt x="9046" y="2630"/>
                      <a:pt x="9022" y="2595"/>
                      <a:pt x="8988" y="2596"/>
                    </a:cubicBezTo>
                    <a:cubicBezTo>
                      <a:pt x="9046" y="2643"/>
                      <a:pt x="9075" y="2674"/>
                      <a:pt x="9076" y="2688"/>
                    </a:cubicBezTo>
                    <a:cubicBezTo>
                      <a:pt x="9077" y="2702"/>
                      <a:pt x="9051" y="2700"/>
                      <a:pt x="8996" y="2681"/>
                    </a:cubicBezTo>
                    <a:cubicBezTo>
                      <a:pt x="9020" y="2742"/>
                      <a:pt x="9116" y="2798"/>
                      <a:pt x="9198" y="2836"/>
                    </a:cubicBezTo>
                    <a:cubicBezTo>
                      <a:pt x="9280" y="2873"/>
                      <a:pt x="9349" y="2891"/>
                      <a:pt x="9319" y="2874"/>
                    </a:cubicBezTo>
                    <a:cubicBezTo>
                      <a:pt x="9365" y="2900"/>
                      <a:pt x="9395" y="2937"/>
                      <a:pt x="9419" y="2979"/>
                    </a:cubicBezTo>
                    <a:cubicBezTo>
                      <a:pt x="9442" y="3020"/>
                      <a:pt x="9459" y="3066"/>
                      <a:pt x="9478" y="3109"/>
                    </a:cubicBezTo>
                    <a:cubicBezTo>
                      <a:pt x="9408" y="3087"/>
                      <a:pt x="9336" y="3071"/>
                      <a:pt x="9263" y="3060"/>
                    </a:cubicBezTo>
                    <a:cubicBezTo>
                      <a:pt x="9190" y="3049"/>
                      <a:pt x="9116" y="3043"/>
                      <a:pt x="9042" y="3043"/>
                    </a:cubicBezTo>
                    <a:cubicBezTo>
                      <a:pt x="9024" y="3101"/>
                      <a:pt x="9127" y="3138"/>
                      <a:pt x="9237" y="3174"/>
                    </a:cubicBezTo>
                    <a:cubicBezTo>
                      <a:pt x="9346" y="3210"/>
                      <a:pt x="9462" y="3246"/>
                      <a:pt x="9469" y="3303"/>
                    </a:cubicBezTo>
                    <a:cubicBezTo>
                      <a:pt x="9369" y="3329"/>
                      <a:pt x="9264" y="3326"/>
                      <a:pt x="9159" y="3317"/>
                    </a:cubicBezTo>
                    <a:cubicBezTo>
                      <a:pt x="9053" y="3308"/>
                      <a:pt x="8948" y="3293"/>
                      <a:pt x="8846" y="3294"/>
                    </a:cubicBezTo>
                    <a:cubicBezTo>
                      <a:pt x="8849" y="3255"/>
                      <a:pt x="8814" y="3179"/>
                      <a:pt x="8750" y="3115"/>
                    </a:cubicBezTo>
                    <a:cubicBezTo>
                      <a:pt x="8686" y="3051"/>
                      <a:pt x="8594" y="2999"/>
                      <a:pt x="8480" y="3010"/>
                    </a:cubicBezTo>
                    <a:cubicBezTo>
                      <a:pt x="8594" y="3004"/>
                      <a:pt x="8262" y="3371"/>
                      <a:pt x="8276" y="3089"/>
                    </a:cubicBezTo>
                    <a:cubicBezTo>
                      <a:pt x="8286" y="2877"/>
                      <a:pt x="8446" y="2969"/>
                      <a:pt x="8637" y="2883"/>
                    </a:cubicBezTo>
                    <a:cubicBezTo>
                      <a:pt x="8597" y="2817"/>
                      <a:pt x="8531" y="2700"/>
                      <a:pt x="8479" y="2575"/>
                    </a:cubicBezTo>
                    <a:cubicBezTo>
                      <a:pt x="8426" y="2450"/>
                      <a:pt x="8387" y="2316"/>
                      <a:pt x="8398" y="2217"/>
                    </a:cubicBezTo>
                    <a:cubicBezTo>
                      <a:pt x="8385" y="2235"/>
                      <a:pt x="8370" y="2253"/>
                      <a:pt x="8353" y="2270"/>
                    </a:cubicBezTo>
                    <a:cubicBezTo>
                      <a:pt x="8337" y="2286"/>
                      <a:pt x="8319" y="2302"/>
                      <a:pt x="8300" y="2316"/>
                    </a:cubicBezTo>
                    <a:cubicBezTo>
                      <a:pt x="8256" y="2112"/>
                      <a:pt x="8115" y="2082"/>
                      <a:pt x="8113" y="2078"/>
                    </a:cubicBezTo>
                    <a:cubicBezTo>
                      <a:pt x="8095" y="2045"/>
                      <a:pt x="8007" y="1986"/>
                      <a:pt x="7955" y="2002"/>
                    </a:cubicBezTo>
                    <a:cubicBezTo>
                      <a:pt x="7973" y="2005"/>
                      <a:pt x="7986" y="2011"/>
                      <a:pt x="7994" y="2020"/>
                    </a:cubicBezTo>
                    <a:cubicBezTo>
                      <a:pt x="8002" y="2029"/>
                      <a:pt x="8006" y="2041"/>
                      <a:pt x="8006" y="2056"/>
                    </a:cubicBezTo>
                    <a:cubicBezTo>
                      <a:pt x="7988" y="2080"/>
                      <a:pt x="7952" y="2075"/>
                      <a:pt x="7916" y="2064"/>
                    </a:cubicBezTo>
                    <a:cubicBezTo>
                      <a:pt x="7880" y="2053"/>
                      <a:pt x="7845" y="2035"/>
                      <a:pt x="7829" y="2033"/>
                    </a:cubicBezTo>
                    <a:cubicBezTo>
                      <a:pt x="7821" y="2041"/>
                      <a:pt x="7829" y="2065"/>
                      <a:pt x="7839" y="2090"/>
                    </a:cubicBezTo>
                    <a:cubicBezTo>
                      <a:pt x="7850" y="2114"/>
                      <a:pt x="7862" y="2138"/>
                      <a:pt x="7862" y="2146"/>
                    </a:cubicBezTo>
                    <a:cubicBezTo>
                      <a:pt x="7838" y="2126"/>
                      <a:pt x="7813" y="2106"/>
                      <a:pt x="7788" y="2086"/>
                    </a:cubicBezTo>
                    <a:cubicBezTo>
                      <a:pt x="7762" y="2067"/>
                      <a:pt x="7737" y="2048"/>
                      <a:pt x="7710" y="2029"/>
                    </a:cubicBezTo>
                    <a:cubicBezTo>
                      <a:pt x="7724" y="2044"/>
                      <a:pt x="7737" y="2060"/>
                      <a:pt x="7750" y="2075"/>
                    </a:cubicBezTo>
                    <a:cubicBezTo>
                      <a:pt x="7763" y="2091"/>
                      <a:pt x="7775" y="2107"/>
                      <a:pt x="7787" y="2123"/>
                    </a:cubicBezTo>
                    <a:cubicBezTo>
                      <a:pt x="7554" y="2129"/>
                      <a:pt x="7391" y="1947"/>
                      <a:pt x="7273" y="1898"/>
                    </a:cubicBezTo>
                    <a:cubicBezTo>
                      <a:pt x="7001" y="1786"/>
                      <a:pt x="7640" y="1461"/>
                      <a:pt x="7596" y="1509"/>
                    </a:cubicBezTo>
                    <a:cubicBezTo>
                      <a:pt x="7489" y="1628"/>
                      <a:pt x="7535" y="1822"/>
                      <a:pt x="7438" y="1943"/>
                    </a:cubicBezTo>
                    <a:cubicBezTo>
                      <a:pt x="7451" y="1927"/>
                      <a:pt x="7456" y="1912"/>
                      <a:pt x="7469" y="1904"/>
                    </a:cubicBezTo>
                    <a:cubicBezTo>
                      <a:pt x="7483" y="1897"/>
                      <a:pt x="7504" y="1897"/>
                      <a:pt x="7547" y="1914"/>
                    </a:cubicBezTo>
                    <a:cubicBezTo>
                      <a:pt x="7542" y="1887"/>
                      <a:pt x="7536" y="1860"/>
                      <a:pt x="7531" y="1832"/>
                    </a:cubicBezTo>
                    <a:cubicBezTo>
                      <a:pt x="7526" y="1805"/>
                      <a:pt x="7521" y="1778"/>
                      <a:pt x="7515" y="1750"/>
                    </a:cubicBezTo>
                    <a:cubicBezTo>
                      <a:pt x="7533" y="1746"/>
                      <a:pt x="7547" y="1747"/>
                      <a:pt x="7559" y="1752"/>
                    </a:cubicBezTo>
                    <a:cubicBezTo>
                      <a:pt x="7571" y="1757"/>
                      <a:pt x="7580" y="1766"/>
                      <a:pt x="7586" y="1779"/>
                    </a:cubicBezTo>
                    <a:cubicBezTo>
                      <a:pt x="7572" y="1740"/>
                      <a:pt x="7555" y="1674"/>
                      <a:pt x="7563" y="1617"/>
                    </a:cubicBezTo>
                    <a:cubicBezTo>
                      <a:pt x="7570" y="1560"/>
                      <a:pt x="7602" y="1513"/>
                      <a:pt x="7684" y="1513"/>
                    </a:cubicBezTo>
                    <a:cubicBezTo>
                      <a:pt x="7746" y="1515"/>
                      <a:pt x="7761" y="1581"/>
                      <a:pt x="7764" y="1652"/>
                    </a:cubicBezTo>
                    <a:cubicBezTo>
                      <a:pt x="7768" y="1724"/>
                      <a:pt x="7759" y="1800"/>
                      <a:pt x="7773" y="1823"/>
                    </a:cubicBezTo>
                    <a:cubicBezTo>
                      <a:pt x="7789" y="1819"/>
                      <a:pt x="7811" y="1799"/>
                      <a:pt x="7834" y="1778"/>
                    </a:cubicBezTo>
                    <a:cubicBezTo>
                      <a:pt x="7856" y="1756"/>
                      <a:pt x="7878" y="1733"/>
                      <a:pt x="7891" y="1722"/>
                    </a:cubicBezTo>
                    <a:cubicBezTo>
                      <a:pt x="7886" y="1741"/>
                      <a:pt x="7886" y="1758"/>
                      <a:pt x="7891" y="1776"/>
                    </a:cubicBezTo>
                    <a:cubicBezTo>
                      <a:pt x="7896" y="1793"/>
                      <a:pt x="7905" y="1809"/>
                      <a:pt x="7920" y="1823"/>
                    </a:cubicBezTo>
                    <a:cubicBezTo>
                      <a:pt x="7912" y="1765"/>
                      <a:pt x="7912" y="1746"/>
                      <a:pt x="7926" y="1741"/>
                    </a:cubicBezTo>
                    <a:cubicBezTo>
                      <a:pt x="7939" y="1737"/>
                      <a:pt x="7965" y="1747"/>
                      <a:pt x="8009" y="1747"/>
                    </a:cubicBezTo>
                    <a:cubicBezTo>
                      <a:pt x="7992" y="1736"/>
                      <a:pt x="7976" y="1724"/>
                      <a:pt x="7961" y="1711"/>
                    </a:cubicBezTo>
                    <a:cubicBezTo>
                      <a:pt x="7946" y="1699"/>
                      <a:pt x="7931" y="1686"/>
                      <a:pt x="7916" y="1673"/>
                    </a:cubicBezTo>
                    <a:cubicBezTo>
                      <a:pt x="7990" y="1633"/>
                      <a:pt x="8081" y="1646"/>
                      <a:pt x="8151" y="1687"/>
                    </a:cubicBezTo>
                    <a:cubicBezTo>
                      <a:pt x="8222" y="1728"/>
                      <a:pt x="8272" y="1798"/>
                      <a:pt x="8265" y="1873"/>
                    </a:cubicBezTo>
                    <a:cubicBezTo>
                      <a:pt x="8282" y="1885"/>
                      <a:pt x="8293" y="1887"/>
                      <a:pt x="8297" y="1879"/>
                    </a:cubicBezTo>
                    <a:cubicBezTo>
                      <a:pt x="8302" y="1872"/>
                      <a:pt x="8300" y="1855"/>
                      <a:pt x="8291" y="1828"/>
                    </a:cubicBezTo>
                    <a:cubicBezTo>
                      <a:pt x="8375" y="1824"/>
                      <a:pt x="8352" y="1838"/>
                      <a:pt x="8330" y="1845"/>
                    </a:cubicBezTo>
                    <a:cubicBezTo>
                      <a:pt x="8308" y="1852"/>
                      <a:pt x="8288" y="1853"/>
                      <a:pt x="8378" y="1822"/>
                    </a:cubicBezTo>
                    <a:cubicBezTo>
                      <a:pt x="8429" y="1873"/>
                      <a:pt x="8451" y="1879"/>
                      <a:pt x="8464" y="1886"/>
                    </a:cubicBezTo>
                    <a:cubicBezTo>
                      <a:pt x="8478" y="1893"/>
                      <a:pt x="8485" y="1901"/>
                      <a:pt x="8506" y="1957"/>
                    </a:cubicBezTo>
                    <a:cubicBezTo>
                      <a:pt x="8510" y="1956"/>
                      <a:pt x="8609" y="1983"/>
                      <a:pt x="8682" y="2012"/>
                    </a:cubicBezTo>
                    <a:cubicBezTo>
                      <a:pt x="8754" y="2041"/>
                      <a:pt x="8800" y="2073"/>
                      <a:pt x="8698" y="2083"/>
                    </a:cubicBezTo>
                    <a:cubicBezTo>
                      <a:pt x="8724" y="2095"/>
                      <a:pt x="8750" y="2108"/>
                      <a:pt x="8776" y="2119"/>
                    </a:cubicBezTo>
                    <a:cubicBezTo>
                      <a:pt x="8802" y="2131"/>
                      <a:pt x="8829" y="2143"/>
                      <a:pt x="8855" y="2154"/>
                    </a:cubicBezTo>
                    <a:cubicBezTo>
                      <a:pt x="8804" y="2159"/>
                      <a:pt x="8828" y="2228"/>
                      <a:pt x="8885" y="2284"/>
                    </a:cubicBezTo>
                    <a:cubicBezTo>
                      <a:pt x="8941" y="2340"/>
                      <a:pt x="9031" y="2382"/>
                      <a:pt x="9110" y="2333"/>
                    </a:cubicBezTo>
                    <a:cubicBezTo>
                      <a:pt x="9110" y="2342"/>
                      <a:pt x="9112" y="2363"/>
                      <a:pt x="9119" y="2380"/>
                    </a:cubicBezTo>
                    <a:cubicBezTo>
                      <a:pt x="9126" y="2398"/>
                      <a:pt x="9138" y="2413"/>
                      <a:pt x="9160" y="2411"/>
                    </a:cubicBezTo>
                    <a:cubicBezTo>
                      <a:pt x="9131" y="2414"/>
                      <a:pt x="9185" y="2432"/>
                      <a:pt x="9237" y="2442"/>
                    </a:cubicBezTo>
                    <a:cubicBezTo>
                      <a:pt x="9290" y="2452"/>
                      <a:pt x="9341" y="2454"/>
                      <a:pt x="9308" y="2423"/>
                    </a:cubicBezTo>
                    <a:cubicBezTo>
                      <a:pt x="9333" y="2421"/>
                      <a:pt x="9350" y="2426"/>
                      <a:pt x="9359" y="2440"/>
                    </a:cubicBezTo>
                    <a:cubicBezTo>
                      <a:pt x="9368" y="2453"/>
                      <a:pt x="9370" y="2473"/>
                      <a:pt x="9364" y="2502"/>
                    </a:cubicBezTo>
                    <a:cubicBezTo>
                      <a:pt x="9367" y="2501"/>
                      <a:pt x="9370" y="2501"/>
                      <a:pt x="9373" y="2501"/>
                    </a:cubicBezTo>
                    <a:cubicBezTo>
                      <a:pt x="9376" y="2501"/>
                      <a:pt x="9379" y="2500"/>
                      <a:pt x="9382" y="2500"/>
                    </a:cubicBezTo>
                    <a:cubicBezTo>
                      <a:pt x="9359" y="2455"/>
                      <a:pt x="9367" y="2463"/>
                      <a:pt x="9380" y="2466"/>
                    </a:cubicBezTo>
                    <a:cubicBezTo>
                      <a:pt x="9392" y="2470"/>
                      <a:pt x="9409" y="2468"/>
                      <a:pt x="9399" y="2406"/>
                    </a:cubicBezTo>
                    <a:cubicBezTo>
                      <a:pt x="9419" y="2433"/>
                      <a:pt x="9441" y="2460"/>
                      <a:pt x="9464" y="2485"/>
                    </a:cubicBezTo>
                    <a:cubicBezTo>
                      <a:pt x="9488" y="2511"/>
                      <a:pt x="9513" y="2535"/>
                      <a:pt x="9540" y="2557"/>
                    </a:cubicBezTo>
                    <a:cubicBezTo>
                      <a:pt x="9541" y="2558"/>
                      <a:pt x="9528" y="2541"/>
                      <a:pt x="9522" y="2532"/>
                    </a:cubicBezTo>
                    <a:cubicBezTo>
                      <a:pt x="9516" y="2524"/>
                      <a:pt x="9515" y="2524"/>
                      <a:pt x="9540" y="2557"/>
                    </a:cubicBezTo>
                    <a:close/>
                    <a:moveTo>
                      <a:pt x="14419" y="1220"/>
                    </a:moveTo>
                    <a:cubicBezTo>
                      <a:pt x="14515" y="1221"/>
                      <a:pt x="14454" y="1196"/>
                      <a:pt x="14364" y="1168"/>
                    </a:cubicBezTo>
                    <a:cubicBezTo>
                      <a:pt x="14274" y="1141"/>
                      <a:pt x="14155" y="1111"/>
                      <a:pt x="14134" y="1104"/>
                    </a:cubicBezTo>
                    <a:cubicBezTo>
                      <a:pt x="14175" y="1134"/>
                      <a:pt x="14220" y="1158"/>
                      <a:pt x="14268" y="1178"/>
                    </a:cubicBezTo>
                    <a:cubicBezTo>
                      <a:pt x="14316" y="1198"/>
                      <a:pt x="14366" y="1212"/>
                      <a:pt x="14419" y="1220"/>
                    </a:cubicBezTo>
                    <a:cubicBezTo>
                      <a:pt x="14424" y="1220"/>
                      <a:pt x="14401" y="1216"/>
                      <a:pt x="14388" y="1214"/>
                    </a:cubicBezTo>
                    <a:cubicBezTo>
                      <a:pt x="14375" y="1213"/>
                      <a:pt x="14373" y="1213"/>
                      <a:pt x="14419" y="1220"/>
                    </a:cubicBezTo>
                    <a:close/>
                    <a:moveTo>
                      <a:pt x="14863" y="1835"/>
                    </a:moveTo>
                    <a:cubicBezTo>
                      <a:pt x="14860" y="1852"/>
                      <a:pt x="14909" y="1884"/>
                      <a:pt x="14963" y="1915"/>
                    </a:cubicBezTo>
                    <a:cubicBezTo>
                      <a:pt x="15018" y="1945"/>
                      <a:pt x="15078" y="1974"/>
                      <a:pt x="15096" y="1984"/>
                    </a:cubicBezTo>
                    <a:cubicBezTo>
                      <a:pt x="15118" y="1947"/>
                      <a:pt x="15059" y="1917"/>
                      <a:pt x="14996" y="1892"/>
                    </a:cubicBezTo>
                    <a:cubicBezTo>
                      <a:pt x="14932" y="1868"/>
                      <a:pt x="14863" y="1849"/>
                      <a:pt x="14863" y="1835"/>
                    </a:cubicBezTo>
                    <a:cubicBezTo>
                      <a:pt x="14862" y="1842"/>
                      <a:pt x="14862" y="1843"/>
                      <a:pt x="14862" y="1842"/>
                    </a:cubicBezTo>
                    <a:cubicBezTo>
                      <a:pt x="14863" y="1841"/>
                      <a:pt x="14863" y="1837"/>
                      <a:pt x="14863" y="1835"/>
                    </a:cubicBezTo>
                    <a:close/>
                    <a:moveTo>
                      <a:pt x="18211" y="5644"/>
                    </a:moveTo>
                    <a:cubicBezTo>
                      <a:pt x="18212" y="5646"/>
                      <a:pt x="18208" y="5669"/>
                      <a:pt x="18206" y="5696"/>
                    </a:cubicBezTo>
                    <a:cubicBezTo>
                      <a:pt x="18204" y="5723"/>
                      <a:pt x="18202" y="5756"/>
                      <a:pt x="18207" y="5778"/>
                    </a:cubicBezTo>
                    <a:cubicBezTo>
                      <a:pt x="18130" y="5791"/>
                      <a:pt x="18067" y="5749"/>
                      <a:pt x="18010" y="5727"/>
                    </a:cubicBezTo>
                    <a:cubicBezTo>
                      <a:pt x="17954" y="5705"/>
                      <a:pt x="17903" y="5703"/>
                      <a:pt x="17852" y="5794"/>
                    </a:cubicBezTo>
                    <a:cubicBezTo>
                      <a:pt x="17668" y="5506"/>
                      <a:pt x="17285" y="5339"/>
                      <a:pt x="17179" y="4953"/>
                    </a:cubicBezTo>
                    <a:cubicBezTo>
                      <a:pt x="17114" y="4717"/>
                      <a:pt x="17508" y="4618"/>
                      <a:pt x="17370" y="4393"/>
                    </a:cubicBezTo>
                    <a:cubicBezTo>
                      <a:pt x="17252" y="4200"/>
                      <a:pt x="16979" y="4080"/>
                      <a:pt x="16768" y="3977"/>
                    </a:cubicBezTo>
                    <a:cubicBezTo>
                      <a:pt x="16772" y="3988"/>
                      <a:pt x="16777" y="3999"/>
                      <a:pt x="16782" y="4009"/>
                    </a:cubicBezTo>
                    <a:cubicBezTo>
                      <a:pt x="16787" y="4020"/>
                      <a:pt x="16792" y="4030"/>
                      <a:pt x="16798" y="4040"/>
                    </a:cubicBezTo>
                    <a:cubicBezTo>
                      <a:pt x="16754" y="4011"/>
                      <a:pt x="16712" y="3982"/>
                      <a:pt x="16669" y="3952"/>
                    </a:cubicBezTo>
                    <a:cubicBezTo>
                      <a:pt x="16627" y="3922"/>
                      <a:pt x="16585" y="3891"/>
                      <a:pt x="16544" y="3860"/>
                    </a:cubicBezTo>
                    <a:cubicBezTo>
                      <a:pt x="16548" y="3852"/>
                      <a:pt x="16575" y="3833"/>
                      <a:pt x="16602" y="3815"/>
                    </a:cubicBezTo>
                    <a:cubicBezTo>
                      <a:pt x="16630" y="3796"/>
                      <a:pt x="16658" y="3778"/>
                      <a:pt x="16666" y="3771"/>
                    </a:cubicBezTo>
                    <a:cubicBezTo>
                      <a:pt x="16650" y="3754"/>
                      <a:pt x="16593" y="3726"/>
                      <a:pt x="16544" y="3695"/>
                    </a:cubicBezTo>
                    <a:cubicBezTo>
                      <a:pt x="16496" y="3665"/>
                      <a:pt x="16456" y="3630"/>
                      <a:pt x="16473" y="3599"/>
                    </a:cubicBezTo>
                    <a:cubicBezTo>
                      <a:pt x="16528" y="3640"/>
                      <a:pt x="16435" y="3463"/>
                      <a:pt x="16331" y="3271"/>
                    </a:cubicBezTo>
                    <a:cubicBezTo>
                      <a:pt x="16227" y="3080"/>
                      <a:pt x="16110" y="2875"/>
                      <a:pt x="16117" y="2858"/>
                    </a:cubicBezTo>
                    <a:cubicBezTo>
                      <a:pt x="16135" y="2854"/>
                      <a:pt x="16154" y="2852"/>
                      <a:pt x="16173" y="2853"/>
                    </a:cubicBezTo>
                    <a:cubicBezTo>
                      <a:pt x="16193" y="2854"/>
                      <a:pt x="16212" y="2858"/>
                      <a:pt x="16230" y="2865"/>
                    </a:cubicBezTo>
                    <a:cubicBezTo>
                      <a:pt x="16231" y="2866"/>
                      <a:pt x="16184" y="2826"/>
                      <a:pt x="16152" y="2797"/>
                    </a:cubicBezTo>
                    <a:cubicBezTo>
                      <a:pt x="16120" y="2767"/>
                      <a:pt x="16103" y="2747"/>
                      <a:pt x="16166" y="2788"/>
                    </a:cubicBezTo>
                    <a:cubicBezTo>
                      <a:pt x="16184" y="2749"/>
                      <a:pt x="15999" y="2622"/>
                      <a:pt x="15817" y="2508"/>
                    </a:cubicBezTo>
                    <a:cubicBezTo>
                      <a:pt x="15635" y="2394"/>
                      <a:pt x="15455" y="2294"/>
                      <a:pt x="15483" y="2310"/>
                    </a:cubicBezTo>
                    <a:cubicBezTo>
                      <a:pt x="15467" y="2348"/>
                      <a:pt x="15419" y="2291"/>
                      <a:pt x="15394" y="2255"/>
                    </a:cubicBezTo>
                    <a:cubicBezTo>
                      <a:pt x="15368" y="2220"/>
                      <a:pt x="15364" y="2206"/>
                      <a:pt x="15434" y="2332"/>
                    </a:cubicBezTo>
                    <a:cubicBezTo>
                      <a:pt x="15388" y="2304"/>
                      <a:pt x="15345" y="2272"/>
                      <a:pt x="15308" y="2235"/>
                    </a:cubicBezTo>
                    <a:cubicBezTo>
                      <a:pt x="15271" y="2198"/>
                      <a:pt x="15239" y="2157"/>
                      <a:pt x="15214" y="2114"/>
                    </a:cubicBezTo>
                    <a:cubicBezTo>
                      <a:pt x="15229" y="2122"/>
                      <a:pt x="15330" y="2182"/>
                      <a:pt x="15421" y="2236"/>
                    </a:cubicBezTo>
                    <a:cubicBezTo>
                      <a:pt x="15512" y="2291"/>
                      <a:pt x="15594" y="2340"/>
                      <a:pt x="15573" y="2328"/>
                    </a:cubicBezTo>
                    <a:cubicBezTo>
                      <a:pt x="15611" y="2351"/>
                      <a:pt x="15667" y="2379"/>
                      <a:pt x="15720" y="2409"/>
                    </a:cubicBezTo>
                    <a:cubicBezTo>
                      <a:pt x="15773" y="2439"/>
                      <a:pt x="15822" y="2472"/>
                      <a:pt x="15845" y="2505"/>
                    </a:cubicBezTo>
                    <a:cubicBezTo>
                      <a:pt x="15818" y="2489"/>
                      <a:pt x="15864" y="2517"/>
                      <a:pt x="15925" y="2548"/>
                    </a:cubicBezTo>
                    <a:cubicBezTo>
                      <a:pt x="15987" y="2578"/>
                      <a:pt x="16065" y="2611"/>
                      <a:pt x="16103" y="2603"/>
                    </a:cubicBezTo>
                    <a:cubicBezTo>
                      <a:pt x="16080" y="2589"/>
                      <a:pt x="16059" y="2572"/>
                      <a:pt x="16041" y="2554"/>
                    </a:cubicBezTo>
                    <a:cubicBezTo>
                      <a:pt x="16023" y="2535"/>
                      <a:pt x="16008" y="2514"/>
                      <a:pt x="15997" y="2491"/>
                    </a:cubicBezTo>
                    <a:cubicBezTo>
                      <a:pt x="16011" y="2489"/>
                      <a:pt x="16025" y="2487"/>
                      <a:pt x="16039" y="2486"/>
                    </a:cubicBezTo>
                    <a:cubicBezTo>
                      <a:pt x="16053" y="2485"/>
                      <a:pt x="16067" y="2485"/>
                      <a:pt x="16082" y="2485"/>
                    </a:cubicBezTo>
                    <a:cubicBezTo>
                      <a:pt x="16053" y="2405"/>
                      <a:pt x="16024" y="2342"/>
                      <a:pt x="16002" y="2299"/>
                    </a:cubicBezTo>
                    <a:cubicBezTo>
                      <a:pt x="15980" y="2255"/>
                      <a:pt x="15965" y="2232"/>
                      <a:pt x="15966" y="2233"/>
                    </a:cubicBezTo>
                    <a:cubicBezTo>
                      <a:pt x="15967" y="2242"/>
                      <a:pt x="15970" y="2248"/>
                      <a:pt x="15976" y="2253"/>
                    </a:cubicBezTo>
                    <a:cubicBezTo>
                      <a:pt x="15982" y="2258"/>
                      <a:pt x="15991" y="2261"/>
                      <a:pt x="16003" y="2262"/>
                    </a:cubicBezTo>
                    <a:cubicBezTo>
                      <a:pt x="15904" y="2195"/>
                      <a:pt x="15782" y="2135"/>
                      <a:pt x="15650" y="2060"/>
                    </a:cubicBezTo>
                    <a:cubicBezTo>
                      <a:pt x="15518" y="1984"/>
                      <a:pt x="15376" y="1893"/>
                      <a:pt x="15238" y="1763"/>
                    </a:cubicBezTo>
                    <a:cubicBezTo>
                      <a:pt x="15258" y="1773"/>
                      <a:pt x="15284" y="1782"/>
                      <a:pt x="15311" y="1791"/>
                    </a:cubicBezTo>
                    <a:cubicBezTo>
                      <a:pt x="15337" y="1800"/>
                      <a:pt x="15363" y="1809"/>
                      <a:pt x="15380" y="1820"/>
                    </a:cubicBezTo>
                    <a:cubicBezTo>
                      <a:pt x="15349" y="1737"/>
                      <a:pt x="15151" y="1615"/>
                      <a:pt x="14937" y="1505"/>
                    </a:cubicBezTo>
                    <a:cubicBezTo>
                      <a:pt x="14724" y="1394"/>
                      <a:pt x="14493" y="1294"/>
                      <a:pt x="14395" y="1254"/>
                    </a:cubicBezTo>
                    <a:cubicBezTo>
                      <a:pt x="14448" y="1290"/>
                      <a:pt x="14506" y="1324"/>
                      <a:pt x="14562" y="1361"/>
                    </a:cubicBezTo>
                    <a:cubicBezTo>
                      <a:pt x="14618" y="1397"/>
                      <a:pt x="14672" y="1436"/>
                      <a:pt x="14717" y="1483"/>
                    </a:cubicBezTo>
                    <a:cubicBezTo>
                      <a:pt x="14654" y="1457"/>
                      <a:pt x="14621" y="1445"/>
                      <a:pt x="14618" y="1447"/>
                    </a:cubicBezTo>
                    <a:cubicBezTo>
                      <a:pt x="14615" y="1450"/>
                      <a:pt x="14642" y="1466"/>
                      <a:pt x="14699" y="1498"/>
                    </a:cubicBezTo>
                    <a:cubicBezTo>
                      <a:pt x="14692" y="1493"/>
                      <a:pt x="14611" y="1461"/>
                      <a:pt x="14555" y="1440"/>
                    </a:cubicBezTo>
                    <a:lnTo>
                      <a:pt x="14555" y="1439"/>
                    </a:lnTo>
                    <a:cubicBezTo>
                      <a:pt x="14330" y="1381"/>
                      <a:pt x="14117" y="1262"/>
                      <a:pt x="13905" y="1151"/>
                    </a:cubicBezTo>
                    <a:cubicBezTo>
                      <a:pt x="13692" y="1040"/>
                      <a:pt x="13480" y="938"/>
                      <a:pt x="13256" y="913"/>
                    </a:cubicBezTo>
                    <a:cubicBezTo>
                      <a:pt x="13253" y="925"/>
                      <a:pt x="13254" y="934"/>
                      <a:pt x="13260" y="940"/>
                    </a:cubicBezTo>
                    <a:cubicBezTo>
                      <a:pt x="13266" y="947"/>
                      <a:pt x="13277" y="951"/>
                      <a:pt x="13293" y="952"/>
                    </a:cubicBezTo>
                    <a:cubicBezTo>
                      <a:pt x="13285" y="948"/>
                      <a:pt x="13277" y="946"/>
                      <a:pt x="13268" y="946"/>
                    </a:cubicBezTo>
                    <a:cubicBezTo>
                      <a:pt x="13260" y="945"/>
                      <a:pt x="13251" y="946"/>
                      <a:pt x="13243" y="947"/>
                    </a:cubicBezTo>
                    <a:cubicBezTo>
                      <a:pt x="13758" y="1120"/>
                      <a:pt x="14201" y="1459"/>
                      <a:pt x="14719" y="1607"/>
                    </a:cubicBezTo>
                    <a:cubicBezTo>
                      <a:pt x="15153" y="1731"/>
                      <a:pt x="15405" y="2121"/>
                      <a:pt x="15774" y="2339"/>
                    </a:cubicBezTo>
                    <a:cubicBezTo>
                      <a:pt x="15785" y="2277"/>
                      <a:pt x="15612" y="2197"/>
                      <a:pt x="15423" y="2125"/>
                    </a:cubicBezTo>
                    <a:cubicBezTo>
                      <a:pt x="15235" y="2053"/>
                      <a:pt x="15030" y="1990"/>
                      <a:pt x="14974" y="1961"/>
                    </a:cubicBezTo>
                    <a:cubicBezTo>
                      <a:pt x="14981" y="2002"/>
                      <a:pt x="15016" y="2052"/>
                      <a:pt x="15058" y="2098"/>
                    </a:cubicBezTo>
                    <a:cubicBezTo>
                      <a:pt x="15101" y="2144"/>
                      <a:pt x="15151" y="2186"/>
                      <a:pt x="15185" y="2214"/>
                    </a:cubicBezTo>
                    <a:cubicBezTo>
                      <a:pt x="15170" y="2241"/>
                      <a:pt x="15090" y="2212"/>
                      <a:pt x="15009" y="2172"/>
                    </a:cubicBezTo>
                    <a:cubicBezTo>
                      <a:pt x="14928" y="2133"/>
                      <a:pt x="14846" y="2083"/>
                      <a:pt x="14826" y="2071"/>
                    </a:cubicBezTo>
                    <a:cubicBezTo>
                      <a:pt x="14838" y="2080"/>
                      <a:pt x="14848" y="2090"/>
                      <a:pt x="14858" y="2100"/>
                    </a:cubicBezTo>
                    <a:cubicBezTo>
                      <a:pt x="14867" y="2111"/>
                      <a:pt x="14876" y="2122"/>
                      <a:pt x="14883" y="2134"/>
                    </a:cubicBezTo>
                    <a:cubicBezTo>
                      <a:pt x="14835" y="2099"/>
                      <a:pt x="14788" y="2065"/>
                      <a:pt x="14741" y="2030"/>
                    </a:cubicBezTo>
                    <a:cubicBezTo>
                      <a:pt x="14693" y="1996"/>
                      <a:pt x="14647" y="1961"/>
                      <a:pt x="14600" y="1925"/>
                    </a:cubicBezTo>
                    <a:cubicBezTo>
                      <a:pt x="14616" y="1938"/>
                      <a:pt x="14630" y="1951"/>
                      <a:pt x="14644" y="1965"/>
                    </a:cubicBezTo>
                    <a:cubicBezTo>
                      <a:pt x="14657" y="1979"/>
                      <a:pt x="14670" y="1994"/>
                      <a:pt x="14681" y="2010"/>
                    </a:cubicBezTo>
                    <a:cubicBezTo>
                      <a:pt x="14553" y="2019"/>
                      <a:pt x="14527" y="1994"/>
                      <a:pt x="14515" y="1957"/>
                    </a:cubicBezTo>
                    <a:cubicBezTo>
                      <a:pt x="14503" y="1921"/>
                      <a:pt x="14505" y="1874"/>
                      <a:pt x="14433" y="1839"/>
                    </a:cubicBezTo>
                    <a:cubicBezTo>
                      <a:pt x="14438" y="1846"/>
                      <a:pt x="14440" y="1853"/>
                      <a:pt x="14442" y="1862"/>
                    </a:cubicBezTo>
                    <a:cubicBezTo>
                      <a:pt x="14443" y="1871"/>
                      <a:pt x="14443" y="1881"/>
                      <a:pt x="14443" y="1893"/>
                    </a:cubicBezTo>
                    <a:cubicBezTo>
                      <a:pt x="14424" y="1881"/>
                      <a:pt x="14412" y="1877"/>
                      <a:pt x="14407" y="1880"/>
                    </a:cubicBezTo>
                    <a:cubicBezTo>
                      <a:pt x="14402" y="1883"/>
                      <a:pt x="14403" y="1893"/>
                      <a:pt x="14411" y="1911"/>
                    </a:cubicBezTo>
                    <a:cubicBezTo>
                      <a:pt x="14376" y="1894"/>
                      <a:pt x="14343" y="1876"/>
                      <a:pt x="14309" y="1858"/>
                    </a:cubicBezTo>
                    <a:cubicBezTo>
                      <a:pt x="14276" y="1839"/>
                      <a:pt x="14244" y="1820"/>
                      <a:pt x="14212" y="1800"/>
                    </a:cubicBezTo>
                    <a:cubicBezTo>
                      <a:pt x="14222" y="1797"/>
                      <a:pt x="14229" y="1797"/>
                      <a:pt x="14232" y="1800"/>
                    </a:cubicBezTo>
                    <a:cubicBezTo>
                      <a:pt x="14235" y="1804"/>
                      <a:pt x="14235" y="1811"/>
                      <a:pt x="14231" y="1821"/>
                    </a:cubicBezTo>
                    <a:cubicBezTo>
                      <a:pt x="14232" y="1820"/>
                      <a:pt x="14226" y="1793"/>
                      <a:pt x="14220" y="1768"/>
                    </a:cubicBezTo>
                    <a:cubicBezTo>
                      <a:pt x="14215" y="1744"/>
                      <a:pt x="14209" y="1723"/>
                      <a:pt x="14210" y="1734"/>
                    </a:cubicBezTo>
                    <a:cubicBezTo>
                      <a:pt x="14169" y="1715"/>
                      <a:pt x="14084" y="1641"/>
                      <a:pt x="14000" y="1568"/>
                    </a:cubicBezTo>
                    <a:cubicBezTo>
                      <a:pt x="13917" y="1495"/>
                      <a:pt x="13834" y="1423"/>
                      <a:pt x="13797" y="1407"/>
                    </a:cubicBezTo>
                    <a:cubicBezTo>
                      <a:pt x="14086" y="1521"/>
                      <a:pt x="13535" y="1337"/>
                      <a:pt x="13460" y="1295"/>
                    </a:cubicBezTo>
                    <a:cubicBezTo>
                      <a:pt x="13311" y="1211"/>
                      <a:pt x="13167" y="1120"/>
                      <a:pt x="13024" y="1029"/>
                    </a:cubicBezTo>
                    <a:cubicBezTo>
                      <a:pt x="12832" y="907"/>
                      <a:pt x="12604" y="837"/>
                      <a:pt x="12379" y="771"/>
                    </a:cubicBezTo>
                    <a:cubicBezTo>
                      <a:pt x="12462" y="783"/>
                      <a:pt x="12411" y="767"/>
                      <a:pt x="12371" y="755"/>
                    </a:cubicBezTo>
                    <a:cubicBezTo>
                      <a:pt x="12330" y="743"/>
                      <a:pt x="12299" y="736"/>
                      <a:pt x="12422" y="767"/>
                    </a:cubicBezTo>
                    <a:cubicBezTo>
                      <a:pt x="12377" y="739"/>
                      <a:pt x="12306" y="698"/>
                      <a:pt x="12264" y="677"/>
                    </a:cubicBezTo>
                    <a:cubicBezTo>
                      <a:pt x="12222" y="656"/>
                      <a:pt x="12208" y="654"/>
                      <a:pt x="12276" y="705"/>
                    </a:cubicBezTo>
                    <a:cubicBezTo>
                      <a:pt x="12232" y="693"/>
                      <a:pt x="12211" y="699"/>
                      <a:pt x="12181" y="695"/>
                    </a:cubicBezTo>
                    <a:cubicBezTo>
                      <a:pt x="12151" y="690"/>
                      <a:pt x="12113" y="675"/>
                      <a:pt x="12033" y="620"/>
                    </a:cubicBezTo>
                    <a:cubicBezTo>
                      <a:pt x="12064" y="629"/>
                      <a:pt x="12153" y="637"/>
                      <a:pt x="12179" y="632"/>
                    </a:cubicBezTo>
                    <a:cubicBezTo>
                      <a:pt x="12205" y="626"/>
                      <a:pt x="12168" y="608"/>
                      <a:pt x="11946" y="567"/>
                    </a:cubicBezTo>
                    <a:cubicBezTo>
                      <a:pt x="11960" y="567"/>
                      <a:pt x="11974" y="568"/>
                      <a:pt x="11988" y="570"/>
                    </a:cubicBezTo>
                    <a:cubicBezTo>
                      <a:pt x="12002" y="572"/>
                      <a:pt x="12016" y="576"/>
                      <a:pt x="12029" y="580"/>
                    </a:cubicBezTo>
                    <a:cubicBezTo>
                      <a:pt x="12003" y="575"/>
                      <a:pt x="11976" y="568"/>
                      <a:pt x="11951" y="562"/>
                    </a:cubicBezTo>
                    <a:cubicBezTo>
                      <a:pt x="11925" y="555"/>
                      <a:pt x="11899" y="548"/>
                      <a:pt x="11873" y="540"/>
                    </a:cubicBezTo>
                    <a:cubicBezTo>
                      <a:pt x="11901" y="540"/>
                      <a:pt x="11917" y="540"/>
                      <a:pt x="11921" y="539"/>
                    </a:cubicBezTo>
                    <a:cubicBezTo>
                      <a:pt x="11925" y="538"/>
                      <a:pt x="11917" y="537"/>
                      <a:pt x="11898" y="535"/>
                    </a:cubicBezTo>
                    <a:cubicBezTo>
                      <a:pt x="11897" y="529"/>
                      <a:pt x="11968" y="546"/>
                      <a:pt x="12040" y="563"/>
                    </a:cubicBezTo>
                    <a:cubicBezTo>
                      <a:pt x="12111" y="581"/>
                      <a:pt x="12184" y="600"/>
                      <a:pt x="12187" y="600"/>
                    </a:cubicBezTo>
                    <a:cubicBezTo>
                      <a:pt x="12128" y="584"/>
                      <a:pt x="12070" y="566"/>
                      <a:pt x="12012" y="549"/>
                    </a:cubicBezTo>
                    <a:cubicBezTo>
                      <a:pt x="11954" y="531"/>
                      <a:pt x="11896" y="515"/>
                      <a:pt x="11836" y="502"/>
                    </a:cubicBezTo>
                    <a:cubicBezTo>
                      <a:pt x="11859" y="507"/>
                      <a:pt x="11882" y="511"/>
                      <a:pt x="11905" y="516"/>
                    </a:cubicBezTo>
                    <a:cubicBezTo>
                      <a:pt x="11928" y="521"/>
                      <a:pt x="11951" y="526"/>
                      <a:pt x="11974" y="531"/>
                    </a:cubicBezTo>
                    <a:cubicBezTo>
                      <a:pt x="11942" y="524"/>
                      <a:pt x="11899" y="514"/>
                      <a:pt x="11896" y="513"/>
                    </a:cubicBezTo>
                    <a:cubicBezTo>
                      <a:pt x="11893" y="512"/>
                      <a:pt x="11930" y="520"/>
                      <a:pt x="12057" y="550"/>
                    </a:cubicBezTo>
                    <a:cubicBezTo>
                      <a:pt x="11888" y="519"/>
                      <a:pt x="11777" y="497"/>
                      <a:pt x="11726" y="483"/>
                    </a:cubicBezTo>
                    <a:cubicBezTo>
                      <a:pt x="11675" y="469"/>
                      <a:pt x="11682" y="463"/>
                      <a:pt x="11748" y="466"/>
                    </a:cubicBezTo>
                    <a:cubicBezTo>
                      <a:pt x="11747" y="465"/>
                      <a:pt x="11746" y="463"/>
                      <a:pt x="11745" y="462"/>
                    </a:cubicBezTo>
                    <a:cubicBezTo>
                      <a:pt x="11744" y="460"/>
                      <a:pt x="11743" y="459"/>
                      <a:pt x="11742" y="458"/>
                    </a:cubicBezTo>
                    <a:cubicBezTo>
                      <a:pt x="11779" y="467"/>
                      <a:pt x="11817" y="476"/>
                      <a:pt x="11855" y="483"/>
                    </a:cubicBezTo>
                    <a:cubicBezTo>
                      <a:pt x="11893" y="490"/>
                      <a:pt x="11931" y="496"/>
                      <a:pt x="11969" y="500"/>
                    </a:cubicBezTo>
                    <a:cubicBezTo>
                      <a:pt x="11937" y="496"/>
                      <a:pt x="11905" y="491"/>
                      <a:pt x="11873" y="484"/>
                    </a:cubicBezTo>
                    <a:cubicBezTo>
                      <a:pt x="11842" y="477"/>
                      <a:pt x="11811" y="468"/>
                      <a:pt x="11781" y="458"/>
                    </a:cubicBezTo>
                    <a:cubicBezTo>
                      <a:pt x="11846" y="465"/>
                      <a:pt x="11888" y="475"/>
                      <a:pt x="11940" y="487"/>
                    </a:cubicBezTo>
                    <a:cubicBezTo>
                      <a:pt x="11992" y="499"/>
                      <a:pt x="12054" y="513"/>
                      <a:pt x="12159" y="529"/>
                    </a:cubicBezTo>
                    <a:cubicBezTo>
                      <a:pt x="12141" y="524"/>
                      <a:pt x="12124" y="513"/>
                      <a:pt x="12108" y="501"/>
                    </a:cubicBezTo>
                    <a:cubicBezTo>
                      <a:pt x="12092" y="490"/>
                      <a:pt x="12076" y="479"/>
                      <a:pt x="12058" y="473"/>
                    </a:cubicBezTo>
                    <a:cubicBezTo>
                      <a:pt x="12187" y="480"/>
                      <a:pt x="12341" y="470"/>
                      <a:pt x="12497" y="483"/>
                    </a:cubicBezTo>
                    <a:cubicBezTo>
                      <a:pt x="12654" y="496"/>
                      <a:pt x="12813" y="531"/>
                      <a:pt x="12955" y="629"/>
                    </a:cubicBezTo>
                    <a:cubicBezTo>
                      <a:pt x="12947" y="627"/>
                      <a:pt x="12915" y="626"/>
                      <a:pt x="12882" y="624"/>
                    </a:cubicBezTo>
                    <a:cubicBezTo>
                      <a:pt x="12850" y="622"/>
                      <a:pt x="12817" y="620"/>
                      <a:pt x="12808" y="618"/>
                    </a:cubicBezTo>
                    <a:cubicBezTo>
                      <a:pt x="12827" y="622"/>
                      <a:pt x="12846" y="627"/>
                      <a:pt x="12865" y="632"/>
                    </a:cubicBezTo>
                    <a:cubicBezTo>
                      <a:pt x="12884" y="638"/>
                      <a:pt x="12903" y="644"/>
                      <a:pt x="12921" y="651"/>
                    </a:cubicBezTo>
                    <a:cubicBezTo>
                      <a:pt x="12897" y="645"/>
                      <a:pt x="12873" y="641"/>
                      <a:pt x="12849" y="640"/>
                    </a:cubicBezTo>
                    <a:cubicBezTo>
                      <a:pt x="12824" y="638"/>
                      <a:pt x="12800" y="638"/>
                      <a:pt x="12775" y="641"/>
                    </a:cubicBezTo>
                    <a:cubicBezTo>
                      <a:pt x="12848" y="676"/>
                      <a:pt x="12995" y="719"/>
                      <a:pt x="13145" y="753"/>
                    </a:cubicBezTo>
                    <a:cubicBezTo>
                      <a:pt x="13296" y="787"/>
                      <a:pt x="13448" y="812"/>
                      <a:pt x="13531" y="810"/>
                    </a:cubicBezTo>
                    <a:cubicBezTo>
                      <a:pt x="13515" y="799"/>
                      <a:pt x="13507" y="793"/>
                      <a:pt x="13507" y="790"/>
                    </a:cubicBezTo>
                    <a:cubicBezTo>
                      <a:pt x="13508" y="788"/>
                      <a:pt x="13516" y="790"/>
                      <a:pt x="13533" y="795"/>
                    </a:cubicBezTo>
                    <a:cubicBezTo>
                      <a:pt x="13465" y="773"/>
                      <a:pt x="13397" y="752"/>
                      <a:pt x="13329" y="730"/>
                    </a:cubicBezTo>
                    <a:cubicBezTo>
                      <a:pt x="13261" y="707"/>
                      <a:pt x="13194" y="685"/>
                      <a:pt x="13126" y="663"/>
                    </a:cubicBezTo>
                    <a:cubicBezTo>
                      <a:pt x="13285" y="697"/>
                      <a:pt x="13205" y="665"/>
                      <a:pt x="13077" y="621"/>
                    </a:cubicBezTo>
                    <a:cubicBezTo>
                      <a:pt x="12948" y="578"/>
                      <a:pt x="12771" y="524"/>
                      <a:pt x="12736" y="513"/>
                    </a:cubicBezTo>
                    <a:cubicBezTo>
                      <a:pt x="12752" y="512"/>
                      <a:pt x="12768" y="512"/>
                      <a:pt x="12783" y="515"/>
                    </a:cubicBezTo>
                    <a:cubicBezTo>
                      <a:pt x="12799" y="517"/>
                      <a:pt x="12814" y="520"/>
                      <a:pt x="12829" y="526"/>
                    </a:cubicBezTo>
                    <a:cubicBezTo>
                      <a:pt x="12720" y="469"/>
                      <a:pt x="12598" y="436"/>
                      <a:pt x="12474" y="410"/>
                    </a:cubicBezTo>
                    <a:cubicBezTo>
                      <a:pt x="12350" y="385"/>
                      <a:pt x="12223" y="368"/>
                      <a:pt x="12102" y="344"/>
                    </a:cubicBezTo>
                    <a:cubicBezTo>
                      <a:pt x="12171" y="382"/>
                      <a:pt x="12262" y="396"/>
                      <a:pt x="12355" y="407"/>
                    </a:cubicBezTo>
                    <a:cubicBezTo>
                      <a:pt x="12448" y="418"/>
                      <a:pt x="12543" y="424"/>
                      <a:pt x="12621" y="444"/>
                    </a:cubicBezTo>
                    <a:cubicBezTo>
                      <a:pt x="12414" y="344"/>
                      <a:pt x="12093" y="270"/>
                      <a:pt x="11896" y="225"/>
                    </a:cubicBezTo>
                    <a:cubicBezTo>
                      <a:pt x="11843" y="213"/>
                      <a:pt x="11791" y="201"/>
                      <a:pt x="11739" y="186"/>
                    </a:cubicBezTo>
                    <a:cubicBezTo>
                      <a:pt x="11864" y="212"/>
                      <a:pt x="11777" y="192"/>
                      <a:pt x="11725" y="181"/>
                    </a:cubicBezTo>
                    <a:cubicBezTo>
                      <a:pt x="11674" y="170"/>
                      <a:pt x="11659" y="167"/>
                      <a:pt x="11929" y="225"/>
                    </a:cubicBezTo>
                    <a:cubicBezTo>
                      <a:pt x="11857" y="203"/>
                      <a:pt x="11785" y="182"/>
                      <a:pt x="11712" y="162"/>
                    </a:cubicBezTo>
                    <a:cubicBezTo>
                      <a:pt x="11640" y="142"/>
                      <a:pt x="11567" y="122"/>
                      <a:pt x="11494" y="103"/>
                    </a:cubicBezTo>
                    <a:cubicBezTo>
                      <a:pt x="11516" y="108"/>
                      <a:pt x="11539" y="113"/>
                      <a:pt x="11562" y="117"/>
                    </a:cubicBezTo>
                    <a:cubicBezTo>
                      <a:pt x="11585" y="121"/>
                      <a:pt x="11609" y="124"/>
                      <a:pt x="11632" y="127"/>
                    </a:cubicBezTo>
                    <a:cubicBezTo>
                      <a:pt x="11541" y="109"/>
                      <a:pt x="11449" y="90"/>
                      <a:pt x="11358" y="72"/>
                    </a:cubicBezTo>
                    <a:cubicBezTo>
                      <a:pt x="11267" y="53"/>
                      <a:pt x="11176" y="34"/>
                      <a:pt x="11085" y="15"/>
                    </a:cubicBezTo>
                    <a:cubicBezTo>
                      <a:pt x="11101" y="17"/>
                      <a:pt x="11110" y="18"/>
                      <a:pt x="11111" y="17"/>
                    </a:cubicBezTo>
                    <a:cubicBezTo>
                      <a:pt x="11112" y="17"/>
                      <a:pt x="11105" y="15"/>
                      <a:pt x="11090" y="12"/>
                    </a:cubicBezTo>
                    <a:cubicBezTo>
                      <a:pt x="11153" y="24"/>
                      <a:pt x="11087" y="12"/>
                      <a:pt x="11049" y="5"/>
                    </a:cubicBezTo>
                    <a:cubicBezTo>
                      <a:pt x="11012" y="-3"/>
                      <a:pt x="11004" y="-6"/>
                      <a:pt x="11183" y="22"/>
                    </a:cubicBezTo>
                    <a:cubicBezTo>
                      <a:pt x="12154" y="220"/>
                      <a:pt x="13289" y="603"/>
                      <a:pt x="14386" y="1110"/>
                    </a:cubicBezTo>
                    <a:cubicBezTo>
                      <a:pt x="15484" y="1617"/>
                      <a:pt x="16544" y="2247"/>
                      <a:pt x="17365" y="2939"/>
                    </a:cubicBezTo>
                    <a:cubicBezTo>
                      <a:pt x="17302" y="2888"/>
                      <a:pt x="17218" y="2824"/>
                      <a:pt x="17127" y="2752"/>
                    </a:cubicBezTo>
                    <a:cubicBezTo>
                      <a:pt x="17035" y="2680"/>
                      <a:pt x="16935" y="2600"/>
                      <a:pt x="16841" y="2514"/>
                    </a:cubicBezTo>
                    <a:cubicBezTo>
                      <a:pt x="16901" y="2568"/>
                      <a:pt x="16967" y="2623"/>
                      <a:pt x="17028" y="2673"/>
                    </a:cubicBezTo>
                    <a:cubicBezTo>
                      <a:pt x="17088" y="2722"/>
                      <a:pt x="17144" y="2765"/>
                      <a:pt x="17182" y="2796"/>
                    </a:cubicBezTo>
                    <a:cubicBezTo>
                      <a:pt x="17182" y="2795"/>
                      <a:pt x="17143" y="2768"/>
                      <a:pt x="17113" y="2747"/>
                    </a:cubicBezTo>
                    <a:cubicBezTo>
                      <a:pt x="17082" y="2725"/>
                      <a:pt x="17060" y="2709"/>
                      <a:pt x="17091" y="2731"/>
                    </a:cubicBezTo>
                    <a:cubicBezTo>
                      <a:pt x="17287" y="2885"/>
                      <a:pt x="17477" y="3045"/>
                      <a:pt x="17659" y="3210"/>
                    </a:cubicBezTo>
                    <a:cubicBezTo>
                      <a:pt x="17842" y="3375"/>
                      <a:pt x="18019" y="3545"/>
                      <a:pt x="18187" y="3721"/>
                    </a:cubicBezTo>
                    <a:cubicBezTo>
                      <a:pt x="18057" y="3569"/>
                      <a:pt x="18088" y="3602"/>
                      <a:pt x="18118" y="3636"/>
                    </a:cubicBezTo>
                    <a:cubicBezTo>
                      <a:pt x="18147" y="3669"/>
                      <a:pt x="18175" y="3702"/>
                      <a:pt x="18039" y="3551"/>
                    </a:cubicBezTo>
                    <a:cubicBezTo>
                      <a:pt x="18147" y="3656"/>
                      <a:pt x="18255" y="3762"/>
                      <a:pt x="18360" y="3869"/>
                    </a:cubicBezTo>
                    <a:cubicBezTo>
                      <a:pt x="18466" y="3977"/>
                      <a:pt x="18571" y="4084"/>
                      <a:pt x="18671" y="4195"/>
                    </a:cubicBezTo>
                    <a:cubicBezTo>
                      <a:pt x="18660" y="4182"/>
                      <a:pt x="18648" y="4169"/>
                      <a:pt x="18636" y="4156"/>
                    </a:cubicBezTo>
                    <a:cubicBezTo>
                      <a:pt x="18624" y="4144"/>
                      <a:pt x="18611" y="4131"/>
                      <a:pt x="18598" y="4119"/>
                    </a:cubicBezTo>
                    <a:cubicBezTo>
                      <a:pt x="18633" y="4162"/>
                      <a:pt x="18621" y="4145"/>
                      <a:pt x="18608" y="4128"/>
                    </a:cubicBezTo>
                    <a:cubicBezTo>
                      <a:pt x="18594" y="4112"/>
                      <a:pt x="18581" y="4097"/>
                      <a:pt x="18613" y="4146"/>
                    </a:cubicBezTo>
                    <a:cubicBezTo>
                      <a:pt x="18512" y="4041"/>
                      <a:pt x="18444" y="3974"/>
                      <a:pt x="18380" y="3912"/>
                    </a:cubicBezTo>
                    <a:cubicBezTo>
                      <a:pt x="18317" y="3849"/>
                      <a:pt x="18257" y="3790"/>
                      <a:pt x="18170" y="3701"/>
                    </a:cubicBezTo>
                    <a:cubicBezTo>
                      <a:pt x="18180" y="3713"/>
                      <a:pt x="18190" y="3724"/>
                      <a:pt x="18200" y="3736"/>
                    </a:cubicBezTo>
                    <a:cubicBezTo>
                      <a:pt x="18210" y="3747"/>
                      <a:pt x="18220" y="3759"/>
                      <a:pt x="18231" y="3770"/>
                    </a:cubicBezTo>
                    <a:cubicBezTo>
                      <a:pt x="18090" y="3638"/>
                      <a:pt x="18108" y="3670"/>
                      <a:pt x="18165" y="3738"/>
                    </a:cubicBezTo>
                    <a:cubicBezTo>
                      <a:pt x="18221" y="3806"/>
                      <a:pt x="18315" y="3908"/>
                      <a:pt x="18325" y="3916"/>
                    </a:cubicBezTo>
                    <a:cubicBezTo>
                      <a:pt x="18311" y="3906"/>
                      <a:pt x="18297" y="3896"/>
                      <a:pt x="18284" y="3885"/>
                    </a:cubicBezTo>
                    <a:cubicBezTo>
                      <a:pt x="18271" y="3874"/>
                      <a:pt x="18259" y="3863"/>
                      <a:pt x="18247" y="3852"/>
                    </a:cubicBezTo>
                    <a:cubicBezTo>
                      <a:pt x="18289" y="3899"/>
                      <a:pt x="18335" y="3944"/>
                      <a:pt x="18382" y="3989"/>
                    </a:cubicBezTo>
                    <a:cubicBezTo>
                      <a:pt x="18428" y="4034"/>
                      <a:pt x="18476" y="4079"/>
                      <a:pt x="18521" y="4124"/>
                    </a:cubicBezTo>
                    <a:cubicBezTo>
                      <a:pt x="18480" y="4076"/>
                      <a:pt x="18464" y="4053"/>
                      <a:pt x="18474" y="4058"/>
                    </a:cubicBezTo>
                    <a:cubicBezTo>
                      <a:pt x="18484" y="4062"/>
                      <a:pt x="18521" y="4093"/>
                      <a:pt x="18583" y="4150"/>
                    </a:cubicBezTo>
                    <a:cubicBezTo>
                      <a:pt x="18569" y="4148"/>
                      <a:pt x="18556" y="4144"/>
                      <a:pt x="18544" y="4138"/>
                    </a:cubicBezTo>
                    <a:cubicBezTo>
                      <a:pt x="18532" y="4131"/>
                      <a:pt x="18523" y="4122"/>
                      <a:pt x="18515" y="4111"/>
                    </a:cubicBezTo>
                    <a:cubicBezTo>
                      <a:pt x="18560" y="4154"/>
                      <a:pt x="18602" y="4206"/>
                      <a:pt x="18643" y="4258"/>
                    </a:cubicBezTo>
                    <a:cubicBezTo>
                      <a:pt x="18684" y="4311"/>
                      <a:pt x="18724" y="4364"/>
                      <a:pt x="18765" y="4409"/>
                    </a:cubicBezTo>
                    <a:cubicBezTo>
                      <a:pt x="18735" y="4376"/>
                      <a:pt x="18706" y="4338"/>
                      <a:pt x="18679" y="4304"/>
                    </a:cubicBezTo>
                    <a:cubicBezTo>
                      <a:pt x="18651" y="4269"/>
                      <a:pt x="18624" y="4236"/>
                      <a:pt x="18596" y="4214"/>
                    </a:cubicBezTo>
                    <a:cubicBezTo>
                      <a:pt x="18597" y="4220"/>
                      <a:pt x="18598" y="4227"/>
                      <a:pt x="18599" y="4233"/>
                    </a:cubicBezTo>
                    <a:cubicBezTo>
                      <a:pt x="18600" y="4239"/>
                      <a:pt x="18601" y="4246"/>
                      <a:pt x="18602" y="4252"/>
                    </a:cubicBezTo>
                    <a:cubicBezTo>
                      <a:pt x="18489" y="4154"/>
                      <a:pt x="18329" y="4002"/>
                      <a:pt x="18154" y="3870"/>
                    </a:cubicBezTo>
                    <a:cubicBezTo>
                      <a:pt x="17979" y="3737"/>
                      <a:pt x="17788" y="3623"/>
                      <a:pt x="17614" y="3600"/>
                    </a:cubicBezTo>
                    <a:cubicBezTo>
                      <a:pt x="17680" y="3662"/>
                      <a:pt x="17731" y="3698"/>
                      <a:pt x="17732" y="3699"/>
                    </a:cubicBezTo>
                    <a:cubicBezTo>
                      <a:pt x="17733" y="3700"/>
                      <a:pt x="17684" y="3665"/>
                      <a:pt x="17550" y="3585"/>
                    </a:cubicBezTo>
                    <a:cubicBezTo>
                      <a:pt x="17684" y="3698"/>
                      <a:pt x="17842" y="3791"/>
                      <a:pt x="17996" y="3883"/>
                    </a:cubicBezTo>
                    <a:cubicBezTo>
                      <a:pt x="18150" y="3975"/>
                      <a:pt x="18300" y="4066"/>
                      <a:pt x="18417" y="4178"/>
                    </a:cubicBezTo>
                    <a:cubicBezTo>
                      <a:pt x="18319" y="4150"/>
                      <a:pt x="18402" y="4214"/>
                      <a:pt x="18505" y="4304"/>
                    </a:cubicBezTo>
                    <a:cubicBezTo>
                      <a:pt x="18607" y="4394"/>
                      <a:pt x="18729" y="4510"/>
                      <a:pt x="18708" y="4587"/>
                    </a:cubicBezTo>
                    <a:cubicBezTo>
                      <a:pt x="18654" y="4529"/>
                      <a:pt x="18441" y="4336"/>
                      <a:pt x="18219" y="4174"/>
                    </a:cubicBezTo>
                    <a:cubicBezTo>
                      <a:pt x="17998" y="4013"/>
                      <a:pt x="17768" y="3883"/>
                      <a:pt x="17679" y="3952"/>
                    </a:cubicBezTo>
                    <a:cubicBezTo>
                      <a:pt x="17751" y="4104"/>
                      <a:pt x="17940" y="4457"/>
                      <a:pt x="18083" y="4807"/>
                    </a:cubicBezTo>
                    <a:cubicBezTo>
                      <a:pt x="18226" y="5157"/>
                      <a:pt x="18323" y="5504"/>
                      <a:pt x="18211" y="5644"/>
                    </a:cubicBezTo>
                    <a:cubicBezTo>
                      <a:pt x="18219" y="5662"/>
                      <a:pt x="18272" y="5596"/>
                      <a:pt x="18296" y="5559"/>
                    </a:cubicBezTo>
                    <a:cubicBezTo>
                      <a:pt x="18321" y="5521"/>
                      <a:pt x="18317" y="5512"/>
                      <a:pt x="18211" y="5644"/>
                    </a:cubicBezTo>
                    <a:close/>
                    <a:moveTo>
                      <a:pt x="11486" y="3153"/>
                    </a:moveTo>
                    <a:cubicBezTo>
                      <a:pt x="11467" y="3157"/>
                      <a:pt x="11478" y="3166"/>
                      <a:pt x="11488" y="3169"/>
                    </a:cubicBezTo>
                    <a:cubicBezTo>
                      <a:pt x="11498" y="3173"/>
                      <a:pt x="11507" y="3171"/>
                      <a:pt x="11486" y="3153"/>
                    </a:cubicBezTo>
                    <a:lnTo>
                      <a:pt x="11486" y="3154"/>
                    </a:lnTo>
                    <a:lnTo>
                      <a:pt x="11486" y="3153"/>
                    </a:lnTo>
                    <a:close/>
                    <a:moveTo>
                      <a:pt x="11072" y="1540"/>
                    </a:moveTo>
                    <a:cubicBezTo>
                      <a:pt x="11065" y="1513"/>
                      <a:pt x="11066" y="1513"/>
                      <a:pt x="11068" y="1520"/>
                    </a:cubicBezTo>
                    <a:cubicBezTo>
                      <a:pt x="11070" y="1527"/>
                      <a:pt x="11074" y="1541"/>
                      <a:pt x="11072" y="1540"/>
                    </a:cubicBezTo>
                    <a:cubicBezTo>
                      <a:pt x="11071" y="1537"/>
                      <a:pt x="11072" y="1538"/>
                      <a:pt x="11073" y="1538"/>
                    </a:cubicBezTo>
                    <a:cubicBezTo>
                      <a:pt x="11074" y="1539"/>
                      <a:pt x="11073" y="1540"/>
                      <a:pt x="11072" y="1540"/>
                    </a:cubicBezTo>
                    <a:close/>
                    <a:moveTo>
                      <a:pt x="10200" y="946"/>
                    </a:moveTo>
                    <a:cubicBezTo>
                      <a:pt x="10216" y="945"/>
                      <a:pt x="10208" y="942"/>
                      <a:pt x="10200" y="940"/>
                    </a:cubicBezTo>
                    <a:cubicBezTo>
                      <a:pt x="10192" y="939"/>
                      <a:pt x="10184" y="940"/>
                      <a:pt x="10200" y="946"/>
                    </a:cubicBezTo>
                    <a:lnTo>
                      <a:pt x="10200" y="946"/>
                    </a:lnTo>
                    <a:lnTo>
                      <a:pt x="10200" y="946"/>
                    </a:lnTo>
                    <a:close/>
                    <a:moveTo>
                      <a:pt x="10126" y="928"/>
                    </a:moveTo>
                    <a:cubicBezTo>
                      <a:pt x="10135" y="925"/>
                      <a:pt x="10093" y="934"/>
                      <a:pt x="10070" y="939"/>
                    </a:cubicBezTo>
                    <a:cubicBezTo>
                      <a:pt x="10047" y="944"/>
                      <a:pt x="10043" y="946"/>
                      <a:pt x="10126" y="928"/>
                    </a:cubicBezTo>
                    <a:lnTo>
                      <a:pt x="10126" y="928"/>
                    </a:lnTo>
                    <a:close/>
                    <a:moveTo>
                      <a:pt x="8590" y="488"/>
                    </a:moveTo>
                    <a:lnTo>
                      <a:pt x="8590" y="488"/>
                    </a:lnTo>
                    <a:lnTo>
                      <a:pt x="8590" y="488"/>
                    </a:lnTo>
                    <a:close/>
                    <a:moveTo>
                      <a:pt x="8466" y="438"/>
                    </a:moveTo>
                    <a:cubicBezTo>
                      <a:pt x="8487" y="444"/>
                      <a:pt x="8489" y="445"/>
                      <a:pt x="8485" y="443"/>
                    </a:cubicBezTo>
                    <a:cubicBezTo>
                      <a:pt x="8481" y="442"/>
                      <a:pt x="8470" y="439"/>
                      <a:pt x="8466" y="438"/>
                    </a:cubicBezTo>
                    <a:cubicBezTo>
                      <a:pt x="8469" y="439"/>
                      <a:pt x="8469" y="439"/>
                      <a:pt x="8468" y="439"/>
                    </a:cubicBezTo>
                    <a:lnTo>
                      <a:pt x="8466" y="438"/>
                    </a:lnTo>
                    <a:close/>
                    <a:moveTo>
                      <a:pt x="7888" y="324"/>
                    </a:moveTo>
                    <a:cubicBezTo>
                      <a:pt x="7886" y="325"/>
                      <a:pt x="7861" y="317"/>
                      <a:pt x="7849" y="314"/>
                    </a:cubicBezTo>
                    <a:cubicBezTo>
                      <a:pt x="7837" y="310"/>
                      <a:pt x="7838" y="310"/>
                      <a:pt x="7888" y="324"/>
                    </a:cubicBezTo>
                    <a:lnTo>
                      <a:pt x="7888" y="324"/>
                    </a:lnTo>
                    <a:lnTo>
                      <a:pt x="7888" y="324"/>
                    </a:lnTo>
                    <a:close/>
                    <a:moveTo>
                      <a:pt x="7752" y="283"/>
                    </a:moveTo>
                    <a:cubicBezTo>
                      <a:pt x="7772" y="288"/>
                      <a:pt x="7792" y="293"/>
                      <a:pt x="7812" y="299"/>
                    </a:cubicBezTo>
                    <a:cubicBezTo>
                      <a:pt x="7832" y="304"/>
                      <a:pt x="7852" y="309"/>
                      <a:pt x="7871" y="314"/>
                    </a:cubicBezTo>
                    <a:cubicBezTo>
                      <a:pt x="7873" y="313"/>
                      <a:pt x="7843" y="307"/>
                      <a:pt x="7813" y="301"/>
                    </a:cubicBezTo>
                    <a:cubicBezTo>
                      <a:pt x="7783" y="294"/>
                      <a:pt x="7752" y="286"/>
                      <a:pt x="7752" y="283"/>
                    </a:cubicBezTo>
                    <a:cubicBezTo>
                      <a:pt x="7766" y="287"/>
                      <a:pt x="7766" y="289"/>
                      <a:pt x="7763" y="290"/>
                    </a:cubicBezTo>
                    <a:cubicBezTo>
                      <a:pt x="7759" y="290"/>
                      <a:pt x="7752" y="289"/>
                      <a:pt x="7752" y="283"/>
                    </a:cubicBezTo>
                    <a:close/>
                    <a:moveTo>
                      <a:pt x="7816" y="289"/>
                    </a:moveTo>
                    <a:cubicBezTo>
                      <a:pt x="7794" y="290"/>
                      <a:pt x="7824" y="297"/>
                      <a:pt x="7844" y="300"/>
                    </a:cubicBezTo>
                    <a:cubicBezTo>
                      <a:pt x="7865" y="303"/>
                      <a:pt x="7876" y="302"/>
                      <a:pt x="7816" y="289"/>
                    </a:cubicBezTo>
                    <a:lnTo>
                      <a:pt x="7815" y="290"/>
                    </a:lnTo>
                    <a:lnTo>
                      <a:pt x="7816" y="289"/>
                    </a:lnTo>
                    <a:close/>
                    <a:moveTo>
                      <a:pt x="11423" y="1565"/>
                    </a:moveTo>
                    <a:cubicBezTo>
                      <a:pt x="11495" y="1604"/>
                      <a:pt x="11472" y="1670"/>
                      <a:pt x="11430" y="1728"/>
                    </a:cubicBezTo>
                    <a:cubicBezTo>
                      <a:pt x="11388" y="1785"/>
                      <a:pt x="11327" y="1832"/>
                      <a:pt x="11324" y="1834"/>
                    </a:cubicBezTo>
                    <a:cubicBezTo>
                      <a:pt x="11339" y="1839"/>
                      <a:pt x="11350" y="1846"/>
                      <a:pt x="11356" y="1854"/>
                    </a:cubicBezTo>
                    <a:cubicBezTo>
                      <a:pt x="11363" y="1863"/>
                      <a:pt x="11365" y="1873"/>
                      <a:pt x="11364" y="1885"/>
                    </a:cubicBezTo>
                    <a:cubicBezTo>
                      <a:pt x="11329" y="1878"/>
                      <a:pt x="11295" y="1872"/>
                      <a:pt x="11260" y="1865"/>
                    </a:cubicBezTo>
                    <a:cubicBezTo>
                      <a:pt x="11226" y="1858"/>
                      <a:pt x="11192" y="1851"/>
                      <a:pt x="11157" y="1843"/>
                    </a:cubicBezTo>
                    <a:cubicBezTo>
                      <a:pt x="11245" y="1903"/>
                      <a:pt x="11294" y="1976"/>
                      <a:pt x="11337" y="2052"/>
                    </a:cubicBezTo>
                    <a:cubicBezTo>
                      <a:pt x="11380" y="2128"/>
                      <a:pt x="11419" y="2207"/>
                      <a:pt x="11488" y="2277"/>
                    </a:cubicBezTo>
                    <a:cubicBezTo>
                      <a:pt x="11451" y="2285"/>
                      <a:pt x="11431" y="2276"/>
                      <a:pt x="11426" y="2278"/>
                    </a:cubicBezTo>
                    <a:cubicBezTo>
                      <a:pt x="11421" y="2279"/>
                      <a:pt x="11430" y="2290"/>
                      <a:pt x="11451" y="2336"/>
                    </a:cubicBezTo>
                    <a:cubicBezTo>
                      <a:pt x="11434" y="2330"/>
                      <a:pt x="11416" y="2324"/>
                      <a:pt x="11400" y="2316"/>
                    </a:cubicBezTo>
                    <a:cubicBezTo>
                      <a:pt x="11383" y="2308"/>
                      <a:pt x="11367" y="2300"/>
                      <a:pt x="11352" y="2291"/>
                    </a:cubicBezTo>
                    <a:cubicBezTo>
                      <a:pt x="11341" y="2324"/>
                      <a:pt x="11352" y="2392"/>
                      <a:pt x="11358" y="2453"/>
                    </a:cubicBezTo>
                    <a:cubicBezTo>
                      <a:pt x="11365" y="2514"/>
                      <a:pt x="11366" y="2568"/>
                      <a:pt x="11336" y="2575"/>
                    </a:cubicBezTo>
                    <a:cubicBezTo>
                      <a:pt x="11403" y="2639"/>
                      <a:pt x="11423" y="2669"/>
                      <a:pt x="11444" y="2694"/>
                    </a:cubicBezTo>
                    <a:cubicBezTo>
                      <a:pt x="11464" y="2719"/>
                      <a:pt x="11486" y="2740"/>
                      <a:pt x="11558" y="2787"/>
                    </a:cubicBezTo>
                    <a:cubicBezTo>
                      <a:pt x="11547" y="2780"/>
                      <a:pt x="11536" y="2775"/>
                      <a:pt x="11525" y="2774"/>
                    </a:cubicBezTo>
                    <a:cubicBezTo>
                      <a:pt x="11514" y="2772"/>
                      <a:pt x="11503" y="2773"/>
                      <a:pt x="11492" y="2777"/>
                    </a:cubicBezTo>
                    <a:cubicBezTo>
                      <a:pt x="11517" y="2772"/>
                      <a:pt x="11577" y="2881"/>
                      <a:pt x="11643" y="2998"/>
                    </a:cubicBezTo>
                    <a:cubicBezTo>
                      <a:pt x="11708" y="3114"/>
                      <a:pt x="11779" y="3237"/>
                      <a:pt x="11826" y="3261"/>
                    </a:cubicBezTo>
                    <a:cubicBezTo>
                      <a:pt x="11763" y="3313"/>
                      <a:pt x="11748" y="3295"/>
                      <a:pt x="11737" y="3266"/>
                    </a:cubicBezTo>
                    <a:cubicBezTo>
                      <a:pt x="11727" y="3237"/>
                      <a:pt x="11721" y="3198"/>
                      <a:pt x="11675" y="3207"/>
                    </a:cubicBezTo>
                    <a:cubicBezTo>
                      <a:pt x="11699" y="3236"/>
                      <a:pt x="11695" y="3238"/>
                      <a:pt x="11680" y="3239"/>
                    </a:cubicBezTo>
                    <a:cubicBezTo>
                      <a:pt x="11665" y="3241"/>
                      <a:pt x="11640" y="3242"/>
                      <a:pt x="11623" y="3269"/>
                    </a:cubicBezTo>
                    <a:cubicBezTo>
                      <a:pt x="11607" y="3250"/>
                      <a:pt x="11566" y="3215"/>
                      <a:pt x="11519" y="3183"/>
                    </a:cubicBezTo>
                    <a:cubicBezTo>
                      <a:pt x="11472" y="3152"/>
                      <a:pt x="11419" y="3124"/>
                      <a:pt x="11381" y="3122"/>
                    </a:cubicBezTo>
                    <a:cubicBezTo>
                      <a:pt x="11375" y="3139"/>
                      <a:pt x="11368" y="3168"/>
                      <a:pt x="11356" y="3194"/>
                    </a:cubicBezTo>
                    <a:cubicBezTo>
                      <a:pt x="11344" y="3220"/>
                      <a:pt x="11329" y="3243"/>
                      <a:pt x="11306" y="3247"/>
                    </a:cubicBezTo>
                    <a:cubicBezTo>
                      <a:pt x="11267" y="3195"/>
                      <a:pt x="11044" y="3063"/>
                      <a:pt x="10856" y="2945"/>
                    </a:cubicBezTo>
                    <a:cubicBezTo>
                      <a:pt x="10669" y="2826"/>
                      <a:pt x="10517" y="2721"/>
                      <a:pt x="10623" y="2722"/>
                    </a:cubicBezTo>
                    <a:cubicBezTo>
                      <a:pt x="10599" y="2697"/>
                      <a:pt x="10286" y="2624"/>
                      <a:pt x="10152" y="2454"/>
                    </a:cubicBezTo>
                    <a:cubicBezTo>
                      <a:pt x="10037" y="2309"/>
                      <a:pt x="10272" y="2373"/>
                      <a:pt x="10186" y="2230"/>
                    </a:cubicBezTo>
                    <a:cubicBezTo>
                      <a:pt x="10183" y="2232"/>
                      <a:pt x="10151" y="2250"/>
                      <a:pt x="10117" y="2272"/>
                    </a:cubicBezTo>
                    <a:cubicBezTo>
                      <a:pt x="10082" y="2293"/>
                      <a:pt x="10045" y="2319"/>
                      <a:pt x="10031" y="2338"/>
                    </a:cubicBezTo>
                    <a:cubicBezTo>
                      <a:pt x="10013" y="2315"/>
                      <a:pt x="10001" y="2282"/>
                      <a:pt x="10006" y="2259"/>
                    </a:cubicBezTo>
                    <a:cubicBezTo>
                      <a:pt x="10011" y="2237"/>
                      <a:pt x="10034" y="2226"/>
                      <a:pt x="10089" y="2247"/>
                    </a:cubicBezTo>
                    <a:cubicBezTo>
                      <a:pt x="10071" y="2248"/>
                      <a:pt x="10055" y="2246"/>
                      <a:pt x="10039" y="2240"/>
                    </a:cubicBezTo>
                    <a:cubicBezTo>
                      <a:pt x="10024" y="2234"/>
                      <a:pt x="10010" y="2226"/>
                      <a:pt x="10000" y="2214"/>
                    </a:cubicBezTo>
                    <a:cubicBezTo>
                      <a:pt x="10027" y="2212"/>
                      <a:pt x="10054" y="2210"/>
                      <a:pt x="10080" y="2208"/>
                    </a:cubicBezTo>
                    <a:cubicBezTo>
                      <a:pt x="10107" y="2205"/>
                      <a:pt x="10134" y="2203"/>
                      <a:pt x="10161" y="2200"/>
                    </a:cubicBezTo>
                    <a:cubicBezTo>
                      <a:pt x="10128" y="2170"/>
                      <a:pt x="10089" y="2179"/>
                      <a:pt x="10055" y="2189"/>
                    </a:cubicBezTo>
                    <a:cubicBezTo>
                      <a:pt x="10020" y="2200"/>
                      <a:pt x="9990" y="2212"/>
                      <a:pt x="9973" y="2190"/>
                    </a:cubicBezTo>
                    <a:cubicBezTo>
                      <a:pt x="9983" y="2173"/>
                      <a:pt x="9998" y="2159"/>
                      <a:pt x="10016" y="2148"/>
                    </a:cubicBezTo>
                    <a:cubicBezTo>
                      <a:pt x="10034" y="2137"/>
                      <a:pt x="10054" y="2131"/>
                      <a:pt x="10077" y="2128"/>
                    </a:cubicBezTo>
                    <a:cubicBezTo>
                      <a:pt x="10068" y="2118"/>
                      <a:pt x="10030" y="2063"/>
                      <a:pt x="9990" y="2011"/>
                    </a:cubicBezTo>
                    <a:cubicBezTo>
                      <a:pt x="9951" y="1958"/>
                      <a:pt x="9910" y="1909"/>
                      <a:pt x="9897" y="1911"/>
                    </a:cubicBezTo>
                    <a:cubicBezTo>
                      <a:pt x="9849" y="1903"/>
                      <a:pt x="9801" y="1894"/>
                      <a:pt x="9754" y="1883"/>
                    </a:cubicBezTo>
                    <a:cubicBezTo>
                      <a:pt x="9706" y="1873"/>
                      <a:pt x="9659" y="1861"/>
                      <a:pt x="9612" y="1848"/>
                    </a:cubicBezTo>
                    <a:cubicBezTo>
                      <a:pt x="9623" y="1847"/>
                      <a:pt x="9701" y="1865"/>
                      <a:pt x="9767" y="1895"/>
                    </a:cubicBezTo>
                    <a:cubicBezTo>
                      <a:pt x="9834" y="1925"/>
                      <a:pt x="9889" y="1966"/>
                      <a:pt x="9857" y="2011"/>
                    </a:cubicBezTo>
                    <a:cubicBezTo>
                      <a:pt x="9831" y="2035"/>
                      <a:pt x="9805" y="2049"/>
                      <a:pt x="9776" y="2053"/>
                    </a:cubicBezTo>
                    <a:cubicBezTo>
                      <a:pt x="9747" y="2057"/>
                      <a:pt x="9716" y="2051"/>
                      <a:pt x="9683" y="2036"/>
                    </a:cubicBezTo>
                    <a:cubicBezTo>
                      <a:pt x="9742" y="2027"/>
                      <a:pt x="9747" y="2015"/>
                      <a:pt x="9739" y="2008"/>
                    </a:cubicBezTo>
                    <a:cubicBezTo>
                      <a:pt x="9731" y="2001"/>
                      <a:pt x="9711" y="1999"/>
                      <a:pt x="9719" y="2010"/>
                    </a:cubicBezTo>
                    <a:cubicBezTo>
                      <a:pt x="9663" y="2018"/>
                      <a:pt x="9619" y="1974"/>
                      <a:pt x="9582" y="1921"/>
                    </a:cubicBezTo>
                    <a:cubicBezTo>
                      <a:pt x="9545" y="1867"/>
                      <a:pt x="9515" y="1805"/>
                      <a:pt x="9487" y="1774"/>
                    </a:cubicBezTo>
                    <a:cubicBezTo>
                      <a:pt x="9540" y="1779"/>
                      <a:pt x="9592" y="1785"/>
                      <a:pt x="9644" y="1792"/>
                    </a:cubicBezTo>
                    <a:cubicBezTo>
                      <a:pt x="9697" y="1800"/>
                      <a:pt x="9749" y="1808"/>
                      <a:pt x="9800" y="1818"/>
                    </a:cubicBezTo>
                    <a:cubicBezTo>
                      <a:pt x="9747" y="1768"/>
                      <a:pt x="9686" y="1710"/>
                      <a:pt x="9615" y="1668"/>
                    </a:cubicBezTo>
                    <a:cubicBezTo>
                      <a:pt x="9544" y="1626"/>
                      <a:pt x="9463" y="1601"/>
                      <a:pt x="9368" y="1616"/>
                    </a:cubicBezTo>
                    <a:cubicBezTo>
                      <a:pt x="9510" y="1800"/>
                      <a:pt x="9155" y="1477"/>
                      <a:pt x="9126" y="1453"/>
                    </a:cubicBezTo>
                    <a:cubicBezTo>
                      <a:pt x="8953" y="1311"/>
                      <a:pt x="8750" y="1136"/>
                      <a:pt x="8522" y="1060"/>
                    </a:cubicBezTo>
                    <a:cubicBezTo>
                      <a:pt x="8278" y="978"/>
                      <a:pt x="8095" y="685"/>
                      <a:pt x="7914" y="514"/>
                    </a:cubicBezTo>
                    <a:cubicBezTo>
                      <a:pt x="7934" y="514"/>
                      <a:pt x="7876" y="500"/>
                      <a:pt x="7959" y="520"/>
                    </a:cubicBezTo>
                    <a:cubicBezTo>
                      <a:pt x="7982" y="525"/>
                      <a:pt x="7889" y="466"/>
                      <a:pt x="7866" y="440"/>
                    </a:cubicBezTo>
                    <a:cubicBezTo>
                      <a:pt x="7879" y="452"/>
                      <a:pt x="7894" y="464"/>
                      <a:pt x="7909" y="474"/>
                    </a:cubicBezTo>
                    <a:cubicBezTo>
                      <a:pt x="7925" y="484"/>
                      <a:pt x="7942" y="493"/>
                      <a:pt x="7960" y="500"/>
                    </a:cubicBezTo>
                    <a:cubicBezTo>
                      <a:pt x="7963" y="503"/>
                      <a:pt x="7939" y="476"/>
                      <a:pt x="7914" y="449"/>
                    </a:cubicBezTo>
                    <a:cubicBezTo>
                      <a:pt x="7890" y="423"/>
                      <a:pt x="7866" y="396"/>
                      <a:pt x="7869" y="398"/>
                    </a:cubicBezTo>
                    <a:cubicBezTo>
                      <a:pt x="7893" y="411"/>
                      <a:pt x="7904" y="416"/>
                      <a:pt x="7902" y="414"/>
                    </a:cubicBezTo>
                    <a:cubicBezTo>
                      <a:pt x="7900" y="411"/>
                      <a:pt x="7886" y="401"/>
                      <a:pt x="7860" y="383"/>
                    </a:cubicBezTo>
                    <a:cubicBezTo>
                      <a:pt x="7857" y="381"/>
                      <a:pt x="7896" y="405"/>
                      <a:pt x="7937" y="429"/>
                    </a:cubicBezTo>
                    <a:cubicBezTo>
                      <a:pt x="7978" y="453"/>
                      <a:pt x="8021" y="478"/>
                      <a:pt x="8027" y="478"/>
                    </a:cubicBezTo>
                    <a:cubicBezTo>
                      <a:pt x="8024" y="479"/>
                      <a:pt x="8011" y="470"/>
                      <a:pt x="7998" y="460"/>
                    </a:cubicBezTo>
                    <a:cubicBezTo>
                      <a:pt x="7984" y="449"/>
                      <a:pt x="7969" y="437"/>
                      <a:pt x="7961" y="432"/>
                    </a:cubicBezTo>
                    <a:cubicBezTo>
                      <a:pt x="7965" y="436"/>
                      <a:pt x="7970" y="439"/>
                      <a:pt x="7976" y="441"/>
                    </a:cubicBezTo>
                    <a:cubicBezTo>
                      <a:pt x="7981" y="443"/>
                      <a:pt x="7986" y="443"/>
                      <a:pt x="7992" y="442"/>
                    </a:cubicBezTo>
                    <a:cubicBezTo>
                      <a:pt x="7977" y="434"/>
                      <a:pt x="7976" y="432"/>
                      <a:pt x="7989" y="437"/>
                    </a:cubicBezTo>
                    <a:cubicBezTo>
                      <a:pt x="8002" y="442"/>
                      <a:pt x="8029" y="453"/>
                      <a:pt x="8069" y="471"/>
                    </a:cubicBezTo>
                    <a:cubicBezTo>
                      <a:pt x="7816" y="331"/>
                      <a:pt x="7808" y="323"/>
                      <a:pt x="7879" y="355"/>
                    </a:cubicBezTo>
                    <a:cubicBezTo>
                      <a:pt x="7949" y="387"/>
                      <a:pt x="8096" y="457"/>
                      <a:pt x="8154" y="474"/>
                    </a:cubicBezTo>
                    <a:cubicBezTo>
                      <a:pt x="8133" y="459"/>
                      <a:pt x="8124" y="452"/>
                      <a:pt x="8128" y="451"/>
                    </a:cubicBezTo>
                    <a:cubicBezTo>
                      <a:pt x="8132" y="450"/>
                      <a:pt x="8149" y="456"/>
                      <a:pt x="8179" y="468"/>
                    </a:cubicBezTo>
                    <a:cubicBezTo>
                      <a:pt x="7572" y="206"/>
                      <a:pt x="7525" y="194"/>
                      <a:pt x="7624" y="241"/>
                    </a:cubicBezTo>
                    <a:cubicBezTo>
                      <a:pt x="7723" y="289"/>
                      <a:pt x="7967" y="396"/>
                      <a:pt x="7943" y="372"/>
                    </a:cubicBezTo>
                    <a:cubicBezTo>
                      <a:pt x="7926" y="366"/>
                      <a:pt x="7910" y="359"/>
                      <a:pt x="7894" y="353"/>
                    </a:cubicBezTo>
                    <a:cubicBezTo>
                      <a:pt x="7877" y="347"/>
                      <a:pt x="7861" y="340"/>
                      <a:pt x="7844" y="334"/>
                    </a:cubicBezTo>
                    <a:cubicBezTo>
                      <a:pt x="7864" y="329"/>
                      <a:pt x="7960" y="367"/>
                      <a:pt x="7969" y="370"/>
                    </a:cubicBezTo>
                    <a:cubicBezTo>
                      <a:pt x="7987" y="376"/>
                      <a:pt x="7462" y="210"/>
                      <a:pt x="7832" y="319"/>
                    </a:cubicBezTo>
                    <a:cubicBezTo>
                      <a:pt x="7821" y="314"/>
                      <a:pt x="7809" y="310"/>
                      <a:pt x="7797" y="306"/>
                    </a:cubicBezTo>
                    <a:cubicBezTo>
                      <a:pt x="7785" y="302"/>
                      <a:pt x="7773" y="298"/>
                      <a:pt x="7761" y="295"/>
                    </a:cubicBezTo>
                    <a:cubicBezTo>
                      <a:pt x="7771" y="297"/>
                      <a:pt x="7780" y="299"/>
                      <a:pt x="7789" y="301"/>
                    </a:cubicBezTo>
                    <a:cubicBezTo>
                      <a:pt x="7799" y="304"/>
                      <a:pt x="7808" y="307"/>
                      <a:pt x="7817" y="311"/>
                    </a:cubicBezTo>
                    <a:cubicBezTo>
                      <a:pt x="7383" y="177"/>
                      <a:pt x="7384" y="175"/>
                      <a:pt x="7466" y="200"/>
                    </a:cubicBezTo>
                    <a:cubicBezTo>
                      <a:pt x="7549" y="224"/>
                      <a:pt x="7715" y="275"/>
                      <a:pt x="7613" y="248"/>
                    </a:cubicBezTo>
                    <a:cubicBezTo>
                      <a:pt x="7627" y="251"/>
                      <a:pt x="7634" y="253"/>
                      <a:pt x="7634" y="253"/>
                    </a:cubicBezTo>
                    <a:cubicBezTo>
                      <a:pt x="7635" y="253"/>
                      <a:pt x="7628" y="252"/>
                      <a:pt x="7615" y="248"/>
                    </a:cubicBezTo>
                    <a:cubicBezTo>
                      <a:pt x="7665" y="260"/>
                      <a:pt x="7717" y="269"/>
                      <a:pt x="7768" y="280"/>
                    </a:cubicBezTo>
                    <a:cubicBezTo>
                      <a:pt x="7819" y="290"/>
                      <a:pt x="7870" y="300"/>
                      <a:pt x="7920" y="312"/>
                    </a:cubicBezTo>
                    <a:cubicBezTo>
                      <a:pt x="7863" y="298"/>
                      <a:pt x="7842" y="292"/>
                      <a:pt x="7823" y="288"/>
                    </a:cubicBezTo>
                    <a:cubicBezTo>
                      <a:pt x="7804" y="284"/>
                      <a:pt x="7789" y="281"/>
                      <a:pt x="7744" y="272"/>
                    </a:cubicBezTo>
                    <a:cubicBezTo>
                      <a:pt x="7836" y="288"/>
                      <a:pt x="7863" y="293"/>
                      <a:pt x="7875" y="296"/>
                    </a:cubicBezTo>
                    <a:cubicBezTo>
                      <a:pt x="7887" y="299"/>
                      <a:pt x="7886" y="300"/>
                      <a:pt x="7922" y="307"/>
                    </a:cubicBezTo>
                    <a:cubicBezTo>
                      <a:pt x="7913" y="306"/>
                      <a:pt x="7905" y="302"/>
                      <a:pt x="7896" y="299"/>
                    </a:cubicBezTo>
                    <a:cubicBezTo>
                      <a:pt x="7888" y="297"/>
                      <a:pt x="7879" y="294"/>
                      <a:pt x="7867" y="294"/>
                    </a:cubicBezTo>
                    <a:cubicBezTo>
                      <a:pt x="7867" y="293"/>
                      <a:pt x="7894" y="297"/>
                      <a:pt x="7911" y="302"/>
                    </a:cubicBezTo>
                    <a:lnTo>
                      <a:pt x="7909" y="302"/>
                    </a:lnTo>
                    <a:cubicBezTo>
                      <a:pt x="7903" y="307"/>
                      <a:pt x="7771" y="389"/>
                      <a:pt x="7804" y="409"/>
                    </a:cubicBezTo>
                    <a:cubicBezTo>
                      <a:pt x="7878" y="455"/>
                      <a:pt x="8020" y="319"/>
                      <a:pt x="8128" y="340"/>
                    </a:cubicBezTo>
                    <a:cubicBezTo>
                      <a:pt x="8123" y="342"/>
                      <a:pt x="8112" y="346"/>
                      <a:pt x="8100" y="350"/>
                    </a:cubicBezTo>
                    <a:cubicBezTo>
                      <a:pt x="8088" y="353"/>
                      <a:pt x="8074" y="357"/>
                      <a:pt x="8064" y="356"/>
                    </a:cubicBezTo>
                    <a:cubicBezTo>
                      <a:pt x="8096" y="364"/>
                      <a:pt x="8125" y="376"/>
                      <a:pt x="8155" y="389"/>
                    </a:cubicBezTo>
                    <a:cubicBezTo>
                      <a:pt x="8184" y="401"/>
                      <a:pt x="8214" y="413"/>
                      <a:pt x="8246" y="421"/>
                    </a:cubicBezTo>
                    <a:cubicBezTo>
                      <a:pt x="8130" y="393"/>
                      <a:pt x="8146" y="403"/>
                      <a:pt x="8175" y="407"/>
                    </a:cubicBezTo>
                    <a:cubicBezTo>
                      <a:pt x="8203" y="411"/>
                      <a:pt x="8244" y="408"/>
                      <a:pt x="8178" y="352"/>
                    </a:cubicBezTo>
                    <a:cubicBezTo>
                      <a:pt x="8227" y="361"/>
                      <a:pt x="8275" y="372"/>
                      <a:pt x="8322" y="385"/>
                    </a:cubicBezTo>
                    <a:cubicBezTo>
                      <a:pt x="8370" y="397"/>
                      <a:pt x="8417" y="411"/>
                      <a:pt x="8464" y="426"/>
                    </a:cubicBezTo>
                    <a:cubicBezTo>
                      <a:pt x="8151" y="348"/>
                      <a:pt x="8173" y="347"/>
                      <a:pt x="8245" y="359"/>
                    </a:cubicBezTo>
                    <a:cubicBezTo>
                      <a:pt x="8317" y="372"/>
                      <a:pt x="8440" y="398"/>
                      <a:pt x="8328" y="374"/>
                    </a:cubicBezTo>
                    <a:cubicBezTo>
                      <a:pt x="8375" y="380"/>
                      <a:pt x="8393" y="381"/>
                      <a:pt x="8383" y="378"/>
                    </a:cubicBezTo>
                    <a:cubicBezTo>
                      <a:pt x="8374" y="374"/>
                      <a:pt x="8336" y="366"/>
                      <a:pt x="8271" y="353"/>
                    </a:cubicBezTo>
                    <a:cubicBezTo>
                      <a:pt x="8368" y="324"/>
                      <a:pt x="8454" y="338"/>
                      <a:pt x="8536" y="364"/>
                    </a:cubicBezTo>
                    <a:cubicBezTo>
                      <a:pt x="8619" y="390"/>
                      <a:pt x="8699" y="429"/>
                      <a:pt x="8786" y="451"/>
                    </a:cubicBezTo>
                    <a:cubicBezTo>
                      <a:pt x="8812" y="440"/>
                      <a:pt x="8788" y="444"/>
                      <a:pt x="8758" y="449"/>
                    </a:cubicBezTo>
                    <a:cubicBezTo>
                      <a:pt x="8728" y="455"/>
                      <a:pt x="8692" y="462"/>
                      <a:pt x="8695" y="455"/>
                    </a:cubicBezTo>
                    <a:cubicBezTo>
                      <a:pt x="8720" y="463"/>
                      <a:pt x="8745" y="470"/>
                      <a:pt x="8770" y="476"/>
                    </a:cubicBezTo>
                    <a:cubicBezTo>
                      <a:pt x="8796" y="483"/>
                      <a:pt x="8821" y="488"/>
                      <a:pt x="8847" y="493"/>
                    </a:cubicBezTo>
                    <a:cubicBezTo>
                      <a:pt x="8837" y="490"/>
                      <a:pt x="8824" y="487"/>
                      <a:pt x="8811" y="482"/>
                    </a:cubicBezTo>
                    <a:cubicBezTo>
                      <a:pt x="8798" y="477"/>
                      <a:pt x="8787" y="471"/>
                      <a:pt x="8782" y="464"/>
                    </a:cubicBezTo>
                    <a:cubicBezTo>
                      <a:pt x="8879" y="466"/>
                      <a:pt x="8974" y="492"/>
                      <a:pt x="9066" y="524"/>
                    </a:cubicBezTo>
                    <a:cubicBezTo>
                      <a:pt x="9158" y="557"/>
                      <a:pt x="9247" y="597"/>
                      <a:pt x="9334" y="628"/>
                    </a:cubicBezTo>
                    <a:cubicBezTo>
                      <a:pt x="9315" y="616"/>
                      <a:pt x="9300" y="611"/>
                      <a:pt x="9288" y="612"/>
                    </a:cubicBezTo>
                    <a:cubicBezTo>
                      <a:pt x="9275" y="612"/>
                      <a:pt x="9266" y="620"/>
                      <a:pt x="9261" y="633"/>
                    </a:cubicBezTo>
                    <a:cubicBezTo>
                      <a:pt x="9329" y="660"/>
                      <a:pt x="9414" y="672"/>
                      <a:pt x="9502" y="684"/>
                    </a:cubicBezTo>
                    <a:cubicBezTo>
                      <a:pt x="9590" y="695"/>
                      <a:pt x="9681" y="706"/>
                      <a:pt x="9762" y="732"/>
                    </a:cubicBezTo>
                    <a:cubicBezTo>
                      <a:pt x="9621" y="802"/>
                      <a:pt x="9755" y="805"/>
                      <a:pt x="9892" y="809"/>
                    </a:cubicBezTo>
                    <a:cubicBezTo>
                      <a:pt x="10029" y="812"/>
                      <a:pt x="10169" y="817"/>
                      <a:pt x="10038" y="889"/>
                    </a:cubicBezTo>
                    <a:cubicBezTo>
                      <a:pt x="10084" y="898"/>
                      <a:pt x="10234" y="927"/>
                      <a:pt x="10322" y="949"/>
                    </a:cubicBezTo>
                    <a:cubicBezTo>
                      <a:pt x="10409" y="971"/>
                      <a:pt x="10434" y="987"/>
                      <a:pt x="10227" y="967"/>
                    </a:cubicBezTo>
                    <a:cubicBezTo>
                      <a:pt x="10246" y="975"/>
                      <a:pt x="10310" y="996"/>
                      <a:pt x="10362" y="1012"/>
                    </a:cubicBezTo>
                    <a:cubicBezTo>
                      <a:pt x="10414" y="1028"/>
                      <a:pt x="10453" y="1041"/>
                      <a:pt x="10421" y="1033"/>
                    </a:cubicBezTo>
                    <a:cubicBezTo>
                      <a:pt x="10444" y="1038"/>
                      <a:pt x="10481" y="1045"/>
                      <a:pt x="10511" y="1056"/>
                    </a:cubicBezTo>
                    <a:cubicBezTo>
                      <a:pt x="10541" y="1068"/>
                      <a:pt x="10564" y="1084"/>
                      <a:pt x="10560" y="1109"/>
                    </a:cubicBezTo>
                    <a:cubicBezTo>
                      <a:pt x="10527" y="1107"/>
                      <a:pt x="10493" y="1104"/>
                      <a:pt x="10460" y="1099"/>
                    </a:cubicBezTo>
                    <a:cubicBezTo>
                      <a:pt x="10427" y="1094"/>
                      <a:pt x="10395" y="1088"/>
                      <a:pt x="10362" y="1081"/>
                    </a:cubicBezTo>
                    <a:cubicBezTo>
                      <a:pt x="10362" y="1081"/>
                      <a:pt x="10451" y="1152"/>
                      <a:pt x="10525" y="1203"/>
                    </a:cubicBezTo>
                    <a:cubicBezTo>
                      <a:pt x="10600" y="1255"/>
                      <a:pt x="10659" y="1287"/>
                      <a:pt x="10601" y="1207"/>
                    </a:cubicBezTo>
                    <a:cubicBezTo>
                      <a:pt x="10690" y="1248"/>
                      <a:pt x="10827" y="1265"/>
                      <a:pt x="10959" y="1290"/>
                    </a:cubicBezTo>
                    <a:cubicBezTo>
                      <a:pt x="11092" y="1316"/>
                      <a:pt x="11218" y="1350"/>
                      <a:pt x="11286" y="1426"/>
                    </a:cubicBezTo>
                    <a:cubicBezTo>
                      <a:pt x="11182" y="1434"/>
                      <a:pt x="11078" y="1394"/>
                      <a:pt x="10973" y="1360"/>
                    </a:cubicBezTo>
                    <a:cubicBezTo>
                      <a:pt x="10868" y="1327"/>
                      <a:pt x="10763" y="1300"/>
                      <a:pt x="10657" y="1337"/>
                    </a:cubicBezTo>
                    <a:cubicBezTo>
                      <a:pt x="10711" y="1366"/>
                      <a:pt x="10755" y="1365"/>
                      <a:pt x="10800" y="1363"/>
                    </a:cubicBezTo>
                    <a:cubicBezTo>
                      <a:pt x="10845" y="1361"/>
                      <a:pt x="10891" y="1359"/>
                      <a:pt x="10951" y="1387"/>
                    </a:cubicBezTo>
                    <a:cubicBezTo>
                      <a:pt x="10946" y="1409"/>
                      <a:pt x="10935" y="1423"/>
                      <a:pt x="10917" y="1429"/>
                    </a:cubicBezTo>
                    <a:cubicBezTo>
                      <a:pt x="10899" y="1435"/>
                      <a:pt x="10874" y="1434"/>
                      <a:pt x="10842" y="1425"/>
                    </a:cubicBezTo>
                    <a:cubicBezTo>
                      <a:pt x="10953" y="1487"/>
                      <a:pt x="11050" y="1472"/>
                      <a:pt x="11143" y="1466"/>
                    </a:cubicBezTo>
                    <a:cubicBezTo>
                      <a:pt x="11237" y="1461"/>
                      <a:pt x="11327" y="1465"/>
                      <a:pt x="11423" y="1565"/>
                    </a:cubicBezTo>
                    <a:cubicBezTo>
                      <a:pt x="11425" y="1566"/>
                      <a:pt x="11370" y="1509"/>
                      <a:pt x="11342" y="1480"/>
                    </a:cubicBezTo>
                    <a:cubicBezTo>
                      <a:pt x="11314" y="1451"/>
                      <a:pt x="11313" y="1451"/>
                      <a:pt x="11423" y="1565"/>
                    </a:cubicBezTo>
                    <a:close/>
                    <a:moveTo>
                      <a:pt x="19710" y="5526"/>
                    </a:moveTo>
                    <a:cubicBezTo>
                      <a:pt x="19645" y="5434"/>
                      <a:pt x="19579" y="5341"/>
                      <a:pt x="19513" y="5249"/>
                    </a:cubicBezTo>
                    <a:cubicBezTo>
                      <a:pt x="19448" y="5156"/>
                      <a:pt x="19382" y="5064"/>
                      <a:pt x="19316" y="4971"/>
                    </a:cubicBezTo>
                    <a:cubicBezTo>
                      <a:pt x="19323" y="5013"/>
                      <a:pt x="19303" y="4987"/>
                      <a:pt x="19293" y="4971"/>
                    </a:cubicBezTo>
                    <a:cubicBezTo>
                      <a:pt x="19282" y="4955"/>
                      <a:pt x="19281" y="4948"/>
                      <a:pt x="19326" y="5028"/>
                    </a:cubicBezTo>
                    <a:cubicBezTo>
                      <a:pt x="19317" y="5020"/>
                      <a:pt x="19309" y="5012"/>
                      <a:pt x="19302" y="5003"/>
                    </a:cubicBezTo>
                    <a:cubicBezTo>
                      <a:pt x="19294" y="4995"/>
                      <a:pt x="19287" y="4986"/>
                      <a:pt x="19281" y="4977"/>
                    </a:cubicBezTo>
                    <a:cubicBezTo>
                      <a:pt x="19311" y="5057"/>
                      <a:pt x="19370" y="5141"/>
                      <a:pt x="19424" y="5228"/>
                    </a:cubicBezTo>
                    <a:cubicBezTo>
                      <a:pt x="19477" y="5316"/>
                      <a:pt x="19526" y="5407"/>
                      <a:pt x="19536" y="5502"/>
                    </a:cubicBezTo>
                    <a:cubicBezTo>
                      <a:pt x="19381" y="5340"/>
                      <a:pt x="19381" y="5518"/>
                      <a:pt x="19225" y="5412"/>
                    </a:cubicBezTo>
                    <a:cubicBezTo>
                      <a:pt x="18994" y="5254"/>
                      <a:pt x="18960" y="5096"/>
                      <a:pt x="18791" y="4891"/>
                    </a:cubicBezTo>
                    <a:cubicBezTo>
                      <a:pt x="18790" y="4897"/>
                      <a:pt x="18681" y="5258"/>
                      <a:pt x="18642" y="5408"/>
                    </a:cubicBezTo>
                    <a:cubicBezTo>
                      <a:pt x="18631" y="5450"/>
                      <a:pt x="18577" y="5816"/>
                      <a:pt x="18492" y="5786"/>
                    </a:cubicBezTo>
                    <a:cubicBezTo>
                      <a:pt x="18505" y="5791"/>
                      <a:pt x="18245" y="5839"/>
                      <a:pt x="18241" y="5865"/>
                    </a:cubicBezTo>
                    <a:cubicBezTo>
                      <a:pt x="18185" y="6181"/>
                      <a:pt x="18658" y="6675"/>
                      <a:pt x="18598" y="6992"/>
                    </a:cubicBezTo>
                    <a:cubicBezTo>
                      <a:pt x="18549" y="7246"/>
                      <a:pt x="18602" y="7536"/>
                      <a:pt x="18610" y="7792"/>
                    </a:cubicBezTo>
                    <a:cubicBezTo>
                      <a:pt x="18625" y="8289"/>
                      <a:pt x="18793" y="8745"/>
                      <a:pt x="18906" y="9168"/>
                    </a:cubicBezTo>
                    <a:cubicBezTo>
                      <a:pt x="19078" y="9811"/>
                      <a:pt x="19240" y="10130"/>
                      <a:pt x="19675" y="10622"/>
                    </a:cubicBezTo>
                    <a:cubicBezTo>
                      <a:pt x="19846" y="10815"/>
                      <a:pt x="20183" y="11206"/>
                      <a:pt x="20463" y="10969"/>
                    </a:cubicBezTo>
                    <a:cubicBezTo>
                      <a:pt x="20642" y="10819"/>
                      <a:pt x="20848" y="10631"/>
                      <a:pt x="20920" y="10419"/>
                    </a:cubicBezTo>
                    <a:cubicBezTo>
                      <a:pt x="20954" y="10318"/>
                      <a:pt x="20952" y="10165"/>
                      <a:pt x="20995" y="10305"/>
                    </a:cubicBezTo>
                    <a:cubicBezTo>
                      <a:pt x="21001" y="10256"/>
                      <a:pt x="21012" y="10208"/>
                      <a:pt x="21027" y="10161"/>
                    </a:cubicBezTo>
                    <a:cubicBezTo>
                      <a:pt x="21042" y="10113"/>
                      <a:pt x="21061" y="10067"/>
                      <a:pt x="21084" y="10022"/>
                    </a:cubicBezTo>
                    <a:cubicBezTo>
                      <a:pt x="21080" y="10053"/>
                      <a:pt x="21081" y="10067"/>
                      <a:pt x="21089" y="10063"/>
                    </a:cubicBezTo>
                    <a:cubicBezTo>
                      <a:pt x="21097" y="10060"/>
                      <a:pt x="21111" y="10039"/>
                      <a:pt x="21131" y="10000"/>
                    </a:cubicBezTo>
                    <a:cubicBezTo>
                      <a:pt x="21160" y="10042"/>
                      <a:pt x="21186" y="10085"/>
                      <a:pt x="21208" y="10130"/>
                    </a:cubicBezTo>
                    <a:cubicBezTo>
                      <a:pt x="21229" y="10175"/>
                      <a:pt x="21247" y="10222"/>
                      <a:pt x="21260" y="10269"/>
                    </a:cubicBezTo>
                    <a:cubicBezTo>
                      <a:pt x="21332" y="10111"/>
                      <a:pt x="21341" y="10090"/>
                      <a:pt x="21337" y="10089"/>
                    </a:cubicBezTo>
                    <a:cubicBezTo>
                      <a:pt x="21334" y="10088"/>
                      <a:pt x="21317" y="10107"/>
                      <a:pt x="21337" y="10029"/>
                    </a:cubicBezTo>
                    <a:cubicBezTo>
                      <a:pt x="21334" y="10049"/>
                      <a:pt x="21336" y="10062"/>
                      <a:pt x="21341" y="10067"/>
                    </a:cubicBezTo>
                    <a:cubicBezTo>
                      <a:pt x="21346" y="10072"/>
                      <a:pt x="21355" y="10069"/>
                      <a:pt x="21367" y="10058"/>
                    </a:cubicBezTo>
                    <a:cubicBezTo>
                      <a:pt x="21406" y="10311"/>
                      <a:pt x="21443" y="10564"/>
                      <a:pt x="21471" y="10819"/>
                    </a:cubicBezTo>
                    <a:cubicBezTo>
                      <a:pt x="21499" y="11073"/>
                      <a:pt x="21523" y="11328"/>
                      <a:pt x="21536" y="11583"/>
                    </a:cubicBezTo>
                    <a:cubicBezTo>
                      <a:pt x="21600" y="10528"/>
                      <a:pt x="21479" y="9461"/>
                      <a:pt x="21174" y="8434"/>
                    </a:cubicBezTo>
                    <a:cubicBezTo>
                      <a:pt x="20869" y="7405"/>
                      <a:pt x="20379" y="6418"/>
                      <a:pt x="19710" y="5526"/>
                    </a:cubicBezTo>
                    <a:cubicBezTo>
                      <a:pt x="19711" y="5407"/>
                      <a:pt x="20114" y="5864"/>
                      <a:pt x="20225" y="6112"/>
                    </a:cubicBezTo>
                    <a:cubicBezTo>
                      <a:pt x="20335" y="6359"/>
                      <a:pt x="20291" y="6308"/>
                      <a:pt x="19710" y="5526"/>
                    </a:cubicBezTo>
                    <a:close/>
                    <a:moveTo>
                      <a:pt x="6320" y="2107"/>
                    </a:moveTo>
                    <a:cubicBezTo>
                      <a:pt x="6338" y="2059"/>
                      <a:pt x="6303" y="2031"/>
                      <a:pt x="6261" y="2015"/>
                    </a:cubicBezTo>
                    <a:cubicBezTo>
                      <a:pt x="6218" y="1999"/>
                      <a:pt x="6168" y="1994"/>
                      <a:pt x="6156" y="1993"/>
                    </a:cubicBezTo>
                    <a:cubicBezTo>
                      <a:pt x="6155" y="1948"/>
                      <a:pt x="6160" y="1903"/>
                      <a:pt x="6169" y="1859"/>
                    </a:cubicBezTo>
                    <a:cubicBezTo>
                      <a:pt x="6179" y="1815"/>
                      <a:pt x="6193" y="1772"/>
                      <a:pt x="6213" y="1730"/>
                    </a:cubicBezTo>
                    <a:cubicBezTo>
                      <a:pt x="6168" y="1726"/>
                      <a:pt x="6125" y="1729"/>
                      <a:pt x="6085" y="1740"/>
                    </a:cubicBezTo>
                    <a:cubicBezTo>
                      <a:pt x="6046" y="1752"/>
                      <a:pt x="6009" y="1771"/>
                      <a:pt x="5974" y="1799"/>
                    </a:cubicBezTo>
                    <a:cubicBezTo>
                      <a:pt x="6004" y="1776"/>
                      <a:pt x="6027" y="1740"/>
                      <a:pt x="6049" y="1703"/>
                    </a:cubicBezTo>
                    <a:cubicBezTo>
                      <a:pt x="6070" y="1666"/>
                      <a:pt x="6091" y="1627"/>
                      <a:pt x="6114" y="1598"/>
                    </a:cubicBezTo>
                    <a:cubicBezTo>
                      <a:pt x="6083" y="1607"/>
                      <a:pt x="6069" y="1602"/>
                      <a:pt x="6054" y="1604"/>
                    </a:cubicBezTo>
                    <a:cubicBezTo>
                      <a:pt x="6039" y="1606"/>
                      <a:pt x="6024" y="1616"/>
                      <a:pt x="5990" y="1655"/>
                    </a:cubicBezTo>
                    <a:cubicBezTo>
                      <a:pt x="5980" y="1638"/>
                      <a:pt x="5975" y="1623"/>
                      <a:pt x="5975" y="1605"/>
                    </a:cubicBezTo>
                    <a:cubicBezTo>
                      <a:pt x="5975" y="1588"/>
                      <a:pt x="5979" y="1572"/>
                      <a:pt x="5988" y="1555"/>
                    </a:cubicBezTo>
                    <a:cubicBezTo>
                      <a:pt x="5953" y="1575"/>
                      <a:pt x="5921" y="1597"/>
                      <a:pt x="5892" y="1622"/>
                    </a:cubicBezTo>
                    <a:cubicBezTo>
                      <a:pt x="5863" y="1648"/>
                      <a:pt x="5837" y="1676"/>
                      <a:pt x="5814" y="1706"/>
                    </a:cubicBezTo>
                    <a:cubicBezTo>
                      <a:pt x="5791" y="1668"/>
                      <a:pt x="5788" y="1632"/>
                      <a:pt x="5807" y="1598"/>
                    </a:cubicBezTo>
                    <a:cubicBezTo>
                      <a:pt x="5826" y="1565"/>
                      <a:pt x="5866" y="1534"/>
                      <a:pt x="5928" y="1505"/>
                    </a:cubicBezTo>
                    <a:cubicBezTo>
                      <a:pt x="5826" y="1501"/>
                      <a:pt x="5729" y="1570"/>
                      <a:pt x="5633" y="1636"/>
                    </a:cubicBezTo>
                    <a:cubicBezTo>
                      <a:pt x="5537" y="1702"/>
                      <a:pt x="5443" y="1765"/>
                      <a:pt x="5347" y="1751"/>
                    </a:cubicBezTo>
                    <a:cubicBezTo>
                      <a:pt x="5361" y="1760"/>
                      <a:pt x="5374" y="1763"/>
                      <a:pt x="5390" y="1762"/>
                    </a:cubicBezTo>
                    <a:cubicBezTo>
                      <a:pt x="5405" y="1762"/>
                      <a:pt x="5420" y="1755"/>
                      <a:pt x="5437" y="1743"/>
                    </a:cubicBezTo>
                    <a:cubicBezTo>
                      <a:pt x="5423" y="1752"/>
                      <a:pt x="5409" y="1761"/>
                      <a:pt x="5395" y="1770"/>
                    </a:cubicBezTo>
                    <a:cubicBezTo>
                      <a:pt x="5381" y="1779"/>
                      <a:pt x="5367" y="1789"/>
                      <a:pt x="5354" y="1798"/>
                    </a:cubicBezTo>
                    <a:cubicBezTo>
                      <a:pt x="5393" y="1796"/>
                      <a:pt x="5432" y="1794"/>
                      <a:pt x="5471" y="1791"/>
                    </a:cubicBezTo>
                    <a:cubicBezTo>
                      <a:pt x="5510" y="1789"/>
                      <a:pt x="5549" y="1786"/>
                      <a:pt x="5588" y="1783"/>
                    </a:cubicBezTo>
                    <a:cubicBezTo>
                      <a:pt x="5554" y="1819"/>
                      <a:pt x="5508" y="1820"/>
                      <a:pt x="5458" y="1824"/>
                    </a:cubicBezTo>
                    <a:cubicBezTo>
                      <a:pt x="5408" y="1828"/>
                      <a:pt x="5355" y="1834"/>
                      <a:pt x="5307" y="1880"/>
                    </a:cubicBezTo>
                    <a:cubicBezTo>
                      <a:pt x="5326" y="1882"/>
                      <a:pt x="5425" y="1886"/>
                      <a:pt x="5515" y="1895"/>
                    </a:cubicBezTo>
                    <a:cubicBezTo>
                      <a:pt x="5604" y="1903"/>
                      <a:pt x="5685" y="1916"/>
                      <a:pt x="5669" y="1938"/>
                    </a:cubicBezTo>
                    <a:cubicBezTo>
                      <a:pt x="5451" y="1915"/>
                      <a:pt x="5387" y="1940"/>
                      <a:pt x="5356" y="1996"/>
                    </a:cubicBezTo>
                    <a:cubicBezTo>
                      <a:pt x="5325" y="2052"/>
                      <a:pt x="5326" y="2139"/>
                      <a:pt x="5239" y="2240"/>
                    </a:cubicBezTo>
                    <a:cubicBezTo>
                      <a:pt x="5357" y="2231"/>
                      <a:pt x="5473" y="2195"/>
                      <a:pt x="5589" y="2162"/>
                    </a:cubicBezTo>
                    <a:cubicBezTo>
                      <a:pt x="5705" y="2130"/>
                      <a:pt x="5822" y="2101"/>
                      <a:pt x="5942" y="2109"/>
                    </a:cubicBezTo>
                    <a:cubicBezTo>
                      <a:pt x="5887" y="2187"/>
                      <a:pt x="5935" y="2241"/>
                      <a:pt x="6005" y="2260"/>
                    </a:cubicBezTo>
                    <a:cubicBezTo>
                      <a:pt x="6075" y="2278"/>
                      <a:pt x="6166" y="2262"/>
                      <a:pt x="6198" y="2200"/>
                    </a:cubicBezTo>
                    <a:cubicBezTo>
                      <a:pt x="6193" y="2199"/>
                      <a:pt x="6170" y="2186"/>
                      <a:pt x="6147" y="2172"/>
                    </a:cubicBezTo>
                    <a:cubicBezTo>
                      <a:pt x="6123" y="2158"/>
                      <a:pt x="6099" y="2144"/>
                      <a:pt x="6092" y="2140"/>
                    </a:cubicBezTo>
                    <a:cubicBezTo>
                      <a:pt x="6111" y="2112"/>
                      <a:pt x="6135" y="2128"/>
                      <a:pt x="6159" y="2142"/>
                    </a:cubicBezTo>
                    <a:cubicBezTo>
                      <a:pt x="6183" y="2157"/>
                      <a:pt x="6206" y="2171"/>
                      <a:pt x="6223" y="2141"/>
                    </a:cubicBezTo>
                    <a:cubicBezTo>
                      <a:pt x="6206" y="2141"/>
                      <a:pt x="6197" y="2140"/>
                      <a:pt x="6194" y="2137"/>
                    </a:cubicBezTo>
                    <a:cubicBezTo>
                      <a:pt x="6192" y="2133"/>
                      <a:pt x="6196" y="2127"/>
                      <a:pt x="6203" y="2114"/>
                    </a:cubicBezTo>
                    <a:cubicBezTo>
                      <a:pt x="6235" y="2113"/>
                      <a:pt x="6259" y="2113"/>
                      <a:pt x="6278" y="2113"/>
                    </a:cubicBezTo>
                    <a:cubicBezTo>
                      <a:pt x="6296" y="2113"/>
                      <a:pt x="6310" y="2111"/>
                      <a:pt x="6320" y="2107"/>
                    </a:cubicBezTo>
                    <a:cubicBezTo>
                      <a:pt x="6310" y="2135"/>
                      <a:pt x="6306" y="2137"/>
                      <a:pt x="6306" y="2131"/>
                    </a:cubicBezTo>
                    <a:cubicBezTo>
                      <a:pt x="6307" y="2124"/>
                      <a:pt x="6312" y="2110"/>
                      <a:pt x="6320" y="2107"/>
                    </a:cubicBezTo>
                    <a:close/>
                    <a:moveTo>
                      <a:pt x="6541" y="1043"/>
                    </a:moveTo>
                    <a:cubicBezTo>
                      <a:pt x="6428" y="1122"/>
                      <a:pt x="6349" y="1118"/>
                      <a:pt x="6280" y="1115"/>
                    </a:cubicBezTo>
                    <a:cubicBezTo>
                      <a:pt x="6210" y="1111"/>
                      <a:pt x="6150" y="1106"/>
                      <a:pt x="6073" y="1183"/>
                    </a:cubicBezTo>
                    <a:cubicBezTo>
                      <a:pt x="6122" y="1190"/>
                      <a:pt x="6118" y="1194"/>
                      <a:pt x="6095" y="1201"/>
                    </a:cubicBezTo>
                    <a:cubicBezTo>
                      <a:pt x="6072" y="1208"/>
                      <a:pt x="6031" y="1219"/>
                      <a:pt x="6007" y="1239"/>
                    </a:cubicBezTo>
                    <a:cubicBezTo>
                      <a:pt x="6054" y="1244"/>
                      <a:pt x="6047" y="1236"/>
                      <a:pt x="6042" y="1230"/>
                    </a:cubicBezTo>
                    <a:cubicBezTo>
                      <a:pt x="6038" y="1223"/>
                      <a:pt x="6035" y="1217"/>
                      <a:pt x="6094" y="1226"/>
                    </a:cubicBezTo>
                    <a:cubicBezTo>
                      <a:pt x="6024" y="1278"/>
                      <a:pt x="6051" y="1266"/>
                      <a:pt x="6094" y="1241"/>
                    </a:cubicBezTo>
                    <a:cubicBezTo>
                      <a:pt x="6137" y="1215"/>
                      <a:pt x="6197" y="1176"/>
                      <a:pt x="6196" y="1174"/>
                    </a:cubicBezTo>
                    <a:cubicBezTo>
                      <a:pt x="6078" y="1288"/>
                      <a:pt x="6067" y="1293"/>
                      <a:pt x="6105" y="1271"/>
                    </a:cubicBezTo>
                    <a:cubicBezTo>
                      <a:pt x="6143" y="1250"/>
                      <a:pt x="6230" y="1202"/>
                      <a:pt x="6309" y="1211"/>
                    </a:cubicBezTo>
                    <a:cubicBezTo>
                      <a:pt x="6328" y="1193"/>
                      <a:pt x="6239" y="1239"/>
                      <a:pt x="6152" y="1286"/>
                    </a:cubicBezTo>
                    <a:cubicBezTo>
                      <a:pt x="6065" y="1333"/>
                      <a:pt x="5981" y="1380"/>
                      <a:pt x="6009" y="1366"/>
                    </a:cubicBezTo>
                    <a:cubicBezTo>
                      <a:pt x="6103" y="1375"/>
                      <a:pt x="6225" y="1343"/>
                      <a:pt x="6334" y="1294"/>
                    </a:cubicBezTo>
                    <a:cubicBezTo>
                      <a:pt x="6444" y="1245"/>
                      <a:pt x="6542" y="1179"/>
                      <a:pt x="6586" y="1119"/>
                    </a:cubicBezTo>
                    <a:cubicBezTo>
                      <a:pt x="6575" y="1110"/>
                      <a:pt x="6552" y="1129"/>
                      <a:pt x="6531" y="1152"/>
                    </a:cubicBezTo>
                    <a:cubicBezTo>
                      <a:pt x="6510" y="1174"/>
                      <a:pt x="6490" y="1200"/>
                      <a:pt x="6483" y="1204"/>
                    </a:cubicBezTo>
                    <a:cubicBezTo>
                      <a:pt x="6526" y="1145"/>
                      <a:pt x="6532" y="1139"/>
                      <a:pt x="6522" y="1148"/>
                    </a:cubicBezTo>
                    <a:cubicBezTo>
                      <a:pt x="6513" y="1157"/>
                      <a:pt x="6488" y="1181"/>
                      <a:pt x="6470" y="1181"/>
                    </a:cubicBezTo>
                    <a:cubicBezTo>
                      <a:pt x="6538" y="1104"/>
                      <a:pt x="6489" y="1079"/>
                      <a:pt x="6541" y="1043"/>
                    </a:cubicBezTo>
                    <a:lnTo>
                      <a:pt x="6541" y="1043"/>
                    </a:lnTo>
                    <a:close/>
                    <a:moveTo>
                      <a:pt x="7177" y="1396"/>
                    </a:moveTo>
                    <a:cubicBezTo>
                      <a:pt x="7198" y="1307"/>
                      <a:pt x="7556" y="1387"/>
                      <a:pt x="7615" y="1385"/>
                    </a:cubicBezTo>
                    <a:cubicBezTo>
                      <a:pt x="7890" y="1376"/>
                      <a:pt x="7491" y="1089"/>
                      <a:pt x="7234" y="1211"/>
                    </a:cubicBezTo>
                    <a:cubicBezTo>
                      <a:pt x="7299" y="1165"/>
                      <a:pt x="7265" y="1135"/>
                      <a:pt x="7214" y="1110"/>
                    </a:cubicBezTo>
                    <a:cubicBezTo>
                      <a:pt x="7163" y="1085"/>
                      <a:pt x="7096" y="1064"/>
                      <a:pt x="7096" y="1034"/>
                    </a:cubicBezTo>
                    <a:cubicBezTo>
                      <a:pt x="7102" y="1035"/>
                      <a:pt x="7125" y="1117"/>
                      <a:pt x="7145" y="1203"/>
                    </a:cubicBezTo>
                    <a:cubicBezTo>
                      <a:pt x="7165" y="1289"/>
                      <a:pt x="7182" y="1379"/>
                      <a:pt x="7177" y="1396"/>
                    </a:cubicBezTo>
                    <a:cubicBezTo>
                      <a:pt x="7170" y="1426"/>
                      <a:pt x="7173" y="1416"/>
                      <a:pt x="7176" y="1403"/>
                    </a:cubicBezTo>
                    <a:cubicBezTo>
                      <a:pt x="7180" y="1391"/>
                      <a:pt x="7183" y="1376"/>
                      <a:pt x="7177" y="1396"/>
                    </a:cubicBezTo>
                    <a:close/>
                    <a:moveTo>
                      <a:pt x="7394" y="688"/>
                    </a:moveTo>
                    <a:lnTo>
                      <a:pt x="7394" y="689"/>
                    </a:lnTo>
                    <a:lnTo>
                      <a:pt x="7394" y="688"/>
                    </a:lnTo>
                    <a:lnTo>
                      <a:pt x="7393" y="688"/>
                    </a:lnTo>
                    <a:lnTo>
                      <a:pt x="7394" y="688"/>
                    </a:lnTo>
                    <a:close/>
                    <a:moveTo>
                      <a:pt x="7396" y="875"/>
                    </a:moveTo>
                    <a:cubicBezTo>
                      <a:pt x="7396" y="872"/>
                      <a:pt x="7398" y="867"/>
                      <a:pt x="7399" y="865"/>
                    </a:cubicBezTo>
                    <a:cubicBezTo>
                      <a:pt x="7400" y="863"/>
                      <a:pt x="7400" y="865"/>
                      <a:pt x="7396" y="875"/>
                    </a:cubicBezTo>
                    <a:lnTo>
                      <a:pt x="7396" y="875"/>
                    </a:lnTo>
                    <a:close/>
                    <a:moveTo>
                      <a:pt x="7410" y="639"/>
                    </a:moveTo>
                    <a:cubicBezTo>
                      <a:pt x="7398" y="657"/>
                      <a:pt x="7399" y="658"/>
                      <a:pt x="7403" y="654"/>
                    </a:cubicBezTo>
                    <a:cubicBezTo>
                      <a:pt x="7407" y="651"/>
                      <a:pt x="7413" y="641"/>
                      <a:pt x="7410" y="639"/>
                    </a:cubicBezTo>
                    <a:cubicBezTo>
                      <a:pt x="7408" y="641"/>
                      <a:pt x="7408" y="642"/>
                      <a:pt x="7409" y="641"/>
                    </a:cubicBezTo>
                    <a:lnTo>
                      <a:pt x="7410" y="639"/>
                    </a:lnTo>
                    <a:close/>
                    <a:moveTo>
                      <a:pt x="7606" y="469"/>
                    </a:moveTo>
                    <a:cubicBezTo>
                      <a:pt x="7607" y="460"/>
                      <a:pt x="7605" y="460"/>
                      <a:pt x="7605" y="462"/>
                    </a:cubicBezTo>
                    <a:cubicBezTo>
                      <a:pt x="7604" y="464"/>
                      <a:pt x="7604" y="469"/>
                      <a:pt x="7606" y="469"/>
                    </a:cubicBezTo>
                    <a:lnTo>
                      <a:pt x="7606" y="468"/>
                    </a:lnTo>
                    <a:lnTo>
                      <a:pt x="7606" y="469"/>
                    </a:lnTo>
                    <a:close/>
                    <a:moveTo>
                      <a:pt x="7736" y="542"/>
                    </a:moveTo>
                    <a:lnTo>
                      <a:pt x="7736" y="542"/>
                    </a:lnTo>
                    <a:lnTo>
                      <a:pt x="7736" y="542"/>
                    </a:lnTo>
                    <a:close/>
                    <a:moveTo>
                      <a:pt x="7738" y="578"/>
                    </a:moveTo>
                    <a:cubicBezTo>
                      <a:pt x="7740" y="578"/>
                      <a:pt x="7736" y="576"/>
                      <a:pt x="7734" y="574"/>
                    </a:cubicBezTo>
                    <a:cubicBezTo>
                      <a:pt x="7732" y="573"/>
                      <a:pt x="7731" y="573"/>
                      <a:pt x="7738" y="578"/>
                    </a:cubicBezTo>
                    <a:lnTo>
                      <a:pt x="7737" y="577"/>
                    </a:lnTo>
                    <a:lnTo>
                      <a:pt x="7738" y="578"/>
                    </a:lnTo>
                    <a:close/>
                    <a:moveTo>
                      <a:pt x="7744" y="536"/>
                    </a:moveTo>
                    <a:cubicBezTo>
                      <a:pt x="7750" y="536"/>
                      <a:pt x="7752" y="536"/>
                      <a:pt x="7752" y="536"/>
                    </a:cubicBezTo>
                    <a:cubicBezTo>
                      <a:pt x="7752" y="536"/>
                      <a:pt x="7749" y="536"/>
                      <a:pt x="7744" y="536"/>
                    </a:cubicBezTo>
                    <a:lnTo>
                      <a:pt x="7744" y="536"/>
                    </a:lnTo>
                    <a:close/>
                    <a:moveTo>
                      <a:pt x="7837" y="463"/>
                    </a:moveTo>
                    <a:cubicBezTo>
                      <a:pt x="7826" y="457"/>
                      <a:pt x="7830" y="460"/>
                      <a:pt x="7834" y="464"/>
                    </a:cubicBezTo>
                    <a:cubicBezTo>
                      <a:pt x="7838" y="467"/>
                      <a:pt x="7844" y="470"/>
                      <a:pt x="7837" y="463"/>
                    </a:cubicBezTo>
                    <a:lnTo>
                      <a:pt x="7837" y="463"/>
                    </a:lnTo>
                    <a:lnTo>
                      <a:pt x="7837" y="463"/>
                    </a:lnTo>
                    <a:close/>
                    <a:moveTo>
                      <a:pt x="7363" y="753"/>
                    </a:moveTo>
                    <a:cubicBezTo>
                      <a:pt x="7356" y="737"/>
                      <a:pt x="7353" y="721"/>
                      <a:pt x="7354" y="704"/>
                    </a:cubicBezTo>
                    <a:cubicBezTo>
                      <a:pt x="7355" y="688"/>
                      <a:pt x="7361" y="671"/>
                      <a:pt x="7371" y="654"/>
                    </a:cubicBezTo>
                    <a:cubicBezTo>
                      <a:pt x="7367" y="666"/>
                      <a:pt x="7369" y="667"/>
                      <a:pt x="7373" y="663"/>
                    </a:cubicBezTo>
                    <a:cubicBezTo>
                      <a:pt x="7377" y="660"/>
                      <a:pt x="7383" y="652"/>
                      <a:pt x="7386" y="647"/>
                    </a:cubicBezTo>
                    <a:cubicBezTo>
                      <a:pt x="7361" y="645"/>
                      <a:pt x="7336" y="659"/>
                      <a:pt x="7335" y="656"/>
                    </a:cubicBezTo>
                    <a:cubicBezTo>
                      <a:pt x="7335" y="653"/>
                      <a:pt x="7359" y="633"/>
                      <a:pt x="7434" y="562"/>
                    </a:cubicBezTo>
                    <a:cubicBezTo>
                      <a:pt x="7429" y="570"/>
                      <a:pt x="7423" y="576"/>
                      <a:pt x="7416" y="578"/>
                    </a:cubicBezTo>
                    <a:cubicBezTo>
                      <a:pt x="7408" y="581"/>
                      <a:pt x="7401" y="581"/>
                      <a:pt x="7391" y="578"/>
                    </a:cubicBezTo>
                    <a:cubicBezTo>
                      <a:pt x="7394" y="574"/>
                      <a:pt x="7407" y="553"/>
                      <a:pt x="7420" y="533"/>
                    </a:cubicBezTo>
                    <a:cubicBezTo>
                      <a:pt x="7432" y="512"/>
                      <a:pt x="7445" y="493"/>
                      <a:pt x="7447" y="492"/>
                    </a:cubicBezTo>
                    <a:cubicBezTo>
                      <a:pt x="7447" y="493"/>
                      <a:pt x="7470" y="543"/>
                      <a:pt x="7492" y="594"/>
                    </a:cubicBezTo>
                    <a:cubicBezTo>
                      <a:pt x="7515" y="644"/>
                      <a:pt x="7538" y="695"/>
                      <a:pt x="7537" y="694"/>
                    </a:cubicBezTo>
                    <a:cubicBezTo>
                      <a:pt x="7571" y="582"/>
                      <a:pt x="7595" y="582"/>
                      <a:pt x="7616" y="611"/>
                    </a:cubicBezTo>
                    <a:cubicBezTo>
                      <a:pt x="7638" y="641"/>
                      <a:pt x="7656" y="702"/>
                      <a:pt x="7679" y="710"/>
                    </a:cubicBezTo>
                    <a:cubicBezTo>
                      <a:pt x="7673" y="670"/>
                      <a:pt x="7687" y="637"/>
                      <a:pt x="7701" y="605"/>
                    </a:cubicBezTo>
                    <a:cubicBezTo>
                      <a:pt x="7714" y="573"/>
                      <a:pt x="7727" y="542"/>
                      <a:pt x="7719" y="506"/>
                    </a:cubicBezTo>
                    <a:cubicBezTo>
                      <a:pt x="7664" y="546"/>
                      <a:pt x="7633" y="565"/>
                      <a:pt x="7601" y="574"/>
                    </a:cubicBezTo>
                    <a:cubicBezTo>
                      <a:pt x="7570" y="583"/>
                      <a:pt x="7539" y="583"/>
                      <a:pt x="7486" y="582"/>
                    </a:cubicBezTo>
                    <a:cubicBezTo>
                      <a:pt x="7493" y="570"/>
                      <a:pt x="7502" y="558"/>
                      <a:pt x="7511" y="547"/>
                    </a:cubicBezTo>
                    <a:cubicBezTo>
                      <a:pt x="7521" y="535"/>
                      <a:pt x="7531" y="525"/>
                      <a:pt x="7542" y="514"/>
                    </a:cubicBezTo>
                    <a:cubicBezTo>
                      <a:pt x="7531" y="518"/>
                      <a:pt x="7520" y="524"/>
                      <a:pt x="7510" y="531"/>
                    </a:cubicBezTo>
                    <a:cubicBezTo>
                      <a:pt x="7500" y="537"/>
                      <a:pt x="7492" y="545"/>
                      <a:pt x="7485" y="554"/>
                    </a:cubicBezTo>
                    <a:cubicBezTo>
                      <a:pt x="7504" y="493"/>
                      <a:pt x="7516" y="478"/>
                      <a:pt x="7530" y="479"/>
                    </a:cubicBezTo>
                    <a:cubicBezTo>
                      <a:pt x="7543" y="480"/>
                      <a:pt x="7558" y="497"/>
                      <a:pt x="7584" y="497"/>
                    </a:cubicBezTo>
                    <a:cubicBezTo>
                      <a:pt x="7591" y="456"/>
                      <a:pt x="7592" y="438"/>
                      <a:pt x="7593" y="425"/>
                    </a:cubicBezTo>
                    <a:cubicBezTo>
                      <a:pt x="7593" y="411"/>
                      <a:pt x="7593" y="400"/>
                      <a:pt x="7597" y="373"/>
                    </a:cubicBezTo>
                    <a:cubicBezTo>
                      <a:pt x="7606" y="384"/>
                      <a:pt x="7613" y="396"/>
                      <a:pt x="7618" y="409"/>
                    </a:cubicBezTo>
                    <a:cubicBezTo>
                      <a:pt x="7623" y="422"/>
                      <a:pt x="7627" y="435"/>
                      <a:pt x="7628" y="449"/>
                    </a:cubicBezTo>
                    <a:cubicBezTo>
                      <a:pt x="7628" y="447"/>
                      <a:pt x="7619" y="448"/>
                      <a:pt x="7615" y="440"/>
                    </a:cubicBezTo>
                    <a:cubicBezTo>
                      <a:pt x="7612" y="433"/>
                      <a:pt x="7612" y="417"/>
                      <a:pt x="7631" y="385"/>
                    </a:cubicBezTo>
                    <a:cubicBezTo>
                      <a:pt x="7652" y="461"/>
                      <a:pt x="7658" y="455"/>
                      <a:pt x="7658" y="431"/>
                    </a:cubicBezTo>
                    <a:cubicBezTo>
                      <a:pt x="7658" y="407"/>
                      <a:pt x="7652" y="364"/>
                      <a:pt x="7647" y="364"/>
                    </a:cubicBezTo>
                    <a:cubicBezTo>
                      <a:pt x="7656" y="399"/>
                      <a:pt x="7667" y="398"/>
                      <a:pt x="7672" y="381"/>
                    </a:cubicBezTo>
                    <a:cubicBezTo>
                      <a:pt x="7677" y="364"/>
                      <a:pt x="7676" y="332"/>
                      <a:pt x="7661" y="305"/>
                    </a:cubicBezTo>
                    <a:cubicBezTo>
                      <a:pt x="7717" y="348"/>
                      <a:pt x="7662" y="310"/>
                      <a:pt x="7630" y="291"/>
                    </a:cubicBezTo>
                    <a:cubicBezTo>
                      <a:pt x="7599" y="272"/>
                      <a:pt x="7591" y="272"/>
                      <a:pt x="7740" y="392"/>
                    </a:cubicBezTo>
                    <a:cubicBezTo>
                      <a:pt x="7732" y="383"/>
                      <a:pt x="7728" y="367"/>
                      <a:pt x="7723" y="351"/>
                    </a:cubicBezTo>
                    <a:cubicBezTo>
                      <a:pt x="7717" y="336"/>
                      <a:pt x="7709" y="321"/>
                      <a:pt x="7695" y="317"/>
                    </a:cubicBezTo>
                    <a:cubicBezTo>
                      <a:pt x="7738" y="347"/>
                      <a:pt x="7783" y="376"/>
                      <a:pt x="7817" y="404"/>
                    </a:cubicBezTo>
                    <a:cubicBezTo>
                      <a:pt x="7850" y="431"/>
                      <a:pt x="7872" y="458"/>
                      <a:pt x="7869" y="484"/>
                    </a:cubicBezTo>
                    <a:cubicBezTo>
                      <a:pt x="7870" y="471"/>
                      <a:pt x="7881" y="517"/>
                      <a:pt x="7883" y="573"/>
                    </a:cubicBezTo>
                    <a:cubicBezTo>
                      <a:pt x="7884" y="629"/>
                      <a:pt x="7876" y="695"/>
                      <a:pt x="7840" y="724"/>
                    </a:cubicBezTo>
                    <a:cubicBezTo>
                      <a:pt x="7833" y="713"/>
                      <a:pt x="7825" y="704"/>
                      <a:pt x="7815" y="699"/>
                    </a:cubicBezTo>
                    <a:cubicBezTo>
                      <a:pt x="7806" y="694"/>
                      <a:pt x="7795" y="692"/>
                      <a:pt x="7784" y="692"/>
                    </a:cubicBezTo>
                    <a:cubicBezTo>
                      <a:pt x="7787" y="698"/>
                      <a:pt x="7786" y="702"/>
                      <a:pt x="7783" y="704"/>
                    </a:cubicBezTo>
                    <a:cubicBezTo>
                      <a:pt x="7780" y="705"/>
                      <a:pt x="7774" y="705"/>
                      <a:pt x="7765" y="702"/>
                    </a:cubicBezTo>
                    <a:cubicBezTo>
                      <a:pt x="7778" y="706"/>
                      <a:pt x="7790" y="712"/>
                      <a:pt x="7799" y="720"/>
                    </a:cubicBezTo>
                    <a:cubicBezTo>
                      <a:pt x="7808" y="729"/>
                      <a:pt x="7815" y="738"/>
                      <a:pt x="7819" y="749"/>
                    </a:cubicBezTo>
                    <a:cubicBezTo>
                      <a:pt x="7820" y="749"/>
                      <a:pt x="7803" y="758"/>
                      <a:pt x="7785" y="765"/>
                    </a:cubicBezTo>
                    <a:cubicBezTo>
                      <a:pt x="7766" y="772"/>
                      <a:pt x="7748" y="777"/>
                      <a:pt x="7746" y="767"/>
                    </a:cubicBezTo>
                    <a:cubicBezTo>
                      <a:pt x="7859" y="767"/>
                      <a:pt x="7827" y="838"/>
                      <a:pt x="7791" y="908"/>
                    </a:cubicBezTo>
                    <a:cubicBezTo>
                      <a:pt x="7754" y="978"/>
                      <a:pt x="7714" y="1046"/>
                      <a:pt x="7812" y="1039"/>
                    </a:cubicBezTo>
                    <a:cubicBezTo>
                      <a:pt x="7805" y="1063"/>
                      <a:pt x="7793" y="1085"/>
                      <a:pt x="7777" y="1106"/>
                    </a:cubicBezTo>
                    <a:cubicBezTo>
                      <a:pt x="7761" y="1127"/>
                      <a:pt x="7742" y="1145"/>
                      <a:pt x="7719" y="1161"/>
                    </a:cubicBezTo>
                    <a:cubicBezTo>
                      <a:pt x="7721" y="1137"/>
                      <a:pt x="7717" y="1116"/>
                      <a:pt x="7706" y="1097"/>
                    </a:cubicBezTo>
                    <a:cubicBezTo>
                      <a:pt x="7696" y="1078"/>
                      <a:pt x="7680" y="1063"/>
                      <a:pt x="7658" y="1049"/>
                    </a:cubicBezTo>
                    <a:cubicBezTo>
                      <a:pt x="7663" y="1084"/>
                      <a:pt x="7645" y="1110"/>
                      <a:pt x="7626" y="1116"/>
                    </a:cubicBezTo>
                    <a:cubicBezTo>
                      <a:pt x="7606" y="1122"/>
                      <a:pt x="7586" y="1107"/>
                      <a:pt x="7586" y="1062"/>
                    </a:cubicBezTo>
                    <a:cubicBezTo>
                      <a:pt x="7562" y="1113"/>
                      <a:pt x="7534" y="1133"/>
                      <a:pt x="7497" y="1140"/>
                    </a:cubicBezTo>
                    <a:cubicBezTo>
                      <a:pt x="7459" y="1147"/>
                      <a:pt x="7413" y="1141"/>
                      <a:pt x="7353" y="1141"/>
                    </a:cubicBezTo>
                    <a:cubicBezTo>
                      <a:pt x="7474" y="1141"/>
                      <a:pt x="7454" y="1082"/>
                      <a:pt x="7446" y="1035"/>
                    </a:cubicBezTo>
                    <a:cubicBezTo>
                      <a:pt x="7437" y="989"/>
                      <a:pt x="7440" y="955"/>
                      <a:pt x="7604" y="1006"/>
                    </a:cubicBezTo>
                    <a:cubicBezTo>
                      <a:pt x="7604" y="954"/>
                      <a:pt x="7595" y="945"/>
                      <a:pt x="7587" y="933"/>
                    </a:cubicBezTo>
                    <a:cubicBezTo>
                      <a:pt x="7578" y="922"/>
                      <a:pt x="7571" y="909"/>
                      <a:pt x="7575" y="851"/>
                    </a:cubicBezTo>
                    <a:cubicBezTo>
                      <a:pt x="7592" y="851"/>
                      <a:pt x="7564" y="866"/>
                      <a:pt x="7533" y="881"/>
                    </a:cubicBezTo>
                    <a:cubicBezTo>
                      <a:pt x="7501" y="896"/>
                      <a:pt x="7465" y="911"/>
                      <a:pt x="7465" y="909"/>
                    </a:cubicBezTo>
                    <a:cubicBezTo>
                      <a:pt x="7474" y="864"/>
                      <a:pt x="7493" y="833"/>
                      <a:pt x="7523" y="819"/>
                    </a:cubicBezTo>
                    <a:cubicBezTo>
                      <a:pt x="7552" y="804"/>
                      <a:pt x="7591" y="805"/>
                      <a:pt x="7640" y="821"/>
                    </a:cubicBezTo>
                    <a:cubicBezTo>
                      <a:pt x="7640" y="804"/>
                      <a:pt x="7618" y="788"/>
                      <a:pt x="7599" y="769"/>
                    </a:cubicBezTo>
                    <a:cubicBezTo>
                      <a:pt x="7579" y="749"/>
                      <a:pt x="7561" y="728"/>
                      <a:pt x="7569" y="700"/>
                    </a:cubicBezTo>
                    <a:cubicBezTo>
                      <a:pt x="7567" y="721"/>
                      <a:pt x="7522" y="787"/>
                      <a:pt x="7468" y="841"/>
                    </a:cubicBezTo>
                    <a:cubicBezTo>
                      <a:pt x="7415" y="895"/>
                      <a:pt x="7352" y="936"/>
                      <a:pt x="7314" y="906"/>
                    </a:cubicBezTo>
                    <a:cubicBezTo>
                      <a:pt x="7346" y="779"/>
                      <a:pt x="7348" y="760"/>
                      <a:pt x="7347" y="763"/>
                    </a:cubicBezTo>
                    <a:cubicBezTo>
                      <a:pt x="7346" y="766"/>
                      <a:pt x="7342" y="792"/>
                      <a:pt x="7363" y="753"/>
                    </a:cubicBezTo>
                    <a:cubicBezTo>
                      <a:pt x="7352" y="784"/>
                      <a:pt x="7341" y="804"/>
                      <a:pt x="7338" y="806"/>
                    </a:cubicBezTo>
                    <a:cubicBezTo>
                      <a:pt x="7336" y="809"/>
                      <a:pt x="7341" y="793"/>
                      <a:pt x="7363" y="753"/>
                    </a:cubicBezTo>
                    <a:close/>
                    <a:moveTo>
                      <a:pt x="518" y="1769"/>
                    </a:moveTo>
                    <a:cubicBezTo>
                      <a:pt x="582" y="1736"/>
                      <a:pt x="643" y="1698"/>
                      <a:pt x="704" y="1659"/>
                    </a:cubicBezTo>
                    <a:cubicBezTo>
                      <a:pt x="764" y="1621"/>
                      <a:pt x="825" y="1582"/>
                      <a:pt x="888" y="1547"/>
                    </a:cubicBezTo>
                    <a:cubicBezTo>
                      <a:pt x="712" y="1631"/>
                      <a:pt x="784" y="1586"/>
                      <a:pt x="909" y="1516"/>
                    </a:cubicBezTo>
                    <a:cubicBezTo>
                      <a:pt x="1035" y="1446"/>
                      <a:pt x="1213" y="1351"/>
                      <a:pt x="1247" y="1334"/>
                    </a:cubicBezTo>
                    <a:cubicBezTo>
                      <a:pt x="1264" y="1320"/>
                      <a:pt x="1319" y="1300"/>
                      <a:pt x="1376" y="1282"/>
                    </a:cubicBezTo>
                    <a:cubicBezTo>
                      <a:pt x="1432" y="1263"/>
                      <a:pt x="1489" y="1246"/>
                      <a:pt x="1511" y="1237"/>
                    </a:cubicBezTo>
                    <a:cubicBezTo>
                      <a:pt x="1388" y="1347"/>
                      <a:pt x="1447" y="1341"/>
                      <a:pt x="1541" y="1302"/>
                    </a:cubicBezTo>
                    <a:cubicBezTo>
                      <a:pt x="1636" y="1264"/>
                      <a:pt x="1765" y="1193"/>
                      <a:pt x="1783" y="1174"/>
                    </a:cubicBezTo>
                    <a:cubicBezTo>
                      <a:pt x="1749" y="1211"/>
                      <a:pt x="1785" y="1140"/>
                      <a:pt x="1951" y="1070"/>
                    </a:cubicBezTo>
                    <a:cubicBezTo>
                      <a:pt x="2089" y="1012"/>
                      <a:pt x="2163" y="985"/>
                      <a:pt x="2299" y="938"/>
                    </a:cubicBezTo>
                    <a:cubicBezTo>
                      <a:pt x="2276" y="961"/>
                      <a:pt x="2211" y="996"/>
                      <a:pt x="2151" y="1025"/>
                    </a:cubicBezTo>
                    <a:cubicBezTo>
                      <a:pt x="2091" y="1054"/>
                      <a:pt x="2036" y="1078"/>
                      <a:pt x="2033" y="1079"/>
                    </a:cubicBezTo>
                    <a:cubicBezTo>
                      <a:pt x="2296" y="978"/>
                      <a:pt x="2326" y="958"/>
                      <a:pt x="2287" y="970"/>
                    </a:cubicBezTo>
                    <a:cubicBezTo>
                      <a:pt x="2247" y="982"/>
                      <a:pt x="2139" y="1026"/>
                      <a:pt x="2124" y="1056"/>
                    </a:cubicBezTo>
                    <a:cubicBezTo>
                      <a:pt x="2152" y="1046"/>
                      <a:pt x="2232" y="1010"/>
                      <a:pt x="2288" y="981"/>
                    </a:cubicBezTo>
                    <a:cubicBezTo>
                      <a:pt x="2344" y="952"/>
                      <a:pt x="2378" y="931"/>
                      <a:pt x="2316" y="953"/>
                    </a:cubicBezTo>
                    <a:cubicBezTo>
                      <a:pt x="2385" y="887"/>
                      <a:pt x="2477" y="851"/>
                      <a:pt x="2574" y="823"/>
                    </a:cubicBezTo>
                    <a:cubicBezTo>
                      <a:pt x="2671" y="795"/>
                      <a:pt x="2772" y="774"/>
                      <a:pt x="2859" y="738"/>
                    </a:cubicBezTo>
                    <a:cubicBezTo>
                      <a:pt x="2839" y="747"/>
                      <a:pt x="2827" y="753"/>
                      <a:pt x="2821" y="760"/>
                    </a:cubicBezTo>
                    <a:cubicBezTo>
                      <a:pt x="2814" y="767"/>
                      <a:pt x="2811" y="773"/>
                      <a:pt x="2809" y="785"/>
                    </a:cubicBezTo>
                    <a:cubicBezTo>
                      <a:pt x="2871" y="798"/>
                      <a:pt x="2944" y="791"/>
                      <a:pt x="3017" y="776"/>
                    </a:cubicBezTo>
                    <a:cubicBezTo>
                      <a:pt x="3090" y="761"/>
                      <a:pt x="3162" y="739"/>
                      <a:pt x="3221" y="725"/>
                    </a:cubicBezTo>
                    <a:cubicBezTo>
                      <a:pt x="3178" y="743"/>
                      <a:pt x="3121" y="749"/>
                      <a:pt x="3066" y="757"/>
                    </a:cubicBezTo>
                    <a:cubicBezTo>
                      <a:pt x="3010" y="765"/>
                      <a:pt x="2956" y="775"/>
                      <a:pt x="2920" y="799"/>
                    </a:cubicBezTo>
                    <a:cubicBezTo>
                      <a:pt x="2978" y="761"/>
                      <a:pt x="3087" y="733"/>
                      <a:pt x="3197" y="711"/>
                    </a:cubicBezTo>
                    <a:cubicBezTo>
                      <a:pt x="3307" y="690"/>
                      <a:pt x="3418" y="673"/>
                      <a:pt x="3480" y="658"/>
                    </a:cubicBezTo>
                    <a:cubicBezTo>
                      <a:pt x="3468" y="695"/>
                      <a:pt x="3317" y="737"/>
                      <a:pt x="3172" y="778"/>
                    </a:cubicBezTo>
                    <a:cubicBezTo>
                      <a:pt x="3027" y="820"/>
                      <a:pt x="2886" y="861"/>
                      <a:pt x="2892" y="899"/>
                    </a:cubicBezTo>
                    <a:cubicBezTo>
                      <a:pt x="2945" y="882"/>
                      <a:pt x="3022" y="864"/>
                      <a:pt x="3099" y="846"/>
                    </a:cubicBezTo>
                    <a:cubicBezTo>
                      <a:pt x="3176" y="828"/>
                      <a:pt x="3254" y="810"/>
                      <a:pt x="3312" y="793"/>
                    </a:cubicBezTo>
                    <a:cubicBezTo>
                      <a:pt x="3149" y="937"/>
                      <a:pt x="2947" y="1033"/>
                      <a:pt x="2747" y="1131"/>
                    </a:cubicBezTo>
                    <a:cubicBezTo>
                      <a:pt x="2547" y="1229"/>
                      <a:pt x="2348" y="1329"/>
                      <a:pt x="2191" y="1481"/>
                    </a:cubicBezTo>
                    <a:cubicBezTo>
                      <a:pt x="2225" y="1447"/>
                      <a:pt x="2254" y="1427"/>
                      <a:pt x="2281" y="1422"/>
                    </a:cubicBezTo>
                    <a:cubicBezTo>
                      <a:pt x="2307" y="1418"/>
                      <a:pt x="2329" y="1428"/>
                      <a:pt x="2348" y="1452"/>
                    </a:cubicBezTo>
                    <a:cubicBezTo>
                      <a:pt x="2291" y="1477"/>
                      <a:pt x="2203" y="1545"/>
                      <a:pt x="2124" y="1596"/>
                    </a:cubicBezTo>
                    <a:cubicBezTo>
                      <a:pt x="2045" y="1648"/>
                      <a:pt x="1974" y="1682"/>
                      <a:pt x="1951" y="1640"/>
                    </a:cubicBezTo>
                    <a:cubicBezTo>
                      <a:pt x="1909" y="1668"/>
                      <a:pt x="1863" y="1693"/>
                      <a:pt x="1815" y="1714"/>
                    </a:cubicBezTo>
                    <a:cubicBezTo>
                      <a:pt x="1767" y="1735"/>
                      <a:pt x="1716" y="1751"/>
                      <a:pt x="1664" y="1764"/>
                    </a:cubicBezTo>
                    <a:cubicBezTo>
                      <a:pt x="1701" y="1745"/>
                      <a:pt x="1718" y="1734"/>
                      <a:pt x="1717" y="1730"/>
                    </a:cubicBezTo>
                    <a:cubicBezTo>
                      <a:pt x="1716" y="1726"/>
                      <a:pt x="1697" y="1730"/>
                      <a:pt x="1658" y="1741"/>
                    </a:cubicBezTo>
                    <a:cubicBezTo>
                      <a:pt x="1676" y="1731"/>
                      <a:pt x="1751" y="1673"/>
                      <a:pt x="1824" y="1619"/>
                    </a:cubicBezTo>
                    <a:cubicBezTo>
                      <a:pt x="1897" y="1565"/>
                      <a:pt x="1968" y="1515"/>
                      <a:pt x="1976" y="1521"/>
                    </a:cubicBezTo>
                    <a:cubicBezTo>
                      <a:pt x="1966" y="1514"/>
                      <a:pt x="1889" y="1529"/>
                      <a:pt x="1871" y="1522"/>
                    </a:cubicBezTo>
                    <a:cubicBezTo>
                      <a:pt x="1854" y="1515"/>
                      <a:pt x="1898" y="1487"/>
                      <a:pt x="2130" y="1394"/>
                    </a:cubicBezTo>
                    <a:cubicBezTo>
                      <a:pt x="2128" y="1375"/>
                      <a:pt x="1971" y="1452"/>
                      <a:pt x="1852" y="1502"/>
                    </a:cubicBezTo>
                    <a:cubicBezTo>
                      <a:pt x="1732" y="1552"/>
                      <a:pt x="1648" y="1575"/>
                      <a:pt x="1790" y="1447"/>
                    </a:cubicBezTo>
                    <a:cubicBezTo>
                      <a:pt x="1776" y="1458"/>
                      <a:pt x="1767" y="1462"/>
                      <a:pt x="1764" y="1461"/>
                    </a:cubicBezTo>
                    <a:cubicBezTo>
                      <a:pt x="1761" y="1459"/>
                      <a:pt x="1763" y="1451"/>
                      <a:pt x="1770" y="1438"/>
                    </a:cubicBezTo>
                    <a:cubicBezTo>
                      <a:pt x="1671" y="1482"/>
                      <a:pt x="1583" y="1540"/>
                      <a:pt x="1494" y="1598"/>
                    </a:cubicBezTo>
                    <a:cubicBezTo>
                      <a:pt x="1406" y="1655"/>
                      <a:pt x="1316" y="1711"/>
                      <a:pt x="1213" y="1751"/>
                    </a:cubicBezTo>
                    <a:cubicBezTo>
                      <a:pt x="1212" y="1745"/>
                      <a:pt x="1223" y="1725"/>
                      <a:pt x="1236" y="1706"/>
                    </a:cubicBezTo>
                    <a:cubicBezTo>
                      <a:pt x="1248" y="1687"/>
                      <a:pt x="1262" y="1669"/>
                      <a:pt x="1269" y="1666"/>
                    </a:cubicBezTo>
                    <a:cubicBezTo>
                      <a:pt x="1269" y="1666"/>
                      <a:pt x="1194" y="1681"/>
                      <a:pt x="1132" y="1688"/>
                    </a:cubicBezTo>
                    <a:cubicBezTo>
                      <a:pt x="1070" y="1695"/>
                      <a:pt x="1022" y="1694"/>
                      <a:pt x="1077" y="1659"/>
                    </a:cubicBezTo>
                    <a:cubicBezTo>
                      <a:pt x="1061" y="1668"/>
                      <a:pt x="1034" y="1686"/>
                      <a:pt x="1014" y="1696"/>
                    </a:cubicBezTo>
                    <a:cubicBezTo>
                      <a:pt x="993" y="1706"/>
                      <a:pt x="979" y="1709"/>
                      <a:pt x="990" y="1688"/>
                    </a:cubicBezTo>
                    <a:cubicBezTo>
                      <a:pt x="955" y="1706"/>
                      <a:pt x="918" y="1721"/>
                      <a:pt x="879" y="1734"/>
                    </a:cubicBezTo>
                    <a:cubicBezTo>
                      <a:pt x="841" y="1746"/>
                      <a:pt x="801" y="1756"/>
                      <a:pt x="761" y="1763"/>
                    </a:cubicBezTo>
                    <a:cubicBezTo>
                      <a:pt x="923" y="1621"/>
                      <a:pt x="944" y="1581"/>
                      <a:pt x="914" y="1584"/>
                    </a:cubicBezTo>
                    <a:cubicBezTo>
                      <a:pt x="885" y="1587"/>
                      <a:pt x="805" y="1634"/>
                      <a:pt x="768" y="1666"/>
                    </a:cubicBezTo>
                    <a:cubicBezTo>
                      <a:pt x="823" y="1595"/>
                      <a:pt x="734" y="1635"/>
                      <a:pt x="644" y="1686"/>
                    </a:cubicBezTo>
                    <a:cubicBezTo>
                      <a:pt x="554" y="1737"/>
                      <a:pt x="464" y="1799"/>
                      <a:pt x="518" y="1769"/>
                    </a:cubicBezTo>
                    <a:cubicBezTo>
                      <a:pt x="511" y="1773"/>
                      <a:pt x="465" y="1798"/>
                      <a:pt x="444" y="1809"/>
                    </a:cubicBezTo>
                    <a:cubicBezTo>
                      <a:pt x="423" y="1821"/>
                      <a:pt x="427" y="1819"/>
                      <a:pt x="518" y="17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097" tIns="20097" rIns="20097" bIns="20097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83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232EB61-D486-1C4C-84BA-6902028EBFC9}"/>
              </a:ext>
            </a:extLst>
          </p:cNvPr>
          <p:cNvSpPr txBox="1"/>
          <p:nvPr/>
        </p:nvSpPr>
        <p:spPr>
          <a:xfrm>
            <a:off x="2919273" y="927953"/>
            <a:ext cx="3251852" cy="490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331"/>
              </a:lnSpc>
            </a:pPr>
            <a:r>
              <a:rPr lang="en-US" sz="2400" b="1" spc="-109" dirty="0">
                <a:solidFill>
                  <a:schemeClr val="tx2"/>
                </a:solidFill>
                <a:latin typeface="Poppins"/>
                <a:ea typeface="Source Sans Pro" panose="020B0503030403020204" pitchFamily="34" charset="0"/>
              </a:rPr>
              <a:t>Signal Distribution Funding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044E170-A23D-7944-B627-FF8E86D7CEA7}"/>
              </a:ext>
            </a:extLst>
          </p:cNvPr>
          <p:cNvSpPr txBox="1"/>
          <p:nvPr/>
        </p:nvSpPr>
        <p:spPr>
          <a:xfrm>
            <a:off x="6322409" y="2906182"/>
            <a:ext cx="1465145" cy="2975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400" b="1" spc="-1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Connection Fees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xmlns="" id="{6FF85422-BFF2-7343-8144-EE50EA0364ED}"/>
              </a:ext>
            </a:extLst>
          </p:cNvPr>
          <p:cNvSpPr txBox="1">
            <a:spLocks/>
          </p:cNvSpPr>
          <p:nvPr/>
        </p:nvSpPr>
        <p:spPr>
          <a:xfrm>
            <a:off x="6429410" y="3188185"/>
            <a:ext cx="1736593" cy="573242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50"/>
              </a:lnSpc>
            </a:pPr>
            <a:r>
              <a:rPr lang="en-US" sz="1200" spc="-1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About R2m for 4 projects funded previously but still off air.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307A47A-9D16-1D42-92B7-6C3974AE745B}"/>
              </a:ext>
            </a:extLst>
          </p:cNvPr>
          <p:cNvSpPr txBox="1"/>
          <p:nvPr/>
        </p:nvSpPr>
        <p:spPr>
          <a:xfrm>
            <a:off x="34321" y="2193864"/>
            <a:ext cx="2763642" cy="2975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400" b="1" spc="-1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Funding for 22 approved projects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xmlns="" id="{A084AAE5-43FB-3A43-8772-7D23740915DF}"/>
              </a:ext>
            </a:extLst>
          </p:cNvPr>
          <p:cNvSpPr txBox="1">
            <a:spLocks/>
          </p:cNvSpPr>
          <p:nvPr/>
        </p:nvSpPr>
        <p:spPr>
          <a:xfrm>
            <a:off x="977997" y="2439339"/>
            <a:ext cx="1736593" cy="810230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200" spc="-1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R6,6 million for newly approved projects.</a:t>
            </a:r>
          </a:p>
          <a:p>
            <a:pPr algn="r">
              <a:lnSpc>
                <a:spcPct val="100000"/>
              </a:lnSpc>
            </a:pPr>
            <a:r>
              <a:rPr lang="en-US" sz="1200" spc="-1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Debt settlement &amp; 12 months transmission fees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516C0D8-A00D-7C48-9FD8-2E2118F6433C}"/>
              </a:ext>
            </a:extLst>
          </p:cNvPr>
          <p:cNvSpPr txBox="1"/>
          <p:nvPr/>
        </p:nvSpPr>
        <p:spPr>
          <a:xfrm>
            <a:off x="1145506" y="3631292"/>
            <a:ext cx="1746825" cy="2975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400" b="1" spc="-1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Call for Applications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xmlns="" id="{6A2E26DF-C4E9-7140-984D-E01B223BCE84}"/>
              </a:ext>
            </a:extLst>
          </p:cNvPr>
          <p:cNvSpPr txBox="1">
            <a:spLocks/>
          </p:cNvSpPr>
          <p:nvPr/>
        </p:nvSpPr>
        <p:spPr>
          <a:xfrm>
            <a:off x="1400074" y="3884880"/>
            <a:ext cx="1519199" cy="573242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50"/>
              </a:lnSpc>
            </a:pPr>
            <a:r>
              <a:rPr lang="en-US" sz="1200" spc="-1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R11,8 approved 16 qualifying projects for debt settlement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C67FC59-64EC-49C7-86DE-43D9CE365A84}"/>
              </a:ext>
            </a:extLst>
          </p:cNvPr>
          <p:cNvSpPr txBox="1"/>
          <p:nvPr/>
        </p:nvSpPr>
        <p:spPr>
          <a:xfrm>
            <a:off x="2126181" y="1423866"/>
            <a:ext cx="4572000" cy="273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40"/>
              </a:lnSpc>
            </a:pPr>
            <a:r>
              <a:rPr lang="en-US" sz="1400" b="1" spc="19" dirty="0">
                <a:solidFill>
                  <a:schemeClr val="accent2"/>
                </a:solidFill>
                <a:latin typeface="Lato Light" panose="020F0502020204030203"/>
                <a:ea typeface="Source Sans Pro" panose="020B0503030403020204" pitchFamily="34" charset="0"/>
              </a:rPr>
              <a:t>Calls for Applications in March 2020</a:t>
            </a:r>
          </a:p>
        </p:txBody>
      </p:sp>
    </p:spTree>
    <p:extLst>
      <p:ext uri="{BB962C8B-B14F-4D97-AF65-F5344CB8AC3E}">
        <p14:creationId xmlns:p14="http://schemas.microsoft.com/office/powerpoint/2010/main" xmlns="" val="3521612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9B13E5-8A63-9249-BAA3-0E2B60D0308E}"/>
              </a:ext>
            </a:extLst>
          </p:cNvPr>
          <p:cNvSpPr txBox="1"/>
          <p:nvPr/>
        </p:nvSpPr>
        <p:spPr>
          <a:xfrm>
            <a:off x="3320464" y="673213"/>
            <a:ext cx="257564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Compliance is Key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347494-177C-4E44-9782-1F9678F19531}"/>
              </a:ext>
            </a:extLst>
          </p:cNvPr>
          <p:cNvSpPr txBox="1"/>
          <p:nvPr/>
        </p:nvSpPr>
        <p:spPr>
          <a:xfrm>
            <a:off x="4013743" y="1150822"/>
            <a:ext cx="1189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The Life Cycle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xmlns="" id="{01E6F4D3-ADFF-8D4E-84E1-E72AE9F1020E}"/>
              </a:ext>
            </a:extLst>
          </p:cNvPr>
          <p:cNvSpPr/>
          <p:nvPr/>
        </p:nvSpPr>
        <p:spPr>
          <a:xfrm>
            <a:off x="3344150" y="2183668"/>
            <a:ext cx="1191629" cy="1198362"/>
          </a:xfrm>
          <a:custGeom>
            <a:avLst/>
            <a:gdLst>
              <a:gd name="connsiteX0" fmla="*/ 874322 w 3456476"/>
              <a:gd name="connsiteY0" fmla="*/ 0 h 3476003"/>
              <a:gd name="connsiteX1" fmla="*/ 3456475 w 3456476"/>
              <a:gd name="connsiteY1" fmla="*/ 481535 h 3476003"/>
              <a:gd name="connsiteX2" fmla="*/ 3456476 w 3456476"/>
              <a:gd name="connsiteY2" fmla="*/ 2480209 h 3476003"/>
              <a:gd name="connsiteX3" fmla="*/ 3338706 w 3456476"/>
              <a:gd name="connsiteY3" fmla="*/ 2486156 h 3476003"/>
              <a:gd name="connsiteX4" fmla="*/ 1753677 w 3456476"/>
              <a:gd name="connsiteY4" fmla="*/ 3436181 h 3476003"/>
              <a:gd name="connsiteX5" fmla="*/ 1729485 w 3456476"/>
              <a:gd name="connsiteY5" fmla="*/ 3476003 h 3476003"/>
              <a:gd name="connsiteX6" fmla="*/ 0 w 3456476"/>
              <a:gd name="connsiteY6" fmla="*/ 2477484 h 3476003"/>
              <a:gd name="connsiteX7" fmla="*/ 874322 w 3456476"/>
              <a:gd name="connsiteY7" fmla="*/ 0 h 34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476" h="3476003">
                <a:moveTo>
                  <a:pt x="874322" y="0"/>
                </a:moveTo>
                <a:lnTo>
                  <a:pt x="3456475" y="481535"/>
                </a:lnTo>
                <a:lnTo>
                  <a:pt x="3456476" y="2480209"/>
                </a:lnTo>
                <a:lnTo>
                  <a:pt x="3338706" y="2486156"/>
                </a:lnTo>
                <a:cubicBezTo>
                  <a:pt x="2679043" y="2553148"/>
                  <a:pt x="2106314" y="2914209"/>
                  <a:pt x="1753677" y="3436181"/>
                </a:cubicBezTo>
                <a:lnTo>
                  <a:pt x="1729485" y="3476003"/>
                </a:lnTo>
                <a:lnTo>
                  <a:pt x="0" y="2477484"/>
                </a:lnTo>
                <a:lnTo>
                  <a:pt x="8743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xmlns="" id="{34790633-448E-9243-BD4F-4F17E88AC792}"/>
              </a:ext>
            </a:extLst>
          </p:cNvPr>
          <p:cNvSpPr/>
          <p:nvPr/>
        </p:nvSpPr>
        <p:spPr>
          <a:xfrm>
            <a:off x="4608284" y="2183668"/>
            <a:ext cx="1192218" cy="1198362"/>
          </a:xfrm>
          <a:custGeom>
            <a:avLst/>
            <a:gdLst>
              <a:gd name="connsiteX0" fmla="*/ 2584207 w 3458182"/>
              <a:gd name="connsiteY0" fmla="*/ 0 h 3476003"/>
              <a:gd name="connsiteX1" fmla="*/ 3458182 w 3458182"/>
              <a:gd name="connsiteY1" fmla="*/ 2476499 h 3476003"/>
              <a:gd name="connsiteX2" fmla="*/ 1726990 w 3458182"/>
              <a:gd name="connsiteY2" fmla="*/ 3476003 h 3476003"/>
              <a:gd name="connsiteX3" fmla="*/ 1702798 w 3458182"/>
              <a:gd name="connsiteY3" fmla="*/ 3436181 h 3476003"/>
              <a:gd name="connsiteX4" fmla="*/ 117769 w 3458182"/>
              <a:gd name="connsiteY4" fmla="*/ 2486156 h 3476003"/>
              <a:gd name="connsiteX5" fmla="*/ 1 w 3458182"/>
              <a:gd name="connsiteY5" fmla="*/ 2480209 h 3476003"/>
              <a:gd name="connsiteX6" fmla="*/ 0 w 3458182"/>
              <a:gd name="connsiteY6" fmla="*/ 481918 h 3476003"/>
              <a:gd name="connsiteX7" fmla="*/ 2584207 w 3458182"/>
              <a:gd name="connsiteY7" fmla="*/ 0 h 34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8182" h="3476003">
                <a:moveTo>
                  <a:pt x="2584207" y="0"/>
                </a:moveTo>
                <a:lnTo>
                  <a:pt x="3458182" y="2476499"/>
                </a:lnTo>
                <a:lnTo>
                  <a:pt x="1726990" y="3476003"/>
                </a:lnTo>
                <a:lnTo>
                  <a:pt x="1702798" y="3436181"/>
                </a:lnTo>
                <a:cubicBezTo>
                  <a:pt x="1350161" y="2914209"/>
                  <a:pt x="777432" y="2553148"/>
                  <a:pt x="117769" y="2486156"/>
                </a:cubicBezTo>
                <a:lnTo>
                  <a:pt x="1" y="2480209"/>
                </a:lnTo>
                <a:lnTo>
                  <a:pt x="0" y="481918"/>
                </a:lnTo>
                <a:lnTo>
                  <a:pt x="258420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35690C4B-E755-3347-8E87-45DB5B8DC1F6}"/>
              </a:ext>
            </a:extLst>
          </p:cNvPr>
          <p:cNvSpPr/>
          <p:nvPr/>
        </p:nvSpPr>
        <p:spPr>
          <a:xfrm>
            <a:off x="5239972" y="3100297"/>
            <a:ext cx="1186036" cy="1376540"/>
          </a:xfrm>
          <a:custGeom>
            <a:avLst/>
            <a:gdLst>
              <a:gd name="connsiteX0" fmla="*/ 1730758 w 3440250"/>
              <a:gd name="connsiteY0" fmla="*/ 0 h 3992832"/>
              <a:gd name="connsiteX1" fmla="*/ 3440250 w 3440250"/>
              <a:gd name="connsiteY1" fmla="*/ 1996416 h 3992832"/>
              <a:gd name="connsiteX2" fmla="*/ 1730758 w 3440250"/>
              <a:gd name="connsiteY2" fmla="*/ 3992832 h 3992832"/>
              <a:gd name="connsiteX3" fmla="*/ 0 w 3440250"/>
              <a:gd name="connsiteY3" fmla="*/ 2993578 h 3992832"/>
              <a:gd name="connsiteX4" fmla="*/ 71529 w 3440250"/>
              <a:gd name="connsiteY4" fmla="*/ 2845094 h 3992832"/>
              <a:gd name="connsiteX5" fmla="*/ 242869 w 3440250"/>
              <a:gd name="connsiteY5" fmla="*/ 1996416 h 3992832"/>
              <a:gd name="connsiteX6" fmla="*/ 71529 w 3440250"/>
              <a:gd name="connsiteY6" fmla="*/ 1147738 h 3992832"/>
              <a:gd name="connsiteX7" fmla="*/ 0 w 3440250"/>
              <a:gd name="connsiteY7" fmla="*/ 999253 h 3992832"/>
              <a:gd name="connsiteX8" fmla="*/ 1730758 w 3440250"/>
              <a:gd name="connsiteY8" fmla="*/ 0 h 399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50" h="3992832">
                <a:moveTo>
                  <a:pt x="1730758" y="0"/>
                </a:moveTo>
                <a:lnTo>
                  <a:pt x="3440250" y="1996416"/>
                </a:lnTo>
                <a:lnTo>
                  <a:pt x="1730758" y="3992832"/>
                </a:lnTo>
                <a:lnTo>
                  <a:pt x="0" y="2993578"/>
                </a:lnTo>
                <a:lnTo>
                  <a:pt x="71529" y="2845094"/>
                </a:lnTo>
                <a:cubicBezTo>
                  <a:pt x="181859" y="2584244"/>
                  <a:pt x="242869" y="2297455"/>
                  <a:pt x="242869" y="1996416"/>
                </a:cubicBezTo>
                <a:cubicBezTo>
                  <a:pt x="242869" y="1695377"/>
                  <a:pt x="181859" y="1408588"/>
                  <a:pt x="71529" y="1147738"/>
                </a:cubicBezTo>
                <a:lnTo>
                  <a:pt x="0" y="999253"/>
                </a:lnTo>
                <a:lnTo>
                  <a:pt x="173075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1CB807DF-4469-554E-9B89-AEAB34257F66}"/>
              </a:ext>
            </a:extLst>
          </p:cNvPr>
          <p:cNvSpPr/>
          <p:nvPr/>
        </p:nvSpPr>
        <p:spPr>
          <a:xfrm>
            <a:off x="2718763" y="3100570"/>
            <a:ext cx="1185327" cy="1375993"/>
          </a:xfrm>
          <a:custGeom>
            <a:avLst/>
            <a:gdLst>
              <a:gd name="connsiteX0" fmla="*/ 1708813 w 3438196"/>
              <a:gd name="connsiteY0" fmla="*/ 0 h 3991245"/>
              <a:gd name="connsiteX1" fmla="*/ 3438196 w 3438196"/>
              <a:gd name="connsiteY1" fmla="*/ 998460 h 3991245"/>
              <a:gd name="connsiteX2" fmla="*/ 3366667 w 3438196"/>
              <a:gd name="connsiteY2" fmla="*/ 1146945 h 3991245"/>
              <a:gd name="connsiteX3" fmla="*/ 3195327 w 3438196"/>
              <a:gd name="connsiteY3" fmla="*/ 1995623 h 3991245"/>
              <a:gd name="connsiteX4" fmla="*/ 3366667 w 3438196"/>
              <a:gd name="connsiteY4" fmla="*/ 2844301 h 3991245"/>
              <a:gd name="connsiteX5" fmla="*/ 3438196 w 3438196"/>
              <a:gd name="connsiteY5" fmla="*/ 2992785 h 3991245"/>
              <a:gd name="connsiteX6" fmla="*/ 1708812 w 3438196"/>
              <a:gd name="connsiteY6" fmla="*/ 3991245 h 3991245"/>
              <a:gd name="connsiteX7" fmla="*/ 0 w 3438196"/>
              <a:gd name="connsiteY7" fmla="*/ 1995623 h 3991245"/>
              <a:gd name="connsiteX8" fmla="*/ 1708813 w 3438196"/>
              <a:gd name="connsiteY8" fmla="*/ 0 h 399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8196" h="3991245">
                <a:moveTo>
                  <a:pt x="1708813" y="0"/>
                </a:moveTo>
                <a:lnTo>
                  <a:pt x="3438196" y="998460"/>
                </a:lnTo>
                <a:lnTo>
                  <a:pt x="3366667" y="1146945"/>
                </a:lnTo>
                <a:cubicBezTo>
                  <a:pt x="3256337" y="1407795"/>
                  <a:pt x="3195327" y="1694584"/>
                  <a:pt x="3195327" y="1995623"/>
                </a:cubicBezTo>
                <a:cubicBezTo>
                  <a:pt x="3195327" y="2296662"/>
                  <a:pt x="3256337" y="2583451"/>
                  <a:pt x="3366667" y="2844301"/>
                </a:cubicBezTo>
                <a:lnTo>
                  <a:pt x="3438196" y="2992785"/>
                </a:lnTo>
                <a:lnTo>
                  <a:pt x="1708812" y="3991245"/>
                </a:lnTo>
                <a:lnTo>
                  <a:pt x="0" y="1995623"/>
                </a:lnTo>
                <a:lnTo>
                  <a:pt x="17088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CD456B90-F211-2049-82CD-5167481ABE0C}"/>
              </a:ext>
            </a:extLst>
          </p:cNvPr>
          <p:cNvSpPr/>
          <p:nvPr/>
        </p:nvSpPr>
        <p:spPr>
          <a:xfrm>
            <a:off x="3344149" y="4195104"/>
            <a:ext cx="1191630" cy="1198362"/>
          </a:xfrm>
          <a:custGeom>
            <a:avLst/>
            <a:gdLst>
              <a:gd name="connsiteX0" fmla="*/ 1729485 w 3456477"/>
              <a:gd name="connsiteY0" fmla="*/ 0 h 3476003"/>
              <a:gd name="connsiteX1" fmla="*/ 1753678 w 3456477"/>
              <a:gd name="connsiteY1" fmla="*/ 39822 h 3476003"/>
              <a:gd name="connsiteX2" fmla="*/ 3338707 w 3456477"/>
              <a:gd name="connsiteY2" fmla="*/ 989847 h 3476003"/>
              <a:gd name="connsiteX3" fmla="*/ 3456477 w 3456477"/>
              <a:gd name="connsiteY3" fmla="*/ 995794 h 3476003"/>
              <a:gd name="connsiteX4" fmla="*/ 3456476 w 3456477"/>
              <a:gd name="connsiteY4" fmla="*/ 2994468 h 3476003"/>
              <a:gd name="connsiteX5" fmla="*/ 874323 w 3456477"/>
              <a:gd name="connsiteY5" fmla="*/ 3476003 h 3476003"/>
              <a:gd name="connsiteX6" fmla="*/ 0 w 3456477"/>
              <a:gd name="connsiteY6" fmla="*/ 998518 h 3476003"/>
              <a:gd name="connsiteX7" fmla="*/ 1729485 w 3456477"/>
              <a:gd name="connsiteY7" fmla="*/ 0 h 34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477" h="3476003">
                <a:moveTo>
                  <a:pt x="1729485" y="0"/>
                </a:moveTo>
                <a:lnTo>
                  <a:pt x="1753678" y="39822"/>
                </a:lnTo>
                <a:cubicBezTo>
                  <a:pt x="2106315" y="561794"/>
                  <a:pt x="2679044" y="922855"/>
                  <a:pt x="3338707" y="989847"/>
                </a:cubicBezTo>
                <a:lnTo>
                  <a:pt x="3456477" y="995794"/>
                </a:lnTo>
                <a:lnTo>
                  <a:pt x="3456476" y="2994468"/>
                </a:lnTo>
                <a:lnTo>
                  <a:pt x="874323" y="3476003"/>
                </a:lnTo>
                <a:lnTo>
                  <a:pt x="0" y="998518"/>
                </a:lnTo>
                <a:lnTo>
                  <a:pt x="17294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945C7F8B-B52B-9243-9C12-B18812C9C0C5}"/>
              </a:ext>
            </a:extLst>
          </p:cNvPr>
          <p:cNvSpPr/>
          <p:nvPr/>
        </p:nvSpPr>
        <p:spPr>
          <a:xfrm>
            <a:off x="4608285" y="4195104"/>
            <a:ext cx="1192218" cy="1198362"/>
          </a:xfrm>
          <a:custGeom>
            <a:avLst/>
            <a:gdLst>
              <a:gd name="connsiteX0" fmla="*/ 1726990 w 3458181"/>
              <a:gd name="connsiteY0" fmla="*/ 0 h 3476003"/>
              <a:gd name="connsiteX1" fmla="*/ 3458181 w 3458181"/>
              <a:gd name="connsiteY1" fmla="*/ 999504 h 3476003"/>
              <a:gd name="connsiteX2" fmla="*/ 2584206 w 3458181"/>
              <a:gd name="connsiteY2" fmla="*/ 3476003 h 3476003"/>
              <a:gd name="connsiteX3" fmla="*/ 0 w 3458181"/>
              <a:gd name="connsiteY3" fmla="*/ 2994085 h 3476003"/>
              <a:gd name="connsiteX4" fmla="*/ 0 w 3458181"/>
              <a:gd name="connsiteY4" fmla="*/ 995794 h 3476003"/>
              <a:gd name="connsiteX5" fmla="*/ 117768 w 3458181"/>
              <a:gd name="connsiteY5" fmla="*/ 989847 h 3476003"/>
              <a:gd name="connsiteX6" fmla="*/ 1702797 w 3458181"/>
              <a:gd name="connsiteY6" fmla="*/ 39822 h 3476003"/>
              <a:gd name="connsiteX7" fmla="*/ 1726990 w 3458181"/>
              <a:gd name="connsiteY7" fmla="*/ 0 h 34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8181" h="3476003">
                <a:moveTo>
                  <a:pt x="1726990" y="0"/>
                </a:moveTo>
                <a:lnTo>
                  <a:pt x="3458181" y="999504"/>
                </a:lnTo>
                <a:lnTo>
                  <a:pt x="2584206" y="3476003"/>
                </a:lnTo>
                <a:lnTo>
                  <a:pt x="0" y="2994085"/>
                </a:lnTo>
                <a:lnTo>
                  <a:pt x="0" y="995794"/>
                </a:lnTo>
                <a:lnTo>
                  <a:pt x="117768" y="989847"/>
                </a:lnTo>
                <a:cubicBezTo>
                  <a:pt x="777431" y="922855"/>
                  <a:pt x="1350160" y="561794"/>
                  <a:pt x="1702797" y="39822"/>
                </a:cubicBezTo>
                <a:lnTo>
                  <a:pt x="172699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36" name="Freeform 944">
            <a:extLst>
              <a:ext uri="{FF2B5EF4-FFF2-40B4-BE49-F238E27FC236}">
                <a16:creationId xmlns:a16="http://schemas.microsoft.com/office/drawing/2014/main" xmlns="" id="{97D9C325-1696-3F40-BD2C-314613D2E9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6441" y="4709138"/>
            <a:ext cx="382741" cy="320860"/>
          </a:xfrm>
          <a:custGeom>
            <a:avLst/>
            <a:gdLst>
              <a:gd name="T0" fmla="*/ 5221671 w 291740"/>
              <a:gd name="T1" fmla="*/ 4829975 h 244094"/>
              <a:gd name="T2" fmla="*/ 602082 w 291740"/>
              <a:gd name="T3" fmla="*/ 4829975 h 244094"/>
              <a:gd name="T4" fmla="*/ 4650797 w 291740"/>
              <a:gd name="T5" fmla="*/ 3857464 h 244094"/>
              <a:gd name="T6" fmla="*/ 4559552 w 291740"/>
              <a:gd name="T7" fmla="*/ 3777411 h 244094"/>
              <a:gd name="T8" fmla="*/ 4080666 w 291740"/>
              <a:gd name="T9" fmla="*/ 3930800 h 244094"/>
              <a:gd name="T10" fmla="*/ 3628488 w 291740"/>
              <a:gd name="T11" fmla="*/ 3777411 h 244094"/>
              <a:gd name="T12" fmla="*/ 3549249 w 291740"/>
              <a:gd name="T13" fmla="*/ 3857464 h 244094"/>
              <a:gd name="T14" fmla="*/ 3256769 w 291740"/>
              <a:gd name="T15" fmla="*/ 3857464 h 244094"/>
              <a:gd name="T16" fmla="*/ 3168980 w 291740"/>
              <a:gd name="T17" fmla="*/ 3777411 h 244094"/>
              <a:gd name="T18" fmla="*/ 2689819 w 291740"/>
              <a:gd name="T19" fmla="*/ 3930800 h 244094"/>
              <a:gd name="T20" fmla="*/ 2210988 w 291740"/>
              <a:gd name="T21" fmla="*/ 3777411 h 244094"/>
              <a:gd name="T22" fmla="*/ 2123230 w 291740"/>
              <a:gd name="T23" fmla="*/ 3857464 h 244094"/>
              <a:gd name="T24" fmla="*/ 1862408 w 291740"/>
              <a:gd name="T25" fmla="*/ 3857464 h 244094"/>
              <a:gd name="T26" fmla="*/ 1767334 w 291740"/>
              <a:gd name="T27" fmla="*/ 3777411 h 244094"/>
              <a:gd name="T28" fmla="*/ 1299278 w 291740"/>
              <a:gd name="T29" fmla="*/ 3930800 h 244094"/>
              <a:gd name="T30" fmla="*/ 4626730 w 291740"/>
              <a:gd name="T31" fmla="*/ 3297224 h 244094"/>
              <a:gd name="T32" fmla="*/ 4531650 w 291740"/>
              <a:gd name="T33" fmla="*/ 3389419 h 244094"/>
              <a:gd name="T34" fmla="*/ 4238828 w 291740"/>
              <a:gd name="T35" fmla="*/ 3389419 h 244094"/>
              <a:gd name="T36" fmla="*/ 4147561 w 291740"/>
              <a:gd name="T37" fmla="*/ 3297224 h 244094"/>
              <a:gd name="T38" fmla="*/ 3672216 w 291740"/>
              <a:gd name="T39" fmla="*/ 3481610 h 244094"/>
              <a:gd name="T40" fmla="*/ 3161671 w 291740"/>
              <a:gd name="T41" fmla="*/ 3297224 h 244094"/>
              <a:gd name="T42" fmla="*/ 3073913 w 291740"/>
              <a:gd name="T43" fmla="*/ 3389419 h 244094"/>
              <a:gd name="T44" fmla="*/ 2781099 w 291740"/>
              <a:gd name="T45" fmla="*/ 3389419 h 244094"/>
              <a:gd name="T46" fmla="*/ 2689819 w 291740"/>
              <a:gd name="T47" fmla="*/ 3297224 h 244094"/>
              <a:gd name="T48" fmla="*/ 2186583 w 291740"/>
              <a:gd name="T49" fmla="*/ 3481610 h 244094"/>
              <a:gd name="T50" fmla="*/ 1707474 w 291740"/>
              <a:gd name="T51" fmla="*/ 3297224 h 244094"/>
              <a:gd name="T52" fmla="*/ 1616188 w 291740"/>
              <a:gd name="T53" fmla="*/ 3389419 h 244094"/>
              <a:gd name="T54" fmla="*/ 1323365 w 291740"/>
              <a:gd name="T55" fmla="*/ 3389419 h 244094"/>
              <a:gd name="T56" fmla="*/ 1232094 w 291740"/>
              <a:gd name="T57" fmla="*/ 3297224 h 244094"/>
              <a:gd name="T58" fmla="*/ 5435001 w 291740"/>
              <a:gd name="T59" fmla="*/ 2014665 h 244094"/>
              <a:gd name="T60" fmla="*/ 381573 w 291740"/>
              <a:gd name="T61" fmla="*/ 1601592 h 244094"/>
              <a:gd name="T62" fmla="*/ 590310 w 291740"/>
              <a:gd name="T63" fmla="*/ 1811733 h 244094"/>
              <a:gd name="T64" fmla="*/ 1799675 w 291740"/>
              <a:gd name="T65" fmla="*/ 768201 h 244094"/>
              <a:gd name="T66" fmla="*/ 1446949 w 291740"/>
              <a:gd name="T67" fmla="*/ 2652414 h 244094"/>
              <a:gd name="T68" fmla="*/ 979061 w 291740"/>
              <a:gd name="T69" fmla="*/ 4268454 h 244094"/>
              <a:gd name="T70" fmla="*/ 5183047 w 291740"/>
              <a:gd name="T71" fmla="*/ 2094368 h 244094"/>
              <a:gd name="T72" fmla="*/ 4232827 w 291740"/>
              <a:gd name="T73" fmla="*/ 2587196 h 244094"/>
              <a:gd name="T74" fmla="*/ 2980225 w 291740"/>
              <a:gd name="T75" fmla="*/ 2152363 h 244094"/>
              <a:gd name="T76" fmla="*/ 4067255 w 291740"/>
              <a:gd name="T77" fmla="*/ 181166 h 244094"/>
              <a:gd name="T78" fmla="*/ 4276021 w 291740"/>
              <a:gd name="T79" fmla="*/ 391315 h 244094"/>
              <a:gd name="T80" fmla="*/ 1547721 w 291740"/>
              <a:gd name="T81" fmla="*/ 391315 h 244094"/>
              <a:gd name="T82" fmla="*/ 1749290 w 291740"/>
              <a:gd name="T83" fmla="*/ 181166 h 244094"/>
              <a:gd name="T84" fmla="*/ 2037232 w 291740"/>
              <a:gd name="T85" fmla="*/ 644963 h 244094"/>
              <a:gd name="T86" fmla="*/ 3685713 w 291740"/>
              <a:gd name="T87" fmla="*/ 391315 h 244094"/>
              <a:gd name="T88" fmla="*/ 4196818 w 291740"/>
              <a:gd name="T89" fmla="*/ 746451 h 244094"/>
              <a:gd name="T90" fmla="*/ 5060675 w 291740"/>
              <a:gd name="T91" fmla="*/ 1811733 h 244094"/>
              <a:gd name="T92" fmla="*/ 5449404 w 291740"/>
              <a:gd name="T93" fmla="*/ 2195815 h 244094"/>
              <a:gd name="T94" fmla="*/ 907002 w 291740"/>
              <a:gd name="T95" fmla="*/ 4442418 h 244094"/>
              <a:gd name="T96" fmla="*/ 0 w 291740"/>
              <a:gd name="T97" fmla="*/ 1811733 h 244094"/>
              <a:gd name="T98" fmla="*/ 741455 w 291740"/>
              <a:gd name="T99" fmla="*/ 1949433 h 244094"/>
              <a:gd name="T100" fmla="*/ 1367769 w 291740"/>
              <a:gd name="T101" fmla="*/ 391315 h 2440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1740" h="244094">
                <a:moveTo>
                  <a:pt x="34468" y="234950"/>
                </a:moveTo>
                <a:lnTo>
                  <a:pt x="257274" y="234950"/>
                </a:lnTo>
                <a:cubicBezTo>
                  <a:pt x="259785" y="234950"/>
                  <a:pt x="261579" y="237236"/>
                  <a:pt x="261579" y="239522"/>
                </a:cubicBezTo>
                <a:cubicBezTo>
                  <a:pt x="261579" y="242189"/>
                  <a:pt x="259785" y="244094"/>
                  <a:pt x="257274" y="244094"/>
                </a:cubicBezTo>
                <a:lnTo>
                  <a:pt x="34468" y="244094"/>
                </a:lnTo>
                <a:cubicBezTo>
                  <a:pt x="31957" y="244094"/>
                  <a:pt x="30163" y="242189"/>
                  <a:pt x="30163" y="239522"/>
                </a:cubicBezTo>
                <a:cubicBezTo>
                  <a:pt x="30163" y="237236"/>
                  <a:pt x="31957" y="234950"/>
                  <a:pt x="34468" y="234950"/>
                </a:cubicBezTo>
                <a:close/>
                <a:moveTo>
                  <a:pt x="228410" y="187325"/>
                </a:moveTo>
                <a:cubicBezTo>
                  <a:pt x="231077" y="187325"/>
                  <a:pt x="232982" y="188979"/>
                  <a:pt x="232982" y="191294"/>
                </a:cubicBezTo>
                <a:cubicBezTo>
                  <a:pt x="232982" y="193278"/>
                  <a:pt x="231077" y="194931"/>
                  <a:pt x="228410" y="194931"/>
                </a:cubicBezTo>
                <a:cubicBezTo>
                  <a:pt x="225743" y="194931"/>
                  <a:pt x="223838" y="193278"/>
                  <a:pt x="223838" y="191294"/>
                </a:cubicBezTo>
                <a:cubicBezTo>
                  <a:pt x="223838" y="188979"/>
                  <a:pt x="225743" y="187325"/>
                  <a:pt x="228410" y="187325"/>
                </a:cubicBezTo>
                <a:close/>
                <a:moveTo>
                  <a:pt x="204421" y="187325"/>
                </a:moveTo>
                <a:cubicBezTo>
                  <a:pt x="206986" y="187325"/>
                  <a:pt x="209184" y="188979"/>
                  <a:pt x="209184" y="191294"/>
                </a:cubicBezTo>
                <a:cubicBezTo>
                  <a:pt x="209184" y="193278"/>
                  <a:pt x="206986" y="194931"/>
                  <a:pt x="204421" y="194931"/>
                </a:cubicBezTo>
                <a:cubicBezTo>
                  <a:pt x="201857" y="194931"/>
                  <a:pt x="200025" y="193278"/>
                  <a:pt x="200025" y="191294"/>
                </a:cubicBezTo>
                <a:cubicBezTo>
                  <a:pt x="200025" y="188979"/>
                  <a:pt x="201857" y="187325"/>
                  <a:pt x="204421" y="187325"/>
                </a:cubicBezTo>
                <a:close/>
                <a:moveTo>
                  <a:pt x="181769" y="187325"/>
                </a:moveTo>
                <a:cubicBezTo>
                  <a:pt x="183754" y="187325"/>
                  <a:pt x="185407" y="188979"/>
                  <a:pt x="185407" y="191294"/>
                </a:cubicBezTo>
                <a:cubicBezTo>
                  <a:pt x="185407" y="193278"/>
                  <a:pt x="183754" y="194931"/>
                  <a:pt x="181769" y="194931"/>
                </a:cubicBezTo>
                <a:cubicBezTo>
                  <a:pt x="179454" y="194931"/>
                  <a:pt x="177800" y="193278"/>
                  <a:pt x="177800" y="191294"/>
                </a:cubicBezTo>
                <a:cubicBezTo>
                  <a:pt x="177800" y="188979"/>
                  <a:pt x="179454" y="187325"/>
                  <a:pt x="181769" y="187325"/>
                </a:cubicBezTo>
                <a:close/>
                <a:moveTo>
                  <a:pt x="158750" y="187325"/>
                </a:moveTo>
                <a:cubicBezTo>
                  <a:pt x="161315" y="187325"/>
                  <a:pt x="163147" y="188979"/>
                  <a:pt x="163147" y="191294"/>
                </a:cubicBezTo>
                <a:cubicBezTo>
                  <a:pt x="163147" y="193278"/>
                  <a:pt x="161315" y="194931"/>
                  <a:pt x="158750" y="194931"/>
                </a:cubicBezTo>
                <a:cubicBezTo>
                  <a:pt x="156186" y="194931"/>
                  <a:pt x="153988" y="193278"/>
                  <a:pt x="153988" y="191294"/>
                </a:cubicBezTo>
                <a:cubicBezTo>
                  <a:pt x="153988" y="188979"/>
                  <a:pt x="156186" y="187325"/>
                  <a:pt x="158750" y="187325"/>
                </a:cubicBezTo>
                <a:close/>
                <a:moveTo>
                  <a:pt x="134747" y="187325"/>
                </a:moveTo>
                <a:cubicBezTo>
                  <a:pt x="137033" y="187325"/>
                  <a:pt x="139319" y="188979"/>
                  <a:pt x="139319" y="191294"/>
                </a:cubicBezTo>
                <a:cubicBezTo>
                  <a:pt x="139319" y="193278"/>
                  <a:pt x="137033" y="194931"/>
                  <a:pt x="134747" y="194931"/>
                </a:cubicBezTo>
                <a:cubicBezTo>
                  <a:pt x="132461" y="194931"/>
                  <a:pt x="130175" y="193278"/>
                  <a:pt x="130175" y="191294"/>
                </a:cubicBezTo>
                <a:cubicBezTo>
                  <a:pt x="130175" y="188979"/>
                  <a:pt x="132461" y="187325"/>
                  <a:pt x="134747" y="187325"/>
                </a:cubicBezTo>
                <a:close/>
                <a:moveTo>
                  <a:pt x="110759" y="187325"/>
                </a:moveTo>
                <a:cubicBezTo>
                  <a:pt x="113323" y="187325"/>
                  <a:pt x="115522" y="188979"/>
                  <a:pt x="115522" y="191294"/>
                </a:cubicBezTo>
                <a:cubicBezTo>
                  <a:pt x="115522" y="193278"/>
                  <a:pt x="113323" y="194931"/>
                  <a:pt x="110759" y="194931"/>
                </a:cubicBezTo>
                <a:cubicBezTo>
                  <a:pt x="108195" y="194931"/>
                  <a:pt x="106363" y="193278"/>
                  <a:pt x="106363" y="191294"/>
                </a:cubicBezTo>
                <a:cubicBezTo>
                  <a:pt x="106363" y="188979"/>
                  <a:pt x="108195" y="187325"/>
                  <a:pt x="110759" y="187325"/>
                </a:cubicBezTo>
                <a:close/>
                <a:moveTo>
                  <a:pt x="88534" y="187325"/>
                </a:moveTo>
                <a:cubicBezTo>
                  <a:pt x="91098" y="187325"/>
                  <a:pt x="93297" y="188979"/>
                  <a:pt x="93297" y="191294"/>
                </a:cubicBezTo>
                <a:cubicBezTo>
                  <a:pt x="93297" y="193278"/>
                  <a:pt x="91098" y="194931"/>
                  <a:pt x="88534" y="194931"/>
                </a:cubicBezTo>
                <a:cubicBezTo>
                  <a:pt x="86336" y="194931"/>
                  <a:pt x="84138" y="193278"/>
                  <a:pt x="84138" y="191294"/>
                </a:cubicBezTo>
                <a:cubicBezTo>
                  <a:pt x="84138" y="188979"/>
                  <a:pt x="86336" y="187325"/>
                  <a:pt x="88534" y="187325"/>
                </a:cubicBezTo>
                <a:close/>
                <a:moveTo>
                  <a:pt x="65087" y="187325"/>
                </a:moveTo>
                <a:cubicBezTo>
                  <a:pt x="67652" y="187325"/>
                  <a:pt x="69484" y="188979"/>
                  <a:pt x="69484" y="191294"/>
                </a:cubicBezTo>
                <a:cubicBezTo>
                  <a:pt x="69484" y="193278"/>
                  <a:pt x="67652" y="194931"/>
                  <a:pt x="65087" y="194931"/>
                </a:cubicBezTo>
                <a:cubicBezTo>
                  <a:pt x="62523" y="194931"/>
                  <a:pt x="60325" y="193278"/>
                  <a:pt x="60325" y="191294"/>
                </a:cubicBezTo>
                <a:cubicBezTo>
                  <a:pt x="60325" y="188979"/>
                  <a:pt x="62523" y="187325"/>
                  <a:pt x="65087" y="187325"/>
                </a:cubicBezTo>
                <a:close/>
                <a:moveTo>
                  <a:pt x="231776" y="163512"/>
                </a:moveTo>
                <a:cubicBezTo>
                  <a:pt x="234340" y="163512"/>
                  <a:pt x="236172" y="165798"/>
                  <a:pt x="236172" y="168084"/>
                </a:cubicBezTo>
                <a:cubicBezTo>
                  <a:pt x="236172" y="170751"/>
                  <a:pt x="234340" y="172656"/>
                  <a:pt x="231776" y="172656"/>
                </a:cubicBezTo>
                <a:cubicBezTo>
                  <a:pt x="229211" y="172656"/>
                  <a:pt x="227013" y="170751"/>
                  <a:pt x="227013" y="168084"/>
                </a:cubicBezTo>
                <a:cubicBezTo>
                  <a:pt x="227013" y="165798"/>
                  <a:pt x="229211" y="163512"/>
                  <a:pt x="231776" y="163512"/>
                </a:cubicBezTo>
                <a:close/>
                <a:moveTo>
                  <a:pt x="207772" y="163512"/>
                </a:moveTo>
                <a:cubicBezTo>
                  <a:pt x="210439" y="163512"/>
                  <a:pt x="212344" y="165798"/>
                  <a:pt x="212344" y="168084"/>
                </a:cubicBezTo>
                <a:cubicBezTo>
                  <a:pt x="212344" y="170751"/>
                  <a:pt x="210439" y="172656"/>
                  <a:pt x="207772" y="172656"/>
                </a:cubicBezTo>
                <a:cubicBezTo>
                  <a:pt x="205105" y="172656"/>
                  <a:pt x="203200" y="170751"/>
                  <a:pt x="203200" y="168084"/>
                </a:cubicBezTo>
                <a:cubicBezTo>
                  <a:pt x="203200" y="165798"/>
                  <a:pt x="205105" y="163512"/>
                  <a:pt x="207772" y="163512"/>
                </a:cubicBezTo>
                <a:close/>
                <a:moveTo>
                  <a:pt x="183960" y="163512"/>
                </a:moveTo>
                <a:cubicBezTo>
                  <a:pt x="186627" y="163512"/>
                  <a:pt x="188532" y="165798"/>
                  <a:pt x="188532" y="168084"/>
                </a:cubicBezTo>
                <a:cubicBezTo>
                  <a:pt x="188532" y="170751"/>
                  <a:pt x="186627" y="172656"/>
                  <a:pt x="183960" y="172656"/>
                </a:cubicBezTo>
                <a:cubicBezTo>
                  <a:pt x="181674" y="172656"/>
                  <a:pt x="179388" y="170751"/>
                  <a:pt x="179388" y="168084"/>
                </a:cubicBezTo>
                <a:cubicBezTo>
                  <a:pt x="179388" y="165798"/>
                  <a:pt x="181674" y="163512"/>
                  <a:pt x="183960" y="163512"/>
                </a:cubicBezTo>
                <a:close/>
                <a:moveTo>
                  <a:pt x="158384" y="163512"/>
                </a:moveTo>
                <a:cubicBezTo>
                  <a:pt x="160948" y="163512"/>
                  <a:pt x="163147" y="165798"/>
                  <a:pt x="163147" y="168084"/>
                </a:cubicBezTo>
                <a:cubicBezTo>
                  <a:pt x="163147" y="170751"/>
                  <a:pt x="160948" y="172656"/>
                  <a:pt x="158384" y="172656"/>
                </a:cubicBezTo>
                <a:cubicBezTo>
                  <a:pt x="155820" y="172656"/>
                  <a:pt x="153988" y="170751"/>
                  <a:pt x="153988" y="168084"/>
                </a:cubicBezTo>
                <a:cubicBezTo>
                  <a:pt x="153988" y="165798"/>
                  <a:pt x="155820" y="163512"/>
                  <a:pt x="158384" y="163512"/>
                </a:cubicBezTo>
                <a:close/>
                <a:moveTo>
                  <a:pt x="134747" y="163512"/>
                </a:moveTo>
                <a:cubicBezTo>
                  <a:pt x="137033" y="163512"/>
                  <a:pt x="139319" y="165798"/>
                  <a:pt x="139319" y="168084"/>
                </a:cubicBezTo>
                <a:cubicBezTo>
                  <a:pt x="139319" y="170751"/>
                  <a:pt x="137033" y="172656"/>
                  <a:pt x="134747" y="172656"/>
                </a:cubicBezTo>
                <a:cubicBezTo>
                  <a:pt x="132080" y="172656"/>
                  <a:pt x="130175" y="170751"/>
                  <a:pt x="130175" y="168084"/>
                </a:cubicBezTo>
                <a:cubicBezTo>
                  <a:pt x="130175" y="165798"/>
                  <a:pt x="132080" y="163512"/>
                  <a:pt x="134747" y="163512"/>
                </a:cubicBezTo>
                <a:close/>
                <a:moveTo>
                  <a:pt x="109537" y="163512"/>
                </a:moveTo>
                <a:cubicBezTo>
                  <a:pt x="111735" y="163512"/>
                  <a:pt x="113934" y="165798"/>
                  <a:pt x="113934" y="168084"/>
                </a:cubicBezTo>
                <a:cubicBezTo>
                  <a:pt x="113934" y="170751"/>
                  <a:pt x="111735" y="172656"/>
                  <a:pt x="109537" y="172656"/>
                </a:cubicBezTo>
                <a:cubicBezTo>
                  <a:pt x="106973" y="172656"/>
                  <a:pt x="104775" y="170751"/>
                  <a:pt x="104775" y="168084"/>
                </a:cubicBezTo>
                <a:cubicBezTo>
                  <a:pt x="104775" y="165798"/>
                  <a:pt x="106973" y="163512"/>
                  <a:pt x="109537" y="163512"/>
                </a:cubicBezTo>
                <a:close/>
                <a:moveTo>
                  <a:pt x="85535" y="163512"/>
                </a:moveTo>
                <a:cubicBezTo>
                  <a:pt x="88202" y="163512"/>
                  <a:pt x="90107" y="165798"/>
                  <a:pt x="90107" y="168084"/>
                </a:cubicBezTo>
                <a:cubicBezTo>
                  <a:pt x="90107" y="170751"/>
                  <a:pt x="88202" y="172656"/>
                  <a:pt x="85535" y="172656"/>
                </a:cubicBezTo>
                <a:cubicBezTo>
                  <a:pt x="82868" y="172656"/>
                  <a:pt x="80963" y="170751"/>
                  <a:pt x="80963" y="168084"/>
                </a:cubicBezTo>
                <a:cubicBezTo>
                  <a:pt x="80963" y="165798"/>
                  <a:pt x="82868" y="163512"/>
                  <a:pt x="85535" y="163512"/>
                </a:cubicBezTo>
                <a:close/>
                <a:moveTo>
                  <a:pt x="61722" y="163512"/>
                </a:moveTo>
                <a:cubicBezTo>
                  <a:pt x="64389" y="163512"/>
                  <a:pt x="66294" y="165798"/>
                  <a:pt x="66294" y="168084"/>
                </a:cubicBezTo>
                <a:cubicBezTo>
                  <a:pt x="66294" y="170751"/>
                  <a:pt x="64389" y="172656"/>
                  <a:pt x="61722" y="172656"/>
                </a:cubicBezTo>
                <a:cubicBezTo>
                  <a:pt x="59055" y="172656"/>
                  <a:pt x="57150" y="170751"/>
                  <a:pt x="57150" y="168084"/>
                </a:cubicBezTo>
                <a:cubicBezTo>
                  <a:pt x="57150" y="165798"/>
                  <a:pt x="59055" y="163512"/>
                  <a:pt x="61722" y="163512"/>
                </a:cubicBezTo>
                <a:close/>
                <a:moveTo>
                  <a:pt x="272266" y="79424"/>
                </a:moveTo>
                <a:cubicBezTo>
                  <a:pt x="266857" y="79424"/>
                  <a:pt x="262169" y="84096"/>
                  <a:pt x="262169" y="89846"/>
                </a:cubicBezTo>
                <a:cubicBezTo>
                  <a:pt x="262169" y="95237"/>
                  <a:pt x="266857" y="99909"/>
                  <a:pt x="272266" y="99909"/>
                </a:cubicBezTo>
                <a:cubicBezTo>
                  <a:pt x="278397" y="99909"/>
                  <a:pt x="282724" y="95237"/>
                  <a:pt x="282724" y="89846"/>
                </a:cubicBezTo>
                <a:cubicBezTo>
                  <a:pt x="282724" y="84096"/>
                  <a:pt x="278397" y="79424"/>
                  <a:pt x="272266" y="79424"/>
                </a:cubicBezTo>
                <a:close/>
                <a:moveTo>
                  <a:pt x="19113" y="79424"/>
                </a:moveTo>
                <a:cubicBezTo>
                  <a:pt x="13343" y="79424"/>
                  <a:pt x="8655" y="84096"/>
                  <a:pt x="8655" y="89846"/>
                </a:cubicBezTo>
                <a:cubicBezTo>
                  <a:pt x="8655" y="95237"/>
                  <a:pt x="13343" y="99909"/>
                  <a:pt x="19113" y="99909"/>
                </a:cubicBezTo>
                <a:cubicBezTo>
                  <a:pt x="24882" y="99909"/>
                  <a:pt x="29570" y="95237"/>
                  <a:pt x="29570" y="89846"/>
                </a:cubicBezTo>
                <a:cubicBezTo>
                  <a:pt x="29570" y="84096"/>
                  <a:pt x="24882" y="79424"/>
                  <a:pt x="19113" y="79424"/>
                </a:cubicBezTo>
                <a:close/>
                <a:moveTo>
                  <a:pt x="94482" y="37017"/>
                </a:moveTo>
                <a:cubicBezTo>
                  <a:pt x="93039" y="37735"/>
                  <a:pt x="91597" y="37735"/>
                  <a:pt x="90154" y="38095"/>
                </a:cubicBezTo>
                <a:lnTo>
                  <a:pt x="79336" y="128300"/>
                </a:lnTo>
                <a:cubicBezTo>
                  <a:pt x="79336" y="129738"/>
                  <a:pt x="78614" y="131175"/>
                  <a:pt x="77172" y="131894"/>
                </a:cubicBezTo>
                <a:cubicBezTo>
                  <a:pt x="75369" y="132253"/>
                  <a:pt x="73926" y="132253"/>
                  <a:pt x="72484" y="131535"/>
                </a:cubicBezTo>
                <a:lnTo>
                  <a:pt x="32095" y="103862"/>
                </a:lnTo>
                <a:cubicBezTo>
                  <a:pt x="30652" y="104940"/>
                  <a:pt x="29210" y="106018"/>
                  <a:pt x="27046" y="106737"/>
                </a:cubicBezTo>
                <a:lnTo>
                  <a:pt x="49044" y="211677"/>
                </a:lnTo>
                <a:lnTo>
                  <a:pt x="242335" y="211677"/>
                </a:lnTo>
                <a:lnTo>
                  <a:pt x="264333" y="106737"/>
                </a:lnTo>
                <a:cubicBezTo>
                  <a:pt x="262890" y="106018"/>
                  <a:pt x="261087" y="104940"/>
                  <a:pt x="259645" y="103862"/>
                </a:cubicBezTo>
                <a:lnTo>
                  <a:pt x="219255" y="131535"/>
                </a:lnTo>
                <a:cubicBezTo>
                  <a:pt x="217813" y="132253"/>
                  <a:pt x="216010" y="132613"/>
                  <a:pt x="214567" y="131894"/>
                </a:cubicBezTo>
                <a:cubicBezTo>
                  <a:pt x="213486" y="131175"/>
                  <a:pt x="212404" y="129738"/>
                  <a:pt x="212043" y="128300"/>
                </a:cubicBezTo>
                <a:lnTo>
                  <a:pt x="201585" y="38095"/>
                </a:lnTo>
                <a:cubicBezTo>
                  <a:pt x="200143" y="37735"/>
                  <a:pt x="198700" y="37735"/>
                  <a:pt x="196897" y="37017"/>
                </a:cubicBezTo>
                <a:lnTo>
                  <a:pt x="149295" y="106737"/>
                </a:lnTo>
                <a:cubicBezTo>
                  <a:pt x="147853" y="109253"/>
                  <a:pt x="143886" y="109253"/>
                  <a:pt x="142083" y="106737"/>
                </a:cubicBezTo>
                <a:lnTo>
                  <a:pt x="94482" y="37017"/>
                </a:lnTo>
                <a:close/>
                <a:moveTo>
                  <a:pt x="203749" y="8985"/>
                </a:moveTo>
                <a:cubicBezTo>
                  <a:pt x="197979" y="8985"/>
                  <a:pt x="193652" y="13657"/>
                  <a:pt x="193652" y="19407"/>
                </a:cubicBezTo>
                <a:cubicBezTo>
                  <a:pt x="193652" y="24797"/>
                  <a:pt x="197979" y="29469"/>
                  <a:pt x="203749" y="29469"/>
                </a:cubicBezTo>
                <a:cubicBezTo>
                  <a:pt x="209519" y="29469"/>
                  <a:pt x="214207" y="24797"/>
                  <a:pt x="214207" y="19407"/>
                </a:cubicBezTo>
                <a:cubicBezTo>
                  <a:pt x="214207" y="13657"/>
                  <a:pt x="209519" y="8985"/>
                  <a:pt x="203749" y="8985"/>
                </a:cubicBezTo>
                <a:close/>
                <a:moveTo>
                  <a:pt x="87630" y="8985"/>
                </a:moveTo>
                <a:cubicBezTo>
                  <a:pt x="82221" y="8985"/>
                  <a:pt x="77533" y="13657"/>
                  <a:pt x="77533" y="19407"/>
                </a:cubicBezTo>
                <a:cubicBezTo>
                  <a:pt x="77533" y="24797"/>
                  <a:pt x="82221" y="29469"/>
                  <a:pt x="87630" y="29469"/>
                </a:cubicBezTo>
                <a:cubicBezTo>
                  <a:pt x="93400" y="29469"/>
                  <a:pt x="98088" y="24797"/>
                  <a:pt x="98088" y="19407"/>
                </a:cubicBezTo>
                <a:cubicBezTo>
                  <a:pt x="98088" y="13657"/>
                  <a:pt x="93400" y="8985"/>
                  <a:pt x="87630" y="8985"/>
                </a:cubicBezTo>
                <a:close/>
                <a:moveTo>
                  <a:pt x="87630" y="0"/>
                </a:moveTo>
                <a:cubicBezTo>
                  <a:pt x="98448" y="0"/>
                  <a:pt x="106743" y="8625"/>
                  <a:pt x="106743" y="19407"/>
                </a:cubicBezTo>
                <a:cubicBezTo>
                  <a:pt x="106743" y="24079"/>
                  <a:pt x="104940" y="28391"/>
                  <a:pt x="102055" y="31985"/>
                </a:cubicBezTo>
                <a:lnTo>
                  <a:pt x="145689" y="96674"/>
                </a:lnTo>
                <a:lnTo>
                  <a:pt x="190045" y="31985"/>
                </a:lnTo>
                <a:cubicBezTo>
                  <a:pt x="186800" y="28391"/>
                  <a:pt x="184636" y="24079"/>
                  <a:pt x="184636" y="19407"/>
                </a:cubicBezTo>
                <a:cubicBezTo>
                  <a:pt x="184636" y="8625"/>
                  <a:pt x="193291" y="0"/>
                  <a:pt x="203749" y="0"/>
                </a:cubicBezTo>
                <a:cubicBezTo>
                  <a:pt x="214567" y="0"/>
                  <a:pt x="223222" y="8625"/>
                  <a:pt x="223222" y="19407"/>
                </a:cubicBezTo>
                <a:cubicBezTo>
                  <a:pt x="223222" y="27673"/>
                  <a:pt x="217813" y="34501"/>
                  <a:pt x="210240" y="37017"/>
                </a:cubicBezTo>
                <a:lnTo>
                  <a:pt x="220337" y="120034"/>
                </a:lnTo>
                <a:lnTo>
                  <a:pt x="254596" y="96674"/>
                </a:lnTo>
                <a:cubicBezTo>
                  <a:pt x="253875" y="94518"/>
                  <a:pt x="253514" y="92002"/>
                  <a:pt x="253514" y="89846"/>
                </a:cubicBezTo>
                <a:cubicBezTo>
                  <a:pt x="253514" y="79065"/>
                  <a:pt x="261808" y="70439"/>
                  <a:pt x="272266" y="70439"/>
                </a:cubicBezTo>
                <a:cubicBezTo>
                  <a:pt x="283085" y="70439"/>
                  <a:pt x="291740" y="79065"/>
                  <a:pt x="291740" y="89846"/>
                </a:cubicBezTo>
                <a:cubicBezTo>
                  <a:pt x="291740" y="100268"/>
                  <a:pt x="283085" y="108175"/>
                  <a:pt x="272987" y="108893"/>
                </a:cubicBezTo>
                <a:lnTo>
                  <a:pt x="250269" y="216709"/>
                </a:lnTo>
                <a:cubicBezTo>
                  <a:pt x="249908" y="218865"/>
                  <a:pt x="248105" y="220303"/>
                  <a:pt x="245941" y="220303"/>
                </a:cubicBezTo>
                <a:lnTo>
                  <a:pt x="45438" y="220303"/>
                </a:lnTo>
                <a:cubicBezTo>
                  <a:pt x="43635" y="220303"/>
                  <a:pt x="41831" y="218865"/>
                  <a:pt x="41471" y="216709"/>
                </a:cubicBezTo>
                <a:lnTo>
                  <a:pt x="18752" y="108893"/>
                </a:lnTo>
                <a:cubicBezTo>
                  <a:pt x="8294" y="108175"/>
                  <a:pt x="0" y="100268"/>
                  <a:pt x="0" y="89846"/>
                </a:cubicBezTo>
                <a:cubicBezTo>
                  <a:pt x="0" y="79065"/>
                  <a:pt x="8655" y="70439"/>
                  <a:pt x="19113" y="70439"/>
                </a:cubicBezTo>
                <a:cubicBezTo>
                  <a:pt x="29931" y="70439"/>
                  <a:pt x="38225" y="79065"/>
                  <a:pt x="38225" y="89846"/>
                </a:cubicBezTo>
                <a:cubicBezTo>
                  <a:pt x="38225" y="92002"/>
                  <a:pt x="37865" y="94518"/>
                  <a:pt x="37143" y="96674"/>
                </a:cubicBezTo>
                <a:lnTo>
                  <a:pt x="71763" y="120034"/>
                </a:lnTo>
                <a:lnTo>
                  <a:pt x="81139" y="37017"/>
                </a:lnTo>
                <a:cubicBezTo>
                  <a:pt x="73926" y="34501"/>
                  <a:pt x="68517" y="27673"/>
                  <a:pt x="68517" y="19407"/>
                </a:cubicBezTo>
                <a:cubicBezTo>
                  <a:pt x="68517" y="8625"/>
                  <a:pt x="77172" y="0"/>
                  <a:pt x="876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/>
          </a:p>
        </p:txBody>
      </p:sp>
      <p:sp>
        <p:nvSpPr>
          <p:cNvPr id="37" name="Freeform 943">
            <a:extLst>
              <a:ext uri="{FF2B5EF4-FFF2-40B4-BE49-F238E27FC236}">
                <a16:creationId xmlns:a16="http://schemas.microsoft.com/office/drawing/2014/main" xmlns="" id="{EBCDB270-2905-F14C-8E16-239BA893E1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52779" y="3597196"/>
            <a:ext cx="382741" cy="382741"/>
          </a:xfrm>
          <a:custGeom>
            <a:avLst/>
            <a:gdLst>
              <a:gd name="T0" fmla="*/ 2274359 w 291740"/>
              <a:gd name="T1" fmla="*/ 3672369 h 291739"/>
              <a:gd name="T2" fmla="*/ 2091526 w 291740"/>
              <a:gd name="T3" fmla="*/ 3672369 h 291739"/>
              <a:gd name="T4" fmla="*/ 1891668 w 291740"/>
              <a:gd name="T5" fmla="*/ 2482001 h 291739"/>
              <a:gd name="T6" fmla="*/ 2411324 w 291740"/>
              <a:gd name="T7" fmla="*/ 3900877 h 291739"/>
              <a:gd name="T8" fmla="*/ 1891668 w 291740"/>
              <a:gd name="T9" fmla="*/ 2482001 h 291739"/>
              <a:gd name="T10" fmla="*/ 2894341 w 291740"/>
              <a:gd name="T11" fmla="*/ 910378 h 291739"/>
              <a:gd name="T12" fmla="*/ 997083 w 291740"/>
              <a:gd name="T13" fmla="*/ 2919157 h 291739"/>
              <a:gd name="T14" fmla="*/ 4207263 w 291740"/>
              <a:gd name="T15" fmla="*/ 4323173 h 291739"/>
              <a:gd name="T16" fmla="*/ 4329919 w 291740"/>
              <a:gd name="T17" fmla="*/ 4452775 h 291739"/>
              <a:gd name="T18" fmla="*/ 823928 w 291740"/>
              <a:gd name="T19" fmla="*/ 2919157 h 291739"/>
              <a:gd name="T20" fmla="*/ 3436152 w 291740"/>
              <a:gd name="T21" fmla="*/ 789399 h 291739"/>
              <a:gd name="T22" fmla="*/ 3291791 w 291740"/>
              <a:gd name="T23" fmla="*/ 1394422 h 291739"/>
              <a:gd name="T24" fmla="*/ 2591732 w 291740"/>
              <a:gd name="T25" fmla="*/ 3900877 h 291739"/>
              <a:gd name="T26" fmla="*/ 4749683 w 291740"/>
              <a:gd name="T27" fmla="*/ 3670424 h 291739"/>
              <a:gd name="T28" fmla="*/ 4713581 w 291740"/>
              <a:gd name="T29" fmla="*/ 3483131 h 291739"/>
              <a:gd name="T30" fmla="*/ 4973387 w 291740"/>
              <a:gd name="T31" fmla="*/ 3209433 h 291739"/>
              <a:gd name="T32" fmla="*/ 4886801 w 291740"/>
              <a:gd name="T33" fmla="*/ 2978965 h 291739"/>
              <a:gd name="T34" fmla="*/ 5016700 w 291740"/>
              <a:gd name="T35" fmla="*/ 2734067 h 291739"/>
              <a:gd name="T36" fmla="*/ 4807422 w 291740"/>
              <a:gd name="T37" fmla="*/ 2482001 h 291739"/>
              <a:gd name="T38" fmla="*/ 4987812 w 291740"/>
              <a:gd name="T39" fmla="*/ 2193889 h 291739"/>
              <a:gd name="T40" fmla="*/ 3804205 w 291740"/>
              <a:gd name="T41" fmla="*/ 1992211 h 291739"/>
              <a:gd name="T42" fmla="*/ 3717620 w 291740"/>
              <a:gd name="T43" fmla="*/ 1884190 h 291739"/>
              <a:gd name="T44" fmla="*/ 3436152 w 291740"/>
              <a:gd name="T45" fmla="*/ 789399 h 291739"/>
              <a:gd name="T46" fmla="*/ 3948557 w 291740"/>
              <a:gd name="T47" fmla="*/ 1300793 h 291739"/>
              <a:gd name="T48" fmla="*/ 4814610 w 291740"/>
              <a:gd name="T49" fmla="*/ 1819336 h 291739"/>
              <a:gd name="T50" fmla="*/ 5074439 w 291740"/>
              <a:gd name="T51" fmla="*/ 2467599 h 291739"/>
              <a:gd name="T52" fmla="*/ 5088891 w 291740"/>
              <a:gd name="T53" fmla="*/ 3000571 h 291739"/>
              <a:gd name="T54" fmla="*/ 4915670 w 291740"/>
              <a:gd name="T55" fmla="*/ 3569584 h 291739"/>
              <a:gd name="T56" fmla="*/ 4554813 w 291740"/>
              <a:gd name="T57" fmla="*/ 4080958 h 291739"/>
              <a:gd name="T58" fmla="*/ 1797849 w 291740"/>
              <a:gd name="T59" fmla="*/ 4080958 h 291739"/>
              <a:gd name="T60" fmla="*/ 1711240 w 291740"/>
              <a:gd name="T61" fmla="*/ 2388356 h 291739"/>
              <a:gd name="T62" fmla="*/ 2461848 w 291740"/>
              <a:gd name="T63" fmla="*/ 2301936 h 291739"/>
              <a:gd name="T64" fmla="*/ 3075300 w 291740"/>
              <a:gd name="T65" fmla="*/ 753415 h 291739"/>
              <a:gd name="T66" fmla="*/ 3443364 w 291740"/>
              <a:gd name="T67" fmla="*/ 609356 h 291739"/>
              <a:gd name="T68" fmla="*/ 179943 w 291740"/>
              <a:gd name="T69" fmla="*/ 2915579 h 291739"/>
              <a:gd name="T70" fmla="*/ 5643767 w 291740"/>
              <a:gd name="T71" fmla="*/ 2915579 h 291739"/>
              <a:gd name="T72" fmla="*/ 2908273 w 291740"/>
              <a:gd name="T73" fmla="*/ 0 h 291739"/>
              <a:gd name="T74" fmla="*/ 2908273 w 291740"/>
              <a:gd name="T75" fmla="*/ 5823931 h 291739"/>
              <a:gd name="T76" fmla="*/ 2908273 w 291740"/>
              <a:gd name="T77" fmla="*/ 0 h 29173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91740" h="291739">
                <a:moveTo>
                  <a:pt x="109171" y="179388"/>
                </a:moveTo>
                <a:cubicBezTo>
                  <a:pt x="111736" y="179388"/>
                  <a:pt x="113934" y="181674"/>
                  <a:pt x="113934" y="183960"/>
                </a:cubicBezTo>
                <a:cubicBezTo>
                  <a:pt x="113934" y="186627"/>
                  <a:pt x="111736" y="188532"/>
                  <a:pt x="109171" y="188532"/>
                </a:cubicBezTo>
                <a:cubicBezTo>
                  <a:pt x="106607" y="188532"/>
                  <a:pt x="104775" y="186627"/>
                  <a:pt x="104775" y="183960"/>
                </a:cubicBezTo>
                <a:cubicBezTo>
                  <a:pt x="104775" y="181674"/>
                  <a:pt x="106607" y="179388"/>
                  <a:pt x="109171" y="179388"/>
                </a:cubicBezTo>
                <a:close/>
                <a:moveTo>
                  <a:pt x="94763" y="124331"/>
                </a:moveTo>
                <a:lnTo>
                  <a:pt x="94763" y="195407"/>
                </a:lnTo>
                <a:lnTo>
                  <a:pt x="120795" y="195407"/>
                </a:lnTo>
                <a:lnTo>
                  <a:pt x="120795" y="124331"/>
                </a:lnTo>
                <a:lnTo>
                  <a:pt x="94763" y="124331"/>
                </a:lnTo>
                <a:close/>
                <a:moveTo>
                  <a:pt x="140655" y="41636"/>
                </a:moveTo>
                <a:cubicBezTo>
                  <a:pt x="143185" y="41275"/>
                  <a:pt x="144992" y="43439"/>
                  <a:pt x="144992" y="45603"/>
                </a:cubicBezTo>
                <a:cubicBezTo>
                  <a:pt x="145353" y="48128"/>
                  <a:pt x="143546" y="50292"/>
                  <a:pt x="141017" y="50292"/>
                </a:cubicBezTo>
                <a:cubicBezTo>
                  <a:pt x="90061" y="52816"/>
                  <a:pt x="49948" y="95015"/>
                  <a:pt x="49948" y="146230"/>
                </a:cubicBezTo>
                <a:cubicBezTo>
                  <a:pt x="49948" y="198888"/>
                  <a:pt x="92953" y="241808"/>
                  <a:pt x="145715" y="241808"/>
                </a:cubicBezTo>
                <a:cubicBezTo>
                  <a:pt x="169927" y="241808"/>
                  <a:pt x="193056" y="232791"/>
                  <a:pt x="210763" y="216561"/>
                </a:cubicBezTo>
                <a:cubicBezTo>
                  <a:pt x="212570" y="214758"/>
                  <a:pt x="215461" y="215119"/>
                  <a:pt x="217268" y="216561"/>
                </a:cubicBezTo>
                <a:cubicBezTo>
                  <a:pt x="218714" y="218725"/>
                  <a:pt x="218714" y="221250"/>
                  <a:pt x="216907" y="223053"/>
                </a:cubicBezTo>
                <a:cubicBezTo>
                  <a:pt x="197754" y="240726"/>
                  <a:pt x="172457" y="250464"/>
                  <a:pt x="145715" y="250464"/>
                </a:cubicBezTo>
                <a:cubicBezTo>
                  <a:pt x="88255" y="250464"/>
                  <a:pt x="41275" y="203577"/>
                  <a:pt x="41275" y="146230"/>
                </a:cubicBezTo>
                <a:cubicBezTo>
                  <a:pt x="41275" y="90326"/>
                  <a:pt x="84641" y="44521"/>
                  <a:pt x="140655" y="41636"/>
                </a:cubicBezTo>
                <a:close/>
                <a:moveTo>
                  <a:pt x="172134" y="39544"/>
                </a:moveTo>
                <a:cubicBezTo>
                  <a:pt x="168157" y="39183"/>
                  <a:pt x="165264" y="39544"/>
                  <a:pt x="163095" y="39904"/>
                </a:cubicBezTo>
                <a:cubicBezTo>
                  <a:pt x="164903" y="47481"/>
                  <a:pt x="167072" y="62995"/>
                  <a:pt x="164903" y="69850"/>
                </a:cubicBezTo>
                <a:cubicBezTo>
                  <a:pt x="157672" y="90777"/>
                  <a:pt x="135618" y="115311"/>
                  <a:pt x="129833" y="121444"/>
                </a:cubicBezTo>
                <a:lnTo>
                  <a:pt x="129833" y="195407"/>
                </a:lnTo>
                <a:lnTo>
                  <a:pt x="227088" y="195407"/>
                </a:lnTo>
                <a:cubicBezTo>
                  <a:pt x="233234" y="195047"/>
                  <a:pt x="237935" y="189995"/>
                  <a:pt x="237935" y="183862"/>
                </a:cubicBezTo>
                <a:cubicBezTo>
                  <a:pt x="237935" y="182058"/>
                  <a:pt x="237573" y="179893"/>
                  <a:pt x="236488" y="178450"/>
                </a:cubicBezTo>
                <a:cubicBezTo>
                  <a:pt x="235765" y="177007"/>
                  <a:pt x="235765" y="175564"/>
                  <a:pt x="236127" y="174481"/>
                </a:cubicBezTo>
                <a:cubicBezTo>
                  <a:pt x="236850" y="173038"/>
                  <a:pt x="237935" y="172316"/>
                  <a:pt x="239381" y="171956"/>
                </a:cubicBezTo>
                <a:cubicBezTo>
                  <a:pt x="245165" y="170873"/>
                  <a:pt x="249142" y="166183"/>
                  <a:pt x="249142" y="160771"/>
                </a:cubicBezTo>
                <a:cubicBezTo>
                  <a:pt x="249142" y="157885"/>
                  <a:pt x="248058" y="154998"/>
                  <a:pt x="245888" y="152833"/>
                </a:cubicBezTo>
                <a:cubicBezTo>
                  <a:pt x="244804" y="151751"/>
                  <a:pt x="244442" y="150669"/>
                  <a:pt x="244804" y="149225"/>
                </a:cubicBezTo>
                <a:cubicBezTo>
                  <a:pt x="244804" y="148143"/>
                  <a:pt x="245527" y="147061"/>
                  <a:pt x="246612" y="146339"/>
                </a:cubicBezTo>
                <a:cubicBezTo>
                  <a:pt x="249504" y="144174"/>
                  <a:pt x="251312" y="140566"/>
                  <a:pt x="251312" y="136958"/>
                </a:cubicBezTo>
                <a:cubicBezTo>
                  <a:pt x="251312" y="131186"/>
                  <a:pt x="247335" y="128660"/>
                  <a:pt x="245165" y="128660"/>
                </a:cubicBezTo>
                <a:cubicBezTo>
                  <a:pt x="242635" y="128660"/>
                  <a:pt x="240827" y="126856"/>
                  <a:pt x="240827" y="124331"/>
                </a:cubicBezTo>
                <a:cubicBezTo>
                  <a:pt x="240827" y="121805"/>
                  <a:pt x="242635" y="119640"/>
                  <a:pt x="245165" y="119640"/>
                </a:cubicBezTo>
                <a:cubicBezTo>
                  <a:pt x="245888" y="119640"/>
                  <a:pt x="249865" y="117115"/>
                  <a:pt x="249865" y="109899"/>
                </a:cubicBezTo>
                <a:cubicBezTo>
                  <a:pt x="249865" y="104126"/>
                  <a:pt x="245527" y="99796"/>
                  <a:pt x="241188" y="99796"/>
                </a:cubicBezTo>
                <a:lnTo>
                  <a:pt x="190572" y="99796"/>
                </a:lnTo>
                <a:cubicBezTo>
                  <a:pt x="189126" y="99796"/>
                  <a:pt x="188042" y="99075"/>
                  <a:pt x="186957" y="97993"/>
                </a:cubicBezTo>
                <a:cubicBezTo>
                  <a:pt x="186234" y="96910"/>
                  <a:pt x="185872" y="95467"/>
                  <a:pt x="186234" y="94385"/>
                </a:cubicBezTo>
                <a:cubicBezTo>
                  <a:pt x="187680" y="90055"/>
                  <a:pt x="190211" y="78870"/>
                  <a:pt x="189126" y="65882"/>
                </a:cubicBezTo>
                <a:cubicBezTo>
                  <a:pt x="187680" y="50728"/>
                  <a:pt x="180449" y="39544"/>
                  <a:pt x="172134" y="39544"/>
                </a:cubicBezTo>
                <a:close/>
                <a:moveTo>
                  <a:pt x="172495" y="30524"/>
                </a:moveTo>
                <a:cubicBezTo>
                  <a:pt x="185872" y="31245"/>
                  <a:pt x="195996" y="44956"/>
                  <a:pt x="197803" y="65160"/>
                </a:cubicBezTo>
                <a:cubicBezTo>
                  <a:pt x="198888" y="75623"/>
                  <a:pt x="197442" y="85004"/>
                  <a:pt x="195996" y="91137"/>
                </a:cubicBezTo>
                <a:lnTo>
                  <a:pt x="241188" y="91137"/>
                </a:lnTo>
                <a:cubicBezTo>
                  <a:pt x="250588" y="91137"/>
                  <a:pt x="258904" y="99436"/>
                  <a:pt x="258904" y="109899"/>
                </a:cubicBezTo>
                <a:cubicBezTo>
                  <a:pt x="258904" y="116032"/>
                  <a:pt x="257096" y="120362"/>
                  <a:pt x="254204" y="123609"/>
                </a:cubicBezTo>
                <a:cubicBezTo>
                  <a:pt x="257819" y="126495"/>
                  <a:pt x="259989" y="131186"/>
                  <a:pt x="259989" y="136958"/>
                </a:cubicBezTo>
                <a:cubicBezTo>
                  <a:pt x="259989" y="142010"/>
                  <a:pt x="258181" y="146700"/>
                  <a:pt x="254927" y="150308"/>
                </a:cubicBezTo>
                <a:cubicBezTo>
                  <a:pt x="257096" y="153555"/>
                  <a:pt x="257819" y="157163"/>
                  <a:pt x="257819" y="160771"/>
                </a:cubicBezTo>
                <a:cubicBezTo>
                  <a:pt x="257819" y="168348"/>
                  <a:pt x="253481" y="175564"/>
                  <a:pt x="246250" y="178811"/>
                </a:cubicBezTo>
                <a:cubicBezTo>
                  <a:pt x="246612" y="180615"/>
                  <a:pt x="246973" y="182058"/>
                  <a:pt x="246973" y="183862"/>
                </a:cubicBezTo>
                <a:cubicBezTo>
                  <a:pt x="246973" y="194325"/>
                  <a:pt x="239019" y="203345"/>
                  <a:pt x="228173" y="204427"/>
                </a:cubicBezTo>
                <a:cubicBezTo>
                  <a:pt x="227811" y="204427"/>
                  <a:pt x="227088" y="204427"/>
                  <a:pt x="226727" y="204427"/>
                </a:cubicBezTo>
                <a:lnTo>
                  <a:pt x="90063" y="204427"/>
                </a:lnTo>
                <a:cubicBezTo>
                  <a:pt x="87894" y="204427"/>
                  <a:pt x="85725" y="202262"/>
                  <a:pt x="85725" y="200098"/>
                </a:cubicBezTo>
                <a:lnTo>
                  <a:pt x="85725" y="119640"/>
                </a:lnTo>
                <a:cubicBezTo>
                  <a:pt x="85725" y="117115"/>
                  <a:pt x="87894" y="115311"/>
                  <a:pt x="90063" y="115311"/>
                </a:cubicBezTo>
                <a:lnTo>
                  <a:pt x="123326" y="115311"/>
                </a:lnTo>
                <a:cubicBezTo>
                  <a:pt x="128749" y="109538"/>
                  <a:pt x="150080" y="85725"/>
                  <a:pt x="156226" y="66964"/>
                </a:cubicBezTo>
                <a:cubicBezTo>
                  <a:pt x="158034" y="61913"/>
                  <a:pt x="155503" y="46399"/>
                  <a:pt x="154057" y="37740"/>
                </a:cubicBezTo>
                <a:cubicBezTo>
                  <a:pt x="153695" y="35936"/>
                  <a:pt x="154418" y="33771"/>
                  <a:pt x="155864" y="33049"/>
                </a:cubicBezTo>
                <a:cubicBezTo>
                  <a:pt x="156587" y="32328"/>
                  <a:pt x="161287" y="30163"/>
                  <a:pt x="172495" y="30524"/>
                </a:cubicBezTo>
                <a:close/>
                <a:moveTo>
                  <a:pt x="145690" y="9015"/>
                </a:moveTo>
                <a:cubicBezTo>
                  <a:pt x="70320" y="9015"/>
                  <a:pt x="9015" y="70320"/>
                  <a:pt x="9015" y="146050"/>
                </a:cubicBezTo>
                <a:cubicBezTo>
                  <a:pt x="9015" y="221419"/>
                  <a:pt x="70320" y="282724"/>
                  <a:pt x="145690" y="282724"/>
                </a:cubicBezTo>
                <a:cubicBezTo>
                  <a:pt x="221419" y="282724"/>
                  <a:pt x="282724" y="221419"/>
                  <a:pt x="282724" y="146050"/>
                </a:cubicBezTo>
                <a:cubicBezTo>
                  <a:pt x="282724" y="70320"/>
                  <a:pt x="221419" y="9015"/>
                  <a:pt x="145690" y="9015"/>
                </a:cubicBezTo>
                <a:close/>
                <a:moveTo>
                  <a:pt x="145690" y="0"/>
                </a:moveTo>
                <a:cubicBezTo>
                  <a:pt x="226107" y="0"/>
                  <a:pt x="291740" y="65632"/>
                  <a:pt x="291740" y="146050"/>
                </a:cubicBezTo>
                <a:cubicBezTo>
                  <a:pt x="291740" y="226107"/>
                  <a:pt x="226107" y="291739"/>
                  <a:pt x="145690" y="291739"/>
                </a:cubicBezTo>
                <a:cubicBezTo>
                  <a:pt x="65632" y="291739"/>
                  <a:pt x="0" y="226107"/>
                  <a:pt x="0" y="146050"/>
                </a:cubicBezTo>
                <a:cubicBezTo>
                  <a:pt x="0" y="65632"/>
                  <a:pt x="65632" y="0"/>
                  <a:pt x="1456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/>
          </a:p>
        </p:txBody>
      </p:sp>
      <p:sp>
        <p:nvSpPr>
          <p:cNvPr id="38" name="Freeform 45">
            <a:extLst>
              <a:ext uri="{FF2B5EF4-FFF2-40B4-BE49-F238E27FC236}">
                <a16:creationId xmlns:a16="http://schemas.microsoft.com/office/drawing/2014/main" xmlns="" id="{BA35FE43-6D23-8A42-AD22-89EC57DBD1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09704" y="3597196"/>
            <a:ext cx="381595" cy="382741"/>
          </a:xfrm>
          <a:custGeom>
            <a:avLst/>
            <a:gdLst>
              <a:gd name="T0" fmla="*/ 2147483646 w 811"/>
              <a:gd name="T1" fmla="*/ 2147483646 h 811"/>
              <a:gd name="T2" fmla="*/ 2147483646 w 811"/>
              <a:gd name="T3" fmla="*/ 2147483646 h 811"/>
              <a:gd name="T4" fmla="*/ 2147483646 w 811"/>
              <a:gd name="T5" fmla="*/ 2147483646 h 811"/>
              <a:gd name="T6" fmla="*/ 2147483646 w 811"/>
              <a:gd name="T7" fmla="*/ 2147483646 h 811"/>
              <a:gd name="T8" fmla="*/ 2147483646 w 811"/>
              <a:gd name="T9" fmla="*/ 2147483646 h 811"/>
              <a:gd name="T10" fmla="*/ 2147483646 w 811"/>
              <a:gd name="T11" fmla="*/ 2147483646 h 811"/>
              <a:gd name="T12" fmla="*/ 2147483646 w 811"/>
              <a:gd name="T13" fmla="*/ 2147483646 h 811"/>
              <a:gd name="T14" fmla="*/ 2147483646 w 811"/>
              <a:gd name="T15" fmla="*/ 2147483646 h 811"/>
              <a:gd name="T16" fmla="*/ 2147483646 w 811"/>
              <a:gd name="T17" fmla="*/ 2147483646 h 811"/>
              <a:gd name="T18" fmla="*/ 2147483646 w 811"/>
              <a:gd name="T19" fmla="*/ 2147483646 h 811"/>
              <a:gd name="T20" fmla="*/ 2147483646 w 811"/>
              <a:gd name="T21" fmla="*/ 2147483646 h 811"/>
              <a:gd name="T22" fmla="*/ 2147483646 w 811"/>
              <a:gd name="T23" fmla="*/ 2147483646 h 811"/>
              <a:gd name="T24" fmla="*/ 2147483646 w 811"/>
              <a:gd name="T25" fmla="*/ 2147483646 h 811"/>
              <a:gd name="T26" fmla="*/ 2147483646 w 811"/>
              <a:gd name="T27" fmla="*/ 2147483646 h 811"/>
              <a:gd name="T28" fmla="*/ 2147483646 w 811"/>
              <a:gd name="T29" fmla="*/ 2147483646 h 811"/>
              <a:gd name="T30" fmla="*/ 2147483646 w 811"/>
              <a:gd name="T31" fmla="*/ 2147483646 h 811"/>
              <a:gd name="T32" fmla="*/ 2147483646 w 811"/>
              <a:gd name="T33" fmla="*/ 2147483646 h 811"/>
              <a:gd name="T34" fmla="*/ 2147483646 w 811"/>
              <a:gd name="T35" fmla="*/ 2147483646 h 811"/>
              <a:gd name="T36" fmla="*/ 2147483646 w 811"/>
              <a:gd name="T37" fmla="*/ 2147483646 h 811"/>
              <a:gd name="T38" fmla="*/ 2147483646 w 811"/>
              <a:gd name="T39" fmla="*/ 2147483646 h 811"/>
              <a:gd name="T40" fmla="*/ 2147483646 w 811"/>
              <a:gd name="T41" fmla="*/ 2147483646 h 811"/>
              <a:gd name="T42" fmla="*/ 2147483646 w 811"/>
              <a:gd name="T43" fmla="*/ 2147483646 h 811"/>
              <a:gd name="T44" fmla="*/ 2147483646 w 811"/>
              <a:gd name="T45" fmla="*/ 2147483646 h 811"/>
              <a:gd name="T46" fmla="*/ 2147483646 w 811"/>
              <a:gd name="T47" fmla="*/ 2147483646 h 811"/>
              <a:gd name="T48" fmla="*/ 2147483646 w 811"/>
              <a:gd name="T49" fmla="*/ 2147483646 h 811"/>
              <a:gd name="T50" fmla="*/ 2147483646 w 811"/>
              <a:gd name="T51" fmla="*/ 2147483646 h 811"/>
              <a:gd name="T52" fmla="*/ 2147483646 w 811"/>
              <a:gd name="T53" fmla="*/ 2147483646 h 811"/>
              <a:gd name="T54" fmla="*/ 2147483646 w 811"/>
              <a:gd name="T55" fmla="*/ 2147483646 h 811"/>
              <a:gd name="T56" fmla="*/ 2147483646 w 811"/>
              <a:gd name="T57" fmla="*/ 2147483646 h 811"/>
              <a:gd name="T58" fmla="*/ 2147483646 w 811"/>
              <a:gd name="T59" fmla="*/ 2147483646 h 811"/>
              <a:gd name="T60" fmla="*/ 2147483646 w 811"/>
              <a:gd name="T61" fmla="*/ 2147483646 h 811"/>
              <a:gd name="T62" fmla="*/ 2147483646 w 811"/>
              <a:gd name="T63" fmla="*/ 2147483646 h 811"/>
              <a:gd name="T64" fmla="*/ 2147483646 w 811"/>
              <a:gd name="T65" fmla="*/ 2147483646 h 811"/>
              <a:gd name="T66" fmla="*/ 2147483646 w 811"/>
              <a:gd name="T67" fmla="*/ 2147483646 h 811"/>
              <a:gd name="T68" fmla="*/ 2147483646 w 811"/>
              <a:gd name="T69" fmla="*/ 2147483646 h 811"/>
              <a:gd name="T70" fmla="*/ 2147483646 w 811"/>
              <a:gd name="T71" fmla="*/ 2147483646 h 811"/>
              <a:gd name="T72" fmla="*/ 2147483646 w 811"/>
              <a:gd name="T73" fmla="*/ 2147483646 h 811"/>
              <a:gd name="T74" fmla="*/ 2147483646 w 811"/>
              <a:gd name="T75" fmla="*/ 2147483646 h 811"/>
              <a:gd name="T76" fmla="*/ 2147483646 w 811"/>
              <a:gd name="T77" fmla="*/ 2147483646 h 811"/>
              <a:gd name="T78" fmla="*/ 2147483646 w 811"/>
              <a:gd name="T79" fmla="*/ 2147483646 h 811"/>
              <a:gd name="T80" fmla="*/ 2147483646 w 811"/>
              <a:gd name="T81" fmla="*/ 2147483646 h 811"/>
              <a:gd name="T82" fmla="*/ 2147483646 w 811"/>
              <a:gd name="T83" fmla="*/ 2147483646 h 811"/>
              <a:gd name="T84" fmla="*/ 2147483646 w 811"/>
              <a:gd name="T85" fmla="*/ 2147483646 h 811"/>
              <a:gd name="T86" fmla="*/ 2147483646 w 811"/>
              <a:gd name="T87" fmla="*/ 2147483646 h 811"/>
              <a:gd name="T88" fmla="*/ 2147483646 w 811"/>
              <a:gd name="T89" fmla="*/ 2147483646 h 811"/>
              <a:gd name="T90" fmla="*/ 2147483646 w 811"/>
              <a:gd name="T91" fmla="*/ 2147483646 h 811"/>
              <a:gd name="T92" fmla="*/ 2147483646 w 811"/>
              <a:gd name="T93" fmla="*/ 2147483646 h 811"/>
              <a:gd name="T94" fmla="*/ 2147483646 w 811"/>
              <a:gd name="T95" fmla="*/ 2147483646 h 811"/>
              <a:gd name="T96" fmla="*/ 2147483646 w 811"/>
              <a:gd name="T97" fmla="*/ 2147483646 h 811"/>
              <a:gd name="T98" fmla="*/ 2147483646 w 811"/>
              <a:gd name="T99" fmla="*/ 2147483646 h 811"/>
              <a:gd name="T100" fmla="*/ 0 w 811"/>
              <a:gd name="T101" fmla="*/ 2147483646 h 811"/>
              <a:gd name="T102" fmla="*/ 2147483646 w 811"/>
              <a:gd name="T103" fmla="*/ 2147483646 h 811"/>
              <a:gd name="T104" fmla="*/ 2147483646 w 811"/>
              <a:gd name="T105" fmla="*/ 2147483646 h 81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11" h="811">
                <a:moveTo>
                  <a:pt x="784" y="393"/>
                </a:moveTo>
                <a:lnTo>
                  <a:pt x="686" y="393"/>
                </a:lnTo>
                <a:cubicBezTo>
                  <a:pt x="684" y="342"/>
                  <a:pt x="668" y="295"/>
                  <a:pt x="642" y="254"/>
                </a:cubicBezTo>
                <a:lnTo>
                  <a:pt x="666" y="254"/>
                </a:lnTo>
                <a:cubicBezTo>
                  <a:pt x="669" y="254"/>
                  <a:pt x="673" y="253"/>
                  <a:pt x="675" y="251"/>
                </a:cubicBezTo>
                <a:lnTo>
                  <a:pt x="724" y="201"/>
                </a:lnTo>
                <a:cubicBezTo>
                  <a:pt x="760" y="257"/>
                  <a:pt x="782" y="323"/>
                  <a:pt x="784" y="393"/>
                </a:cubicBezTo>
                <a:close/>
                <a:moveTo>
                  <a:pt x="417" y="785"/>
                </a:moveTo>
                <a:lnTo>
                  <a:pt x="417" y="686"/>
                </a:lnTo>
                <a:cubicBezTo>
                  <a:pt x="563" y="681"/>
                  <a:pt x="680" y="563"/>
                  <a:pt x="686" y="418"/>
                </a:cubicBezTo>
                <a:lnTo>
                  <a:pt x="784" y="418"/>
                </a:lnTo>
                <a:cubicBezTo>
                  <a:pt x="778" y="618"/>
                  <a:pt x="617" y="779"/>
                  <a:pt x="417" y="785"/>
                </a:cubicBezTo>
                <a:close/>
                <a:moveTo>
                  <a:pt x="25" y="418"/>
                </a:moveTo>
                <a:lnTo>
                  <a:pt x="123" y="418"/>
                </a:lnTo>
                <a:cubicBezTo>
                  <a:pt x="130" y="563"/>
                  <a:pt x="247" y="681"/>
                  <a:pt x="393" y="686"/>
                </a:cubicBezTo>
                <a:lnTo>
                  <a:pt x="393" y="785"/>
                </a:lnTo>
                <a:cubicBezTo>
                  <a:pt x="193" y="779"/>
                  <a:pt x="31" y="618"/>
                  <a:pt x="25" y="418"/>
                </a:cubicBezTo>
                <a:close/>
                <a:moveTo>
                  <a:pt x="393" y="26"/>
                </a:moveTo>
                <a:lnTo>
                  <a:pt x="393" y="124"/>
                </a:lnTo>
                <a:cubicBezTo>
                  <a:pt x="247" y="131"/>
                  <a:pt x="130" y="248"/>
                  <a:pt x="123" y="393"/>
                </a:cubicBezTo>
                <a:lnTo>
                  <a:pt x="25" y="393"/>
                </a:lnTo>
                <a:cubicBezTo>
                  <a:pt x="31" y="194"/>
                  <a:pt x="193" y="32"/>
                  <a:pt x="393" y="26"/>
                </a:cubicBezTo>
                <a:close/>
                <a:moveTo>
                  <a:pt x="559" y="135"/>
                </a:moveTo>
                <a:lnTo>
                  <a:pt x="559" y="135"/>
                </a:lnTo>
                <a:cubicBezTo>
                  <a:pt x="557" y="138"/>
                  <a:pt x="556" y="141"/>
                  <a:pt x="556" y="144"/>
                </a:cubicBezTo>
                <a:lnTo>
                  <a:pt x="556" y="168"/>
                </a:lnTo>
                <a:cubicBezTo>
                  <a:pt x="515" y="143"/>
                  <a:pt x="468" y="126"/>
                  <a:pt x="417" y="124"/>
                </a:cubicBezTo>
                <a:lnTo>
                  <a:pt x="417" y="26"/>
                </a:lnTo>
                <a:cubicBezTo>
                  <a:pt x="488" y="29"/>
                  <a:pt x="553" y="50"/>
                  <a:pt x="609" y="85"/>
                </a:cubicBezTo>
                <a:lnTo>
                  <a:pt x="559" y="135"/>
                </a:lnTo>
                <a:close/>
                <a:moveTo>
                  <a:pt x="563" y="393"/>
                </a:moveTo>
                <a:lnTo>
                  <a:pt x="563" y="393"/>
                </a:lnTo>
                <a:cubicBezTo>
                  <a:pt x="560" y="359"/>
                  <a:pt x="547" y="327"/>
                  <a:pt x="525" y="302"/>
                </a:cubicBezTo>
                <a:lnTo>
                  <a:pt x="573" y="254"/>
                </a:lnTo>
                <a:lnTo>
                  <a:pt x="612" y="254"/>
                </a:lnTo>
                <a:cubicBezTo>
                  <a:pt x="641" y="294"/>
                  <a:pt x="659" y="342"/>
                  <a:pt x="661" y="393"/>
                </a:cubicBezTo>
                <a:lnTo>
                  <a:pt x="563" y="393"/>
                </a:lnTo>
                <a:close/>
                <a:moveTo>
                  <a:pt x="417" y="564"/>
                </a:moveTo>
                <a:lnTo>
                  <a:pt x="417" y="564"/>
                </a:lnTo>
                <a:cubicBezTo>
                  <a:pt x="495" y="558"/>
                  <a:pt x="558" y="496"/>
                  <a:pt x="563" y="418"/>
                </a:cubicBezTo>
                <a:lnTo>
                  <a:pt x="661" y="418"/>
                </a:lnTo>
                <a:cubicBezTo>
                  <a:pt x="655" y="550"/>
                  <a:pt x="549" y="656"/>
                  <a:pt x="417" y="662"/>
                </a:cubicBezTo>
                <a:lnTo>
                  <a:pt x="417" y="564"/>
                </a:lnTo>
                <a:close/>
                <a:moveTo>
                  <a:pt x="246" y="418"/>
                </a:moveTo>
                <a:lnTo>
                  <a:pt x="246" y="418"/>
                </a:lnTo>
                <a:cubicBezTo>
                  <a:pt x="252" y="496"/>
                  <a:pt x="314" y="558"/>
                  <a:pt x="393" y="564"/>
                </a:cubicBezTo>
                <a:lnTo>
                  <a:pt x="393" y="662"/>
                </a:lnTo>
                <a:cubicBezTo>
                  <a:pt x="260" y="656"/>
                  <a:pt x="154" y="550"/>
                  <a:pt x="148" y="418"/>
                </a:cubicBezTo>
                <a:lnTo>
                  <a:pt x="246" y="418"/>
                </a:lnTo>
                <a:close/>
                <a:moveTo>
                  <a:pt x="393" y="246"/>
                </a:moveTo>
                <a:lnTo>
                  <a:pt x="393" y="246"/>
                </a:lnTo>
                <a:cubicBezTo>
                  <a:pt x="314" y="253"/>
                  <a:pt x="252" y="315"/>
                  <a:pt x="246" y="393"/>
                </a:cubicBezTo>
                <a:lnTo>
                  <a:pt x="148" y="393"/>
                </a:lnTo>
                <a:cubicBezTo>
                  <a:pt x="154" y="261"/>
                  <a:pt x="260" y="155"/>
                  <a:pt x="393" y="149"/>
                </a:cubicBezTo>
                <a:lnTo>
                  <a:pt x="393" y="246"/>
                </a:lnTo>
                <a:close/>
                <a:moveTo>
                  <a:pt x="508" y="285"/>
                </a:moveTo>
                <a:lnTo>
                  <a:pt x="508" y="285"/>
                </a:lnTo>
                <a:cubicBezTo>
                  <a:pt x="483" y="263"/>
                  <a:pt x="452" y="249"/>
                  <a:pt x="417" y="246"/>
                </a:cubicBezTo>
                <a:lnTo>
                  <a:pt x="417" y="148"/>
                </a:lnTo>
                <a:cubicBezTo>
                  <a:pt x="469" y="151"/>
                  <a:pt x="516" y="169"/>
                  <a:pt x="556" y="198"/>
                </a:cubicBezTo>
                <a:lnTo>
                  <a:pt x="556" y="237"/>
                </a:lnTo>
                <a:lnTo>
                  <a:pt x="508" y="285"/>
                </a:lnTo>
                <a:close/>
                <a:moveTo>
                  <a:pt x="503" y="418"/>
                </a:moveTo>
                <a:lnTo>
                  <a:pt x="539" y="418"/>
                </a:lnTo>
                <a:cubicBezTo>
                  <a:pt x="533" y="482"/>
                  <a:pt x="481" y="534"/>
                  <a:pt x="417" y="540"/>
                </a:cubicBezTo>
                <a:lnTo>
                  <a:pt x="417" y="504"/>
                </a:lnTo>
                <a:cubicBezTo>
                  <a:pt x="417" y="497"/>
                  <a:pt x="411" y="491"/>
                  <a:pt x="405" y="491"/>
                </a:cubicBezTo>
                <a:cubicBezTo>
                  <a:pt x="398" y="491"/>
                  <a:pt x="393" y="497"/>
                  <a:pt x="393" y="504"/>
                </a:cubicBezTo>
                <a:lnTo>
                  <a:pt x="393" y="540"/>
                </a:lnTo>
                <a:cubicBezTo>
                  <a:pt x="328" y="534"/>
                  <a:pt x="276" y="482"/>
                  <a:pt x="270" y="418"/>
                </a:cubicBezTo>
                <a:lnTo>
                  <a:pt x="307" y="418"/>
                </a:lnTo>
                <a:cubicBezTo>
                  <a:pt x="313" y="418"/>
                  <a:pt x="319" y="412"/>
                  <a:pt x="319" y="406"/>
                </a:cubicBezTo>
                <a:cubicBezTo>
                  <a:pt x="319" y="399"/>
                  <a:pt x="313" y="393"/>
                  <a:pt x="307" y="393"/>
                </a:cubicBezTo>
                <a:lnTo>
                  <a:pt x="270" y="393"/>
                </a:lnTo>
                <a:cubicBezTo>
                  <a:pt x="276" y="329"/>
                  <a:pt x="328" y="277"/>
                  <a:pt x="393" y="271"/>
                </a:cubicBezTo>
                <a:lnTo>
                  <a:pt x="393" y="308"/>
                </a:lnTo>
                <a:cubicBezTo>
                  <a:pt x="393" y="314"/>
                  <a:pt x="398" y="320"/>
                  <a:pt x="405" y="320"/>
                </a:cubicBezTo>
                <a:cubicBezTo>
                  <a:pt x="411" y="320"/>
                  <a:pt x="417" y="314"/>
                  <a:pt x="417" y="308"/>
                </a:cubicBezTo>
                <a:lnTo>
                  <a:pt x="417" y="271"/>
                </a:lnTo>
                <a:cubicBezTo>
                  <a:pt x="445" y="274"/>
                  <a:pt x="471" y="285"/>
                  <a:pt x="490" y="302"/>
                </a:cubicBezTo>
                <a:lnTo>
                  <a:pt x="396" y="397"/>
                </a:lnTo>
                <a:cubicBezTo>
                  <a:pt x="391" y="401"/>
                  <a:pt x="391" y="409"/>
                  <a:pt x="396" y="414"/>
                </a:cubicBezTo>
                <a:cubicBezTo>
                  <a:pt x="398" y="416"/>
                  <a:pt x="401" y="418"/>
                  <a:pt x="405" y="418"/>
                </a:cubicBezTo>
                <a:cubicBezTo>
                  <a:pt x="408" y="418"/>
                  <a:pt x="411" y="416"/>
                  <a:pt x="413" y="414"/>
                </a:cubicBezTo>
                <a:lnTo>
                  <a:pt x="508" y="319"/>
                </a:lnTo>
                <a:cubicBezTo>
                  <a:pt x="525" y="340"/>
                  <a:pt x="536" y="365"/>
                  <a:pt x="539" y="393"/>
                </a:cubicBezTo>
                <a:lnTo>
                  <a:pt x="503" y="393"/>
                </a:lnTo>
                <a:cubicBezTo>
                  <a:pt x="496" y="393"/>
                  <a:pt x="490" y="399"/>
                  <a:pt x="490" y="406"/>
                </a:cubicBezTo>
                <a:cubicBezTo>
                  <a:pt x="490" y="412"/>
                  <a:pt x="496" y="418"/>
                  <a:pt x="503" y="418"/>
                </a:cubicBezTo>
                <a:close/>
                <a:moveTo>
                  <a:pt x="687" y="43"/>
                </a:moveTo>
                <a:lnTo>
                  <a:pt x="687" y="112"/>
                </a:lnTo>
                <a:cubicBezTo>
                  <a:pt x="687" y="118"/>
                  <a:pt x="692" y="124"/>
                  <a:pt x="699" y="124"/>
                </a:cubicBezTo>
                <a:lnTo>
                  <a:pt x="767" y="124"/>
                </a:lnTo>
                <a:lnTo>
                  <a:pt x="661" y="230"/>
                </a:lnTo>
                <a:lnTo>
                  <a:pt x="580" y="230"/>
                </a:lnTo>
                <a:lnTo>
                  <a:pt x="580" y="149"/>
                </a:lnTo>
                <a:lnTo>
                  <a:pt x="687" y="43"/>
                </a:lnTo>
                <a:close/>
                <a:moveTo>
                  <a:pt x="805" y="120"/>
                </a:moveTo>
                <a:lnTo>
                  <a:pt x="805" y="120"/>
                </a:lnTo>
                <a:cubicBezTo>
                  <a:pt x="809" y="117"/>
                  <a:pt x="810" y="112"/>
                  <a:pt x="808" y="107"/>
                </a:cubicBezTo>
                <a:cubicBezTo>
                  <a:pt x="806" y="102"/>
                  <a:pt x="802" y="99"/>
                  <a:pt x="797" y="99"/>
                </a:cubicBezTo>
                <a:lnTo>
                  <a:pt x="729" y="99"/>
                </a:lnTo>
                <a:lnTo>
                  <a:pt x="805" y="22"/>
                </a:lnTo>
                <a:cubicBezTo>
                  <a:pt x="810" y="17"/>
                  <a:pt x="810" y="9"/>
                  <a:pt x="805" y="4"/>
                </a:cubicBezTo>
                <a:cubicBezTo>
                  <a:pt x="801" y="0"/>
                  <a:pt x="793" y="0"/>
                  <a:pt x="788" y="4"/>
                </a:cubicBezTo>
                <a:lnTo>
                  <a:pt x="711" y="82"/>
                </a:lnTo>
                <a:lnTo>
                  <a:pt x="711" y="13"/>
                </a:lnTo>
                <a:cubicBezTo>
                  <a:pt x="711" y="9"/>
                  <a:pt x="708" y="4"/>
                  <a:pt x="703" y="2"/>
                </a:cubicBezTo>
                <a:cubicBezTo>
                  <a:pt x="699" y="0"/>
                  <a:pt x="694" y="1"/>
                  <a:pt x="690" y="4"/>
                </a:cubicBezTo>
                <a:lnTo>
                  <a:pt x="627" y="68"/>
                </a:lnTo>
                <a:cubicBezTo>
                  <a:pt x="563" y="26"/>
                  <a:pt x="486" y="1"/>
                  <a:pt x="405" y="1"/>
                </a:cubicBezTo>
                <a:cubicBezTo>
                  <a:pt x="182" y="1"/>
                  <a:pt x="0" y="183"/>
                  <a:pt x="0" y="406"/>
                </a:cubicBezTo>
                <a:cubicBezTo>
                  <a:pt x="0" y="628"/>
                  <a:pt x="182" y="810"/>
                  <a:pt x="405" y="810"/>
                </a:cubicBezTo>
                <a:cubicBezTo>
                  <a:pt x="627" y="810"/>
                  <a:pt x="809" y="628"/>
                  <a:pt x="809" y="406"/>
                </a:cubicBezTo>
                <a:cubicBezTo>
                  <a:pt x="809" y="323"/>
                  <a:pt x="784" y="247"/>
                  <a:pt x="742" y="184"/>
                </a:cubicBezTo>
                <a:lnTo>
                  <a:pt x="805" y="1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/>
          </a:p>
        </p:txBody>
      </p:sp>
      <p:sp>
        <p:nvSpPr>
          <p:cNvPr id="39" name="Freeform 947">
            <a:extLst>
              <a:ext uri="{FF2B5EF4-FFF2-40B4-BE49-F238E27FC236}">
                <a16:creationId xmlns:a16="http://schemas.microsoft.com/office/drawing/2014/main" xmlns="" id="{829CB172-C78F-AF4A-9F2F-9A8FA04C39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65036" y="2520900"/>
            <a:ext cx="365552" cy="382742"/>
          </a:xfrm>
          <a:custGeom>
            <a:avLst/>
            <a:gdLst>
              <a:gd name="T0" fmla="*/ 3815540 w 279041"/>
              <a:gd name="T1" fmla="*/ 4246613 h 291739"/>
              <a:gd name="T2" fmla="*/ 3815540 w 279041"/>
              <a:gd name="T3" fmla="*/ 4429150 h 291739"/>
              <a:gd name="T4" fmla="*/ 3151868 w 279041"/>
              <a:gd name="T5" fmla="*/ 4337880 h 291739"/>
              <a:gd name="T6" fmla="*/ 685160 w 279041"/>
              <a:gd name="T7" fmla="*/ 4246613 h 291739"/>
              <a:gd name="T8" fmla="*/ 2892520 w 279041"/>
              <a:gd name="T9" fmla="*/ 4337880 h 291739"/>
              <a:gd name="T10" fmla="*/ 685160 w 279041"/>
              <a:gd name="T11" fmla="*/ 4429150 h 291739"/>
              <a:gd name="T12" fmla="*/ 685160 w 279041"/>
              <a:gd name="T13" fmla="*/ 4246613 h 291739"/>
              <a:gd name="T14" fmla="*/ 4163091 w 279041"/>
              <a:gd name="T15" fmla="*/ 3644447 h 291739"/>
              <a:gd name="T16" fmla="*/ 4163091 w 279041"/>
              <a:gd name="T17" fmla="*/ 3827306 h 291739"/>
              <a:gd name="T18" fmla="*/ 3151868 w 279041"/>
              <a:gd name="T19" fmla="*/ 3732203 h 291739"/>
              <a:gd name="T20" fmla="*/ 1851139 w 279041"/>
              <a:gd name="T21" fmla="*/ 3644447 h 291739"/>
              <a:gd name="T22" fmla="*/ 2640387 w 279041"/>
              <a:gd name="T23" fmla="*/ 3732203 h 291739"/>
              <a:gd name="T24" fmla="*/ 1851139 w 279041"/>
              <a:gd name="T25" fmla="*/ 3827306 h 291739"/>
              <a:gd name="T26" fmla="*/ 1851139 w 279041"/>
              <a:gd name="T27" fmla="*/ 3644447 h 291739"/>
              <a:gd name="T28" fmla="*/ 3941092 w 279041"/>
              <a:gd name="T29" fmla="*/ 3074023 h 291739"/>
              <a:gd name="T30" fmla="*/ 3941092 w 279041"/>
              <a:gd name="T31" fmla="*/ 3256857 h 291739"/>
              <a:gd name="T32" fmla="*/ 3151868 w 279041"/>
              <a:gd name="T33" fmla="*/ 3169098 h 291739"/>
              <a:gd name="T34" fmla="*/ 1849885 w 279041"/>
              <a:gd name="T35" fmla="*/ 3074023 h 291739"/>
              <a:gd name="T36" fmla="*/ 2861130 w 279041"/>
              <a:gd name="T37" fmla="*/ 3169098 h 291739"/>
              <a:gd name="T38" fmla="*/ 1849885 w 279041"/>
              <a:gd name="T39" fmla="*/ 3256857 h 291739"/>
              <a:gd name="T40" fmla="*/ 1849885 w 279041"/>
              <a:gd name="T41" fmla="*/ 3074023 h 291739"/>
              <a:gd name="T42" fmla="*/ 777956 w 279041"/>
              <a:gd name="T43" fmla="*/ 3647142 h 291739"/>
              <a:gd name="T44" fmla="*/ 1358152 w 279041"/>
              <a:gd name="T45" fmla="*/ 2644947 h 291739"/>
              <a:gd name="T46" fmla="*/ 3236719 w 279041"/>
              <a:gd name="T47" fmla="*/ 2471899 h 291739"/>
              <a:gd name="T48" fmla="*/ 4247944 w 279041"/>
              <a:gd name="T49" fmla="*/ 2563171 h 291739"/>
              <a:gd name="T50" fmla="*/ 3236719 w 279041"/>
              <a:gd name="T51" fmla="*/ 2654451 h 291739"/>
              <a:gd name="T52" fmla="*/ 3236719 w 279041"/>
              <a:gd name="T53" fmla="*/ 2471899 h 291739"/>
              <a:gd name="T54" fmla="*/ 2769200 w 279041"/>
              <a:gd name="T55" fmla="*/ 2471899 h 291739"/>
              <a:gd name="T56" fmla="*/ 2769200 w 279041"/>
              <a:gd name="T57" fmla="*/ 2654451 h 291739"/>
              <a:gd name="T58" fmla="*/ 1765055 w 279041"/>
              <a:gd name="T59" fmla="*/ 2563171 h 291739"/>
              <a:gd name="T60" fmla="*/ 684824 w 279041"/>
              <a:gd name="T61" fmla="*/ 2471899 h 291739"/>
              <a:gd name="T62" fmla="*/ 1537259 w 279041"/>
              <a:gd name="T63" fmla="*/ 2558434 h 291739"/>
              <a:gd name="T64" fmla="*/ 1444155 w 279041"/>
              <a:gd name="T65" fmla="*/ 3827400 h 291739"/>
              <a:gd name="T66" fmla="*/ 598870 w 279041"/>
              <a:gd name="T67" fmla="*/ 3733677 h 291739"/>
              <a:gd name="T68" fmla="*/ 684824 w 279041"/>
              <a:gd name="T69" fmla="*/ 2471899 h 291739"/>
              <a:gd name="T70" fmla="*/ 4163091 w 279041"/>
              <a:gd name="T71" fmla="*/ 1901449 h 291739"/>
              <a:gd name="T72" fmla="*/ 4163091 w 279041"/>
              <a:gd name="T73" fmla="*/ 2084309 h 291739"/>
              <a:gd name="T74" fmla="*/ 3151868 w 279041"/>
              <a:gd name="T75" fmla="*/ 1989221 h 291739"/>
              <a:gd name="T76" fmla="*/ 685160 w 279041"/>
              <a:gd name="T77" fmla="*/ 1901449 h 291739"/>
              <a:gd name="T78" fmla="*/ 2892520 w 279041"/>
              <a:gd name="T79" fmla="*/ 1989221 h 291739"/>
              <a:gd name="T80" fmla="*/ 685160 w 279041"/>
              <a:gd name="T81" fmla="*/ 2084309 h 291739"/>
              <a:gd name="T82" fmla="*/ 685160 w 279041"/>
              <a:gd name="T83" fmla="*/ 1901449 h 291739"/>
              <a:gd name="T84" fmla="*/ 4834250 w 279041"/>
              <a:gd name="T85" fmla="*/ 5024858 h 291739"/>
              <a:gd name="T86" fmla="*/ 877018 w 279041"/>
              <a:gd name="T87" fmla="*/ 5111251 h 291739"/>
              <a:gd name="T88" fmla="*/ 5361876 w 279041"/>
              <a:gd name="T89" fmla="*/ 5643988 h 291739"/>
              <a:gd name="T90" fmla="*/ 4834250 w 279041"/>
              <a:gd name="T91" fmla="*/ 878291 h 291739"/>
              <a:gd name="T92" fmla="*/ 777546 w 279041"/>
              <a:gd name="T93" fmla="*/ 1310560 h 291739"/>
              <a:gd name="T94" fmla="*/ 4100694 w 279041"/>
              <a:gd name="T95" fmla="*/ 781035 h 291739"/>
              <a:gd name="T96" fmla="*/ 684632 w 279041"/>
              <a:gd name="T97" fmla="*/ 602113 h 291739"/>
              <a:gd name="T98" fmla="*/ 4279369 w 279041"/>
              <a:gd name="T99" fmla="*/ 695116 h 291739"/>
              <a:gd name="T100" fmla="*/ 4193606 w 279041"/>
              <a:gd name="T101" fmla="*/ 1482287 h 291739"/>
              <a:gd name="T102" fmla="*/ 598870 w 279041"/>
              <a:gd name="T103" fmla="*/ 1396463 h 291739"/>
              <a:gd name="T104" fmla="*/ 684632 w 279041"/>
              <a:gd name="T105" fmla="*/ 602113 h 291739"/>
              <a:gd name="T106" fmla="*/ 178300 w 279041"/>
              <a:gd name="T107" fmla="*/ 4938486 h 291739"/>
              <a:gd name="T108" fmla="*/ 4663137 w 279041"/>
              <a:gd name="T109" fmla="*/ 172808 h 291739"/>
              <a:gd name="T110" fmla="*/ 85600 w 279041"/>
              <a:gd name="T111" fmla="*/ 0 h 291739"/>
              <a:gd name="T112" fmla="*/ 4834250 w 279041"/>
              <a:gd name="T113" fmla="*/ 86342 h 291739"/>
              <a:gd name="T114" fmla="*/ 5447423 w 279041"/>
              <a:gd name="T115" fmla="*/ 705501 h 291739"/>
              <a:gd name="T116" fmla="*/ 5540123 w 279041"/>
              <a:gd name="T117" fmla="*/ 5730355 h 291739"/>
              <a:gd name="T118" fmla="*/ 784324 w 279041"/>
              <a:gd name="T119" fmla="*/ 5823931 h 291739"/>
              <a:gd name="T120" fmla="*/ 698746 w 279041"/>
              <a:gd name="T121" fmla="*/ 5111251 h 291739"/>
              <a:gd name="T122" fmla="*/ 0 w 279041"/>
              <a:gd name="T123" fmla="*/ 5024858 h 291739"/>
              <a:gd name="T124" fmla="*/ 85600 w 279041"/>
              <a:gd name="T125" fmla="*/ 0 h 2917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9041" h="291739">
                <a:moveTo>
                  <a:pt x="163063" y="212725"/>
                </a:moveTo>
                <a:lnTo>
                  <a:pt x="192177" y="212725"/>
                </a:lnTo>
                <a:cubicBezTo>
                  <a:pt x="194694" y="212725"/>
                  <a:pt x="196491" y="215011"/>
                  <a:pt x="196491" y="217297"/>
                </a:cubicBezTo>
                <a:cubicBezTo>
                  <a:pt x="196491" y="219964"/>
                  <a:pt x="194694" y="221869"/>
                  <a:pt x="192177" y="221869"/>
                </a:cubicBezTo>
                <a:lnTo>
                  <a:pt x="163063" y="221869"/>
                </a:lnTo>
                <a:cubicBezTo>
                  <a:pt x="160547" y="221869"/>
                  <a:pt x="158750" y="219964"/>
                  <a:pt x="158750" y="217297"/>
                </a:cubicBezTo>
                <a:cubicBezTo>
                  <a:pt x="158750" y="215011"/>
                  <a:pt x="160547" y="212725"/>
                  <a:pt x="163063" y="212725"/>
                </a:cubicBezTo>
                <a:close/>
                <a:moveTo>
                  <a:pt x="34509" y="212725"/>
                </a:moveTo>
                <a:lnTo>
                  <a:pt x="140980" y="212725"/>
                </a:lnTo>
                <a:cubicBezTo>
                  <a:pt x="143515" y="212725"/>
                  <a:pt x="145688" y="215011"/>
                  <a:pt x="145688" y="217297"/>
                </a:cubicBezTo>
                <a:cubicBezTo>
                  <a:pt x="145688" y="219964"/>
                  <a:pt x="143515" y="221869"/>
                  <a:pt x="140980" y="221869"/>
                </a:cubicBezTo>
                <a:lnTo>
                  <a:pt x="34509" y="221869"/>
                </a:lnTo>
                <a:cubicBezTo>
                  <a:pt x="32336" y="221869"/>
                  <a:pt x="30163" y="219964"/>
                  <a:pt x="30163" y="217297"/>
                </a:cubicBezTo>
                <a:cubicBezTo>
                  <a:pt x="30163" y="215011"/>
                  <a:pt x="32336" y="212725"/>
                  <a:pt x="34509" y="212725"/>
                </a:cubicBezTo>
                <a:close/>
                <a:moveTo>
                  <a:pt x="163024" y="182562"/>
                </a:moveTo>
                <a:lnTo>
                  <a:pt x="209683" y="182562"/>
                </a:lnTo>
                <a:cubicBezTo>
                  <a:pt x="211820" y="182562"/>
                  <a:pt x="213957" y="184760"/>
                  <a:pt x="213957" y="186958"/>
                </a:cubicBezTo>
                <a:cubicBezTo>
                  <a:pt x="213957" y="189523"/>
                  <a:pt x="211820" y="191721"/>
                  <a:pt x="209683" y="191721"/>
                </a:cubicBezTo>
                <a:lnTo>
                  <a:pt x="163024" y="191721"/>
                </a:lnTo>
                <a:cubicBezTo>
                  <a:pt x="160531" y="191721"/>
                  <a:pt x="158750" y="189523"/>
                  <a:pt x="158750" y="186958"/>
                </a:cubicBezTo>
                <a:cubicBezTo>
                  <a:pt x="158750" y="184760"/>
                  <a:pt x="160531" y="182562"/>
                  <a:pt x="163024" y="182562"/>
                </a:cubicBezTo>
                <a:close/>
                <a:moveTo>
                  <a:pt x="93237" y="182562"/>
                </a:moveTo>
                <a:lnTo>
                  <a:pt x="128291" y="182562"/>
                </a:lnTo>
                <a:cubicBezTo>
                  <a:pt x="130820" y="182562"/>
                  <a:pt x="132989" y="184760"/>
                  <a:pt x="132989" y="186958"/>
                </a:cubicBezTo>
                <a:cubicBezTo>
                  <a:pt x="132989" y="189523"/>
                  <a:pt x="130820" y="191721"/>
                  <a:pt x="128291" y="191721"/>
                </a:cubicBezTo>
                <a:lnTo>
                  <a:pt x="93237" y="191721"/>
                </a:lnTo>
                <a:cubicBezTo>
                  <a:pt x="90707" y="191721"/>
                  <a:pt x="88900" y="189523"/>
                  <a:pt x="88900" y="186958"/>
                </a:cubicBezTo>
                <a:cubicBezTo>
                  <a:pt x="88900" y="184760"/>
                  <a:pt x="90707" y="182562"/>
                  <a:pt x="93237" y="182562"/>
                </a:cubicBezTo>
                <a:close/>
                <a:moveTo>
                  <a:pt x="163087" y="153987"/>
                </a:moveTo>
                <a:lnTo>
                  <a:pt x="198502" y="153987"/>
                </a:lnTo>
                <a:cubicBezTo>
                  <a:pt x="201032" y="153987"/>
                  <a:pt x="202839" y="156185"/>
                  <a:pt x="202839" y="158750"/>
                </a:cubicBezTo>
                <a:cubicBezTo>
                  <a:pt x="202839" y="161314"/>
                  <a:pt x="201032" y="163146"/>
                  <a:pt x="198502" y="163146"/>
                </a:cubicBezTo>
                <a:lnTo>
                  <a:pt x="163087" y="163146"/>
                </a:lnTo>
                <a:cubicBezTo>
                  <a:pt x="160557" y="163146"/>
                  <a:pt x="158750" y="161314"/>
                  <a:pt x="158750" y="158750"/>
                </a:cubicBezTo>
                <a:cubicBezTo>
                  <a:pt x="158750" y="156185"/>
                  <a:pt x="160557" y="153987"/>
                  <a:pt x="163087" y="153987"/>
                </a:cubicBezTo>
                <a:close/>
                <a:moveTo>
                  <a:pt x="93174" y="153987"/>
                </a:moveTo>
                <a:lnTo>
                  <a:pt x="139477" y="153987"/>
                </a:lnTo>
                <a:cubicBezTo>
                  <a:pt x="141970" y="153987"/>
                  <a:pt x="144107" y="156185"/>
                  <a:pt x="144107" y="158750"/>
                </a:cubicBezTo>
                <a:cubicBezTo>
                  <a:pt x="144107" y="161314"/>
                  <a:pt x="141970" y="163146"/>
                  <a:pt x="139477" y="163146"/>
                </a:cubicBezTo>
                <a:lnTo>
                  <a:pt x="93174" y="163146"/>
                </a:lnTo>
                <a:cubicBezTo>
                  <a:pt x="90681" y="163146"/>
                  <a:pt x="88900" y="161314"/>
                  <a:pt x="88900" y="158750"/>
                </a:cubicBezTo>
                <a:cubicBezTo>
                  <a:pt x="88900" y="156185"/>
                  <a:pt x="90681" y="153987"/>
                  <a:pt x="93174" y="153987"/>
                </a:cubicBezTo>
                <a:close/>
                <a:moveTo>
                  <a:pt x="39183" y="132493"/>
                </a:moveTo>
                <a:lnTo>
                  <a:pt x="39183" y="182697"/>
                </a:lnTo>
                <a:lnTo>
                  <a:pt x="68407" y="182697"/>
                </a:lnTo>
                <a:lnTo>
                  <a:pt x="68407" y="132493"/>
                </a:lnTo>
                <a:lnTo>
                  <a:pt x="39183" y="132493"/>
                </a:lnTo>
                <a:close/>
                <a:moveTo>
                  <a:pt x="163024" y="123825"/>
                </a:moveTo>
                <a:lnTo>
                  <a:pt x="209683" y="123825"/>
                </a:lnTo>
                <a:cubicBezTo>
                  <a:pt x="211820" y="123825"/>
                  <a:pt x="213957" y="126111"/>
                  <a:pt x="213957" y="128397"/>
                </a:cubicBezTo>
                <a:cubicBezTo>
                  <a:pt x="213957" y="131064"/>
                  <a:pt x="211820" y="132969"/>
                  <a:pt x="209683" y="132969"/>
                </a:cubicBezTo>
                <a:lnTo>
                  <a:pt x="163024" y="132969"/>
                </a:lnTo>
                <a:cubicBezTo>
                  <a:pt x="160531" y="132969"/>
                  <a:pt x="158750" y="131064"/>
                  <a:pt x="158750" y="128397"/>
                </a:cubicBezTo>
                <a:cubicBezTo>
                  <a:pt x="158750" y="126111"/>
                  <a:pt x="160531" y="123825"/>
                  <a:pt x="163024" y="123825"/>
                </a:cubicBezTo>
                <a:close/>
                <a:moveTo>
                  <a:pt x="93174" y="123825"/>
                </a:moveTo>
                <a:lnTo>
                  <a:pt x="139477" y="123825"/>
                </a:lnTo>
                <a:cubicBezTo>
                  <a:pt x="141970" y="123825"/>
                  <a:pt x="144107" y="126111"/>
                  <a:pt x="144107" y="128397"/>
                </a:cubicBezTo>
                <a:cubicBezTo>
                  <a:pt x="144107" y="131064"/>
                  <a:pt x="141970" y="132969"/>
                  <a:pt x="139477" y="132969"/>
                </a:cubicBezTo>
                <a:lnTo>
                  <a:pt x="93174" y="132969"/>
                </a:lnTo>
                <a:cubicBezTo>
                  <a:pt x="90681" y="132969"/>
                  <a:pt x="88900" y="131064"/>
                  <a:pt x="88900" y="128397"/>
                </a:cubicBezTo>
                <a:cubicBezTo>
                  <a:pt x="88900" y="126111"/>
                  <a:pt x="90681" y="123825"/>
                  <a:pt x="93174" y="123825"/>
                </a:cubicBezTo>
                <a:close/>
                <a:moveTo>
                  <a:pt x="34493" y="123825"/>
                </a:moveTo>
                <a:lnTo>
                  <a:pt x="72737" y="123825"/>
                </a:lnTo>
                <a:cubicBezTo>
                  <a:pt x="75623" y="123825"/>
                  <a:pt x="77427" y="125992"/>
                  <a:pt x="77427" y="128159"/>
                </a:cubicBezTo>
                <a:lnTo>
                  <a:pt x="77427" y="187031"/>
                </a:lnTo>
                <a:cubicBezTo>
                  <a:pt x="77427" y="189559"/>
                  <a:pt x="75623" y="191726"/>
                  <a:pt x="72737" y="191726"/>
                </a:cubicBezTo>
                <a:lnTo>
                  <a:pt x="34493" y="191726"/>
                </a:lnTo>
                <a:cubicBezTo>
                  <a:pt x="32328" y="191726"/>
                  <a:pt x="30163" y="189559"/>
                  <a:pt x="30163" y="187031"/>
                </a:cubicBezTo>
                <a:lnTo>
                  <a:pt x="30163" y="128159"/>
                </a:lnTo>
                <a:cubicBezTo>
                  <a:pt x="30163" y="125992"/>
                  <a:pt x="32328" y="123825"/>
                  <a:pt x="34493" y="123825"/>
                </a:cubicBezTo>
                <a:close/>
                <a:moveTo>
                  <a:pt x="163024" y="95250"/>
                </a:moveTo>
                <a:lnTo>
                  <a:pt x="209683" y="95250"/>
                </a:lnTo>
                <a:cubicBezTo>
                  <a:pt x="211820" y="95250"/>
                  <a:pt x="213957" y="97082"/>
                  <a:pt x="213957" y="99646"/>
                </a:cubicBezTo>
                <a:cubicBezTo>
                  <a:pt x="213957" y="102577"/>
                  <a:pt x="211820" y="104409"/>
                  <a:pt x="209683" y="104409"/>
                </a:cubicBezTo>
                <a:lnTo>
                  <a:pt x="163024" y="104409"/>
                </a:lnTo>
                <a:cubicBezTo>
                  <a:pt x="160531" y="104409"/>
                  <a:pt x="158750" y="102577"/>
                  <a:pt x="158750" y="99646"/>
                </a:cubicBezTo>
                <a:cubicBezTo>
                  <a:pt x="158750" y="97082"/>
                  <a:pt x="160531" y="95250"/>
                  <a:pt x="163024" y="95250"/>
                </a:cubicBezTo>
                <a:close/>
                <a:moveTo>
                  <a:pt x="34509" y="95250"/>
                </a:moveTo>
                <a:lnTo>
                  <a:pt x="140980" y="95250"/>
                </a:lnTo>
                <a:cubicBezTo>
                  <a:pt x="143515" y="95250"/>
                  <a:pt x="145688" y="97082"/>
                  <a:pt x="145688" y="99646"/>
                </a:cubicBezTo>
                <a:cubicBezTo>
                  <a:pt x="145688" y="102577"/>
                  <a:pt x="143515" y="104409"/>
                  <a:pt x="140980" y="104409"/>
                </a:cubicBezTo>
                <a:lnTo>
                  <a:pt x="34509" y="104409"/>
                </a:lnTo>
                <a:cubicBezTo>
                  <a:pt x="32336" y="104409"/>
                  <a:pt x="30163" y="102577"/>
                  <a:pt x="30163" y="99646"/>
                </a:cubicBezTo>
                <a:cubicBezTo>
                  <a:pt x="30163" y="97082"/>
                  <a:pt x="32336" y="95250"/>
                  <a:pt x="34509" y="95250"/>
                </a:cubicBezTo>
                <a:close/>
                <a:moveTo>
                  <a:pt x="243488" y="43995"/>
                </a:moveTo>
                <a:lnTo>
                  <a:pt x="243488" y="251711"/>
                </a:lnTo>
                <a:cubicBezTo>
                  <a:pt x="243488" y="254235"/>
                  <a:pt x="241692" y="256038"/>
                  <a:pt x="239178" y="256038"/>
                </a:cubicBezTo>
                <a:lnTo>
                  <a:pt x="44173" y="256038"/>
                </a:lnTo>
                <a:lnTo>
                  <a:pt x="44173" y="282724"/>
                </a:lnTo>
                <a:lnTo>
                  <a:pt x="270063" y="282724"/>
                </a:lnTo>
                <a:lnTo>
                  <a:pt x="270063" y="43995"/>
                </a:lnTo>
                <a:lnTo>
                  <a:pt x="243488" y="43995"/>
                </a:lnTo>
                <a:close/>
                <a:moveTo>
                  <a:pt x="39162" y="39124"/>
                </a:moveTo>
                <a:lnTo>
                  <a:pt x="39162" y="65650"/>
                </a:lnTo>
                <a:lnTo>
                  <a:pt x="206541" y="65650"/>
                </a:lnTo>
                <a:lnTo>
                  <a:pt x="206541" y="39124"/>
                </a:lnTo>
                <a:lnTo>
                  <a:pt x="39162" y="39124"/>
                </a:lnTo>
                <a:close/>
                <a:moveTo>
                  <a:pt x="34483" y="30162"/>
                </a:moveTo>
                <a:lnTo>
                  <a:pt x="211221" y="30162"/>
                </a:lnTo>
                <a:cubicBezTo>
                  <a:pt x="213380" y="30162"/>
                  <a:pt x="215540" y="32313"/>
                  <a:pt x="215540" y="34822"/>
                </a:cubicBezTo>
                <a:lnTo>
                  <a:pt x="215540" y="69952"/>
                </a:lnTo>
                <a:cubicBezTo>
                  <a:pt x="215540" y="72103"/>
                  <a:pt x="213380" y="74253"/>
                  <a:pt x="211221" y="74253"/>
                </a:cubicBezTo>
                <a:lnTo>
                  <a:pt x="34483" y="74253"/>
                </a:lnTo>
                <a:cubicBezTo>
                  <a:pt x="32323" y="74253"/>
                  <a:pt x="30163" y="72103"/>
                  <a:pt x="30163" y="69952"/>
                </a:cubicBezTo>
                <a:lnTo>
                  <a:pt x="30163" y="34822"/>
                </a:lnTo>
                <a:cubicBezTo>
                  <a:pt x="30163" y="32313"/>
                  <a:pt x="32323" y="30162"/>
                  <a:pt x="34483" y="30162"/>
                </a:cubicBezTo>
                <a:close/>
                <a:moveTo>
                  <a:pt x="8978" y="8655"/>
                </a:moveTo>
                <a:lnTo>
                  <a:pt x="8978" y="247384"/>
                </a:lnTo>
                <a:lnTo>
                  <a:pt x="234869" y="247384"/>
                </a:lnTo>
                <a:lnTo>
                  <a:pt x="234869" y="8655"/>
                </a:lnTo>
                <a:lnTo>
                  <a:pt x="8978" y="8655"/>
                </a:lnTo>
                <a:close/>
                <a:moveTo>
                  <a:pt x="4309" y="0"/>
                </a:moveTo>
                <a:lnTo>
                  <a:pt x="239178" y="0"/>
                </a:lnTo>
                <a:cubicBezTo>
                  <a:pt x="241692" y="0"/>
                  <a:pt x="243488" y="1803"/>
                  <a:pt x="243488" y="4327"/>
                </a:cubicBezTo>
                <a:lnTo>
                  <a:pt x="243488" y="35340"/>
                </a:lnTo>
                <a:lnTo>
                  <a:pt x="274372" y="35340"/>
                </a:lnTo>
                <a:cubicBezTo>
                  <a:pt x="276886" y="35340"/>
                  <a:pt x="279041" y="37144"/>
                  <a:pt x="279041" y="39668"/>
                </a:cubicBezTo>
                <a:lnTo>
                  <a:pt x="279041" y="287051"/>
                </a:lnTo>
                <a:cubicBezTo>
                  <a:pt x="279041" y="289576"/>
                  <a:pt x="276886" y="291739"/>
                  <a:pt x="274372" y="291739"/>
                </a:cubicBezTo>
                <a:lnTo>
                  <a:pt x="39504" y="291739"/>
                </a:lnTo>
                <a:cubicBezTo>
                  <a:pt x="37349" y="291739"/>
                  <a:pt x="35194" y="289576"/>
                  <a:pt x="35194" y="287051"/>
                </a:cubicBezTo>
                <a:lnTo>
                  <a:pt x="35194" y="256038"/>
                </a:lnTo>
                <a:lnTo>
                  <a:pt x="4309" y="256038"/>
                </a:lnTo>
                <a:cubicBezTo>
                  <a:pt x="2155" y="256038"/>
                  <a:pt x="0" y="254235"/>
                  <a:pt x="0" y="251711"/>
                </a:cubicBezTo>
                <a:lnTo>
                  <a:pt x="0" y="4327"/>
                </a:lnTo>
                <a:cubicBezTo>
                  <a:pt x="0" y="1803"/>
                  <a:pt x="2155" y="0"/>
                  <a:pt x="43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/>
          </a:p>
        </p:txBody>
      </p:sp>
      <p:sp>
        <p:nvSpPr>
          <p:cNvPr id="40" name="Freeform 948">
            <a:extLst>
              <a:ext uri="{FF2B5EF4-FFF2-40B4-BE49-F238E27FC236}">
                <a16:creationId xmlns:a16="http://schemas.microsoft.com/office/drawing/2014/main" xmlns="" id="{2D873063-2F87-5349-8347-6D88AB32F0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98238" y="4678197"/>
            <a:ext cx="380449" cy="382742"/>
          </a:xfrm>
          <a:custGeom>
            <a:avLst/>
            <a:gdLst>
              <a:gd name="T0" fmla="*/ 4491636 w 290404"/>
              <a:gd name="T1" fmla="*/ 3971512 h 291739"/>
              <a:gd name="T2" fmla="*/ 3903361 w 290404"/>
              <a:gd name="T3" fmla="*/ 4562582 h 291739"/>
              <a:gd name="T4" fmla="*/ 4923919 w 290404"/>
              <a:gd name="T5" fmla="*/ 5614914 h 291739"/>
              <a:gd name="T6" fmla="*/ 5129469 w 290404"/>
              <a:gd name="T7" fmla="*/ 5614914 h 291739"/>
              <a:gd name="T8" fmla="*/ 5512159 w 290404"/>
              <a:gd name="T9" fmla="*/ 5218472 h 291739"/>
              <a:gd name="T10" fmla="*/ 5554706 w 290404"/>
              <a:gd name="T11" fmla="*/ 5117567 h 291739"/>
              <a:gd name="T12" fmla="*/ 5512159 w 290404"/>
              <a:gd name="T13" fmla="*/ 5009464 h 291739"/>
              <a:gd name="T14" fmla="*/ 3867927 w 290404"/>
              <a:gd name="T15" fmla="*/ 3639961 h 291739"/>
              <a:gd name="T16" fmla="*/ 3733190 w 290404"/>
              <a:gd name="T17" fmla="*/ 3798532 h 291739"/>
              <a:gd name="T18" fmla="*/ 3577297 w 290404"/>
              <a:gd name="T19" fmla="*/ 3935497 h 291739"/>
              <a:gd name="T20" fmla="*/ 3924603 w 290404"/>
              <a:gd name="T21" fmla="*/ 4288660 h 291739"/>
              <a:gd name="T22" fmla="*/ 4222295 w 290404"/>
              <a:gd name="T23" fmla="*/ 3993147 h 291739"/>
              <a:gd name="T24" fmla="*/ 2192672 w 290404"/>
              <a:gd name="T25" fmla="*/ 1142290 h 291739"/>
              <a:gd name="T26" fmla="*/ 2285186 w 290404"/>
              <a:gd name="T27" fmla="*/ 1235361 h 291739"/>
              <a:gd name="T28" fmla="*/ 2192672 w 290404"/>
              <a:gd name="T29" fmla="*/ 1321240 h 291739"/>
              <a:gd name="T30" fmla="*/ 1303712 w 290404"/>
              <a:gd name="T31" fmla="*/ 2216082 h 291739"/>
              <a:gd name="T32" fmla="*/ 1218298 w 290404"/>
              <a:gd name="T33" fmla="*/ 2309129 h 291739"/>
              <a:gd name="T34" fmla="*/ 1132935 w 290404"/>
              <a:gd name="T35" fmla="*/ 2216082 h 291739"/>
              <a:gd name="T36" fmla="*/ 2192672 w 290404"/>
              <a:gd name="T37" fmla="*/ 1142290 h 291739"/>
              <a:gd name="T38" fmla="*/ 2206618 w 290404"/>
              <a:gd name="T39" fmla="*/ 813849 h 291739"/>
              <a:gd name="T40" fmla="*/ 1213037 w 290404"/>
              <a:gd name="T41" fmla="*/ 1229676 h 291739"/>
              <a:gd name="T42" fmla="*/ 1213037 w 290404"/>
              <a:gd name="T43" fmla="*/ 3237117 h 291739"/>
              <a:gd name="T44" fmla="*/ 2206618 w 290404"/>
              <a:gd name="T45" fmla="*/ 3660115 h 291739"/>
              <a:gd name="T46" fmla="*/ 3207202 w 290404"/>
              <a:gd name="T47" fmla="*/ 3237117 h 291739"/>
              <a:gd name="T48" fmla="*/ 3618833 w 290404"/>
              <a:gd name="T49" fmla="*/ 2233372 h 291739"/>
              <a:gd name="T50" fmla="*/ 3207202 w 290404"/>
              <a:gd name="T51" fmla="*/ 1229676 h 291739"/>
              <a:gd name="T52" fmla="*/ 2206618 w 290404"/>
              <a:gd name="T53" fmla="*/ 813849 h 291739"/>
              <a:gd name="T54" fmla="*/ 2206618 w 290404"/>
              <a:gd name="T55" fmla="*/ 634582 h 291739"/>
              <a:gd name="T56" fmla="*/ 3327901 w 290404"/>
              <a:gd name="T57" fmla="*/ 1107811 h 291739"/>
              <a:gd name="T58" fmla="*/ 3789161 w 290404"/>
              <a:gd name="T59" fmla="*/ 2233372 h 291739"/>
              <a:gd name="T60" fmla="*/ 3327901 w 290404"/>
              <a:gd name="T61" fmla="*/ 3366159 h 291739"/>
              <a:gd name="T62" fmla="*/ 2206618 w 290404"/>
              <a:gd name="T63" fmla="*/ 3832180 h 291739"/>
              <a:gd name="T64" fmla="*/ 1092421 w 290404"/>
              <a:gd name="T65" fmla="*/ 3366159 h 291739"/>
              <a:gd name="T66" fmla="*/ 1092421 w 290404"/>
              <a:gd name="T67" fmla="*/ 1107811 h 291739"/>
              <a:gd name="T68" fmla="*/ 2206618 w 290404"/>
              <a:gd name="T69" fmla="*/ 634582 h 291739"/>
              <a:gd name="T70" fmla="*/ 2181120 w 290404"/>
              <a:gd name="T71" fmla="*/ 173024 h 291739"/>
              <a:gd name="T72" fmla="*/ 763640 w 290404"/>
              <a:gd name="T73" fmla="*/ 771252 h 291739"/>
              <a:gd name="T74" fmla="*/ 763640 w 290404"/>
              <a:gd name="T75" fmla="*/ 3668796 h 291739"/>
              <a:gd name="T76" fmla="*/ 3612753 w 290404"/>
              <a:gd name="T77" fmla="*/ 3668796 h 291739"/>
              <a:gd name="T78" fmla="*/ 4200977 w 290404"/>
              <a:gd name="T79" fmla="*/ 2220006 h 291739"/>
              <a:gd name="T80" fmla="*/ 3612753 w 290404"/>
              <a:gd name="T81" fmla="*/ 771252 h 291739"/>
              <a:gd name="T82" fmla="*/ 2181120 w 290404"/>
              <a:gd name="T83" fmla="*/ 173024 h 291739"/>
              <a:gd name="T84" fmla="*/ 2181120 w 290404"/>
              <a:gd name="T85" fmla="*/ 0 h 291739"/>
              <a:gd name="T86" fmla="*/ 3733190 w 290404"/>
              <a:gd name="T87" fmla="*/ 648655 h 291739"/>
              <a:gd name="T88" fmla="*/ 4371037 w 290404"/>
              <a:gd name="T89" fmla="*/ 2220006 h 291739"/>
              <a:gd name="T90" fmla="*/ 3974231 w 290404"/>
              <a:gd name="T91" fmla="*/ 3495795 h 291739"/>
              <a:gd name="T92" fmla="*/ 4342772 w 290404"/>
              <a:gd name="T93" fmla="*/ 3870643 h 291739"/>
              <a:gd name="T94" fmla="*/ 4427780 w 290404"/>
              <a:gd name="T95" fmla="*/ 3784130 h 291739"/>
              <a:gd name="T96" fmla="*/ 4555388 w 290404"/>
              <a:gd name="T97" fmla="*/ 3784130 h 291739"/>
              <a:gd name="T98" fmla="*/ 5639677 w 290404"/>
              <a:gd name="T99" fmla="*/ 4886940 h 291739"/>
              <a:gd name="T100" fmla="*/ 5731837 w 290404"/>
              <a:gd name="T101" fmla="*/ 5117567 h 291739"/>
              <a:gd name="T102" fmla="*/ 5639677 w 290404"/>
              <a:gd name="T103" fmla="*/ 5341015 h 291739"/>
              <a:gd name="T104" fmla="*/ 5249930 w 290404"/>
              <a:gd name="T105" fmla="*/ 5737447 h 291739"/>
              <a:gd name="T106" fmla="*/ 5030229 w 290404"/>
              <a:gd name="T107" fmla="*/ 5831143 h 291739"/>
              <a:gd name="T108" fmla="*/ 4810563 w 290404"/>
              <a:gd name="T109" fmla="*/ 5737447 h 291739"/>
              <a:gd name="T110" fmla="*/ 3719052 w 290404"/>
              <a:gd name="T111" fmla="*/ 4627437 h 291739"/>
              <a:gd name="T112" fmla="*/ 3697811 w 290404"/>
              <a:gd name="T113" fmla="*/ 4562582 h 291739"/>
              <a:gd name="T114" fmla="*/ 3719052 w 290404"/>
              <a:gd name="T115" fmla="*/ 4504925 h 291739"/>
              <a:gd name="T116" fmla="*/ 3811230 w 290404"/>
              <a:gd name="T117" fmla="*/ 4418425 h 291739"/>
              <a:gd name="T118" fmla="*/ 3435575 w 290404"/>
              <a:gd name="T119" fmla="*/ 4043600 h 291739"/>
              <a:gd name="T120" fmla="*/ 2181120 w 290404"/>
              <a:gd name="T121" fmla="*/ 4447239 h 291739"/>
              <a:gd name="T122" fmla="*/ 643136 w 290404"/>
              <a:gd name="T123" fmla="*/ 3798532 h 291739"/>
              <a:gd name="T124" fmla="*/ 643136 w 290404"/>
              <a:gd name="T125" fmla="*/ 648655 h 291739"/>
              <a:gd name="T126" fmla="*/ 2181120 w 290404"/>
              <a:gd name="T127" fmla="*/ 0 h 291739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60000 65536"/>
              <a:gd name="T190" fmla="*/ 0 60000 65536"/>
              <a:gd name="T191" fmla="*/ 0 60000 65536"/>
            </a:gdLst>
            <a:ahLst/>
            <a:cxnLst>
              <a:cxn ang="T128">
                <a:pos x="T0" y="T1"/>
              </a:cxn>
              <a:cxn ang="T129">
                <a:pos x="T2" y="T3"/>
              </a:cxn>
              <a:cxn ang="T130">
                <a:pos x="T4" y="T5"/>
              </a:cxn>
              <a:cxn ang="T131">
                <a:pos x="T6" y="T7"/>
              </a:cxn>
              <a:cxn ang="T132">
                <a:pos x="T8" y="T9"/>
              </a:cxn>
              <a:cxn ang="T133">
                <a:pos x="T10" y="T11"/>
              </a:cxn>
              <a:cxn ang="T134">
                <a:pos x="T12" y="T13"/>
              </a:cxn>
              <a:cxn ang="T135">
                <a:pos x="T14" y="T15"/>
              </a:cxn>
              <a:cxn ang="T136">
                <a:pos x="T16" y="T17"/>
              </a:cxn>
              <a:cxn ang="T137">
                <a:pos x="T18" y="T19"/>
              </a:cxn>
              <a:cxn ang="T138">
                <a:pos x="T20" y="T21"/>
              </a:cxn>
              <a:cxn ang="T139">
                <a:pos x="T22" y="T23"/>
              </a:cxn>
              <a:cxn ang="T140">
                <a:pos x="T24" y="T25"/>
              </a:cxn>
              <a:cxn ang="T141">
                <a:pos x="T26" y="T27"/>
              </a:cxn>
              <a:cxn ang="T142">
                <a:pos x="T28" y="T29"/>
              </a:cxn>
              <a:cxn ang="T143">
                <a:pos x="T30" y="T31"/>
              </a:cxn>
              <a:cxn ang="T144">
                <a:pos x="T32" y="T33"/>
              </a:cxn>
              <a:cxn ang="T145">
                <a:pos x="T34" y="T35"/>
              </a:cxn>
              <a:cxn ang="T146">
                <a:pos x="T36" y="T37"/>
              </a:cxn>
              <a:cxn ang="T147">
                <a:pos x="T38" y="T39"/>
              </a:cxn>
              <a:cxn ang="T148">
                <a:pos x="T40" y="T41"/>
              </a:cxn>
              <a:cxn ang="T149">
                <a:pos x="T42" y="T43"/>
              </a:cxn>
              <a:cxn ang="T150">
                <a:pos x="T44" y="T45"/>
              </a:cxn>
              <a:cxn ang="T151">
                <a:pos x="T46" y="T47"/>
              </a:cxn>
              <a:cxn ang="T152">
                <a:pos x="T48" y="T49"/>
              </a:cxn>
              <a:cxn ang="T153">
                <a:pos x="T50" y="T51"/>
              </a:cxn>
              <a:cxn ang="T154">
                <a:pos x="T52" y="T53"/>
              </a:cxn>
              <a:cxn ang="T155">
                <a:pos x="T54" y="T55"/>
              </a:cxn>
              <a:cxn ang="T156">
                <a:pos x="T56" y="T57"/>
              </a:cxn>
              <a:cxn ang="T157">
                <a:pos x="T58" y="T59"/>
              </a:cxn>
              <a:cxn ang="T158">
                <a:pos x="T60" y="T61"/>
              </a:cxn>
              <a:cxn ang="T159">
                <a:pos x="T62" y="T63"/>
              </a:cxn>
              <a:cxn ang="T160">
                <a:pos x="T64" y="T65"/>
              </a:cxn>
              <a:cxn ang="T161">
                <a:pos x="T66" y="T67"/>
              </a:cxn>
              <a:cxn ang="T162">
                <a:pos x="T68" y="T69"/>
              </a:cxn>
              <a:cxn ang="T163">
                <a:pos x="T70" y="T71"/>
              </a:cxn>
              <a:cxn ang="T164">
                <a:pos x="T72" y="T73"/>
              </a:cxn>
              <a:cxn ang="T165">
                <a:pos x="T74" y="T75"/>
              </a:cxn>
              <a:cxn ang="T166">
                <a:pos x="T76" y="T77"/>
              </a:cxn>
              <a:cxn ang="T167">
                <a:pos x="T78" y="T79"/>
              </a:cxn>
              <a:cxn ang="T168">
                <a:pos x="T80" y="T81"/>
              </a:cxn>
              <a:cxn ang="T169">
                <a:pos x="T82" y="T83"/>
              </a:cxn>
              <a:cxn ang="T170">
                <a:pos x="T84" y="T85"/>
              </a:cxn>
              <a:cxn ang="T171">
                <a:pos x="T86" y="T87"/>
              </a:cxn>
              <a:cxn ang="T172">
                <a:pos x="T88" y="T89"/>
              </a:cxn>
              <a:cxn ang="T173">
                <a:pos x="T90" y="T91"/>
              </a:cxn>
              <a:cxn ang="T174">
                <a:pos x="T92" y="T93"/>
              </a:cxn>
              <a:cxn ang="T175">
                <a:pos x="T94" y="T95"/>
              </a:cxn>
              <a:cxn ang="T176">
                <a:pos x="T96" y="T97"/>
              </a:cxn>
              <a:cxn ang="T177">
                <a:pos x="T98" y="T99"/>
              </a:cxn>
              <a:cxn ang="T178">
                <a:pos x="T100" y="T101"/>
              </a:cxn>
              <a:cxn ang="T179">
                <a:pos x="T102" y="T103"/>
              </a:cxn>
              <a:cxn ang="T180">
                <a:pos x="T104" y="T105"/>
              </a:cxn>
              <a:cxn ang="T181">
                <a:pos x="T106" y="T107"/>
              </a:cxn>
              <a:cxn ang="T182">
                <a:pos x="T108" y="T109"/>
              </a:cxn>
              <a:cxn ang="T183">
                <a:pos x="T110" y="T111"/>
              </a:cxn>
              <a:cxn ang="T184">
                <a:pos x="T112" y="T113"/>
              </a:cxn>
              <a:cxn ang="T185">
                <a:pos x="T114" y="T115"/>
              </a:cxn>
              <a:cxn ang="T186">
                <a:pos x="T116" y="T117"/>
              </a:cxn>
              <a:cxn ang="T187">
                <a:pos x="T118" y="T119"/>
              </a:cxn>
              <a:cxn ang="T188">
                <a:pos x="T120" y="T121"/>
              </a:cxn>
              <a:cxn ang="T189">
                <a:pos x="T122" y="T123"/>
              </a:cxn>
              <a:cxn ang="T190">
                <a:pos x="T124" y="T125"/>
              </a:cxn>
              <a:cxn ang="T191">
                <a:pos x="T126" y="T127"/>
              </a:cxn>
            </a:cxnLst>
            <a:rect l="0" t="0" r="r" b="b"/>
            <a:pathLst>
              <a:path w="290404" h="291739">
                <a:moveTo>
                  <a:pt x="227566" y="198700"/>
                </a:moveTo>
                <a:lnTo>
                  <a:pt x="197762" y="228271"/>
                </a:lnTo>
                <a:lnTo>
                  <a:pt x="249469" y="280921"/>
                </a:lnTo>
                <a:cubicBezTo>
                  <a:pt x="252701" y="283445"/>
                  <a:pt x="257010" y="283445"/>
                  <a:pt x="259882" y="280921"/>
                </a:cubicBezTo>
                <a:lnTo>
                  <a:pt x="279273" y="261087"/>
                </a:lnTo>
                <a:cubicBezTo>
                  <a:pt x="281068" y="259645"/>
                  <a:pt x="281427" y="257841"/>
                  <a:pt x="281427" y="256038"/>
                </a:cubicBezTo>
                <a:cubicBezTo>
                  <a:pt x="281427" y="254235"/>
                  <a:pt x="281068" y="252072"/>
                  <a:pt x="279273" y="250629"/>
                </a:cubicBezTo>
                <a:lnTo>
                  <a:pt x="227566" y="198700"/>
                </a:lnTo>
                <a:close/>
                <a:moveTo>
                  <a:pt x="195967" y="182112"/>
                </a:moveTo>
                <a:cubicBezTo>
                  <a:pt x="194171" y="184997"/>
                  <a:pt x="191658" y="187160"/>
                  <a:pt x="189144" y="190045"/>
                </a:cubicBezTo>
                <a:cubicBezTo>
                  <a:pt x="186631" y="192570"/>
                  <a:pt x="184117" y="194733"/>
                  <a:pt x="181245" y="196897"/>
                </a:cubicBezTo>
                <a:lnTo>
                  <a:pt x="198839" y="214567"/>
                </a:lnTo>
                <a:lnTo>
                  <a:pt x="213921" y="199782"/>
                </a:lnTo>
                <a:lnTo>
                  <a:pt x="195967" y="182112"/>
                </a:lnTo>
                <a:close/>
                <a:moveTo>
                  <a:pt x="111093" y="57150"/>
                </a:moveTo>
                <a:cubicBezTo>
                  <a:pt x="113976" y="57150"/>
                  <a:pt x="115778" y="59299"/>
                  <a:pt x="115778" y="61806"/>
                </a:cubicBezTo>
                <a:cubicBezTo>
                  <a:pt x="115778" y="63955"/>
                  <a:pt x="113976" y="66104"/>
                  <a:pt x="111093" y="66104"/>
                </a:cubicBezTo>
                <a:cubicBezTo>
                  <a:pt x="86229" y="66104"/>
                  <a:pt x="66050" y="86160"/>
                  <a:pt x="66050" y="110873"/>
                </a:cubicBezTo>
                <a:cubicBezTo>
                  <a:pt x="66050" y="113380"/>
                  <a:pt x="63887" y="115529"/>
                  <a:pt x="61725" y="115529"/>
                </a:cubicBezTo>
                <a:cubicBezTo>
                  <a:pt x="59203" y="115529"/>
                  <a:pt x="57401" y="113380"/>
                  <a:pt x="57401" y="110873"/>
                </a:cubicBezTo>
                <a:cubicBezTo>
                  <a:pt x="57401" y="81504"/>
                  <a:pt x="81545" y="57150"/>
                  <a:pt x="111093" y="57150"/>
                </a:cubicBezTo>
                <a:close/>
                <a:moveTo>
                  <a:pt x="111796" y="40717"/>
                </a:moveTo>
                <a:cubicBezTo>
                  <a:pt x="93099" y="40717"/>
                  <a:pt x="75121" y="48250"/>
                  <a:pt x="61458" y="61522"/>
                </a:cubicBezTo>
                <a:cubicBezTo>
                  <a:pt x="33771" y="89141"/>
                  <a:pt x="33771" y="134696"/>
                  <a:pt x="61458" y="161957"/>
                </a:cubicBezTo>
                <a:cubicBezTo>
                  <a:pt x="75121" y="175587"/>
                  <a:pt x="93099" y="183120"/>
                  <a:pt x="111796" y="183120"/>
                </a:cubicBezTo>
                <a:cubicBezTo>
                  <a:pt x="130853" y="183120"/>
                  <a:pt x="148831" y="175587"/>
                  <a:pt x="162494" y="161957"/>
                </a:cubicBezTo>
                <a:cubicBezTo>
                  <a:pt x="176158" y="149044"/>
                  <a:pt x="183349" y="131109"/>
                  <a:pt x="183349" y="111739"/>
                </a:cubicBezTo>
                <a:cubicBezTo>
                  <a:pt x="183349" y="92728"/>
                  <a:pt x="176158" y="74794"/>
                  <a:pt x="162494" y="61522"/>
                </a:cubicBezTo>
                <a:cubicBezTo>
                  <a:pt x="148831" y="48250"/>
                  <a:pt x="130853" y="40717"/>
                  <a:pt x="111796" y="40717"/>
                </a:cubicBezTo>
                <a:close/>
                <a:moveTo>
                  <a:pt x="111796" y="31750"/>
                </a:moveTo>
                <a:cubicBezTo>
                  <a:pt x="133370" y="31750"/>
                  <a:pt x="153505" y="40359"/>
                  <a:pt x="168607" y="55424"/>
                </a:cubicBezTo>
                <a:cubicBezTo>
                  <a:pt x="183709" y="70489"/>
                  <a:pt x="191979" y="90576"/>
                  <a:pt x="191979" y="111739"/>
                </a:cubicBezTo>
                <a:cubicBezTo>
                  <a:pt x="191979" y="133261"/>
                  <a:pt x="183709" y="153348"/>
                  <a:pt x="168607" y="168413"/>
                </a:cubicBezTo>
                <a:cubicBezTo>
                  <a:pt x="153505" y="183478"/>
                  <a:pt x="133370" y="191728"/>
                  <a:pt x="111796" y="191728"/>
                </a:cubicBezTo>
                <a:cubicBezTo>
                  <a:pt x="90582" y="191728"/>
                  <a:pt x="70447" y="183478"/>
                  <a:pt x="55345" y="168413"/>
                </a:cubicBezTo>
                <a:cubicBezTo>
                  <a:pt x="24063" y="137207"/>
                  <a:pt x="24063" y="86631"/>
                  <a:pt x="55345" y="55424"/>
                </a:cubicBezTo>
                <a:cubicBezTo>
                  <a:pt x="70447" y="40359"/>
                  <a:pt x="90582" y="31750"/>
                  <a:pt x="111796" y="31750"/>
                </a:cubicBezTo>
                <a:close/>
                <a:moveTo>
                  <a:pt x="110506" y="8655"/>
                </a:moveTo>
                <a:cubicBezTo>
                  <a:pt x="83575" y="8655"/>
                  <a:pt x="57722" y="19473"/>
                  <a:pt x="38691" y="38586"/>
                </a:cubicBezTo>
                <a:cubicBezTo>
                  <a:pt x="-1167" y="78615"/>
                  <a:pt x="-1167" y="143526"/>
                  <a:pt x="38691" y="183554"/>
                </a:cubicBezTo>
                <a:cubicBezTo>
                  <a:pt x="78548" y="223583"/>
                  <a:pt x="143182" y="223583"/>
                  <a:pt x="183040" y="183554"/>
                </a:cubicBezTo>
                <a:cubicBezTo>
                  <a:pt x="202071" y="164442"/>
                  <a:pt x="212843" y="138477"/>
                  <a:pt x="212843" y="111070"/>
                </a:cubicBezTo>
                <a:cubicBezTo>
                  <a:pt x="212843" y="83663"/>
                  <a:pt x="202071" y="58059"/>
                  <a:pt x="183040" y="38586"/>
                </a:cubicBezTo>
                <a:cubicBezTo>
                  <a:pt x="163650" y="19473"/>
                  <a:pt x="138155" y="8655"/>
                  <a:pt x="110506" y="8655"/>
                </a:cubicBezTo>
                <a:close/>
                <a:moveTo>
                  <a:pt x="110506" y="0"/>
                </a:moveTo>
                <a:cubicBezTo>
                  <a:pt x="140310" y="0"/>
                  <a:pt x="168318" y="11540"/>
                  <a:pt x="189144" y="32455"/>
                </a:cubicBezTo>
                <a:cubicBezTo>
                  <a:pt x="209971" y="53371"/>
                  <a:pt x="221461" y="81500"/>
                  <a:pt x="221461" y="111070"/>
                </a:cubicBezTo>
                <a:cubicBezTo>
                  <a:pt x="221461" y="134510"/>
                  <a:pt x="214280" y="156508"/>
                  <a:pt x="201353" y="174899"/>
                </a:cubicBezTo>
                <a:lnTo>
                  <a:pt x="220025" y="193652"/>
                </a:lnTo>
                <a:lnTo>
                  <a:pt x="224334" y="189324"/>
                </a:lnTo>
                <a:cubicBezTo>
                  <a:pt x="226129" y="187521"/>
                  <a:pt x="228643" y="187521"/>
                  <a:pt x="230797" y="189324"/>
                </a:cubicBezTo>
                <a:lnTo>
                  <a:pt x="285736" y="244499"/>
                </a:lnTo>
                <a:cubicBezTo>
                  <a:pt x="288609" y="247744"/>
                  <a:pt x="290404" y="251711"/>
                  <a:pt x="290404" y="256038"/>
                </a:cubicBezTo>
                <a:cubicBezTo>
                  <a:pt x="290404" y="260005"/>
                  <a:pt x="288609" y="264333"/>
                  <a:pt x="285736" y="267217"/>
                </a:cubicBezTo>
                <a:lnTo>
                  <a:pt x="265987" y="287051"/>
                </a:lnTo>
                <a:cubicBezTo>
                  <a:pt x="263114" y="289936"/>
                  <a:pt x="258805" y="291739"/>
                  <a:pt x="254855" y="291739"/>
                </a:cubicBezTo>
                <a:cubicBezTo>
                  <a:pt x="250546" y="291739"/>
                  <a:pt x="246597" y="289936"/>
                  <a:pt x="243724" y="287051"/>
                </a:cubicBezTo>
                <a:lnTo>
                  <a:pt x="188426" y="231516"/>
                </a:lnTo>
                <a:cubicBezTo>
                  <a:pt x="187708" y="230795"/>
                  <a:pt x="187349" y="229713"/>
                  <a:pt x="187349" y="228271"/>
                </a:cubicBezTo>
                <a:cubicBezTo>
                  <a:pt x="187349" y="227189"/>
                  <a:pt x="187708" y="226107"/>
                  <a:pt x="188426" y="225386"/>
                </a:cubicBezTo>
                <a:lnTo>
                  <a:pt x="193094" y="221058"/>
                </a:lnTo>
                <a:lnTo>
                  <a:pt x="174063" y="202306"/>
                </a:lnTo>
                <a:cubicBezTo>
                  <a:pt x="155032" y="215649"/>
                  <a:pt x="133128" y="222501"/>
                  <a:pt x="110506" y="222501"/>
                </a:cubicBezTo>
                <a:cubicBezTo>
                  <a:pt x="82498" y="222501"/>
                  <a:pt x="53772" y="211682"/>
                  <a:pt x="32586" y="190045"/>
                </a:cubicBezTo>
                <a:cubicBezTo>
                  <a:pt x="-10862" y="146411"/>
                  <a:pt x="-10862" y="76090"/>
                  <a:pt x="32586" y="32455"/>
                </a:cubicBezTo>
                <a:cubicBezTo>
                  <a:pt x="53413" y="11540"/>
                  <a:pt x="81062" y="0"/>
                  <a:pt x="1105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/>
          </a:p>
        </p:txBody>
      </p:sp>
      <p:sp>
        <p:nvSpPr>
          <p:cNvPr id="41" name="Freeform 949">
            <a:extLst>
              <a:ext uri="{FF2B5EF4-FFF2-40B4-BE49-F238E27FC236}">
                <a16:creationId xmlns:a16="http://schemas.microsoft.com/office/drawing/2014/main" xmlns="" id="{C3F59F6F-6A27-C547-A9E1-04DDF925E5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97665" y="2520900"/>
            <a:ext cx="381595" cy="382741"/>
          </a:xfrm>
          <a:custGeom>
            <a:avLst/>
            <a:gdLst>
              <a:gd name="T0" fmla="*/ 1584479 w 291288"/>
              <a:gd name="T1" fmla="*/ 5081546 h 291739"/>
              <a:gd name="T2" fmla="*/ 1497482 w 291288"/>
              <a:gd name="T3" fmla="*/ 5650958 h 291739"/>
              <a:gd name="T4" fmla="*/ 2845342 w 291288"/>
              <a:gd name="T5" fmla="*/ 5650958 h 291739"/>
              <a:gd name="T6" fmla="*/ 2845342 w 291288"/>
              <a:gd name="T7" fmla="*/ 5081546 h 291739"/>
              <a:gd name="T8" fmla="*/ 1693171 w 291288"/>
              <a:gd name="T9" fmla="*/ 4411191 h 291739"/>
              <a:gd name="T10" fmla="*/ 1613438 w 291288"/>
              <a:gd name="T11" fmla="*/ 4901341 h 291739"/>
              <a:gd name="T12" fmla="*/ 2932303 w 291288"/>
              <a:gd name="T13" fmla="*/ 4901341 h 291739"/>
              <a:gd name="T14" fmla="*/ 3019233 w 291288"/>
              <a:gd name="T15" fmla="*/ 4995057 h 291739"/>
              <a:gd name="T16" fmla="*/ 3019233 w 291288"/>
              <a:gd name="T17" fmla="*/ 5650958 h 291739"/>
              <a:gd name="T18" fmla="*/ 5396083 w 291288"/>
              <a:gd name="T19" fmla="*/ 5650958 h 291739"/>
              <a:gd name="T20" fmla="*/ 2910585 w 291288"/>
              <a:gd name="T21" fmla="*/ 4411191 h 291739"/>
              <a:gd name="T22" fmla="*/ 584454 w 291288"/>
              <a:gd name="T23" fmla="*/ 4411191 h 291739"/>
              <a:gd name="T24" fmla="*/ 207645 w 291288"/>
              <a:gd name="T25" fmla="*/ 5650958 h 291739"/>
              <a:gd name="T26" fmla="*/ 1316308 w 291288"/>
              <a:gd name="T27" fmla="*/ 5650958 h 291739"/>
              <a:gd name="T28" fmla="*/ 1519225 w 291288"/>
              <a:gd name="T29" fmla="*/ 4411191 h 291739"/>
              <a:gd name="T30" fmla="*/ 5193231 w 291288"/>
              <a:gd name="T31" fmla="*/ 4122900 h 291739"/>
              <a:gd name="T32" fmla="*/ 3954030 w 291288"/>
              <a:gd name="T33" fmla="*/ 4742764 h 291739"/>
              <a:gd name="T34" fmla="*/ 5627966 w 291288"/>
              <a:gd name="T35" fmla="*/ 5571682 h 291739"/>
              <a:gd name="T36" fmla="*/ 3794641 w 291288"/>
              <a:gd name="T37" fmla="*/ 3474189 h 291739"/>
              <a:gd name="T38" fmla="*/ 3077250 w 291288"/>
              <a:gd name="T39" fmla="*/ 4303085 h 291739"/>
              <a:gd name="T40" fmla="*/ 3758425 w 291288"/>
              <a:gd name="T41" fmla="*/ 4634659 h 291739"/>
              <a:gd name="T42" fmla="*/ 5142442 w 291288"/>
              <a:gd name="T43" fmla="*/ 3949899 h 291739"/>
              <a:gd name="T44" fmla="*/ 4997488 w 291288"/>
              <a:gd name="T45" fmla="*/ 3474189 h 291739"/>
              <a:gd name="T46" fmla="*/ 1852580 w 291288"/>
              <a:gd name="T47" fmla="*/ 3474189 h 291739"/>
              <a:gd name="T48" fmla="*/ 1729406 w 291288"/>
              <a:gd name="T49" fmla="*/ 4238207 h 291739"/>
              <a:gd name="T50" fmla="*/ 2714865 w 291288"/>
              <a:gd name="T51" fmla="*/ 4238207 h 291739"/>
              <a:gd name="T52" fmla="*/ 2069980 w 291288"/>
              <a:gd name="T53" fmla="*/ 3474189 h 291739"/>
              <a:gd name="T54" fmla="*/ 867039 w 291288"/>
              <a:gd name="T55" fmla="*/ 3474189 h 291739"/>
              <a:gd name="T56" fmla="*/ 635160 w 291288"/>
              <a:gd name="T57" fmla="*/ 4238207 h 291739"/>
              <a:gd name="T58" fmla="*/ 1548259 w 291288"/>
              <a:gd name="T59" fmla="*/ 4238207 h 291739"/>
              <a:gd name="T60" fmla="*/ 1671433 w 291288"/>
              <a:gd name="T61" fmla="*/ 3474189 h 291739"/>
              <a:gd name="T62" fmla="*/ 2932303 w 291288"/>
              <a:gd name="T63" fmla="*/ 1029775 h 291739"/>
              <a:gd name="T64" fmla="*/ 2318097 w 291288"/>
              <a:gd name="T65" fmla="*/ 1649975 h 291739"/>
              <a:gd name="T66" fmla="*/ 2932303 w 291288"/>
              <a:gd name="T67" fmla="*/ 2262922 h 291739"/>
              <a:gd name="T68" fmla="*/ 3546535 w 291288"/>
              <a:gd name="T69" fmla="*/ 1649975 h 291739"/>
              <a:gd name="T70" fmla="*/ 2932303 w 291288"/>
              <a:gd name="T71" fmla="*/ 1029775 h 291739"/>
              <a:gd name="T72" fmla="*/ 2932303 w 291288"/>
              <a:gd name="T73" fmla="*/ 856672 h 291739"/>
              <a:gd name="T74" fmla="*/ 3727168 w 291288"/>
              <a:gd name="T75" fmla="*/ 1649975 h 291739"/>
              <a:gd name="T76" fmla="*/ 2932303 w 291288"/>
              <a:gd name="T77" fmla="*/ 2436012 h 291739"/>
              <a:gd name="T78" fmla="*/ 2137424 w 291288"/>
              <a:gd name="T79" fmla="*/ 1649975 h 291739"/>
              <a:gd name="T80" fmla="*/ 2932303 w 291288"/>
              <a:gd name="T81" fmla="*/ 856672 h 291739"/>
              <a:gd name="T82" fmla="*/ 2932303 w 291288"/>
              <a:gd name="T83" fmla="*/ 173024 h 291739"/>
              <a:gd name="T84" fmla="*/ 1468514 w 291288"/>
              <a:gd name="T85" fmla="*/ 1628973 h 291739"/>
              <a:gd name="T86" fmla="*/ 2932303 w 291288"/>
              <a:gd name="T87" fmla="*/ 4202168 h 291739"/>
              <a:gd name="T88" fmla="*/ 4388832 w 291288"/>
              <a:gd name="T89" fmla="*/ 1628973 h 291739"/>
              <a:gd name="T90" fmla="*/ 2932303 w 291288"/>
              <a:gd name="T91" fmla="*/ 173024 h 291739"/>
              <a:gd name="T92" fmla="*/ 2932303 w 291288"/>
              <a:gd name="T93" fmla="*/ 0 h 291739"/>
              <a:gd name="T94" fmla="*/ 4562730 w 291288"/>
              <a:gd name="T95" fmla="*/ 1628973 h 291739"/>
              <a:gd name="T96" fmla="*/ 3910540 w 291288"/>
              <a:gd name="T97" fmla="*/ 3293975 h 291739"/>
              <a:gd name="T98" fmla="*/ 5062700 w 291288"/>
              <a:gd name="T99" fmla="*/ 3293975 h 291739"/>
              <a:gd name="T100" fmla="*/ 5142442 w 291288"/>
              <a:gd name="T101" fmla="*/ 3358853 h 291739"/>
              <a:gd name="T102" fmla="*/ 5852599 w 291288"/>
              <a:gd name="T103" fmla="*/ 5708624 h 291739"/>
              <a:gd name="T104" fmla="*/ 5845367 w 291288"/>
              <a:gd name="T105" fmla="*/ 5795115 h 291739"/>
              <a:gd name="T106" fmla="*/ 5772890 w 291288"/>
              <a:gd name="T107" fmla="*/ 5831143 h 291739"/>
              <a:gd name="T108" fmla="*/ 84495 w 291288"/>
              <a:gd name="T109" fmla="*/ 5831143 h 291739"/>
              <a:gd name="T110" fmla="*/ 12038 w 291288"/>
              <a:gd name="T111" fmla="*/ 5795115 h 291739"/>
              <a:gd name="T112" fmla="*/ 4793 w 291288"/>
              <a:gd name="T113" fmla="*/ 5708624 h 291739"/>
              <a:gd name="T114" fmla="*/ 714891 w 291288"/>
              <a:gd name="T115" fmla="*/ 3358853 h 291739"/>
              <a:gd name="T116" fmla="*/ 801841 w 291288"/>
              <a:gd name="T117" fmla="*/ 3293975 h 291739"/>
              <a:gd name="T118" fmla="*/ 1939515 w 291288"/>
              <a:gd name="T119" fmla="*/ 3293975 h 291739"/>
              <a:gd name="T120" fmla="*/ 1294593 w 291288"/>
              <a:gd name="T121" fmla="*/ 1628973 h 291739"/>
              <a:gd name="T122" fmla="*/ 2932303 w 291288"/>
              <a:gd name="T123" fmla="*/ 0 h 2917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1288" h="291739">
                <a:moveTo>
                  <a:pt x="78754" y="254235"/>
                </a:moveTo>
                <a:lnTo>
                  <a:pt x="74431" y="282724"/>
                </a:lnTo>
                <a:lnTo>
                  <a:pt x="141424" y="282724"/>
                </a:lnTo>
                <a:lnTo>
                  <a:pt x="141424" y="254235"/>
                </a:lnTo>
                <a:lnTo>
                  <a:pt x="78754" y="254235"/>
                </a:lnTo>
                <a:close/>
                <a:moveTo>
                  <a:pt x="84156" y="220698"/>
                </a:moveTo>
                <a:lnTo>
                  <a:pt x="80194" y="245220"/>
                </a:lnTo>
                <a:lnTo>
                  <a:pt x="145746" y="245220"/>
                </a:lnTo>
                <a:cubicBezTo>
                  <a:pt x="147907" y="245220"/>
                  <a:pt x="150068" y="247384"/>
                  <a:pt x="150068" y="249908"/>
                </a:cubicBezTo>
                <a:lnTo>
                  <a:pt x="150068" y="282724"/>
                </a:lnTo>
                <a:lnTo>
                  <a:pt x="268205" y="282724"/>
                </a:lnTo>
                <a:lnTo>
                  <a:pt x="144666" y="220698"/>
                </a:lnTo>
                <a:lnTo>
                  <a:pt x="84156" y="220698"/>
                </a:lnTo>
                <a:close/>
                <a:moveTo>
                  <a:pt x="29050" y="220698"/>
                </a:moveTo>
                <a:lnTo>
                  <a:pt x="10321" y="282724"/>
                </a:lnTo>
                <a:lnTo>
                  <a:pt x="65427" y="282724"/>
                </a:lnTo>
                <a:lnTo>
                  <a:pt x="75512" y="220698"/>
                </a:lnTo>
                <a:lnTo>
                  <a:pt x="29050" y="220698"/>
                </a:lnTo>
                <a:close/>
                <a:moveTo>
                  <a:pt x="258120" y="206273"/>
                </a:moveTo>
                <a:lnTo>
                  <a:pt x="196530" y="237286"/>
                </a:lnTo>
                <a:lnTo>
                  <a:pt x="279730" y="278757"/>
                </a:lnTo>
                <a:lnTo>
                  <a:pt x="258120" y="206273"/>
                </a:lnTo>
                <a:close/>
                <a:moveTo>
                  <a:pt x="188607" y="173818"/>
                </a:moveTo>
                <a:cubicBezTo>
                  <a:pt x="174200" y="192930"/>
                  <a:pt x="160153" y="208076"/>
                  <a:pt x="152950" y="215289"/>
                </a:cubicBezTo>
                <a:lnTo>
                  <a:pt x="186806" y="231877"/>
                </a:lnTo>
                <a:lnTo>
                  <a:pt x="255599" y="197618"/>
                </a:lnTo>
                <a:lnTo>
                  <a:pt x="248395" y="173818"/>
                </a:lnTo>
                <a:lnTo>
                  <a:pt x="188607" y="173818"/>
                </a:lnTo>
                <a:close/>
                <a:moveTo>
                  <a:pt x="92080" y="173818"/>
                </a:moveTo>
                <a:lnTo>
                  <a:pt x="85957" y="212043"/>
                </a:lnTo>
                <a:lnTo>
                  <a:pt x="134941" y="212043"/>
                </a:lnTo>
                <a:cubicBezTo>
                  <a:pt x="127377" y="204109"/>
                  <a:pt x="115131" y="190406"/>
                  <a:pt x="102885" y="173818"/>
                </a:cubicBezTo>
                <a:lnTo>
                  <a:pt x="92080" y="173818"/>
                </a:lnTo>
                <a:close/>
                <a:moveTo>
                  <a:pt x="43096" y="173818"/>
                </a:moveTo>
                <a:lnTo>
                  <a:pt x="31571" y="212043"/>
                </a:lnTo>
                <a:lnTo>
                  <a:pt x="76953" y="212043"/>
                </a:lnTo>
                <a:lnTo>
                  <a:pt x="83076" y="173818"/>
                </a:lnTo>
                <a:lnTo>
                  <a:pt x="43096" y="173818"/>
                </a:lnTo>
                <a:close/>
                <a:moveTo>
                  <a:pt x="145746" y="51521"/>
                </a:moveTo>
                <a:cubicBezTo>
                  <a:pt x="128866" y="51521"/>
                  <a:pt x="115217" y="65592"/>
                  <a:pt x="115217" y="82550"/>
                </a:cubicBezTo>
                <a:cubicBezTo>
                  <a:pt x="115217" y="99507"/>
                  <a:pt x="128866" y="113217"/>
                  <a:pt x="145746" y="113217"/>
                </a:cubicBezTo>
                <a:cubicBezTo>
                  <a:pt x="162627" y="113217"/>
                  <a:pt x="176275" y="99507"/>
                  <a:pt x="176275" y="82550"/>
                </a:cubicBezTo>
                <a:cubicBezTo>
                  <a:pt x="176275" y="65592"/>
                  <a:pt x="162627" y="51521"/>
                  <a:pt x="145746" y="51521"/>
                </a:cubicBezTo>
                <a:close/>
                <a:moveTo>
                  <a:pt x="145746" y="42862"/>
                </a:moveTo>
                <a:cubicBezTo>
                  <a:pt x="167296" y="42862"/>
                  <a:pt x="185254" y="60541"/>
                  <a:pt x="185254" y="82550"/>
                </a:cubicBezTo>
                <a:cubicBezTo>
                  <a:pt x="185254" y="104197"/>
                  <a:pt x="167296" y="121876"/>
                  <a:pt x="145746" y="121876"/>
                </a:cubicBezTo>
                <a:cubicBezTo>
                  <a:pt x="123837" y="121876"/>
                  <a:pt x="106238" y="104197"/>
                  <a:pt x="106238" y="82550"/>
                </a:cubicBezTo>
                <a:cubicBezTo>
                  <a:pt x="106238" y="60541"/>
                  <a:pt x="123837" y="42862"/>
                  <a:pt x="145746" y="42862"/>
                </a:cubicBezTo>
                <a:close/>
                <a:moveTo>
                  <a:pt x="145746" y="8655"/>
                </a:moveTo>
                <a:cubicBezTo>
                  <a:pt x="105767" y="8655"/>
                  <a:pt x="72991" y="41471"/>
                  <a:pt x="72991" y="81500"/>
                </a:cubicBezTo>
                <a:cubicBezTo>
                  <a:pt x="72991" y="133428"/>
                  <a:pt x="131339" y="195815"/>
                  <a:pt x="145746" y="210240"/>
                </a:cubicBezTo>
                <a:cubicBezTo>
                  <a:pt x="159793" y="195815"/>
                  <a:pt x="218141" y="133068"/>
                  <a:pt x="218141" y="81500"/>
                </a:cubicBezTo>
                <a:cubicBezTo>
                  <a:pt x="218141" y="41471"/>
                  <a:pt x="185725" y="8655"/>
                  <a:pt x="145746" y="8655"/>
                </a:cubicBezTo>
                <a:close/>
                <a:moveTo>
                  <a:pt x="145746" y="0"/>
                </a:moveTo>
                <a:cubicBezTo>
                  <a:pt x="190408" y="0"/>
                  <a:pt x="226785" y="36422"/>
                  <a:pt x="226785" y="81500"/>
                </a:cubicBezTo>
                <a:cubicBezTo>
                  <a:pt x="226785" y="109628"/>
                  <a:pt x="211658" y="139920"/>
                  <a:pt x="194369" y="164802"/>
                </a:cubicBezTo>
                <a:lnTo>
                  <a:pt x="251637" y="164802"/>
                </a:lnTo>
                <a:cubicBezTo>
                  <a:pt x="253438" y="164802"/>
                  <a:pt x="255239" y="166245"/>
                  <a:pt x="255599" y="168048"/>
                </a:cubicBezTo>
                <a:lnTo>
                  <a:pt x="290896" y="285609"/>
                </a:lnTo>
                <a:cubicBezTo>
                  <a:pt x="291616" y="287051"/>
                  <a:pt x="291256" y="288494"/>
                  <a:pt x="290536" y="289936"/>
                </a:cubicBezTo>
                <a:cubicBezTo>
                  <a:pt x="289455" y="291018"/>
                  <a:pt x="288375" y="291739"/>
                  <a:pt x="286934" y="291739"/>
                </a:cubicBezTo>
                <a:lnTo>
                  <a:pt x="4198" y="291739"/>
                </a:lnTo>
                <a:cubicBezTo>
                  <a:pt x="3117" y="291739"/>
                  <a:pt x="1677" y="291018"/>
                  <a:pt x="596" y="289936"/>
                </a:cubicBezTo>
                <a:cubicBezTo>
                  <a:pt x="-124" y="288494"/>
                  <a:pt x="-124" y="287051"/>
                  <a:pt x="236" y="285609"/>
                </a:cubicBezTo>
                <a:lnTo>
                  <a:pt x="35533" y="168048"/>
                </a:lnTo>
                <a:cubicBezTo>
                  <a:pt x="36253" y="166245"/>
                  <a:pt x="37694" y="164802"/>
                  <a:pt x="39855" y="164802"/>
                </a:cubicBezTo>
                <a:lnTo>
                  <a:pt x="96402" y="164802"/>
                </a:lnTo>
                <a:cubicBezTo>
                  <a:pt x="79834" y="139920"/>
                  <a:pt x="64347" y="109628"/>
                  <a:pt x="64347" y="81500"/>
                </a:cubicBezTo>
                <a:cubicBezTo>
                  <a:pt x="64347" y="36422"/>
                  <a:pt x="100724" y="0"/>
                  <a:pt x="1457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D674EE4-C57A-4245-8B3E-BF1AF9B2BB21}"/>
              </a:ext>
            </a:extLst>
          </p:cNvPr>
          <p:cNvSpPr txBox="1"/>
          <p:nvPr/>
        </p:nvSpPr>
        <p:spPr>
          <a:xfrm>
            <a:off x="1493857" y="2118564"/>
            <a:ext cx="1627305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1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Application Criteria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xmlns="" id="{18C19434-AABE-0643-85B2-489B3DC2EE10}"/>
              </a:ext>
            </a:extLst>
          </p:cNvPr>
          <p:cNvSpPr txBox="1">
            <a:spLocks/>
          </p:cNvSpPr>
          <p:nvPr/>
        </p:nvSpPr>
        <p:spPr>
          <a:xfrm>
            <a:off x="1164521" y="2463494"/>
            <a:ext cx="1956642" cy="20134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13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Requisite documentation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CA31CBA-3780-2247-AA95-0B9911C16128}"/>
              </a:ext>
            </a:extLst>
          </p:cNvPr>
          <p:cNvSpPr txBox="1"/>
          <p:nvPr/>
        </p:nvSpPr>
        <p:spPr>
          <a:xfrm>
            <a:off x="6022838" y="2118564"/>
            <a:ext cx="1044645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Contracting</a:t>
            </a:r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xmlns="" id="{5EF84A00-EB18-364C-8E0E-459C8B24FD87}"/>
              </a:ext>
            </a:extLst>
          </p:cNvPr>
          <p:cNvSpPr txBox="1">
            <a:spLocks/>
          </p:cNvSpPr>
          <p:nvPr/>
        </p:nvSpPr>
        <p:spPr>
          <a:xfrm>
            <a:off x="6022838" y="2463494"/>
            <a:ext cx="1956642" cy="735338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200" dirty="0">
                <a:ea typeface="Lato Light" panose="020F0502020204030203" pitchFamily="34" charset="0"/>
                <a:cs typeface="Lato Light" panose="020F0502020204030203" pitchFamily="34" charset="0"/>
              </a:rPr>
              <a:t>Agreement on how to use the funds.</a:t>
            </a:r>
          </a:p>
          <a:p>
            <a:pPr algn="l">
              <a:lnSpc>
                <a:spcPts val="1313"/>
              </a:lnSpc>
            </a:pPr>
            <a:r>
              <a:rPr lang="en-ZA" sz="1200" dirty="0">
                <a:solidFill>
                  <a:prstClr val="black"/>
                </a:solidFill>
                <a:cs typeface="Arial" pitchFamily="34" charset="0"/>
              </a:rPr>
              <a:t>Compliance with grant-in aid agreement</a:t>
            </a:r>
            <a:endParaRPr lang="en-US" sz="1200" dirty="0"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F05F031-FC38-5240-8D15-68A3F139C314}"/>
              </a:ext>
            </a:extLst>
          </p:cNvPr>
          <p:cNvSpPr txBox="1"/>
          <p:nvPr/>
        </p:nvSpPr>
        <p:spPr>
          <a:xfrm>
            <a:off x="2145574" y="4671368"/>
            <a:ext cx="975588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1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Deviations</a:t>
            </a:r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xmlns="" id="{691F36B1-AFBC-4644-8895-5043870A44E1}"/>
              </a:ext>
            </a:extLst>
          </p:cNvPr>
          <p:cNvSpPr txBox="1">
            <a:spLocks/>
          </p:cNvSpPr>
          <p:nvPr/>
        </p:nvSpPr>
        <p:spPr>
          <a:xfrm>
            <a:off x="1164521" y="5016299"/>
            <a:ext cx="1956642" cy="372867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13"/>
              </a:lnSpc>
            </a:pPr>
            <a:r>
              <a:rPr lang="en-US" sz="1200" dirty="0">
                <a:latin typeface="Lato Light" panose="020F0502020204030203"/>
                <a:ea typeface="Lato Light" panose="020F0502020204030203" pitchFamily="34" charset="0"/>
                <a:cs typeface="Lato Light" panose="020F0502020204030203" pitchFamily="34" charset="0"/>
              </a:rPr>
              <a:t>To be approved prior to implementation.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15312D5-D25A-5246-844D-ED3A83476F46}"/>
              </a:ext>
            </a:extLst>
          </p:cNvPr>
          <p:cNvSpPr txBox="1"/>
          <p:nvPr/>
        </p:nvSpPr>
        <p:spPr>
          <a:xfrm>
            <a:off x="6022838" y="4671368"/>
            <a:ext cx="917815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Reporting</a:t>
            </a:r>
            <a:endParaRPr lang="en-US" sz="1200" b="1" dirty="0">
              <a:solidFill>
                <a:schemeClr val="accent2"/>
              </a:solidFill>
              <a:latin typeface="Poppins" pitchFamily="2" charset="77"/>
              <a:ea typeface="Lato Light" panose="020F0502020204030203" pitchFamily="34" charset="0"/>
              <a:cs typeface="Poppins" pitchFamily="2" charset="77"/>
            </a:endParaRP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xmlns="" id="{5885FD14-0DD0-B747-8142-9703340BCBEC}"/>
              </a:ext>
            </a:extLst>
          </p:cNvPr>
          <p:cNvSpPr txBox="1">
            <a:spLocks/>
          </p:cNvSpPr>
          <p:nvPr/>
        </p:nvSpPr>
        <p:spPr>
          <a:xfrm>
            <a:off x="6022838" y="5016299"/>
            <a:ext cx="1956642" cy="916990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200" dirty="0">
                <a:latin typeface="Lato Light" panose="020F0502020204030203"/>
                <a:ea typeface="Lato Light" panose="020F0502020204030203" pitchFamily="34" charset="0"/>
                <a:cs typeface="Lato Light" panose="020F0502020204030203" pitchFamily="34" charset="0"/>
              </a:rPr>
              <a:t>On use of funds.</a:t>
            </a:r>
          </a:p>
          <a:p>
            <a:pPr algn="l">
              <a:lnSpc>
                <a:spcPts val="1313"/>
              </a:lnSpc>
            </a:pPr>
            <a:r>
              <a:rPr lang="en-US" sz="1200" dirty="0">
                <a:latin typeface="Lato Light" panose="020F0502020204030203"/>
                <a:ea typeface="Lato Light" panose="020F0502020204030203" pitchFamily="34" charset="0"/>
                <a:cs typeface="Lato Light" panose="020F0502020204030203" pitchFamily="34" charset="0"/>
              </a:rPr>
              <a:t>Poor reporting or non-reporting leads to non disbursement of next tranches.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B25DC07-3751-2948-BFD6-9684FF1152D5}"/>
              </a:ext>
            </a:extLst>
          </p:cNvPr>
          <p:cNvSpPr txBox="1"/>
          <p:nvPr/>
        </p:nvSpPr>
        <p:spPr>
          <a:xfrm>
            <a:off x="1037360" y="3394966"/>
            <a:ext cx="1499641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1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Projects Approval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xmlns="" id="{FFDF2913-7EB4-5641-9312-4D0383727D8E}"/>
              </a:ext>
            </a:extLst>
          </p:cNvPr>
          <p:cNvSpPr txBox="1">
            <a:spLocks/>
          </p:cNvSpPr>
          <p:nvPr/>
        </p:nvSpPr>
        <p:spPr>
          <a:xfrm>
            <a:off x="580359" y="3739896"/>
            <a:ext cx="1956642" cy="534770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13"/>
              </a:lnSpc>
            </a:pPr>
            <a:r>
              <a:rPr lang="en-US" sz="1200" dirty="0">
                <a:latin typeface="Lato Light" panose="020F0502020204030203"/>
                <a:ea typeface="Lato Light" panose="020F0502020204030203" pitchFamily="34" charset="0"/>
                <a:cs typeface="Lato Light" panose="020F0502020204030203" pitchFamily="34" charset="0"/>
              </a:rPr>
              <a:t>Only the Board selects  and approves projects, in terms of the MDDA Act.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4E7A5F6-75A0-294A-9CE0-5BD8EB066B8D}"/>
              </a:ext>
            </a:extLst>
          </p:cNvPr>
          <p:cNvSpPr txBox="1"/>
          <p:nvPr/>
        </p:nvSpPr>
        <p:spPr>
          <a:xfrm>
            <a:off x="6625944" y="3394966"/>
            <a:ext cx="1224374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Disbursement</a:t>
            </a:r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xmlns="" id="{EE37B22A-4F98-004E-A99C-6771ECCB402D}"/>
              </a:ext>
            </a:extLst>
          </p:cNvPr>
          <p:cNvSpPr txBox="1">
            <a:spLocks/>
          </p:cNvSpPr>
          <p:nvPr/>
        </p:nvSpPr>
        <p:spPr>
          <a:xfrm>
            <a:off x="6705125" y="3719866"/>
            <a:ext cx="1956642" cy="577859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200" dirty="0">
                <a:ea typeface="Lato Light" panose="020F0502020204030203" pitchFamily="34" charset="0"/>
                <a:cs typeface="Lato Light" panose="020F0502020204030203" pitchFamily="34" charset="0"/>
              </a:rPr>
              <a:t>In tranches.</a:t>
            </a:r>
          </a:p>
          <a:p>
            <a:pPr algn="l">
              <a:lnSpc>
                <a:spcPts val="1313"/>
              </a:lnSpc>
            </a:pPr>
            <a:r>
              <a:rPr lang="en-US" sz="1200" dirty="0">
                <a:ea typeface="Lato Light" panose="020F0502020204030203" pitchFamily="34" charset="0"/>
                <a:cs typeface="Lato Light" panose="020F0502020204030203" pitchFamily="34" charset="0"/>
              </a:rPr>
              <a:t>And only if compliant with prior reporting.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7E13D246-E2A6-FD49-BA46-03905BAD1418}"/>
              </a:ext>
            </a:extLst>
          </p:cNvPr>
          <p:cNvSpPr/>
          <p:nvPr/>
        </p:nvSpPr>
        <p:spPr>
          <a:xfrm>
            <a:off x="3814183" y="3030365"/>
            <a:ext cx="1516404" cy="15164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21790A8-DA30-4A44-AA13-C133504C7CF9}"/>
              </a:ext>
            </a:extLst>
          </p:cNvPr>
          <p:cNvSpPr txBox="1"/>
          <p:nvPr/>
        </p:nvSpPr>
        <p:spPr>
          <a:xfrm>
            <a:off x="3534297" y="3578931"/>
            <a:ext cx="212175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xmlns="" val="1690407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Hexagon 19">
            <a:extLst>
              <a:ext uri="{FF2B5EF4-FFF2-40B4-BE49-F238E27FC236}">
                <a16:creationId xmlns:a16="http://schemas.microsoft.com/office/drawing/2014/main" xmlns="" id="{4F43D971-C212-A341-A73B-83DC85104B56}"/>
              </a:ext>
            </a:extLst>
          </p:cNvPr>
          <p:cNvSpPr/>
          <p:nvPr/>
        </p:nvSpPr>
        <p:spPr>
          <a:xfrm>
            <a:off x="4670376" y="3090585"/>
            <a:ext cx="1269060" cy="1160799"/>
          </a:xfrm>
          <a:prstGeom prst="hexagon">
            <a:avLst>
              <a:gd name="adj" fmla="val 22506"/>
              <a:gd name="vf" fmla="val 115470"/>
            </a:avLst>
          </a:prstGeom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 useBgFill="1">
        <p:nvSpPr>
          <p:cNvPr id="5" name="Hexagon 4">
            <a:extLst>
              <a:ext uri="{FF2B5EF4-FFF2-40B4-BE49-F238E27FC236}">
                <a16:creationId xmlns:a16="http://schemas.microsoft.com/office/drawing/2014/main" xmlns="" id="{26C5807B-EFB3-4043-9EB4-B8FE38187CAD}"/>
              </a:ext>
            </a:extLst>
          </p:cNvPr>
          <p:cNvSpPr/>
          <p:nvPr/>
        </p:nvSpPr>
        <p:spPr>
          <a:xfrm>
            <a:off x="3207902" y="3090585"/>
            <a:ext cx="1269060" cy="1160799"/>
          </a:xfrm>
          <a:prstGeom prst="hexagon">
            <a:avLst>
              <a:gd name="adj" fmla="val 22506"/>
              <a:gd name="vf" fmla="val 115470"/>
            </a:avLst>
          </a:prstGeom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BAC407-200D-5E4B-8AE9-142B9CAE4A9E}"/>
              </a:ext>
            </a:extLst>
          </p:cNvPr>
          <p:cNvSpPr txBox="1"/>
          <p:nvPr/>
        </p:nvSpPr>
        <p:spPr>
          <a:xfrm>
            <a:off x="3434926" y="3433660"/>
            <a:ext cx="841897" cy="4387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251" b="1" dirty="0">
                <a:solidFill>
                  <a:schemeClr val="accent1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THEN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CB9F5B-F639-554C-A883-6C9529DCBCDF}"/>
              </a:ext>
            </a:extLst>
          </p:cNvPr>
          <p:cNvSpPr txBox="1"/>
          <p:nvPr/>
        </p:nvSpPr>
        <p:spPr>
          <a:xfrm>
            <a:off x="4890529" y="3433660"/>
            <a:ext cx="828753" cy="4387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251" b="1" dirty="0">
                <a:solidFill>
                  <a:schemeClr val="accent3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NOW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30D04A6-4BEA-AF42-94EA-37839197B4CE}"/>
              </a:ext>
            </a:extLst>
          </p:cNvPr>
          <p:cNvSpPr/>
          <p:nvPr/>
        </p:nvSpPr>
        <p:spPr>
          <a:xfrm>
            <a:off x="6485092" y="2043674"/>
            <a:ext cx="446832" cy="4468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70549D5-7715-B243-8D3F-DE8D8F2F77A2}"/>
              </a:ext>
            </a:extLst>
          </p:cNvPr>
          <p:cNvSpPr/>
          <p:nvPr/>
        </p:nvSpPr>
        <p:spPr>
          <a:xfrm>
            <a:off x="6485092" y="2745621"/>
            <a:ext cx="446832" cy="4468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54C2167-62A1-9D4C-BCC4-AF99AFC9FD9C}"/>
              </a:ext>
            </a:extLst>
          </p:cNvPr>
          <p:cNvSpPr/>
          <p:nvPr/>
        </p:nvSpPr>
        <p:spPr>
          <a:xfrm>
            <a:off x="6485092" y="3447569"/>
            <a:ext cx="446832" cy="4468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8E560BC-C88C-1145-9373-2D733DB7A05F}"/>
              </a:ext>
            </a:extLst>
          </p:cNvPr>
          <p:cNvSpPr/>
          <p:nvPr/>
        </p:nvSpPr>
        <p:spPr>
          <a:xfrm>
            <a:off x="6485092" y="4149517"/>
            <a:ext cx="446832" cy="4468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4FFE7CF-3895-1740-9D20-B58D7A4BD6A1}"/>
              </a:ext>
            </a:extLst>
          </p:cNvPr>
          <p:cNvSpPr/>
          <p:nvPr/>
        </p:nvSpPr>
        <p:spPr>
          <a:xfrm>
            <a:off x="6485092" y="4851464"/>
            <a:ext cx="446832" cy="4468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DB9E5FD-5361-464D-824C-5091BF173A6A}"/>
              </a:ext>
            </a:extLst>
          </p:cNvPr>
          <p:cNvSpPr/>
          <p:nvPr/>
        </p:nvSpPr>
        <p:spPr>
          <a:xfrm>
            <a:off x="2224546" y="2043674"/>
            <a:ext cx="446832" cy="4468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20577A0-7DE4-854E-B7F2-ACF42C7CFA98}"/>
              </a:ext>
            </a:extLst>
          </p:cNvPr>
          <p:cNvSpPr/>
          <p:nvPr/>
        </p:nvSpPr>
        <p:spPr>
          <a:xfrm>
            <a:off x="2224546" y="2745621"/>
            <a:ext cx="446832" cy="4468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6D7BCAC-80D4-704C-85DD-51EAACD60E5D}"/>
              </a:ext>
            </a:extLst>
          </p:cNvPr>
          <p:cNvSpPr/>
          <p:nvPr/>
        </p:nvSpPr>
        <p:spPr>
          <a:xfrm>
            <a:off x="2224546" y="3447569"/>
            <a:ext cx="446832" cy="4468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9796081-B8E4-C742-A290-F51A3CBDAF83}"/>
              </a:ext>
            </a:extLst>
          </p:cNvPr>
          <p:cNvSpPr/>
          <p:nvPr/>
        </p:nvSpPr>
        <p:spPr>
          <a:xfrm>
            <a:off x="2224546" y="4149517"/>
            <a:ext cx="446832" cy="4468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5FE6573-2B38-694F-9FE9-C2985132DFDB}"/>
              </a:ext>
            </a:extLst>
          </p:cNvPr>
          <p:cNvSpPr/>
          <p:nvPr/>
        </p:nvSpPr>
        <p:spPr>
          <a:xfrm>
            <a:off x="2224546" y="4851464"/>
            <a:ext cx="446832" cy="4468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xmlns="" id="{9F242110-5B77-FA4A-BFEC-CEB673E1F258}"/>
              </a:ext>
            </a:extLst>
          </p:cNvPr>
          <p:cNvCxnSpPr>
            <a:cxnSpLocks/>
            <a:stCxn id="15" idx="6"/>
            <a:endCxn id="5" idx="3"/>
          </p:cNvCxnSpPr>
          <p:nvPr/>
        </p:nvCxnSpPr>
        <p:spPr>
          <a:xfrm>
            <a:off x="2671378" y="2267090"/>
            <a:ext cx="536523" cy="1403895"/>
          </a:xfrm>
          <a:prstGeom prst="bentConnector3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xmlns="" id="{269A623F-1E01-6E42-8921-F4505AE5C09E}"/>
              </a:ext>
            </a:extLst>
          </p:cNvPr>
          <p:cNvCxnSpPr>
            <a:cxnSpLocks/>
            <a:stCxn id="5" idx="3"/>
            <a:endCxn id="18" idx="6"/>
          </p:cNvCxnSpPr>
          <p:nvPr/>
        </p:nvCxnSpPr>
        <p:spPr>
          <a:xfrm rot="10800000" flipV="1">
            <a:off x="2671378" y="3670985"/>
            <a:ext cx="536523" cy="70194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xmlns="" id="{8DB25DF8-FB27-674C-95AE-E16A1727144B}"/>
              </a:ext>
            </a:extLst>
          </p:cNvPr>
          <p:cNvCxnSpPr>
            <a:cxnSpLocks/>
            <a:stCxn id="5" idx="3"/>
            <a:endCxn id="19" idx="6"/>
          </p:cNvCxnSpPr>
          <p:nvPr/>
        </p:nvCxnSpPr>
        <p:spPr>
          <a:xfrm rot="10800000" flipV="1">
            <a:off x="2671378" y="3670984"/>
            <a:ext cx="536523" cy="140389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xmlns="" id="{A13A7C6C-6376-2F4F-AD6F-314AE235CDB9}"/>
              </a:ext>
            </a:extLst>
          </p:cNvPr>
          <p:cNvCxnSpPr>
            <a:cxnSpLocks/>
            <a:stCxn id="5" idx="3"/>
            <a:endCxn id="16" idx="6"/>
          </p:cNvCxnSpPr>
          <p:nvPr/>
        </p:nvCxnSpPr>
        <p:spPr>
          <a:xfrm rot="10800000">
            <a:off x="2671378" y="2969037"/>
            <a:ext cx="536523" cy="70194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xmlns="" id="{D994CDDB-5E89-E346-92B8-56C6A3A788BD}"/>
              </a:ext>
            </a:extLst>
          </p:cNvPr>
          <p:cNvCxnSpPr>
            <a:cxnSpLocks/>
            <a:stCxn id="5" idx="3"/>
            <a:endCxn id="17" idx="6"/>
          </p:cNvCxnSpPr>
          <p:nvPr/>
        </p:nvCxnSpPr>
        <p:spPr>
          <a:xfrm rot="10800000" flipV="1">
            <a:off x="2671378" y="3670985"/>
            <a:ext cx="536523" cy="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xmlns="" id="{BC67DDDE-F245-F342-80E6-43C0B49E30CC}"/>
              </a:ext>
            </a:extLst>
          </p:cNvPr>
          <p:cNvCxnSpPr>
            <a:cxnSpLocks/>
            <a:stCxn id="10" idx="2"/>
            <a:endCxn id="20" idx="0"/>
          </p:cNvCxnSpPr>
          <p:nvPr/>
        </p:nvCxnSpPr>
        <p:spPr>
          <a:xfrm rot="10800000" flipV="1">
            <a:off x="5939436" y="2267089"/>
            <a:ext cx="545655" cy="140389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xmlns="" id="{D6A679DB-AE3F-7D45-8579-0004930B646D}"/>
              </a:ext>
            </a:extLst>
          </p:cNvPr>
          <p:cNvCxnSpPr>
            <a:cxnSpLocks/>
            <a:stCxn id="20" idx="0"/>
            <a:endCxn id="13" idx="2"/>
          </p:cNvCxnSpPr>
          <p:nvPr/>
        </p:nvCxnSpPr>
        <p:spPr>
          <a:xfrm>
            <a:off x="5939436" y="3670985"/>
            <a:ext cx="545655" cy="70194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xmlns="" id="{4345DDDD-5C93-2A45-B385-66A3FDD98FA5}"/>
              </a:ext>
            </a:extLst>
          </p:cNvPr>
          <p:cNvCxnSpPr>
            <a:cxnSpLocks/>
            <a:stCxn id="20" idx="0"/>
            <a:endCxn id="14" idx="2"/>
          </p:cNvCxnSpPr>
          <p:nvPr/>
        </p:nvCxnSpPr>
        <p:spPr>
          <a:xfrm>
            <a:off x="5939436" y="3670985"/>
            <a:ext cx="545655" cy="140389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xmlns="" id="{8FD72B32-E697-F245-A60C-F25B6491583C}"/>
              </a:ext>
            </a:extLst>
          </p:cNvPr>
          <p:cNvCxnSpPr>
            <a:cxnSpLocks/>
            <a:stCxn id="20" idx="0"/>
            <a:endCxn id="11" idx="2"/>
          </p:cNvCxnSpPr>
          <p:nvPr/>
        </p:nvCxnSpPr>
        <p:spPr>
          <a:xfrm flipV="1">
            <a:off x="5939436" y="2969037"/>
            <a:ext cx="545655" cy="70194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xmlns="" id="{09B17FBF-36C3-2F43-9320-956C52958051}"/>
              </a:ext>
            </a:extLst>
          </p:cNvPr>
          <p:cNvCxnSpPr>
            <a:cxnSpLocks/>
            <a:stCxn id="12" idx="2"/>
            <a:endCxn id="20" idx="0"/>
          </p:cNvCxnSpPr>
          <p:nvPr/>
        </p:nvCxnSpPr>
        <p:spPr>
          <a:xfrm rot="10800000">
            <a:off x="5939436" y="3670985"/>
            <a:ext cx="545655" cy="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755">
            <a:extLst>
              <a:ext uri="{FF2B5EF4-FFF2-40B4-BE49-F238E27FC236}">
                <a16:creationId xmlns:a16="http://schemas.microsoft.com/office/drawing/2014/main" xmlns="" id="{3F7F7459-01A3-7D4C-9778-72677308A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571" y="2162647"/>
            <a:ext cx="215586" cy="208884"/>
          </a:xfrm>
          <a:custGeom>
            <a:avLst/>
            <a:gdLst/>
            <a:ahLst/>
            <a:cxnLst/>
            <a:rect l="0" t="0" r="r" b="b"/>
            <a:pathLst>
              <a:path w="306026" h="296645">
                <a:moveTo>
                  <a:pt x="157705" y="218334"/>
                </a:moveTo>
                <a:lnTo>
                  <a:pt x="157705" y="256948"/>
                </a:lnTo>
                <a:cubicBezTo>
                  <a:pt x="157705" y="262361"/>
                  <a:pt x="162035" y="267053"/>
                  <a:pt x="167809" y="267053"/>
                </a:cubicBezTo>
                <a:cubicBezTo>
                  <a:pt x="173583" y="267053"/>
                  <a:pt x="178275" y="262361"/>
                  <a:pt x="178275" y="256948"/>
                </a:cubicBezTo>
                <a:lnTo>
                  <a:pt x="178275" y="218334"/>
                </a:lnTo>
                <a:lnTo>
                  <a:pt x="157705" y="218334"/>
                </a:lnTo>
                <a:close/>
                <a:moveTo>
                  <a:pt x="127391" y="218334"/>
                </a:moveTo>
                <a:lnTo>
                  <a:pt x="127391" y="256948"/>
                </a:lnTo>
                <a:cubicBezTo>
                  <a:pt x="127391" y="262361"/>
                  <a:pt x="132082" y="267053"/>
                  <a:pt x="137856" y="267053"/>
                </a:cubicBezTo>
                <a:cubicBezTo>
                  <a:pt x="143630" y="267053"/>
                  <a:pt x="148322" y="262361"/>
                  <a:pt x="148322" y="256948"/>
                </a:cubicBezTo>
                <a:lnTo>
                  <a:pt x="148322" y="218334"/>
                </a:lnTo>
                <a:lnTo>
                  <a:pt x="127391" y="218334"/>
                </a:lnTo>
                <a:close/>
                <a:moveTo>
                  <a:pt x="23097" y="176832"/>
                </a:moveTo>
                <a:lnTo>
                  <a:pt x="23097" y="204620"/>
                </a:lnTo>
                <a:cubicBezTo>
                  <a:pt x="23097" y="206785"/>
                  <a:pt x="25262" y="209312"/>
                  <a:pt x="27788" y="209312"/>
                </a:cubicBezTo>
                <a:lnTo>
                  <a:pt x="278239" y="209312"/>
                </a:lnTo>
                <a:cubicBezTo>
                  <a:pt x="280765" y="209312"/>
                  <a:pt x="282930" y="206785"/>
                  <a:pt x="282930" y="204620"/>
                </a:cubicBezTo>
                <a:lnTo>
                  <a:pt x="282930" y="176832"/>
                </a:lnTo>
                <a:lnTo>
                  <a:pt x="187297" y="176832"/>
                </a:lnTo>
                <a:lnTo>
                  <a:pt x="118730" y="176832"/>
                </a:lnTo>
                <a:lnTo>
                  <a:pt x="23097" y="176832"/>
                </a:lnTo>
                <a:close/>
                <a:moveTo>
                  <a:pt x="14153" y="149369"/>
                </a:moveTo>
                <a:lnTo>
                  <a:pt x="63279" y="149369"/>
                </a:lnTo>
                <a:cubicBezTo>
                  <a:pt x="65770" y="149369"/>
                  <a:pt x="67906" y="151486"/>
                  <a:pt x="67906" y="153955"/>
                </a:cubicBezTo>
                <a:cubicBezTo>
                  <a:pt x="67906" y="156425"/>
                  <a:pt x="65770" y="158541"/>
                  <a:pt x="63279" y="158541"/>
                </a:cubicBezTo>
                <a:lnTo>
                  <a:pt x="14153" y="158541"/>
                </a:lnTo>
                <a:cubicBezTo>
                  <a:pt x="11661" y="158541"/>
                  <a:pt x="9525" y="156425"/>
                  <a:pt x="9525" y="153955"/>
                </a:cubicBezTo>
                <a:cubicBezTo>
                  <a:pt x="9525" y="151486"/>
                  <a:pt x="11661" y="149369"/>
                  <a:pt x="14153" y="149369"/>
                </a:cubicBezTo>
                <a:close/>
                <a:moveTo>
                  <a:pt x="4617" y="130319"/>
                </a:moveTo>
                <a:lnTo>
                  <a:pt x="49004" y="130319"/>
                </a:lnTo>
                <a:cubicBezTo>
                  <a:pt x="51490" y="130319"/>
                  <a:pt x="53620" y="132436"/>
                  <a:pt x="53620" y="134905"/>
                </a:cubicBezTo>
                <a:cubicBezTo>
                  <a:pt x="53620" y="137375"/>
                  <a:pt x="51490" y="139491"/>
                  <a:pt x="49004" y="139491"/>
                </a:cubicBezTo>
                <a:lnTo>
                  <a:pt x="4617" y="139491"/>
                </a:lnTo>
                <a:cubicBezTo>
                  <a:pt x="1776" y="139491"/>
                  <a:pt x="0" y="137375"/>
                  <a:pt x="0" y="134905"/>
                </a:cubicBezTo>
                <a:cubicBezTo>
                  <a:pt x="0" y="132436"/>
                  <a:pt x="1776" y="130319"/>
                  <a:pt x="4617" y="130319"/>
                </a:cubicBezTo>
                <a:close/>
                <a:moveTo>
                  <a:pt x="19037" y="111269"/>
                </a:moveTo>
                <a:lnTo>
                  <a:pt x="55210" y="111269"/>
                </a:lnTo>
                <a:cubicBezTo>
                  <a:pt x="58133" y="111269"/>
                  <a:pt x="59960" y="113386"/>
                  <a:pt x="59960" y="115855"/>
                </a:cubicBezTo>
                <a:cubicBezTo>
                  <a:pt x="59960" y="118325"/>
                  <a:pt x="58133" y="120441"/>
                  <a:pt x="55210" y="120441"/>
                </a:cubicBezTo>
                <a:lnTo>
                  <a:pt x="19037" y="120441"/>
                </a:lnTo>
                <a:cubicBezTo>
                  <a:pt x="16480" y="120441"/>
                  <a:pt x="14287" y="118325"/>
                  <a:pt x="14287" y="115855"/>
                </a:cubicBezTo>
                <a:cubicBezTo>
                  <a:pt x="14287" y="113386"/>
                  <a:pt x="16480" y="111269"/>
                  <a:pt x="19037" y="111269"/>
                </a:cubicBezTo>
                <a:close/>
                <a:moveTo>
                  <a:pt x="118730" y="105377"/>
                </a:moveTo>
                <a:cubicBezTo>
                  <a:pt x="106460" y="105377"/>
                  <a:pt x="96355" y="115121"/>
                  <a:pt x="96355" y="127391"/>
                </a:cubicBezTo>
                <a:lnTo>
                  <a:pt x="96355" y="167449"/>
                </a:lnTo>
                <a:lnTo>
                  <a:pt x="114038" y="167449"/>
                </a:lnTo>
                <a:lnTo>
                  <a:pt x="114038" y="132083"/>
                </a:lnTo>
                <a:cubicBezTo>
                  <a:pt x="114038" y="129556"/>
                  <a:pt x="116204" y="127391"/>
                  <a:pt x="118730" y="127391"/>
                </a:cubicBezTo>
                <a:cubicBezTo>
                  <a:pt x="121256" y="127391"/>
                  <a:pt x="123421" y="129556"/>
                  <a:pt x="123421" y="132083"/>
                </a:cubicBezTo>
                <a:lnTo>
                  <a:pt x="123421" y="167449"/>
                </a:lnTo>
                <a:lnTo>
                  <a:pt x="182605" y="167449"/>
                </a:lnTo>
                <a:lnTo>
                  <a:pt x="182605" y="132083"/>
                </a:lnTo>
                <a:cubicBezTo>
                  <a:pt x="182605" y="129556"/>
                  <a:pt x="184410" y="127391"/>
                  <a:pt x="187297" y="127391"/>
                </a:cubicBezTo>
                <a:cubicBezTo>
                  <a:pt x="189823" y="127391"/>
                  <a:pt x="191627" y="129556"/>
                  <a:pt x="191627" y="132083"/>
                </a:cubicBezTo>
                <a:lnTo>
                  <a:pt x="191627" y="167449"/>
                </a:lnTo>
                <a:lnTo>
                  <a:pt x="209311" y="167449"/>
                </a:lnTo>
                <a:lnTo>
                  <a:pt x="209311" y="127391"/>
                </a:lnTo>
                <a:cubicBezTo>
                  <a:pt x="209311" y="115121"/>
                  <a:pt x="199206" y="105377"/>
                  <a:pt x="187297" y="105377"/>
                </a:cubicBezTo>
                <a:lnTo>
                  <a:pt x="118730" y="105377"/>
                </a:lnTo>
                <a:close/>
                <a:moveTo>
                  <a:pt x="153805" y="42581"/>
                </a:moveTo>
                <a:cubicBezTo>
                  <a:pt x="143249" y="42581"/>
                  <a:pt x="134513" y="50954"/>
                  <a:pt x="134513" y="61874"/>
                </a:cubicBezTo>
                <a:cubicBezTo>
                  <a:pt x="134513" y="72066"/>
                  <a:pt x="143249" y="80803"/>
                  <a:pt x="153805" y="80803"/>
                </a:cubicBezTo>
                <a:cubicBezTo>
                  <a:pt x="163998" y="80803"/>
                  <a:pt x="172734" y="72066"/>
                  <a:pt x="172734" y="61874"/>
                </a:cubicBezTo>
                <a:cubicBezTo>
                  <a:pt x="172734" y="50954"/>
                  <a:pt x="163998" y="42581"/>
                  <a:pt x="153805" y="42581"/>
                </a:cubicBezTo>
                <a:close/>
                <a:moveTo>
                  <a:pt x="153805" y="33481"/>
                </a:moveTo>
                <a:cubicBezTo>
                  <a:pt x="169458" y="33481"/>
                  <a:pt x="182198" y="45857"/>
                  <a:pt x="182198" y="61874"/>
                </a:cubicBezTo>
                <a:cubicBezTo>
                  <a:pt x="182198" y="77527"/>
                  <a:pt x="169458" y="90267"/>
                  <a:pt x="153805" y="90267"/>
                </a:cubicBezTo>
                <a:cubicBezTo>
                  <a:pt x="138153" y="90267"/>
                  <a:pt x="125412" y="77527"/>
                  <a:pt x="125412" y="61874"/>
                </a:cubicBezTo>
                <a:cubicBezTo>
                  <a:pt x="125412" y="45857"/>
                  <a:pt x="138153" y="33481"/>
                  <a:pt x="153805" y="33481"/>
                </a:cubicBezTo>
                <a:close/>
                <a:moveTo>
                  <a:pt x="225595" y="10510"/>
                </a:moveTo>
                <a:cubicBezTo>
                  <a:pt x="221490" y="10014"/>
                  <a:pt x="217250" y="10826"/>
                  <a:pt x="213641" y="12991"/>
                </a:cubicBezTo>
                <a:lnTo>
                  <a:pt x="239624" y="38975"/>
                </a:lnTo>
                <a:cubicBezTo>
                  <a:pt x="243955" y="31757"/>
                  <a:pt x="242872" y="22013"/>
                  <a:pt x="236737" y="15878"/>
                </a:cubicBezTo>
                <a:cubicBezTo>
                  <a:pt x="233670" y="12811"/>
                  <a:pt x="229700" y="11006"/>
                  <a:pt x="225595" y="10510"/>
                </a:cubicBezTo>
                <a:close/>
                <a:moveTo>
                  <a:pt x="259473" y="0"/>
                </a:moveTo>
                <a:cubicBezTo>
                  <a:pt x="277517" y="0"/>
                  <a:pt x="291952" y="14435"/>
                  <a:pt x="291952" y="32479"/>
                </a:cubicBezTo>
                <a:lnTo>
                  <a:pt x="291952" y="147916"/>
                </a:lnTo>
                <a:lnTo>
                  <a:pt x="291952" y="167449"/>
                </a:lnTo>
                <a:lnTo>
                  <a:pt x="301335" y="167449"/>
                </a:lnTo>
                <a:cubicBezTo>
                  <a:pt x="303861" y="167449"/>
                  <a:pt x="306026" y="169614"/>
                  <a:pt x="306026" y="172141"/>
                </a:cubicBezTo>
                <a:cubicBezTo>
                  <a:pt x="306026" y="174667"/>
                  <a:pt x="303861" y="176832"/>
                  <a:pt x="301335" y="176832"/>
                </a:cubicBezTo>
                <a:lnTo>
                  <a:pt x="291952" y="176832"/>
                </a:lnTo>
                <a:lnTo>
                  <a:pt x="291952" y="204620"/>
                </a:lnTo>
                <a:cubicBezTo>
                  <a:pt x="291952" y="210394"/>
                  <a:pt x="287982" y="215447"/>
                  <a:pt x="282930" y="217251"/>
                </a:cubicBezTo>
                <a:lnTo>
                  <a:pt x="282930" y="291954"/>
                </a:lnTo>
                <a:cubicBezTo>
                  <a:pt x="282930" y="294480"/>
                  <a:pt x="280765" y="296645"/>
                  <a:pt x="278239" y="296645"/>
                </a:cubicBezTo>
                <a:cubicBezTo>
                  <a:pt x="275712" y="296645"/>
                  <a:pt x="273547" y="294480"/>
                  <a:pt x="273547" y="291954"/>
                </a:cubicBezTo>
                <a:lnTo>
                  <a:pt x="273547" y="218334"/>
                </a:lnTo>
                <a:lnTo>
                  <a:pt x="209311" y="218334"/>
                </a:lnTo>
                <a:lnTo>
                  <a:pt x="209311" y="262361"/>
                </a:lnTo>
                <a:cubicBezTo>
                  <a:pt x="209311" y="264887"/>
                  <a:pt x="207145" y="267053"/>
                  <a:pt x="204980" y="267053"/>
                </a:cubicBezTo>
                <a:cubicBezTo>
                  <a:pt x="202454" y="267053"/>
                  <a:pt x="200289" y="264887"/>
                  <a:pt x="200289" y="262361"/>
                </a:cubicBezTo>
                <a:lnTo>
                  <a:pt x="200289" y="218334"/>
                </a:lnTo>
                <a:lnTo>
                  <a:pt x="187658" y="218334"/>
                </a:lnTo>
                <a:lnTo>
                  <a:pt x="187658" y="256948"/>
                </a:lnTo>
                <a:cubicBezTo>
                  <a:pt x="187658" y="267775"/>
                  <a:pt x="178636" y="276436"/>
                  <a:pt x="167809" y="276436"/>
                </a:cubicBezTo>
                <a:cubicBezTo>
                  <a:pt x="162035" y="276436"/>
                  <a:pt x="156622" y="273549"/>
                  <a:pt x="153013" y="269218"/>
                </a:cubicBezTo>
                <a:cubicBezTo>
                  <a:pt x="149405" y="273549"/>
                  <a:pt x="143991" y="276436"/>
                  <a:pt x="137856" y="276436"/>
                </a:cubicBezTo>
                <a:cubicBezTo>
                  <a:pt x="127030" y="276436"/>
                  <a:pt x="118008" y="267775"/>
                  <a:pt x="118008" y="256948"/>
                </a:cubicBezTo>
                <a:lnTo>
                  <a:pt x="118008" y="218334"/>
                </a:lnTo>
                <a:lnTo>
                  <a:pt x="104655" y="218334"/>
                </a:lnTo>
                <a:lnTo>
                  <a:pt x="104655" y="262361"/>
                </a:lnTo>
                <a:cubicBezTo>
                  <a:pt x="104655" y="264887"/>
                  <a:pt x="102851" y="267053"/>
                  <a:pt x="99964" y="267053"/>
                </a:cubicBezTo>
                <a:cubicBezTo>
                  <a:pt x="97438" y="267053"/>
                  <a:pt x="95633" y="264887"/>
                  <a:pt x="95633" y="262361"/>
                </a:cubicBezTo>
                <a:lnTo>
                  <a:pt x="95633" y="218334"/>
                </a:lnTo>
                <a:lnTo>
                  <a:pt x="32119" y="218334"/>
                </a:lnTo>
                <a:lnTo>
                  <a:pt x="32119" y="291954"/>
                </a:lnTo>
                <a:cubicBezTo>
                  <a:pt x="32119" y="294480"/>
                  <a:pt x="30314" y="296645"/>
                  <a:pt x="27788" y="296645"/>
                </a:cubicBezTo>
                <a:cubicBezTo>
                  <a:pt x="25262" y="296645"/>
                  <a:pt x="23097" y="294480"/>
                  <a:pt x="23097" y="291954"/>
                </a:cubicBezTo>
                <a:lnTo>
                  <a:pt x="23097" y="217251"/>
                </a:lnTo>
                <a:cubicBezTo>
                  <a:pt x="17683" y="215447"/>
                  <a:pt x="13714" y="210394"/>
                  <a:pt x="13714" y="204620"/>
                </a:cubicBezTo>
                <a:lnTo>
                  <a:pt x="13714" y="176832"/>
                </a:lnTo>
                <a:lnTo>
                  <a:pt x="4692" y="176832"/>
                </a:lnTo>
                <a:cubicBezTo>
                  <a:pt x="1805" y="176832"/>
                  <a:pt x="0" y="174667"/>
                  <a:pt x="0" y="172141"/>
                </a:cubicBezTo>
                <a:cubicBezTo>
                  <a:pt x="0" y="169614"/>
                  <a:pt x="1805" y="167449"/>
                  <a:pt x="4692" y="167449"/>
                </a:cubicBezTo>
                <a:lnTo>
                  <a:pt x="18405" y="167449"/>
                </a:lnTo>
                <a:lnTo>
                  <a:pt x="87333" y="167449"/>
                </a:lnTo>
                <a:lnTo>
                  <a:pt x="87333" y="127391"/>
                </a:lnTo>
                <a:cubicBezTo>
                  <a:pt x="87333" y="110069"/>
                  <a:pt x="101407" y="95994"/>
                  <a:pt x="118730" y="95994"/>
                </a:cubicBezTo>
                <a:lnTo>
                  <a:pt x="187297" y="95994"/>
                </a:lnTo>
                <a:cubicBezTo>
                  <a:pt x="204258" y="95994"/>
                  <a:pt x="218693" y="110069"/>
                  <a:pt x="218693" y="127391"/>
                </a:cubicBezTo>
                <a:lnTo>
                  <a:pt x="218693" y="167449"/>
                </a:lnTo>
                <a:lnTo>
                  <a:pt x="282930" y="167449"/>
                </a:lnTo>
                <a:lnTo>
                  <a:pt x="282930" y="129133"/>
                </a:lnTo>
                <a:lnTo>
                  <a:pt x="282930" y="32479"/>
                </a:lnTo>
                <a:cubicBezTo>
                  <a:pt x="282930" y="19487"/>
                  <a:pt x="272465" y="9022"/>
                  <a:pt x="259473" y="9022"/>
                </a:cubicBezTo>
                <a:cubicBezTo>
                  <a:pt x="254781" y="9022"/>
                  <a:pt x="250451" y="10465"/>
                  <a:pt x="246481" y="12991"/>
                </a:cubicBezTo>
                <a:cubicBezTo>
                  <a:pt x="250270" y="18585"/>
                  <a:pt x="251894" y="25171"/>
                  <a:pt x="251353" y="31577"/>
                </a:cubicBezTo>
                <a:lnTo>
                  <a:pt x="243845" y="47761"/>
                </a:lnTo>
                <a:lnTo>
                  <a:pt x="243233" y="49080"/>
                </a:lnTo>
                <a:cubicBezTo>
                  <a:pt x="242512" y="49801"/>
                  <a:pt x="241429" y="50523"/>
                  <a:pt x="239985" y="50523"/>
                </a:cubicBezTo>
                <a:cubicBezTo>
                  <a:pt x="238903" y="50523"/>
                  <a:pt x="237820" y="49801"/>
                  <a:pt x="236737" y="49080"/>
                </a:cubicBezTo>
                <a:lnTo>
                  <a:pt x="203536" y="15878"/>
                </a:lnTo>
                <a:cubicBezTo>
                  <a:pt x="201732" y="14074"/>
                  <a:pt x="201732" y="11187"/>
                  <a:pt x="203536" y="9383"/>
                </a:cubicBezTo>
                <a:cubicBezTo>
                  <a:pt x="213641" y="-722"/>
                  <a:pt x="228798" y="-1444"/>
                  <a:pt x="239985" y="6495"/>
                </a:cubicBezTo>
                <a:cubicBezTo>
                  <a:pt x="245399" y="2165"/>
                  <a:pt x="252255" y="0"/>
                  <a:pt x="2594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2" name="Freeform 757">
            <a:extLst>
              <a:ext uri="{FF2B5EF4-FFF2-40B4-BE49-F238E27FC236}">
                <a16:creationId xmlns:a16="http://schemas.microsoft.com/office/drawing/2014/main" xmlns="" id="{DC3E83E6-3AD3-B245-B887-37CB01EF5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714" y="2159295"/>
            <a:ext cx="215587" cy="215587"/>
          </a:xfrm>
          <a:custGeom>
            <a:avLst/>
            <a:gdLst/>
            <a:ahLst/>
            <a:cxnLst/>
            <a:rect l="0" t="0" r="r" b="b"/>
            <a:pathLst>
              <a:path w="306027" h="306027">
                <a:moveTo>
                  <a:pt x="123422" y="278239"/>
                </a:moveTo>
                <a:lnTo>
                  <a:pt x="114039" y="296644"/>
                </a:lnTo>
                <a:lnTo>
                  <a:pt x="191989" y="296644"/>
                </a:lnTo>
                <a:lnTo>
                  <a:pt x="182606" y="278239"/>
                </a:lnTo>
                <a:lnTo>
                  <a:pt x="123422" y="278239"/>
                </a:lnTo>
                <a:close/>
                <a:moveTo>
                  <a:pt x="9383" y="245760"/>
                </a:moveTo>
                <a:lnTo>
                  <a:pt x="9383" y="259834"/>
                </a:lnTo>
                <a:cubicBezTo>
                  <a:pt x="9383" y="264887"/>
                  <a:pt x="13352" y="268856"/>
                  <a:pt x="18405" y="268856"/>
                </a:cubicBezTo>
                <a:lnTo>
                  <a:pt x="120535" y="268856"/>
                </a:lnTo>
                <a:lnTo>
                  <a:pt x="185493" y="268856"/>
                </a:lnTo>
                <a:lnTo>
                  <a:pt x="287622" y="268856"/>
                </a:lnTo>
                <a:cubicBezTo>
                  <a:pt x="292675" y="268856"/>
                  <a:pt x="296644" y="264887"/>
                  <a:pt x="296644" y="259834"/>
                </a:cubicBezTo>
                <a:lnTo>
                  <a:pt x="296644" y="245760"/>
                </a:lnTo>
                <a:lnTo>
                  <a:pt x="9383" y="245760"/>
                </a:lnTo>
                <a:close/>
                <a:moveTo>
                  <a:pt x="36457" y="198438"/>
                </a:moveTo>
                <a:lnTo>
                  <a:pt x="109593" y="198438"/>
                </a:lnTo>
                <a:cubicBezTo>
                  <a:pt x="112128" y="198438"/>
                  <a:pt x="113938" y="200555"/>
                  <a:pt x="113938" y="203024"/>
                </a:cubicBezTo>
                <a:cubicBezTo>
                  <a:pt x="113938" y="205494"/>
                  <a:pt x="112128" y="207610"/>
                  <a:pt x="109593" y="207610"/>
                </a:cubicBezTo>
                <a:lnTo>
                  <a:pt x="36457" y="207610"/>
                </a:lnTo>
                <a:cubicBezTo>
                  <a:pt x="33923" y="207610"/>
                  <a:pt x="31750" y="205494"/>
                  <a:pt x="31750" y="203024"/>
                </a:cubicBezTo>
                <a:cubicBezTo>
                  <a:pt x="31750" y="200555"/>
                  <a:pt x="33923" y="198438"/>
                  <a:pt x="36457" y="198438"/>
                </a:cubicBezTo>
                <a:close/>
                <a:moveTo>
                  <a:pt x="82444" y="166688"/>
                </a:moveTo>
                <a:lnTo>
                  <a:pt x="131511" y="166688"/>
                </a:lnTo>
                <a:cubicBezTo>
                  <a:pt x="134018" y="166688"/>
                  <a:pt x="136167" y="168805"/>
                  <a:pt x="136167" y="171274"/>
                </a:cubicBezTo>
                <a:cubicBezTo>
                  <a:pt x="136167" y="173744"/>
                  <a:pt x="134018" y="175860"/>
                  <a:pt x="131511" y="175860"/>
                </a:cubicBezTo>
                <a:lnTo>
                  <a:pt x="82444" y="175860"/>
                </a:lnTo>
                <a:cubicBezTo>
                  <a:pt x="79937" y="175860"/>
                  <a:pt x="77788" y="173744"/>
                  <a:pt x="77788" y="171274"/>
                </a:cubicBezTo>
                <a:cubicBezTo>
                  <a:pt x="77788" y="168805"/>
                  <a:pt x="79937" y="166688"/>
                  <a:pt x="82444" y="166688"/>
                </a:cubicBezTo>
                <a:close/>
                <a:moveTo>
                  <a:pt x="36495" y="166688"/>
                </a:moveTo>
                <a:lnTo>
                  <a:pt x="58391" y="166688"/>
                </a:lnTo>
                <a:cubicBezTo>
                  <a:pt x="60946" y="166688"/>
                  <a:pt x="63135" y="168805"/>
                  <a:pt x="63135" y="171274"/>
                </a:cubicBezTo>
                <a:cubicBezTo>
                  <a:pt x="63135" y="173744"/>
                  <a:pt x="60946" y="175860"/>
                  <a:pt x="58391" y="175860"/>
                </a:cubicBezTo>
                <a:lnTo>
                  <a:pt x="36495" y="175860"/>
                </a:lnTo>
                <a:cubicBezTo>
                  <a:pt x="33940" y="175860"/>
                  <a:pt x="31750" y="173744"/>
                  <a:pt x="31750" y="171274"/>
                </a:cubicBezTo>
                <a:cubicBezTo>
                  <a:pt x="31750" y="168805"/>
                  <a:pt x="33940" y="166688"/>
                  <a:pt x="36495" y="166688"/>
                </a:cubicBezTo>
                <a:close/>
                <a:moveTo>
                  <a:pt x="241124" y="157163"/>
                </a:moveTo>
                <a:cubicBezTo>
                  <a:pt x="243594" y="157163"/>
                  <a:pt x="245710" y="158947"/>
                  <a:pt x="245710" y="161444"/>
                </a:cubicBezTo>
                <a:lnTo>
                  <a:pt x="245710" y="215669"/>
                </a:lnTo>
                <a:cubicBezTo>
                  <a:pt x="245710" y="218166"/>
                  <a:pt x="243594" y="220306"/>
                  <a:pt x="241124" y="220306"/>
                </a:cubicBezTo>
                <a:cubicBezTo>
                  <a:pt x="238655" y="220306"/>
                  <a:pt x="236538" y="218166"/>
                  <a:pt x="236538" y="215669"/>
                </a:cubicBezTo>
                <a:lnTo>
                  <a:pt x="236538" y="161444"/>
                </a:lnTo>
                <a:cubicBezTo>
                  <a:pt x="236538" y="158947"/>
                  <a:pt x="238655" y="157163"/>
                  <a:pt x="241124" y="157163"/>
                </a:cubicBezTo>
                <a:close/>
                <a:moveTo>
                  <a:pt x="106347" y="133350"/>
                </a:moveTo>
                <a:lnTo>
                  <a:pt x="133001" y="133350"/>
                </a:lnTo>
                <a:cubicBezTo>
                  <a:pt x="135557" y="133350"/>
                  <a:pt x="137748" y="135467"/>
                  <a:pt x="137748" y="137936"/>
                </a:cubicBezTo>
                <a:cubicBezTo>
                  <a:pt x="137748" y="140406"/>
                  <a:pt x="135557" y="142522"/>
                  <a:pt x="133001" y="142522"/>
                </a:cubicBezTo>
                <a:lnTo>
                  <a:pt x="106347" y="142522"/>
                </a:lnTo>
                <a:cubicBezTo>
                  <a:pt x="103791" y="142522"/>
                  <a:pt x="101600" y="140406"/>
                  <a:pt x="101600" y="137936"/>
                </a:cubicBezTo>
                <a:cubicBezTo>
                  <a:pt x="101600" y="135467"/>
                  <a:pt x="103791" y="133350"/>
                  <a:pt x="106347" y="133350"/>
                </a:cubicBezTo>
                <a:close/>
                <a:moveTo>
                  <a:pt x="36397" y="133350"/>
                </a:moveTo>
                <a:lnTo>
                  <a:pt x="80721" y="133350"/>
                </a:lnTo>
                <a:cubicBezTo>
                  <a:pt x="83223" y="133350"/>
                  <a:pt x="85368" y="135467"/>
                  <a:pt x="85368" y="137936"/>
                </a:cubicBezTo>
                <a:cubicBezTo>
                  <a:pt x="85368" y="140406"/>
                  <a:pt x="83223" y="142522"/>
                  <a:pt x="80721" y="142522"/>
                </a:cubicBezTo>
                <a:lnTo>
                  <a:pt x="36397" y="142522"/>
                </a:lnTo>
                <a:cubicBezTo>
                  <a:pt x="33895" y="142522"/>
                  <a:pt x="31750" y="140406"/>
                  <a:pt x="31750" y="137936"/>
                </a:cubicBezTo>
                <a:cubicBezTo>
                  <a:pt x="31750" y="135467"/>
                  <a:pt x="33895" y="133350"/>
                  <a:pt x="36397" y="133350"/>
                </a:cubicBezTo>
                <a:close/>
                <a:moveTo>
                  <a:pt x="36457" y="101600"/>
                </a:moveTo>
                <a:lnTo>
                  <a:pt x="109593" y="101600"/>
                </a:lnTo>
                <a:cubicBezTo>
                  <a:pt x="112128" y="101600"/>
                  <a:pt x="113938" y="103717"/>
                  <a:pt x="113938" y="106186"/>
                </a:cubicBezTo>
                <a:cubicBezTo>
                  <a:pt x="113938" y="108656"/>
                  <a:pt x="112128" y="110772"/>
                  <a:pt x="109593" y="110772"/>
                </a:cubicBezTo>
                <a:lnTo>
                  <a:pt x="36457" y="110772"/>
                </a:lnTo>
                <a:cubicBezTo>
                  <a:pt x="33923" y="110772"/>
                  <a:pt x="31750" y="108656"/>
                  <a:pt x="31750" y="106186"/>
                </a:cubicBezTo>
                <a:cubicBezTo>
                  <a:pt x="31750" y="103717"/>
                  <a:pt x="33923" y="101600"/>
                  <a:pt x="36457" y="101600"/>
                </a:cubicBezTo>
                <a:close/>
                <a:moveTo>
                  <a:pt x="138218" y="85168"/>
                </a:moveTo>
                <a:cubicBezTo>
                  <a:pt x="134609" y="88777"/>
                  <a:pt x="134609" y="94190"/>
                  <a:pt x="138218" y="97438"/>
                </a:cubicBezTo>
                <a:lnTo>
                  <a:pt x="202455" y="162396"/>
                </a:lnTo>
                <a:cubicBezTo>
                  <a:pt x="207868" y="167449"/>
                  <a:pt x="210755" y="174306"/>
                  <a:pt x="210755" y="181884"/>
                </a:cubicBezTo>
                <a:lnTo>
                  <a:pt x="210755" y="236377"/>
                </a:lnTo>
                <a:lnTo>
                  <a:pt x="269578" y="236377"/>
                </a:lnTo>
                <a:lnTo>
                  <a:pt x="269578" y="165644"/>
                </a:lnTo>
                <a:cubicBezTo>
                  <a:pt x="269578" y="163118"/>
                  <a:pt x="271744" y="160953"/>
                  <a:pt x="274270" y="160953"/>
                </a:cubicBezTo>
                <a:cubicBezTo>
                  <a:pt x="276796" y="160953"/>
                  <a:pt x="278961" y="163118"/>
                  <a:pt x="278961" y="165644"/>
                </a:cubicBezTo>
                <a:lnTo>
                  <a:pt x="278961" y="236377"/>
                </a:lnTo>
                <a:lnTo>
                  <a:pt x="296644" y="236377"/>
                </a:lnTo>
                <a:lnTo>
                  <a:pt x="296644" y="160953"/>
                </a:lnTo>
                <a:cubicBezTo>
                  <a:pt x="296644" y="148683"/>
                  <a:pt x="286901" y="138578"/>
                  <a:pt x="274270" y="138578"/>
                </a:cubicBezTo>
                <a:lnTo>
                  <a:pt x="245038" y="138578"/>
                </a:lnTo>
                <a:lnTo>
                  <a:pt x="245038" y="143991"/>
                </a:lnTo>
                <a:cubicBezTo>
                  <a:pt x="245038" y="146879"/>
                  <a:pt x="242873" y="148683"/>
                  <a:pt x="240347" y="148683"/>
                </a:cubicBezTo>
                <a:cubicBezTo>
                  <a:pt x="237821" y="148683"/>
                  <a:pt x="235656" y="146879"/>
                  <a:pt x="235656" y="143991"/>
                </a:cubicBezTo>
                <a:lnTo>
                  <a:pt x="235656" y="138578"/>
                </a:lnTo>
                <a:lnTo>
                  <a:pt x="217612" y="138578"/>
                </a:lnTo>
                <a:cubicBezTo>
                  <a:pt x="208950" y="138578"/>
                  <a:pt x="201011" y="135330"/>
                  <a:pt x="194876" y="129195"/>
                </a:cubicBezTo>
                <a:lnTo>
                  <a:pt x="150488" y="85168"/>
                </a:lnTo>
                <a:cubicBezTo>
                  <a:pt x="147240" y="81559"/>
                  <a:pt x="141826" y="81559"/>
                  <a:pt x="138218" y="85168"/>
                </a:cubicBezTo>
                <a:close/>
                <a:moveTo>
                  <a:pt x="241118" y="71377"/>
                </a:moveTo>
                <a:cubicBezTo>
                  <a:pt x="230562" y="71377"/>
                  <a:pt x="222190" y="79750"/>
                  <a:pt x="222190" y="90306"/>
                </a:cubicBezTo>
                <a:cubicBezTo>
                  <a:pt x="222190" y="100862"/>
                  <a:pt x="230562" y="109599"/>
                  <a:pt x="241118" y="109599"/>
                </a:cubicBezTo>
                <a:cubicBezTo>
                  <a:pt x="251675" y="109599"/>
                  <a:pt x="260047" y="100862"/>
                  <a:pt x="260047" y="90306"/>
                </a:cubicBezTo>
                <a:cubicBezTo>
                  <a:pt x="260047" y="79750"/>
                  <a:pt x="251675" y="71377"/>
                  <a:pt x="241118" y="71377"/>
                </a:cubicBezTo>
                <a:close/>
                <a:moveTo>
                  <a:pt x="36386" y="68263"/>
                </a:moveTo>
                <a:lnTo>
                  <a:pt x="75971" y="68263"/>
                </a:lnTo>
                <a:cubicBezTo>
                  <a:pt x="78824" y="68263"/>
                  <a:pt x="80607" y="70380"/>
                  <a:pt x="80607" y="72849"/>
                </a:cubicBezTo>
                <a:cubicBezTo>
                  <a:pt x="80607" y="75319"/>
                  <a:pt x="78824" y="77435"/>
                  <a:pt x="75971" y="77435"/>
                </a:cubicBezTo>
                <a:lnTo>
                  <a:pt x="36386" y="77435"/>
                </a:lnTo>
                <a:cubicBezTo>
                  <a:pt x="33890" y="77435"/>
                  <a:pt x="31750" y="75319"/>
                  <a:pt x="31750" y="72849"/>
                </a:cubicBezTo>
                <a:cubicBezTo>
                  <a:pt x="31750" y="70380"/>
                  <a:pt x="33890" y="68263"/>
                  <a:pt x="36386" y="68263"/>
                </a:cubicBezTo>
                <a:close/>
                <a:moveTo>
                  <a:pt x="241118" y="61913"/>
                </a:moveTo>
                <a:cubicBezTo>
                  <a:pt x="256771" y="61913"/>
                  <a:pt x="269511" y="74653"/>
                  <a:pt x="269511" y="90306"/>
                </a:cubicBezTo>
                <a:cubicBezTo>
                  <a:pt x="269511" y="105959"/>
                  <a:pt x="256771" y="118699"/>
                  <a:pt x="241118" y="118699"/>
                </a:cubicBezTo>
                <a:cubicBezTo>
                  <a:pt x="225466" y="118699"/>
                  <a:pt x="212725" y="105959"/>
                  <a:pt x="212725" y="90306"/>
                </a:cubicBezTo>
                <a:cubicBezTo>
                  <a:pt x="212725" y="74653"/>
                  <a:pt x="225466" y="61913"/>
                  <a:pt x="241118" y="61913"/>
                </a:cubicBezTo>
                <a:close/>
                <a:moveTo>
                  <a:pt x="18405" y="0"/>
                </a:moveTo>
                <a:lnTo>
                  <a:pt x="287622" y="0"/>
                </a:lnTo>
                <a:cubicBezTo>
                  <a:pt x="297727" y="0"/>
                  <a:pt x="306027" y="8300"/>
                  <a:pt x="306027" y="18405"/>
                </a:cubicBezTo>
                <a:lnTo>
                  <a:pt x="306027" y="112956"/>
                </a:lnTo>
                <a:cubicBezTo>
                  <a:pt x="306027" y="115121"/>
                  <a:pt x="303862" y="117286"/>
                  <a:pt x="301336" y="117286"/>
                </a:cubicBezTo>
                <a:cubicBezTo>
                  <a:pt x="298810" y="117286"/>
                  <a:pt x="296644" y="115121"/>
                  <a:pt x="296644" y="112956"/>
                </a:cubicBezTo>
                <a:lnTo>
                  <a:pt x="296644" y="18405"/>
                </a:lnTo>
                <a:cubicBezTo>
                  <a:pt x="296644" y="13353"/>
                  <a:pt x="292675" y="9383"/>
                  <a:pt x="287622" y="9383"/>
                </a:cubicBezTo>
                <a:lnTo>
                  <a:pt x="18405" y="9383"/>
                </a:lnTo>
                <a:cubicBezTo>
                  <a:pt x="13352" y="9383"/>
                  <a:pt x="9383" y="13353"/>
                  <a:pt x="9383" y="18405"/>
                </a:cubicBezTo>
                <a:lnTo>
                  <a:pt x="9383" y="236377"/>
                </a:lnTo>
                <a:lnTo>
                  <a:pt x="201372" y="236377"/>
                </a:lnTo>
                <a:lnTo>
                  <a:pt x="201372" y="181884"/>
                </a:lnTo>
                <a:cubicBezTo>
                  <a:pt x="201372" y="176832"/>
                  <a:pt x="199567" y="172501"/>
                  <a:pt x="195959" y="168892"/>
                </a:cubicBezTo>
                <a:lnTo>
                  <a:pt x="131361" y="103934"/>
                </a:lnTo>
                <a:cubicBezTo>
                  <a:pt x="124504" y="97077"/>
                  <a:pt x="124504" y="85529"/>
                  <a:pt x="131361" y="78672"/>
                </a:cubicBezTo>
                <a:cubicBezTo>
                  <a:pt x="138579" y="71454"/>
                  <a:pt x="150127" y="71454"/>
                  <a:pt x="157344" y="78672"/>
                </a:cubicBezTo>
                <a:lnTo>
                  <a:pt x="201372" y="122339"/>
                </a:lnTo>
                <a:cubicBezTo>
                  <a:pt x="205702" y="127030"/>
                  <a:pt x="211477" y="129195"/>
                  <a:pt x="217612" y="129195"/>
                </a:cubicBezTo>
                <a:lnTo>
                  <a:pt x="274270" y="129195"/>
                </a:lnTo>
                <a:cubicBezTo>
                  <a:pt x="291592" y="129195"/>
                  <a:pt x="306027" y="143631"/>
                  <a:pt x="306027" y="160953"/>
                </a:cubicBezTo>
                <a:lnTo>
                  <a:pt x="306027" y="259834"/>
                </a:lnTo>
                <a:cubicBezTo>
                  <a:pt x="306027" y="269939"/>
                  <a:pt x="297727" y="278239"/>
                  <a:pt x="287622" y="278239"/>
                </a:cubicBezTo>
                <a:lnTo>
                  <a:pt x="193072" y="278239"/>
                </a:lnTo>
                <a:lnTo>
                  <a:pt x="202094" y="296644"/>
                </a:lnTo>
                <a:lnTo>
                  <a:pt x="226634" y="296644"/>
                </a:lnTo>
                <a:cubicBezTo>
                  <a:pt x="229160" y="296644"/>
                  <a:pt x="230964" y="298810"/>
                  <a:pt x="230964" y="301336"/>
                </a:cubicBezTo>
                <a:cubicBezTo>
                  <a:pt x="230964" y="303862"/>
                  <a:pt x="229160" y="306027"/>
                  <a:pt x="226634" y="306027"/>
                </a:cubicBezTo>
                <a:lnTo>
                  <a:pt x="199567" y="306027"/>
                </a:lnTo>
                <a:lnTo>
                  <a:pt x="106460" y="306027"/>
                </a:lnTo>
                <a:lnTo>
                  <a:pt x="79755" y="306027"/>
                </a:lnTo>
                <a:cubicBezTo>
                  <a:pt x="77229" y="306027"/>
                  <a:pt x="75064" y="303862"/>
                  <a:pt x="75064" y="301336"/>
                </a:cubicBezTo>
                <a:cubicBezTo>
                  <a:pt x="75064" y="298810"/>
                  <a:pt x="77229" y="296644"/>
                  <a:pt x="79755" y="296644"/>
                </a:cubicBezTo>
                <a:lnTo>
                  <a:pt x="103934" y="296644"/>
                </a:lnTo>
                <a:lnTo>
                  <a:pt x="112956" y="278239"/>
                </a:lnTo>
                <a:lnTo>
                  <a:pt x="18405" y="278239"/>
                </a:lnTo>
                <a:cubicBezTo>
                  <a:pt x="8300" y="278239"/>
                  <a:pt x="0" y="269939"/>
                  <a:pt x="0" y="259834"/>
                </a:cubicBezTo>
                <a:lnTo>
                  <a:pt x="0" y="241069"/>
                </a:lnTo>
                <a:lnTo>
                  <a:pt x="0" y="18405"/>
                </a:lnTo>
                <a:cubicBezTo>
                  <a:pt x="0" y="8300"/>
                  <a:pt x="8300" y="0"/>
                  <a:pt x="184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3" name="Freeform 755">
            <a:extLst>
              <a:ext uri="{FF2B5EF4-FFF2-40B4-BE49-F238E27FC236}">
                <a16:creationId xmlns:a16="http://schemas.microsoft.com/office/drawing/2014/main" xmlns="" id="{E38EBFFD-70CC-0149-BD53-589C34B97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571" y="2864594"/>
            <a:ext cx="215586" cy="208884"/>
          </a:xfrm>
          <a:custGeom>
            <a:avLst/>
            <a:gdLst/>
            <a:ahLst/>
            <a:cxnLst/>
            <a:rect l="0" t="0" r="r" b="b"/>
            <a:pathLst>
              <a:path w="306026" h="296645">
                <a:moveTo>
                  <a:pt x="157705" y="218334"/>
                </a:moveTo>
                <a:lnTo>
                  <a:pt x="157705" y="256948"/>
                </a:lnTo>
                <a:cubicBezTo>
                  <a:pt x="157705" y="262361"/>
                  <a:pt x="162035" y="267053"/>
                  <a:pt x="167809" y="267053"/>
                </a:cubicBezTo>
                <a:cubicBezTo>
                  <a:pt x="173583" y="267053"/>
                  <a:pt x="178275" y="262361"/>
                  <a:pt x="178275" y="256948"/>
                </a:cubicBezTo>
                <a:lnTo>
                  <a:pt x="178275" y="218334"/>
                </a:lnTo>
                <a:lnTo>
                  <a:pt x="157705" y="218334"/>
                </a:lnTo>
                <a:close/>
                <a:moveTo>
                  <a:pt x="127391" y="218334"/>
                </a:moveTo>
                <a:lnTo>
                  <a:pt x="127391" y="256948"/>
                </a:lnTo>
                <a:cubicBezTo>
                  <a:pt x="127391" y="262361"/>
                  <a:pt x="132082" y="267053"/>
                  <a:pt x="137856" y="267053"/>
                </a:cubicBezTo>
                <a:cubicBezTo>
                  <a:pt x="143630" y="267053"/>
                  <a:pt x="148322" y="262361"/>
                  <a:pt x="148322" y="256948"/>
                </a:cubicBezTo>
                <a:lnTo>
                  <a:pt x="148322" y="218334"/>
                </a:lnTo>
                <a:lnTo>
                  <a:pt x="127391" y="218334"/>
                </a:lnTo>
                <a:close/>
                <a:moveTo>
                  <a:pt x="23097" y="176832"/>
                </a:moveTo>
                <a:lnTo>
                  <a:pt x="23097" y="204620"/>
                </a:lnTo>
                <a:cubicBezTo>
                  <a:pt x="23097" y="206785"/>
                  <a:pt x="25262" y="209312"/>
                  <a:pt x="27788" y="209312"/>
                </a:cubicBezTo>
                <a:lnTo>
                  <a:pt x="278239" y="209312"/>
                </a:lnTo>
                <a:cubicBezTo>
                  <a:pt x="280765" y="209312"/>
                  <a:pt x="282930" y="206785"/>
                  <a:pt x="282930" y="204620"/>
                </a:cubicBezTo>
                <a:lnTo>
                  <a:pt x="282930" y="176832"/>
                </a:lnTo>
                <a:lnTo>
                  <a:pt x="187297" y="176832"/>
                </a:lnTo>
                <a:lnTo>
                  <a:pt x="118730" y="176832"/>
                </a:lnTo>
                <a:lnTo>
                  <a:pt x="23097" y="176832"/>
                </a:lnTo>
                <a:close/>
                <a:moveTo>
                  <a:pt x="14153" y="149369"/>
                </a:moveTo>
                <a:lnTo>
                  <a:pt x="63279" y="149369"/>
                </a:lnTo>
                <a:cubicBezTo>
                  <a:pt x="65770" y="149369"/>
                  <a:pt x="67906" y="151486"/>
                  <a:pt x="67906" y="153955"/>
                </a:cubicBezTo>
                <a:cubicBezTo>
                  <a:pt x="67906" y="156425"/>
                  <a:pt x="65770" y="158541"/>
                  <a:pt x="63279" y="158541"/>
                </a:cubicBezTo>
                <a:lnTo>
                  <a:pt x="14153" y="158541"/>
                </a:lnTo>
                <a:cubicBezTo>
                  <a:pt x="11661" y="158541"/>
                  <a:pt x="9525" y="156425"/>
                  <a:pt x="9525" y="153955"/>
                </a:cubicBezTo>
                <a:cubicBezTo>
                  <a:pt x="9525" y="151486"/>
                  <a:pt x="11661" y="149369"/>
                  <a:pt x="14153" y="149369"/>
                </a:cubicBezTo>
                <a:close/>
                <a:moveTo>
                  <a:pt x="4617" y="130319"/>
                </a:moveTo>
                <a:lnTo>
                  <a:pt x="49004" y="130319"/>
                </a:lnTo>
                <a:cubicBezTo>
                  <a:pt x="51490" y="130319"/>
                  <a:pt x="53620" y="132436"/>
                  <a:pt x="53620" y="134905"/>
                </a:cubicBezTo>
                <a:cubicBezTo>
                  <a:pt x="53620" y="137375"/>
                  <a:pt x="51490" y="139491"/>
                  <a:pt x="49004" y="139491"/>
                </a:cubicBezTo>
                <a:lnTo>
                  <a:pt x="4617" y="139491"/>
                </a:lnTo>
                <a:cubicBezTo>
                  <a:pt x="1776" y="139491"/>
                  <a:pt x="0" y="137375"/>
                  <a:pt x="0" y="134905"/>
                </a:cubicBezTo>
                <a:cubicBezTo>
                  <a:pt x="0" y="132436"/>
                  <a:pt x="1776" y="130319"/>
                  <a:pt x="4617" y="130319"/>
                </a:cubicBezTo>
                <a:close/>
                <a:moveTo>
                  <a:pt x="19037" y="111269"/>
                </a:moveTo>
                <a:lnTo>
                  <a:pt x="55210" y="111269"/>
                </a:lnTo>
                <a:cubicBezTo>
                  <a:pt x="58133" y="111269"/>
                  <a:pt x="59960" y="113386"/>
                  <a:pt x="59960" y="115855"/>
                </a:cubicBezTo>
                <a:cubicBezTo>
                  <a:pt x="59960" y="118325"/>
                  <a:pt x="58133" y="120441"/>
                  <a:pt x="55210" y="120441"/>
                </a:cubicBezTo>
                <a:lnTo>
                  <a:pt x="19037" y="120441"/>
                </a:lnTo>
                <a:cubicBezTo>
                  <a:pt x="16480" y="120441"/>
                  <a:pt x="14287" y="118325"/>
                  <a:pt x="14287" y="115855"/>
                </a:cubicBezTo>
                <a:cubicBezTo>
                  <a:pt x="14287" y="113386"/>
                  <a:pt x="16480" y="111269"/>
                  <a:pt x="19037" y="111269"/>
                </a:cubicBezTo>
                <a:close/>
                <a:moveTo>
                  <a:pt x="118730" y="105377"/>
                </a:moveTo>
                <a:cubicBezTo>
                  <a:pt x="106460" y="105377"/>
                  <a:pt x="96355" y="115121"/>
                  <a:pt x="96355" y="127391"/>
                </a:cubicBezTo>
                <a:lnTo>
                  <a:pt x="96355" y="167449"/>
                </a:lnTo>
                <a:lnTo>
                  <a:pt x="114038" y="167449"/>
                </a:lnTo>
                <a:lnTo>
                  <a:pt x="114038" y="132083"/>
                </a:lnTo>
                <a:cubicBezTo>
                  <a:pt x="114038" y="129556"/>
                  <a:pt x="116204" y="127391"/>
                  <a:pt x="118730" y="127391"/>
                </a:cubicBezTo>
                <a:cubicBezTo>
                  <a:pt x="121256" y="127391"/>
                  <a:pt x="123421" y="129556"/>
                  <a:pt x="123421" y="132083"/>
                </a:cubicBezTo>
                <a:lnTo>
                  <a:pt x="123421" y="167449"/>
                </a:lnTo>
                <a:lnTo>
                  <a:pt x="182605" y="167449"/>
                </a:lnTo>
                <a:lnTo>
                  <a:pt x="182605" y="132083"/>
                </a:lnTo>
                <a:cubicBezTo>
                  <a:pt x="182605" y="129556"/>
                  <a:pt x="184410" y="127391"/>
                  <a:pt x="187297" y="127391"/>
                </a:cubicBezTo>
                <a:cubicBezTo>
                  <a:pt x="189823" y="127391"/>
                  <a:pt x="191627" y="129556"/>
                  <a:pt x="191627" y="132083"/>
                </a:cubicBezTo>
                <a:lnTo>
                  <a:pt x="191627" y="167449"/>
                </a:lnTo>
                <a:lnTo>
                  <a:pt x="209311" y="167449"/>
                </a:lnTo>
                <a:lnTo>
                  <a:pt x="209311" y="127391"/>
                </a:lnTo>
                <a:cubicBezTo>
                  <a:pt x="209311" y="115121"/>
                  <a:pt x="199206" y="105377"/>
                  <a:pt x="187297" y="105377"/>
                </a:cubicBezTo>
                <a:lnTo>
                  <a:pt x="118730" y="105377"/>
                </a:lnTo>
                <a:close/>
                <a:moveTo>
                  <a:pt x="153805" y="42581"/>
                </a:moveTo>
                <a:cubicBezTo>
                  <a:pt x="143249" y="42581"/>
                  <a:pt x="134513" y="50954"/>
                  <a:pt x="134513" y="61874"/>
                </a:cubicBezTo>
                <a:cubicBezTo>
                  <a:pt x="134513" y="72066"/>
                  <a:pt x="143249" y="80803"/>
                  <a:pt x="153805" y="80803"/>
                </a:cubicBezTo>
                <a:cubicBezTo>
                  <a:pt x="163998" y="80803"/>
                  <a:pt x="172734" y="72066"/>
                  <a:pt x="172734" y="61874"/>
                </a:cubicBezTo>
                <a:cubicBezTo>
                  <a:pt x="172734" y="50954"/>
                  <a:pt x="163998" y="42581"/>
                  <a:pt x="153805" y="42581"/>
                </a:cubicBezTo>
                <a:close/>
                <a:moveTo>
                  <a:pt x="153805" y="33481"/>
                </a:moveTo>
                <a:cubicBezTo>
                  <a:pt x="169458" y="33481"/>
                  <a:pt x="182198" y="45857"/>
                  <a:pt x="182198" y="61874"/>
                </a:cubicBezTo>
                <a:cubicBezTo>
                  <a:pt x="182198" y="77527"/>
                  <a:pt x="169458" y="90267"/>
                  <a:pt x="153805" y="90267"/>
                </a:cubicBezTo>
                <a:cubicBezTo>
                  <a:pt x="138153" y="90267"/>
                  <a:pt x="125412" y="77527"/>
                  <a:pt x="125412" y="61874"/>
                </a:cubicBezTo>
                <a:cubicBezTo>
                  <a:pt x="125412" y="45857"/>
                  <a:pt x="138153" y="33481"/>
                  <a:pt x="153805" y="33481"/>
                </a:cubicBezTo>
                <a:close/>
                <a:moveTo>
                  <a:pt x="225595" y="10510"/>
                </a:moveTo>
                <a:cubicBezTo>
                  <a:pt x="221490" y="10014"/>
                  <a:pt x="217250" y="10826"/>
                  <a:pt x="213641" y="12991"/>
                </a:cubicBezTo>
                <a:lnTo>
                  <a:pt x="239624" y="38975"/>
                </a:lnTo>
                <a:cubicBezTo>
                  <a:pt x="243955" y="31757"/>
                  <a:pt x="242872" y="22013"/>
                  <a:pt x="236737" y="15878"/>
                </a:cubicBezTo>
                <a:cubicBezTo>
                  <a:pt x="233670" y="12811"/>
                  <a:pt x="229700" y="11006"/>
                  <a:pt x="225595" y="10510"/>
                </a:cubicBezTo>
                <a:close/>
                <a:moveTo>
                  <a:pt x="259473" y="0"/>
                </a:moveTo>
                <a:cubicBezTo>
                  <a:pt x="277517" y="0"/>
                  <a:pt x="291952" y="14435"/>
                  <a:pt x="291952" y="32479"/>
                </a:cubicBezTo>
                <a:lnTo>
                  <a:pt x="291952" y="147916"/>
                </a:lnTo>
                <a:lnTo>
                  <a:pt x="291952" y="167449"/>
                </a:lnTo>
                <a:lnTo>
                  <a:pt x="301335" y="167449"/>
                </a:lnTo>
                <a:cubicBezTo>
                  <a:pt x="303861" y="167449"/>
                  <a:pt x="306026" y="169614"/>
                  <a:pt x="306026" y="172141"/>
                </a:cubicBezTo>
                <a:cubicBezTo>
                  <a:pt x="306026" y="174667"/>
                  <a:pt x="303861" y="176832"/>
                  <a:pt x="301335" y="176832"/>
                </a:cubicBezTo>
                <a:lnTo>
                  <a:pt x="291952" y="176832"/>
                </a:lnTo>
                <a:lnTo>
                  <a:pt x="291952" y="204620"/>
                </a:lnTo>
                <a:cubicBezTo>
                  <a:pt x="291952" y="210394"/>
                  <a:pt x="287982" y="215447"/>
                  <a:pt x="282930" y="217251"/>
                </a:cubicBezTo>
                <a:lnTo>
                  <a:pt x="282930" y="291954"/>
                </a:lnTo>
                <a:cubicBezTo>
                  <a:pt x="282930" y="294480"/>
                  <a:pt x="280765" y="296645"/>
                  <a:pt x="278239" y="296645"/>
                </a:cubicBezTo>
                <a:cubicBezTo>
                  <a:pt x="275712" y="296645"/>
                  <a:pt x="273547" y="294480"/>
                  <a:pt x="273547" y="291954"/>
                </a:cubicBezTo>
                <a:lnTo>
                  <a:pt x="273547" y="218334"/>
                </a:lnTo>
                <a:lnTo>
                  <a:pt x="209311" y="218334"/>
                </a:lnTo>
                <a:lnTo>
                  <a:pt x="209311" y="262361"/>
                </a:lnTo>
                <a:cubicBezTo>
                  <a:pt x="209311" y="264887"/>
                  <a:pt x="207145" y="267053"/>
                  <a:pt x="204980" y="267053"/>
                </a:cubicBezTo>
                <a:cubicBezTo>
                  <a:pt x="202454" y="267053"/>
                  <a:pt x="200289" y="264887"/>
                  <a:pt x="200289" y="262361"/>
                </a:cubicBezTo>
                <a:lnTo>
                  <a:pt x="200289" y="218334"/>
                </a:lnTo>
                <a:lnTo>
                  <a:pt x="187658" y="218334"/>
                </a:lnTo>
                <a:lnTo>
                  <a:pt x="187658" y="256948"/>
                </a:lnTo>
                <a:cubicBezTo>
                  <a:pt x="187658" y="267775"/>
                  <a:pt x="178636" y="276436"/>
                  <a:pt x="167809" y="276436"/>
                </a:cubicBezTo>
                <a:cubicBezTo>
                  <a:pt x="162035" y="276436"/>
                  <a:pt x="156622" y="273549"/>
                  <a:pt x="153013" y="269218"/>
                </a:cubicBezTo>
                <a:cubicBezTo>
                  <a:pt x="149405" y="273549"/>
                  <a:pt x="143991" y="276436"/>
                  <a:pt x="137856" y="276436"/>
                </a:cubicBezTo>
                <a:cubicBezTo>
                  <a:pt x="127030" y="276436"/>
                  <a:pt x="118008" y="267775"/>
                  <a:pt x="118008" y="256948"/>
                </a:cubicBezTo>
                <a:lnTo>
                  <a:pt x="118008" y="218334"/>
                </a:lnTo>
                <a:lnTo>
                  <a:pt x="104655" y="218334"/>
                </a:lnTo>
                <a:lnTo>
                  <a:pt x="104655" y="262361"/>
                </a:lnTo>
                <a:cubicBezTo>
                  <a:pt x="104655" y="264887"/>
                  <a:pt x="102851" y="267053"/>
                  <a:pt x="99964" y="267053"/>
                </a:cubicBezTo>
                <a:cubicBezTo>
                  <a:pt x="97438" y="267053"/>
                  <a:pt x="95633" y="264887"/>
                  <a:pt x="95633" y="262361"/>
                </a:cubicBezTo>
                <a:lnTo>
                  <a:pt x="95633" y="218334"/>
                </a:lnTo>
                <a:lnTo>
                  <a:pt x="32119" y="218334"/>
                </a:lnTo>
                <a:lnTo>
                  <a:pt x="32119" y="291954"/>
                </a:lnTo>
                <a:cubicBezTo>
                  <a:pt x="32119" y="294480"/>
                  <a:pt x="30314" y="296645"/>
                  <a:pt x="27788" y="296645"/>
                </a:cubicBezTo>
                <a:cubicBezTo>
                  <a:pt x="25262" y="296645"/>
                  <a:pt x="23097" y="294480"/>
                  <a:pt x="23097" y="291954"/>
                </a:cubicBezTo>
                <a:lnTo>
                  <a:pt x="23097" y="217251"/>
                </a:lnTo>
                <a:cubicBezTo>
                  <a:pt x="17683" y="215447"/>
                  <a:pt x="13714" y="210394"/>
                  <a:pt x="13714" y="204620"/>
                </a:cubicBezTo>
                <a:lnTo>
                  <a:pt x="13714" y="176832"/>
                </a:lnTo>
                <a:lnTo>
                  <a:pt x="4692" y="176832"/>
                </a:lnTo>
                <a:cubicBezTo>
                  <a:pt x="1805" y="176832"/>
                  <a:pt x="0" y="174667"/>
                  <a:pt x="0" y="172141"/>
                </a:cubicBezTo>
                <a:cubicBezTo>
                  <a:pt x="0" y="169614"/>
                  <a:pt x="1805" y="167449"/>
                  <a:pt x="4692" y="167449"/>
                </a:cubicBezTo>
                <a:lnTo>
                  <a:pt x="18405" y="167449"/>
                </a:lnTo>
                <a:lnTo>
                  <a:pt x="87333" y="167449"/>
                </a:lnTo>
                <a:lnTo>
                  <a:pt x="87333" y="127391"/>
                </a:lnTo>
                <a:cubicBezTo>
                  <a:pt x="87333" y="110069"/>
                  <a:pt x="101407" y="95994"/>
                  <a:pt x="118730" y="95994"/>
                </a:cubicBezTo>
                <a:lnTo>
                  <a:pt x="187297" y="95994"/>
                </a:lnTo>
                <a:cubicBezTo>
                  <a:pt x="204258" y="95994"/>
                  <a:pt x="218693" y="110069"/>
                  <a:pt x="218693" y="127391"/>
                </a:cubicBezTo>
                <a:lnTo>
                  <a:pt x="218693" y="167449"/>
                </a:lnTo>
                <a:lnTo>
                  <a:pt x="282930" y="167449"/>
                </a:lnTo>
                <a:lnTo>
                  <a:pt x="282930" y="129133"/>
                </a:lnTo>
                <a:lnTo>
                  <a:pt x="282930" y="32479"/>
                </a:lnTo>
                <a:cubicBezTo>
                  <a:pt x="282930" y="19487"/>
                  <a:pt x="272465" y="9022"/>
                  <a:pt x="259473" y="9022"/>
                </a:cubicBezTo>
                <a:cubicBezTo>
                  <a:pt x="254781" y="9022"/>
                  <a:pt x="250451" y="10465"/>
                  <a:pt x="246481" y="12991"/>
                </a:cubicBezTo>
                <a:cubicBezTo>
                  <a:pt x="250270" y="18585"/>
                  <a:pt x="251894" y="25171"/>
                  <a:pt x="251353" y="31577"/>
                </a:cubicBezTo>
                <a:lnTo>
                  <a:pt x="243845" y="47761"/>
                </a:lnTo>
                <a:lnTo>
                  <a:pt x="243233" y="49080"/>
                </a:lnTo>
                <a:cubicBezTo>
                  <a:pt x="242512" y="49801"/>
                  <a:pt x="241429" y="50523"/>
                  <a:pt x="239985" y="50523"/>
                </a:cubicBezTo>
                <a:cubicBezTo>
                  <a:pt x="238903" y="50523"/>
                  <a:pt x="237820" y="49801"/>
                  <a:pt x="236737" y="49080"/>
                </a:cubicBezTo>
                <a:lnTo>
                  <a:pt x="203536" y="15878"/>
                </a:lnTo>
                <a:cubicBezTo>
                  <a:pt x="201732" y="14074"/>
                  <a:pt x="201732" y="11187"/>
                  <a:pt x="203536" y="9383"/>
                </a:cubicBezTo>
                <a:cubicBezTo>
                  <a:pt x="213641" y="-722"/>
                  <a:pt x="228798" y="-1444"/>
                  <a:pt x="239985" y="6495"/>
                </a:cubicBezTo>
                <a:cubicBezTo>
                  <a:pt x="245399" y="2165"/>
                  <a:pt x="252255" y="0"/>
                  <a:pt x="2594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4" name="Freeform 755">
            <a:extLst>
              <a:ext uri="{FF2B5EF4-FFF2-40B4-BE49-F238E27FC236}">
                <a16:creationId xmlns:a16="http://schemas.microsoft.com/office/drawing/2014/main" xmlns="" id="{FED33AA4-11B2-3844-B317-E09551D09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571" y="3566542"/>
            <a:ext cx="215586" cy="208884"/>
          </a:xfrm>
          <a:custGeom>
            <a:avLst/>
            <a:gdLst/>
            <a:ahLst/>
            <a:cxnLst/>
            <a:rect l="0" t="0" r="r" b="b"/>
            <a:pathLst>
              <a:path w="306026" h="296645">
                <a:moveTo>
                  <a:pt x="157705" y="218334"/>
                </a:moveTo>
                <a:lnTo>
                  <a:pt x="157705" y="256948"/>
                </a:lnTo>
                <a:cubicBezTo>
                  <a:pt x="157705" y="262361"/>
                  <a:pt x="162035" y="267053"/>
                  <a:pt x="167809" y="267053"/>
                </a:cubicBezTo>
                <a:cubicBezTo>
                  <a:pt x="173583" y="267053"/>
                  <a:pt x="178275" y="262361"/>
                  <a:pt x="178275" y="256948"/>
                </a:cubicBezTo>
                <a:lnTo>
                  <a:pt x="178275" y="218334"/>
                </a:lnTo>
                <a:lnTo>
                  <a:pt x="157705" y="218334"/>
                </a:lnTo>
                <a:close/>
                <a:moveTo>
                  <a:pt x="127391" y="218334"/>
                </a:moveTo>
                <a:lnTo>
                  <a:pt x="127391" y="256948"/>
                </a:lnTo>
                <a:cubicBezTo>
                  <a:pt x="127391" y="262361"/>
                  <a:pt x="132082" y="267053"/>
                  <a:pt x="137856" y="267053"/>
                </a:cubicBezTo>
                <a:cubicBezTo>
                  <a:pt x="143630" y="267053"/>
                  <a:pt x="148322" y="262361"/>
                  <a:pt x="148322" y="256948"/>
                </a:cubicBezTo>
                <a:lnTo>
                  <a:pt x="148322" y="218334"/>
                </a:lnTo>
                <a:lnTo>
                  <a:pt x="127391" y="218334"/>
                </a:lnTo>
                <a:close/>
                <a:moveTo>
                  <a:pt x="23097" y="176832"/>
                </a:moveTo>
                <a:lnTo>
                  <a:pt x="23097" y="204620"/>
                </a:lnTo>
                <a:cubicBezTo>
                  <a:pt x="23097" y="206785"/>
                  <a:pt x="25262" y="209312"/>
                  <a:pt x="27788" y="209312"/>
                </a:cubicBezTo>
                <a:lnTo>
                  <a:pt x="278239" y="209312"/>
                </a:lnTo>
                <a:cubicBezTo>
                  <a:pt x="280765" y="209312"/>
                  <a:pt x="282930" y="206785"/>
                  <a:pt x="282930" y="204620"/>
                </a:cubicBezTo>
                <a:lnTo>
                  <a:pt x="282930" y="176832"/>
                </a:lnTo>
                <a:lnTo>
                  <a:pt x="187297" y="176832"/>
                </a:lnTo>
                <a:lnTo>
                  <a:pt x="118730" y="176832"/>
                </a:lnTo>
                <a:lnTo>
                  <a:pt x="23097" y="176832"/>
                </a:lnTo>
                <a:close/>
                <a:moveTo>
                  <a:pt x="14153" y="149369"/>
                </a:moveTo>
                <a:lnTo>
                  <a:pt x="63279" y="149369"/>
                </a:lnTo>
                <a:cubicBezTo>
                  <a:pt x="65770" y="149369"/>
                  <a:pt x="67906" y="151486"/>
                  <a:pt x="67906" y="153955"/>
                </a:cubicBezTo>
                <a:cubicBezTo>
                  <a:pt x="67906" y="156425"/>
                  <a:pt x="65770" y="158541"/>
                  <a:pt x="63279" y="158541"/>
                </a:cubicBezTo>
                <a:lnTo>
                  <a:pt x="14153" y="158541"/>
                </a:lnTo>
                <a:cubicBezTo>
                  <a:pt x="11661" y="158541"/>
                  <a:pt x="9525" y="156425"/>
                  <a:pt x="9525" y="153955"/>
                </a:cubicBezTo>
                <a:cubicBezTo>
                  <a:pt x="9525" y="151486"/>
                  <a:pt x="11661" y="149369"/>
                  <a:pt x="14153" y="149369"/>
                </a:cubicBezTo>
                <a:close/>
                <a:moveTo>
                  <a:pt x="4617" y="130319"/>
                </a:moveTo>
                <a:lnTo>
                  <a:pt x="49004" y="130319"/>
                </a:lnTo>
                <a:cubicBezTo>
                  <a:pt x="51490" y="130319"/>
                  <a:pt x="53620" y="132436"/>
                  <a:pt x="53620" y="134905"/>
                </a:cubicBezTo>
                <a:cubicBezTo>
                  <a:pt x="53620" y="137375"/>
                  <a:pt x="51490" y="139491"/>
                  <a:pt x="49004" y="139491"/>
                </a:cubicBezTo>
                <a:lnTo>
                  <a:pt x="4617" y="139491"/>
                </a:lnTo>
                <a:cubicBezTo>
                  <a:pt x="1776" y="139491"/>
                  <a:pt x="0" y="137375"/>
                  <a:pt x="0" y="134905"/>
                </a:cubicBezTo>
                <a:cubicBezTo>
                  <a:pt x="0" y="132436"/>
                  <a:pt x="1776" y="130319"/>
                  <a:pt x="4617" y="130319"/>
                </a:cubicBezTo>
                <a:close/>
                <a:moveTo>
                  <a:pt x="19037" y="111269"/>
                </a:moveTo>
                <a:lnTo>
                  <a:pt x="55210" y="111269"/>
                </a:lnTo>
                <a:cubicBezTo>
                  <a:pt x="58133" y="111269"/>
                  <a:pt x="59960" y="113386"/>
                  <a:pt x="59960" y="115855"/>
                </a:cubicBezTo>
                <a:cubicBezTo>
                  <a:pt x="59960" y="118325"/>
                  <a:pt x="58133" y="120441"/>
                  <a:pt x="55210" y="120441"/>
                </a:cubicBezTo>
                <a:lnTo>
                  <a:pt x="19037" y="120441"/>
                </a:lnTo>
                <a:cubicBezTo>
                  <a:pt x="16480" y="120441"/>
                  <a:pt x="14287" y="118325"/>
                  <a:pt x="14287" y="115855"/>
                </a:cubicBezTo>
                <a:cubicBezTo>
                  <a:pt x="14287" y="113386"/>
                  <a:pt x="16480" y="111269"/>
                  <a:pt x="19037" y="111269"/>
                </a:cubicBezTo>
                <a:close/>
                <a:moveTo>
                  <a:pt x="118730" y="105377"/>
                </a:moveTo>
                <a:cubicBezTo>
                  <a:pt x="106460" y="105377"/>
                  <a:pt x="96355" y="115121"/>
                  <a:pt x="96355" y="127391"/>
                </a:cubicBezTo>
                <a:lnTo>
                  <a:pt x="96355" y="167449"/>
                </a:lnTo>
                <a:lnTo>
                  <a:pt x="114038" y="167449"/>
                </a:lnTo>
                <a:lnTo>
                  <a:pt x="114038" y="132083"/>
                </a:lnTo>
                <a:cubicBezTo>
                  <a:pt x="114038" y="129556"/>
                  <a:pt x="116204" y="127391"/>
                  <a:pt x="118730" y="127391"/>
                </a:cubicBezTo>
                <a:cubicBezTo>
                  <a:pt x="121256" y="127391"/>
                  <a:pt x="123421" y="129556"/>
                  <a:pt x="123421" y="132083"/>
                </a:cubicBezTo>
                <a:lnTo>
                  <a:pt x="123421" y="167449"/>
                </a:lnTo>
                <a:lnTo>
                  <a:pt x="182605" y="167449"/>
                </a:lnTo>
                <a:lnTo>
                  <a:pt x="182605" y="132083"/>
                </a:lnTo>
                <a:cubicBezTo>
                  <a:pt x="182605" y="129556"/>
                  <a:pt x="184410" y="127391"/>
                  <a:pt x="187297" y="127391"/>
                </a:cubicBezTo>
                <a:cubicBezTo>
                  <a:pt x="189823" y="127391"/>
                  <a:pt x="191627" y="129556"/>
                  <a:pt x="191627" y="132083"/>
                </a:cubicBezTo>
                <a:lnTo>
                  <a:pt x="191627" y="167449"/>
                </a:lnTo>
                <a:lnTo>
                  <a:pt x="209311" y="167449"/>
                </a:lnTo>
                <a:lnTo>
                  <a:pt x="209311" y="127391"/>
                </a:lnTo>
                <a:cubicBezTo>
                  <a:pt x="209311" y="115121"/>
                  <a:pt x="199206" y="105377"/>
                  <a:pt x="187297" y="105377"/>
                </a:cubicBezTo>
                <a:lnTo>
                  <a:pt x="118730" y="105377"/>
                </a:lnTo>
                <a:close/>
                <a:moveTo>
                  <a:pt x="153805" y="42581"/>
                </a:moveTo>
                <a:cubicBezTo>
                  <a:pt x="143249" y="42581"/>
                  <a:pt x="134513" y="50954"/>
                  <a:pt x="134513" y="61874"/>
                </a:cubicBezTo>
                <a:cubicBezTo>
                  <a:pt x="134513" y="72066"/>
                  <a:pt x="143249" y="80803"/>
                  <a:pt x="153805" y="80803"/>
                </a:cubicBezTo>
                <a:cubicBezTo>
                  <a:pt x="163998" y="80803"/>
                  <a:pt x="172734" y="72066"/>
                  <a:pt x="172734" y="61874"/>
                </a:cubicBezTo>
                <a:cubicBezTo>
                  <a:pt x="172734" y="50954"/>
                  <a:pt x="163998" y="42581"/>
                  <a:pt x="153805" y="42581"/>
                </a:cubicBezTo>
                <a:close/>
                <a:moveTo>
                  <a:pt x="153805" y="33481"/>
                </a:moveTo>
                <a:cubicBezTo>
                  <a:pt x="169458" y="33481"/>
                  <a:pt x="182198" y="45857"/>
                  <a:pt x="182198" y="61874"/>
                </a:cubicBezTo>
                <a:cubicBezTo>
                  <a:pt x="182198" y="77527"/>
                  <a:pt x="169458" y="90267"/>
                  <a:pt x="153805" y="90267"/>
                </a:cubicBezTo>
                <a:cubicBezTo>
                  <a:pt x="138153" y="90267"/>
                  <a:pt x="125412" y="77527"/>
                  <a:pt x="125412" y="61874"/>
                </a:cubicBezTo>
                <a:cubicBezTo>
                  <a:pt x="125412" y="45857"/>
                  <a:pt x="138153" y="33481"/>
                  <a:pt x="153805" y="33481"/>
                </a:cubicBezTo>
                <a:close/>
                <a:moveTo>
                  <a:pt x="225595" y="10510"/>
                </a:moveTo>
                <a:cubicBezTo>
                  <a:pt x="221490" y="10014"/>
                  <a:pt x="217250" y="10826"/>
                  <a:pt x="213641" y="12991"/>
                </a:cubicBezTo>
                <a:lnTo>
                  <a:pt x="239624" y="38975"/>
                </a:lnTo>
                <a:cubicBezTo>
                  <a:pt x="243955" y="31757"/>
                  <a:pt x="242872" y="22013"/>
                  <a:pt x="236737" y="15878"/>
                </a:cubicBezTo>
                <a:cubicBezTo>
                  <a:pt x="233670" y="12811"/>
                  <a:pt x="229700" y="11006"/>
                  <a:pt x="225595" y="10510"/>
                </a:cubicBezTo>
                <a:close/>
                <a:moveTo>
                  <a:pt x="259473" y="0"/>
                </a:moveTo>
                <a:cubicBezTo>
                  <a:pt x="277517" y="0"/>
                  <a:pt x="291952" y="14435"/>
                  <a:pt x="291952" y="32479"/>
                </a:cubicBezTo>
                <a:lnTo>
                  <a:pt x="291952" y="147916"/>
                </a:lnTo>
                <a:lnTo>
                  <a:pt x="291952" y="167449"/>
                </a:lnTo>
                <a:lnTo>
                  <a:pt x="301335" y="167449"/>
                </a:lnTo>
                <a:cubicBezTo>
                  <a:pt x="303861" y="167449"/>
                  <a:pt x="306026" y="169614"/>
                  <a:pt x="306026" y="172141"/>
                </a:cubicBezTo>
                <a:cubicBezTo>
                  <a:pt x="306026" y="174667"/>
                  <a:pt x="303861" y="176832"/>
                  <a:pt x="301335" y="176832"/>
                </a:cubicBezTo>
                <a:lnTo>
                  <a:pt x="291952" y="176832"/>
                </a:lnTo>
                <a:lnTo>
                  <a:pt x="291952" y="204620"/>
                </a:lnTo>
                <a:cubicBezTo>
                  <a:pt x="291952" y="210394"/>
                  <a:pt x="287982" y="215447"/>
                  <a:pt x="282930" y="217251"/>
                </a:cubicBezTo>
                <a:lnTo>
                  <a:pt x="282930" y="291954"/>
                </a:lnTo>
                <a:cubicBezTo>
                  <a:pt x="282930" y="294480"/>
                  <a:pt x="280765" y="296645"/>
                  <a:pt x="278239" y="296645"/>
                </a:cubicBezTo>
                <a:cubicBezTo>
                  <a:pt x="275712" y="296645"/>
                  <a:pt x="273547" y="294480"/>
                  <a:pt x="273547" y="291954"/>
                </a:cubicBezTo>
                <a:lnTo>
                  <a:pt x="273547" y="218334"/>
                </a:lnTo>
                <a:lnTo>
                  <a:pt x="209311" y="218334"/>
                </a:lnTo>
                <a:lnTo>
                  <a:pt x="209311" y="262361"/>
                </a:lnTo>
                <a:cubicBezTo>
                  <a:pt x="209311" y="264887"/>
                  <a:pt x="207145" y="267053"/>
                  <a:pt x="204980" y="267053"/>
                </a:cubicBezTo>
                <a:cubicBezTo>
                  <a:pt x="202454" y="267053"/>
                  <a:pt x="200289" y="264887"/>
                  <a:pt x="200289" y="262361"/>
                </a:cubicBezTo>
                <a:lnTo>
                  <a:pt x="200289" y="218334"/>
                </a:lnTo>
                <a:lnTo>
                  <a:pt x="187658" y="218334"/>
                </a:lnTo>
                <a:lnTo>
                  <a:pt x="187658" y="256948"/>
                </a:lnTo>
                <a:cubicBezTo>
                  <a:pt x="187658" y="267775"/>
                  <a:pt x="178636" y="276436"/>
                  <a:pt x="167809" y="276436"/>
                </a:cubicBezTo>
                <a:cubicBezTo>
                  <a:pt x="162035" y="276436"/>
                  <a:pt x="156622" y="273549"/>
                  <a:pt x="153013" y="269218"/>
                </a:cubicBezTo>
                <a:cubicBezTo>
                  <a:pt x="149405" y="273549"/>
                  <a:pt x="143991" y="276436"/>
                  <a:pt x="137856" y="276436"/>
                </a:cubicBezTo>
                <a:cubicBezTo>
                  <a:pt x="127030" y="276436"/>
                  <a:pt x="118008" y="267775"/>
                  <a:pt x="118008" y="256948"/>
                </a:cubicBezTo>
                <a:lnTo>
                  <a:pt x="118008" y="218334"/>
                </a:lnTo>
                <a:lnTo>
                  <a:pt x="104655" y="218334"/>
                </a:lnTo>
                <a:lnTo>
                  <a:pt x="104655" y="262361"/>
                </a:lnTo>
                <a:cubicBezTo>
                  <a:pt x="104655" y="264887"/>
                  <a:pt x="102851" y="267053"/>
                  <a:pt x="99964" y="267053"/>
                </a:cubicBezTo>
                <a:cubicBezTo>
                  <a:pt x="97438" y="267053"/>
                  <a:pt x="95633" y="264887"/>
                  <a:pt x="95633" y="262361"/>
                </a:cubicBezTo>
                <a:lnTo>
                  <a:pt x="95633" y="218334"/>
                </a:lnTo>
                <a:lnTo>
                  <a:pt x="32119" y="218334"/>
                </a:lnTo>
                <a:lnTo>
                  <a:pt x="32119" y="291954"/>
                </a:lnTo>
                <a:cubicBezTo>
                  <a:pt x="32119" y="294480"/>
                  <a:pt x="30314" y="296645"/>
                  <a:pt x="27788" y="296645"/>
                </a:cubicBezTo>
                <a:cubicBezTo>
                  <a:pt x="25262" y="296645"/>
                  <a:pt x="23097" y="294480"/>
                  <a:pt x="23097" y="291954"/>
                </a:cubicBezTo>
                <a:lnTo>
                  <a:pt x="23097" y="217251"/>
                </a:lnTo>
                <a:cubicBezTo>
                  <a:pt x="17683" y="215447"/>
                  <a:pt x="13714" y="210394"/>
                  <a:pt x="13714" y="204620"/>
                </a:cubicBezTo>
                <a:lnTo>
                  <a:pt x="13714" y="176832"/>
                </a:lnTo>
                <a:lnTo>
                  <a:pt x="4692" y="176832"/>
                </a:lnTo>
                <a:cubicBezTo>
                  <a:pt x="1805" y="176832"/>
                  <a:pt x="0" y="174667"/>
                  <a:pt x="0" y="172141"/>
                </a:cubicBezTo>
                <a:cubicBezTo>
                  <a:pt x="0" y="169614"/>
                  <a:pt x="1805" y="167449"/>
                  <a:pt x="4692" y="167449"/>
                </a:cubicBezTo>
                <a:lnTo>
                  <a:pt x="18405" y="167449"/>
                </a:lnTo>
                <a:lnTo>
                  <a:pt x="87333" y="167449"/>
                </a:lnTo>
                <a:lnTo>
                  <a:pt x="87333" y="127391"/>
                </a:lnTo>
                <a:cubicBezTo>
                  <a:pt x="87333" y="110069"/>
                  <a:pt x="101407" y="95994"/>
                  <a:pt x="118730" y="95994"/>
                </a:cubicBezTo>
                <a:lnTo>
                  <a:pt x="187297" y="95994"/>
                </a:lnTo>
                <a:cubicBezTo>
                  <a:pt x="204258" y="95994"/>
                  <a:pt x="218693" y="110069"/>
                  <a:pt x="218693" y="127391"/>
                </a:cubicBezTo>
                <a:lnTo>
                  <a:pt x="218693" y="167449"/>
                </a:lnTo>
                <a:lnTo>
                  <a:pt x="282930" y="167449"/>
                </a:lnTo>
                <a:lnTo>
                  <a:pt x="282930" y="129133"/>
                </a:lnTo>
                <a:lnTo>
                  <a:pt x="282930" y="32479"/>
                </a:lnTo>
                <a:cubicBezTo>
                  <a:pt x="282930" y="19487"/>
                  <a:pt x="272465" y="9022"/>
                  <a:pt x="259473" y="9022"/>
                </a:cubicBezTo>
                <a:cubicBezTo>
                  <a:pt x="254781" y="9022"/>
                  <a:pt x="250451" y="10465"/>
                  <a:pt x="246481" y="12991"/>
                </a:cubicBezTo>
                <a:cubicBezTo>
                  <a:pt x="250270" y="18585"/>
                  <a:pt x="251894" y="25171"/>
                  <a:pt x="251353" y="31577"/>
                </a:cubicBezTo>
                <a:lnTo>
                  <a:pt x="243845" y="47761"/>
                </a:lnTo>
                <a:lnTo>
                  <a:pt x="243233" y="49080"/>
                </a:lnTo>
                <a:cubicBezTo>
                  <a:pt x="242512" y="49801"/>
                  <a:pt x="241429" y="50523"/>
                  <a:pt x="239985" y="50523"/>
                </a:cubicBezTo>
                <a:cubicBezTo>
                  <a:pt x="238903" y="50523"/>
                  <a:pt x="237820" y="49801"/>
                  <a:pt x="236737" y="49080"/>
                </a:cubicBezTo>
                <a:lnTo>
                  <a:pt x="203536" y="15878"/>
                </a:lnTo>
                <a:cubicBezTo>
                  <a:pt x="201732" y="14074"/>
                  <a:pt x="201732" y="11187"/>
                  <a:pt x="203536" y="9383"/>
                </a:cubicBezTo>
                <a:cubicBezTo>
                  <a:pt x="213641" y="-722"/>
                  <a:pt x="228798" y="-1444"/>
                  <a:pt x="239985" y="6495"/>
                </a:cubicBezTo>
                <a:cubicBezTo>
                  <a:pt x="245399" y="2165"/>
                  <a:pt x="252255" y="0"/>
                  <a:pt x="2594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5" name="Freeform 755">
            <a:extLst>
              <a:ext uri="{FF2B5EF4-FFF2-40B4-BE49-F238E27FC236}">
                <a16:creationId xmlns:a16="http://schemas.microsoft.com/office/drawing/2014/main" xmlns="" id="{75F4483C-4786-3B48-9639-0D8511EFA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571" y="4268490"/>
            <a:ext cx="215586" cy="208884"/>
          </a:xfrm>
          <a:custGeom>
            <a:avLst/>
            <a:gdLst/>
            <a:ahLst/>
            <a:cxnLst/>
            <a:rect l="0" t="0" r="r" b="b"/>
            <a:pathLst>
              <a:path w="306026" h="296645">
                <a:moveTo>
                  <a:pt x="157705" y="218334"/>
                </a:moveTo>
                <a:lnTo>
                  <a:pt x="157705" y="256948"/>
                </a:lnTo>
                <a:cubicBezTo>
                  <a:pt x="157705" y="262361"/>
                  <a:pt x="162035" y="267053"/>
                  <a:pt x="167809" y="267053"/>
                </a:cubicBezTo>
                <a:cubicBezTo>
                  <a:pt x="173583" y="267053"/>
                  <a:pt x="178275" y="262361"/>
                  <a:pt x="178275" y="256948"/>
                </a:cubicBezTo>
                <a:lnTo>
                  <a:pt x="178275" y="218334"/>
                </a:lnTo>
                <a:lnTo>
                  <a:pt x="157705" y="218334"/>
                </a:lnTo>
                <a:close/>
                <a:moveTo>
                  <a:pt x="127391" y="218334"/>
                </a:moveTo>
                <a:lnTo>
                  <a:pt x="127391" y="256948"/>
                </a:lnTo>
                <a:cubicBezTo>
                  <a:pt x="127391" y="262361"/>
                  <a:pt x="132082" y="267053"/>
                  <a:pt x="137856" y="267053"/>
                </a:cubicBezTo>
                <a:cubicBezTo>
                  <a:pt x="143630" y="267053"/>
                  <a:pt x="148322" y="262361"/>
                  <a:pt x="148322" y="256948"/>
                </a:cubicBezTo>
                <a:lnTo>
                  <a:pt x="148322" y="218334"/>
                </a:lnTo>
                <a:lnTo>
                  <a:pt x="127391" y="218334"/>
                </a:lnTo>
                <a:close/>
                <a:moveTo>
                  <a:pt x="23097" y="176832"/>
                </a:moveTo>
                <a:lnTo>
                  <a:pt x="23097" y="204620"/>
                </a:lnTo>
                <a:cubicBezTo>
                  <a:pt x="23097" y="206785"/>
                  <a:pt x="25262" y="209312"/>
                  <a:pt x="27788" y="209312"/>
                </a:cubicBezTo>
                <a:lnTo>
                  <a:pt x="278239" y="209312"/>
                </a:lnTo>
                <a:cubicBezTo>
                  <a:pt x="280765" y="209312"/>
                  <a:pt x="282930" y="206785"/>
                  <a:pt x="282930" y="204620"/>
                </a:cubicBezTo>
                <a:lnTo>
                  <a:pt x="282930" y="176832"/>
                </a:lnTo>
                <a:lnTo>
                  <a:pt x="187297" y="176832"/>
                </a:lnTo>
                <a:lnTo>
                  <a:pt x="118730" y="176832"/>
                </a:lnTo>
                <a:lnTo>
                  <a:pt x="23097" y="176832"/>
                </a:lnTo>
                <a:close/>
                <a:moveTo>
                  <a:pt x="14153" y="149369"/>
                </a:moveTo>
                <a:lnTo>
                  <a:pt x="63279" y="149369"/>
                </a:lnTo>
                <a:cubicBezTo>
                  <a:pt x="65770" y="149369"/>
                  <a:pt x="67906" y="151486"/>
                  <a:pt x="67906" y="153955"/>
                </a:cubicBezTo>
                <a:cubicBezTo>
                  <a:pt x="67906" y="156425"/>
                  <a:pt x="65770" y="158541"/>
                  <a:pt x="63279" y="158541"/>
                </a:cubicBezTo>
                <a:lnTo>
                  <a:pt x="14153" y="158541"/>
                </a:lnTo>
                <a:cubicBezTo>
                  <a:pt x="11661" y="158541"/>
                  <a:pt x="9525" y="156425"/>
                  <a:pt x="9525" y="153955"/>
                </a:cubicBezTo>
                <a:cubicBezTo>
                  <a:pt x="9525" y="151486"/>
                  <a:pt x="11661" y="149369"/>
                  <a:pt x="14153" y="149369"/>
                </a:cubicBezTo>
                <a:close/>
                <a:moveTo>
                  <a:pt x="4617" y="130319"/>
                </a:moveTo>
                <a:lnTo>
                  <a:pt x="49004" y="130319"/>
                </a:lnTo>
                <a:cubicBezTo>
                  <a:pt x="51490" y="130319"/>
                  <a:pt x="53620" y="132436"/>
                  <a:pt x="53620" y="134905"/>
                </a:cubicBezTo>
                <a:cubicBezTo>
                  <a:pt x="53620" y="137375"/>
                  <a:pt x="51490" y="139491"/>
                  <a:pt x="49004" y="139491"/>
                </a:cubicBezTo>
                <a:lnTo>
                  <a:pt x="4617" y="139491"/>
                </a:lnTo>
                <a:cubicBezTo>
                  <a:pt x="1776" y="139491"/>
                  <a:pt x="0" y="137375"/>
                  <a:pt x="0" y="134905"/>
                </a:cubicBezTo>
                <a:cubicBezTo>
                  <a:pt x="0" y="132436"/>
                  <a:pt x="1776" y="130319"/>
                  <a:pt x="4617" y="130319"/>
                </a:cubicBezTo>
                <a:close/>
                <a:moveTo>
                  <a:pt x="19037" y="111269"/>
                </a:moveTo>
                <a:lnTo>
                  <a:pt x="55210" y="111269"/>
                </a:lnTo>
                <a:cubicBezTo>
                  <a:pt x="58133" y="111269"/>
                  <a:pt x="59960" y="113386"/>
                  <a:pt x="59960" y="115855"/>
                </a:cubicBezTo>
                <a:cubicBezTo>
                  <a:pt x="59960" y="118325"/>
                  <a:pt x="58133" y="120441"/>
                  <a:pt x="55210" y="120441"/>
                </a:cubicBezTo>
                <a:lnTo>
                  <a:pt x="19037" y="120441"/>
                </a:lnTo>
                <a:cubicBezTo>
                  <a:pt x="16480" y="120441"/>
                  <a:pt x="14287" y="118325"/>
                  <a:pt x="14287" y="115855"/>
                </a:cubicBezTo>
                <a:cubicBezTo>
                  <a:pt x="14287" y="113386"/>
                  <a:pt x="16480" y="111269"/>
                  <a:pt x="19037" y="111269"/>
                </a:cubicBezTo>
                <a:close/>
                <a:moveTo>
                  <a:pt x="118730" y="105377"/>
                </a:moveTo>
                <a:cubicBezTo>
                  <a:pt x="106460" y="105377"/>
                  <a:pt x="96355" y="115121"/>
                  <a:pt x="96355" y="127391"/>
                </a:cubicBezTo>
                <a:lnTo>
                  <a:pt x="96355" y="167449"/>
                </a:lnTo>
                <a:lnTo>
                  <a:pt x="114038" y="167449"/>
                </a:lnTo>
                <a:lnTo>
                  <a:pt x="114038" y="132083"/>
                </a:lnTo>
                <a:cubicBezTo>
                  <a:pt x="114038" y="129556"/>
                  <a:pt x="116204" y="127391"/>
                  <a:pt x="118730" y="127391"/>
                </a:cubicBezTo>
                <a:cubicBezTo>
                  <a:pt x="121256" y="127391"/>
                  <a:pt x="123421" y="129556"/>
                  <a:pt x="123421" y="132083"/>
                </a:cubicBezTo>
                <a:lnTo>
                  <a:pt x="123421" y="167449"/>
                </a:lnTo>
                <a:lnTo>
                  <a:pt x="182605" y="167449"/>
                </a:lnTo>
                <a:lnTo>
                  <a:pt x="182605" y="132083"/>
                </a:lnTo>
                <a:cubicBezTo>
                  <a:pt x="182605" y="129556"/>
                  <a:pt x="184410" y="127391"/>
                  <a:pt x="187297" y="127391"/>
                </a:cubicBezTo>
                <a:cubicBezTo>
                  <a:pt x="189823" y="127391"/>
                  <a:pt x="191627" y="129556"/>
                  <a:pt x="191627" y="132083"/>
                </a:cubicBezTo>
                <a:lnTo>
                  <a:pt x="191627" y="167449"/>
                </a:lnTo>
                <a:lnTo>
                  <a:pt x="209311" y="167449"/>
                </a:lnTo>
                <a:lnTo>
                  <a:pt x="209311" y="127391"/>
                </a:lnTo>
                <a:cubicBezTo>
                  <a:pt x="209311" y="115121"/>
                  <a:pt x="199206" y="105377"/>
                  <a:pt x="187297" y="105377"/>
                </a:cubicBezTo>
                <a:lnTo>
                  <a:pt x="118730" y="105377"/>
                </a:lnTo>
                <a:close/>
                <a:moveTo>
                  <a:pt x="153805" y="42581"/>
                </a:moveTo>
                <a:cubicBezTo>
                  <a:pt x="143249" y="42581"/>
                  <a:pt x="134513" y="50954"/>
                  <a:pt x="134513" y="61874"/>
                </a:cubicBezTo>
                <a:cubicBezTo>
                  <a:pt x="134513" y="72066"/>
                  <a:pt x="143249" y="80803"/>
                  <a:pt x="153805" y="80803"/>
                </a:cubicBezTo>
                <a:cubicBezTo>
                  <a:pt x="163998" y="80803"/>
                  <a:pt x="172734" y="72066"/>
                  <a:pt x="172734" y="61874"/>
                </a:cubicBezTo>
                <a:cubicBezTo>
                  <a:pt x="172734" y="50954"/>
                  <a:pt x="163998" y="42581"/>
                  <a:pt x="153805" y="42581"/>
                </a:cubicBezTo>
                <a:close/>
                <a:moveTo>
                  <a:pt x="153805" y="33481"/>
                </a:moveTo>
                <a:cubicBezTo>
                  <a:pt x="169458" y="33481"/>
                  <a:pt x="182198" y="45857"/>
                  <a:pt x="182198" y="61874"/>
                </a:cubicBezTo>
                <a:cubicBezTo>
                  <a:pt x="182198" y="77527"/>
                  <a:pt x="169458" y="90267"/>
                  <a:pt x="153805" y="90267"/>
                </a:cubicBezTo>
                <a:cubicBezTo>
                  <a:pt x="138153" y="90267"/>
                  <a:pt x="125412" y="77527"/>
                  <a:pt x="125412" y="61874"/>
                </a:cubicBezTo>
                <a:cubicBezTo>
                  <a:pt x="125412" y="45857"/>
                  <a:pt x="138153" y="33481"/>
                  <a:pt x="153805" y="33481"/>
                </a:cubicBezTo>
                <a:close/>
                <a:moveTo>
                  <a:pt x="225595" y="10510"/>
                </a:moveTo>
                <a:cubicBezTo>
                  <a:pt x="221490" y="10014"/>
                  <a:pt x="217250" y="10826"/>
                  <a:pt x="213641" y="12991"/>
                </a:cubicBezTo>
                <a:lnTo>
                  <a:pt x="239624" y="38975"/>
                </a:lnTo>
                <a:cubicBezTo>
                  <a:pt x="243955" y="31757"/>
                  <a:pt x="242872" y="22013"/>
                  <a:pt x="236737" y="15878"/>
                </a:cubicBezTo>
                <a:cubicBezTo>
                  <a:pt x="233670" y="12811"/>
                  <a:pt x="229700" y="11006"/>
                  <a:pt x="225595" y="10510"/>
                </a:cubicBezTo>
                <a:close/>
                <a:moveTo>
                  <a:pt x="259473" y="0"/>
                </a:moveTo>
                <a:cubicBezTo>
                  <a:pt x="277517" y="0"/>
                  <a:pt x="291952" y="14435"/>
                  <a:pt x="291952" y="32479"/>
                </a:cubicBezTo>
                <a:lnTo>
                  <a:pt x="291952" y="147916"/>
                </a:lnTo>
                <a:lnTo>
                  <a:pt x="291952" y="167449"/>
                </a:lnTo>
                <a:lnTo>
                  <a:pt x="301335" y="167449"/>
                </a:lnTo>
                <a:cubicBezTo>
                  <a:pt x="303861" y="167449"/>
                  <a:pt x="306026" y="169614"/>
                  <a:pt x="306026" y="172141"/>
                </a:cubicBezTo>
                <a:cubicBezTo>
                  <a:pt x="306026" y="174667"/>
                  <a:pt x="303861" y="176832"/>
                  <a:pt x="301335" y="176832"/>
                </a:cubicBezTo>
                <a:lnTo>
                  <a:pt x="291952" y="176832"/>
                </a:lnTo>
                <a:lnTo>
                  <a:pt x="291952" y="204620"/>
                </a:lnTo>
                <a:cubicBezTo>
                  <a:pt x="291952" y="210394"/>
                  <a:pt x="287982" y="215447"/>
                  <a:pt x="282930" y="217251"/>
                </a:cubicBezTo>
                <a:lnTo>
                  <a:pt x="282930" y="291954"/>
                </a:lnTo>
                <a:cubicBezTo>
                  <a:pt x="282930" y="294480"/>
                  <a:pt x="280765" y="296645"/>
                  <a:pt x="278239" y="296645"/>
                </a:cubicBezTo>
                <a:cubicBezTo>
                  <a:pt x="275712" y="296645"/>
                  <a:pt x="273547" y="294480"/>
                  <a:pt x="273547" y="291954"/>
                </a:cubicBezTo>
                <a:lnTo>
                  <a:pt x="273547" y="218334"/>
                </a:lnTo>
                <a:lnTo>
                  <a:pt x="209311" y="218334"/>
                </a:lnTo>
                <a:lnTo>
                  <a:pt x="209311" y="262361"/>
                </a:lnTo>
                <a:cubicBezTo>
                  <a:pt x="209311" y="264887"/>
                  <a:pt x="207145" y="267053"/>
                  <a:pt x="204980" y="267053"/>
                </a:cubicBezTo>
                <a:cubicBezTo>
                  <a:pt x="202454" y="267053"/>
                  <a:pt x="200289" y="264887"/>
                  <a:pt x="200289" y="262361"/>
                </a:cubicBezTo>
                <a:lnTo>
                  <a:pt x="200289" y="218334"/>
                </a:lnTo>
                <a:lnTo>
                  <a:pt x="187658" y="218334"/>
                </a:lnTo>
                <a:lnTo>
                  <a:pt x="187658" y="256948"/>
                </a:lnTo>
                <a:cubicBezTo>
                  <a:pt x="187658" y="267775"/>
                  <a:pt x="178636" y="276436"/>
                  <a:pt x="167809" y="276436"/>
                </a:cubicBezTo>
                <a:cubicBezTo>
                  <a:pt x="162035" y="276436"/>
                  <a:pt x="156622" y="273549"/>
                  <a:pt x="153013" y="269218"/>
                </a:cubicBezTo>
                <a:cubicBezTo>
                  <a:pt x="149405" y="273549"/>
                  <a:pt x="143991" y="276436"/>
                  <a:pt x="137856" y="276436"/>
                </a:cubicBezTo>
                <a:cubicBezTo>
                  <a:pt x="127030" y="276436"/>
                  <a:pt x="118008" y="267775"/>
                  <a:pt x="118008" y="256948"/>
                </a:cubicBezTo>
                <a:lnTo>
                  <a:pt x="118008" y="218334"/>
                </a:lnTo>
                <a:lnTo>
                  <a:pt x="104655" y="218334"/>
                </a:lnTo>
                <a:lnTo>
                  <a:pt x="104655" y="262361"/>
                </a:lnTo>
                <a:cubicBezTo>
                  <a:pt x="104655" y="264887"/>
                  <a:pt x="102851" y="267053"/>
                  <a:pt x="99964" y="267053"/>
                </a:cubicBezTo>
                <a:cubicBezTo>
                  <a:pt x="97438" y="267053"/>
                  <a:pt x="95633" y="264887"/>
                  <a:pt x="95633" y="262361"/>
                </a:cubicBezTo>
                <a:lnTo>
                  <a:pt x="95633" y="218334"/>
                </a:lnTo>
                <a:lnTo>
                  <a:pt x="32119" y="218334"/>
                </a:lnTo>
                <a:lnTo>
                  <a:pt x="32119" y="291954"/>
                </a:lnTo>
                <a:cubicBezTo>
                  <a:pt x="32119" y="294480"/>
                  <a:pt x="30314" y="296645"/>
                  <a:pt x="27788" y="296645"/>
                </a:cubicBezTo>
                <a:cubicBezTo>
                  <a:pt x="25262" y="296645"/>
                  <a:pt x="23097" y="294480"/>
                  <a:pt x="23097" y="291954"/>
                </a:cubicBezTo>
                <a:lnTo>
                  <a:pt x="23097" y="217251"/>
                </a:lnTo>
                <a:cubicBezTo>
                  <a:pt x="17683" y="215447"/>
                  <a:pt x="13714" y="210394"/>
                  <a:pt x="13714" y="204620"/>
                </a:cubicBezTo>
                <a:lnTo>
                  <a:pt x="13714" y="176832"/>
                </a:lnTo>
                <a:lnTo>
                  <a:pt x="4692" y="176832"/>
                </a:lnTo>
                <a:cubicBezTo>
                  <a:pt x="1805" y="176832"/>
                  <a:pt x="0" y="174667"/>
                  <a:pt x="0" y="172141"/>
                </a:cubicBezTo>
                <a:cubicBezTo>
                  <a:pt x="0" y="169614"/>
                  <a:pt x="1805" y="167449"/>
                  <a:pt x="4692" y="167449"/>
                </a:cubicBezTo>
                <a:lnTo>
                  <a:pt x="18405" y="167449"/>
                </a:lnTo>
                <a:lnTo>
                  <a:pt x="87333" y="167449"/>
                </a:lnTo>
                <a:lnTo>
                  <a:pt x="87333" y="127391"/>
                </a:lnTo>
                <a:cubicBezTo>
                  <a:pt x="87333" y="110069"/>
                  <a:pt x="101407" y="95994"/>
                  <a:pt x="118730" y="95994"/>
                </a:cubicBezTo>
                <a:lnTo>
                  <a:pt x="187297" y="95994"/>
                </a:lnTo>
                <a:cubicBezTo>
                  <a:pt x="204258" y="95994"/>
                  <a:pt x="218693" y="110069"/>
                  <a:pt x="218693" y="127391"/>
                </a:cubicBezTo>
                <a:lnTo>
                  <a:pt x="218693" y="167449"/>
                </a:lnTo>
                <a:lnTo>
                  <a:pt x="282930" y="167449"/>
                </a:lnTo>
                <a:lnTo>
                  <a:pt x="282930" y="129133"/>
                </a:lnTo>
                <a:lnTo>
                  <a:pt x="282930" y="32479"/>
                </a:lnTo>
                <a:cubicBezTo>
                  <a:pt x="282930" y="19487"/>
                  <a:pt x="272465" y="9022"/>
                  <a:pt x="259473" y="9022"/>
                </a:cubicBezTo>
                <a:cubicBezTo>
                  <a:pt x="254781" y="9022"/>
                  <a:pt x="250451" y="10465"/>
                  <a:pt x="246481" y="12991"/>
                </a:cubicBezTo>
                <a:cubicBezTo>
                  <a:pt x="250270" y="18585"/>
                  <a:pt x="251894" y="25171"/>
                  <a:pt x="251353" y="31577"/>
                </a:cubicBezTo>
                <a:lnTo>
                  <a:pt x="243845" y="47761"/>
                </a:lnTo>
                <a:lnTo>
                  <a:pt x="243233" y="49080"/>
                </a:lnTo>
                <a:cubicBezTo>
                  <a:pt x="242512" y="49801"/>
                  <a:pt x="241429" y="50523"/>
                  <a:pt x="239985" y="50523"/>
                </a:cubicBezTo>
                <a:cubicBezTo>
                  <a:pt x="238903" y="50523"/>
                  <a:pt x="237820" y="49801"/>
                  <a:pt x="236737" y="49080"/>
                </a:cubicBezTo>
                <a:lnTo>
                  <a:pt x="203536" y="15878"/>
                </a:lnTo>
                <a:cubicBezTo>
                  <a:pt x="201732" y="14074"/>
                  <a:pt x="201732" y="11187"/>
                  <a:pt x="203536" y="9383"/>
                </a:cubicBezTo>
                <a:cubicBezTo>
                  <a:pt x="213641" y="-722"/>
                  <a:pt x="228798" y="-1444"/>
                  <a:pt x="239985" y="6495"/>
                </a:cubicBezTo>
                <a:cubicBezTo>
                  <a:pt x="245399" y="2165"/>
                  <a:pt x="252255" y="0"/>
                  <a:pt x="2594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6" name="Freeform 755">
            <a:extLst>
              <a:ext uri="{FF2B5EF4-FFF2-40B4-BE49-F238E27FC236}">
                <a16:creationId xmlns:a16="http://schemas.microsoft.com/office/drawing/2014/main" xmlns="" id="{045F83B3-79EA-114B-AB34-6AC25D136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571" y="4970438"/>
            <a:ext cx="215586" cy="208884"/>
          </a:xfrm>
          <a:custGeom>
            <a:avLst/>
            <a:gdLst/>
            <a:ahLst/>
            <a:cxnLst/>
            <a:rect l="0" t="0" r="r" b="b"/>
            <a:pathLst>
              <a:path w="306026" h="296645">
                <a:moveTo>
                  <a:pt x="157705" y="218334"/>
                </a:moveTo>
                <a:lnTo>
                  <a:pt x="157705" y="256948"/>
                </a:lnTo>
                <a:cubicBezTo>
                  <a:pt x="157705" y="262361"/>
                  <a:pt x="162035" y="267053"/>
                  <a:pt x="167809" y="267053"/>
                </a:cubicBezTo>
                <a:cubicBezTo>
                  <a:pt x="173583" y="267053"/>
                  <a:pt x="178275" y="262361"/>
                  <a:pt x="178275" y="256948"/>
                </a:cubicBezTo>
                <a:lnTo>
                  <a:pt x="178275" y="218334"/>
                </a:lnTo>
                <a:lnTo>
                  <a:pt x="157705" y="218334"/>
                </a:lnTo>
                <a:close/>
                <a:moveTo>
                  <a:pt x="127391" y="218334"/>
                </a:moveTo>
                <a:lnTo>
                  <a:pt x="127391" y="256948"/>
                </a:lnTo>
                <a:cubicBezTo>
                  <a:pt x="127391" y="262361"/>
                  <a:pt x="132082" y="267053"/>
                  <a:pt x="137856" y="267053"/>
                </a:cubicBezTo>
                <a:cubicBezTo>
                  <a:pt x="143630" y="267053"/>
                  <a:pt x="148322" y="262361"/>
                  <a:pt x="148322" y="256948"/>
                </a:cubicBezTo>
                <a:lnTo>
                  <a:pt x="148322" y="218334"/>
                </a:lnTo>
                <a:lnTo>
                  <a:pt x="127391" y="218334"/>
                </a:lnTo>
                <a:close/>
                <a:moveTo>
                  <a:pt x="23097" y="176832"/>
                </a:moveTo>
                <a:lnTo>
                  <a:pt x="23097" y="204620"/>
                </a:lnTo>
                <a:cubicBezTo>
                  <a:pt x="23097" y="206785"/>
                  <a:pt x="25262" y="209312"/>
                  <a:pt x="27788" y="209312"/>
                </a:cubicBezTo>
                <a:lnTo>
                  <a:pt x="278239" y="209312"/>
                </a:lnTo>
                <a:cubicBezTo>
                  <a:pt x="280765" y="209312"/>
                  <a:pt x="282930" y="206785"/>
                  <a:pt x="282930" y="204620"/>
                </a:cubicBezTo>
                <a:lnTo>
                  <a:pt x="282930" y="176832"/>
                </a:lnTo>
                <a:lnTo>
                  <a:pt x="187297" y="176832"/>
                </a:lnTo>
                <a:lnTo>
                  <a:pt x="118730" y="176832"/>
                </a:lnTo>
                <a:lnTo>
                  <a:pt x="23097" y="176832"/>
                </a:lnTo>
                <a:close/>
                <a:moveTo>
                  <a:pt x="14153" y="149369"/>
                </a:moveTo>
                <a:lnTo>
                  <a:pt x="63279" y="149369"/>
                </a:lnTo>
                <a:cubicBezTo>
                  <a:pt x="65770" y="149369"/>
                  <a:pt x="67906" y="151486"/>
                  <a:pt x="67906" y="153955"/>
                </a:cubicBezTo>
                <a:cubicBezTo>
                  <a:pt x="67906" y="156425"/>
                  <a:pt x="65770" y="158541"/>
                  <a:pt x="63279" y="158541"/>
                </a:cubicBezTo>
                <a:lnTo>
                  <a:pt x="14153" y="158541"/>
                </a:lnTo>
                <a:cubicBezTo>
                  <a:pt x="11661" y="158541"/>
                  <a:pt x="9525" y="156425"/>
                  <a:pt x="9525" y="153955"/>
                </a:cubicBezTo>
                <a:cubicBezTo>
                  <a:pt x="9525" y="151486"/>
                  <a:pt x="11661" y="149369"/>
                  <a:pt x="14153" y="149369"/>
                </a:cubicBezTo>
                <a:close/>
                <a:moveTo>
                  <a:pt x="4617" y="130319"/>
                </a:moveTo>
                <a:lnTo>
                  <a:pt x="49004" y="130319"/>
                </a:lnTo>
                <a:cubicBezTo>
                  <a:pt x="51490" y="130319"/>
                  <a:pt x="53620" y="132436"/>
                  <a:pt x="53620" y="134905"/>
                </a:cubicBezTo>
                <a:cubicBezTo>
                  <a:pt x="53620" y="137375"/>
                  <a:pt x="51490" y="139491"/>
                  <a:pt x="49004" y="139491"/>
                </a:cubicBezTo>
                <a:lnTo>
                  <a:pt x="4617" y="139491"/>
                </a:lnTo>
                <a:cubicBezTo>
                  <a:pt x="1776" y="139491"/>
                  <a:pt x="0" y="137375"/>
                  <a:pt x="0" y="134905"/>
                </a:cubicBezTo>
                <a:cubicBezTo>
                  <a:pt x="0" y="132436"/>
                  <a:pt x="1776" y="130319"/>
                  <a:pt x="4617" y="130319"/>
                </a:cubicBezTo>
                <a:close/>
                <a:moveTo>
                  <a:pt x="19037" y="111269"/>
                </a:moveTo>
                <a:lnTo>
                  <a:pt x="55210" y="111269"/>
                </a:lnTo>
                <a:cubicBezTo>
                  <a:pt x="58133" y="111269"/>
                  <a:pt x="59960" y="113386"/>
                  <a:pt x="59960" y="115855"/>
                </a:cubicBezTo>
                <a:cubicBezTo>
                  <a:pt x="59960" y="118325"/>
                  <a:pt x="58133" y="120441"/>
                  <a:pt x="55210" y="120441"/>
                </a:cubicBezTo>
                <a:lnTo>
                  <a:pt x="19037" y="120441"/>
                </a:lnTo>
                <a:cubicBezTo>
                  <a:pt x="16480" y="120441"/>
                  <a:pt x="14287" y="118325"/>
                  <a:pt x="14287" y="115855"/>
                </a:cubicBezTo>
                <a:cubicBezTo>
                  <a:pt x="14287" y="113386"/>
                  <a:pt x="16480" y="111269"/>
                  <a:pt x="19037" y="111269"/>
                </a:cubicBezTo>
                <a:close/>
                <a:moveTo>
                  <a:pt x="118730" y="105377"/>
                </a:moveTo>
                <a:cubicBezTo>
                  <a:pt x="106460" y="105377"/>
                  <a:pt x="96355" y="115121"/>
                  <a:pt x="96355" y="127391"/>
                </a:cubicBezTo>
                <a:lnTo>
                  <a:pt x="96355" y="167449"/>
                </a:lnTo>
                <a:lnTo>
                  <a:pt x="114038" y="167449"/>
                </a:lnTo>
                <a:lnTo>
                  <a:pt x="114038" y="132083"/>
                </a:lnTo>
                <a:cubicBezTo>
                  <a:pt x="114038" y="129556"/>
                  <a:pt x="116204" y="127391"/>
                  <a:pt x="118730" y="127391"/>
                </a:cubicBezTo>
                <a:cubicBezTo>
                  <a:pt x="121256" y="127391"/>
                  <a:pt x="123421" y="129556"/>
                  <a:pt x="123421" y="132083"/>
                </a:cubicBezTo>
                <a:lnTo>
                  <a:pt x="123421" y="167449"/>
                </a:lnTo>
                <a:lnTo>
                  <a:pt x="182605" y="167449"/>
                </a:lnTo>
                <a:lnTo>
                  <a:pt x="182605" y="132083"/>
                </a:lnTo>
                <a:cubicBezTo>
                  <a:pt x="182605" y="129556"/>
                  <a:pt x="184410" y="127391"/>
                  <a:pt x="187297" y="127391"/>
                </a:cubicBezTo>
                <a:cubicBezTo>
                  <a:pt x="189823" y="127391"/>
                  <a:pt x="191627" y="129556"/>
                  <a:pt x="191627" y="132083"/>
                </a:cubicBezTo>
                <a:lnTo>
                  <a:pt x="191627" y="167449"/>
                </a:lnTo>
                <a:lnTo>
                  <a:pt x="209311" y="167449"/>
                </a:lnTo>
                <a:lnTo>
                  <a:pt x="209311" y="127391"/>
                </a:lnTo>
                <a:cubicBezTo>
                  <a:pt x="209311" y="115121"/>
                  <a:pt x="199206" y="105377"/>
                  <a:pt x="187297" y="105377"/>
                </a:cubicBezTo>
                <a:lnTo>
                  <a:pt x="118730" y="105377"/>
                </a:lnTo>
                <a:close/>
                <a:moveTo>
                  <a:pt x="153805" y="42581"/>
                </a:moveTo>
                <a:cubicBezTo>
                  <a:pt x="143249" y="42581"/>
                  <a:pt x="134513" y="50954"/>
                  <a:pt x="134513" y="61874"/>
                </a:cubicBezTo>
                <a:cubicBezTo>
                  <a:pt x="134513" y="72066"/>
                  <a:pt x="143249" y="80803"/>
                  <a:pt x="153805" y="80803"/>
                </a:cubicBezTo>
                <a:cubicBezTo>
                  <a:pt x="163998" y="80803"/>
                  <a:pt x="172734" y="72066"/>
                  <a:pt x="172734" y="61874"/>
                </a:cubicBezTo>
                <a:cubicBezTo>
                  <a:pt x="172734" y="50954"/>
                  <a:pt x="163998" y="42581"/>
                  <a:pt x="153805" y="42581"/>
                </a:cubicBezTo>
                <a:close/>
                <a:moveTo>
                  <a:pt x="153805" y="33481"/>
                </a:moveTo>
                <a:cubicBezTo>
                  <a:pt x="169458" y="33481"/>
                  <a:pt x="182198" y="45857"/>
                  <a:pt x="182198" y="61874"/>
                </a:cubicBezTo>
                <a:cubicBezTo>
                  <a:pt x="182198" y="77527"/>
                  <a:pt x="169458" y="90267"/>
                  <a:pt x="153805" y="90267"/>
                </a:cubicBezTo>
                <a:cubicBezTo>
                  <a:pt x="138153" y="90267"/>
                  <a:pt x="125412" y="77527"/>
                  <a:pt x="125412" y="61874"/>
                </a:cubicBezTo>
                <a:cubicBezTo>
                  <a:pt x="125412" y="45857"/>
                  <a:pt x="138153" y="33481"/>
                  <a:pt x="153805" y="33481"/>
                </a:cubicBezTo>
                <a:close/>
                <a:moveTo>
                  <a:pt x="225595" y="10510"/>
                </a:moveTo>
                <a:cubicBezTo>
                  <a:pt x="221490" y="10014"/>
                  <a:pt x="217250" y="10826"/>
                  <a:pt x="213641" y="12991"/>
                </a:cubicBezTo>
                <a:lnTo>
                  <a:pt x="239624" y="38975"/>
                </a:lnTo>
                <a:cubicBezTo>
                  <a:pt x="243955" y="31757"/>
                  <a:pt x="242872" y="22013"/>
                  <a:pt x="236737" y="15878"/>
                </a:cubicBezTo>
                <a:cubicBezTo>
                  <a:pt x="233670" y="12811"/>
                  <a:pt x="229700" y="11006"/>
                  <a:pt x="225595" y="10510"/>
                </a:cubicBezTo>
                <a:close/>
                <a:moveTo>
                  <a:pt x="259473" y="0"/>
                </a:moveTo>
                <a:cubicBezTo>
                  <a:pt x="277517" y="0"/>
                  <a:pt x="291952" y="14435"/>
                  <a:pt x="291952" y="32479"/>
                </a:cubicBezTo>
                <a:lnTo>
                  <a:pt x="291952" y="147916"/>
                </a:lnTo>
                <a:lnTo>
                  <a:pt x="291952" y="167449"/>
                </a:lnTo>
                <a:lnTo>
                  <a:pt x="301335" y="167449"/>
                </a:lnTo>
                <a:cubicBezTo>
                  <a:pt x="303861" y="167449"/>
                  <a:pt x="306026" y="169614"/>
                  <a:pt x="306026" y="172141"/>
                </a:cubicBezTo>
                <a:cubicBezTo>
                  <a:pt x="306026" y="174667"/>
                  <a:pt x="303861" y="176832"/>
                  <a:pt x="301335" y="176832"/>
                </a:cubicBezTo>
                <a:lnTo>
                  <a:pt x="291952" y="176832"/>
                </a:lnTo>
                <a:lnTo>
                  <a:pt x="291952" y="204620"/>
                </a:lnTo>
                <a:cubicBezTo>
                  <a:pt x="291952" y="210394"/>
                  <a:pt x="287982" y="215447"/>
                  <a:pt x="282930" y="217251"/>
                </a:cubicBezTo>
                <a:lnTo>
                  <a:pt x="282930" y="291954"/>
                </a:lnTo>
                <a:cubicBezTo>
                  <a:pt x="282930" y="294480"/>
                  <a:pt x="280765" y="296645"/>
                  <a:pt x="278239" y="296645"/>
                </a:cubicBezTo>
                <a:cubicBezTo>
                  <a:pt x="275712" y="296645"/>
                  <a:pt x="273547" y="294480"/>
                  <a:pt x="273547" y="291954"/>
                </a:cubicBezTo>
                <a:lnTo>
                  <a:pt x="273547" y="218334"/>
                </a:lnTo>
                <a:lnTo>
                  <a:pt x="209311" y="218334"/>
                </a:lnTo>
                <a:lnTo>
                  <a:pt x="209311" y="262361"/>
                </a:lnTo>
                <a:cubicBezTo>
                  <a:pt x="209311" y="264887"/>
                  <a:pt x="207145" y="267053"/>
                  <a:pt x="204980" y="267053"/>
                </a:cubicBezTo>
                <a:cubicBezTo>
                  <a:pt x="202454" y="267053"/>
                  <a:pt x="200289" y="264887"/>
                  <a:pt x="200289" y="262361"/>
                </a:cubicBezTo>
                <a:lnTo>
                  <a:pt x="200289" y="218334"/>
                </a:lnTo>
                <a:lnTo>
                  <a:pt x="187658" y="218334"/>
                </a:lnTo>
                <a:lnTo>
                  <a:pt x="187658" y="256948"/>
                </a:lnTo>
                <a:cubicBezTo>
                  <a:pt x="187658" y="267775"/>
                  <a:pt x="178636" y="276436"/>
                  <a:pt x="167809" y="276436"/>
                </a:cubicBezTo>
                <a:cubicBezTo>
                  <a:pt x="162035" y="276436"/>
                  <a:pt x="156622" y="273549"/>
                  <a:pt x="153013" y="269218"/>
                </a:cubicBezTo>
                <a:cubicBezTo>
                  <a:pt x="149405" y="273549"/>
                  <a:pt x="143991" y="276436"/>
                  <a:pt x="137856" y="276436"/>
                </a:cubicBezTo>
                <a:cubicBezTo>
                  <a:pt x="127030" y="276436"/>
                  <a:pt x="118008" y="267775"/>
                  <a:pt x="118008" y="256948"/>
                </a:cubicBezTo>
                <a:lnTo>
                  <a:pt x="118008" y="218334"/>
                </a:lnTo>
                <a:lnTo>
                  <a:pt x="104655" y="218334"/>
                </a:lnTo>
                <a:lnTo>
                  <a:pt x="104655" y="262361"/>
                </a:lnTo>
                <a:cubicBezTo>
                  <a:pt x="104655" y="264887"/>
                  <a:pt x="102851" y="267053"/>
                  <a:pt x="99964" y="267053"/>
                </a:cubicBezTo>
                <a:cubicBezTo>
                  <a:pt x="97438" y="267053"/>
                  <a:pt x="95633" y="264887"/>
                  <a:pt x="95633" y="262361"/>
                </a:cubicBezTo>
                <a:lnTo>
                  <a:pt x="95633" y="218334"/>
                </a:lnTo>
                <a:lnTo>
                  <a:pt x="32119" y="218334"/>
                </a:lnTo>
                <a:lnTo>
                  <a:pt x="32119" y="291954"/>
                </a:lnTo>
                <a:cubicBezTo>
                  <a:pt x="32119" y="294480"/>
                  <a:pt x="30314" y="296645"/>
                  <a:pt x="27788" y="296645"/>
                </a:cubicBezTo>
                <a:cubicBezTo>
                  <a:pt x="25262" y="296645"/>
                  <a:pt x="23097" y="294480"/>
                  <a:pt x="23097" y="291954"/>
                </a:cubicBezTo>
                <a:lnTo>
                  <a:pt x="23097" y="217251"/>
                </a:lnTo>
                <a:cubicBezTo>
                  <a:pt x="17683" y="215447"/>
                  <a:pt x="13714" y="210394"/>
                  <a:pt x="13714" y="204620"/>
                </a:cubicBezTo>
                <a:lnTo>
                  <a:pt x="13714" y="176832"/>
                </a:lnTo>
                <a:lnTo>
                  <a:pt x="4692" y="176832"/>
                </a:lnTo>
                <a:cubicBezTo>
                  <a:pt x="1805" y="176832"/>
                  <a:pt x="0" y="174667"/>
                  <a:pt x="0" y="172141"/>
                </a:cubicBezTo>
                <a:cubicBezTo>
                  <a:pt x="0" y="169614"/>
                  <a:pt x="1805" y="167449"/>
                  <a:pt x="4692" y="167449"/>
                </a:cubicBezTo>
                <a:lnTo>
                  <a:pt x="18405" y="167449"/>
                </a:lnTo>
                <a:lnTo>
                  <a:pt x="87333" y="167449"/>
                </a:lnTo>
                <a:lnTo>
                  <a:pt x="87333" y="127391"/>
                </a:lnTo>
                <a:cubicBezTo>
                  <a:pt x="87333" y="110069"/>
                  <a:pt x="101407" y="95994"/>
                  <a:pt x="118730" y="95994"/>
                </a:cubicBezTo>
                <a:lnTo>
                  <a:pt x="187297" y="95994"/>
                </a:lnTo>
                <a:cubicBezTo>
                  <a:pt x="204258" y="95994"/>
                  <a:pt x="218693" y="110069"/>
                  <a:pt x="218693" y="127391"/>
                </a:cubicBezTo>
                <a:lnTo>
                  <a:pt x="218693" y="167449"/>
                </a:lnTo>
                <a:lnTo>
                  <a:pt x="282930" y="167449"/>
                </a:lnTo>
                <a:lnTo>
                  <a:pt x="282930" y="129133"/>
                </a:lnTo>
                <a:lnTo>
                  <a:pt x="282930" y="32479"/>
                </a:lnTo>
                <a:cubicBezTo>
                  <a:pt x="282930" y="19487"/>
                  <a:pt x="272465" y="9022"/>
                  <a:pt x="259473" y="9022"/>
                </a:cubicBezTo>
                <a:cubicBezTo>
                  <a:pt x="254781" y="9022"/>
                  <a:pt x="250451" y="10465"/>
                  <a:pt x="246481" y="12991"/>
                </a:cubicBezTo>
                <a:cubicBezTo>
                  <a:pt x="250270" y="18585"/>
                  <a:pt x="251894" y="25171"/>
                  <a:pt x="251353" y="31577"/>
                </a:cubicBezTo>
                <a:lnTo>
                  <a:pt x="243845" y="47761"/>
                </a:lnTo>
                <a:lnTo>
                  <a:pt x="243233" y="49080"/>
                </a:lnTo>
                <a:cubicBezTo>
                  <a:pt x="242512" y="49801"/>
                  <a:pt x="241429" y="50523"/>
                  <a:pt x="239985" y="50523"/>
                </a:cubicBezTo>
                <a:cubicBezTo>
                  <a:pt x="238903" y="50523"/>
                  <a:pt x="237820" y="49801"/>
                  <a:pt x="236737" y="49080"/>
                </a:cubicBezTo>
                <a:lnTo>
                  <a:pt x="203536" y="15878"/>
                </a:lnTo>
                <a:cubicBezTo>
                  <a:pt x="201732" y="14074"/>
                  <a:pt x="201732" y="11187"/>
                  <a:pt x="203536" y="9383"/>
                </a:cubicBezTo>
                <a:cubicBezTo>
                  <a:pt x="213641" y="-722"/>
                  <a:pt x="228798" y="-1444"/>
                  <a:pt x="239985" y="6495"/>
                </a:cubicBezTo>
                <a:cubicBezTo>
                  <a:pt x="245399" y="2165"/>
                  <a:pt x="252255" y="0"/>
                  <a:pt x="2594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7" name="Freeform 757">
            <a:extLst>
              <a:ext uri="{FF2B5EF4-FFF2-40B4-BE49-F238E27FC236}">
                <a16:creationId xmlns:a16="http://schemas.microsoft.com/office/drawing/2014/main" xmlns="" id="{3D59CBFA-0569-1E45-9492-4C86B924F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714" y="2861243"/>
            <a:ext cx="215587" cy="215587"/>
          </a:xfrm>
          <a:custGeom>
            <a:avLst/>
            <a:gdLst/>
            <a:ahLst/>
            <a:cxnLst/>
            <a:rect l="0" t="0" r="r" b="b"/>
            <a:pathLst>
              <a:path w="306027" h="306027">
                <a:moveTo>
                  <a:pt x="123422" y="278239"/>
                </a:moveTo>
                <a:lnTo>
                  <a:pt x="114039" y="296644"/>
                </a:lnTo>
                <a:lnTo>
                  <a:pt x="191989" y="296644"/>
                </a:lnTo>
                <a:lnTo>
                  <a:pt x="182606" y="278239"/>
                </a:lnTo>
                <a:lnTo>
                  <a:pt x="123422" y="278239"/>
                </a:lnTo>
                <a:close/>
                <a:moveTo>
                  <a:pt x="9383" y="245760"/>
                </a:moveTo>
                <a:lnTo>
                  <a:pt x="9383" y="259834"/>
                </a:lnTo>
                <a:cubicBezTo>
                  <a:pt x="9383" y="264887"/>
                  <a:pt x="13352" y="268856"/>
                  <a:pt x="18405" y="268856"/>
                </a:cubicBezTo>
                <a:lnTo>
                  <a:pt x="120535" y="268856"/>
                </a:lnTo>
                <a:lnTo>
                  <a:pt x="185493" y="268856"/>
                </a:lnTo>
                <a:lnTo>
                  <a:pt x="287622" y="268856"/>
                </a:lnTo>
                <a:cubicBezTo>
                  <a:pt x="292675" y="268856"/>
                  <a:pt x="296644" y="264887"/>
                  <a:pt x="296644" y="259834"/>
                </a:cubicBezTo>
                <a:lnTo>
                  <a:pt x="296644" y="245760"/>
                </a:lnTo>
                <a:lnTo>
                  <a:pt x="9383" y="245760"/>
                </a:lnTo>
                <a:close/>
                <a:moveTo>
                  <a:pt x="36457" y="198438"/>
                </a:moveTo>
                <a:lnTo>
                  <a:pt x="109593" y="198438"/>
                </a:lnTo>
                <a:cubicBezTo>
                  <a:pt x="112128" y="198438"/>
                  <a:pt x="113938" y="200555"/>
                  <a:pt x="113938" y="203024"/>
                </a:cubicBezTo>
                <a:cubicBezTo>
                  <a:pt x="113938" y="205494"/>
                  <a:pt x="112128" y="207610"/>
                  <a:pt x="109593" y="207610"/>
                </a:cubicBezTo>
                <a:lnTo>
                  <a:pt x="36457" y="207610"/>
                </a:lnTo>
                <a:cubicBezTo>
                  <a:pt x="33923" y="207610"/>
                  <a:pt x="31750" y="205494"/>
                  <a:pt x="31750" y="203024"/>
                </a:cubicBezTo>
                <a:cubicBezTo>
                  <a:pt x="31750" y="200555"/>
                  <a:pt x="33923" y="198438"/>
                  <a:pt x="36457" y="198438"/>
                </a:cubicBezTo>
                <a:close/>
                <a:moveTo>
                  <a:pt x="82444" y="166688"/>
                </a:moveTo>
                <a:lnTo>
                  <a:pt x="131511" y="166688"/>
                </a:lnTo>
                <a:cubicBezTo>
                  <a:pt x="134018" y="166688"/>
                  <a:pt x="136167" y="168805"/>
                  <a:pt x="136167" y="171274"/>
                </a:cubicBezTo>
                <a:cubicBezTo>
                  <a:pt x="136167" y="173744"/>
                  <a:pt x="134018" y="175860"/>
                  <a:pt x="131511" y="175860"/>
                </a:cubicBezTo>
                <a:lnTo>
                  <a:pt x="82444" y="175860"/>
                </a:lnTo>
                <a:cubicBezTo>
                  <a:pt x="79937" y="175860"/>
                  <a:pt x="77788" y="173744"/>
                  <a:pt x="77788" y="171274"/>
                </a:cubicBezTo>
                <a:cubicBezTo>
                  <a:pt x="77788" y="168805"/>
                  <a:pt x="79937" y="166688"/>
                  <a:pt x="82444" y="166688"/>
                </a:cubicBezTo>
                <a:close/>
                <a:moveTo>
                  <a:pt x="36495" y="166688"/>
                </a:moveTo>
                <a:lnTo>
                  <a:pt x="58391" y="166688"/>
                </a:lnTo>
                <a:cubicBezTo>
                  <a:pt x="60946" y="166688"/>
                  <a:pt x="63135" y="168805"/>
                  <a:pt x="63135" y="171274"/>
                </a:cubicBezTo>
                <a:cubicBezTo>
                  <a:pt x="63135" y="173744"/>
                  <a:pt x="60946" y="175860"/>
                  <a:pt x="58391" y="175860"/>
                </a:cubicBezTo>
                <a:lnTo>
                  <a:pt x="36495" y="175860"/>
                </a:lnTo>
                <a:cubicBezTo>
                  <a:pt x="33940" y="175860"/>
                  <a:pt x="31750" y="173744"/>
                  <a:pt x="31750" y="171274"/>
                </a:cubicBezTo>
                <a:cubicBezTo>
                  <a:pt x="31750" y="168805"/>
                  <a:pt x="33940" y="166688"/>
                  <a:pt x="36495" y="166688"/>
                </a:cubicBezTo>
                <a:close/>
                <a:moveTo>
                  <a:pt x="241124" y="157163"/>
                </a:moveTo>
                <a:cubicBezTo>
                  <a:pt x="243594" y="157163"/>
                  <a:pt x="245710" y="158947"/>
                  <a:pt x="245710" y="161444"/>
                </a:cubicBezTo>
                <a:lnTo>
                  <a:pt x="245710" y="215669"/>
                </a:lnTo>
                <a:cubicBezTo>
                  <a:pt x="245710" y="218166"/>
                  <a:pt x="243594" y="220306"/>
                  <a:pt x="241124" y="220306"/>
                </a:cubicBezTo>
                <a:cubicBezTo>
                  <a:pt x="238655" y="220306"/>
                  <a:pt x="236538" y="218166"/>
                  <a:pt x="236538" y="215669"/>
                </a:cubicBezTo>
                <a:lnTo>
                  <a:pt x="236538" y="161444"/>
                </a:lnTo>
                <a:cubicBezTo>
                  <a:pt x="236538" y="158947"/>
                  <a:pt x="238655" y="157163"/>
                  <a:pt x="241124" y="157163"/>
                </a:cubicBezTo>
                <a:close/>
                <a:moveTo>
                  <a:pt x="106347" y="133350"/>
                </a:moveTo>
                <a:lnTo>
                  <a:pt x="133001" y="133350"/>
                </a:lnTo>
                <a:cubicBezTo>
                  <a:pt x="135557" y="133350"/>
                  <a:pt x="137748" y="135467"/>
                  <a:pt x="137748" y="137936"/>
                </a:cubicBezTo>
                <a:cubicBezTo>
                  <a:pt x="137748" y="140406"/>
                  <a:pt x="135557" y="142522"/>
                  <a:pt x="133001" y="142522"/>
                </a:cubicBezTo>
                <a:lnTo>
                  <a:pt x="106347" y="142522"/>
                </a:lnTo>
                <a:cubicBezTo>
                  <a:pt x="103791" y="142522"/>
                  <a:pt x="101600" y="140406"/>
                  <a:pt x="101600" y="137936"/>
                </a:cubicBezTo>
                <a:cubicBezTo>
                  <a:pt x="101600" y="135467"/>
                  <a:pt x="103791" y="133350"/>
                  <a:pt x="106347" y="133350"/>
                </a:cubicBezTo>
                <a:close/>
                <a:moveTo>
                  <a:pt x="36397" y="133350"/>
                </a:moveTo>
                <a:lnTo>
                  <a:pt x="80721" y="133350"/>
                </a:lnTo>
                <a:cubicBezTo>
                  <a:pt x="83223" y="133350"/>
                  <a:pt x="85368" y="135467"/>
                  <a:pt x="85368" y="137936"/>
                </a:cubicBezTo>
                <a:cubicBezTo>
                  <a:pt x="85368" y="140406"/>
                  <a:pt x="83223" y="142522"/>
                  <a:pt x="80721" y="142522"/>
                </a:cubicBezTo>
                <a:lnTo>
                  <a:pt x="36397" y="142522"/>
                </a:lnTo>
                <a:cubicBezTo>
                  <a:pt x="33895" y="142522"/>
                  <a:pt x="31750" y="140406"/>
                  <a:pt x="31750" y="137936"/>
                </a:cubicBezTo>
                <a:cubicBezTo>
                  <a:pt x="31750" y="135467"/>
                  <a:pt x="33895" y="133350"/>
                  <a:pt x="36397" y="133350"/>
                </a:cubicBezTo>
                <a:close/>
                <a:moveTo>
                  <a:pt x="36457" y="101600"/>
                </a:moveTo>
                <a:lnTo>
                  <a:pt x="109593" y="101600"/>
                </a:lnTo>
                <a:cubicBezTo>
                  <a:pt x="112128" y="101600"/>
                  <a:pt x="113938" y="103717"/>
                  <a:pt x="113938" y="106186"/>
                </a:cubicBezTo>
                <a:cubicBezTo>
                  <a:pt x="113938" y="108656"/>
                  <a:pt x="112128" y="110772"/>
                  <a:pt x="109593" y="110772"/>
                </a:cubicBezTo>
                <a:lnTo>
                  <a:pt x="36457" y="110772"/>
                </a:lnTo>
                <a:cubicBezTo>
                  <a:pt x="33923" y="110772"/>
                  <a:pt x="31750" y="108656"/>
                  <a:pt x="31750" y="106186"/>
                </a:cubicBezTo>
                <a:cubicBezTo>
                  <a:pt x="31750" y="103717"/>
                  <a:pt x="33923" y="101600"/>
                  <a:pt x="36457" y="101600"/>
                </a:cubicBezTo>
                <a:close/>
                <a:moveTo>
                  <a:pt x="138218" y="85168"/>
                </a:moveTo>
                <a:cubicBezTo>
                  <a:pt x="134609" y="88777"/>
                  <a:pt x="134609" y="94190"/>
                  <a:pt x="138218" y="97438"/>
                </a:cubicBezTo>
                <a:lnTo>
                  <a:pt x="202455" y="162396"/>
                </a:lnTo>
                <a:cubicBezTo>
                  <a:pt x="207868" y="167449"/>
                  <a:pt x="210755" y="174306"/>
                  <a:pt x="210755" y="181884"/>
                </a:cubicBezTo>
                <a:lnTo>
                  <a:pt x="210755" y="236377"/>
                </a:lnTo>
                <a:lnTo>
                  <a:pt x="269578" y="236377"/>
                </a:lnTo>
                <a:lnTo>
                  <a:pt x="269578" y="165644"/>
                </a:lnTo>
                <a:cubicBezTo>
                  <a:pt x="269578" y="163118"/>
                  <a:pt x="271744" y="160953"/>
                  <a:pt x="274270" y="160953"/>
                </a:cubicBezTo>
                <a:cubicBezTo>
                  <a:pt x="276796" y="160953"/>
                  <a:pt x="278961" y="163118"/>
                  <a:pt x="278961" y="165644"/>
                </a:cubicBezTo>
                <a:lnTo>
                  <a:pt x="278961" y="236377"/>
                </a:lnTo>
                <a:lnTo>
                  <a:pt x="296644" y="236377"/>
                </a:lnTo>
                <a:lnTo>
                  <a:pt x="296644" y="160953"/>
                </a:lnTo>
                <a:cubicBezTo>
                  <a:pt x="296644" y="148683"/>
                  <a:pt x="286901" y="138578"/>
                  <a:pt x="274270" y="138578"/>
                </a:cubicBezTo>
                <a:lnTo>
                  <a:pt x="245038" y="138578"/>
                </a:lnTo>
                <a:lnTo>
                  <a:pt x="245038" y="143991"/>
                </a:lnTo>
                <a:cubicBezTo>
                  <a:pt x="245038" y="146879"/>
                  <a:pt x="242873" y="148683"/>
                  <a:pt x="240347" y="148683"/>
                </a:cubicBezTo>
                <a:cubicBezTo>
                  <a:pt x="237821" y="148683"/>
                  <a:pt x="235656" y="146879"/>
                  <a:pt x="235656" y="143991"/>
                </a:cubicBezTo>
                <a:lnTo>
                  <a:pt x="235656" y="138578"/>
                </a:lnTo>
                <a:lnTo>
                  <a:pt x="217612" y="138578"/>
                </a:lnTo>
                <a:cubicBezTo>
                  <a:pt x="208950" y="138578"/>
                  <a:pt x="201011" y="135330"/>
                  <a:pt x="194876" y="129195"/>
                </a:cubicBezTo>
                <a:lnTo>
                  <a:pt x="150488" y="85168"/>
                </a:lnTo>
                <a:cubicBezTo>
                  <a:pt x="147240" y="81559"/>
                  <a:pt x="141826" y="81559"/>
                  <a:pt x="138218" y="85168"/>
                </a:cubicBezTo>
                <a:close/>
                <a:moveTo>
                  <a:pt x="241118" y="71377"/>
                </a:moveTo>
                <a:cubicBezTo>
                  <a:pt x="230562" y="71377"/>
                  <a:pt x="222190" y="79750"/>
                  <a:pt x="222190" y="90306"/>
                </a:cubicBezTo>
                <a:cubicBezTo>
                  <a:pt x="222190" y="100862"/>
                  <a:pt x="230562" y="109599"/>
                  <a:pt x="241118" y="109599"/>
                </a:cubicBezTo>
                <a:cubicBezTo>
                  <a:pt x="251675" y="109599"/>
                  <a:pt x="260047" y="100862"/>
                  <a:pt x="260047" y="90306"/>
                </a:cubicBezTo>
                <a:cubicBezTo>
                  <a:pt x="260047" y="79750"/>
                  <a:pt x="251675" y="71377"/>
                  <a:pt x="241118" y="71377"/>
                </a:cubicBezTo>
                <a:close/>
                <a:moveTo>
                  <a:pt x="36386" y="68263"/>
                </a:moveTo>
                <a:lnTo>
                  <a:pt x="75971" y="68263"/>
                </a:lnTo>
                <a:cubicBezTo>
                  <a:pt x="78824" y="68263"/>
                  <a:pt x="80607" y="70380"/>
                  <a:pt x="80607" y="72849"/>
                </a:cubicBezTo>
                <a:cubicBezTo>
                  <a:pt x="80607" y="75319"/>
                  <a:pt x="78824" y="77435"/>
                  <a:pt x="75971" y="77435"/>
                </a:cubicBezTo>
                <a:lnTo>
                  <a:pt x="36386" y="77435"/>
                </a:lnTo>
                <a:cubicBezTo>
                  <a:pt x="33890" y="77435"/>
                  <a:pt x="31750" y="75319"/>
                  <a:pt x="31750" y="72849"/>
                </a:cubicBezTo>
                <a:cubicBezTo>
                  <a:pt x="31750" y="70380"/>
                  <a:pt x="33890" y="68263"/>
                  <a:pt x="36386" y="68263"/>
                </a:cubicBezTo>
                <a:close/>
                <a:moveTo>
                  <a:pt x="241118" y="61913"/>
                </a:moveTo>
                <a:cubicBezTo>
                  <a:pt x="256771" y="61913"/>
                  <a:pt x="269511" y="74653"/>
                  <a:pt x="269511" y="90306"/>
                </a:cubicBezTo>
                <a:cubicBezTo>
                  <a:pt x="269511" y="105959"/>
                  <a:pt x="256771" y="118699"/>
                  <a:pt x="241118" y="118699"/>
                </a:cubicBezTo>
                <a:cubicBezTo>
                  <a:pt x="225466" y="118699"/>
                  <a:pt x="212725" y="105959"/>
                  <a:pt x="212725" y="90306"/>
                </a:cubicBezTo>
                <a:cubicBezTo>
                  <a:pt x="212725" y="74653"/>
                  <a:pt x="225466" y="61913"/>
                  <a:pt x="241118" y="61913"/>
                </a:cubicBezTo>
                <a:close/>
                <a:moveTo>
                  <a:pt x="18405" y="0"/>
                </a:moveTo>
                <a:lnTo>
                  <a:pt x="287622" y="0"/>
                </a:lnTo>
                <a:cubicBezTo>
                  <a:pt x="297727" y="0"/>
                  <a:pt x="306027" y="8300"/>
                  <a:pt x="306027" y="18405"/>
                </a:cubicBezTo>
                <a:lnTo>
                  <a:pt x="306027" y="112956"/>
                </a:lnTo>
                <a:cubicBezTo>
                  <a:pt x="306027" y="115121"/>
                  <a:pt x="303862" y="117286"/>
                  <a:pt x="301336" y="117286"/>
                </a:cubicBezTo>
                <a:cubicBezTo>
                  <a:pt x="298810" y="117286"/>
                  <a:pt x="296644" y="115121"/>
                  <a:pt x="296644" y="112956"/>
                </a:cubicBezTo>
                <a:lnTo>
                  <a:pt x="296644" y="18405"/>
                </a:lnTo>
                <a:cubicBezTo>
                  <a:pt x="296644" y="13353"/>
                  <a:pt x="292675" y="9383"/>
                  <a:pt x="287622" y="9383"/>
                </a:cubicBezTo>
                <a:lnTo>
                  <a:pt x="18405" y="9383"/>
                </a:lnTo>
                <a:cubicBezTo>
                  <a:pt x="13352" y="9383"/>
                  <a:pt x="9383" y="13353"/>
                  <a:pt x="9383" y="18405"/>
                </a:cubicBezTo>
                <a:lnTo>
                  <a:pt x="9383" y="236377"/>
                </a:lnTo>
                <a:lnTo>
                  <a:pt x="201372" y="236377"/>
                </a:lnTo>
                <a:lnTo>
                  <a:pt x="201372" y="181884"/>
                </a:lnTo>
                <a:cubicBezTo>
                  <a:pt x="201372" y="176832"/>
                  <a:pt x="199567" y="172501"/>
                  <a:pt x="195959" y="168892"/>
                </a:cubicBezTo>
                <a:lnTo>
                  <a:pt x="131361" y="103934"/>
                </a:lnTo>
                <a:cubicBezTo>
                  <a:pt x="124504" y="97077"/>
                  <a:pt x="124504" y="85529"/>
                  <a:pt x="131361" y="78672"/>
                </a:cubicBezTo>
                <a:cubicBezTo>
                  <a:pt x="138579" y="71454"/>
                  <a:pt x="150127" y="71454"/>
                  <a:pt x="157344" y="78672"/>
                </a:cubicBezTo>
                <a:lnTo>
                  <a:pt x="201372" y="122339"/>
                </a:lnTo>
                <a:cubicBezTo>
                  <a:pt x="205702" y="127030"/>
                  <a:pt x="211477" y="129195"/>
                  <a:pt x="217612" y="129195"/>
                </a:cubicBezTo>
                <a:lnTo>
                  <a:pt x="274270" y="129195"/>
                </a:lnTo>
                <a:cubicBezTo>
                  <a:pt x="291592" y="129195"/>
                  <a:pt x="306027" y="143631"/>
                  <a:pt x="306027" y="160953"/>
                </a:cubicBezTo>
                <a:lnTo>
                  <a:pt x="306027" y="259834"/>
                </a:lnTo>
                <a:cubicBezTo>
                  <a:pt x="306027" y="269939"/>
                  <a:pt x="297727" y="278239"/>
                  <a:pt x="287622" y="278239"/>
                </a:cubicBezTo>
                <a:lnTo>
                  <a:pt x="193072" y="278239"/>
                </a:lnTo>
                <a:lnTo>
                  <a:pt x="202094" y="296644"/>
                </a:lnTo>
                <a:lnTo>
                  <a:pt x="226634" y="296644"/>
                </a:lnTo>
                <a:cubicBezTo>
                  <a:pt x="229160" y="296644"/>
                  <a:pt x="230964" y="298810"/>
                  <a:pt x="230964" y="301336"/>
                </a:cubicBezTo>
                <a:cubicBezTo>
                  <a:pt x="230964" y="303862"/>
                  <a:pt x="229160" y="306027"/>
                  <a:pt x="226634" y="306027"/>
                </a:cubicBezTo>
                <a:lnTo>
                  <a:pt x="199567" y="306027"/>
                </a:lnTo>
                <a:lnTo>
                  <a:pt x="106460" y="306027"/>
                </a:lnTo>
                <a:lnTo>
                  <a:pt x="79755" y="306027"/>
                </a:lnTo>
                <a:cubicBezTo>
                  <a:pt x="77229" y="306027"/>
                  <a:pt x="75064" y="303862"/>
                  <a:pt x="75064" y="301336"/>
                </a:cubicBezTo>
                <a:cubicBezTo>
                  <a:pt x="75064" y="298810"/>
                  <a:pt x="77229" y="296644"/>
                  <a:pt x="79755" y="296644"/>
                </a:cubicBezTo>
                <a:lnTo>
                  <a:pt x="103934" y="296644"/>
                </a:lnTo>
                <a:lnTo>
                  <a:pt x="112956" y="278239"/>
                </a:lnTo>
                <a:lnTo>
                  <a:pt x="18405" y="278239"/>
                </a:lnTo>
                <a:cubicBezTo>
                  <a:pt x="8300" y="278239"/>
                  <a:pt x="0" y="269939"/>
                  <a:pt x="0" y="259834"/>
                </a:cubicBezTo>
                <a:lnTo>
                  <a:pt x="0" y="241069"/>
                </a:lnTo>
                <a:lnTo>
                  <a:pt x="0" y="18405"/>
                </a:lnTo>
                <a:cubicBezTo>
                  <a:pt x="0" y="8300"/>
                  <a:pt x="8300" y="0"/>
                  <a:pt x="184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8" name="Freeform 757">
            <a:extLst>
              <a:ext uri="{FF2B5EF4-FFF2-40B4-BE49-F238E27FC236}">
                <a16:creationId xmlns:a16="http://schemas.microsoft.com/office/drawing/2014/main" xmlns="" id="{022F7300-3067-874D-97CD-48CC2EE15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714" y="3563190"/>
            <a:ext cx="215587" cy="215587"/>
          </a:xfrm>
          <a:custGeom>
            <a:avLst/>
            <a:gdLst/>
            <a:ahLst/>
            <a:cxnLst/>
            <a:rect l="0" t="0" r="r" b="b"/>
            <a:pathLst>
              <a:path w="306027" h="306027">
                <a:moveTo>
                  <a:pt x="123422" y="278239"/>
                </a:moveTo>
                <a:lnTo>
                  <a:pt x="114039" y="296644"/>
                </a:lnTo>
                <a:lnTo>
                  <a:pt x="191989" y="296644"/>
                </a:lnTo>
                <a:lnTo>
                  <a:pt x="182606" y="278239"/>
                </a:lnTo>
                <a:lnTo>
                  <a:pt x="123422" y="278239"/>
                </a:lnTo>
                <a:close/>
                <a:moveTo>
                  <a:pt x="9383" y="245760"/>
                </a:moveTo>
                <a:lnTo>
                  <a:pt x="9383" y="259834"/>
                </a:lnTo>
                <a:cubicBezTo>
                  <a:pt x="9383" y="264887"/>
                  <a:pt x="13352" y="268856"/>
                  <a:pt x="18405" y="268856"/>
                </a:cubicBezTo>
                <a:lnTo>
                  <a:pt x="120535" y="268856"/>
                </a:lnTo>
                <a:lnTo>
                  <a:pt x="185493" y="268856"/>
                </a:lnTo>
                <a:lnTo>
                  <a:pt x="287622" y="268856"/>
                </a:lnTo>
                <a:cubicBezTo>
                  <a:pt x="292675" y="268856"/>
                  <a:pt x="296644" y="264887"/>
                  <a:pt x="296644" y="259834"/>
                </a:cubicBezTo>
                <a:lnTo>
                  <a:pt x="296644" y="245760"/>
                </a:lnTo>
                <a:lnTo>
                  <a:pt x="9383" y="245760"/>
                </a:lnTo>
                <a:close/>
                <a:moveTo>
                  <a:pt x="36457" y="198438"/>
                </a:moveTo>
                <a:lnTo>
                  <a:pt x="109593" y="198438"/>
                </a:lnTo>
                <a:cubicBezTo>
                  <a:pt x="112128" y="198438"/>
                  <a:pt x="113938" y="200555"/>
                  <a:pt x="113938" y="203024"/>
                </a:cubicBezTo>
                <a:cubicBezTo>
                  <a:pt x="113938" y="205494"/>
                  <a:pt x="112128" y="207610"/>
                  <a:pt x="109593" y="207610"/>
                </a:cubicBezTo>
                <a:lnTo>
                  <a:pt x="36457" y="207610"/>
                </a:lnTo>
                <a:cubicBezTo>
                  <a:pt x="33923" y="207610"/>
                  <a:pt x="31750" y="205494"/>
                  <a:pt x="31750" y="203024"/>
                </a:cubicBezTo>
                <a:cubicBezTo>
                  <a:pt x="31750" y="200555"/>
                  <a:pt x="33923" y="198438"/>
                  <a:pt x="36457" y="198438"/>
                </a:cubicBezTo>
                <a:close/>
                <a:moveTo>
                  <a:pt x="82444" y="166688"/>
                </a:moveTo>
                <a:lnTo>
                  <a:pt x="131511" y="166688"/>
                </a:lnTo>
                <a:cubicBezTo>
                  <a:pt x="134018" y="166688"/>
                  <a:pt x="136167" y="168805"/>
                  <a:pt x="136167" y="171274"/>
                </a:cubicBezTo>
                <a:cubicBezTo>
                  <a:pt x="136167" y="173744"/>
                  <a:pt x="134018" y="175860"/>
                  <a:pt x="131511" y="175860"/>
                </a:cubicBezTo>
                <a:lnTo>
                  <a:pt x="82444" y="175860"/>
                </a:lnTo>
                <a:cubicBezTo>
                  <a:pt x="79937" y="175860"/>
                  <a:pt x="77788" y="173744"/>
                  <a:pt x="77788" y="171274"/>
                </a:cubicBezTo>
                <a:cubicBezTo>
                  <a:pt x="77788" y="168805"/>
                  <a:pt x="79937" y="166688"/>
                  <a:pt x="82444" y="166688"/>
                </a:cubicBezTo>
                <a:close/>
                <a:moveTo>
                  <a:pt x="36495" y="166688"/>
                </a:moveTo>
                <a:lnTo>
                  <a:pt x="58391" y="166688"/>
                </a:lnTo>
                <a:cubicBezTo>
                  <a:pt x="60946" y="166688"/>
                  <a:pt x="63135" y="168805"/>
                  <a:pt x="63135" y="171274"/>
                </a:cubicBezTo>
                <a:cubicBezTo>
                  <a:pt x="63135" y="173744"/>
                  <a:pt x="60946" y="175860"/>
                  <a:pt x="58391" y="175860"/>
                </a:cubicBezTo>
                <a:lnTo>
                  <a:pt x="36495" y="175860"/>
                </a:lnTo>
                <a:cubicBezTo>
                  <a:pt x="33940" y="175860"/>
                  <a:pt x="31750" y="173744"/>
                  <a:pt x="31750" y="171274"/>
                </a:cubicBezTo>
                <a:cubicBezTo>
                  <a:pt x="31750" y="168805"/>
                  <a:pt x="33940" y="166688"/>
                  <a:pt x="36495" y="166688"/>
                </a:cubicBezTo>
                <a:close/>
                <a:moveTo>
                  <a:pt x="241124" y="157163"/>
                </a:moveTo>
                <a:cubicBezTo>
                  <a:pt x="243594" y="157163"/>
                  <a:pt x="245710" y="158947"/>
                  <a:pt x="245710" y="161444"/>
                </a:cubicBezTo>
                <a:lnTo>
                  <a:pt x="245710" y="215669"/>
                </a:lnTo>
                <a:cubicBezTo>
                  <a:pt x="245710" y="218166"/>
                  <a:pt x="243594" y="220306"/>
                  <a:pt x="241124" y="220306"/>
                </a:cubicBezTo>
                <a:cubicBezTo>
                  <a:pt x="238655" y="220306"/>
                  <a:pt x="236538" y="218166"/>
                  <a:pt x="236538" y="215669"/>
                </a:cubicBezTo>
                <a:lnTo>
                  <a:pt x="236538" y="161444"/>
                </a:lnTo>
                <a:cubicBezTo>
                  <a:pt x="236538" y="158947"/>
                  <a:pt x="238655" y="157163"/>
                  <a:pt x="241124" y="157163"/>
                </a:cubicBezTo>
                <a:close/>
                <a:moveTo>
                  <a:pt x="106347" y="133350"/>
                </a:moveTo>
                <a:lnTo>
                  <a:pt x="133001" y="133350"/>
                </a:lnTo>
                <a:cubicBezTo>
                  <a:pt x="135557" y="133350"/>
                  <a:pt x="137748" y="135467"/>
                  <a:pt x="137748" y="137936"/>
                </a:cubicBezTo>
                <a:cubicBezTo>
                  <a:pt x="137748" y="140406"/>
                  <a:pt x="135557" y="142522"/>
                  <a:pt x="133001" y="142522"/>
                </a:cubicBezTo>
                <a:lnTo>
                  <a:pt x="106347" y="142522"/>
                </a:lnTo>
                <a:cubicBezTo>
                  <a:pt x="103791" y="142522"/>
                  <a:pt x="101600" y="140406"/>
                  <a:pt x="101600" y="137936"/>
                </a:cubicBezTo>
                <a:cubicBezTo>
                  <a:pt x="101600" y="135467"/>
                  <a:pt x="103791" y="133350"/>
                  <a:pt x="106347" y="133350"/>
                </a:cubicBezTo>
                <a:close/>
                <a:moveTo>
                  <a:pt x="36397" y="133350"/>
                </a:moveTo>
                <a:lnTo>
                  <a:pt x="80721" y="133350"/>
                </a:lnTo>
                <a:cubicBezTo>
                  <a:pt x="83223" y="133350"/>
                  <a:pt x="85368" y="135467"/>
                  <a:pt x="85368" y="137936"/>
                </a:cubicBezTo>
                <a:cubicBezTo>
                  <a:pt x="85368" y="140406"/>
                  <a:pt x="83223" y="142522"/>
                  <a:pt x="80721" y="142522"/>
                </a:cubicBezTo>
                <a:lnTo>
                  <a:pt x="36397" y="142522"/>
                </a:lnTo>
                <a:cubicBezTo>
                  <a:pt x="33895" y="142522"/>
                  <a:pt x="31750" y="140406"/>
                  <a:pt x="31750" y="137936"/>
                </a:cubicBezTo>
                <a:cubicBezTo>
                  <a:pt x="31750" y="135467"/>
                  <a:pt x="33895" y="133350"/>
                  <a:pt x="36397" y="133350"/>
                </a:cubicBezTo>
                <a:close/>
                <a:moveTo>
                  <a:pt x="36457" y="101600"/>
                </a:moveTo>
                <a:lnTo>
                  <a:pt x="109593" y="101600"/>
                </a:lnTo>
                <a:cubicBezTo>
                  <a:pt x="112128" y="101600"/>
                  <a:pt x="113938" y="103717"/>
                  <a:pt x="113938" y="106186"/>
                </a:cubicBezTo>
                <a:cubicBezTo>
                  <a:pt x="113938" y="108656"/>
                  <a:pt x="112128" y="110772"/>
                  <a:pt x="109593" y="110772"/>
                </a:cubicBezTo>
                <a:lnTo>
                  <a:pt x="36457" y="110772"/>
                </a:lnTo>
                <a:cubicBezTo>
                  <a:pt x="33923" y="110772"/>
                  <a:pt x="31750" y="108656"/>
                  <a:pt x="31750" y="106186"/>
                </a:cubicBezTo>
                <a:cubicBezTo>
                  <a:pt x="31750" y="103717"/>
                  <a:pt x="33923" y="101600"/>
                  <a:pt x="36457" y="101600"/>
                </a:cubicBezTo>
                <a:close/>
                <a:moveTo>
                  <a:pt x="138218" y="85168"/>
                </a:moveTo>
                <a:cubicBezTo>
                  <a:pt x="134609" y="88777"/>
                  <a:pt x="134609" y="94190"/>
                  <a:pt x="138218" y="97438"/>
                </a:cubicBezTo>
                <a:lnTo>
                  <a:pt x="202455" y="162396"/>
                </a:lnTo>
                <a:cubicBezTo>
                  <a:pt x="207868" y="167449"/>
                  <a:pt x="210755" y="174306"/>
                  <a:pt x="210755" y="181884"/>
                </a:cubicBezTo>
                <a:lnTo>
                  <a:pt x="210755" y="236377"/>
                </a:lnTo>
                <a:lnTo>
                  <a:pt x="269578" y="236377"/>
                </a:lnTo>
                <a:lnTo>
                  <a:pt x="269578" y="165644"/>
                </a:lnTo>
                <a:cubicBezTo>
                  <a:pt x="269578" y="163118"/>
                  <a:pt x="271744" y="160953"/>
                  <a:pt x="274270" y="160953"/>
                </a:cubicBezTo>
                <a:cubicBezTo>
                  <a:pt x="276796" y="160953"/>
                  <a:pt x="278961" y="163118"/>
                  <a:pt x="278961" y="165644"/>
                </a:cubicBezTo>
                <a:lnTo>
                  <a:pt x="278961" y="236377"/>
                </a:lnTo>
                <a:lnTo>
                  <a:pt x="296644" y="236377"/>
                </a:lnTo>
                <a:lnTo>
                  <a:pt x="296644" y="160953"/>
                </a:lnTo>
                <a:cubicBezTo>
                  <a:pt x="296644" y="148683"/>
                  <a:pt x="286901" y="138578"/>
                  <a:pt x="274270" y="138578"/>
                </a:cubicBezTo>
                <a:lnTo>
                  <a:pt x="245038" y="138578"/>
                </a:lnTo>
                <a:lnTo>
                  <a:pt x="245038" y="143991"/>
                </a:lnTo>
                <a:cubicBezTo>
                  <a:pt x="245038" y="146879"/>
                  <a:pt x="242873" y="148683"/>
                  <a:pt x="240347" y="148683"/>
                </a:cubicBezTo>
                <a:cubicBezTo>
                  <a:pt x="237821" y="148683"/>
                  <a:pt x="235656" y="146879"/>
                  <a:pt x="235656" y="143991"/>
                </a:cubicBezTo>
                <a:lnTo>
                  <a:pt x="235656" y="138578"/>
                </a:lnTo>
                <a:lnTo>
                  <a:pt x="217612" y="138578"/>
                </a:lnTo>
                <a:cubicBezTo>
                  <a:pt x="208950" y="138578"/>
                  <a:pt x="201011" y="135330"/>
                  <a:pt x="194876" y="129195"/>
                </a:cubicBezTo>
                <a:lnTo>
                  <a:pt x="150488" y="85168"/>
                </a:lnTo>
                <a:cubicBezTo>
                  <a:pt x="147240" y="81559"/>
                  <a:pt x="141826" y="81559"/>
                  <a:pt x="138218" y="85168"/>
                </a:cubicBezTo>
                <a:close/>
                <a:moveTo>
                  <a:pt x="241118" y="71377"/>
                </a:moveTo>
                <a:cubicBezTo>
                  <a:pt x="230562" y="71377"/>
                  <a:pt x="222190" y="79750"/>
                  <a:pt x="222190" y="90306"/>
                </a:cubicBezTo>
                <a:cubicBezTo>
                  <a:pt x="222190" y="100862"/>
                  <a:pt x="230562" y="109599"/>
                  <a:pt x="241118" y="109599"/>
                </a:cubicBezTo>
                <a:cubicBezTo>
                  <a:pt x="251675" y="109599"/>
                  <a:pt x="260047" y="100862"/>
                  <a:pt x="260047" y="90306"/>
                </a:cubicBezTo>
                <a:cubicBezTo>
                  <a:pt x="260047" y="79750"/>
                  <a:pt x="251675" y="71377"/>
                  <a:pt x="241118" y="71377"/>
                </a:cubicBezTo>
                <a:close/>
                <a:moveTo>
                  <a:pt x="36386" y="68263"/>
                </a:moveTo>
                <a:lnTo>
                  <a:pt x="75971" y="68263"/>
                </a:lnTo>
                <a:cubicBezTo>
                  <a:pt x="78824" y="68263"/>
                  <a:pt x="80607" y="70380"/>
                  <a:pt x="80607" y="72849"/>
                </a:cubicBezTo>
                <a:cubicBezTo>
                  <a:pt x="80607" y="75319"/>
                  <a:pt x="78824" y="77435"/>
                  <a:pt x="75971" y="77435"/>
                </a:cubicBezTo>
                <a:lnTo>
                  <a:pt x="36386" y="77435"/>
                </a:lnTo>
                <a:cubicBezTo>
                  <a:pt x="33890" y="77435"/>
                  <a:pt x="31750" y="75319"/>
                  <a:pt x="31750" y="72849"/>
                </a:cubicBezTo>
                <a:cubicBezTo>
                  <a:pt x="31750" y="70380"/>
                  <a:pt x="33890" y="68263"/>
                  <a:pt x="36386" y="68263"/>
                </a:cubicBezTo>
                <a:close/>
                <a:moveTo>
                  <a:pt x="241118" y="61913"/>
                </a:moveTo>
                <a:cubicBezTo>
                  <a:pt x="256771" y="61913"/>
                  <a:pt x="269511" y="74653"/>
                  <a:pt x="269511" y="90306"/>
                </a:cubicBezTo>
                <a:cubicBezTo>
                  <a:pt x="269511" y="105959"/>
                  <a:pt x="256771" y="118699"/>
                  <a:pt x="241118" y="118699"/>
                </a:cubicBezTo>
                <a:cubicBezTo>
                  <a:pt x="225466" y="118699"/>
                  <a:pt x="212725" y="105959"/>
                  <a:pt x="212725" y="90306"/>
                </a:cubicBezTo>
                <a:cubicBezTo>
                  <a:pt x="212725" y="74653"/>
                  <a:pt x="225466" y="61913"/>
                  <a:pt x="241118" y="61913"/>
                </a:cubicBezTo>
                <a:close/>
                <a:moveTo>
                  <a:pt x="18405" y="0"/>
                </a:moveTo>
                <a:lnTo>
                  <a:pt x="287622" y="0"/>
                </a:lnTo>
                <a:cubicBezTo>
                  <a:pt x="297727" y="0"/>
                  <a:pt x="306027" y="8300"/>
                  <a:pt x="306027" y="18405"/>
                </a:cubicBezTo>
                <a:lnTo>
                  <a:pt x="306027" y="112956"/>
                </a:lnTo>
                <a:cubicBezTo>
                  <a:pt x="306027" y="115121"/>
                  <a:pt x="303862" y="117286"/>
                  <a:pt x="301336" y="117286"/>
                </a:cubicBezTo>
                <a:cubicBezTo>
                  <a:pt x="298810" y="117286"/>
                  <a:pt x="296644" y="115121"/>
                  <a:pt x="296644" y="112956"/>
                </a:cubicBezTo>
                <a:lnTo>
                  <a:pt x="296644" y="18405"/>
                </a:lnTo>
                <a:cubicBezTo>
                  <a:pt x="296644" y="13353"/>
                  <a:pt x="292675" y="9383"/>
                  <a:pt x="287622" y="9383"/>
                </a:cubicBezTo>
                <a:lnTo>
                  <a:pt x="18405" y="9383"/>
                </a:lnTo>
                <a:cubicBezTo>
                  <a:pt x="13352" y="9383"/>
                  <a:pt x="9383" y="13353"/>
                  <a:pt x="9383" y="18405"/>
                </a:cubicBezTo>
                <a:lnTo>
                  <a:pt x="9383" y="236377"/>
                </a:lnTo>
                <a:lnTo>
                  <a:pt x="201372" y="236377"/>
                </a:lnTo>
                <a:lnTo>
                  <a:pt x="201372" y="181884"/>
                </a:lnTo>
                <a:cubicBezTo>
                  <a:pt x="201372" y="176832"/>
                  <a:pt x="199567" y="172501"/>
                  <a:pt x="195959" y="168892"/>
                </a:cubicBezTo>
                <a:lnTo>
                  <a:pt x="131361" y="103934"/>
                </a:lnTo>
                <a:cubicBezTo>
                  <a:pt x="124504" y="97077"/>
                  <a:pt x="124504" y="85529"/>
                  <a:pt x="131361" y="78672"/>
                </a:cubicBezTo>
                <a:cubicBezTo>
                  <a:pt x="138579" y="71454"/>
                  <a:pt x="150127" y="71454"/>
                  <a:pt x="157344" y="78672"/>
                </a:cubicBezTo>
                <a:lnTo>
                  <a:pt x="201372" y="122339"/>
                </a:lnTo>
                <a:cubicBezTo>
                  <a:pt x="205702" y="127030"/>
                  <a:pt x="211477" y="129195"/>
                  <a:pt x="217612" y="129195"/>
                </a:cubicBezTo>
                <a:lnTo>
                  <a:pt x="274270" y="129195"/>
                </a:lnTo>
                <a:cubicBezTo>
                  <a:pt x="291592" y="129195"/>
                  <a:pt x="306027" y="143631"/>
                  <a:pt x="306027" y="160953"/>
                </a:cubicBezTo>
                <a:lnTo>
                  <a:pt x="306027" y="259834"/>
                </a:lnTo>
                <a:cubicBezTo>
                  <a:pt x="306027" y="269939"/>
                  <a:pt x="297727" y="278239"/>
                  <a:pt x="287622" y="278239"/>
                </a:cubicBezTo>
                <a:lnTo>
                  <a:pt x="193072" y="278239"/>
                </a:lnTo>
                <a:lnTo>
                  <a:pt x="202094" y="296644"/>
                </a:lnTo>
                <a:lnTo>
                  <a:pt x="226634" y="296644"/>
                </a:lnTo>
                <a:cubicBezTo>
                  <a:pt x="229160" y="296644"/>
                  <a:pt x="230964" y="298810"/>
                  <a:pt x="230964" y="301336"/>
                </a:cubicBezTo>
                <a:cubicBezTo>
                  <a:pt x="230964" y="303862"/>
                  <a:pt x="229160" y="306027"/>
                  <a:pt x="226634" y="306027"/>
                </a:cubicBezTo>
                <a:lnTo>
                  <a:pt x="199567" y="306027"/>
                </a:lnTo>
                <a:lnTo>
                  <a:pt x="106460" y="306027"/>
                </a:lnTo>
                <a:lnTo>
                  <a:pt x="79755" y="306027"/>
                </a:lnTo>
                <a:cubicBezTo>
                  <a:pt x="77229" y="306027"/>
                  <a:pt x="75064" y="303862"/>
                  <a:pt x="75064" y="301336"/>
                </a:cubicBezTo>
                <a:cubicBezTo>
                  <a:pt x="75064" y="298810"/>
                  <a:pt x="77229" y="296644"/>
                  <a:pt x="79755" y="296644"/>
                </a:cubicBezTo>
                <a:lnTo>
                  <a:pt x="103934" y="296644"/>
                </a:lnTo>
                <a:lnTo>
                  <a:pt x="112956" y="278239"/>
                </a:lnTo>
                <a:lnTo>
                  <a:pt x="18405" y="278239"/>
                </a:lnTo>
                <a:cubicBezTo>
                  <a:pt x="8300" y="278239"/>
                  <a:pt x="0" y="269939"/>
                  <a:pt x="0" y="259834"/>
                </a:cubicBezTo>
                <a:lnTo>
                  <a:pt x="0" y="241069"/>
                </a:lnTo>
                <a:lnTo>
                  <a:pt x="0" y="18405"/>
                </a:lnTo>
                <a:cubicBezTo>
                  <a:pt x="0" y="8300"/>
                  <a:pt x="8300" y="0"/>
                  <a:pt x="184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9" name="Freeform 757">
            <a:extLst>
              <a:ext uri="{FF2B5EF4-FFF2-40B4-BE49-F238E27FC236}">
                <a16:creationId xmlns:a16="http://schemas.microsoft.com/office/drawing/2014/main" xmlns="" id="{E650C2E2-4C36-904F-B6EA-BE9F619FC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714" y="4265138"/>
            <a:ext cx="215587" cy="215587"/>
          </a:xfrm>
          <a:custGeom>
            <a:avLst/>
            <a:gdLst/>
            <a:ahLst/>
            <a:cxnLst/>
            <a:rect l="0" t="0" r="r" b="b"/>
            <a:pathLst>
              <a:path w="306027" h="306027">
                <a:moveTo>
                  <a:pt x="123422" y="278239"/>
                </a:moveTo>
                <a:lnTo>
                  <a:pt x="114039" y="296644"/>
                </a:lnTo>
                <a:lnTo>
                  <a:pt x="191989" y="296644"/>
                </a:lnTo>
                <a:lnTo>
                  <a:pt x="182606" y="278239"/>
                </a:lnTo>
                <a:lnTo>
                  <a:pt x="123422" y="278239"/>
                </a:lnTo>
                <a:close/>
                <a:moveTo>
                  <a:pt x="9383" y="245760"/>
                </a:moveTo>
                <a:lnTo>
                  <a:pt x="9383" y="259834"/>
                </a:lnTo>
                <a:cubicBezTo>
                  <a:pt x="9383" y="264887"/>
                  <a:pt x="13352" y="268856"/>
                  <a:pt x="18405" y="268856"/>
                </a:cubicBezTo>
                <a:lnTo>
                  <a:pt x="120535" y="268856"/>
                </a:lnTo>
                <a:lnTo>
                  <a:pt x="185493" y="268856"/>
                </a:lnTo>
                <a:lnTo>
                  <a:pt x="287622" y="268856"/>
                </a:lnTo>
                <a:cubicBezTo>
                  <a:pt x="292675" y="268856"/>
                  <a:pt x="296644" y="264887"/>
                  <a:pt x="296644" y="259834"/>
                </a:cubicBezTo>
                <a:lnTo>
                  <a:pt x="296644" y="245760"/>
                </a:lnTo>
                <a:lnTo>
                  <a:pt x="9383" y="245760"/>
                </a:lnTo>
                <a:close/>
                <a:moveTo>
                  <a:pt x="36457" y="198438"/>
                </a:moveTo>
                <a:lnTo>
                  <a:pt x="109593" y="198438"/>
                </a:lnTo>
                <a:cubicBezTo>
                  <a:pt x="112128" y="198438"/>
                  <a:pt x="113938" y="200555"/>
                  <a:pt x="113938" y="203024"/>
                </a:cubicBezTo>
                <a:cubicBezTo>
                  <a:pt x="113938" y="205494"/>
                  <a:pt x="112128" y="207610"/>
                  <a:pt x="109593" y="207610"/>
                </a:cubicBezTo>
                <a:lnTo>
                  <a:pt x="36457" y="207610"/>
                </a:lnTo>
                <a:cubicBezTo>
                  <a:pt x="33923" y="207610"/>
                  <a:pt x="31750" y="205494"/>
                  <a:pt x="31750" y="203024"/>
                </a:cubicBezTo>
                <a:cubicBezTo>
                  <a:pt x="31750" y="200555"/>
                  <a:pt x="33923" y="198438"/>
                  <a:pt x="36457" y="198438"/>
                </a:cubicBezTo>
                <a:close/>
                <a:moveTo>
                  <a:pt x="82444" y="166688"/>
                </a:moveTo>
                <a:lnTo>
                  <a:pt x="131511" y="166688"/>
                </a:lnTo>
                <a:cubicBezTo>
                  <a:pt x="134018" y="166688"/>
                  <a:pt x="136167" y="168805"/>
                  <a:pt x="136167" y="171274"/>
                </a:cubicBezTo>
                <a:cubicBezTo>
                  <a:pt x="136167" y="173744"/>
                  <a:pt x="134018" y="175860"/>
                  <a:pt x="131511" y="175860"/>
                </a:cubicBezTo>
                <a:lnTo>
                  <a:pt x="82444" y="175860"/>
                </a:lnTo>
                <a:cubicBezTo>
                  <a:pt x="79937" y="175860"/>
                  <a:pt x="77788" y="173744"/>
                  <a:pt x="77788" y="171274"/>
                </a:cubicBezTo>
                <a:cubicBezTo>
                  <a:pt x="77788" y="168805"/>
                  <a:pt x="79937" y="166688"/>
                  <a:pt x="82444" y="166688"/>
                </a:cubicBezTo>
                <a:close/>
                <a:moveTo>
                  <a:pt x="36495" y="166688"/>
                </a:moveTo>
                <a:lnTo>
                  <a:pt x="58391" y="166688"/>
                </a:lnTo>
                <a:cubicBezTo>
                  <a:pt x="60946" y="166688"/>
                  <a:pt x="63135" y="168805"/>
                  <a:pt x="63135" y="171274"/>
                </a:cubicBezTo>
                <a:cubicBezTo>
                  <a:pt x="63135" y="173744"/>
                  <a:pt x="60946" y="175860"/>
                  <a:pt x="58391" y="175860"/>
                </a:cubicBezTo>
                <a:lnTo>
                  <a:pt x="36495" y="175860"/>
                </a:lnTo>
                <a:cubicBezTo>
                  <a:pt x="33940" y="175860"/>
                  <a:pt x="31750" y="173744"/>
                  <a:pt x="31750" y="171274"/>
                </a:cubicBezTo>
                <a:cubicBezTo>
                  <a:pt x="31750" y="168805"/>
                  <a:pt x="33940" y="166688"/>
                  <a:pt x="36495" y="166688"/>
                </a:cubicBezTo>
                <a:close/>
                <a:moveTo>
                  <a:pt x="241124" y="157163"/>
                </a:moveTo>
                <a:cubicBezTo>
                  <a:pt x="243594" y="157163"/>
                  <a:pt x="245710" y="158947"/>
                  <a:pt x="245710" y="161444"/>
                </a:cubicBezTo>
                <a:lnTo>
                  <a:pt x="245710" y="215669"/>
                </a:lnTo>
                <a:cubicBezTo>
                  <a:pt x="245710" y="218166"/>
                  <a:pt x="243594" y="220306"/>
                  <a:pt x="241124" y="220306"/>
                </a:cubicBezTo>
                <a:cubicBezTo>
                  <a:pt x="238655" y="220306"/>
                  <a:pt x="236538" y="218166"/>
                  <a:pt x="236538" y="215669"/>
                </a:cubicBezTo>
                <a:lnTo>
                  <a:pt x="236538" y="161444"/>
                </a:lnTo>
                <a:cubicBezTo>
                  <a:pt x="236538" y="158947"/>
                  <a:pt x="238655" y="157163"/>
                  <a:pt x="241124" y="157163"/>
                </a:cubicBezTo>
                <a:close/>
                <a:moveTo>
                  <a:pt x="106347" y="133350"/>
                </a:moveTo>
                <a:lnTo>
                  <a:pt x="133001" y="133350"/>
                </a:lnTo>
                <a:cubicBezTo>
                  <a:pt x="135557" y="133350"/>
                  <a:pt x="137748" y="135467"/>
                  <a:pt x="137748" y="137936"/>
                </a:cubicBezTo>
                <a:cubicBezTo>
                  <a:pt x="137748" y="140406"/>
                  <a:pt x="135557" y="142522"/>
                  <a:pt x="133001" y="142522"/>
                </a:cubicBezTo>
                <a:lnTo>
                  <a:pt x="106347" y="142522"/>
                </a:lnTo>
                <a:cubicBezTo>
                  <a:pt x="103791" y="142522"/>
                  <a:pt x="101600" y="140406"/>
                  <a:pt x="101600" y="137936"/>
                </a:cubicBezTo>
                <a:cubicBezTo>
                  <a:pt x="101600" y="135467"/>
                  <a:pt x="103791" y="133350"/>
                  <a:pt x="106347" y="133350"/>
                </a:cubicBezTo>
                <a:close/>
                <a:moveTo>
                  <a:pt x="36397" y="133350"/>
                </a:moveTo>
                <a:lnTo>
                  <a:pt x="80721" y="133350"/>
                </a:lnTo>
                <a:cubicBezTo>
                  <a:pt x="83223" y="133350"/>
                  <a:pt x="85368" y="135467"/>
                  <a:pt x="85368" y="137936"/>
                </a:cubicBezTo>
                <a:cubicBezTo>
                  <a:pt x="85368" y="140406"/>
                  <a:pt x="83223" y="142522"/>
                  <a:pt x="80721" y="142522"/>
                </a:cubicBezTo>
                <a:lnTo>
                  <a:pt x="36397" y="142522"/>
                </a:lnTo>
                <a:cubicBezTo>
                  <a:pt x="33895" y="142522"/>
                  <a:pt x="31750" y="140406"/>
                  <a:pt x="31750" y="137936"/>
                </a:cubicBezTo>
                <a:cubicBezTo>
                  <a:pt x="31750" y="135467"/>
                  <a:pt x="33895" y="133350"/>
                  <a:pt x="36397" y="133350"/>
                </a:cubicBezTo>
                <a:close/>
                <a:moveTo>
                  <a:pt x="36457" y="101600"/>
                </a:moveTo>
                <a:lnTo>
                  <a:pt x="109593" y="101600"/>
                </a:lnTo>
                <a:cubicBezTo>
                  <a:pt x="112128" y="101600"/>
                  <a:pt x="113938" y="103717"/>
                  <a:pt x="113938" y="106186"/>
                </a:cubicBezTo>
                <a:cubicBezTo>
                  <a:pt x="113938" y="108656"/>
                  <a:pt x="112128" y="110772"/>
                  <a:pt x="109593" y="110772"/>
                </a:cubicBezTo>
                <a:lnTo>
                  <a:pt x="36457" y="110772"/>
                </a:lnTo>
                <a:cubicBezTo>
                  <a:pt x="33923" y="110772"/>
                  <a:pt x="31750" y="108656"/>
                  <a:pt x="31750" y="106186"/>
                </a:cubicBezTo>
                <a:cubicBezTo>
                  <a:pt x="31750" y="103717"/>
                  <a:pt x="33923" y="101600"/>
                  <a:pt x="36457" y="101600"/>
                </a:cubicBezTo>
                <a:close/>
                <a:moveTo>
                  <a:pt x="138218" y="85168"/>
                </a:moveTo>
                <a:cubicBezTo>
                  <a:pt x="134609" y="88777"/>
                  <a:pt x="134609" y="94190"/>
                  <a:pt x="138218" y="97438"/>
                </a:cubicBezTo>
                <a:lnTo>
                  <a:pt x="202455" y="162396"/>
                </a:lnTo>
                <a:cubicBezTo>
                  <a:pt x="207868" y="167449"/>
                  <a:pt x="210755" y="174306"/>
                  <a:pt x="210755" y="181884"/>
                </a:cubicBezTo>
                <a:lnTo>
                  <a:pt x="210755" y="236377"/>
                </a:lnTo>
                <a:lnTo>
                  <a:pt x="269578" y="236377"/>
                </a:lnTo>
                <a:lnTo>
                  <a:pt x="269578" y="165644"/>
                </a:lnTo>
                <a:cubicBezTo>
                  <a:pt x="269578" y="163118"/>
                  <a:pt x="271744" y="160953"/>
                  <a:pt x="274270" y="160953"/>
                </a:cubicBezTo>
                <a:cubicBezTo>
                  <a:pt x="276796" y="160953"/>
                  <a:pt x="278961" y="163118"/>
                  <a:pt x="278961" y="165644"/>
                </a:cubicBezTo>
                <a:lnTo>
                  <a:pt x="278961" y="236377"/>
                </a:lnTo>
                <a:lnTo>
                  <a:pt x="296644" y="236377"/>
                </a:lnTo>
                <a:lnTo>
                  <a:pt x="296644" y="160953"/>
                </a:lnTo>
                <a:cubicBezTo>
                  <a:pt x="296644" y="148683"/>
                  <a:pt x="286901" y="138578"/>
                  <a:pt x="274270" y="138578"/>
                </a:cubicBezTo>
                <a:lnTo>
                  <a:pt x="245038" y="138578"/>
                </a:lnTo>
                <a:lnTo>
                  <a:pt x="245038" y="143991"/>
                </a:lnTo>
                <a:cubicBezTo>
                  <a:pt x="245038" y="146879"/>
                  <a:pt x="242873" y="148683"/>
                  <a:pt x="240347" y="148683"/>
                </a:cubicBezTo>
                <a:cubicBezTo>
                  <a:pt x="237821" y="148683"/>
                  <a:pt x="235656" y="146879"/>
                  <a:pt x="235656" y="143991"/>
                </a:cubicBezTo>
                <a:lnTo>
                  <a:pt x="235656" y="138578"/>
                </a:lnTo>
                <a:lnTo>
                  <a:pt x="217612" y="138578"/>
                </a:lnTo>
                <a:cubicBezTo>
                  <a:pt x="208950" y="138578"/>
                  <a:pt x="201011" y="135330"/>
                  <a:pt x="194876" y="129195"/>
                </a:cubicBezTo>
                <a:lnTo>
                  <a:pt x="150488" y="85168"/>
                </a:lnTo>
                <a:cubicBezTo>
                  <a:pt x="147240" y="81559"/>
                  <a:pt x="141826" y="81559"/>
                  <a:pt x="138218" y="85168"/>
                </a:cubicBezTo>
                <a:close/>
                <a:moveTo>
                  <a:pt x="241118" y="71377"/>
                </a:moveTo>
                <a:cubicBezTo>
                  <a:pt x="230562" y="71377"/>
                  <a:pt x="222190" y="79750"/>
                  <a:pt x="222190" y="90306"/>
                </a:cubicBezTo>
                <a:cubicBezTo>
                  <a:pt x="222190" y="100862"/>
                  <a:pt x="230562" y="109599"/>
                  <a:pt x="241118" y="109599"/>
                </a:cubicBezTo>
                <a:cubicBezTo>
                  <a:pt x="251675" y="109599"/>
                  <a:pt x="260047" y="100862"/>
                  <a:pt x="260047" y="90306"/>
                </a:cubicBezTo>
                <a:cubicBezTo>
                  <a:pt x="260047" y="79750"/>
                  <a:pt x="251675" y="71377"/>
                  <a:pt x="241118" y="71377"/>
                </a:cubicBezTo>
                <a:close/>
                <a:moveTo>
                  <a:pt x="36386" y="68263"/>
                </a:moveTo>
                <a:lnTo>
                  <a:pt x="75971" y="68263"/>
                </a:lnTo>
                <a:cubicBezTo>
                  <a:pt x="78824" y="68263"/>
                  <a:pt x="80607" y="70380"/>
                  <a:pt x="80607" y="72849"/>
                </a:cubicBezTo>
                <a:cubicBezTo>
                  <a:pt x="80607" y="75319"/>
                  <a:pt x="78824" y="77435"/>
                  <a:pt x="75971" y="77435"/>
                </a:cubicBezTo>
                <a:lnTo>
                  <a:pt x="36386" y="77435"/>
                </a:lnTo>
                <a:cubicBezTo>
                  <a:pt x="33890" y="77435"/>
                  <a:pt x="31750" y="75319"/>
                  <a:pt x="31750" y="72849"/>
                </a:cubicBezTo>
                <a:cubicBezTo>
                  <a:pt x="31750" y="70380"/>
                  <a:pt x="33890" y="68263"/>
                  <a:pt x="36386" y="68263"/>
                </a:cubicBezTo>
                <a:close/>
                <a:moveTo>
                  <a:pt x="241118" y="61913"/>
                </a:moveTo>
                <a:cubicBezTo>
                  <a:pt x="256771" y="61913"/>
                  <a:pt x="269511" y="74653"/>
                  <a:pt x="269511" y="90306"/>
                </a:cubicBezTo>
                <a:cubicBezTo>
                  <a:pt x="269511" y="105959"/>
                  <a:pt x="256771" y="118699"/>
                  <a:pt x="241118" y="118699"/>
                </a:cubicBezTo>
                <a:cubicBezTo>
                  <a:pt x="225466" y="118699"/>
                  <a:pt x="212725" y="105959"/>
                  <a:pt x="212725" y="90306"/>
                </a:cubicBezTo>
                <a:cubicBezTo>
                  <a:pt x="212725" y="74653"/>
                  <a:pt x="225466" y="61913"/>
                  <a:pt x="241118" y="61913"/>
                </a:cubicBezTo>
                <a:close/>
                <a:moveTo>
                  <a:pt x="18405" y="0"/>
                </a:moveTo>
                <a:lnTo>
                  <a:pt x="287622" y="0"/>
                </a:lnTo>
                <a:cubicBezTo>
                  <a:pt x="297727" y="0"/>
                  <a:pt x="306027" y="8300"/>
                  <a:pt x="306027" y="18405"/>
                </a:cubicBezTo>
                <a:lnTo>
                  <a:pt x="306027" y="112956"/>
                </a:lnTo>
                <a:cubicBezTo>
                  <a:pt x="306027" y="115121"/>
                  <a:pt x="303862" y="117286"/>
                  <a:pt x="301336" y="117286"/>
                </a:cubicBezTo>
                <a:cubicBezTo>
                  <a:pt x="298810" y="117286"/>
                  <a:pt x="296644" y="115121"/>
                  <a:pt x="296644" y="112956"/>
                </a:cubicBezTo>
                <a:lnTo>
                  <a:pt x="296644" y="18405"/>
                </a:lnTo>
                <a:cubicBezTo>
                  <a:pt x="296644" y="13353"/>
                  <a:pt x="292675" y="9383"/>
                  <a:pt x="287622" y="9383"/>
                </a:cubicBezTo>
                <a:lnTo>
                  <a:pt x="18405" y="9383"/>
                </a:lnTo>
                <a:cubicBezTo>
                  <a:pt x="13352" y="9383"/>
                  <a:pt x="9383" y="13353"/>
                  <a:pt x="9383" y="18405"/>
                </a:cubicBezTo>
                <a:lnTo>
                  <a:pt x="9383" y="236377"/>
                </a:lnTo>
                <a:lnTo>
                  <a:pt x="201372" y="236377"/>
                </a:lnTo>
                <a:lnTo>
                  <a:pt x="201372" y="181884"/>
                </a:lnTo>
                <a:cubicBezTo>
                  <a:pt x="201372" y="176832"/>
                  <a:pt x="199567" y="172501"/>
                  <a:pt x="195959" y="168892"/>
                </a:cubicBezTo>
                <a:lnTo>
                  <a:pt x="131361" y="103934"/>
                </a:lnTo>
                <a:cubicBezTo>
                  <a:pt x="124504" y="97077"/>
                  <a:pt x="124504" y="85529"/>
                  <a:pt x="131361" y="78672"/>
                </a:cubicBezTo>
                <a:cubicBezTo>
                  <a:pt x="138579" y="71454"/>
                  <a:pt x="150127" y="71454"/>
                  <a:pt x="157344" y="78672"/>
                </a:cubicBezTo>
                <a:lnTo>
                  <a:pt x="201372" y="122339"/>
                </a:lnTo>
                <a:cubicBezTo>
                  <a:pt x="205702" y="127030"/>
                  <a:pt x="211477" y="129195"/>
                  <a:pt x="217612" y="129195"/>
                </a:cubicBezTo>
                <a:lnTo>
                  <a:pt x="274270" y="129195"/>
                </a:lnTo>
                <a:cubicBezTo>
                  <a:pt x="291592" y="129195"/>
                  <a:pt x="306027" y="143631"/>
                  <a:pt x="306027" y="160953"/>
                </a:cubicBezTo>
                <a:lnTo>
                  <a:pt x="306027" y="259834"/>
                </a:lnTo>
                <a:cubicBezTo>
                  <a:pt x="306027" y="269939"/>
                  <a:pt x="297727" y="278239"/>
                  <a:pt x="287622" y="278239"/>
                </a:cubicBezTo>
                <a:lnTo>
                  <a:pt x="193072" y="278239"/>
                </a:lnTo>
                <a:lnTo>
                  <a:pt x="202094" y="296644"/>
                </a:lnTo>
                <a:lnTo>
                  <a:pt x="226634" y="296644"/>
                </a:lnTo>
                <a:cubicBezTo>
                  <a:pt x="229160" y="296644"/>
                  <a:pt x="230964" y="298810"/>
                  <a:pt x="230964" y="301336"/>
                </a:cubicBezTo>
                <a:cubicBezTo>
                  <a:pt x="230964" y="303862"/>
                  <a:pt x="229160" y="306027"/>
                  <a:pt x="226634" y="306027"/>
                </a:cubicBezTo>
                <a:lnTo>
                  <a:pt x="199567" y="306027"/>
                </a:lnTo>
                <a:lnTo>
                  <a:pt x="106460" y="306027"/>
                </a:lnTo>
                <a:lnTo>
                  <a:pt x="79755" y="306027"/>
                </a:lnTo>
                <a:cubicBezTo>
                  <a:pt x="77229" y="306027"/>
                  <a:pt x="75064" y="303862"/>
                  <a:pt x="75064" y="301336"/>
                </a:cubicBezTo>
                <a:cubicBezTo>
                  <a:pt x="75064" y="298810"/>
                  <a:pt x="77229" y="296644"/>
                  <a:pt x="79755" y="296644"/>
                </a:cubicBezTo>
                <a:lnTo>
                  <a:pt x="103934" y="296644"/>
                </a:lnTo>
                <a:lnTo>
                  <a:pt x="112956" y="278239"/>
                </a:lnTo>
                <a:lnTo>
                  <a:pt x="18405" y="278239"/>
                </a:lnTo>
                <a:cubicBezTo>
                  <a:pt x="8300" y="278239"/>
                  <a:pt x="0" y="269939"/>
                  <a:pt x="0" y="259834"/>
                </a:cubicBezTo>
                <a:lnTo>
                  <a:pt x="0" y="241069"/>
                </a:lnTo>
                <a:lnTo>
                  <a:pt x="0" y="18405"/>
                </a:lnTo>
                <a:cubicBezTo>
                  <a:pt x="0" y="8300"/>
                  <a:pt x="8300" y="0"/>
                  <a:pt x="184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0" name="Freeform 757">
            <a:extLst>
              <a:ext uri="{FF2B5EF4-FFF2-40B4-BE49-F238E27FC236}">
                <a16:creationId xmlns:a16="http://schemas.microsoft.com/office/drawing/2014/main" xmlns="" id="{E4F0511A-CFFF-CB4A-A2F3-E7A147F65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714" y="4967086"/>
            <a:ext cx="215587" cy="215587"/>
          </a:xfrm>
          <a:custGeom>
            <a:avLst/>
            <a:gdLst/>
            <a:ahLst/>
            <a:cxnLst/>
            <a:rect l="0" t="0" r="r" b="b"/>
            <a:pathLst>
              <a:path w="306027" h="306027">
                <a:moveTo>
                  <a:pt x="123422" y="278239"/>
                </a:moveTo>
                <a:lnTo>
                  <a:pt x="114039" y="296644"/>
                </a:lnTo>
                <a:lnTo>
                  <a:pt x="191989" y="296644"/>
                </a:lnTo>
                <a:lnTo>
                  <a:pt x="182606" y="278239"/>
                </a:lnTo>
                <a:lnTo>
                  <a:pt x="123422" y="278239"/>
                </a:lnTo>
                <a:close/>
                <a:moveTo>
                  <a:pt x="9383" y="245760"/>
                </a:moveTo>
                <a:lnTo>
                  <a:pt x="9383" y="259834"/>
                </a:lnTo>
                <a:cubicBezTo>
                  <a:pt x="9383" y="264887"/>
                  <a:pt x="13352" y="268856"/>
                  <a:pt x="18405" y="268856"/>
                </a:cubicBezTo>
                <a:lnTo>
                  <a:pt x="120535" y="268856"/>
                </a:lnTo>
                <a:lnTo>
                  <a:pt x="185493" y="268856"/>
                </a:lnTo>
                <a:lnTo>
                  <a:pt x="287622" y="268856"/>
                </a:lnTo>
                <a:cubicBezTo>
                  <a:pt x="292675" y="268856"/>
                  <a:pt x="296644" y="264887"/>
                  <a:pt x="296644" y="259834"/>
                </a:cubicBezTo>
                <a:lnTo>
                  <a:pt x="296644" y="245760"/>
                </a:lnTo>
                <a:lnTo>
                  <a:pt x="9383" y="245760"/>
                </a:lnTo>
                <a:close/>
                <a:moveTo>
                  <a:pt x="36457" y="198438"/>
                </a:moveTo>
                <a:lnTo>
                  <a:pt x="109593" y="198438"/>
                </a:lnTo>
                <a:cubicBezTo>
                  <a:pt x="112128" y="198438"/>
                  <a:pt x="113938" y="200555"/>
                  <a:pt x="113938" y="203024"/>
                </a:cubicBezTo>
                <a:cubicBezTo>
                  <a:pt x="113938" y="205494"/>
                  <a:pt x="112128" y="207610"/>
                  <a:pt x="109593" y="207610"/>
                </a:cubicBezTo>
                <a:lnTo>
                  <a:pt x="36457" y="207610"/>
                </a:lnTo>
                <a:cubicBezTo>
                  <a:pt x="33923" y="207610"/>
                  <a:pt x="31750" y="205494"/>
                  <a:pt x="31750" y="203024"/>
                </a:cubicBezTo>
                <a:cubicBezTo>
                  <a:pt x="31750" y="200555"/>
                  <a:pt x="33923" y="198438"/>
                  <a:pt x="36457" y="198438"/>
                </a:cubicBezTo>
                <a:close/>
                <a:moveTo>
                  <a:pt x="82444" y="166688"/>
                </a:moveTo>
                <a:lnTo>
                  <a:pt x="131511" y="166688"/>
                </a:lnTo>
                <a:cubicBezTo>
                  <a:pt x="134018" y="166688"/>
                  <a:pt x="136167" y="168805"/>
                  <a:pt x="136167" y="171274"/>
                </a:cubicBezTo>
                <a:cubicBezTo>
                  <a:pt x="136167" y="173744"/>
                  <a:pt x="134018" y="175860"/>
                  <a:pt x="131511" y="175860"/>
                </a:cubicBezTo>
                <a:lnTo>
                  <a:pt x="82444" y="175860"/>
                </a:lnTo>
                <a:cubicBezTo>
                  <a:pt x="79937" y="175860"/>
                  <a:pt x="77788" y="173744"/>
                  <a:pt x="77788" y="171274"/>
                </a:cubicBezTo>
                <a:cubicBezTo>
                  <a:pt x="77788" y="168805"/>
                  <a:pt x="79937" y="166688"/>
                  <a:pt x="82444" y="166688"/>
                </a:cubicBezTo>
                <a:close/>
                <a:moveTo>
                  <a:pt x="36495" y="166688"/>
                </a:moveTo>
                <a:lnTo>
                  <a:pt x="58391" y="166688"/>
                </a:lnTo>
                <a:cubicBezTo>
                  <a:pt x="60946" y="166688"/>
                  <a:pt x="63135" y="168805"/>
                  <a:pt x="63135" y="171274"/>
                </a:cubicBezTo>
                <a:cubicBezTo>
                  <a:pt x="63135" y="173744"/>
                  <a:pt x="60946" y="175860"/>
                  <a:pt x="58391" y="175860"/>
                </a:cubicBezTo>
                <a:lnTo>
                  <a:pt x="36495" y="175860"/>
                </a:lnTo>
                <a:cubicBezTo>
                  <a:pt x="33940" y="175860"/>
                  <a:pt x="31750" y="173744"/>
                  <a:pt x="31750" y="171274"/>
                </a:cubicBezTo>
                <a:cubicBezTo>
                  <a:pt x="31750" y="168805"/>
                  <a:pt x="33940" y="166688"/>
                  <a:pt x="36495" y="166688"/>
                </a:cubicBezTo>
                <a:close/>
                <a:moveTo>
                  <a:pt x="241124" y="157163"/>
                </a:moveTo>
                <a:cubicBezTo>
                  <a:pt x="243594" y="157163"/>
                  <a:pt x="245710" y="158947"/>
                  <a:pt x="245710" y="161444"/>
                </a:cubicBezTo>
                <a:lnTo>
                  <a:pt x="245710" y="215669"/>
                </a:lnTo>
                <a:cubicBezTo>
                  <a:pt x="245710" y="218166"/>
                  <a:pt x="243594" y="220306"/>
                  <a:pt x="241124" y="220306"/>
                </a:cubicBezTo>
                <a:cubicBezTo>
                  <a:pt x="238655" y="220306"/>
                  <a:pt x="236538" y="218166"/>
                  <a:pt x="236538" y="215669"/>
                </a:cubicBezTo>
                <a:lnTo>
                  <a:pt x="236538" y="161444"/>
                </a:lnTo>
                <a:cubicBezTo>
                  <a:pt x="236538" y="158947"/>
                  <a:pt x="238655" y="157163"/>
                  <a:pt x="241124" y="157163"/>
                </a:cubicBezTo>
                <a:close/>
                <a:moveTo>
                  <a:pt x="106347" y="133350"/>
                </a:moveTo>
                <a:lnTo>
                  <a:pt x="133001" y="133350"/>
                </a:lnTo>
                <a:cubicBezTo>
                  <a:pt x="135557" y="133350"/>
                  <a:pt x="137748" y="135467"/>
                  <a:pt x="137748" y="137936"/>
                </a:cubicBezTo>
                <a:cubicBezTo>
                  <a:pt x="137748" y="140406"/>
                  <a:pt x="135557" y="142522"/>
                  <a:pt x="133001" y="142522"/>
                </a:cubicBezTo>
                <a:lnTo>
                  <a:pt x="106347" y="142522"/>
                </a:lnTo>
                <a:cubicBezTo>
                  <a:pt x="103791" y="142522"/>
                  <a:pt x="101600" y="140406"/>
                  <a:pt x="101600" y="137936"/>
                </a:cubicBezTo>
                <a:cubicBezTo>
                  <a:pt x="101600" y="135467"/>
                  <a:pt x="103791" y="133350"/>
                  <a:pt x="106347" y="133350"/>
                </a:cubicBezTo>
                <a:close/>
                <a:moveTo>
                  <a:pt x="36397" y="133350"/>
                </a:moveTo>
                <a:lnTo>
                  <a:pt x="80721" y="133350"/>
                </a:lnTo>
                <a:cubicBezTo>
                  <a:pt x="83223" y="133350"/>
                  <a:pt x="85368" y="135467"/>
                  <a:pt x="85368" y="137936"/>
                </a:cubicBezTo>
                <a:cubicBezTo>
                  <a:pt x="85368" y="140406"/>
                  <a:pt x="83223" y="142522"/>
                  <a:pt x="80721" y="142522"/>
                </a:cubicBezTo>
                <a:lnTo>
                  <a:pt x="36397" y="142522"/>
                </a:lnTo>
                <a:cubicBezTo>
                  <a:pt x="33895" y="142522"/>
                  <a:pt x="31750" y="140406"/>
                  <a:pt x="31750" y="137936"/>
                </a:cubicBezTo>
                <a:cubicBezTo>
                  <a:pt x="31750" y="135467"/>
                  <a:pt x="33895" y="133350"/>
                  <a:pt x="36397" y="133350"/>
                </a:cubicBezTo>
                <a:close/>
                <a:moveTo>
                  <a:pt x="36457" y="101600"/>
                </a:moveTo>
                <a:lnTo>
                  <a:pt x="109593" y="101600"/>
                </a:lnTo>
                <a:cubicBezTo>
                  <a:pt x="112128" y="101600"/>
                  <a:pt x="113938" y="103717"/>
                  <a:pt x="113938" y="106186"/>
                </a:cubicBezTo>
                <a:cubicBezTo>
                  <a:pt x="113938" y="108656"/>
                  <a:pt x="112128" y="110772"/>
                  <a:pt x="109593" y="110772"/>
                </a:cubicBezTo>
                <a:lnTo>
                  <a:pt x="36457" y="110772"/>
                </a:lnTo>
                <a:cubicBezTo>
                  <a:pt x="33923" y="110772"/>
                  <a:pt x="31750" y="108656"/>
                  <a:pt x="31750" y="106186"/>
                </a:cubicBezTo>
                <a:cubicBezTo>
                  <a:pt x="31750" y="103717"/>
                  <a:pt x="33923" y="101600"/>
                  <a:pt x="36457" y="101600"/>
                </a:cubicBezTo>
                <a:close/>
                <a:moveTo>
                  <a:pt x="138218" y="85168"/>
                </a:moveTo>
                <a:cubicBezTo>
                  <a:pt x="134609" y="88777"/>
                  <a:pt x="134609" y="94190"/>
                  <a:pt x="138218" y="97438"/>
                </a:cubicBezTo>
                <a:lnTo>
                  <a:pt x="202455" y="162396"/>
                </a:lnTo>
                <a:cubicBezTo>
                  <a:pt x="207868" y="167449"/>
                  <a:pt x="210755" y="174306"/>
                  <a:pt x="210755" y="181884"/>
                </a:cubicBezTo>
                <a:lnTo>
                  <a:pt x="210755" y="236377"/>
                </a:lnTo>
                <a:lnTo>
                  <a:pt x="269578" y="236377"/>
                </a:lnTo>
                <a:lnTo>
                  <a:pt x="269578" y="165644"/>
                </a:lnTo>
                <a:cubicBezTo>
                  <a:pt x="269578" y="163118"/>
                  <a:pt x="271744" y="160953"/>
                  <a:pt x="274270" y="160953"/>
                </a:cubicBezTo>
                <a:cubicBezTo>
                  <a:pt x="276796" y="160953"/>
                  <a:pt x="278961" y="163118"/>
                  <a:pt x="278961" y="165644"/>
                </a:cubicBezTo>
                <a:lnTo>
                  <a:pt x="278961" y="236377"/>
                </a:lnTo>
                <a:lnTo>
                  <a:pt x="296644" y="236377"/>
                </a:lnTo>
                <a:lnTo>
                  <a:pt x="296644" y="160953"/>
                </a:lnTo>
                <a:cubicBezTo>
                  <a:pt x="296644" y="148683"/>
                  <a:pt x="286901" y="138578"/>
                  <a:pt x="274270" y="138578"/>
                </a:cubicBezTo>
                <a:lnTo>
                  <a:pt x="245038" y="138578"/>
                </a:lnTo>
                <a:lnTo>
                  <a:pt x="245038" y="143991"/>
                </a:lnTo>
                <a:cubicBezTo>
                  <a:pt x="245038" y="146879"/>
                  <a:pt x="242873" y="148683"/>
                  <a:pt x="240347" y="148683"/>
                </a:cubicBezTo>
                <a:cubicBezTo>
                  <a:pt x="237821" y="148683"/>
                  <a:pt x="235656" y="146879"/>
                  <a:pt x="235656" y="143991"/>
                </a:cubicBezTo>
                <a:lnTo>
                  <a:pt x="235656" y="138578"/>
                </a:lnTo>
                <a:lnTo>
                  <a:pt x="217612" y="138578"/>
                </a:lnTo>
                <a:cubicBezTo>
                  <a:pt x="208950" y="138578"/>
                  <a:pt x="201011" y="135330"/>
                  <a:pt x="194876" y="129195"/>
                </a:cubicBezTo>
                <a:lnTo>
                  <a:pt x="150488" y="85168"/>
                </a:lnTo>
                <a:cubicBezTo>
                  <a:pt x="147240" y="81559"/>
                  <a:pt x="141826" y="81559"/>
                  <a:pt x="138218" y="85168"/>
                </a:cubicBezTo>
                <a:close/>
                <a:moveTo>
                  <a:pt x="241118" y="71377"/>
                </a:moveTo>
                <a:cubicBezTo>
                  <a:pt x="230562" y="71377"/>
                  <a:pt x="222190" y="79750"/>
                  <a:pt x="222190" y="90306"/>
                </a:cubicBezTo>
                <a:cubicBezTo>
                  <a:pt x="222190" y="100862"/>
                  <a:pt x="230562" y="109599"/>
                  <a:pt x="241118" y="109599"/>
                </a:cubicBezTo>
                <a:cubicBezTo>
                  <a:pt x="251675" y="109599"/>
                  <a:pt x="260047" y="100862"/>
                  <a:pt x="260047" y="90306"/>
                </a:cubicBezTo>
                <a:cubicBezTo>
                  <a:pt x="260047" y="79750"/>
                  <a:pt x="251675" y="71377"/>
                  <a:pt x="241118" y="71377"/>
                </a:cubicBezTo>
                <a:close/>
                <a:moveTo>
                  <a:pt x="36386" y="68263"/>
                </a:moveTo>
                <a:lnTo>
                  <a:pt x="75971" y="68263"/>
                </a:lnTo>
                <a:cubicBezTo>
                  <a:pt x="78824" y="68263"/>
                  <a:pt x="80607" y="70380"/>
                  <a:pt x="80607" y="72849"/>
                </a:cubicBezTo>
                <a:cubicBezTo>
                  <a:pt x="80607" y="75319"/>
                  <a:pt x="78824" y="77435"/>
                  <a:pt x="75971" y="77435"/>
                </a:cubicBezTo>
                <a:lnTo>
                  <a:pt x="36386" y="77435"/>
                </a:lnTo>
                <a:cubicBezTo>
                  <a:pt x="33890" y="77435"/>
                  <a:pt x="31750" y="75319"/>
                  <a:pt x="31750" y="72849"/>
                </a:cubicBezTo>
                <a:cubicBezTo>
                  <a:pt x="31750" y="70380"/>
                  <a:pt x="33890" y="68263"/>
                  <a:pt x="36386" y="68263"/>
                </a:cubicBezTo>
                <a:close/>
                <a:moveTo>
                  <a:pt x="241118" y="61913"/>
                </a:moveTo>
                <a:cubicBezTo>
                  <a:pt x="256771" y="61913"/>
                  <a:pt x="269511" y="74653"/>
                  <a:pt x="269511" y="90306"/>
                </a:cubicBezTo>
                <a:cubicBezTo>
                  <a:pt x="269511" y="105959"/>
                  <a:pt x="256771" y="118699"/>
                  <a:pt x="241118" y="118699"/>
                </a:cubicBezTo>
                <a:cubicBezTo>
                  <a:pt x="225466" y="118699"/>
                  <a:pt x="212725" y="105959"/>
                  <a:pt x="212725" y="90306"/>
                </a:cubicBezTo>
                <a:cubicBezTo>
                  <a:pt x="212725" y="74653"/>
                  <a:pt x="225466" y="61913"/>
                  <a:pt x="241118" y="61913"/>
                </a:cubicBezTo>
                <a:close/>
                <a:moveTo>
                  <a:pt x="18405" y="0"/>
                </a:moveTo>
                <a:lnTo>
                  <a:pt x="287622" y="0"/>
                </a:lnTo>
                <a:cubicBezTo>
                  <a:pt x="297727" y="0"/>
                  <a:pt x="306027" y="8300"/>
                  <a:pt x="306027" y="18405"/>
                </a:cubicBezTo>
                <a:lnTo>
                  <a:pt x="306027" y="112956"/>
                </a:lnTo>
                <a:cubicBezTo>
                  <a:pt x="306027" y="115121"/>
                  <a:pt x="303862" y="117286"/>
                  <a:pt x="301336" y="117286"/>
                </a:cubicBezTo>
                <a:cubicBezTo>
                  <a:pt x="298810" y="117286"/>
                  <a:pt x="296644" y="115121"/>
                  <a:pt x="296644" y="112956"/>
                </a:cubicBezTo>
                <a:lnTo>
                  <a:pt x="296644" y="18405"/>
                </a:lnTo>
                <a:cubicBezTo>
                  <a:pt x="296644" y="13353"/>
                  <a:pt x="292675" y="9383"/>
                  <a:pt x="287622" y="9383"/>
                </a:cubicBezTo>
                <a:lnTo>
                  <a:pt x="18405" y="9383"/>
                </a:lnTo>
                <a:cubicBezTo>
                  <a:pt x="13352" y="9383"/>
                  <a:pt x="9383" y="13353"/>
                  <a:pt x="9383" y="18405"/>
                </a:cubicBezTo>
                <a:lnTo>
                  <a:pt x="9383" y="236377"/>
                </a:lnTo>
                <a:lnTo>
                  <a:pt x="201372" y="236377"/>
                </a:lnTo>
                <a:lnTo>
                  <a:pt x="201372" y="181884"/>
                </a:lnTo>
                <a:cubicBezTo>
                  <a:pt x="201372" y="176832"/>
                  <a:pt x="199567" y="172501"/>
                  <a:pt x="195959" y="168892"/>
                </a:cubicBezTo>
                <a:lnTo>
                  <a:pt x="131361" y="103934"/>
                </a:lnTo>
                <a:cubicBezTo>
                  <a:pt x="124504" y="97077"/>
                  <a:pt x="124504" y="85529"/>
                  <a:pt x="131361" y="78672"/>
                </a:cubicBezTo>
                <a:cubicBezTo>
                  <a:pt x="138579" y="71454"/>
                  <a:pt x="150127" y="71454"/>
                  <a:pt x="157344" y="78672"/>
                </a:cubicBezTo>
                <a:lnTo>
                  <a:pt x="201372" y="122339"/>
                </a:lnTo>
                <a:cubicBezTo>
                  <a:pt x="205702" y="127030"/>
                  <a:pt x="211477" y="129195"/>
                  <a:pt x="217612" y="129195"/>
                </a:cubicBezTo>
                <a:lnTo>
                  <a:pt x="274270" y="129195"/>
                </a:lnTo>
                <a:cubicBezTo>
                  <a:pt x="291592" y="129195"/>
                  <a:pt x="306027" y="143631"/>
                  <a:pt x="306027" y="160953"/>
                </a:cubicBezTo>
                <a:lnTo>
                  <a:pt x="306027" y="259834"/>
                </a:lnTo>
                <a:cubicBezTo>
                  <a:pt x="306027" y="269939"/>
                  <a:pt x="297727" y="278239"/>
                  <a:pt x="287622" y="278239"/>
                </a:cubicBezTo>
                <a:lnTo>
                  <a:pt x="193072" y="278239"/>
                </a:lnTo>
                <a:lnTo>
                  <a:pt x="202094" y="296644"/>
                </a:lnTo>
                <a:lnTo>
                  <a:pt x="226634" y="296644"/>
                </a:lnTo>
                <a:cubicBezTo>
                  <a:pt x="229160" y="296644"/>
                  <a:pt x="230964" y="298810"/>
                  <a:pt x="230964" y="301336"/>
                </a:cubicBezTo>
                <a:cubicBezTo>
                  <a:pt x="230964" y="303862"/>
                  <a:pt x="229160" y="306027"/>
                  <a:pt x="226634" y="306027"/>
                </a:cubicBezTo>
                <a:lnTo>
                  <a:pt x="199567" y="306027"/>
                </a:lnTo>
                <a:lnTo>
                  <a:pt x="106460" y="306027"/>
                </a:lnTo>
                <a:lnTo>
                  <a:pt x="79755" y="306027"/>
                </a:lnTo>
                <a:cubicBezTo>
                  <a:pt x="77229" y="306027"/>
                  <a:pt x="75064" y="303862"/>
                  <a:pt x="75064" y="301336"/>
                </a:cubicBezTo>
                <a:cubicBezTo>
                  <a:pt x="75064" y="298810"/>
                  <a:pt x="77229" y="296644"/>
                  <a:pt x="79755" y="296644"/>
                </a:cubicBezTo>
                <a:lnTo>
                  <a:pt x="103934" y="296644"/>
                </a:lnTo>
                <a:lnTo>
                  <a:pt x="112956" y="278239"/>
                </a:lnTo>
                <a:lnTo>
                  <a:pt x="18405" y="278239"/>
                </a:lnTo>
                <a:cubicBezTo>
                  <a:pt x="8300" y="278239"/>
                  <a:pt x="0" y="269939"/>
                  <a:pt x="0" y="259834"/>
                </a:cubicBezTo>
                <a:lnTo>
                  <a:pt x="0" y="241069"/>
                </a:lnTo>
                <a:lnTo>
                  <a:pt x="0" y="18405"/>
                </a:lnTo>
                <a:cubicBezTo>
                  <a:pt x="0" y="8300"/>
                  <a:pt x="8300" y="0"/>
                  <a:pt x="184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xmlns="" id="{EB4EBEE7-F7A2-0A42-BF89-7428F761A808}"/>
              </a:ext>
            </a:extLst>
          </p:cNvPr>
          <p:cNvSpPr txBox="1">
            <a:spLocks/>
          </p:cNvSpPr>
          <p:nvPr/>
        </p:nvSpPr>
        <p:spPr>
          <a:xfrm>
            <a:off x="580386" y="4102692"/>
            <a:ext cx="1528537" cy="540477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13"/>
              </a:lnSpc>
            </a:pPr>
            <a:r>
              <a:rPr lang="en-US" sz="1400" b="1" dirty="0">
                <a:latin typeface="Poppins"/>
                <a:ea typeface="Lato Light" panose="020F0502020204030203" pitchFamily="34" charset="0"/>
                <a:cs typeface="Lato Light" panose="020F0502020204030203" pitchFamily="34" charset="0"/>
              </a:rPr>
              <a:t>Huge Backlog from 2010 worth over R850 million</a:t>
            </a: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xmlns="" id="{F1FEDD10-FEC3-D748-8FCD-7CCFACE90ABF}"/>
              </a:ext>
            </a:extLst>
          </p:cNvPr>
          <p:cNvSpPr txBox="1">
            <a:spLocks/>
          </p:cNvSpPr>
          <p:nvPr/>
        </p:nvSpPr>
        <p:spPr>
          <a:xfrm>
            <a:off x="580386" y="4804641"/>
            <a:ext cx="1528537" cy="540477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13"/>
              </a:lnSpc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Poppins"/>
                <a:ea typeface="Lato Light" panose="020F0502020204030203" pitchFamily="34" charset="0"/>
                <a:cs typeface="Lato Light" panose="020F0502020204030203" pitchFamily="34" charset="0"/>
              </a:rPr>
              <a:t>Blanket bailout approach to signal distribution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xmlns="" id="{96C8E8FD-553C-3A43-91B4-57AD5892E394}"/>
              </a:ext>
            </a:extLst>
          </p:cNvPr>
          <p:cNvSpPr txBox="1">
            <a:spLocks/>
          </p:cNvSpPr>
          <p:nvPr/>
        </p:nvSpPr>
        <p:spPr>
          <a:xfrm>
            <a:off x="7047136" y="2098474"/>
            <a:ext cx="1887314" cy="373765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Poppins"/>
                <a:ea typeface="Lato Light" panose="020F0502020204030203" pitchFamily="34" charset="0"/>
                <a:cs typeface="Lato Light" panose="020F0502020204030203" pitchFamily="34" charset="0"/>
              </a:rPr>
              <a:t>Annual Call for Applications</a:t>
            </a:r>
          </a:p>
        </p:txBody>
      </p:sp>
      <p:sp>
        <p:nvSpPr>
          <p:cNvPr id="67" name="Subtitle 2">
            <a:extLst>
              <a:ext uri="{FF2B5EF4-FFF2-40B4-BE49-F238E27FC236}">
                <a16:creationId xmlns:a16="http://schemas.microsoft.com/office/drawing/2014/main" xmlns="" id="{E0E1EE52-D8E2-D541-AECE-BE1B884776B1}"/>
              </a:ext>
            </a:extLst>
          </p:cNvPr>
          <p:cNvSpPr txBox="1">
            <a:spLocks/>
          </p:cNvSpPr>
          <p:nvPr/>
        </p:nvSpPr>
        <p:spPr>
          <a:xfrm>
            <a:off x="7047136" y="2698798"/>
            <a:ext cx="1984450" cy="540477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Poppins"/>
                <a:ea typeface="Lato" panose="020F0502020204030203" pitchFamily="34" charset="0"/>
                <a:cs typeface="Lato" panose="020F0502020204030203" pitchFamily="34" charset="0"/>
              </a:rPr>
              <a:t>Eliminated policies as a criteria to apply.  Part of project development.</a:t>
            </a: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xmlns="" id="{F797F113-DC2F-4E40-A6B3-E69265039F11}"/>
              </a:ext>
            </a:extLst>
          </p:cNvPr>
          <p:cNvSpPr txBox="1">
            <a:spLocks/>
          </p:cNvSpPr>
          <p:nvPr/>
        </p:nvSpPr>
        <p:spPr>
          <a:xfrm>
            <a:off x="7047136" y="4186048"/>
            <a:ext cx="1928032" cy="373765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Poppins"/>
                <a:ea typeface="Lato Light" panose="020F0502020204030203" pitchFamily="34" charset="0"/>
                <a:cs typeface="Lato Light" panose="020F0502020204030203" pitchFamily="34" charset="0"/>
              </a:rPr>
              <a:t>No applications are held over. No backlog.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0860FBD-F0D6-42BC-9264-F331A604CBB6}"/>
              </a:ext>
            </a:extLst>
          </p:cNvPr>
          <p:cNvSpPr txBox="1"/>
          <p:nvPr/>
        </p:nvSpPr>
        <p:spPr>
          <a:xfrm>
            <a:off x="603276" y="2102767"/>
            <a:ext cx="152528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Daily Applications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7EC5C85-CA1B-4491-844C-89DC498B3343}"/>
              </a:ext>
            </a:extLst>
          </p:cNvPr>
          <p:cNvSpPr txBox="1"/>
          <p:nvPr/>
        </p:nvSpPr>
        <p:spPr>
          <a:xfrm>
            <a:off x="-36620" y="2755569"/>
            <a:ext cx="2129942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+10 Policies as application</a:t>
            </a:r>
          </a:p>
          <a:p>
            <a:pPr algn="r"/>
            <a:r>
              <a:rPr lang="en-US" sz="1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requirement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D3F1B930-0859-4D63-B2DF-FCC7998A6E5D}"/>
              </a:ext>
            </a:extLst>
          </p:cNvPr>
          <p:cNvSpPr txBox="1"/>
          <p:nvPr/>
        </p:nvSpPr>
        <p:spPr>
          <a:xfrm>
            <a:off x="844724" y="3429797"/>
            <a:ext cx="1260602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No Grant </a:t>
            </a:r>
          </a:p>
          <a:p>
            <a:pPr algn="r"/>
            <a:r>
              <a:rPr lang="en-US" sz="1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Funding Policy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512370CD-A770-4192-9407-61A73C20761B}"/>
              </a:ext>
            </a:extLst>
          </p:cNvPr>
          <p:cNvSpPr txBox="1"/>
          <p:nvPr/>
        </p:nvSpPr>
        <p:spPr>
          <a:xfrm>
            <a:off x="6988342" y="3409373"/>
            <a:ext cx="1986826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2019 Board approved</a:t>
            </a:r>
          </a:p>
          <a:p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1st Grant Funding policy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38CF2D8-4900-4ED2-9724-8FAB7793F4DE}"/>
              </a:ext>
            </a:extLst>
          </p:cNvPr>
          <p:cNvSpPr txBox="1"/>
          <p:nvPr/>
        </p:nvSpPr>
        <p:spPr>
          <a:xfrm>
            <a:off x="6931923" y="4763824"/>
            <a:ext cx="2239844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Calls for Signal Distribution </a:t>
            </a:r>
          </a:p>
          <a:p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with a selection criteria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7B65E47-2B8C-4E4C-BC59-496AD75F2B0B}"/>
              </a:ext>
            </a:extLst>
          </p:cNvPr>
          <p:cNvSpPr txBox="1"/>
          <p:nvPr/>
        </p:nvSpPr>
        <p:spPr>
          <a:xfrm>
            <a:off x="2625304" y="758971"/>
            <a:ext cx="36819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Improved Funding Process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D15B5C4-F39A-4B4A-9F1D-16C8F72ACEFA}"/>
              </a:ext>
            </a:extLst>
          </p:cNvPr>
          <p:cNvSpPr txBox="1"/>
          <p:nvPr/>
        </p:nvSpPr>
        <p:spPr>
          <a:xfrm>
            <a:off x="1861793" y="1150105"/>
            <a:ext cx="4945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113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/>
                <a:cs typeface="Poppins Light" pitchFamily="2" charset="77"/>
              </a:rPr>
              <a:t>MDDA Implemented a new funding process in 2019</a:t>
            </a:r>
            <a:endParaRPr lang="en-ZA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355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D89130-A13C-4606-897B-973C9130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998"/>
            <a:ext cx="8229600" cy="840930"/>
          </a:xfrm>
        </p:spPr>
        <p:txBody>
          <a:bodyPr/>
          <a:lstStyle/>
          <a:p>
            <a:r>
              <a:rPr lang="en-ZA" sz="2500" b="1" dirty="0">
                <a:solidFill>
                  <a:schemeClr val="accent3">
                    <a:lumMod val="75000"/>
                  </a:schemeClr>
                </a:solidFill>
                <a:latin typeface="Poppins"/>
              </a:rPr>
              <a:t>The Landscape</a:t>
            </a:r>
            <a:br>
              <a:rPr lang="en-ZA" sz="2500" b="1" dirty="0">
                <a:solidFill>
                  <a:schemeClr val="accent3">
                    <a:lumMod val="75000"/>
                  </a:schemeClr>
                </a:solidFill>
                <a:latin typeface="Poppins"/>
              </a:rPr>
            </a:br>
            <a:r>
              <a:rPr lang="en-ZA" sz="2500" b="1" dirty="0">
                <a:solidFill>
                  <a:schemeClr val="accent3">
                    <a:lumMod val="75000"/>
                  </a:schemeClr>
                </a:solidFill>
                <a:latin typeface="Poppins"/>
              </a:rPr>
              <a:t>Community Media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52971B5-E76B-4112-8EA2-E35E9A83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9CD9C-A5F4-41C1-A948-BC0E30924D5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949D60-1C5E-4629-9DF7-EAA2227E4A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08546">
            <a:off x="6192101" y="4303225"/>
            <a:ext cx="2699680" cy="2048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51C73D-6DB6-4595-BD93-8F135FEEC5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75347">
            <a:off x="342834" y="3341308"/>
            <a:ext cx="1695950" cy="24144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F8C640-1F8D-4239-ADCF-3A7445486A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7363" y="1328300"/>
            <a:ext cx="1535388" cy="2019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19540A7-0E07-4BDD-8425-7BCC09E65F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316" y="1396767"/>
            <a:ext cx="1331639" cy="184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846F0E0-32E4-46EB-A7B3-3E774AB4FC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6596" y="1328300"/>
            <a:ext cx="1512168" cy="1147162"/>
          </a:xfrm>
          <a:prstGeom prst="rect">
            <a:avLst/>
          </a:prstGeom>
        </p:spPr>
      </p:pic>
      <p:pic>
        <p:nvPicPr>
          <p:cNvPr id="1026" name="Picture 2" descr="Ugu Youth Radio 93.4FM &quot;KZN's No.1 Youth Radio Station&quot; - Home ...">
            <a:extLst>
              <a:ext uri="{FF2B5EF4-FFF2-40B4-BE49-F238E27FC236}">
                <a16:creationId xmlns:a16="http://schemas.microsoft.com/office/drawing/2014/main" xmlns="" id="{1B3CFE56-943F-4258-B3E3-F8E68791F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1093" y="2528887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anda FM, 88.4 FM, Durban, South Africa | Free Internet Radio ...">
            <a:extLst>
              <a:ext uri="{FF2B5EF4-FFF2-40B4-BE49-F238E27FC236}">
                <a16:creationId xmlns:a16="http://schemas.microsoft.com/office/drawing/2014/main" xmlns="" id="{E7310AFC-FD52-4A81-A590-7487A54B1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050" y="1341481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ukani Community Radio 99.9 FM | Live Stream | Listen Live">
            <a:extLst>
              <a:ext uri="{FF2B5EF4-FFF2-40B4-BE49-F238E27FC236}">
                <a16:creationId xmlns:a16="http://schemas.microsoft.com/office/drawing/2014/main" xmlns="" id="{C81E169E-77ED-49AA-AF85-F38697001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265632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sh Times Newspaper - Issuu">
            <a:extLst>
              <a:ext uri="{FF2B5EF4-FFF2-40B4-BE49-F238E27FC236}">
                <a16:creationId xmlns:a16="http://schemas.microsoft.com/office/drawing/2014/main" xmlns="" id="{10E11F14-C432-4E32-B0E5-F85B30751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836" y="3238865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2715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5F671B-6B02-AB48-9D40-760C09622E1D}"/>
              </a:ext>
            </a:extLst>
          </p:cNvPr>
          <p:cNvSpPr txBox="1"/>
          <p:nvPr/>
        </p:nvSpPr>
        <p:spPr>
          <a:xfrm>
            <a:off x="3334790" y="1051506"/>
            <a:ext cx="24991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Media Landscape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3BE3BA-8A81-FB4B-B09E-73E7DC3CAD21}"/>
              </a:ext>
            </a:extLst>
          </p:cNvPr>
          <p:cNvSpPr txBox="1"/>
          <p:nvPr/>
        </p:nvSpPr>
        <p:spPr>
          <a:xfrm>
            <a:off x="2662922" y="1447428"/>
            <a:ext cx="3818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pc="38" dirty="0">
                <a:latin typeface="Poppins"/>
                <a:ea typeface="Open Sans Light" panose="020B0306030504020204" pitchFamily="34" charset="0"/>
                <a:cs typeface="Open Sans Light" panose="020B0306030504020204" pitchFamily="34" charset="0"/>
              </a:rPr>
              <a:t>MDDA Funded its first project in January 2004</a:t>
            </a:r>
            <a:endParaRPr lang="en-US" sz="1400" spc="113" dirty="0">
              <a:solidFill>
                <a:schemeClr val="bg1">
                  <a:lumMod val="6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4" name="Freeform 69">
            <a:extLst>
              <a:ext uri="{FF2B5EF4-FFF2-40B4-BE49-F238E27FC236}">
                <a16:creationId xmlns:a16="http://schemas.microsoft.com/office/drawing/2014/main" xmlns="" id="{511AE56E-AD80-6C47-8451-2D8402AFB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" y="3750460"/>
            <a:ext cx="9143076" cy="47394"/>
          </a:xfrm>
          <a:custGeom>
            <a:avLst/>
            <a:gdLst>
              <a:gd name="T0" fmla="*/ 0 w 19565"/>
              <a:gd name="T1" fmla="*/ 102 h 103"/>
              <a:gd name="T2" fmla="*/ 19564 w 19565"/>
              <a:gd name="T3" fmla="*/ 102 h 103"/>
              <a:gd name="T4" fmla="*/ 19564 w 19565"/>
              <a:gd name="T5" fmla="*/ 0 h 103"/>
              <a:gd name="T6" fmla="*/ 0 w 19565"/>
              <a:gd name="T7" fmla="*/ 0 h 103"/>
              <a:gd name="T8" fmla="*/ 0 w 19565"/>
              <a:gd name="T9" fmla="*/ 10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65" h="103">
                <a:moveTo>
                  <a:pt x="0" y="102"/>
                </a:moveTo>
                <a:lnTo>
                  <a:pt x="19564" y="102"/>
                </a:lnTo>
                <a:lnTo>
                  <a:pt x="19564" y="0"/>
                </a:lnTo>
                <a:lnTo>
                  <a:pt x="0" y="0"/>
                </a:lnTo>
                <a:lnTo>
                  <a:pt x="0" y="102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126">
            <a:extLst>
              <a:ext uri="{FF2B5EF4-FFF2-40B4-BE49-F238E27FC236}">
                <a16:creationId xmlns:a16="http://schemas.microsoft.com/office/drawing/2014/main" xmlns="" id="{87E553AC-AAC4-B84C-A1B2-EB3BB2C68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000" y="3680399"/>
            <a:ext cx="189579" cy="189579"/>
          </a:xfrm>
          <a:custGeom>
            <a:avLst/>
            <a:gdLst>
              <a:gd name="T0" fmla="*/ 403 w 404"/>
              <a:gd name="T1" fmla="*/ 201 h 404"/>
              <a:gd name="T2" fmla="*/ 403 w 404"/>
              <a:gd name="T3" fmla="*/ 201 h 404"/>
              <a:gd name="T4" fmla="*/ 201 w 404"/>
              <a:gd name="T5" fmla="*/ 403 h 404"/>
              <a:gd name="T6" fmla="*/ 201 w 404"/>
              <a:gd name="T7" fmla="*/ 403 h 404"/>
              <a:gd name="T8" fmla="*/ 0 w 404"/>
              <a:gd name="T9" fmla="*/ 201 h 404"/>
              <a:gd name="T10" fmla="*/ 0 w 404"/>
              <a:gd name="T11" fmla="*/ 201 h 404"/>
              <a:gd name="T12" fmla="*/ 201 w 404"/>
              <a:gd name="T13" fmla="*/ 0 h 404"/>
              <a:gd name="T14" fmla="*/ 201 w 404"/>
              <a:gd name="T15" fmla="*/ 0 h 404"/>
              <a:gd name="T16" fmla="*/ 403 w 404"/>
              <a:gd name="T17" fmla="*/ 20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4" h="404">
                <a:moveTo>
                  <a:pt x="403" y="201"/>
                </a:moveTo>
                <a:lnTo>
                  <a:pt x="403" y="201"/>
                </a:lnTo>
                <a:cubicBezTo>
                  <a:pt x="403" y="313"/>
                  <a:pt x="312" y="403"/>
                  <a:pt x="201" y="403"/>
                </a:cubicBezTo>
                <a:lnTo>
                  <a:pt x="201" y="403"/>
                </a:lnTo>
                <a:cubicBezTo>
                  <a:pt x="90" y="403"/>
                  <a:pt x="0" y="313"/>
                  <a:pt x="0" y="201"/>
                </a:cubicBezTo>
                <a:lnTo>
                  <a:pt x="0" y="201"/>
                </a:lnTo>
                <a:cubicBezTo>
                  <a:pt x="0" y="90"/>
                  <a:pt x="90" y="0"/>
                  <a:pt x="201" y="0"/>
                </a:cubicBezTo>
                <a:lnTo>
                  <a:pt x="201" y="0"/>
                </a:lnTo>
                <a:cubicBezTo>
                  <a:pt x="312" y="0"/>
                  <a:pt x="403" y="90"/>
                  <a:pt x="403" y="20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6" name="Freeform 127">
            <a:extLst>
              <a:ext uri="{FF2B5EF4-FFF2-40B4-BE49-F238E27FC236}">
                <a16:creationId xmlns:a16="http://schemas.microsoft.com/office/drawing/2014/main" xmlns="" id="{6DCF4631-64CD-4842-BB12-3ED2EA6BF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120" y="3552640"/>
            <a:ext cx="449220" cy="449220"/>
          </a:xfrm>
          <a:custGeom>
            <a:avLst/>
            <a:gdLst>
              <a:gd name="T0" fmla="*/ 480 w 960"/>
              <a:gd name="T1" fmla="*/ 115 h 960"/>
              <a:gd name="T2" fmla="*/ 480 w 960"/>
              <a:gd name="T3" fmla="*/ 115 h 960"/>
              <a:gd name="T4" fmla="*/ 116 w 960"/>
              <a:gd name="T5" fmla="*/ 479 h 960"/>
              <a:gd name="T6" fmla="*/ 116 w 960"/>
              <a:gd name="T7" fmla="*/ 479 h 960"/>
              <a:gd name="T8" fmla="*/ 480 w 960"/>
              <a:gd name="T9" fmla="*/ 843 h 960"/>
              <a:gd name="T10" fmla="*/ 480 w 960"/>
              <a:gd name="T11" fmla="*/ 843 h 960"/>
              <a:gd name="T12" fmla="*/ 843 w 960"/>
              <a:gd name="T13" fmla="*/ 479 h 960"/>
              <a:gd name="T14" fmla="*/ 843 w 960"/>
              <a:gd name="T15" fmla="*/ 479 h 960"/>
              <a:gd name="T16" fmla="*/ 480 w 960"/>
              <a:gd name="T17" fmla="*/ 115 h 960"/>
              <a:gd name="T18" fmla="*/ 480 w 960"/>
              <a:gd name="T19" fmla="*/ 959 h 960"/>
              <a:gd name="T20" fmla="*/ 480 w 960"/>
              <a:gd name="T21" fmla="*/ 959 h 960"/>
              <a:gd name="T22" fmla="*/ 0 w 960"/>
              <a:gd name="T23" fmla="*/ 479 h 960"/>
              <a:gd name="T24" fmla="*/ 0 w 960"/>
              <a:gd name="T25" fmla="*/ 479 h 960"/>
              <a:gd name="T26" fmla="*/ 480 w 960"/>
              <a:gd name="T27" fmla="*/ 0 h 960"/>
              <a:gd name="T28" fmla="*/ 480 w 960"/>
              <a:gd name="T29" fmla="*/ 0 h 960"/>
              <a:gd name="T30" fmla="*/ 959 w 960"/>
              <a:gd name="T31" fmla="*/ 479 h 960"/>
              <a:gd name="T32" fmla="*/ 959 w 960"/>
              <a:gd name="T33" fmla="*/ 479 h 960"/>
              <a:gd name="T34" fmla="*/ 480 w 960"/>
              <a:gd name="T35" fmla="*/ 959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0" h="960">
                <a:moveTo>
                  <a:pt x="480" y="115"/>
                </a:moveTo>
                <a:lnTo>
                  <a:pt x="480" y="115"/>
                </a:lnTo>
                <a:cubicBezTo>
                  <a:pt x="279" y="115"/>
                  <a:pt x="116" y="279"/>
                  <a:pt x="116" y="479"/>
                </a:cubicBezTo>
                <a:lnTo>
                  <a:pt x="116" y="479"/>
                </a:lnTo>
                <a:cubicBezTo>
                  <a:pt x="116" y="679"/>
                  <a:pt x="279" y="843"/>
                  <a:pt x="480" y="843"/>
                </a:cubicBezTo>
                <a:lnTo>
                  <a:pt x="480" y="843"/>
                </a:lnTo>
                <a:cubicBezTo>
                  <a:pt x="680" y="843"/>
                  <a:pt x="843" y="679"/>
                  <a:pt x="843" y="479"/>
                </a:cubicBezTo>
                <a:lnTo>
                  <a:pt x="843" y="479"/>
                </a:lnTo>
                <a:cubicBezTo>
                  <a:pt x="843" y="279"/>
                  <a:pt x="680" y="115"/>
                  <a:pt x="480" y="115"/>
                </a:cubicBezTo>
                <a:close/>
                <a:moveTo>
                  <a:pt x="480" y="959"/>
                </a:moveTo>
                <a:lnTo>
                  <a:pt x="480" y="959"/>
                </a:lnTo>
                <a:cubicBezTo>
                  <a:pt x="215" y="959"/>
                  <a:pt x="0" y="743"/>
                  <a:pt x="0" y="479"/>
                </a:cubicBezTo>
                <a:lnTo>
                  <a:pt x="0" y="479"/>
                </a:lnTo>
                <a:cubicBezTo>
                  <a:pt x="0" y="214"/>
                  <a:pt x="215" y="0"/>
                  <a:pt x="480" y="0"/>
                </a:cubicBezTo>
                <a:lnTo>
                  <a:pt x="480" y="0"/>
                </a:lnTo>
                <a:cubicBezTo>
                  <a:pt x="744" y="0"/>
                  <a:pt x="959" y="214"/>
                  <a:pt x="959" y="479"/>
                </a:cubicBezTo>
                <a:lnTo>
                  <a:pt x="959" y="479"/>
                </a:lnTo>
                <a:cubicBezTo>
                  <a:pt x="959" y="743"/>
                  <a:pt x="744" y="959"/>
                  <a:pt x="480" y="9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7" name="Freeform 128">
            <a:extLst>
              <a:ext uri="{FF2B5EF4-FFF2-40B4-BE49-F238E27FC236}">
                <a16:creationId xmlns:a16="http://schemas.microsoft.com/office/drawing/2014/main" xmlns="" id="{8FACE69B-8AA2-B94B-8895-22B2EEC64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64" y="3975069"/>
            <a:ext cx="24728" cy="848985"/>
          </a:xfrm>
          <a:custGeom>
            <a:avLst/>
            <a:gdLst>
              <a:gd name="T0" fmla="*/ 51 w 52"/>
              <a:gd name="T1" fmla="*/ 1815 h 1816"/>
              <a:gd name="T2" fmla="*/ 0 w 52"/>
              <a:gd name="T3" fmla="*/ 1815 h 1816"/>
              <a:gd name="T4" fmla="*/ 0 w 52"/>
              <a:gd name="T5" fmla="*/ 0 h 1816"/>
              <a:gd name="T6" fmla="*/ 51 w 52"/>
              <a:gd name="T7" fmla="*/ 0 h 1816"/>
              <a:gd name="T8" fmla="*/ 51 w 52"/>
              <a:gd name="T9" fmla="*/ 1815 h 1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816">
                <a:moveTo>
                  <a:pt x="51" y="1815"/>
                </a:moveTo>
                <a:lnTo>
                  <a:pt x="0" y="1815"/>
                </a:lnTo>
                <a:lnTo>
                  <a:pt x="0" y="0"/>
                </a:lnTo>
                <a:lnTo>
                  <a:pt x="51" y="0"/>
                </a:lnTo>
                <a:lnTo>
                  <a:pt x="51" y="181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8" name="Freeform 129">
            <a:extLst>
              <a:ext uri="{FF2B5EF4-FFF2-40B4-BE49-F238E27FC236}">
                <a16:creationId xmlns:a16="http://schemas.microsoft.com/office/drawing/2014/main" xmlns="" id="{76A788F1-4086-CE45-8CD8-7C442DFEC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638" y="4782843"/>
            <a:ext cx="70062" cy="70062"/>
          </a:xfrm>
          <a:custGeom>
            <a:avLst/>
            <a:gdLst>
              <a:gd name="T0" fmla="*/ 151 w 152"/>
              <a:gd name="T1" fmla="*/ 76 h 152"/>
              <a:gd name="T2" fmla="*/ 151 w 152"/>
              <a:gd name="T3" fmla="*/ 76 h 152"/>
              <a:gd name="T4" fmla="*/ 76 w 152"/>
              <a:gd name="T5" fmla="*/ 151 h 152"/>
              <a:gd name="T6" fmla="*/ 76 w 152"/>
              <a:gd name="T7" fmla="*/ 151 h 152"/>
              <a:gd name="T8" fmla="*/ 0 w 152"/>
              <a:gd name="T9" fmla="*/ 76 h 152"/>
              <a:gd name="T10" fmla="*/ 0 w 152"/>
              <a:gd name="T11" fmla="*/ 76 h 152"/>
              <a:gd name="T12" fmla="*/ 76 w 152"/>
              <a:gd name="T13" fmla="*/ 0 h 152"/>
              <a:gd name="T14" fmla="*/ 76 w 152"/>
              <a:gd name="T15" fmla="*/ 0 h 152"/>
              <a:gd name="T16" fmla="*/ 151 w 152"/>
              <a:gd name="T17" fmla="*/ 7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2">
                <a:moveTo>
                  <a:pt x="151" y="76"/>
                </a:moveTo>
                <a:lnTo>
                  <a:pt x="151" y="76"/>
                </a:lnTo>
                <a:cubicBezTo>
                  <a:pt x="151" y="117"/>
                  <a:pt x="117" y="151"/>
                  <a:pt x="76" y="151"/>
                </a:cubicBezTo>
                <a:lnTo>
                  <a:pt x="76" y="151"/>
                </a:lnTo>
                <a:cubicBezTo>
                  <a:pt x="34" y="151"/>
                  <a:pt x="0" y="117"/>
                  <a:pt x="0" y="76"/>
                </a:cubicBezTo>
                <a:lnTo>
                  <a:pt x="0" y="76"/>
                </a:lnTo>
                <a:cubicBezTo>
                  <a:pt x="0" y="34"/>
                  <a:pt x="34" y="0"/>
                  <a:pt x="76" y="0"/>
                </a:cubicBezTo>
                <a:lnTo>
                  <a:pt x="76" y="0"/>
                </a:lnTo>
                <a:cubicBezTo>
                  <a:pt x="117" y="0"/>
                  <a:pt x="151" y="34"/>
                  <a:pt x="151" y="7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9" name="Freeform 186">
            <a:extLst>
              <a:ext uri="{FF2B5EF4-FFF2-40B4-BE49-F238E27FC236}">
                <a16:creationId xmlns:a16="http://schemas.microsoft.com/office/drawing/2014/main" xmlns="" id="{C52F11DF-207C-B646-9A05-D158CCE46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272" y="3680399"/>
            <a:ext cx="187519" cy="189579"/>
          </a:xfrm>
          <a:custGeom>
            <a:avLst/>
            <a:gdLst>
              <a:gd name="T0" fmla="*/ 402 w 403"/>
              <a:gd name="T1" fmla="*/ 201 h 404"/>
              <a:gd name="T2" fmla="*/ 402 w 403"/>
              <a:gd name="T3" fmla="*/ 201 h 404"/>
              <a:gd name="T4" fmla="*/ 201 w 403"/>
              <a:gd name="T5" fmla="*/ 403 h 404"/>
              <a:gd name="T6" fmla="*/ 201 w 403"/>
              <a:gd name="T7" fmla="*/ 403 h 404"/>
              <a:gd name="T8" fmla="*/ 0 w 403"/>
              <a:gd name="T9" fmla="*/ 201 h 404"/>
              <a:gd name="T10" fmla="*/ 0 w 403"/>
              <a:gd name="T11" fmla="*/ 201 h 404"/>
              <a:gd name="T12" fmla="*/ 201 w 403"/>
              <a:gd name="T13" fmla="*/ 0 h 404"/>
              <a:gd name="T14" fmla="*/ 201 w 403"/>
              <a:gd name="T15" fmla="*/ 0 h 404"/>
              <a:gd name="T16" fmla="*/ 402 w 403"/>
              <a:gd name="T17" fmla="*/ 20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3" h="404">
                <a:moveTo>
                  <a:pt x="402" y="201"/>
                </a:moveTo>
                <a:lnTo>
                  <a:pt x="402" y="201"/>
                </a:lnTo>
                <a:cubicBezTo>
                  <a:pt x="402" y="313"/>
                  <a:pt x="312" y="403"/>
                  <a:pt x="201" y="403"/>
                </a:cubicBezTo>
                <a:lnTo>
                  <a:pt x="201" y="403"/>
                </a:lnTo>
                <a:cubicBezTo>
                  <a:pt x="90" y="403"/>
                  <a:pt x="0" y="313"/>
                  <a:pt x="0" y="201"/>
                </a:cubicBezTo>
                <a:lnTo>
                  <a:pt x="0" y="201"/>
                </a:lnTo>
                <a:cubicBezTo>
                  <a:pt x="0" y="90"/>
                  <a:pt x="90" y="0"/>
                  <a:pt x="201" y="0"/>
                </a:cubicBezTo>
                <a:lnTo>
                  <a:pt x="201" y="0"/>
                </a:lnTo>
                <a:cubicBezTo>
                  <a:pt x="312" y="0"/>
                  <a:pt x="402" y="90"/>
                  <a:pt x="402" y="20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87">
            <a:extLst>
              <a:ext uri="{FF2B5EF4-FFF2-40B4-BE49-F238E27FC236}">
                <a16:creationId xmlns:a16="http://schemas.microsoft.com/office/drawing/2014/main" xmlns="" id="{5B791033-1229-3E48-AF89-D5AC914B2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389" y="3552640"/>
            <a:ext cx="447160" cy="449220"/>
          </a:xfrm>
          <a:custGeom>
            <a:avLst/>
            <a:gdLst>
              <a:gd name="T0" fmla="*/ 480 w 959"/>
              <a:gd name="T1" fmla="*/ 115 h 960"/>
              <a:gd name="T2" fmla="*/ 480 w 959"/>
              <a:gd name="T3" fmla="*/ 115 h 960"/>
              <a:gd name="T4" fmla="*/ 116 w 959"/>
              <a:gd name="T5" fmla="*/ 479 h 960"/>
              <a:gd name="T6" fmla="*/ 116 w 959"/>
              <a:gd name="T7" fmla="*/ 479 h 960"/>
              <a:gd name="T8" fmla="*/ 480 w 959"/>
              <a:gd name="T9" fmla="*/ 843 h 960"/>
              <a:gd name="T10" fmla="*/ 480 w 959"/>
              <a:gd name="T11" fmla="*/ 843 h 960"/>
              <a:gd name="T12" fmla="*/ 842 w 959"/>
              <a:gd name="T13" fmla="*/ 479 h 960"/>
              <a:gd name="T14" fmla="*/ 842 w 959"/>
              <a:gd name="T15" fmla="*/ 479 h 960"/>
              <a:gd name="T16" fmla="*/ 480 w 959"/>
              <a:gd name="T17" fmla="*/ 115 h 960"/>
              <a:gd name="T18" fmla="*/ 480 w 959"/>
              <a:gd name="T19" fmla="*/ 959 h 960"/>
              <a:gd name="T20" fmla="*/ 480 w 959"/>
              <a:gd name="T21" fmla="*/ 959 h 960"/>
              <a:gd name="T22" fmla="*/ 0 w 959"/>
              <a:gd name="T23" fmla="*/ 479 h 960"/>
              <a:gd name="T24" fmla="*/ 0 w 959"/>
              <a:gd name="T25" fmla="*/ 479 h 960"/>
              <a:gd name="T26" fmla="*/ 480 w 959"/>
              <a:gd name="T27" fmla="*/ 0 h 960"/>
              <a:gd name="T28" fmla="*/ 480 w 959"/>
              <a:gd name="T29" fmla="*/ 0 h 960"/>
              <a:gd name="T30" fmla="*/ 958 w 959"/>
              <a:gd name="T31" fmla="*/ 479 h 960"/>
              <a:gd name="T32" fmla="*/ 958 w 959"/>
              <a:gd name="T33" fmla="*/ 479 h 960"/>
              <a:gd name="T34" fmla="*/ 480 w 959"/>
              <a:gd name="T35" fmla="*/ 959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59" h="960">
                <a:moveTo>
                  <a:pt x="480" y="115"/>
                </a:moveTo>
                <a:lnTo>
                  <a:pt x="480" y="115"/>
                </a:lnTo>
                <a:cubicBezTo>
                  <a:pt x="279" y="115"/>
                  <a:pt x="116" y="279"/>
                  <a:pt x="116" y="479"/>
                </a:cubicBezTo>
                <a:lnTo>
                  <a:pt x="116" y="479"/>
                </a:lnTo>
                <a:cubicBezTo>
                  <a:pt x="116" y="679"/>
                  <a:pt x="279" y="843"/>
                  <a:pt x="480" y="843"/>
                </a:cubicBezTo>
                <a:lnTo>
                  <a:pt x="480" y="843"/>
                </a:lnTo>
                <a:cubicBezTo>
                  <a:pt x="679" y="843"/>
                  <a:pt x="842" y="679"/>
                  <a:pt x="842" y="479"/>
                </a:cubicBezTo>
                <a:lnTo>
                  <a:pt x="842" y="479"/>
                </a:lnTo>
                <a:cubicBezTo>
                  <a:pt x="842" y="279"/>
                  <a:pt x="679" y="115"/>
                  <a:pt x="480" y="115"/>
                </a:cubicBezTo>
                <a:close/>
                <a:moveTo>
                  <a:pt x="480" y="959"/>
                </a:moveTo>
                <a:lnTo>
                  <a:pt x="480" y="959"/>
                </a:lnTo>
                <a:cubicBezTo>
                  <a:pt x="215" y="959"/>
                  <a:pt x="0" y="743"/>
                  <a:pt x="0" y="479"/>
                </a:cubicBezTo>
                <a:lnTo>
                  <a:pt x="0" y="479"/>
                </a:lnTo>
                <a:cubicBezTo>
                  <a:pt x="0" y="214"/>
                  <a:pt x="215" y="0"/>
                  <a:pt x="480" y="0"/>
                </a:cubicBezTo>
                <a:lnTo>
                  <a:pt x="480" y="0"/>
                </a:lnTo>
                <a:cubicBezTo>
                  <a:pt x="743" y="0"/>
                  <a:pt x="958" y="214"/>
                  <a:pt x="958" y="479"/>
                </a:cubicBezTo>
                <a:lnTo>
                  <a:pt x="958" y="479"/>
                </a:lnTo>
                <a:cubicBezTo>
                  <a:pt x="958" y="743"/>
                  <a:pt x="743" y="959"/>
                  <a:pt x="480" y="9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1" name="Freeform 188">
            <a:extLst>
              <a:ext uri="{FF2B5EF4-FFF2-40B4-BE49-F238E27FC236}">
                <a16:creationId xmlns:a16="http://schemas.microsoft.com/office/drawing/2014/main" xmlns="" id="{2EE9645A-2F0C-6D4C-AA5D-A1C0053EF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636" y="3975069"/>
            <a:ext cx="24728" cy="848985"/>
          </a:xfrm>
          <a:custGeom>
            <a:avLst/>
            <a:gdLst>
              <a:gd name="T0" fmla="*/ 50 w 51"/>
              <a:gd name="T1" fmla="*/ 1815 h 1816"/>
              <a:gd name="T2" fmla="*/ 0 w 51"/>
              <a:gd name="T3" fmla="*/ 1815 h 1816"/>
              <a:gd name="T4" fmla="*/ 0 w 51"/>
              <a:gd name="T5" fmla="*/ 0 h 1816"/>
              <a:gd name="T6" fmla="*/ 50 w 51"/>
              <a:gd name="T7" fmla="*/ 0 h 1816"/>
              <a:gd name="T8" fmla="*/ 50 w 51"/>
              <a:gd name="T9" fmla="*/ 1815 h 1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1816">
                <a:moveTo>
                  <a:pt x="50" y="1815"/>
                </a:moveTo>
                <a:lnTo>
                  <a:pt x="0" y="1815"/>
                </a:lnTo>
                <a:lnTo>
                  <a:pt x="0" y="0"/>
                </a:lnTo>
                <a:lnTo>
                  <a:pt x="50" y="0"/>
                </a:lnTo>
                <a:lnTo>
                  <a:pt x="50" y="1815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2" name="Freeform 189">
            <a:extLst>
              <a:ext uri="{FF2B5EF4-FFF2-40B4-BE49-F238E27FC236}">
                <a16:creationId xmlns:a16="http://schemas.microsoft.com/office/drawing/2014/main" xmlns="" id="{32BF9DFE-9AA7-954A-A48B-02C1BBE08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910" y="4782843"/>
            <a:ext cx="70062" cy="70062"/>
          </a:xfrm>
          <a:custGeom>
            <a:avLst/>
            <a:gdLst>
              <a:gd name="T0" fmla="*/ 150 w 151"/>
              <a:gd name="T1" fmla="*/ 76 h 152"/>
              <a:gd name="T2" fmla="*/ 150 w 151"/>
              <a:gd name="T3" fmla="*/ 76 h 152"/>
              <a:gd name="T4" fmla="*/ 76 w 151"/>
              <a:gd name="T5" fmla="*/ 151 h 152"/>
              <a:gd name="T6" fmla="*/ 76 w 151"/>
              <a:gd name="T7" fmla="*/ 151 h 152"/>
              <a:gd name="T8" fmla="*/ 0 w 151"/>
              <a:gd name="T9" fmla="*/ 76 h 152"/>
              <a:gd name="T10" fmla="*/ 0 w 151"/>
              <a:gd name="T11" fmla="*/ 76 h 152"/>
              <a:gd name="T12" fmla="*/ 76 w 151"/>
              <a:gd name="T13" fmla="*/ 0 h 152"/>
              <a:gd name="T14" fmla="*/ 76 w 151"/>
              <a:gd name="T15" fmla="*/ 0 h 152"/>
              <a:gd name="T16" fmla="*/ 150 w 151"/>
              <a:gd name="T17" fmla="*/ 7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2">
                <a:moveTo>
                  <a:pt x="150" y="76"/>
                </a:moveTo>
                <a:lnTo>
                  <a:pt x="150" y="76"/>
                </a:lnTo>
                <a:cubicBezTo>
                  <a:pt x="150" y="117"/>
                  <a:pt x="116" y="151"/>
                  <a:pt x="76" y="151"/>
                </a:cubicBezTo>
                <a:lnTo>
                  <a:pt x="76" y="151"/>
                </a:lnTo>
                <a:cubicBezTo>
                  <a:pt x="34" y="151"/>
                  <a:pt x="0" y="117"/>
                  <a:pt x="0" y="76"/>
                </a:cubicBezTo>
                <a:lnTo>
                  <a:pt x="0" y="76"/>
                </a:lnTo>
                <a:cubicBezTo>
                  <a:pt x="0" y="34"/>
                  <a:pt x="34" y="0"/>
                  <a:pt x="76" y="0"/>
                </a:cubicBezTo>
                <a:lnTo>
                  <a:pt x="76" y="0"/>
                </a:lnTo>
                <a:cubicBezTo>
                  <a:pt x="116" y="0"/>
                  <a:pt x="150" y="34"/>
                  <a:pt x="150" y="76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3" name="Freeform 243">
            <a:extLst>
              <a:ext uri="{FF2B5EF4-FFF2-40B4-BE49-F238E27FC236}">
                <a16:creationId xmlns:a16="http://schemas.microsoft.com/office/drawing/2014/main" xmlns="" id="{2422E9DC-F0AD-DB4E-9816-77104DEC9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4481" y="3680399"/>
            <a:ext cx="189579" cy="189579"/>
          </a:xfrm>
          <a:custGeom>
            <a:avLst/>
            <a:gdLst>
              <a:gd name="T0" fmla="*/ 403 w 404"/>
              <a:gd name="T1" fmla="*/ 201 h 404"/>
              <a:gd name="T2" fmla="*/ 403 w 404"/>
              <a:gd name="T3" fmla="*/ 201 h 404"/>
              <a:gd name="T4" fmla="*/ 201 w 404"/>
              <a:gd name="T5" fmla="*/ 403 h 404"/>
              <a:gd name="T6" fmla="*/ 201 w 404"/>
              <a:gd name="T7" fmla="*/ 403 h 404"/>
              <a:gd name="T8" fmla="*/ 0 w 404"/>
              <a:gd name="T9" fmla="*/ 201 h 404"/>
              <a:gd name="T10" fmla="*/ 0 w 404"/>
              <a:gd name="T11" fmla="*/ 201 h 404"/>
              <a:gd name="T12" fmla="*/ 201 w 404"/>
              <a:gd name="T13" fmla="*/ 0 h 404"/>
              <a:gd name="T14" fmla="*/ 201 w 404"/>
              <a:gd name="T15" fmla="*/ 0 h 404"/>
              <a:gd name="T16" fmla="*/ 403 w 404"/>
              <a:gd name="T17" fmla="*/ 20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4" h="404">
                <a:moveTo>
                  <a:pt x="403" y="201"/>
                </a:moveTo>
                <a:lnTo>
                  <a:pt x="403" y="201"/>
                </a:lnTo>
                <a:cubicBezTo>
                  <a:pt x="403" y="313"/>
                  <a:pt x="313" y="403"/>
                  <a:pt x="201" y="403"/>
                </a:cubicBezTo>
                <a:lnTo>
                  <a:pt x="201" y="403"/>
                </a:lnTo>
                <a:cubicBezTo>
                  <a:pt x="90" y="403"/>
                  <a:pt x="0" y="313"/>
                  <a:pt x="0" y="201"/>
                </a:cubicBezTo>
                <a:lnTo>
                  <a:pt x="0" y="201"/>
                </a:lnTo>
                <a:cubicBezTo>
                  <a:pt x="0" y="90"/>
                  <a:pt x="90" y="0"/>
                  <a:pt x="201" y="0"/>
                </a:cubicBezTo>
                <a:lnTo>
                  <a:pt x="201" y="0"/>
                </a:lnTo>
                <a:cubicBezTo>
                  <a:pt x="313" y="0"/>
                  <a:pt x="403" y="90"/>
                  <a:pt x="403" y="201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244">
            <a:extLst>
              <a:ext uri="{FF2B5EF4-FFF2-40B4-BE49-F238E27FC236}">
                <a16:creationId xmlns:a16="http://schemas.microsoft.com/office/drawing/2014/main" xmlns="" id="{ED632BC2-56C7-DE45-B32D-DB1684EEA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2602" y="3552640"/>
            <a:ext cx="449220" cy="449220"/>
          </a:xfrm>
          <a:custGeom>
            <a:avLst/>
            <a:gdLst>
              <a:gd name="T0" fmla="*/ 479 w 960"/>
              <a:gd name="T1" fmla="*/ 115 h 960"/>
              <a:gd name="T2" fmla="*/ 479 w 960"/>
              <a:gd name="T3" fmla="*/ 115 h 960"/>
              <a:gd name="T4" fmla="*/ 115 w 960"/>
              <a:gd name="T5" fmla="*/ 479 h 960"/>
              <a:gd name="T6" fmla="*/ 115 w 960"/>
              <a:gd name="T7" fmla="*/ 479 h 960"/>
              <a:gd name="T8" fmla="*/ 479 w 960"/>
              <a:gd name="T9" fmla="*/ 843 h 960"/>
              <a:gd name="T10" fmla="*/ 479 w 960"/>
              <a:gd name="T11" fmla="*/ 843 h 960"/>
              <a:gd name="T12" fmla="*/ 843 w 960"/>
              <a:gd name="T13" fmla="*/ 479 h 960"/>
              <a:gd name="T14" fmla="*/ 843 w 960"/>
              <a:gd name="T15" fmla="*/ 479 h 960"/>
              <a:gd name="T16" fmla="*/ 479 w 960"/>
              <a:gd name="T17" fmla="*/ 115 h 960"/>
              <a:gd name="T18" fmla="*/ 479 w 960"/>
              <a:gd name="T19" fmla="*/ 959 h 960"/>
              <a:gd name="T20" fmla="*/ 479 w 960"/>
              <a:gd name="T21" fmla="*/ 959 h 960"/>
              <a:gd name="T22" fmla="*/ 0 w 960"/>
              <a:gd name="T23" fmla="*/ 479 h 960"/>
              <a:gd name="T24" fmla="*/ 0 w 960"/>
              <a:gd name="T25" fmla="*/ 479 h 960"/>
              <a:gd name="T26" fmla="*/ 479 w 960"/>
              <a:gd name="T27" fmla="*/ 0 h 960"/>
              <a:gd name="T28" fmla="*/ 479 w 960"/>
              <a:gd name="T29" fmla="*/ 0 h 960"/>
              <a:gd name="T30" fmla="*/ 959 w 960"/>
              <a:gd name="T31" fmla="*/ 479 h 960"/>
              <a:gd name="T32" fmla="*/ 959 w 960"/>
              <a:gd name="T33" fmla="*/ 479 h 960"/>
              <a:gd name="T34" fmla="*/ 479 w 960"/>
              <a:gd name="T35" fmla="*/ 959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0" h="960">
                <a:moveTo>
                  <a:pt x="479" y="115"/>
                </a:moveTo>
                <a:lnTo>
                  <a:pt x="479" y="115"/>
                </a:lnTo>
                <a:cubicBezTo>
                  <a:pt x="278" y="115"/>
                  <a:pt x="115" y="279"/>
                  <a:pt x="115" y="479"/>
                </a:cubicBezTo>
                <a:lnTo>
                  <a:pt x="115" y="479"/>
                </a:lnTo>
                <a:cubicBezTo>
                  <a:pt x="115" y="679"/>
                  <a:pt x="278" y="843"/>
                  <a:pt x="479" y="843"/>
                </a:cubicBezTo>
                <a:lnTo>
                  <a:pt x="479" y="843"/>
                </a:lnTo>
                <a:cubicBezTo>
                  <a:pt x="679" y="843"/>
                  <a:pt x="843" y="679"/>
                  <a:pt x="843" y="479"/>
                </a:cubicBezTo>
                <a:lnTo>
                  <a:pt x="843" y="479"/>
                </a:lnTo>
                <a:cubicBezTo>
                  <a:pt x="843" y="279"/>
                  <a:pt x="679" y="115"/>
                  <a:pt x="479" y="115"/>
                </a:cubicBezTo>
                <a:close/>
                <a:moveTo>
                  <a:pt x="479" y="959"/>
                </a:moveTo>
                <a:lnTo>
                  <a:pt x="479" y="959"/>
                </a:lnTo>
                <a:cubicBezTo>
                  <a:pt x="214" y="959"/>
                  <a:pt x="0" y="743"/>
                  <a:pt x="0" y="479"/>
                </a:cubicBezTo>
                <a:lnTo>
                  <a:pt x="0" y="479"/>
                </a:lnTo>
                <a:cubicBezTo>
                  <a:pt x="0" y="214"/>
                  <a:pt x="214" y="0"/>
                  <a:pt x="479" y="0"/>
                </a:cubicBezTo>
                <a:lnTo>
                  <a:pt x="479" y="0"/>
                </a:lnTo>
                <a:cubicBezTo>
                  <a:pt x="743" y="0"/>
                  <a:pt x="959" y="214"/>
                  <a:pt x="959" y="479"/>
                </a:cubicBezTo>
                <a:lnTo>
                  <a:pt x="959" y="479"/>
                </a:lnTo>
                <a:cubicBezTo>
                  <a:pt x="959" y="743"/>
                  <a:pt x="743" y="959"/>
                  <a:pt x="479" y="95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45">
            <a:extLst>
              <a:ext uri="{FF2B5EF4-FFF2-40B4-BE49-F238E27FC236}">
                <a16:creationId xmlns:a16="http://schemas.microsoft.com/office/drawing/2014/main" xmlns="" id="{FAA8C094-04C1-2E49-B3ED-75146715D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847" y="3975069"/>
            <a:ext cx="24728" cy="848985"/>
          </a:xfrm>
          <a:custGeom>
            <a:avLst/>
            <a:gdLst>
              <a:gd name="T0" fmla="*/ 51 w 52"/>
              <a:gd name="T1" fmla="*/ 1815 h 1816"/>
              <a:gd name="T2" fmla="*/ 0 w 52"/>
              <a:gd name="T3" fmla="*/ 1815 h 1816"/>
              <a:gd name="T4" fmla="*/ 0 w 52"/>
              <a:gd name="T5" fmla="*/ 0 h 1816"/>
              <a:gd name="T6" fmla="*/ 51 w 52"/>
              <a:gd name="T7" fmla="*/ 0 h 1816"/>
              <a:gd name="T8" fmla="*/ 51 w 52"/>
              <a:gd name="T9" fmla="*/ 1815 h 1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816">
                <a:moveTo>
                  <a:pt x="51" y="1815"/>
                </a:moveTo>
                <a:lnTo>
                  <a:pt x="0" y="1815"/>
                </a:lnTo>
                <a:lnTo>
                  <a:pt x="0" y="0"/>
                </a:lnTo>
                <a:lnTo>
                  <a:pt x="51" y="0"/>
                </a:lnTo>
                <a:lnTo>
                  <a:pt x="51" y="1815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6" name="Freeform 246">
            <a:extLst>
              <a:ext uri="{FF2B5EF4-FFF2-40B4-BE49-F238E27FC236}">
                <a16:creationId xmlns:a16="http://schemas.microsoft.com/office/drawing/2014/main" xmlns="" id="{CDCBB6D4-75BD-554F-87BF-7307BB22A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181" y="4782843"/>
            <a:ext cx="70062" cy="70062"/>
          </a:xfrm>
          <a:custGeom>
            <a:avLst/>
            <a:gdLst>
              <a:gd name="T0" fmla="*/ 151 w 152"/>
              <a:gd name="T1" fmla="*/ 76 h 152"/>
              <a:gd name="T2" fmla="*/ 151 w 152"/>
              <a:gd name="T3" fmla="*/ 76 h 152"/>
              <a:gd name="T4" fmla="*/ 76 w 152"/>
              <a:gd name="T5" fmla="*/ 151 h 152"/>
              <a:gd name="T6" fmla="*/ 76 w 152"/>
              <a:gd name="T7" fmla="*/ 151 h 152"/>
              <a:gd name="T8" fmla="*/ 0 w 152"/>
              <a:gd name="T9" fmla="*/ 76 h 152"/>
              <a:gd name="T10" fmla="*/ 0 w 152"/>
              <a:gd name="T11" fmla="*/ 76 h 152"/>
              <a:gd name="T12" fmla="*/ 76 w 152"/>
              <a:gd name="T13" fmla="*/ 0 h 152"/>
              <a:gd name="T14" fmla="*/ 76 w 152"/>
              <a:gd name="T15" fmla="*/ 0 h 152"/>
              <a:gd name="T16" fmla="*/ 151 w 152"/>
              <a:gd name="T17" fmla="*/ 7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2">
                <a:moveTo>
                  <a:pt x="151" y="76"/>
                </a:moveTo>
                <a:lnTo>
                  <a:pt x="151" y="76"/>
                </a:lnTo>
                <a:cubicBezTo>
                  <a:pt x="151" y="117"/>
                  <a:pt x="118" y="151"/>
                  <a:pt x="76" y="151"/>
                </a:cubicBezTo>
                <a:lnTo>
                  <a:pt x="76" y="151"/>
                </a:lnTo>
                <a:cubicBezTo>
                  <a:pt x="34" y="151"/>
                  <a:pt x="0" y="117"/>
                  <a:pt x="0" y="76"/>
                </a:cubicBezTo>
                <a:lnTo>
                  <a:pt x="0" y="76"/>
                </a:lnTo>
                <a:cubicBezTo>
                  <a:pt x="0" y="34"/>
                  <a:pt x="34" y="0"/>
                  <a:pt x="76" y="0"/>
                </a:cubicBezTo>
                <a:lnTo>
                  <a:pt x="76" y="0"/>
                </a:lnTo>
                <a:cubicBezTo>
                  <a:pt x="118" y="0"/>
                  <a:pt x="151" y="34"/>
                  <a:pt x="151" y="76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7" name="Freeform 302">
            <a:extLst>
              <a:ext uri="{FF2B5EF4-FFF2-40B4-BE49-F238E27FC236}">
                <a16:creationId xmlns:a16="http://schemas.microsoft.com/office/drawing/2014/main" xmlns="" id="{F522DBEA-C037-0347-8EFB-9951E83D3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726" y="3680399"/>
            <a:ext cx="189579" cy="189579"/>
          </a:xfrm>
          <a:custGeom>
            <a:avLst/>
            <a:gdLst>
              <a:gd name="T0" fmla="*/ 403 w 404"/>
              <a:gd name="T1" fmla="*/ 201 h 404"/>
              <a:gd name="T2" fmla="*/ 403 w 404"/>
              <a:gd name="T3" fmla="*/ 201 h 404"/>
              <a:gd name="T4" fmla="*/ 202 w 404"/>
              <a:gd name="T5" fmla="*/ 403 h 404"/>
              <a:gd name="T6" fmla="*/ 202 w 404"/>
              <a:gd name="T7" fmla="*/ 403 h 404"/>
              <a:gd name="T8" fmla="*/ 0 w 404"/>
              <a:gd name="T9" fmla="*/ 201 h 404"/>
              <a:gd name="T10" fmla="*/ 0 w 404"/>
              <a:gd name="T11" fmla="*/ 201 h 404"/>
              <a:gd name="T12" fmla="*/ 202 w 404"/>
              <a:gd name="T13" fmla="*/ 0 h 404"/>
              <a:gd name="T14" fmla="*/ 202 w 404"/>
              <a:gd name="T15" fmla="*/ 0 h 404"/>
              <a:gd name="T16" fmla="*/ 403 w 404"/>
              <a:gd name="T17" fmla="*/ 20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4" h="404">
                <a:moveTo>
                  <a:pt x="403" y="201"/>
                </a:moveTo>
                <a:lnTo>
                  <a:pt x="403" y="201"/>
                </a:lnTo>
                <a:cubicBezTo>
                  <a:pt x="403" y="312"/>
                  <a:pt x="313" y="403"/>
                  <a:pt x="202" y="403"/>
                </a:cubicBezTo>
                <a:lnTo>
                  <a:pt x="202" y="403"/>
                </a:lnTo>
                <a:cubicBezTo>
                  <a:pt x="91" y="403"/>
                  <a:pt x="0" y="312"/>
                  <a:pt x="0" y="201"/>
                </a:cubicBezTo>
                <a:lnTo>
                  <a:pt x="0" y="201"/>
                </a:lnTo>
                <a:cubicBezTo>
                  <a:pt x="0" y="89"/>
                  <a:pt x="91" y="0"/>
                  <a:pt x="202" y="0"/>
                </a:cubicBezTo>
                <a:lnTo>
                  <a:pt x="202" y="0"/>
                </a:lnTo>
                <a:cubicBezTo>
                  <a:pt x="313" y="0"/>
                  <a:pt x="403" y="89"/>
                  <a:pt x="403" y="20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8" name="Freeform 303">
            <a:extLst>
              <a:ext uri="{FF2B5EF4-FFF2-40B4-BE49-F238E27FC236}">
                <a16:creationId xmlns:a16="http://schemas.microsoft.com/office/drawing/2014/main" xmlns="" id="{F3FA42E9-4EBB-9D4F-A48A-005C75C84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1846" y="3550579"/>
            <a:ext cx="449220" cy="449220"/>
          </a:xfrm>
          <a:custGeom>
            <a:avLst/>
            <a:gdLst>
              <a:gd name="T0" fmla="*/ 479 w 960"/>
              <a:gd name="T1" fmla="*/ 116 h 960"/>
              <a:gd name="T2" fmla="*/ 479 w 960"/>
              <a:gd name="T3" fmla="*/ 116 h 960"/>
              <a:gd name="T4" fmla="*/ 116 w 960"/>
              <a:gd name="T5" fmla="*/ 480 h 960"/>
              <a:gd name="T6" fmla="*/ 116 w 960"/>
              <a:gd name="T7" fmla="*/ 480 h 960"/>
              <a:gd name="T8" fmla="*/ 479 w 960"/>
              <a:gd name="T9" fmla="*/ 843 h 960"/>
              <a:gd name="T10" fmla="*/ 479 w 960"/>
              <a:gd name="T11" fmla="*/ 843 h 960"/>
              <a:gd name="T12" fmla="*/ 843 w 960"/>
              <a:gd name="T13" fmla="*/ 480 h 960"/>
              <a:gd name="T14" fmla="*/ 843 w 960"/>
              <a:gd name="T15" fmla="*/ 480 h 960"/>
              <a:gd name="T16" fmla="*/ 479 w 960"/>
              <a:gd name="T17" fmla="*/ 116 h 960"/>
              <a:gd name="T18" fmla="*/ 479 w 960"/>
              <a:gd name="T19" fmla="*/ 959 h 960"/>
              <a:gd name="T20" fmla="*/ 479 w 960"/>
              <a:gd name="T21" fmla="*/ 959 h 960"/>
              <a:gd name="T22" fmla="*/ 0 w 960"/>
              <a:gd name="T23" fmla="*/ 480 h 960"/>
              <a:gd name="T24" fmla="*/ 0 w 960"/>
              <a:gd name="T25" fmla="*/ 480 h 960"/>
              <a:gd name="T26" fmla="*/ 479 w 960"/>
              <a:gd name="T27" fmla="*/ 0 h 960"/>
              <a:gd name="T28" fmla="*/ 479 w 960"/>
              <a:gd name="T29" fmla="*/ 0 h 960"/>
              <a:gd name="T30" fmla="*/ 959 w 960"/>
              <a:gd name="T31" fmla="*/ 480 h 960"/>
              <a:gd name="T32" fmla="*/ 959 w 960"/>
              <a:gd name="T33" fmla="*/ 480 h 960"/>
              <a:gd name="T34" fmla="*/ 479 w 960"/>
              <a:gd name="T35" fmla="*/ 959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0" h="960">
                <a:moveTo>
                  <a:pt x="479" y="116"/>
                </a:moveTo>
                <a:lnTo>
                  <a:pt x="479" y="116"/>
                </a:lnTo>
                <a:cubicBezTo>
                  <a:pt x="278" y="116"/>
                  <a:pt x="116" y="279"/>
                  <a:pt x="116" y="480"/>
                </a:cubicBezTo>
                <a:lnTo>
                  <a:pt x="116" y="480"/>
                </a:lnTo>
                <a:cubicBezTo>
                  <a:pt x="116" y="680"/>
                  <a:pt x="278" y="843"/>
                  <a:pt x="479" y="843"/>
                </a:cubicBezTo>
                <a:lnTo>
                  <a:pt x="479" y="843"/>
                </a:lnTo>
                <a:cubicBezTo>
                  <a:pt x="680" y="843"/>
                  <a:pt x="843" y="680"/>
                  <a:pt x="843" y="480"/>
                </a:cubicBezTo>
                <a:lnTo>
                  <a:pt x="843" y="480"/>
                </a:lnTo>
                <a:cubicBezTo>
                  <a:pt x="843" y="279"/>
                  <a:pt x="680" y="116"/>
                  <a:pt x="479" y="116"/>
                </a:cubicBezTo>
                <a:close/>
                <a:moveTo>
                  <a:pt x="479" y="959"/>
                </a:moveTo>
                <a:lnTo>
                  <a:pt x="479" y="959"/>
                </a:lnTo>
                <a:cubicBezTo>
                  <a:pt x="215" y="959"/>
                  <a:pt x="0" y="744"/>
                  <a:pt x="0" y="480"/>
                </a:cubicBezTo>
                <a:lnTo>
                  <a:pt x="0" y="480"/>
                </a:lnTo>
                <a:cubicBezTo>
                  <a:pt x="0" y="215"/>
                  <a:pt x="215" y="0"/>
                  <a:pt x="479" y="0"/>
                </a:cubicBezTo>
                <a:lnTo>
                  <a:pt x="479" y="0"/>
                </a:lnTo>
                <a:cubicBezTo>
                  <a:pt x="743" y="0"/>
                  <a:pt x="959" y="215"/>
                  <a:pt x="959" y="480"/>
                </a:cubicBezTo>
                <a:lnTo>
                  <a:pt x="959" y="480"/>
                </a:lnTo>
                <a:cubicBezTo>
                  <a:pt x="959" y="744"/>
                  <a:pt x="743" y="959"/>
                  <a:pt x="479" y="9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9" name="Freeform 304">
            <a:extLst>
              <a:ext uri="{FF2B5EF4-FFF2-40B4-BE49-F238E27FC236}">
                <a16:creationId xmlns:a16="http://schemas.microsoft.com/office/drawing/2014/main" xmlns="" id="{43584436-506D-1043-9270-0384F0D9F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030" y="2728381"/>
            <a:ext cx="24728" cy="846924"/>
          </a:xfrm>
          <a:custGeom>
            <a:avLst/>
            <a:gdLst>
              <a:gd name="T0" fmla="*/ 52 w 53"/>
              <a:gd name="T1" fmla="*/ 1813 h 1814"/>
              <a:gd name="T2" fmla="*/ 0 w 53"/>
              <a:gd name="T3" fmla="*/ 1813 h 1814"/>
              <a:gd name="T4" fmla="*/ 0 w 53"/>
              <a:gd name="T5" fmla="*/ 0 h 1814"/>
              <a:gd name="T6" fmla="*/ 52 w 53"/>
              <a:gd name="T7" fmla="*/ 0 h 1814"/>
              <a:gd name="T8" fmla="*/ 52 w 53"/>
              <a:gd name="T9" fmla="*/ 1813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1814">
                <a:moveTo>
                  <a:pt x="52" y="1813"/>
                </a:moveTo>
                <a:lnTo>
                  <a:pt x="0" y="1813"/>
                </a:lnTo>
                <a:lnTo>
                  <a:pt x="0" y="0"/>
                </a:lnTo>
                <a:lnTo>
                  <a:pt x="52" y="0"/>
                </a:lnTo>
                <a:lnTo>
                  <a:pt x="52" y="181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0" name="Freeform 305">
            <a:extLst>
              <a:ext uri="{FF2B5EF4-FFF2-40B4-BE49-F238E27FC236}">
                <a16:creationId xmlns:a16="http://schemas.microsoft.com/office/drawing/2014/main" xmlns="" id="{E6FDE86E-FED4-134B-8134-A41324CB6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365" y="2697472"/>
            <a:ext cx="70062" cy="70062"/>
          </a:xfrm>
          <a:custGeom>
            <a:avLst/>
            <a:gdLst>
              <a:gd name="T0" fmla="*/ 151 w 152"/>
              <a:gd name="T1" fmla="*/ 76 h 152"/>
              <a:gd name="T2" fmla="*/ 151 w 152"/>
              <a:gd name="T3" fmla="*/ 76 h 152"/>
              <a:gd name="T4" fmla="*/ 75 w 152"/>
              <a:gd name="T5" fmla="*/ 151 h 152"/>
              <a:gd name="T6" fmla="*/ 75 w 152"/>
              <a:gd name="T7" fmla="*/ 151 h 152"/>
              <a:gd name="T8" fmla="*/ 0 w 152"/>
              <a:gd name="T9" fmla="*/ 76 h 152"/>
              <a:gd name="T10" fmla="*/ 0 w 152"/>
              <a:gd name="T11" fmla="*/ 76 h 152"/>
              <a:gd name="T12" fmla="*/ 75 w 152"/>
              <a:gd name="T13" fmla="*/ 0 h 152"/>
              <a:gd name="T14" fmla="*/ 75 w 152"/>
              <a:gd name="T15" fmla="*/ 0 h 152"/>
              <a:gd name="T16" fmla="*/ 151 w 152"/>
              <a:gd name="T17" fmla="*/ 7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2">
                <a:moveTo>
                  <a:pt x="151" y="76"/>
                </a:moveTo>
                <a:lnTo>
                  <a:pt x="151" y="76"/>
                </a:lnTo>
                <a:cubicBezTo>
                  <a:pt x="151" y="118"/>
                  <a:pt x="117" y="151"/>
                  <a:pt x="75" y="151"/>
                </a:cubicBezTo>
                <a:lnTo>
                  <a:pt x="75" y="151"/>
                </a:lnTo>
                <a:cubicBezTo>
                  <a:pt x="33" y="151"/>
                  <a:pt x="0" y="118"/>
                  <a:pt x="0" y="76"/>
                </a:cubicBezTo>
                <a:lnTo>
                  <a:pt x="0" y="76"/>
                </a:lnTo>
                <a:cubicBezTo>
                  <a:pt x="0" y="35"/>
                  <a:pt x="33" y="0"/>
                  <a:pt x="75" y="0"/>
                </a:cubicBezTo>
                <a:lnTo>
                  <a:pt x="75" y="0"/>
                </a:lnTo>
                <a:cubicBezTo>
                  <a:pt x="117" y="0"/>
                  <a:pt x="151" y="35"/>
                  <a:pt x="151" y="7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1" name="Freeform 361">
            <a:extLst>
              <a:ext uri="{FF2B5EF4-FFF2-40B4-BE49-F238E27FC236}">
                <a16:creationId xmlns:a16="http://schemas.microsoft.com/office/drawing/2014/main" xmlns="" id="{4DED8210-08D6-734E-9A86-4A8F4B969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937" y="3680399"/>
            <a:ext cx="189579" cy="189579"/>
          </a:xfrm>
          <a:custGeom>
            <a:avLst/>
            <a:gdLst>
              <a:gd name="T0" fmla="*/ 403 w 404"/>
              <a:gd name="T1" fmla="*/ 201 h 404"/>
              <a:gd name="T2" fmla="*/ 403 w 404"/>
              <a:gd name="T3" fmla="*/ 201 h 404"/>
              <a:gd name="T4" fmla="*/ 202 w 404"/>
              <a:gd name="T5" fmla="*/ 403 h 404"/>
              <a:gd name="T6" fmla="*/ 202 w 404"/>
              <a:gd name="T7" fmla="*/ 403 h 404"/>
              <a:gd name="T8" fmla="*/ 0 w 404"/>
              <a:gd name="T9" fmla="*/ 201 h 404"/>
              <a:gd name="T10" fmla="*/ 0 w 404"/>
              <a:gd name="T11" fmla="*/ 201 h 404"/>
              <a:gd name="T12" fmla="*/ 202 w 404"/>
              <a:gd name="T13" fmla="*/ 0 h 404"/>
              <a:gd name="T14" fmla="*/ 202 w 404"/>
              <a:gd name="T15" fmla="*/ 0 h 404"/>
              <a:gd name="T16" fmla="*/ 403 w 404"/>
              <a:gd name="T17" fmla="*/ 20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4" h="404">
                <a:moveTo>
                  <a:pt x="403" y="201"/>
                </a:moveTo>
                <a:lnTo>
                  <a:pt x="403" y="201"/>
                </a:lnTo>
                <a:cubicBezTo>
                  <a:pt x="403" y="312"/>
                  <a:pt x="313" y="403"/>
                  <a:pt x="202" y="403"/>
                </a:cubicBezTo>
                <a:lnTo>
                  <a:pt x="202" y="403"/>
                </a:lnTo>
                <a:cubicBezTo>
                  <a:pt x="91" y="403"/>
                  <a:pt x="0" y="312"/>
                  <a:pt x="0" y="201"/>
                </a:cubicBezTo>
                <a:lnTo>
                  <a:pt x="0" y="201"/>
                </a:lnTo>
                <a:cubicBezTo>
                  <a:pt x="0" y="89"/>
                  <a:pt x="91" y="0"/>
                  <a:pt x="202" y="0"/>
                </a:cubicBezTo>
                <a:lnTo>
                  <a:pt x="202" y="0"/>
                </a:lnTo>
                <a:cubicBezTo>
                  <a:pt x="313" y="0"/>
                  <a:pt x="403" y="89"/>
                  <a:pt x="403" y="20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2" name="Freeform 362">
            <a:extLst>
              <a:ext uri="{FF2B5EF4-FFF2-40B4-BE49-F238E27FC236}">
                <a16:creationId xmlns:a16="http://schemas.microsoft.com/office/drawing/2014/main" xmlns="" id="{274334BA-513C-0A45-8640-DA14923E8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057" y="3550579"/>
            <a:ext cx="449220" cy="449220"/>
          </a:xfrm>
          <a:custGeom>
            <a:avLst/>
            <a:gdLst>
              <a:gd name="T0" fmla="*/ 479 w 960"/>
              <a:gd name="T1" fmla="*/ 116 h 960"/>
              <a:gd name="T2" fmla="*/ 479 w 960"/>
              <a:gd name="T3" fmla="*/ 116 h 960"/>
              <a:gd name="T4" fmla="*/ 116 w 960"/>
              <a:gd name="T5" fmla="*/ 480 h 960"/>
              <a:gd name="T6" fmla="*/ 116 w 960"/>
              <a:gd name="T7" fmla="*/ 480 h 960"/>
              <a:gd name="T8" fmla="*/ 479 w 960"/>
              <a:gd name="T9" fmla="*/ 843 h 960"/>
              <a:gd name="T10" fmla="*/ 479 w 960"/>
              <a:gd name="T11" fmla="*/ 843 h 960"/>
              <a:gd name="T12" fmla="*/ 843 w 960"/>
              <a:gd name="T13" fmla="*/ 480 h 960"/>
              <a:gd name="T14" fmla="*/ 843 w 960"/>
              <a:gd name="T15" fmla="*/ 480 h 960"/>
              <a:gd name="T16" fmla="*/ 479 w 960"/>
              <a:gd name="T17" fmla="*/ 116 h 960"/>
              <a:gd name="T18" fmla="*/ 479 w 960"/>
              <a:gd name="T19" fmla="*/ 959 h 960"/>
              <a:gd name="T20" fmla="*/ 479 w 960"/>
              <a:gd name="T21" fmla="*/ 959 h 960"/>
              <a:gd name="T22" fmla="*/ 0 w 960"/>
              <a:gd name="T23" fmla="*/ 480 h 960"/>
              <a:gd name="T24" fmla="*/ 0 w 960"/>
              <a:gd name="T25" fmla="*/ 480 h 960"/>
              <a:gd name="T26" fmla="*/ 479 w 960"/>
              <a:gd name="T27" fmla="*/ 0 h 960"/>
              <a:gd name="T28" fmla="*/ 479 w 960"/>
              <a:gd name="T29" fmla="*/ 0 h 960"/>
              <a:gd name="T30" fmla="*/ 959 w 960"/>
              <a:gd name="T31" fmla="*/ 480 h 960"/>
              <a:gd name="T32" fmla="*/ 959 w 960"/>
              <a:gd name="T33" fmla="*/ 480 h 960"/>
              <a:gd name="T34" fmla="*/ 479 w 960"/>
              <a:gd name="T35" fmla="*/ 959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0" h="960">
                <a:moveTo>
                  <a:pt x="479" y="116"/>
                </a:moveTo>
                <a:lnTo>
                  <a:pt x="479" y="116"/>
                </a:lnTo>
                <a:cubicBezTo>
                  <a:pt x="279" y="116"/>
                  <a:pt x="116" y="279"/>
                  <a:pt x="116" y="480"/>
                </a:cubicBezTo>
                <a:lnTo>
                  <a:pt x="116" y="480"/>
                </a:lnTo>
                <a:cubicBezTo>
                  <a:pt x="116" y="680"/>
                  <a:pt x="279" y="843"/>
                  <a:pt x="479" y="843"/>
                </a:cubicBezTo>
                <a:lnTo>
                  <a:pt x="479" y="843"/>
                </a:lnTo>
                <a:cubicBezTo>
                  <a:pt x="680" y="843"/>
                  <a:pt x="843" y="680"/>
                  <a:pt x="843" y="480"/>
                </a:cubicBezTo>
                <a:lnTo>
                  <a:pt x="843" y="480"/>
                </a:lnTo>
                <a:cubicBezTo>
                  <a:pt x="843" y="279"/>
                  <a:pt x="680" y="116"/>
                  <a:pt x="479" y="116"/>
                </a:cubicBezTo>
                <a:close/>
                <a:moveTo>
                  <a:pt x="479" y="959"/>
                </a:moveTo>
                <a:lnTo>
                  <a:pt x="479" y="959"/>
                </a:lnTo>
                <a:cubicBezTo>
                  <a:pt x="215" y="959"/>
                  <a:pt x="0" y="744"/>
                  <a:pt x="0" y="480"/>
                </a:cubicBezTo>
                <a:lnTo>
                  <a:pt x="0" y="480"/>
                </a:lnTo>
                <a:cubicBezTo>
                  <a:pt x="0" y="215"/>
                  <a:pt x="215" y="0"/>
                  <a:pt x="479" y="0"/>
                </a:cubicBezTo>
                <a:lnTo>
                  <a:pt x="479" y="0"/>
                </a:lnTo>
                <a:cubicBezTo>
                  <a:pt x="743" y="0"/>
                  <a:pt x="959" y="215"/>
                  <a:pt x="959" y="480"/>
                </a:cubicBezTo>
                <a:lnTo>
                  <a:pt x="959" y="480"/>
                </a:lnTo>
                <a:cubicBezTo>
                  <a:pt x="959" y="744"/>
                  <a:pt x="743" y="959"/>
                  <a:pt x="479" y="9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3" name="Freeform 363">
            <a:extLst>
              <a:ext uri="{FF2B5EF4-FFF2-40B4-BE49-F238E27FC236}">
                <a16:creationId xmlns:a16="http://schemas.microsoft.com/office/drawing/2014/main" xmlns="" id="{3A2F499F-909C-BD4F-AF44-BA4A50A07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9302" y="2728381"/>
            <a:ext cx="24728" cy="846924"/>
          </a:xfrm>
          <a:custGeom>
            <a:avLst/>
            <a:gdLst>
              <a:gd name="T0" fmla="*/ 51 w 52"/>
              <a:gd name="T1" fmla="*/ 1813 h 1814"/>
              <a:gd name="T2" fmla="*/ 0 w 52"/>
              <a:gd name="T3" fmla="*/ 1813 h 1814"/>
              <a:gd name="T4" fmla="*/ 0 w 52"/>
              <a:gd name="T5" fmla="*/ 0 h 1814"/>
              <a:gd name="T6" fmla="*/ 51 w 52"/>
              <a:gd name="T7" fmla="*/ 0 h 1814"/>
              <a:gd name="T8" fmla="*/ 51 w 52"/>
              <a:gd name="T9" fmla="*/ 1813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814">
                <a:moveTo>
                  <a:pt x="51" y="1813"/>
                </a:moveTo>
                <a:lnTo>
                  <a:pt x="0" y="1813"/>
                </a:lnTo>
                <a:lnTo>
                  <a:pt x="0" y="0"/>
                </a:lnTo>
                <a:lnTo>
                  <a:pt x="51" y="0"/>
                </a:lnTo>
                <a:lnTo>
                  <a:pt x="51" y="181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4" name="Freeform 364">
            <a:extLst>
              <a:ext uri="{FF2B5EF4-FFF2-40B4-BE49-F238E27FC236}">
                <a16:creationId xmlns:a16="http://schemas.microsoft.com/office/drawing/2014/main" xmlns="" id="{5FE0260A-1E22-F644-88C0-B43354995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636" y="2697472"/>
            <a:ext cx="70062" cy="70062"/>
          </a:xfrm>
          <a:custGeom>
            <a:avLst/>
            <a:gdLst>
              <a:gd name="T0" fmla="*/ 151 w 152"/>
              <a:gd name="T1" fmla="*/ 76 h 152"/>
              <a:gd name="T2" fmla="*/ 151 w 152"/>
              <a:gd name="T3" fmla="*/ 76 h 152"/>
              <a:gd name="T4" fmla="*/ 75 w 152"/>
              <a:gd name="T5" fmla="*/ 151 h 152"/>
              <a:gd name="T6" fmla="*/ 75 w 152"/>
              <a:gd name="T7" fmla="*/ 151 h 152"/>
              <a:gd name="T8" fmla="*/ 0 w 152"/>
              <a:gd name="T9" fmla="*/ 76 h 152"/>
              <a:gd name="T10" fmla="*/ 0 w 152"/>
              <a:gd name="T11" fmla="*/ 76 h 152"/>
              <a:gd name="T12" fmla="*/ 75 w 152"/>
              <a:gd name="T13" fmla="*/ 0 h 152"/>
              <a:gd name="T14" fmla="*/ 75 w 152"/>
              <a:gd name="T15" fmla="*/ 0 h 152"/>
              <a:gd name="T16" fmla="*/ 151 w 152"/>
              <a:gd name="T17" fmla="*/ 7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2">
                <a:moveTo>
                  <a:pt x="151" y="76"/>
                </a:moveTo>
                <a:lnTo>
                  <a:pt x="151" y="76"/>
                </a:lnTo>
                <a:cubicBezTo>
                  <a:pt x="151" y="118"/>
                  <a:pt x="117" y="151"/>
                  <a:pt x="75" y="151"/>
                </a:cubicBezTo>
                <a:lnTo>
                  <a:pt x="75" y="151"/>
                </a:lnTo>
                <a:cubicBezTo>
                  <a:pt x="34" y="151"/>
                  <a:pt x="0" y="118"/>
                  <a:pt x="0" y="76"/>
                </a:cubicBezTo>
                <a:lnTo>
                  <a:pt x="0" y="76"/>
                </a:lnTo>
                <a:cubicBezTo>
                  <a:pt x="0" y="35"/>
                  <a:pt x="34" y="0"/>
                  <a:pt x="75" y="0"/>
                </a:cubicBezTo>
                <a:lnTo>
                  <a:pt x="75" y="0"/>
                </a:lnTo>
                <a:cubicBezTo>
                  <a:pt x="117" y="0"/>
                  <a:pt x="151" y="35"/>
                  <a:pt x="151" y="7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5A7A88E-3761-1841-8C42-F173B24F5F5B}"/>
              </a:ext>
            </a:extLst>
          </p:cNvPr>
          <p:cNvSpPr txBox="1"/>
          <p:nvPr/>
        </p:nvSpPr>
        <p:spPr>
          <a:xfrm>
            <a:off x="948590" y="3045040"/>
            <a:ext cx="768159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1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1994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A1F4B2A-F8E0-F74F-BD7F-2F227552B166}"/>
              </a:ext>
            </a:extLst>
          </p:cNvPr>
          <p:cNvSpPr txBox="1"/>
          <p:nvPr/>
        </p:nvSpPr>
        <p:spPr>
          <a:xfrm>
            <a:off x="2570315" y="4170835"/>
            <a:ext cx="768159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1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782F3E4-2EA1-8E4C-8DA4-AD1681F1DCD2}"/>
              </a:ext>
            </a:extLst>
          </p:cNvPr>
          <p:cNvSpPr txBox="1"/>
          <p:nvPr/>
        </p:nvSpPr>
        <p:spPr>
          <a:xfrm>
            <a:off x="4187922" y="3045040"/>
            <a:ext cx="768159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1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2003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78B5A90-519B-AD4A-8A49-44F53A6C31E2}"/>
              </a:ext>
            </a:extLst>
          </p:cNvPr>
          <p:cNvSpPr txBox="1"/>
          <p:nvPr/>
        </p:nvSpPr>
        <p:spPr>
          <a:xfrm>
            <a:off x="5795223" y="4168751"/>
            <a:ext cx="768159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1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2004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DB64345-24B0-644E-97B2-B5E0AA9C79B1}"/>
              </a:ext>
            </a:extLst>
          </p:cNvPr>
          <p:cNvSpPr txBox="1"/>
          <p:nvPr/>
        </p:nvSpPr>
        <p:spPr>
          <a:xfrm>
            <a:off x="7423131" y="3045040"/>
            <a:ext cx="768160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1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2020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xmlns="" id="{B50C6A84-7E91-ED48-8315-8FBF75B80636}"/>
              </a:ext>
            </a:extLst>
          </p:cNvPr>
          <p:cNvSpPr txBox="1">
            <a:spLocks/>
          </p:cNvSpPr>
          <p:nvPr/>
        </p:nvSpPr>
        <p:spPr>
          <a:xfrm>
            <a:off x="0" y="4868861"/>
            <a:ext cx="2742219" cy="1253428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Limited to Vyre Weekblad &amp; Bush Radio funded by International Donors</a:t>
            </a:r>
          </a:p>
          <a:p>
            <a:pPr lvl="0">
              <a:lnSpc>
                <a:spcPct val="100000"/>
              </a:lnSpc>
            </a:pPr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Poppins"/>
                <a:ea typeface="Times New Roman" panose="02020603050405020304" pitchFamily="18" charset="0"/>
                <a:cs typeface="Arial" panose="020B0604020202020204" pitchFamily="34" charset="0"/>
              </a:rPr>
              <a:t>Media industry highly monopolised, </a:t>
            </a:r>
          </a:p>
          <a:p>
            <a:pPr lvl="0">
              <a:lnSpc>
                <a:spcPct val="100000"/>
              </a:lnSpc>
            </a:pPr>
            <a:r>
              <a:rPr lang="en-GB" sz="1200" b="1" dirty="0">
                <a:solidFill>
                  <a:schemeClr val="accent5">
                    <a:lumMod val="75000"/>
                  </a:schemeClr>
                </a:solidFill>
                <a:latin typeface="Poppins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Poppins"/>
                <a:ea typeface="Times New Roman" panose="02020603050405020304" pitchFamily="18" charset="0"/>
                <a:cs typeface="Arial" panose="020B0604020202020204" pitchFamily="34" charset="0"/>
              </a:rPr>
              <a:t>Limited or no diversity of news or opinion</a:t>
            </a:r>
          </a:p>
          <a:p>
            <a:pPr lvl="0">
              <a:lnSpc>
                <a:spcPct val="100000"/>
              </a:lnSpc>
            </a:pPr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Poppins"/>
                <a:ea typeface="Times New Roman" panose="02020603050405020304" pitchFamily="18" charset="0"/>
                <a:cs typeface="Arial" panose="020B0604020202020204" pitchFamily="34" charset="0"/>
              </a:rPr>
              <a:t>- Voice of black people in media    suppressed.</a:t>
            </a:r>
            <a:endParaRPr lang="en-US" sz="12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xmlns="" id="{A05FD995-A8BE-2344-9993-F23D7E0B892D}"/>
              </a:ext>
            </a:extLst>
          </p:cNvPr>
          <p:cNvSpPr txBox="1">
            <a:spLocks/>
          </p:cNvSpPr>
          <p:nvPr/>
        </p:nvSpPr>
        <p:spPr>
          <a:xfrm>
            <a:off x="2147463" y="2394171"/>
            <a:ext cx="1613860" cy="241484"/>
          </a:xfrm>
          <a:prstGeom prst="rect">
            <a:avLst/>
          </a:prstGeom>
        </p:spPr>
        <p:txBody>
          <a:bodyPr vert="horz" wrap="square" lIns="34299" tIns="17149" rIns="34299" bIns="1714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Poppins"/>
                <a:cs typeface="Arial" panose="020B0604020202020204" pitchFamily="34" charset="0"/>
              </a:rPr>
              <a:t>MDDA Act promulgated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xmlns="" id="{A6D7D70D-6A7E-4B4F-97CF-80F3492EFFA5}"/>
              </a:ext>
            </a:extLst>
          </p:cNvPr>
          <p:cNvSpPr txBox="1">
            <a:spLocks/>
          </p:cNvSpPr>
          <p:nvPr/>
        </p:nvSpPr>
        <p:spPr>
          <a:xfrm>
            <a:off x="3761323" y="4919876"/>
            <a:ext cx="1613860" cy="789711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88"/>
              </a:lnSpc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2003 - MDDA starts operating</a:t>
            </a:r>
          </a:p>
          <a:p>
            <a:pPr>
              <a:lnSpc>
                <a:spcPts val="1388"/>
              </a:lnSpc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MDDA Regulations Published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xmlns="" id="{CDA8CBED-1EC4-8D4E-9E76-1FA513C07F87}"/>
              </a:ext>
            </a:extLst>
          </p:cNvPr>
          <p:cNvSpPr txBox="1">
            <a:spLocks/>
          </p:cNvSpPr>
          <p:nvPr/>
        </p:nvSpPr>
        <p:spPr>
          <a:xfrm>
            <a:off x="5372372" y="2241949"/>
            <a:ext cx="1613860" cy="393706"/>
          </a:xfrm>
          <a:prstGeom prst="rect">
            <a:avLst/>
          </a:prstGeom>
        </p:spPr>
        <p:txBody>
          <a:bodyPr vert="horz" wrap="square" lIns="34299" tIns="17149" rIns="34299" bIns="1714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88"/>
              </a:lnSpc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2004 January – MDDA funds 1</a:t>
            </a:r>
            <a:r>
              <a:rPr lang="en-US" sz="1200" baseline="30000" dirty="0">
                <a:solidFill>
                  <a:schemeClr val="accent5">
                    <a:lumMod val="75000"/>
                  </a:schemeClr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st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 project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xmlns="" id="{3A622D19-29DE-3B4D-9AB9-2287330187F9}"/>
              </a:ext>
            </a:extLst>
          </p:cNvPr>
          <p:cNvSpPr txBox="1">
            <a:spLocks/>
          </p:cNvSpPr>
          <p:nvPr/>
        </p:nvSpPr>
        <p:spPr>
          <a:xfrm>
            <a:off x="6552281" y="4912659"/>
            <a:ext cx="2439800" cy="1402187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244 licensed community radio stations. 8m listeners.</a:t>
            </a:r>
          </a:p>
          <a:p>
            <a:pPr marL="171450" indent="-171450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5 Community Television.</a:t>
            </a:r>
          </a:p>
          <a:p>
            <a:pPr marL="171450" indent="-171450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Over 200 publishers.</a:t>
            </a:r>
          </a:p>
          <a:p>
            <a:pPr marL="171450" indent="-171450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Poppins"/>
                <a:cs typeface="Arial" panose="020B0604020202020204" pitchFamily="34" charset="0"/>
              </a:rPr>
              <a:t>Three tier system </a:t>
            </a:r>
            <a:r>
              <a:rPr lang="en-ZA" sz="1200" dirty="0">
                <a:solidFill>
                  <a:schemeClr val="accent5">
                    <a:lumMod val="75000"/>
                  </a:schemeClr>
                </a:solidFill>
                <a:latin typeface="Poppins"/>
                <a:cs typeface="Arial" panose="020B0604020202020204" pitchFamily="34" charset="0"/>
              </a:rPr>
              <a:t>of private, public and community broadcast media in place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B3898AC4-9974-470F-ACCC-23A26D25B889}"/>
              </a:ext>
            </a:extLst>
          </p:cNvPr>
          <p:cNvSpPr/>
          <p:nvPr/>
        </p:nvSpPr>
        <p:spPr>
          <a:xfrm>
            <a:off x="886033" y="6074060"/>
            <a:ext cx="711933" cy="85067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405534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70513D-9FF5-8740-B554-48CEC9FA1C84}"/>
              </a:ext>
            </a:extLst>
          </p:cNvPr>
          <p:cNvSpPr txBox="1"/>
          <p:nvPr/>
        </p:nvSpPr>
        <p:spPr>
          <a:xfrm>
            <a:off x="3927438" y="731528"/>
            <a:ext cx="13354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30B2BB-CACD-0144-B6DA-EF2FD2D8A9DA}"/>
              </a:ext>
            </a:extLst>
          </p:cNvPr>
          <p:cNvSpPr txBox="1"/>
          <p:nvPr/>
        </p:nvSpPr>
        <p:spPr>
          <a:xfrm>
            <a:off x="3720131" y="1141219"/>
            <a:ext cx="1703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113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Table of Contents</a:t>
            </a:r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xmlns="" id="{A7C6D902-CE3E-7F4D-8FCD-E046DB5BA431}"/>
              </a:ext>
            </a:extLst>
          </p:cNvPr>
          <p:cNvSpPr/>
          <p:nvPr/>
        </p:nvSpPr>
        <p:spPr>
          <a:xfrm>
            <a:off x="2087321" y="1960006"/>
            <a:ext cx="751363" cy="751363"/>
          </a:xfrm>
          <a:prstGeom prst="chord">
            <a:avLst>
              <a:gd name="adj1" fmla="val 21466542"/>
              <a:gd name="adj2" fmla="val 151289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8" name="Chord 7">
            <a:extLst>
              <a:ext uri="{FF2B5EF4-FFF2-40B4-BE49-F238E27FC236}">
                <a16:creationId xmlns:a16="http://schemas.microsoft.com/office/drawing/2014/main" xmlns="" id="{7DA2E553-7B58-6A42-8719-3FA2D1838A3A}"/>
              </a:ext>
            </a:extLst>
          </p:cNvPr>
          <p:cNvSpPr/>
          <p:nvPr/>
        </p:nvSpPr>
        <p:spPr>
          <a:xfrm>
            <a:off x="2007388" y="1880074"/>
            <a:ext cx="911228" cy="911228"/>
          </a:xfrm>
          <a:prstGeom prst="chord">
            <a:avLst>
              <a:gd name="adj1" fmla="val 21170845"/>
              <a:gd name="adj2" fmla="val 15485177"/>
            </a:avLst>
          </a:prstGeom>
          <a:noFill/>
          <a:ln w="38100" cap="rnd">
            <a:solidFill>
              <a:schemeClr val="accent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2816279 w 2817340"/>
                      <a:gd name="connsiteY0" fmla="*/ 1353997 h 2817340"/>
                      <a:gd name="connsiteX1" fmla="*/ 1590905 w 2817340"/>
                      <a:gd name="connsiteY1" fmla="*/ 2805502 h 2817340"/>
                      <a:gd name="connsiteX2" fmla="*/ 34150 w 2817340"/>
                      <a:gd name="connsiteY2" fmla="*/ 1716961 h 2817340"/>
                      <a:gd name="connsiteX3" fmla="*/ 976869 w 2817340"/>
                      <a:gd name="connsiteY3" fmla="*/ 67812 h 2817340"/>
                      <a:gd name="connsiteX4" fmla="*/ 2816279 w 2817340"/>
                      <a:gd name="connsiteY4" fmla="*/ 1353997 h 2817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17340" h="2817340" extrusionOk="0">
                        <a:moveTo>
                          <a:pt x="2816279" y="1353997"/>
                        </a:moveTo>
                        <a:cubicBezTo>
                          <a:pt x="2815235" y="2063799"/>
                          <a:pt x="2192218" y="2756681"/>
                          <a:pt x="1590905" y="2805502"/>
                        </a:cubicBezTo>
                        <a:cubicBezTo>
                          <a:pt x="989808" y="2925256"/>
                          <a:pt x="170857" y="2428458"/>
                          <a:pt x="34150" y="1716961"/>
                        </a:cubicBezTo>
                        <a:cubicBezTo>
                          <a:pt x="-218784" y="1097507"/>
                          <a:pt x="272603" y="351339"/>
                          <a:pt x="976869" y="67812"/>
                        </a:cubicBezTo>
                        <a:cubicBezTo>
                          <a:pt x="1262930" y="243204"/>
                          <a:pt x="2379042" y="862205"/>
                          <a:pt x="2816279" y="135399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0E55AF-7A1A-4840-8BDB-C95D9C0D1DB2}"/>
              </a:ext>
            </a:extLst>
          </p:cNvPr>
          <p:cNvSpPr txBox="1"/>
          <p:nvPr/>
        </p:nvSpPr>
        <p:spPr>
          <a:xfrm>
            <a:off x="2110181" y="2858002"/>
            <a:ext cx="705642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01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83AB1ABF-CFC0-954B-A34E-0CDBEF1BE071}"/>
              </a:ext>
            </a:extLst>
          </p:cNvPr>
          <p:cNvSpPr txBox="1">
            <a:spLocks/>
          </p:cNvSpPr>
          <p:nvPr/>
        </p:nvSpPr>
        <p:spPr>
          <a:xfrm>
            <a:off x="1684324" y="3172154"/>
            <a:ext cx="1557356" cy="20134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Strategic Overview </a:t>
            </a:r>
          </a:p>
        </p:txBody>
      </p:sp>
      <p:sp>
        <p:nvSpPr>
          <p:cNvPr id="27" name="Chord 26">
            <a:extLst>
              <a:ext uri="{FF2B5EF4-FFF2-40B4-BE49-F238E27FC236}">
                <a16:creationId xmlns:a16="http://schemas.microsoft.com/office/drawing/2014/main" xmlns="" id="{4A869A52-D1DD-8B4F-86C0-D2F73BFEB4DA}"/>
              </a:ext>
            </a:extLst>
          </p:cNvPr>
          <p:cNvSpPr/>
          <p:nvPr/>
        </p:nvSpPr>
        <p:spPr>
          <a:xfrm>
            <a:off x="1020948" y="3992295"/>
            <a:ext cx="751363" cy="751363"/>
          </a:xfrm>
          <a:prstGeom prst="chord">
            <a:avLst>
              <a:gd name="adj1" fmla="val 21466542"/>
              <a:gd name="adj2" fmla="val 151289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28" name="Chord 27">
            <a:extLst>
              <a:ext uri="{FF2B5EF4-FFF2-40B4-BE49-F238E27FC236}">
                <a16:creationId xmlns:a16="http://schemas.microsoft.com/office/drawing/2014/main" xmlns="" id="{DD2E9159-3951-5A4C-AD24-D181DF28D02F}"/>
              </a:ext>
            </a:extLst>
          </p:cNvPr>
          <p:cNvSpPr/>
          <p:nvPr/>
        </p:nvSpPr>
        <p:spPr>
          <a:xfrm>
            <a:off x="941015" y="3912362"/>
            <a:ext cx="911228" cy="911228"/>
          </a:xfrm>
          <a:prstGeom prst="chord">
            <a:avLst>
              <a:gd name="adj1" fmla="val 21170845"/>
              <a:gd name="adj2" fmla="val 15485177"/>
            </a:avLst>
          </a:prstGeom>
          <a:noFill/>
          <a:ln w="38100" cap="rnd">
            <a:solidFill>
              <a:schemeClr val="accent4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2816279 w 2817340"/>
                      <a:gd name="connsiteY0" fmla="*/ 1353997 h 2817340"/>
                      <a:gd name="connsiteX1" fmla="*/ 1590905 w 2817340"/>
                      <a:gd name="connsiteY1" fmla="*/ 2805502 h 2817340"/>
                      <a:gd name="connsiteX2" fmla="*/ 34150 w 2817340"/>
                      <a:gd name="connsiteY2" fmla="*/ 1716961 h 2817340"/>
                      <a:gd name="connsiteX3" fmla="*/ 976869 w 2817340"/>
                      <a:gd name="connsiteY3" fmla="*/ 67812 h 2817340"/>
                      <a:gd name="connsiteX4" fmla="*/ 2816279 w 2817340"/>
                      <a:gd name="connsiteY4" fmla="*/ 1353997 h 2817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17340" h="2817340" extrusionOk="0">
                        <a:moveTo>
                          <a:pt x="2816279" y="1353997"/>
                        </a:moveTo>
                        <a:cubicBezTo>
                          <a:pt x="2815235" y="2063799"/>
                          <a:pt x="2192218" y="2756681"/>
                          <a:pt x="1590905" y="2805502"/>
                        </a:cubicBezTo>
                        <a:cubicBezTo>
                          <a:pt x="989808" y="2925256"/>
                          <a:pt x="170857" y="2428458"/>
                          <a:pt x="34150" y="1716961"/>
                        </a:cubicBezTo>
                        <a:cubicBezTo>
                          <a:pt x="-218784" y="1097507"/>
                          <a:pt x="272603" y="351339"/>
                          <a:pt x="976869" y="67812"/>
                        </a:cubicBezTo>
                        <a:cubicBezTo>
                          <a:pt x="1262930" y="243204"/>
                          <a:pt x="2379042" y="862205"/>
                          <a:pt x="2816279" y="135399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20A833F-CD6E-4941-8461-3D2F3BF9F73D}"/>
              </a:ext>
            </a:extLst>
          </p:cNvPr>
          <p:cNvSpPr txBox="1"/>
          <p:nvPr/>
        </p:nvSpPr>
        <p:spPr>
          <a:xfrm>
            <a:off x="1043808" y="4890290"/>
            <a:ext cx="705642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04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xmlns="" id="{8ED6E1FB-6468-A642-B288-4D079DB95E02}"/>
              </a:ext>
            </a:extLst>
          </p:cNvPr>
          <p:cNvSpPr txBox="1">
            <a:spLocks/>
          </p:cNvSpPr>
          <p:nvPr/>
        </p:nvSpPr>
        <p:spPr>
          <a:xfrm>
            <a:off x="617951" y="5204443"/>
            <a:ext cx="1557356" cy="20134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Media Landscape</a:t>
            </a:r>
          </a:p>
        </p:txBody>
      </p:sp>
      <p:sp>
        <p:nvSpPr>
          <p:cNvPr id="34" name="Chord 33">
            <a:extLst>
              <a:ext uri="{FF2B5EF4-FFF2-40B4-BE49-F238E27FC236}">
                <a16:creationId xmlns:a16="http://schemas.microsoft.com/office/drawing/2014/main" xmlns="" id="{E89059DE-1705-EA4E-BAC1-CF319859FBBF}"/>
              </a:ext>
            </a:extLst>
          </p:cNvPr>
          <p:cNvSpPr/>
          <p:nvPr/>
        </p:nvSpPr>
        <p:spPr>
          <a:xfrm>
            <a:off x="3153693" y="3992295"/>
            <a:ext cx="751363" cy="751363"/>
          </a:xfrm>
          <a:prstGeom prst="chord">
            <a:avLst>
              <a:gd name="adj1" fmla="val 21466542"/>
              <a:gd name="adj2" fmla="val 1512897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35" name="Chord 34">
            <a:extLst>
              <a:ext uri="{FF2B5EF4-FFF2-40B4-BE49-F238E27FC236}">
                <a16:creationId xmlns:a16="http://schemas.microsoft.com/office/drawing/2014/main" xmlns="" id="{D60C3C1D-66DB-334B-AAA2-13CA6DE082BC}"/>
              </a:ext>
            </a:extLst>
          </p:cNvPr>
          <p:cNvSpPr/>
          <p:nvPr/>
        </p:nvSpPr>
        <p:spPr>
          <a:xfrm>
            <a:off x="3073760" y="3912362"/>
            <a:ext cx="911228" cy="911228"/>
          </a:xfrm>
          <a:prstGeom prst="chord">
            <a:avLst>
              <a:gd name="adj1" fmla="val 21170845"/>
              <a:gd name="adj2" fmla="val 2285944"/>
            </a:avLst>
          </a:prstGeom>
          <a:noFill/>
          <a:ln w="38100" cap="rnd">
            <a:solidFill>
              <a:schemeClr val="accent5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2816279 w 2817340"/>
                      <a:gd name="connsiteY0" fmla="*/ 1353997 h 2817340"/>
                      <a:gd name="connsiteX1" fmla="*/ 1590905 w 2817340"/>
                      <a:gd name="connsiteY1" fmla="*/ 2805502 h 2817340"/>
                      <a:gd name="connsiteX2" fmla="*/ 34150 w 2817340"/>
                      <a:gd name="connsiteY2" fmla="*/ 1716961 h 2817340"/>
                      <a:gd name="connsiteX3" fmla="*/ 976869 w 2817340"/>
                      <a:gd name="connsiteY3" fmla="*/ 67812 h 2817340"/>
                      <a:gd name="connsiteX4" fmla="*/ 2816279 w 2817340"/>
                      <a:gd name="connsiteY4" fmla="*/ 1353997 h 2817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17340" h="2817340" extrusionOk="0">
                        <a:moveTo>
                          <a:pt x="2816279" y="1353997"/>
                        </a:moveTo>
                        <a:cubicBezTo>
                          <a:pt x="2815235" y="2063799"/>
                          <a:pt x="2192218" y="2756681"/>
                          <a:pt x="1590905" y="2805502"/>
                        </a:cubicBezTo>
                        <a:cubicBezTo>
                          <a:pt x="989808" y="2925256"/>
                          <a:pt x="170857" y="2428458"/>
                          <a:pt x="34150" y="1716961"/>
                        </a:cubicBezTo>
                        <a:cubicBezTo>
                          <a:pt x="-218784" y="1097507"/>
                          <a:pt x="272603" y="351339"/>
                          <a:pt x="976869" y="67812"/>
                        </a:cubicBezTo>
                        <a:cubicBezTo>
                          <a:pt x="1262930" y="243204"/>
                          <a:pt x="2379042" y="862205"/>
                          <a:pt x="2816279" y="135399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D04ADCF-1C6C-7347-84DC-C0D64FA657DC}"/>
              </a:ext>
            </a:extLst>
          </p:cNvPr>
          <p:cNvSpPr txBox="1"/>
          <p:nvPr/>
        </p:nvSpPr>
        <p:spPr>
          <a:xfrm>
            <a:off x="3176553" y="4890290"/>
            <a:ext cx="705642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05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xmlns="" id="{D483A156-1BC3-8F4E-8B37-C01AE0FD3261}"/>
              </a:ext>
            </a:extLst>
          </p:cNvPr>
          <p:cNvSpPr txBox="1">
            <a:spLocks/>
          </p:cNvSpPr>
          <p:nvPr/>
        </p:nvSpPr>
        <p:spPr>
          <a:xfrm>
            <a:off x="2750696" y="5204443"/>
            <a:ext cx="1557356" cy="368058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COVID-19 Emergency Relief.</a:t>
            </a:r>
          </a:p>
        </p:txBody>
      </p:sp>
      <p:sp>
        <p:nvSpPr>
          <p:cNvPr id="41" name="Chord 40">
            <a:extLst>
              <a:ext uri="{FF2B5EF4-FFF2-40B4-BE49-F238E27FC236}">
                <a16:creationId xmlns:a16="http://schemas.microsoft.com/office/drawing/2014/main" xmlns="" id="{C795A62A-1A4F-1842-9F01-FE7D0F4D2FEA}"/>
              </a:ext>
            </a:extLst>
          </p:cNvPr>
          <p:cNvSpPr/>
          <p:nvPr/>
        </p:nvSpPr>
        <p:spPr>
          <a:xfrm>
            <a:off x="5286438" y="3992295"/>
            <a:ext cx="751363" cy="751363"/>
          </a:xfrm>
          <a:prstGeom prst="chord">
            <a:avLst>
              <a:gd name="adj1" fmla="val 21466542"/>
              <a:gd name="adj2" fmla="val 1512897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42" name="Chord 41">
            <a:extLst>
              <a:ext uri="{FF2B5EF4-FFF2-40B4-BE49-F238E27FC236}">
                <a16:creationId xmlns:a16="http://schemas.microsoft.com/office/drawing/2014/main" xmlns="" id="{24C3E82A-966E-6744-8F70-A1D269F6E664}"/>
              </a:ext>
            </a:extLst>
          </p:cNvPr>
          <p:cNvSpPr/>
          <p:nvPr/>
        </p:nvSpPr>
        <p:spPr>
          <a:xfrm>
            <a:off x="5206505" y="3912362"/>
            <a:ext cx="911228" cy="911228"/>
          </a:xfrm>
          <a:prstGeom prst="chord">
            <a:avLst>
              <a:gd name="adj1" fmla="val 21170845"/>
              <a:gd name="adj2" fmla="val 15485177"/>
            </a:avLst>
          </a:prstGeom>
          <a:noFill/>
          <a:ln w="38100" cap="rnd">
            <a:solidFill>
              <a:schemeClr val="accent6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2816279 w 2817340"/>
                      <a:gd name="connsiteY0" fmla="*/ 1353997 h 2817340"/>
                      <a:gd name="connsiteX1" fmla="*/ 1590905 w 2817340"/>
                      <a:gd name="connsiteY1" fmla="*/ 2805502 h 2817340"/>
                      <a:gd name="connsiteX2" fmla="*/ 34150 w 2817340"/>
                      <a:gd name="connsiteY2" fmla="*/ 1716961 h 2817340"/>
                      <a:gd name="connsiteX3" fmla="*/ 976869 w 2817340"/>
                      <a:gd name="connsiteY3" fmla="*/ 67812 h 2817340"/>
                      <a:gd name="connsiteX4" fmla="*/ 2816279 w 2817340"/>
                      <a:gd name="connsiteY4" fmla="*/ 1353997 h 2817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17340" h="2817340" extrusionOk="0">
                        <a:moveTo>
                          <a:pt x="2816279" y="1353997"/>
                        </a:moveTo>
                        <a:cubicBezTo>
                          <a:pt x="2815235" y="2063799"/>
                          <a:pt x="2192218" y="2756681"/>
                          <a:pt x="1590905" y="2805502"/>
                        </a:cubicBezTo>
                        <a:cubicBezTo>
                          <a:pt x="989808" y="2925256"/>
                          <a:pt x="170857" y="2428458"/>
                          <a:pt x="34150" y="1716961"/>
                        </a:cubicBezTo>
                        <a:cubicBezTo>
                          <a:pt x="-218784" y="1097507"/>
                          <a:pt x="272603" y="351339"/>
                          <a:pt x="976869" y="67812"/>
                        </a:cubicBezTo>
                        <a:cubicBezTo>
                          <a:pt x="1262930" y="243204"/>
                          <a:pt x="2379042" y="862205"/>
                          <a:pt x="2816279" y="135399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5A69060-918C-7845-8D00-910CA769B052}"/>
              </a:ext>
            </a:extLst>
          </p:cNvPr>
          <p:cNvSpPr txBox="1"/>
          <p:nvPr/>
        </p:nvSpPr>
        <p:spPr>
          <a:xfrm>
            <a:off x="5309299" y="4890290"/>
            <a:ext cx="705642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06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xmlns="" id="{C3CA23F0-9AB8-1246-B139-B83327199104}"/>
              </a:ext>
            </a:extLst>
          </p:cNvPr>
          <p:cNvSpPr txBox="1">
            <a:spLocks/>
          </p:cNvSpPr>
          <p:nvPr/>
        </p:nvSpPr>
        <p:spPr>
          <a:xfrm>
            <a:off x="4883441" y="5204443"/>
            <a:ext cx="1557356" cy="20134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Sector Challenges</a:t>
            </a:r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xmlns="" id="{3731B7AF-F461-1D43-B0B7-5CDB4FA52288}"/>
              </a:ext>
            </a:extLst>
          </p:cNvPr>
          <p:cNvSpPr/>
          <p:nvPr/>
        </p:nvSpPr>
        <p:spPr>
          <a:xfrm>
            <a:off x="7419183" y="3992295"/>
            <a:ext cx="751363" cy="751363"/>
          </a:xfrm>
          <a:prstGeom prst="chord">
            <a:avLst>
              <a:gd name="adj1" fmla="val 21466542"/>
              <a:gd name="adj2" fmla="val 1512897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49" name="Chord 48">
            <a:extLst>
              <a:ext uri="{FF2B5EF4-FFF2-40B4-BE49-F238E27FC236}">
                <a16:creationId xmlns:a16="http://schemas.microsoft.com/office/drawing/2014/main" xmlns="" id="{15C7809D-AA0D-7740-B38B-69D555D191C0}"/>
              </a:ext>
            </a:extLst>
          </p:cNvPr>
          <p:cNvSpPr/>
          <p:nvPr/>
        </p:nvSpPr>
        <p:spPr>
          <a:xfrm>
            <a:off x="7339250" y="3912362"/>
            <a:ext cx="911228" cy="911228"/>
          </a:xfrm>
          <a:prstGeom prst="chord">
            <a:avLst>
              <a:gd name="adj1" fmla="val 21170845"/>
              <a:gd name="adj2" fmla="val 15485177"/>
            </a:avLst>
          </a:prstGeom>
          <a:noFill/>
          <a:ln w="38100" cap="rnd">
            <a:solidFill>
              <a:schemeClr val="accent5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2816279 w 2817340"/>
                      <a:gd name="connsiteY0" fmla="*/ 1353997 h 2817340"/>
                      <a:gd name="connsiteX1" fmla="*/ 1590905 w 2817340"/>
                      <a:gd name="connsiteY1" fmla="*/ 2805502 h 2817340"/>
                      <a:gd name="connsiteX2" fmla="*/ 34150 w 2817340"/>
                      <a:gd name="connsiteY2" fmla="*/ 1716961 h 2817340"/>
                      <a:gd name="connsiteX3" fmla="*/ 976869 w 2817340"/>
                      <a:gd name="connsiteY3" fmla="*/ 67812 h 2817340"/>
                      <a:gd name="connsiteX4" fmla="*/ 2816279 w 2817340"/>
                      <a:gd name="connsiteY4" fmla="*/ 1353997 h 2817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17340" h="2817340" extrusionOk="0">
                        <a:moveTo>
                          <a:pt x="2816279" y="1353997"/>
                        </a:moveTo>
                        <a:cubicBezTo>
                          <a:pt x="2815235" y="2063799"/>
                          <a:pt x="2192218" y="2756681"/>
                          <a:pt x="1590905" y="2805502"/>
                        </a:cubicBezTo>
                        <a:cubicBezTo>
                          <a:pt x="989808" y="2925256"/>
                          <a:pt x="170857" y="2428458"/>
                          <a:pt x="34150" y="1716961"/>
                        </a:cubicBezTo>
                        <a:cubicBezTo>
                          <a:pt x="-218784" y="1097507"/>
                          <a:pt x="272603" y="351339"/>
                          <a:pt x="976869" y="67812"/>
                        </a:cubicBezTo>
                        <a:cubicBezTo>
                          <a:pt x="1262930" y="243204"/>
                          <a:pt x="2379042" y="862205"/>
                          <a:pt x="2816279" y="135399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022D339-DD8C-EA42-B218-88255B9A5C21}"/>
              </a:ext>
            </a:extLst>
          </p:cNvPr>
          <p:cNvSpPr txBox="1"/>
          <p:nvPr/>
        </p:nvSpPr>
        <p:spPr>
          <a:xfrm>
            <a:off x="7442043" y="4890290"/>
            <a:ext cx="705642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07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xmlns="" id="{7FF6FFDA-09CC-ED4F-AC8E-0A7F02DF5A69}"/>
              </a:ext>
            </a:extLst>
          </p:cNvPr>
          <p:cNvSpPr txBox="1">
            <a:spLocks/>
          </p:cNvSpPr>
          <p:nvPr/>
        </p:nvSpPr>
        <p:spPr>
          <a:xfrm>
            <a:off x="7016186" y="5204443"/>
            <a:ext cx="1557356" cy="20134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Way Forward</a:t>
            </a:r>
          </a:p>
        </p:txBody>
      </p:sp>
      <p:sp>
        <p:nvSpPr>
          <p:cNvPr id="55" name="Chord 54">
            <a:extLst>
              <a:ext uri="{FF2B5EF4-FFF2-40B4-BE49-F238E27FC236}">
                <a16:creationId xmlns:a16="http://schemas.microsoft.com/office/drawing/2014/main" xmlns="" id="{488370FF-1F88-BD43-B0DD-3A081D5A82CB}"/>
              </a:ext>
            </a:extLst>
          </p:cNvPr>
          <p:cNvSpPr/>
          <p:nvPr/>
        </p:nvSpPr>
        <p:spPr>
          <a:xfrm>
            <a:off x="4196318" y="1960006"/>
            <a:ext cx="751363" cy="751363"/>
          </a:xfrm>
          <a:prstGeom prst="chord">
            <a:avLst>
              <a:gd name="adj1" fmla="val 21466542"/>
              <a:gd name="adj2" fmla="val 151289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56" name="Chord 55">
            <a:extLst>
              <a:ext uri="{FF2B5EF4-FFF2-40B4-BE49-F238E27FC236}">
                <a16:creationId xmlns:a16="http://schemas.microsoft.com/office/drawing/2014/main" xmlns="" id="{2CCCA9AA-A800-A54D-A355-9C2009932DF6}"/>
              </a:ext>
            </a:extLst>
          </p:cNvPr>
          <p:cNvSpPr/>
          <p:nvPr/>
        </p:nvSpPr>
        <p:spPr>
          <a:xfrm>
            <a:off x="4116386" y="1880074"/>
            <a:ext cx="911228" cy="911228"/>
          </a:xfrm>
          <a:prstGeom prst="chord">
            <a:avLst>
              <a:gd name="adj1" fmla="val 21170845"/>
              <a:gd name="adj2" fmla="val 15485177"/>
            </a:avLst>
          </a:prstGeom>
          <a:noFill/>
          <a:ln w="38100" cap="rnd">
            <a:solidFill>
              <a:schemeClr val="accent2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2816279 w 2817340"/>
                      <a:gd name="connsiteY0" fmla="*/ 1353997 h 2817340"/>
                      <a:gd name="connsiteX1" fmla="*/ 1590905 w 2817340"/>
                      <a:gd name="connsiteY1" fmla="*/ 2805502 h 2817340"/>
                      <a:gd name="connsiteX2" fmla="*/ 34150 w 2817340"/>
                      <a:gd name="connsiteY2" fmla="*/ 1716961 h 2817340"/>
                      <a:gd name="connsiteX3" fmla="*/ 976869 w 2817340"/>
                      <a:gd name="connsiteY3" fmla="*/ 67812 h 2817340"/>
                      <a:gd name="connsiteX4" fmla="*/ 2816279 w 2817340"/>
                      <a:gd name="connsiteY4" fmla="*/ 1353997 h 2817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17340" h="2817340" extrusionOk="0">
                        <a:moveTo>
                          <a:pt x="2816279" y="1353997"/>
                        </a:moveTo>
                        <a:cubicBezTo>
                          <a:pt x="2815235" y="2063799"/>
                          <a:pt x="2192218" y="2756681"/>
                          <a:pt x="1590905" y="2805502"/>
                        </a:cubicBezTo>
                        <a:cubicBezTo>
                          <a:pt x="989808" y="2925256"/>
                          <a:pt x="170857" y="2428458"/>
                          <a:pt x="34150" y="1716961"/>
                        </a:cubicBezTo>
                        <a:cubicBezTo>
                          <a:pt x="-218784" y="1097507"/>
                          <a:pt x="272603" y="351339"/>
                          <a:pt x="976869" y="67812"/>
                        </a:cubicBezTo>
                        <a:cubicBezTo>
                          <a:pt x="1262930" y="243204"/>
                          <a:pt x="2379042" y="862205"/>
                          <a:pt x="2816279" y="135399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2FD30B1-3FF7-EE44-BC7A-1D1906753400}"/>
              </a:ext>
            </a:extLst>
          </p:cNvPr>
          <p:cNvSpPr txBox="1"/>
          <p:nvPr/>
        </p:nvSpPr>
        <p:spPr>
          <a:xfrm>
            <a:off x="4219179" y="2858002"/>
            <a:ext cx="705642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02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xmlns="" id="{2783E49C-3A92-9949-8F44-768627CDF1D6}"/>
              </a:ext>
            </a:extLst>
          </p:cNvPr>
          <p:cNvSpPr txBox="1">
            <a:spLocks/>
          </p:cNvSpPr>
          <p:nvPr/>
        </p:nvSpPr>
        <p:spPr>
          <a:xfrm>
            <a:off x="3793322" y="3172154"/>
            <a:ext cx="1557356" cy="20134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The Funding Model</a:t>
            </a:r>
          </a:p>
        </p:txBody>
      </p:sp>
      <p:sp>
        <p:nvSpPr>
          <p:cNvPr id="62" name="Chord 61">
            <a:extLst>
              <a:ext uri="{FF2B5EF4-FFF2-40B4-BE49-F238E27FC236}">
                <a16:creationId xmlns:a16="http://schemas.microsoft.com/office/drawing/2014/main" xmlns="" id="{07BC845D-7F2F-E742-83A9-65A4C043B984}"/>
              </a:ext>
            </a:extLst>
          </p:cNvPr>
          <p:cNvSpPr/>
          <p:nvPr/>
        </p:nvSpPr>
        <p:spPr>
          <a:xfrm>
            <a:off x="6305316" y="1960006"/>
            <a:ext cx="751363" cy="751363"/>
          </a:xfrm>
          <a:prstGeom prst="chord">
            <a:avLst>
              <a:gd name="adj1" fmla="val 21466542"/>
              <a:gd name="adj2" fmla="val 151289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63" name="Chord 62">
            <a:extLst>
              <a:ext uri="{FF2B5EF4-FFF2-40B4-BE49-F238E27FC236}">
                <a16:creationId xmlns:a16="http://schemas.microsoft.com/office/drawing/2014/main" xmlns="" id="{5BFB01E5-9F77-FA42-94C3-173CF83DBC1C}"/>
              </a:ext>
            </a:extLst>
          </p:cNvPr>
          <p:cNvSpPr/>
          <p:nvPr/>
        </p:nvSpPr>
        <p:spPr>
          <a:xfrm>
            <a:off x="6225384" y="1880074"/>
            <a:ext cx="911228" cy="911228"/>
          </a:xfrm>
          <a:prstGeom prst="chord">
            <a:avLst>
              <a:gd name="adj1" fmla="val 21170845"/>
              <a:gd name="adj2" fmla="val 15485177"/>
            </a:avLst>
          </a:prstGeom>
          <a:noFill/>
          <a:ln w="38100" cap="rnd">
            <a:solidFill>
              <a:schemeClr val="accent3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2816279 w 2817340"/>
                      <a:gd name="connsiteY0" fmla="*/ 1353997 h 2817340"/>
                      <a:gd name="connsiteX1" fmla="*/ 1590905 w 2817340"/>
                      <a:gd name="connsiteY1" fmla="*/ 2805502 h 2817340"/>
                      <a:gd name="connsiteX2" fmla="*/ 34150 w 2817340"/>
                      <a:gd name="connsiteY2" fmla="*/ 1716961 h 2817340"/>
                      <a:gd name="connsiteX3" fmla="*/ 976869 w 2817340"/>
                      <a:gd name="connsiteY3" fmla="*/ 67812 h 2817340"/>
                      <a:gd name="connsiteX4" fmla="*/ 2816279 w 2817340"/>
                      <a:gd name="connsiteY4" fmla="*/ 1353997 h 2817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17340" h="2817340" extrusionOk="0">
                        <a:moveTo>
                          <a:pt x="2816279" y="1353997"/>
                        </a:moveTo>
                        <a:cubicBezTo>
                          <a:pt x="2815235" y="2063799"/>
                          <a:pt x="2192218" y="2756681"/>
                          <a:pt x="1590905" y="2805502"/>
                        </a:cubicBezTo>
                        <a:cubicBezTo>
                          <a:pt x="989808" y="2925256"/>
                          <a:pt x="170857" y="2428458"/>
                          <a:pt x="34150" y="1716961"/>
                        </a:cubicBezTo>
                        <a:cubicBezTo>
                          <a:pt x="-218784" y="1097507"/>
                          <a:pt x="272603" y="351339"/>
                          <a:pt x="976869" y="67812"/>
                        </a:cubicBezTo>
                        <a:cubicBezTo>
                          <a:pt x="1262930" y="243204"/>
                          <a:pt x="2379042" y="862205"/>
                          <a:pt x="2816279" y="135399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5229787-44B4-C946-A969-DB65C10787C9}"/>
              </a:ext>
            </a:extLst>
          </p:cNvPr>
          <p:cNvSpPr txBox="1"/>
          <p:nvPr/>
        </p:nvSpPr>
        <p:spPr>
          <a:xfrm>
            <a:off x="6328177" y="2858002"/>
            <a:ext cx="705642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03</a:t>
            </a: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xmlns="" id="{32403EB2-A35E-4B43-869A-0EC9BF598750}"/>
              </a:ext>
            </a:extLst>
          </p:cNvPr>
          <p:cNvSpPr txBox="1">
            <a:spLocks/>
          </p:cNvSpPr>
          <p:nvPr/>
        </p:nvSpPr>
        <p:spPr>
          <a:xfrm>
            <a:off x="5902320" y="3172154"/>
            <a:ext cx="1557356" cy="20134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Funding Process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C35BED8-EB01-5646-9F76-34FACECFB7E9}"/>
              </a:ext>
            </a:extLst>
          </p:cNvPr>
          <p:cNvSpPr txBox="1"/>
          <p:nvPr/>
        </p:nvSpPr>
        <p:spPr>
          <a:xfrm>
            <a:off x="2297732" y="2165797"/>
            <a:ext cx="330540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2EE92524-5BB9-CD4D-B416-27CD77659997}"/>
              </a:ext>
            </a:extLst>
          </p:cNvPr>
          <p:cNvSpPr txBox="1"/>
          <p:nvPr/>
        </p:nvSpPr>
        <p:spPr>
          <a:xfrm>
            <a:off x="4406730" y="2165797"/>
            <a:ext cx="330540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2ACA523-A480-144D-9990-3BC0777124A7}"/>
              </a:ext>
            </a:extLst>
          </p:cNvPr>
          <p:cNvSpPr txBox="1"/>
          <p:nvPr/>
        </p:nvSpPr>
        <p:spPr>
          <a:xfrm>
            <a:off x="6515728" y="2165797"/>
            <a:ext cx="330540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0F8AB5EA-558D-4D4A-87CB-8872B052A140}"/>
              </a:ext>
            </a:extLst>
          </p:cNvPr>
          <p:cNvSpPr txBox="1"/>
          <p:nvPr/>
        </p:nvSpPr>
        <p:spPr>
          <a:xfrm>
            <a:off x="7629594" y="4198085"/>
            <a:ext cx="330540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D4C4D60-57BB-4E45-8E34-F684E7932CA1}"/>
              </a:ext>
            </a:extLst>
          </p:cNvPr>
          <p:cNvSpPr txBox="1"/>
          <p:nvPr/>
        </p:nvSpPr>
        <p:spPr>
          <a:xfrm>
            <a:off x="5496849" y="4198085"/>
            <a:ext cx="330540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C59C42C-695A-3740-B403-3E70054E445F}"/>
              </a:ext>
            </a:extLst>
          </p:cNvPr>
          <p:cNvSpPr txBox="1"/>
          <p:nvPr/>
        </p:nvSpPr>
        <p:spPr>
          <a:xfrm>
            <a:off x="3364104" y="4198085"/>
            <a:ext cx="330540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545F235-DCC6-F643-8D99-3FE369DDFA66}"/>
              </a:ext>
            </a:extLst>
          </p:cNvPr>
          <p:cNvSpPr txBox="1"/>
          <p:nvPr/>
        </p:nvSpPr>
        <p:spPr>
          <a:xfrm>
            <a:off x="1231359" y="4198085"/>
            <a:ext cx="330540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606587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_of_South_Africa_with_provinces_shaded_and_districts_numbered_(2016).svg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61" b="3085"/>
          <a:stretch/>
        </p:blipFill>
        <p:spPr>
          <a:xfrm>
            <a:off x="1245487" y="1023809"/>
            <a:ext cx="6894012" cy="569027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657912" y="6281476"/>
            <a:ext cx="536823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15205" y="2592619"/>
            <a:ext cx="48734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J</a:t>
            </a: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21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700917" y="1106106"/>
            <a:ext cx="8303987" cy="5565633"/>
            <a:chOff x="700917" y="1106106"/>
            <a:chExt cx="8303987" cy="5565633"/>
          </a:xfrm>
        </p:grpSpPr>
        <p:grpSp>
          <p:nvGrpSpPr>
            <p:cNvPr id="109" name="Group 108"/>
            <p:cNvGrpSpPr/>
            <p:nvPr/>
          </p:nvGrpSpPr>
          <p:grpSpPr>
            <a:xfrm>
              <a:off x="5728298" y="1106106"/>
              <a:ext cx="2939435" cy="1289283"/>
              <a:chOff x="5728298" y="1106106"/>
              <a:chExt cx="2939435" cy="128928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6297853" y="1501086"/>
                <a:ext cx="53682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13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12090" y="1106106"/>
                <a:ext cx="53682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V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9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916495" y="1580730"/>
                <a:ext cx="38625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M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3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605538" y="2000409"/>
                <a:ext cx="53682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4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728298" y="1778220"/>
                <a:ext cx="53682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4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869042" y="1501086"/>
                <a:ext cx="798691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Limpopo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33</a:t>
                </a: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7495882" y="1501086"/>
                <a:ext cx="402631" cy="2277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/>
            <p:cNvGrpSpPr/>
            <p:nvPr/>
          </p:nvGrpSpPr>
          <p:grpSpPr>
            <a:xfrm>
              <a:off x="6265121" y="3317508"/>
              <a:ext cx="2559731" cy="1699180"/>
              <a:chOff x="6265121" y="3317508"/>
              <a:chExt cx="2559731" cy="169918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638280" y="3329522"/>
                <a:ext cx="278216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834677" y="4293764"/>
                <a:ext cx="386462" cy="37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0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959059" y="4043898"/>
                <a:ext cx="262079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I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50710" y="3833314"/>
                <a:ext cx="53682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KC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3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265121" y="4398516"/>
                <a:ext cx="53682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HG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411457" y="3317508"/>
                <a:ext cx="457585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Umk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057250" y="3409166"/>
                <a:ext cx="314249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Z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4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363319" y="3750690"/>
                <a:ext cx="438626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Uth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448423" y="4096274"/>
                <a:ext cx="510637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Umg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566260" y="4597086"/>
                <a:ext cx="536823" cy="419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Ugu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44820" y="3741656"/>
                <a:ext cx="53682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Umz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639899" y="4003536"/>
                <a:ext cx="118495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KwaZulu-Natal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32</a:t>
                </a:r>
              </a:p>
            </p:txBody>
          </p:sp>
          <p:cxnSp>
            <p:nvCxnSpPr>
              <p:cNvPr id="38" name="Straight Arrow Connector 37"/>
              <p:cNvCxnSpPr>
                <a:endCxn id="36" idx="1"/>
              </p:cNvCxnSpPr>
              <p:nvPr/>
            </p:nvCxnSpPr>
            <p:spPr>
              <a:xfrm flipV="1">
                <a:off x="7302748" y="4201026"/>
                <a:ext cx="337151" cy="92738"/>
              </a:xfrm>
              <a:prstGeom prst="straightConnector1">
                <a:avLst/>
              </a:prstGeom>
              <a:ln>
                <a:solidFill>
                  <a:srgbClr val="BD4949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/>
          </p:nvGrpSpPr>
          <p:grpSpPr>
            <a:xfrm>
              <a:off x="4335694" y="4596006"/>
              <a:ext cx="3458059" cy="1812773"/>
              <a:chOff x="4335694" y="4596006"/>
              <a:chExt cx="3458059" cy="181277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996710" y="4596006"/>
                <a:ext cx="53682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AN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604106" y="6013799"/>
                <a:ext cx="53682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NMB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5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743215" y="5359098"/>
                <a:ext cx="53682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996710" y="4990986"/>
                <a:ext cx="53682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OR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4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474803" y="5650124"/>
                <a:ext cx="53682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BC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5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35694" y="5556588"/>
                <a:ext cx="53682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SB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5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240949" y="4741120"/>
                <a:ext cx="53682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JQ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3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72517" y="5118278"/>
                <a:ext cx="53682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CH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504073" y="5590062"/>
                <a:ext cx="1289680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Eastern Cape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25</a:t>
                </a:r>
              </a:p>
            </p:txBody>
          </p:sp>
          <p:cxnSp>
            <p:nvCxnSpPr>
              <p:cNvPr id="44" name="Straight Arrow Connector 43"/>
              <p:cNvCxnSpPr>
                <a:stCxn id="8" idx="2"/>
                <a:endCxn id="42" idx="1"/>
              </p:cNvCxnSpPr>
              <p:nvPr/>
            </p:nvCxnSpPr>
            <p:spPr>
              <a:xfrm>
                <a:off x="6011627" y="5754078"/>
                <a:ext cx="492446" cy="33474"/>
              </a:xfrm>
              <a:prstGeom prst="straightConnector1">
                <a:avLst/>
              </a:prstGeom>
              <a:ln>
                <a:solidFill>
                  <a:srgbClr val="3CBD9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/>
            <p:cNvGrpSpPr/>
            <p:nvPr/>
          </p:nvGrpSpPr>
          <p:grpSpPr>
            <a:xfrm>
              <a:off x="700917" y="5315768"/>
              <a:ext cx="3183056" cy="1355971"/>
              <a:chOff x="700917" y="5315768"/>
              <a:chExt cx="3183056" cy="1355971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2121088" y="6013799"/>
                <a:ext cx="471371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CT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12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489533" y="5787552"/>
                <a:ext cx="53682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CW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6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347150" y="5968709"/>
                <a:ext cx="53682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GR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5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221607" y="5315768"/>
                <a:ext cx="436305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WC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3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00917" y="5754078"/>
                <a:ext cx="1354720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Western Cape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30</a:t>
                </a: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>
                <a:off x="1348605" y="6013799"/>
                <a:ext cx="589196" cy="0"/>
              </a:xfrm>
              <a:prstGeom prst="straightConnector1">
                <a:avLst/>
              </a:prstGeom>
              <a:ln>
                <a:solidFill>
                  <a:schemeClr val="accent4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2757945" y="6276759"/>
                <a:ext cx="53682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6</a:t>
                </a: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4605929" y="1391606"/>
              <a:ext cx="1822855" cy="1829587"/>
              <a:chOff x="4605929" y="1391606"/>
              <a:chExt cx="1822855" cy="1829587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852684" y="2892898"/>
                <a:ext cx="417155" cy="328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5</a:t>
                </a:r>
              </a:p>
            </p:txBody>
          </p:sp>
          <p:grpSp>
            <p:nvGrpSpPr>
              <p:cNvPr id="108" name="Group 107"/>
              <p:cNvGrpSpPr/>
              <p:nvPr/>
            </p:nvGrpSpPr>
            <p:grpSpPr>
              <a:xfrm>
                <a:off x="4605929" y="1391606"/>
                <a:ext cx="1822855" cy="1595993"/>
                <a:chOff x="4605929" y="1391606"/>
                <a:chExt cx="1822855" cy="1595993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5941435" y="2395389"/>
                  <a:ext cx="487349" cy="3282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6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 T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6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24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5884346" y="2657562"/>
                  <a:ext cx="487349" cy="3282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6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  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6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 7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5421423" y="2659304"/>
                  <a:ext cx="487349" cy="3282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6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  WR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6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   4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4605929" y="1391606"/>
                  <a:ext cx="803411" cy="3949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Gauteng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61</a:t>
                  </a:r>
                </a:p>
              </p:txBody>
            </p: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4872517" y="1778220"/>
                  <a:ext cx="368432" cy="224327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3" name="Group 112"/>
            <p:cNvGrpSpPr/>
            <p:nvPr/>
          </p:nvGrpSpPr>
          <p:grpSpPr>
            <a:xfrm>
              <a:off x="6428784" y="2245287"/>
              <a:ext cx="2576120" cy="1037257"/>
              <a:chOff x="6428784" y="2245287"/>
              <a:chExt cx="2576120" cy="1037257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7096534" y="2245287"/>
                <a:ext cx="38625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8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428784" y="2468965"/>
                <a:ext cx="38625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N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8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464777" y="2887564"/>
                <a:ext cx="38625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GS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5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819951" y="2319594"/>
                <a:ext cx="118495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Mpumalanga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21</a:t>
                </a:r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>
                <a:off x="7639899" y="2319594"/>
                <a:ext cx="258614" cy="149371"/>
              </a:xfrm>
              <a:prstGeom prst="straightConnector1">
                <a:avLst/>
              </a:prstGeom>
              <a:ln>
                <a:solidFill>
                  <a:srgbClr val="FA8C1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/>
            <p:cNvGrpSpPr/>
            <p:nvPr/>
          </p:nvGrpSpPr>
          <p:grpSpPr>
            <a:xfrm>
              <a:off x="3026356" y="1896501"/>
              <a:ext cx="2857990" cy="1382395"/>
              <a:chOff x="3026356" y="1896501"/>
              <a:chExt cx="2857990" cy="1382395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5103473" y="2883916"/>
                <a:ext cx="639742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Dr KK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5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347523" y="2271475"/>
                <a:ext cx="5368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BP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5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098192" y="2714574"/>
                <a:ext cx="774325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Dr RSM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853631" y="2592619"/>
                <a:ext cx="53682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NMM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6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026356" y="1896501"/>
                <a:ext cx="857617" cy="510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North West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18</a:t>
                </a:r>
              </a:p>
            </p:txBody>
          </p:sp>
          <p:cxnSp>
            <p:nvCxnSpPr>
              <p:cNvPr id="79" name="Straight Arrow Connector 78"/>
              <p:cNvCxnSpPr/>
              <p:nvPr/>
            </p:nvCxnSpPr>
            <p:spPr>
              <a:xfrm>
                <a:off x="3508992" y="2173200"/>
                <a:ext cx="484450" cy="118281"/>
              </a:xfrm>
              <a:prstGeom prst="straightConnector1">
                <a:avLst/>
              </a:prstGeom>
              <a:ln>
                <a:solidFill>
                  <a:srgbClr val="DF87B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1741188" y="2122957"/>
              <a:ext cx="3250080" cy="2868029"/>
              <a:chOff x="1741188" y="2122957"/>
              <a:chExt cx="3250080" cy="2868029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3711029" y="3014186"/>
                <a:ext cx="774325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JTG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216943" y="3514998"/>
                <a:ext cx="774325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FB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3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657912" y="4596006"/>
                <a:ext cx="53682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N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3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3711029" y="4513794"/>
                <a:ext cx="774325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PKS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2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807572" y="3473968"/>
                <a:ext cx="774325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ZF M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741188" y="2122957"/>
                <a:ext cx="1119464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Northern Cape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10</a:t>
                </a:r>
              </a:p>
            </p:txBody>
          </p:sp>
          <p:cxnSp>
            <p:nvCxnSpPr>
              <p:cNvPr id="87" name="Straight Arrow Connector 86"/>
              <p:cNvCxnSpPr>
                <a:cxnSpLocks/>
              </p:cNvCxnSpPr>
              <p:nvPr/>
            </p:nvCxnSpPr>
            <p:spPr>
              <a:xfrm>
                <a:off x="2144685" y="2424337"/>
                <a:ext cx="662659" cy="214161"/>
              </a:xfrm>
              <a:prstGeom prst="straightConnector1">
                <a:avLst/>
              </a:prstGeom>
              <a:ln>
                <a:solidFill>
                  <a:srgbClr val="8CBD4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/>
            <p:cNvGrpSpPr/>
            <p:nvPr/>
          </p:nvGrpSpPr>
          <p:grpSpPr>
            <a:xfrm>
              <a:off x="3788134" y="1728847"/>
              <a:ext cx="2697575" cy="2669669"/>
              <a:chOff x="3788134" y="1728847"/>
              <a:chExt cx="2697575" cy="2669669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5497349" y="3195005"/>
                <a:ext cx="705205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FD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888346" y="3497587"/>
                <a:ext cx="705205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L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3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139861" y="4003536"/>
                <a:ext cx="705205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M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6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780504" y="3544166"/>
                <a:ext cx="705205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TM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4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788134" y="1728847"/>
                <a:ext cx="857617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Free State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14</a:t>
                </a:r>
              </a:p>
            </p:txBody>
          </p:sp>
          <p:cxnSp>
            <p:nvCxnSpPr>
              <p:cNvPr id="94" name="Straight Arrow Connector 93"/>
              <p:cNvCxnSpPr/>
              <p:nvPr/>
            </p:nvCxnSpPr>
            <p:spPr>
              <a:xfrm>
                <a:off x="4470358" y="2014488"/>
                <a:ext cx="267496" cy="387108"/>
              </a:xfrm>
              <a:prstGeom prst="straightConnector1">
                <a:avLst/>
              </a:prstGeom>
              <a:ln>
                <a:solidFill>
                  <a:srgbClr val="7B84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Title 1">
            <a:extLst>
              <a:ext uri="{FF2B5EF4-FFF2-40B4-BE49-F238E27FC236}">
                <a16:creationId xmlns:a16="http://schemas.microsoft.com/office/drawing/2014/main" xmlns="" id="{7AB05385-27A4-4443-B4B2-E7DC991611DF}"/>
              </a:ext>
            </a:extLst>
          </p:cNvPr>
          <p:cNvSpPr txBox="1">
            <a:spLocks/>
          </p:cNvSpPr>
          <p:nvPr/>
        </p:nvSpPr>
        <p:spPr bwMode="auto">
          <a:xfrm>
            <a:off x="370554" y="-2384"/>
            <a:ext cx="8229600" cy="558866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j-ea"/>
                <a:cs typeface="Arial" panose="020B0604020202020204" pitchFamily="34" charset="0"/>
              </a:rPr>
              <a:t>Licensed Community Radio Stations 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331338FA-50FB-4EC8-88C4-20A99DC808BF}"/>
              </a:ext>
            </a:extLst>
          </p:cNvPr>
          <p:cNvSpPr txBox="1"/>
          <p:nvPr/>
        </p:nvSpPr>
        <p:spPr>
          <a:xfrm>
            <a:off x="2563647" y="484564"/>
            <a:ext cx="3233706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975" spc="38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b="1" spc="38" dirty="0">
                <a:solidFill>
                  <a:schemeClr val="accent5">
                    <a:lumMod val="75000"/>
                  </a:schemeClr>
                </a:solidFill>
                <a:latin typeface="Poppins"/>
                <a:ea typeface="Open Sans Light" panose="020B0306030504020204" pitchFamily="34" charset="0"/>
                <a:cs typeface="Open Sans Light" panose="020B0306030504020204" pitchFamily="34" charset="0"/>
              </a:rPr>
              <a:t>Per Province, Per District Municipality</a:t>
            </a:r>
            <a:endParaRPr lang="en-US" sz="2000" b="1" spc="38" dirty="0">
              <a:solidFill>
                <a:schemeClr val="accent5">
                  <a:lumMod val="75000"/>
                </a:schemeClr>
              </a:solidFill>
              <a:latin typeface="Poppins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260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921C3A38-5ACE-4561-BB43-401A6CC18202}"/>
              </a:ext>
            </a:extLst>
          </p:cNvPr>
          <p:cNvGraphicFramePr>
            <a:graphicFrameLocks/>
          </p:cNvGraphicFramePr>
          <p:nvPr/>
        </p:nvGraphicFramePr>
        <p:xfrm>
          <a:off x="304801" y="1262745"/>
          <a:ext cx="2449285" cy="240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10806FCB-BE1F-40AF-BA2B-74E762B2A2ED}"/>
              </a:ext>
            </a:extLst>
          </p:cNvPr>
          <p:cNvGraphicFramePr>
            <a:graphicFrameLocks/>
          </p:cNvGraphicFramePr>
          <p:nvPr/>
        </p:nvGraphicFramePr>
        <p:xfrm>
          <a:off x="2827565" y="1265348"/>
          <a:ext cx="2775857" cy="201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C5D6DEF-7523-4F3B-AFE2-677FCCAB96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9637629"/>
              </p:ext>
            </p:extLst>
          </p:nvPr>
        </p:nvGraphicFramePr>
        <p:xfrm>
          <a:off x="4735287" y="4218216"/>
          <a:ext cx="3951712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76815570-1AC9-4F9F-AFF0-C0ECE1B583C4}"/>
              </a:ext>
            </a:extLst>
          </p:cNvPr>
          <p:cNvGraphicFramePr>
            <a:graphicFrameLocks/>
          </p:cNvGraphicFramePr>
          <p:nvPr/>
        </p:nvGraphicFramePr>
        <p:xfrm>
          <a:off x="5676901" y="1218462"/>
          <a:ext cx="3167742" cy="2265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4E766EFD-5694-4DEF-9025-D40BC4E02AF5}"/>
              </a:ext>
            </a:extLst>
          </p:cNvPr>
          <p:cNvGraphicFramePr>
            <a:graphicFrameLocks/>
          </p:cNvGraphicFramePr>
          <p:nvPr/>
        </p:nvGraphicFramePr>
        <p:xfrm>
          <a:off x="280309" y="4212774"/>
          <a:ext cx="412840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CE9056D-EB7B-4211-B1A5-88793414B7C1}"/>
              </a:ext>
            </a:extLst>
          </p:cNvPr>
          <p:cNvSpPr txBox="1">
            <a:spLocks/>
          </p:cNvSpPr>
          <p:nvPr/>
        </p:nvSpPr>
        <p:spPr bwMode="auto">
          <a:xfrm>
            <a:off x="457200" y="-57637"/>
            <a:ext cx="8229600" cy="874991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Poppins"/>
                <a:ea typeface="+mj-ea"/>
                <a:cs typeface="Arial" panose="020B0604020202020204" pitchFamily="34" charset="0"/>
              </a:rPr>
              <a:t>Licensed Community Radio Stations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77282E-6082-441E-9552-B6A8A9E45EC1}"/>
              </a:ext>
            </a:extLst>
          </p:cNvPr>
          <p:cNvSpPr txBox="1"/>
          <p:nvPr/>
        </p:nvSpPr>
        <p:spPr>
          <a:xfrm>
            <a:off x="2673558" y="546305"/>
            <a:ext cx="3233706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975" spc="38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b="1" spc="38" dirty="0">
                <a:solidFill>
                  <a:schemeClr val="accent5">
                    <a:lumMod val="75000"/>
                  </a:schemeClr>
                </a:solidFill>
                <a:latin typeface="Poppins"/>
                <a:ea typeface="Open Sans Light" panose="020B0306030504020204" pitchFamily="34" charset="0"/>
                <a:cs typeface="Open Sans Light" panose="020B0306030504020204" pitchFamily="34" charset="0"/>
              </a:rPr>
              <a:t>Per Province, Per District Municipality</a:t>
            </a:r>
            <a:endParaRPr lang="en-US" sz="2000" b="1" spc="38" dirty="0">
              <a:solidFill>
                <a:schemeClr val="accent5">
                  <a:lumMod val="75000"/>
                </a:schemeClr>
              </a:solidFill>
              <a:latin typeface="Poppins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416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6573A7D-1D11-48B7-B24E-C5FB1D621B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17337696"/>
              </p:ext>
            </p:extLst>
          </p:nvPr>
        </p:nvGraphicFramePr>
        <p:xfrm>
          <a:off x="132807" y="1012371"/>
          <a:ext cx="3722915" cy="2710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221F8037-85B0-4543-9831-F71A0609B8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23300927"/>
              </p:ext>
            </p:extLst>
          </p:nvPr>
        </p:nvGraphicFramePr>
        <p:xfrm>
          <a:off x="4049490" y="979715"/>
          <a:ext cx="4572000" cy="283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B6E1AF66-7740-42A8-AB6F-74B90E0165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9092634"/>
              </p:ext>
            </p:extLst>
          </p:nvPr>
        </p:nvGraphicFramePr>
        <p:xfrm>
          <a:off x="132808" y="4015468"/>
          <a:ext cx="372291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80B4BDE2-1FD8-4FAC-8881-4F8067E30A0E}"/>
              </a:ext>
            </a:extLst>
          </p:cNvPr>
          <p:cNvGraphicFramePr>
            <a:graphicFrameLocks/>
          </p:cNvGraphicFramePr>
          <p:nvPr/>
        </p:nvGraphicFramePr>
        <p:xfrm>
          <a:off x="4386941" y="3984171"/>
          <a:ext cx="4572000" cy="283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7D97416-31DB-4B07-99D0-AEF4CA7B117E}"/>
              </a:ext>
            </a:extLst>
          </p:cNvPr>
          <p:cNvSpPr txBox="1">
            <a:spLocks/>
          </p:cNvSpPr>
          <p:nvPr/>
        </p:nvSpPr>
        <p:spPr bwMode="auto">
          <a:xfrm>
            <a:off x="457200" y="23692"/>
            <a:ext cx="8229600" cy="637674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Poppins"/>
                <a:ea typeface="+mj-ea"/>
                <a:cs typeface="Arial" panose="020B0604020202020204" pitchFamily="34" charset="0"/>
              </a:rPr>
              <a:t>Licensed Community Radio Stations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395752-C3F7-4268-BBA5-B1FBFE09C952}"/>
              </a:ext>
            </a:extLst>
          </p:cNvPr>
          <p:cNvSpPr txBox="1"/>
          <p:nvPr/>
        </p:nvSpPr>
        <p:spPr>
          <a:xfrm>
            <a:off x="2572117" y="602120"/>
            <a:ext cx="3232103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900" spc="38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b="1" spc="38" dirty="0">
                <a:solidFill>
                  <a:schemeClr val="accent5">
                    <a:lumMod val="75000"/>
                  </a:schemeClr>
                </a:solidFill>
                <a:latin typeface="Poppins"/>
                <a:ea typeface="Open Sans Light" panose="020B0306030504020204" pitchFamily="34" charset="0"/>
                <a:cs typeface="Open Sans Light" panose="020B0306030504020204" pitchFamily="34" charset="0"/>
              </a:rPr>
              <a:t>Per Province, Per District Municipality</a:t>
            </a:r>
            <a:endParaRPr lang="en-US" b="1" spc="38" dirty="0">
              <a:solidFill>
                <a:schemeClr val="accent5">
                  <a:lumMod val="75000"/>
                </a:schemeClr>
              </a:solidFill>
              <a:latin typeface="Poppins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51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6799CF-22B1-4701-BBB9-E79D947E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472"/>
            <a:ext cx="8229600" cy="874991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ZA" sz="2500" b="1" dirty="0">
                <a:solidFill>
                  <a:schemeClr val="tx2"/>
                </a:solidFill>
                <a:latin typeface="Poppins"/>
                <a:cs typeface="Arial" panose="020B0604020202020204" pitchFamily="34" charset="0"/>
              </a:rPr>
              <a:t>MDDA Community Broadcast Footprint</a:t>
            </a:r>
            <a:endParaRPr lang="en-ZA" sz="25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B666BEF-82C3-41DB-963B-3B016D97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9CD9C-A5F4-41C1-A948-BC0E30924D5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Content Placeholder 26">
            <a:extLst>
              <a:ext uri="{FF2B5EF4-FFF2-40B4-BE49-F238E27FC236}">
                <a16:creationId xmlns:a16="http://schemas.microsoft.com/office/drawing/2014/main" xmlns="" id="{AE7A5B71-9DCB-43BE-97F4-4A2E05295B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51590" y="1347274"/>
            <a:ext cx="666672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AB81D1-C4D1-448B-AF0D-4B9F9AB585AE}"/>
              </a:ext>
            </a:extLst>
          </p:cNvPr>
          <p:cNvSpPr txBox="1"/>
          <p:nvPr/>
        </p:nvSpPr>
        <p:spPr>
          <a:xfrm>
            <a:off x="5403945" y="4156586"/>
            <a:ext cx="35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FA7613-D0AA-4797-8169-E3C68FEC9C7B}"/>
              </a:ext>
            </a:extLst>
          </p:cNvPr>
          <p:cNvSpPr txBox="1"/>
          <p:nvPr/>
        </p:nvSpPr>
        <p:spPr>
          <a:xfrm>
            <a:off x="5679306" y="5108154"/>
            <a:ext cx="46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D45CFE-27C5-4738-961F-DD43843C0B8F}"/>
              </a:ext>
            </a:extLst>
          </p:cNvPr>
          <p:cNvSpPr txBox="1"/>
          <p:nvPr/>
        </p:nvSpPr>
        <p:spPr>
          <a:xfrm>
            <a:off x="3449639" y="4681470"/>
            <a:ext cx="37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664D23A-CD3D-4729-BA49-7BEA6A6D9007}"/>
              </a:ext>
            </a:extLst>
          </p:cNvPr>
          <p:cNvSpPr txBox="1"/>
          <p:nvPr/>
        </p:nvSpPr>
        <p:spPr>
          <a:xfrm>
            <a:off x="3642071" y="5719882"/>
            <a:ext cx="69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A904B08-2427-4089-A089-711C9C38E96E}"/>
              </a:ext>
            </a:extLst>
          </p:cNvPr>
          <p:cNvSpPr txBox="1"/>
          <p:nvPr/>
        </p:nvSpPr>
        <p:spPr>
          <a:xfrm>
            <a:off x="6062162" y="420098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BE0C99-7BD9-49B0-83B2-061F61B1AEF8}"/>
              </a:ext>
            </a:extLst>
          </p:cNvPr>
          <p:cNvSpPr txBox="1"/>
          <p:nvPr/>
        </p:nvSpPr>
        <p:spPr>
          <a:xfrm>
            <a:off x="5414608" y="2593511"/>
            <a:ext cx="52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71D87AF-050C-4C4E-8B82-9CF33193F1B4}"/>
              </a:ext>
            </a:extLst>
          </p:cNvPr>
          <p:cNvSpPr txBox="1"/>
          <p:nvPr/>
        </p:nvSpPr>
        <p:spPr>
          <a:xfrm>
            <a:off x="6033453" y="2020469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28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E6A5554-5944-42A5-8900-BB91E438813D}"/>
              </a:ext>
            </a:extLst>
          </p:cNvPr>
          <p:cNvSpPr txBox="1"/>
          <p:nvPr/>
        </p:nvSpPr>
        <p:spPr>
          <a:xfrm>
            <a:off x="6062162" y="2953193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B451952-3B7C-4E12-845B-5BE67F5F6324}"/>
              </a:ext>
            </a:extLst>
          </p:cNvPr>
          <p:cNvSpPr txBox="1"/>
          <p:nvPr/>
        </p:nvSpPr>
        <p:spPr>
          <a:xfrm>
            <a:off x="7343050" y="2367275"/>
            <a:ext cx="55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16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02BB3D7-6C32-40EE-8E4D-B7FDA94B276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3201" y="2932144"/>
            <a:ext cx="1193420" cy="284146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EAC825C-C648-46BC-915D-C423A0D930B3}"/>
              </a:ext>
            </a:extLst>
          </p:cNvPr>
          <p:cNvSpPr txBox="1"/>
          <p:nvPr/>
        </p:nvSpPr>
        <p:spPr>
          <a:xfrm>
            <a:off x="7193431" y="35913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22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8ADB7639-12E7-4770-A4CA-638C3AF57C66}"/>
              </a:ext>
            </a:extLst>
          </p:cNvPr>
          <p:cNvSpPr txBox="1"/>
          <p:nvPr/>
        </p:nvSpPr>
        <p:spPr>
          <a:xfrm>
            <a:off x="-106388" y="2113347"/>
            <a:ext cx="33159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spc="113" dirty="0">
                <a:latin typeface="Poppins Light" pitchFamily="2" charset="77"/>
                <a:cs typeface="Poppins Light" pitchFamily="2" charset="77"/>
              </a:rPr>
              <a:t>157 Licensed Radio Stations Funded</a:t>
            </a:r>
          </a:p>
          <a:p>
            <a:pPr algn="ctr"/>
            <a:r>
              <a:rPr lang="en-US" sz="1300" spc="113" dirty="0">
                <a:latin typeface="Poppins Light" pitchFamily="2" charset="77"/>
                <a:cs typeface="Poppins Light" pitchFamily="2" charset="77"/>
              </a:rPr>
              <a:t>12 lost licenses</a:t>
            </a:r>
          </a:p>
          <a:p>
            <a:pPr algn="ctr"/>
            <a:r>
              <a:rPr lang="en-US" sz="1300" spc="113" dirty="0">
                <a:latin typeface="Poppins Light" pitchFamily="2" charset="77"/>
                <a:cs typeface="Poppins Light" pitchFamily="2" charset="77"/>
              </a:rPr>
              <a:t>145 Licensed &amp; Funded</a:t>
            </a:r>
          </a:p>
          <a:p>
            <a:pPr algn="ctr"/>
            <a:r>
              <a:rPr lang="en-US" sz="1300" spc="113" dirty="0">
                <a:latin typeface="Poppins Light" pitchFamily="2" charset="77"/>
                <a:cs typeface="Poppins Light" pitchFamily="2" charset="77"/>
              </a:rPr>
              <a:t>5 Licensed Televisions</a:t>
            </a:r>
          </a:p>
          <a:p>
            <a:pPr algn="ctr"/>
            <a:r>
              <a:rPr lang="en-US" sz="1300" spc="113" dirty="0">
                <a:latin typeface="Poppins Light" pitchFamily="2" charset="77"/>
                <a:cs typeface="Poppins Light" pitchFamily="2" charset="77"/>
              </a:rPr>
              <a:t>5 Funded by MDDA</a:t>
            </a:r>
          </a:p>
          <a:p>
            <a:pPr algn="ctr"/>
            <a:r>
              <a:rPr lang="en-US" sz="1300" spc="113" dirty="0">
                <a:latin typeface="Poppins Light" pitchFamily="2" charset="77"/>
                <a:cs typeface="Poppins Light" pitchFamily="2" charset="77"/>
              </a:rPr>
              <a:t>1 Lost License</a:t>
            </a:r>
          </a:p>
        </p:txBody>
      </p:sp>
      <p:grpSp>
        <p:nvGrpSpPr>
          <p:cNvPr id="124" name="Группа 388">
            <a:extLst>
              <a:ext uri="{FF2B5EF4-FFF2-40B4-BE49-F238E27FC236}">
                <a16:creationId xmlns:a16="http://schemas.microsoft.com/office/drawing/2014/main" xmlns="" id="{7B1D5F8C-1D82-4261-895D-D1091BF7A44A}"/>
              </a:ext>
            </a:extLst>
          </p:cNvPr>
          <p:cNvGrpSpPr/>
          <p:nvPr/>
        </p:nvGrpSpPr>
        <p:grpSpPr>
          <a:xfrm>
            <a:off x="6766677" y="1423215"/>
            <a:ext cx="426754" cy="346816"/>
            <a:chOff x="4431437" y="1757551"/>
            <a:chExt cx="303353" cy="275682"/>
          </a:xfrm>
          <a:solidFill>
            <a:schemeClr val="tx2"/>
          </a:solidFill>
        </p:grpSpPr>
        <p:sp>
          <p:nvSpPr>
            <p:cNvPr id="126" name="Freeform 56">
              <a:extLst>
                <a:ext uri="{FF2B5EF4-FFF2-40B4-BE49-F238E27FC236}">
                  <a16:creationId xmlns:a16="http://schemas.microsoft.com/office/drawing/2014/main" xmlns="" id="{A68A1F5B-3E64-4970-B76F-10062B5D7B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7" name="Freeform 57">
              <a:extLst>
                <a:ext uri="{FF2B5EF4-FFF2-40B4-BE49-F238E27FC236}">
                  <a16:creationId xmlns:a16="http://schemas.microsoft.com/office/drawing/2014/main" xmlns="" id="{DC286645-61BF-474C-8CC6-169E272AFC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8" name="Freeform 58">
              <a:extLst>
                <a:ext uri="{FF2B5EF4-FFF2-40B4-BE49-F238E27FC236}">
                  <a16:creationId xmlns:a16="http://schemas.microsoft.com/office/drawing/2014/main" xmlns="" id="{450F7CCE-F284-40E0-A604-20EB36BD7A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9" name="Freeform 59">
              <a:extLst>
                <a:ext uri="{FF2B5EF4-FFF2-40B4-BE49-F238E27FC236}">
                  <a16:creationId xmlns:a16="http://schemas.microsoft.com/office/drawing/2014/main" xmlns="" id="{A90A254D-074A-4AC0-AE05-37C461CFFE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7" y="1757551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130" name="Группа 388">
            <a:extLst>
              <a:ext uri="{FF2B5EF4-FFF2-40B4-BE49-F238E27FC236}">
                <a16:creationId xmlns:a16="http://schemas.microsoft.com/office/drawing/2014/main" xmlns="" id="{C732D32E-AAE9-4793-BB0E-CDF10964DF41}"/>
              </a:ext>
            </a:extLst>
          </p:cNvPr>
          <p:cNvGrpSpPr/>
          <p:nvPr/>
        </p:nvGrpSpPr>
        <p:grpSpPr>
          <a:xfrm>
            <a:off x="3399481" y="3946584"/>
            <a:ext cx="426754" cy="346816"/>
            <a:chOff x="4431437" y="1757551"/>
            <a:chExt cx="303353" cy="275682"/>
          </a:xfrm>
          <a:solidFill>
            <a:schemeClr val="tx2"/>
          </a:solidFill>
        </p:grpSpPr>
        <p:sp>
          <p:nvSpPr>
            <p:cNvPr id="132" name="Freeform 56">
              <a:extLst>
                <a:ext uri="{FF2B5EF4-FFF2-40B4-BE49-F238E27FC236}">
                  <a16:creationId xmlns:a16="http://schemas.microsoft.com/office/drawing/2014/main" xmlns="" id="{07B3405F-D9AF-42DA-8C64-84EA8F92E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3" name="Freeform 57">
              <a:extLst>
                <a:ext uri="{FF2B5EF4-FFF2-40B4-BE49-F238E27FC236}">
                  <a16:creationId xmlns:a16="http://schemas.microsoft.com/office/drawing/2014/main" xmlns="" id="{62B6500A-7BED-44E9-A7CE-DA24BC3222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4" name="Freeform 58">
              <a:extLst>
                <a:ext uri="{FF2B5EF4-FFF2-40B4-BE49-F238E27FC236}">
                  <a16:creationId xmlns:a16="http://schemas.microsoft.com/office/drawing/2014/main" xmlns="" id="{BA29455D-7681-4B9D-B069-4D0882BC8C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5" name="Freeform 59">
              <a:extLst>
                <a:ext uri="{FF2B5EF4-FFF2-40B4-BE49-F238E27FC236}">
                  <a16:creationId xmlns:a16="http://schemas.microsoft.com/office/drawing/2014/main" xmlns="" id="{9CC8B645-75A2-4008-8600-B270A320F5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7" y="1757551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136" name="Группа 388">
            <a:extLst>
              <a:ext uri="{FF2B5EF4-FFF2-40B4-BE49-F238E27FC236}">
                <a16:creationId xmlns:a16="http://schemas.microsoft.com/office/drawing/2014/main" xmlns="" id="{CF2EAC64-D5E6-4B43-92B8-D85E2FBCAE94}"/>
              </a:ext>
            </a:extLst>
          </p:cNvPr>
          <p:cNvGrpSpPr/>
          <p:nvPr/>
        </p:nvGrpSpPr>
        <p:grpSpPr>
          <a:xfrm>
            <a:off x="2402812" y="5638069"/>
            <a:ext cx="426754" cy="404681"/>
            <a:chOff x="4431437" y="1757551"/>
            <a:chExt cx="303353" cy="275682"/>
          </a:xfrm>
          <a:solidFill>
            <a:schemeClr val="tx2"/>
          </a:solidFill>
        </p:grpSpPr>
        <p:sp>
          <p:nvSpPr>
            <p:cNvPr id="138" name="Freeform 56">
              <a:extLst>
                <a:ext uri="{FF2B5EF4-FFF2-40B4-BE49-F238E27FC236}">
                  <a16:creationId xmlns:a16="http://schemas.microsoft.com/office/drawing/2014/main" xmlns="" id="{1165D6F7-21C3-4D68-B01F-E91FA2974B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9" name="Freeform 57">
              <a:extLst>
                <a:ext uri="{FF2B5EF4-FFF2-40B4-BE49-F238E27FC236}">
                  <a16:creationId xmlns:a16="http://schemas.microsoft.com/office/drawing/2014/main" xmlns="" id="{43013215-9DC3-4BEE-8DD0-37C3E2696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0" name="Freeform 58">
              <a:extLst>
                <a:ext uri="{FF2B5EF4-FFF2-40B4-BE49-F238E27FC236}">
                  <a16:creationId xmlns:a16="http://schemas.microsoft.com/office/drawing/2014/main" xmlns="" id="{840AB49C-155E-4903-872D-B4C030A319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1" name="Freeform 59">
              <a:extLst>
                <a:ext uri="{FF2B5EF4-FFF2-40B4-BE49-F238E27FC236}">
                  <a16:creationId xmlns:a16="http://schemas.microsoft.com/office/drawing/2014/main" xmlns="" id="{68EEAF28-7502-426C-90CD-C524973CA2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7" y="1757551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142" name="Группа 388">
            <a:extLst>
              <a:ext uri="{FF2B5EF4-FFF2-40B4-BE49-F238E27FC236}">
                <a16:creationId xmlns:a16="http://schemas.microsoft.com/office/drawing/2014/main" xmlns="" id="{B65A389D-0DF2-4D95-824B-5DD588A1A5B3}"/>
              </a:ext>
            </a:extLst>
          </p:cNvPr>
          <p:cNvGrpSpPr/>
          <p:nvPr/>
        </p:nvGrpSpPr>
        <p:grpSpPr>
          <a:xfrm>
            <a:off x="4840962" y="5804233"/>
            <a:ext cx="426754" cy="346816"/>
            <a:chOff x="4431437" y="1757551"/>
            <a:chExt cx="303353" cy="275682"/>
          </a:xfrm>
          <a:solidFill>
            <a:schemeClr val="tx2"/>
          </a:solidFill>
        </p:grpSpPr>
        <p:sp>
          <p:nvSpPr>
            <p:cNvPr id="144" name="Freeform 56">
              <a:extLst>
                <a:ext uri="{FF2B5EF4-FFF2-40B4-BE49-F238E27FC236}">
                  <a16:creationId xmlns:a16="http://schemas.microsoft.com/office/drawing/2014/main" xmlns="" id="{BEF93228-CC69-4C32-A61A-4A2375D9F9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5" name="Freeform 57">
              <a:extLst>
                <a:ext uri="{FF2B5EF4-FFF2-40B4-BE49-F238E27FC236}">
                  <a16:creationId xmlns:a16="http://schemas.microsoft.com/office/drawing/2014/main" xmlns="" id="{CB6975F4-E2AB-440C-8B16-DE2E0B727F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6" name="Freeform 58">
              <a:extLst>
                <a:ext uri="{FF2B5EF4-FFF2-40B4-BE49-F238E27FC236}">
                  <a16:creationId xmlns:a16="http://schemas.microsoft.com/office/drawing/2014/main" xmlns="" id="{A62A2FC9-9D33-4C67-B812-D2181BF854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7" name="Freeform 59">
              <a:extLst>
                <a:ext uri="{FF2B5EF4-FFF2-40B4-BE49-F238E27FC236}">
                  <a16:creationId xmlns:a16="http://schemas.microsoft.com/office/drawing/2014/main" xmlns="" id="{3B98FFFE-4A2C-4DF2-958B-900CF87717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7" y="1757551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148" name="Группа 388">
            <a:extLst>
              <a:ext uri="{FF2B5EF4-FFF2-40B4-BE49-F238E27FC236}">
                <a16:creationId xmlns:a16="http://schemas.microsoft.com/office/drawing/2014/main" xmlns="" id="{D0928FDB-CF2E-412C-86DA-13D3F5B73866}"/>
              </a:ext>
            </a:extLst>
          </p:cNvPr>
          <p:cNvGrpSpPr/>
          <p:nvPr/>
        </p:nvGrpSpPr>
        <p:grpSpPr>
          <a:xfrm>
            <a:off x="6893550" y="4363057"/>
            <a:ext cx="426754" cy="346816"/>
            <a:chOff x="4431437" y="1757551"/>
            <a:chExt cx="303353" cy="275682"/>
          </a:xfrm>
          <a:solidFill>
            <a:schemeClr val="tx2"/>
          </a:solidFill>
        </p:grpSpPr>
        <p:sp>
          <p:nvSpPr>
            <p:cNvPr id="150" name="Freeform 56">
              <a:extLst>
                <a:ext uri="{FF2B5EF4-FFF2-40B4-BE49-F238E27FC236}">
                  <a16:creationId xmlns:a16="http://schemas.microsoft.com/office/drawing/2014/main" xmlns="" id="{2223ABF9-EA69-4405-A735-24DA2E5925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1" name="Freeform 57">
              <a:extLst>
                <a:ext uri="{FF2B5EF4-FFF2-40B4-BE49-F238E27FC236}">
                  <a16:creationId xmlns:a16="http://schemas.microsoft.com/office/drawing/2014/main" xmlns="" id="{FCFE381A-8EA2-451E-8351-E63927ABE3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2" name="Freeform 58">
              <a:extLst>
                <a:ext uri="{FF2B5EF4-FFF2-40B4-BE49-F238E27FC236}">
                  <a16:creationId xmlns:a16="http://schemas.microsoft.com/office/drawing/2014/main" xmlns="" id="{C5962A09-4F4D-41FA-9A8D-C860005187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3" name="Freeform 59">
              <a:extLst>
                <a:ext uri="{FF2B5EF4-FFF2-40B4-BE49-F238E27FC236}">
                  <a16:creationId xmlns:a16="http://schemas.microsoft.com/office/drawing/2014/main" xmlns="" id="{36B8BDC2-55AE-4F8F-9EC4-B2265D5D52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7" y="1757551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154" name="Группа 388">
            <a:extLst>
              <a:ext uri="{FF2B5EF4-FFF2-40B4-BE49-F238E27FC236}">
                <a16:creationId xmlns:a16="http://schemas.microsoft.com/office/drawing/2014/main" xmlns="" id="{0F97D5D8-73FF-4F6A-8C1E-E3CFB42DFF79}"/>
              </a:ext>
            </a:extLst>
          </p:cNvPr>
          <p:cNvGrpSpPr/>
          <p:nvPr/>
        </p:nvGrpSpPr>
        <p:grpSpPr>
          <a:xfrm>
            <a:off x="4421930" y="2748450"/>
            <a:ext cx="426754" cy="346816"/>
            <a:chOff x="4431437" y="1757551"/>
            <a:chExt cx="303353" cy="275682"/>
          </a:xfrm>
          <a:solidFill>
            <a:schemeClr val="tx2"/>
          </a:solidFill>
        </p:grpSpPr>
        <p:sp>
          <p:nvSpPr>
            <p:cNvPr id="156" name="Freeform 56">
              <a:extLst>
                <a:ext uri="{FF2B5EF4-FFF2-40B4-BE49-F238E27FC236}">
                  <a16:creationId xmlns:a16="http://schemas.microsoft.com/office/drawing/2014/main" xmlns="" id="{503516C2-01EE-423F-A79A-46E0AB58F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7" name="Freeform 57">
              <a:extLst>
                <a:ext uri="{FF2B5EF4-FFF2-40B4-BE49-F238E27FC236}">
                  <a16:creationId xmlns:a16="http://schemas.microsoft.com/office/drawing/2014/main" xmlns="" id="{320172B5-2D53-48EE-B4E7-68D6022093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8" name="Freeform 58">
              <a:extLst>
                <a:ext uri="{FF2B5EF4-FFF2-40B4-BE49-F238E27FC236}">
                  <a16:creationId xmlns:a16="http://schemas.microsoft.com/office/drawing/2014/main" xmlns="" id="{7A334B84-E938-4D38-945D-8ED5D31D5B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9" name="Freeform 59">
              <a:extLst>
                <a:ext uri="{FF2B5EF4-FFF2-40B4-BE49-F238E27FC236}">
                  <a16:creationId xmlns:a16="http://schemas.microsoft.com/office/drawing/2014/main" xmlns="" id="{2A8397A6-1564-4325-8353-5F79CFB52C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7" y="1757551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160" name="Группа 388">
            <a:extLst>
              <a:ext uri="{FF2B5EF4-FFF2-40B4-BE49-F238E27FC236}">
                <a16:creationId xmlns:a16="http://schemas.microsoft.com/office/drawing/2014/main" xmlns="" id="{484E8610-972D-4EFC-8724-3D6FAA1B7746}"/>
              </a:ext>
            </a:extLst>
          </p:cNvPr>
          <p:cNvGrpSpPr/>
          <p:nvPr/>
        </p:nvGrpSpPr>
        <p:grpSpPr>
          <a:xfrm>
            <a:off x="6235600" y="2583101"/>
            <a:ext cx="426754" cy="346816"/>
            <a:chOff x="4431437" y="1757551"/>
            <a:chExt cx="303353" cy="275682"/>
          </a:xfrm>
          <a:solidFill>
            <a:schemeClr val="tx2"/>
          </a:solidFill>
        </p:grpSpPr>
        <p:sp>
          <p:nvSpPr>
            <p:cNvPr id="162" name="Freeform 56">
              <a:extLst>
                <a:ext uri="{FF2B5EF4-FFF2-40B4-BE49-F238E27FC236}">
                  <a16:creationId xmlns:a16="http://schemas.microsoft.com/office/drawing/2014/main" xmlns="" id="{05A56CD3-0658-4B9A-AB13-C479D68419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" name="Freeform 57">
              <a:extLst>
                <a:ext uri="{FF2B5EF4-FFF2-40B4-BE49-F238E27FC236}">
                  <a16:creationId xmlns:a16="http://schemas.microsoft.com/office/drawing/2014/main" xmlns="" id="{E89953A6-8DAF-42B6-955F-94F260558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" name="Freeform 58">
              <a:extLst>
                <a:ext uri="{FF2B5EF4-FFF2-40B4-BE49-F238E27FC236}">
                  <a16:creationId xmlns:a16="http://schemas.microsoft.com/office/drawing/2014/main" xmlns="" id="{5ACE6C8D-7E58-4183-8F3A-45E305755E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5" name="Freeform 59">
              <a:extLst>
                <a:ext uri="{FF2B5EF4-FFF2-40B4-BE49-F238E27FC236}">
                  <a16:creationId xmlns:a16="http://schemas.microsoft.com/office/drawing/2014/main" xmlns="" id="{B82D01EF-4112-4EBC-A70F-BF53307E7E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7" y="1757551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166" name="Группа 388">
            <a:extLst>
              <a:ext uri="{FF2B5EF4-FFF2-40B4-BE49-F238E27FC236}">
                <a16:creationId xmlns:a16="http://schemas.microsoft.com/office/drawing/2014/main" xmlns="" id="{7E1D5B10-7B00-4050-B412-33FFF29BA46F}"/>
              </a:ext>
            </a:extLst>
          </p:cNvPr>
          <p:cNvGrpSpPr/>
          <p:nvPr/>
        </p:nvGrpSpPr>
        <p:grpSpPr>
          <a:xfrm>
            <a:off x="6773403" y="3046300"/>
            <a:ext cx="426754" cy="346816"/>
            <a:chOff x="4431437" y="1757551"/>
            <a:chExt cx="303353" cy="275682"/>
          </a:xfrm>
          <a:solidFill>
            <a:schemeClr val="tx2"/>
          </a:solidFill>
        </p:grpSpPr>
        <p:sp>
          <p:nvSpPr>
            <p:cNvPr id="168" name="Freeform 56">
              <a:extLst>
                <a:ext uri="{FF2B5EF4-FFF2-40B4-BE49-F238E27FC236}">
                  <a16:creationId xmlns:a16="http://schemas.microsoft.com/office/drawing/2014/main" xmlns="" id="{0C3CD2BF-A782-44E2-BFB0-55A6D4E640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9" name="Freeform 57">
              <a:extLst>
                <a:ext uri="{FF2B5EF4-FFF2-40B4-BE49-F238E27FC236}">
                  <a16:creationId xmlns:a16="http://schemas.microsoft.com/office/drawing/2014/main" xmlns="" id="{19947013-71FB-4932-BCF1-EFB4EEFC5F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0" name="Freeform 58">
              <a:extLst>
                <a:ext uri="{FF2B5EF4-FFF2-40B4-BE49-F238E27FC236}">
                  <a16:creationId xmlns:a16="http://schemas.microsoft.com/office/drawing/2014/main" xmlns="" id="{616342B3-3D6B-4B16-9521-853CDBAD89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1" name="Freeform 59">
              <a:extLst>
                <a:ext uri="{FF2B5EF4-FFF2-40B4-BE49-F238E27FC236}">
                  <a16:creationId xmlns:a16="http://schemas.microsoft.com/office/drawing/2014/main" xmlns="" id="{BCEFBCD6-FDA2-4F52-A53A-7767A9492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7" y="1757551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172" name="Группа 388">
            <a:extLst>
              <a:ext uri="{FF2B5EF4-FFF2-40B4-BE49-F238E27FC236}">
                <a16:creationId xmlns:a16="http://schemas.microsoft.com/office/drawing/2014/main" xmlns="" id="{D707D3CB-CBD6-46C4-BD42-EA53FA3E92A6}"/>
              </a:ext>
            </a:extLst>
          </p:cNvPr>
          <p:cNvGrpSpPr/>
          <p:nvPr/>
        </p:nvGrpSpPr>
        <p:grpSpPr>
          <a:xfrm>
            <a:off x="5834951" y="3521544"/>
            <a:ext cx="426754" cy="346816"/>
            <a:chOff x="4431437" y="1757551"/>
            <a:chExt cx="303353" cy="275682"/>
          </a:xfrm>
          <a:solidFill>
            <a:schemeClr val="tx2"/>
          </a:solidFill>
        </p:grpSpPr>
        <p:sp>
          <p:nvSpPr>
            <p:cNvPr id="174" name="Freeform 56">
              <a:extLst>
                <a:ext uri="{FF2B5EF4-FFF2-40B4-BE49-F238E27FC236}">
                  <a16:creationId xmlns:a16="http://schemas.microsoft.com/office/drawing/2014/main" xmlns="" id="{F7B3EAE7-6451-46A4-A21D-96EDD924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5" name="Freeform 57">
              <a:extLst>
                <a:ext uri="{FF2B5EF4-FFF2-40B4-BE49-F238E27FC236}">
                  <a16:creationId xmlns:a16="http://schemas.microsoft.com/office/drawing/2014/main" xmlns="" id="{AE47AD85-77EF-438C-A4F2-C12A05B65B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6" name="Freeform 58">
              <a:extLst>
                <a:ext uri="{FF2B5EF4-FFF2-40B4-BE49-F238E27FC236}">
                  <a16:creationId xmlns:a16="http://schemas.microsoft.com/office/drawing/2014/main" xmlns="" id="{4D07EB86-1524-4BF5-BFA4-ED42273CF2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7" name="Freeform 59">
              <a:extLst>
                <a:ext uri="{FF2B5EF4-FFF2-40B4-BE49-F238E27FC236}">
                  <a16:creationId xmlns:a16="http://schemas.microsoft.com/office/drawing/2014/main" xmlns="" id="{31BD36AD-0B78-4F29-8A8A-8080AFC8D1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7" y="1757551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659F3A34-1A99-47F7-BB74-25B2B286882D}"/>
              </a:ext>
            </a:extLst>
          </p:cNvPr>
          <p:cNvSpPr txBox="1"/>
          <p:nvPr/>
        </p:nvSpPr>
        <p:spPr>
          <a:xfrm>
            <a:off x="6700228" y="1436911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33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9CE0A20A-E156-4DA5-ACE4-78B6E1B4DEA3}"/>
              </a:ext>
            </a:extLst>
          </p:cNvPr>
          <p:cNvSpPr txBox="1"/>
          <p:nvPr/>
        </p:nvSpPr>
        <p:spPr>
          <a:xfrm>
            <a:off x="3286175" y="3972693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10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468D7A0B-896A-4A85-8E38-4B3D29D18A80}"/>
              </a:ext>
            </a:extLst>
          </p:cNvPr>
          <p:cNvSpPr txBox="1"/>
          <p:nvPr/>
        </p:nvSpPr>
        <p:spPr>
          <a:xfrm>
            <a:off x="6756553" y="3075542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21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xmlns="" id="{07684051-A9FE-4B78-80A7-D0B661A95356}"/>
              </a:ext>
            </a:extLst>
          </p:cNvPr>
          <p:cNvSpPr txBox="1"/>
          <p:nvPr/>
        </p:nvSpPr>
        <p:spPr>
          <a:xfrm>
            <a:off x="6807046" y="4406004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32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5E25A72D-ABD2-4457-BB13-EEE599F328EE}"/>
              </a:ext>
            </a:extLst>
          </p:cNvPr>
          <p:cNvSpPr txBox="1"/>
          <p:nvPr/>
        </p:nvSpPr>
        <p:spPr>
          <a:xfrm>
            <a:off x="5763423" y="3572583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14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B83FF2F4-9BDF-4FCF-A961-F29CC2580093}"/>
              </a:ext>
            </a:extLst>
          </p:cNvPr>
          <p:cNvSpPr txBox="1"/>
          <p:nvPr/>
        </p:nvSpPr>
        <p:spPr>
          <a:xfrm>
            <a:off x="4344893" y="2786912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18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xmlns="" id="{DB39FF39-24FA-45B9-8843-AD0E3142304B}"/>
              </a:ext>
            </a:extLst>
          </p:cNvPr>
          <p:cNvSpPr txBox="1"/>
          <p:nvPr/>
        </p:nvSpPr>
        <p:spPr>
          <a:xfrm>
            <a:off x="6182878" y="2606588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61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D5C09E1A-AB8F-4D43-A6AE-22995922A371}"/>
              </a:ext>
            </a:extLst>
          </p:cNvPr>
          <p:cNvSpPr txBox="1"/>
          <p:nvPr/>
        </p:nvSpPr>
        <p:spPr>
          <a:xfrm>
            <a:off x="4768668" y="5847180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25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xmlns="" id="{146AB5B8-9FA7-4270-804E-88CD6F2597AB}"/>
              </a:ext>
            </a:extLst>
          </p:cNvPr>
          <p:cNvSpPr txBox="1"/>
          <p:nvPr/>
        </p:nvSpPr>
        <p:spPr>
          <a:xfrm>
            <a:off x="2346159" y="5719882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30</a:t>
            </a:r>
          </a:p>
        </p:txBody>
      </p:sp>
      <p:grpSp>
        <p:nvGrpSpPr>
          <p:cNvPr id="187" name="Группа 388">
            <a:extLst>
              <a:ext uri="{FF2B5EF4-FFF2-40B4-BE49-F238E27FC236}">
                <a16:creationId xmlns:a16="http://schemas.microsoft.com/office/drawing/2014/main" xmlns="" id="{7C836E87-C549-49E8-84F6-FF258FF29A65}"/>
              </a:ext>
            </a:extLst>
          </p:cNvPr>
          <p:cNvGrpSpPr/>
          <p:nvPr/>
        </p:nvGrpSpPr>
        <p:grpSpPr>
          <a:xfrm>
            <a:off x="178041" y="2326254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188" name="Freeform 55">
              <a:extLst>
                <a:ext uri="{FF2B5EF4-FFF2-40B4-BE49-F238E27FC236}">
                  <a16:creationId xmlns:a16="http://schemas.microsoft.com/office/drawing/2014/main" xmlns="" id="{7F2B5666-18B6-4D9B-B33E-238CF24D94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9" name="Freeform 56">
              <a:extLst>
                <a:ext uri="{FF2B5EF4-FFF2-40B4-BE49-F238E27FC236}">
                  <a16:creationId xmlns:a16="http://schemas.microsoft.com/office/drawing/2014/main" xmlns="" id="{39658A89-8696-44F6-B0DD-AC7BE33D1E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0" name="Freeform 57">
              <a:extLst>
                <a:ext uri="{FF2B5EF4-FFF2-40B4-BE49-F238E27FC236}">
                  <a16:creationId xmlns:a16="http://schemas.microsoft.com/office/drawing/2014/main" xmlns="" id="{0EE3633E-F1A6-4A35-9F6C-D326EC392E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1" name="Freeform 58">
              <a:extLst>
                <a:ext uri="{FF2B5EF4-FFF2-40B4-BE49-F238E27FC236}">
                  <a16:creationId xmlns:a16="http://schemas.microsoft.com/office/drawing/2014/main" xmlns="" id="{26ABE4AC-CDCE-4793-8E07-BE4EB2D30C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2" name="Freeform 59">
              <a:extLst>
                <a:ext uri="{FF2B5EF4-FFF2-40B4-BE49-F238E27FC236}">
                  <a16:creationId xmlns:a16="http://schemas.microsoft.com/office/drawing/2014/main" xmlns="" id="{8AA722DE-2EF1-4B74-84CA-ACA271B9A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77" name="Freeform 197">
            <a:extLst>
              <a:ext uri="{FF2B5EF4-FFF2-40B4-BE49-F238E27FC236}">
                <a16:creationId xmlns:a16="http://schemas.microsoft.com/office/drawing/2014/main" xmlns="" id="{33A22DFD-5085-4219-935D-BDF116B28976}"/>
              </a:ext>
            </a:extLst>
          </p:cNvPr>
          <p:cNvSpPr>
            <a:spLocks noEditPoints="1"/>
          </p:cNvSpPr>
          <p:nvPr/>
        </p:nvSpPr>
        <p:spPr bwMode="auto">
          <a:xfrm>
            <a:off x="5838034" y="5902055"/>
            <a:ext cx="488576" cy="413212"/>
          </a:xfrm>
          <a:custGeom>
            <a:avLst/>
            <a:gdLst>
              <a:gd name="T0" fmla="*/ 144 w 176"/>
              <a:gd name="T1" fmla="*/ 80 h 176"/>
              <a:gd name="T2" fmla="*/ 160 w 176"/>
              <a:gd name="T3" fmla="*/ 80 h 176"/>
              <a:gd name="T4" fmla="*/ 112 w 176"/>
              <a:gd name="T5" fmla="*/ 72 h 176"/>
              <a:gd name="T6" fmla="*/ 24 w 176"/>
              <a:gd name="T7" fmla="*/ 152 h 176"/>
              <a:gd name="T8" fmla="*/ 112 w 176"/>
              <a:gd name="T9" fmla="*/ 72 h 176"/>
              <a:gd name="T10" fmla="*/ 32 w 176"/>
              <a:gd name="T11" fmla="*/ 144 h 176"/>
              <a:gd name="T12" fmla="*/ 104 w 176"/>
              <a:gd name="T13" fmla="*/ 80 h 176"/>
              <a:gd name="T14" fmla="*/ 160 w 176"/>
              <a:gd name="T15" fmla="*/ 48 h 176"/>
              <a:gd name="T16" fmla="*/ 99 w 176"/>
              <a:gd name="T17" fmla="*/ 35 h 176"/>
              <a:gd name="T18" fmla="*/ 120 w 176"/>
              <a:gd name="T19" fmla="*/ 16 h 176"/>
              <a:gd name="T20" fmla="*/ 120 w 176"/>
              <a:gd name="T21" fmla="*/ 0 h 176"/>
              <a:gd name="T22" fmla="*/ 112 w 176"/>
              <a:gd name="T23" fmla="*/ 10 h 176"/>
              <a:gd name="T24" fmla="*/ 88 w 176"/>
              <a:gd name="T25" fmla="*/ 32 h 176"/>
              <a:gd name="T26" fmla="*/ 64 w 176"/>
              <a:gd name="T27" fmla="*/ 10 h 176"/>
              <a:gd name="T28" fmla="*/ 56 w 176"/>
              <a:gd name="T29" fmla="*/ 0 h 176"/>
              <a:gd name="T30" fmla="*/ 56 w 176"/>
              <a:gd name="T31" fmla="*/ 16 h 176"/>
              <a:gd name="T32" fmla="*/ 77 w 176"/>
              <a:gd name="T33" fmla="*/ 35 h 176"/>
              <a:gd name="T34" fmla="*/ 16 w 176"/>
              <a:gd name="T35" fmla="*/ 48 h 176"/>
              <a:gd name="T36" fmla="*/ 0 w 176"/>
              <a:gd name="T37" fmla="*/ 160 h 176"/>
              <a:gd name="T38" fmla="*/ 160 w 176"/>
              <a:gd name="T39" fmla="*/ 176 h 176"/>
              <a:gd name="T40" fmla="*/ 176 w 176"/>
              <a:gd name="T41" fmla="*/ 64 h 176"/>
              <a:gd name="T42" fmla="*/ 128 w 176"/>
              <a:gd name="T43" fmla="*/ 168 h 176"/>
              <a:gd name="T44" fmla="*/ 8 w 176"/>
              <a:gd name="T45" fmla="*/ 160 h 176"/>
              <a:gd name="T46" fmla="*/ 16 w 176"/>
              <a:gd name="T47" fmla="*/ 56 h 176"/>
              <a:gd name="T48" fmla="*/ 128 w 176"/>
              <a:gd name="T49" fmla="*/ 168 h 176"/>
              <a:gd name="T50" fmla="*/ 160 w 176"/>
              <a:gd name="T51" fmla="*/ 168 h 176"/>
              <a:gd name="T52" fmla="*/ 136 w 176"/>
              <a:gd name="T53" fmla="*/ 56 h 176"/>
              <a:gd name="T54" fmla="*/ 168 w 176"/>
              <a:gd name="T55" fmla="*/ 64 h 176"/>
              <a:gd name="T56" fmla="*/ 152 w 176"/>
              <a:gd name="T57" fmla="*/ 112 h 176"/>
              <a:gd name="T58" fmla="*/ 152 w 176"/>
              <a:gd name="T59" fmla="*/ 120 h 176"/>
              <a:gd name="T60" fmla="*/ 152 w 176"/>
              <a:gd name="T61" fmla="*/ 112 h 176"/>
              <a:gd name="T62" fmla="*/ 148 w 176"/>
              <a:gd name="T63" fmla="*/ 100 h 176"/>
              <a:gd name="T64" fmla="*/ 156 w 176"/>
              <a:gd name="T65" fmla="*/ 10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52" y="72"/>
                </a:moveTo>
                <a:cubicBezTo>
                  <a:pt x="148" y="72"/>
                  <a:pt x="144" y="76"/>
                  <a:pt x="144" y="80"/>
                </a:cubicBezTo>
                <a:cubicBezTo>
                  <a:pt x="144" y="84"/>
                  <a:pt x="148" y="88"/>
                  <a:pt x="152" y="88"/>
                </a:cubicBezTo>
                <a:cubicBezTo>
                  <a:pt x="156" y="88"/>
                  <a:pt x="160" y="84"/>
                  <a:pt x="160" y="80"/>
                </a:cubicBezTo>
                <a:cubicBezTo>
                  <a:pt x="160" y="76"/>
                  <a:pt x="156" y="72"/>
                  <a:pt x="152" y="72"/>
                </a:cubicBezTo>
                <a:moveTo>
                  <a:pt x="112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112" y="152"/>
                  <a:pt x="112" y="152"/>
                  <a:pt x="112" y="152"/>
                </a:cubicBezTo>
                <a:lnTo>
                  <a:pt x="112" y="72"/>
                </a:lnTo>
                <a:close/>
                <a:moveTo>
                  <a:pt x="104" y="144"/>
                </a:moveTo>
                <a:cubicBezTo>
                  <a:pt x="32" y="144"/>
                  <a:pt x="32" y="144"/>
                  <a:pt x="32" y="144"/>
                </a:cubicBezTo>
                <a:cubicBezTo>
                  <a:pt x="32" y="80"/>
                  <a:pt x="32" y="80"/>
                  <a:pt x="32" y="80"/>
                </a:cubicBezTo>
                <a:cubicBezTo>
                  <a:pt x="104" y="80"/>
                  <a:pt x="104" y="80"/>
                  <a:pt x="104" y="80"/>
                </a:cubicBezTo>
                <a:lnTo>
                  <a:pt x="104" y="144"/>
                </a:lnTo>
                <a:close/>
                <a:moveTo>
                  <a:pt x="160" y="48"/>
                </a:moveTo>
                <a:cubicBezTo>
                  <a:pt x="108" y="48"/>
                  <a:pt x="108" y="48"/>
                  <a:pt x="108" y="48"/>
                </a:cubicBezTo>
                <a:cubicBezTo>
                  <a:pt x="106" y="43"/>
                  <a:pt x="103" y="38"/>
                  <a:pt x="99" y="35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19" y="16"/>
                  <a:pt x="119" y="16"/>
                  <a:pt x="120" y="16"/>
                </a:cubicBezTo>
                <a:cubicBezTo>
                  <a:pt x="124" y="16"/>
                  <a:pt x="128" y="12"/>
                  <a:pt x="128" y="8"/>
                </a:cubicBezTo>
                <a:cubicBezTo>
                  <a:pt x="128" y="4"/>
                  <a:pt x="124" y="0"/>
                  <a:pt x="120" y="0"/>
                </a:cubicBezTo>
                <a:cubicBezTo>
                  <a:pt x="116" y="0"/>
                  <a:pt x="112" y="4"/>
                  <a:pt x="112" y="8"/>
                </a:cubicBezTo>
                <a:cubicBezTo>
                  <a:pt x="112" y="9"/>
                  <a:pt x="112" y="9"/>
                  <a:pt x="112" y="10"/>
                </a:cubicBezTo>
                <a:cubicBezTo>
                  <a:pt x="90" y="32"/>
                  <a:pt x="90" y="32"/>
                  <a:pt x="90" y="32"/>
                </a:cubicBezTo>
                <a:cubicBezTo>
                  <a:pt x="89" y="32"/>
                  <a:pt x="89" y="32"/>
                  <a:pt x="88" y="32"/>
                </a:cubicBezTo>
                <a:cubicBezTo>
                  <a:pt x="87" y="32"/>
                  <a:pt x="87" y="32"/>
                  <a:pt x="86" y="32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9"/>
                  <a:pt x="64" y="9"/>
                  <a:pt x="64" y="8"/>
                </a:cubicBezTo>
                <a:cubicBezTo>
                  <a:pt x="64" y="4"/>
                  <a:pt x="60" y="0"/>
                  <a:pt x="56" y="0"/>
                </a:cubicBezTo>
                <a:cubicBezTo>
                  <a:pt x="52" y="0"/>
                  <a:pt x="48" y="4"/>
                  <a:pt x="48" y="8"/>
                </a:cubicBezTo>
                <a:cubicBezTo>
                  <a:pt x="48" y="12"/>
                  <a:pt x="52" y="16"/>
                  <a:pt x="56" y="16"/>
                </a:cubicBezTo>
                <a:cubicBezTo>
                  <a:pt x="57" y="16"/>
                  <a:pt x="57" y="16"/>
                  <a:pt x="58" y="16"/>
                </a:cubicBezTo>
                <a:cubicBezTo>
                  <a:pt x="77" y="35"/>
                  <a:pt x="77" y="35"/>
                  <a:pt x="77" y="35"/>
                </a:cubicBezTo>
                <a:cubicBezTo>
                  <a:pt x="73" y="38"/>
                  <a:pt x="70" y="43"/>
                  <a:pt x="68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7" y="48"/>
                  <a:pt x="0" y="55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5"/>
                  <a:pt x="169" y="48"/>
                  <a:pt x="160" y="48"/>
                </a:cubicBezTo>
                <a:moveTo>
                  <a:pt x="128" y="168"/>
                </a:move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0"/>
                  <a:pt x="12" y="56"/>
                  <a:pt x="16" y="56"/>
                </a:cubicBezTo>
                <a:cubicBezTo>
                  <a:pt x="128" y="56"/>
                  <a:pt x="128" y="56"/>
                  <a:pt x="128" y="56"/>
                </a:cubicBezTo>
                <a:lnTo>
                  <a:pt x="128" y="168"/>
                </a:lnTo>
                <a:close/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36" y="168"/>
                  <a:pt x="136" y="168"/>
                  <a:pt x="136" y="168"/>
                </a:cubicBezTo>
                <a:cubicBezTo>
                  <a:pt x="136" y="56"/>
                  <a:pt x="136" y="56"/>
                  <a:pt x="136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4" y="56"/>
                  <a:pt x="168" y="60"/>
                  <a:pt x="168" y="64"/>
                </a:cubicBezTo>
                <a:lnTo>
                  <a:pt x="168" y="160"/>
                </a:lnTo>
                <a:close/>
                <a:moveTo>
                  <a:pt x="152" y="112"/>
                </a:moveTo>
                <a:cubicBezTo>
                  <a:pt x="150" y="112"/>
                  <a:pt x="148" y="114"/>
                  <a:pt x="148" y="116"/>
                </a:cubicBezTo>
                <a:cubicBezTo>
                  <a:pt x="148" y="118"/>
                  <a:pt x="150" y="120"/>
                  <a:pt x="152" y="120"/>
                </a:cubicBezTo>
                <a:cubicBezTo>
                  <a:pt x="154" y="120"/>
                  <a:pt x="156" y="118"/>
                  <a:pt x="156" y="116"/>
                </a:cubicBezTo>
                <a:cubicBezTo>
                  <a:pt x="156" y="114"/>
                  <a:pt x="154" y="112"/>
                  <a:pt x="152" y="112"/>
                </a:cubicBezTo>
                <a:moveTo>
                  <a:pt x="152" y="96"/>
                </a:moveTo>
                <a:cubicBezTo>
                  <a:pt x="150" y="96"/>
                  <a:pt x="148" y="98"/>
                  <a:pt x="148" y="100"/>
                </a:cubicBezTo>
                <a:cubicBezTo>
                  <a:pt x="148" y="102"/>
                  <a:pt x="150" y="104"/>
                  <a:pt x="152" y="104"/>
                </a:cubicBezTo>
                <a:cubicBezTo>
                  <a:pt x="154" y="104"/>
                  <a:pt x="156" y="102"/>
                  <a:pt x="156" y="100"/>
                </a:cubicBezTo>
                <a:cubicBezTo>
                  <a:pt x="156" y="98"/>
                  <a:pt x="154" y="96"/>
                  <a:pt x="152" y="96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" name="Freeform 197">
            <a:extLst>
              <a:ext uri="{FF2B5EF4-FFF2-40B4-BE49-F238E27FC236}">
                <a16:creationId xmlns:a16="http://schemas.microsoft.com/office/drawing/2014/main" xmlns="" id="{3BC84B36-57CB-4CB2-BB96-005C25ADB04B}"/>
              </a:ext>
            </a:extLst>
          </p:cNvPr>
          <p:cNvSpPr>
            <a:spLocks noEditPoints="1"/>
          </p:cNvSpPr>
          <p:nvPr/>
        </p:nvSpPr>
        <p:spPr bwMode="auto">
          <a:xfrm>
            <a:off x="7874848" y="3759536"/>
            <a:ext cx="488576" cy="413212"/>
          </a:xfrm>
          <a:custGeom>
            <a:avLst/>
            <a:gdLst>
              <a:gd name="T0" fmla="*/ 144 w 176"/>
              <a:gd name="T1" fmla="*/ 80 h 176"/>
              <a:gd name="T2" fmla="*/ 160 w 176"/>
              <a:gd name="T3" fmla="*/ 80 h 176"/>
              <a:gd name="T4" fmla="*/ 112 w 176"/>
              <a:gd name="T5" fmla="*/ 72 h 176"/>
              <a:gd name="T6" fmla="*/ 24 w 176"/>
              <a:gd name="T7" fmla="*/ 152 h 176"/>
              <a:gd name="T8" fmla="*/ 112 w 176"/>
              <a:gd name="T9" fmla="*/ 72 h 176"/>
              <a:gd name="T10" fmla="*/ 32 w 176"/>
              <a:gd name="T11" fmla="*/ 144 h 176"/>
              <a:gd name="T12" fmla="*/ 104 w 176"/>
              <a:gd name="T13" fmla="*/ 80 h 176"/>
              <a:gd name="T14" fmla="*/ 160 w 176"/>
              <a:gd name="T15" fmla="*/ 48 h 176"/>
              <a:gd name="T16" fmla="*/ 99 w 176"/>
              <a:gd name="T17" fmla="*/ 35 h 176"/>
              <a:gd name="T18" fmla="*/ 120 w 176"/>
              <a:gd name="T19" fmla="*/ 16 h 176"/>
              <a:gd name="T20" fmla="*/ 120 w 176"/>
              <a:gd name="T21" fmla="*/ 0 h 176"/>
              <a:gd name="T22" fmla="*/ 112 w 176"/>
              <a:gd name="T23" fmla="*/ 10 h 176"/>
              <a:gd name="T24" fmla="*/ 88 w 176"/>
              <a:gd name="T25" fmla="*/ 32 h 176"/>
              <a:gd name="T26" fmla="*/ 64 w 176"/>
              <a:gd name="T27" fmla="*/ 10 h 176"/>
              <a:gd name="T28" fmla="*/ 56 w 176"/>
              <a:gd name="T29" fmla="*/ 0 h 176"/>
              <a:gd name="T30" fmla="*/ 56 w 176"/>
              <a:gd name="T31" fmla="*/ 16 h 176"/>
              <a:gd name="T32" fmla="*/ 77 w 176"/>
              <a:gd name="T33" fmla="*/ 35 h 176"/>
              <a:gd name="T34" fmla="*/ 16 w 176"/>
              <a:gd name="T35" fmla="*/ 48 h 176"/>
              <a:gd name="T36" fmla="*/ 0 w 176"/>
              <a:gd name="T37" fmla="*/ 160 h 176"/>
              <a:gd name="T38" fmla="*/ 160 w 176"/>
              <a:gd name="T39" fmla="*/ 176 h 176"/>
              <a:gd name="T40" fmla="*/ 176 w 176"/>
              <a:gd name="T41" fmla="*/ 64 h 176"/>
              <a:gd name="T42" fmla="*/ 128 w 176"/>
              <a:gd name="T43" fmla="*/ 168 h 176"/>
              <a:gd name="T44" fmla="*/ 8 w 176"/>
              <a:gd name="T45" fmla="*/ 160 h 176"/>
              <a:gd name="T46" fmla="*/ 16 w 176"/>
              <a:gd name="T47" fmla="*/ 56 h 176"/>
              <a:gd name="T48" fmla="*/ 128 w 176"/>
              <a:gd name="T49" fmla="*/ 168 h 176"/>
              <a:gd name="T50" fmla="*/ 160 w 176"/>
              <a:gd name="T51" fmla="*/ 168 h 176"/>
              <a:gd name="T52" fmla="*/ 136 w 176"/>
              <a:gd name="T53" fmla="*/ 56 h 176"/>
              <a:gd name="T54" fmla="*/ 168 w 176"/>
              <a:gd name="T55" fmla="*/ 64 h 176"/>
              <a:gd name="T56" fmla="*/ 152 w 176"/>
              <a:gd name="T57" fmla="*/ 112 h 176"/>
              <a:gd name="T58" fmla="*/ 152 w 176"/>
              <a:gd name="T59" fmla="*/ 120 h 176"/>
              <a:gd name="T60" fmla="*/ 152 w 176"/>
              <a:gd name="T61" fmla="*/ 112 h 176"/>
              <a:gd name="T62" fmla="*/ 148 w 176"/>
              <a:gd name="T63" fmla="*/ 100 h 176"/>
              <a:gd name="T64" fmla="*/ 156 w 176"/>
              <a:gd name="T65" fmla="*/ 10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52" y="72"/>
                </a:moveTo>
                <a:cubicBezTo>
                  <a:pt x="148" y="72"/>
                  <a:pt x="144" y="76"/>
                  <a:pt x="144" y="80"/>
                </a:cubicBezTo>
                <a:cubicBezTo>
                  <a:pt x="144" y="84"/>
                  <a:pt x="148" y="88"/>
                  <a:pt x="152" y="88"/>
                </a:cubicBezTo>
                <a:cubicBezTo>
                  <a:pt x="156" y="88"/>
                  <a:pt x="160" y="84"/>
                  <a:pt x="160" y="80"/>
                </a:cubicBezTo>
                <a:cubicBezTo>
                  <a:pt x="160" y="76"/>
                  <a:pt x="156" y="72"/>
                  <a:pt x="152" y="72"/>
                </a:cubicBezTo>
                <a:moveTo>
                  <a:pt x="112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112" y="152"/>
                  <a:pt x="112" y="152"/>
                  <a:pt x="112" y="152"/>
                </a:cubicBezTo>
                <a:lnTo>
                  <a:pt x="112" y="72"/>
                </a:lnTo>
                <a:close/>
                <a:moveTo>
                  <a:pt x="104" y="144"/>
                </a:moveTo>
                <a:cubicBezTo>
                  <a:pt x="32" y="144"/>
                  <a:pt x="32" y="144"/>
                  <a:pt x="32" y="144"/>
                </a:cubicBezTo>
                <a:cubicBezTo>
                  <a:pt x="32" y="80"/>
                  <a:pt x="32" y="80"/>
                  <a:pt x="32" y="80"/>
                </a:cubicBezTo>
                <a:cubicBezTo>
                  <a:pt x="104" y="80"/>
                  <a:pt x="104" y="80"/>
                  <a:pt x="104" y="80"/>
                </a:cubicBezTo>
                <a:lnTo>
                  <a:pt x="104" y="144"/>
                </a:lnTo>
                <a:close/>
                <a:moveTo>
                  <a:pt x="160" y="48"/>
                </a:moveTo>
                <a:cubicBezTo>
                  <a:pt x="108" y="48"/>
                  <a:pt x="108" y="48"/>
                  <a:pt x="108" y="48"/>
                </a:cubicBezTo>
                <a:cubicBezTo>
                  <a:pt x="106" y="43"/>
                  <a:pt x="103" y="38"/>
                  <a:pt x="99" y="35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19" y="16"/>
                  <a:pt x="119" y="16"/>
                  <a:pt x="120" y="16"/>
                </a:cubicBezTo>
                <a:cubicBezTo>
                  <a:pt x="124" y="16"/>
                  <a:pt x="128" y="12"/>
                  <a:pt x="128" y="8"/>
                </a:cubicBezTo>
                <a:cubicBezTo>
                  <a:pt x="128" y="4"/>
                  <a:pt x="124" y="0"/>
                  <a:pt x="120" y="0"/>
                </a:cubicBezTo>
                <a:cubicBezTo>
                  <a:pt x="116" y="0"/>
                  <a:pt x="112" y="4"/>
                  <a:pt x="112" y="8"/>
                </a:cubicBezTo>
                <a:cubicBezTo>
                  <a:pt x="112" y="9"/>
                  <a:pt x="112" y="9"/>
                  <a:pt x="112" y="10"/>
                </a:cubicBezTo>
                <a:cubicBezTo>
                  <a:pt x="90" y="32"/>
                  <a:pt x="90" y="32"/>
                  <a:pt x="90" y="32"/>
                </a:cubicBezTo>
                <a:cubicBezTo>
                  <a:pt x="89" y="32"/>
                  <a:pt x="89" y="32"/>
                  <a:pt x="88" y="32"/>
                </a:cubicBezTo>
                <a:cubicBezTo>
                  <a:pt x="87" y="32"/>
                  <a:pt x="87" y="32"/>
                  <a:pt x="86" y="32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9"/>
                  <a:pt x="64" y="9"/>
                  <a:pt x="64" y="8"/>
                </a:cubicBezTo>
                <a:cubicBezTo>
                  <a:pt x="64" y="4"/>
                  <a:pt x="60" y="0"/>
                  <a:pt x="56" y="0"/>
                </a:cubicBezTo>
                <a:cubicBezTo>
                  <a:pt x="52" y="0"/>
                  <a:pt x="48" y="4"/>
                  <a:pt x="48" y="8"/>
                </a:cubicBezTo>
                <a:cubicBezTo>
                  <a:pt x="48" y="12"/>
                  <a:pt x="52" y="16"/>
                  <a:pt x="56" y="16"/>
                </a:cubicBezTo>
                <a:cubicBezTo>
                  <a:pt x="57" y="16"/>
                  <a:pt x="57" y="16"/>
                  <a:pt x="58" y="16"/>
                </a:cubicBezTo>
                <a:cubicBezTo>
                  <a:pt x="77" y="35"/>
                  <a:pt x="77" y="35"/>
                  <a:pt x="77" y="35"/>
                </a:cubicBezTo>
                <a:cubicBezTo>
                  <a:pt x="73" y="38"/>
                  <a:pt x="70" y="43"/>
                  <a:pt x="68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7" y="48"/>
                  <a:pt x="0" y="55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5"/>
                  <a:pt x="169" y="48"/>
                  <a:pt x="160" y="48"/>
                </a:cubicBezTo>
                <a:moveTo>
                  <a:pt x="128" y="168"/>
                </a:move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0"/>
                  <a:pt x="12" y="56"/>
                  <a:pt x="16" y="56"/>
                </a:cubicBezTo>
                <a:cubicBezTo>
                  <a:pt x="128" y="56"/>
                  <a:pt x="128" y="56"/>
                  <a:pt x="128" y="56"/>
                </a:cubicBezTo>
                <a:lnTo>
                  <a:pt x="128" y="168"/>
                </a:lnTo>
                <a:close/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36" y="168"/>
                  <a:pt x="136" y="168"/>
                  <a:pt x="136" y="168"/>
                </a:cubicBezTo>
                <a:cubicBezTo>
                  <a:pt x="136" y="56"/>
                  <a:pt x="136" y="56"/>
                  <a:pt x="136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4" y="56"/>
                  <a:pt x="168" y="60"/>
                  <a:pt x="168" y="64"/>
                </a:cubicBezTo>
                <a:lnTo>
                  <a:pt x="168" y="160"/>
                </a:lnTo>
                <a:close/>
                <a:moveTo>
                  <a:pt x="152" y="112"/>
                </a:moveTo>
                <a:cubicBezTo>
                  <a:pt x="150" y="112"/>
                  <a:pt x="148" y="114"/>
                  <a:pt x="148" y="116"/>
                </a:cubicBezTo>
                <a:cubicBezTo>
                  <a:pt x="148" y="118"/>
                  <a:pt x="150" y="120"/>
                  <a:pt x="152" y="120"/>
                </a:cubicBezTo>
                <a:cubicBezTo>
                  <a:pt x="154" y="120"/>
                  <a:pt x="156" y="118"/>
                  <a:pt x="156" y="116"/>
                </a:cubicBezTo>
                <a:cubicBezTo>
                  <a:pt x="156" y="114"/>
                  <a:pt x="154" y="112"/>
                  <a:pt x="152" y="112"/>
                </a:cubicBezTo>
                <a:moveTo>
                  <a:pt x="152" y="96"/>
                </a:moveTo>
                <a:cubicBezTo>
                  <a:pt x="150" y="96"/>
                  <a:pt x="148" y="98"/>
                  <a:pt x="148" y="100"/>
                </a:cubicBezTo>
                <a:cubicBezTo>
                  <a:pt x="148" y="102"/>
                  <a:pt x="150" y="104"/>
                  <a:pt x="152" y="104"/>
                </a:cubicBezTo>
                <a:cubicBezTo>
                  <a:pt x="154" y="104"/>
                  <a:pt x="156" y="102"/>
                  <a:pt x="156" y="100"/>
                </a:cubicBezTo>
                <a:cubicBezTo>
                  <a:pt x="156" y="98"/>
                  <a:pt x="154" y="96"/>
                  <a:pt x="152" y="96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Freeform 197">
            <a:extLst>
              <a:ext uri="{FF2B5EF4-FFF2-40B4-BE49-F238E27FC236}">
                <a16:creationId xmlns:a16="http://schemas.microsoft.com/office/drawing/2014/main" xmlns="" id="{E53FF609-96D2-4043-B186-76AE95BB4A11}"/>
              </a:ext>
            </a:extLst>
          </p:cNvPr>
          <p:cNvSpPr>
            <a:spLocks noEditPoints="1"/>
          </p:cNvSpPr>
          <p:nvPr/>
        </p:nvSpPr>
        <p:spPr bwMode="auto">
          <a:xfrm>
            <a:off x="1814481" y="5433968"/>
            <a:ext cx="488576" cy="413212"/>
          </a:xfrm>
          <a:custGeom>
            <a:avLst/>
            <a:gdLst>
              <a:gd name="T0" fmla="*/ 144 w 176"/>
              <a:gd name="T1" fmla="*/ 80 h 176"/>
              <a:gd name="T2" fmla="*/ 160 w 176"/>
              <a:gd name="T3" fmla="*/ 80 h 176"/>
              <a:gd name="T4" fmla="*/ 112 w 176"/>
              <a:gd name="T5" fmla="*/ 72 h 176"/>
              <a:gd name="T6" fmla="*/ 24 w 176"/>
              <a:gd name="T7" fmla="*/ 152 h 176"/>
              <a:gd name="T8" fmla="*/ 112 w 176"/>
              <a:gd name="T9" fmla="*/ 72 h 176"/>
              <a:gd name="T10" fmla="*/ 32 w 176"/>
              <a:gd name="T11" fmla="*/ 144 h 176"/>
              <a:gd name="T12" fmla="*/ 104 w 176"/>
              <a:gd name="T13" fmla="*/ 80 h 176"/>
              <a:gd name="T14" fmla="*/ 160 w 176"/>
              <a:gd name="T15" fmla="*/ 48 h 176"/>
              <a:gd name="T16" fmla="*/ 99 w 176"/>
              <a:gd name="T17" fmla="*/ 35 h 176"/>
              <a:gd name="T18" fmla="*/ 120 w 176"/>
              <a:gd name="T19" fmla="*/ 16 h 176"/>
              <a:gd name="T20" fmla="*/ 120 w 176"/>
              <a:gd name="T21" fmla="*/ 0 h 176"/>
              <a:gd name="T22" fmla="*/ 112 w 176"/>
              <a:gd name="T23" fmla="*/ 10 h 176"/>
              <a:gd name="T24" fmla="*/ 88 w 176"/>
              <a:gd name="T25" fmla="*/ 32 h 176"/>
              <a:gd name="T26" fmla="*/ 64 w 176"/>
              <a:gd name="T27" fmla="*/ 10 h 176"/>
              <a:gd name="T28" fmla="*/ 56 w 176"/>
              <a:gd name="T29" fmla="*/ 0 h 176"/>
              <a:gd name="T30" fmla="*/ 56 w 176"/>
              <a:gd name="T31" fmla="*/ 16 h 176"/>
              <a:gd name="T32" fmla="*/ 77 w 176"/>
              <a:gd name="T33" fmla="*/ 35 h 176"/>
              <a:gd name="T34" fmla="*/ 16 w 176"/>
              <a:gd name="T35" fmla="*/ 48 h 176"/>
              <a:gd name="T36" fmla="*/ 0 w 176"/>
              <a:gd name="T37" fmla="*/ 160 h 176"/>
              <a:gd name="T38" fmla="*/ 160 w 176"/>
              <a:gd name="T39" fmla="*/ 176 h 176"/>
              <a:gd name="T40" fmla="*/ 176 w 176"/>
              <a:gd name="T41" fmla="*/ 64 h 176"/>
              <a:gd name="T42" fmla="*/ 128 w 176"/>
              <a:gd name="T43" fmla="*/ 168 h 176"/>
              <a:gd name="T44" fmla="*/ 8 w 176"/>
              <a:gd name="T45" fmla="*/ 160 h 176"/>
              <a:gd name="T46" fmla="*/ 16 w 176"/>
              <a:gd name="T47" fmla="*/ 56 h 176"/>
              <a:gd name="T48" fmla="*/ 128 w 176"/>
              <a:gd name="T49" fmla="*/ 168 h 176"/>
              <a:gd name="T50" fmla="*/ 160 w 176"/>
              <a:gd name="T51" fmla="*/ 168 h 176"/>
              <a:gd name="T52" fmla="*/ 136 w 176"/>
              <a:gd name="T53" fmla="*/ 56 h 176"/>
              <a:gd name="T54" fmla="*/ 168 w 176"/>
              <a:gd name="T55" fmla="*/ 64 h 176"/>
              <a:gd name="T56" fmla="*/ 152 w 176"/>
              <a:gd name="T57" fmla="*/ 112 h 176"/>
              <a:gd name="T58" fmla="*/ 152 w 176"/>
              <a:gd name="T59" fmla="*/ 120 h 176"/>
              <a:gd name="T60" fmla="*/ 152 w 176"/>
              <a:gd name="T61" fmla="*/ 112 h 176"/>
              <a:gd name="T62" fmla="*/ 148 w 176"/>
              <a:gd name="T63" fmla="*/ 100 h 176"/>
              <a:gd name="T64" fmla="*/ 156 w 176"/>
              <a:gd name="T65" fmla="*/ 10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52" y="72"/>
                </a:moveTo>
                <a:cubicBezTo>
                  <a:pt x="148" y="72"/>
                  <a:pt x="144" y="76"/>
                  <a:pt x="144" y="80"/>
                </a:cubicBezTo>
                <a:cubicBezTo>
                  <a:pt x="144" y="84"/>
                  <a:pt x="148" y="88"/>
                  <a:pt x="152" y="88"/>
                </a:cubicBezTo>
                <a:cubicBezTo>
                  <a:pt x="156" y="88"/>
                  <a:pt x="160" y="84"/>
                  <a:pt x="160" y="80"/>
                </a:cubicBezTo>
                <a:cubicBezTo>
                  <a:pt x="160" y="76"/>
                  <a:pt x="156" y="72"/>
                  <a:pt x="152" y="72"/>
                </a:cubicBezTo>
                <a:moveTo>
                  <a:pt x="112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112" y="152"/>
                  <a:pt x="112" y="152"/>
                  <a:pt x="112" y="152"/>
                </a:cubicBezTo>
                <a:lnTo>
                  <a:pt x="112" y="72"/>
                </a:lnTo>
                <a:close/>
                <a:moveTo>
                  <a:pt x="104" y="144"/>
                </a:moveTo>
                <a:cubicBezTo>
                  <a:pt x="32" y="144"/>
                  <a:pt x="32" y="144"/>
                  <a:pt x="32" y="144"/>
                </a:cubicBezTo>
                <a:cubicBezTo>
                  <a:pt x="32" y="80"/>
                  <a:pt x="32" y="80"/>
                  <a:pt x="32" y="80"/>
                </a:cubicBezTo>
                <a:cubicBezTo>
                  <a:pt x="104" y="80"/>
                  <a:pt x="104" y="80"/>
                  <a:pt x="104" y="80"/>
                </a:cubicBezTo>
                <a:lnTo>
                  <a:pt x="104" y="144"/>
                </a:lnTo>
                <a:close/>
                <a:moveTo>
                  <a:pt x="160" y="48"/>
                </a:moveTo>
                <a:cubicBezTo>
                  <a:pt x="108" y="48"/>
                  <a:pt x="108" y="48"/>
                  <a:pt x="108" y="48"/>
                </a:cubicBezTo>
                <a:cubicBezTo>
                  <a:pt x="106" y="43"/>
                  <a:pt x="103" y="38"/>
                  <a:pt x="99" y="35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19" y="16"/>
                  <a:pt x="119" y="16"/>
                  <a:pt x="120" y="16"/>
                </a:cubicBezTo>
                <a:cubicBezTo>
                  <a:pt x="124" y="16"/>
                  <a:pt x="128" y="12"/>
                  <a:pt x="128" y="8"/>
                </a:cubicBezTo>
                <a:cubicBezTo>
                  <a:pt x="128" y="4"/>
                  <a:pt x="124" y="0"/>
                  <a:pt x="120" y="0"/>
                </a:cubicBezTo>
                <a:cubicBezTo>
                  <a:pt x="116" y="0"/>
                  <a:pt x="112" y="4"/>
                  <a:pt x="112" y="8"/>
                </a:cubicBezTo>
                <a:cubicBezTo>
                  <a:pt x="112" y="9"/>
                  <a:pt x="112" y="9"/>
                  <a:pt x="112" y="10"/>
                </a:cubicBezTo>
                <a:cubicBezTo>
                  <a:pt x="90" y="32"/>
                  <a:pt x="90" y="32"/>
                  <a:pt x="90" y="32"/>
                </a:cubicBezTo>
                <a:cubicBezTo>
                  <a:pt x="89" y="32"/>
                  <a:pt x="89" y="32"/>
                  <a:pt x="88" y="32"/>
                </a:cubicBezTo>
                <a:cubicBezTo>
                  <a:pt x="87" y="32"/>
                  <a:pt x="87" y="32"/>
                  <a:pt x="86" y="32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9"/>
                  <a:pt x="64" y="9"/>
                  <a:pt x="64" y="8"/>
                </a:cubicBezTo>
                <a:cubicBezTo>
                  <a:pt x="64" y="4"/>
                  <a:pt x="60" y="0"/>
                  <a:pt x="56" y="0"/>
                </a:cubicBezTo>
                <a:cubicBezTo>
                  <a:pt x="52" y="0"/>
                  <a:pt x="48" y="4"/>
                  <a:pt x="48" y="8"/>
                </a:cubicBezTo>
                <a:cubicBezTo>
                  <a:pt x="48" y="12"/>
                  <a:pt x="52" y="16"/>
                  <a:pt x="56" y="16"/>
                </a:cubicBezTo>
                <a:cubicBezTo>
                  <a:pt x="57" y="16"/>
                  <a:pt x="57" y="16"/>
                  <a:pt x="58" y="16"/>
                </a:cubicBezTo>
                <a:cubicBezTo>
                  <a:pt x="77" y="35"/>
                  <a:pt x="77" y="35"/>
                  <a:pt x="77" y="35"/>
                </a:cubicBezTo>
                <a:cubicBezTo>
                  <a:pt x="73" y="38"/>
                  <a:pt x="70" y="43"/>
                  <a:pt x="68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7" y="48"/>
                  <a:pt x="0" y="55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5"/>
                  <a:pt x="169" y="48"/>
                  <a:pt x="160" y="48"/>
                </a:cubicBezTo>
                <a:moveTo>
                  <a:pt x="128" y="168"/>
                </a:move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0"/>
                  <a:pt x="12" y="56"/>
                  <a:pt x="16" y="56"/>
                </a:cubicBezTo>
                <a:cubicBezTo>
                  <a:pt x="128" y="56"/>
                  <a:pt x="128" y="56"/>
                  <a:pt x="128" y="56"/>
                </a:cubicBezTo>
                <a:lnTo>
                  <a:pt x="128" y="168"/>
                </a:lnTo>
                <a:close/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36" y="168"/>
                  <a:pt x="136" y="168"/>
                  <a:pt x="136" y="168"/>
                </a:cubicBezTo>
                <a:cubicBezTo>
                  <a:pt x="136" y="56"/>
                  <a:pt x="136" y="56"/>
                  <a:pt x="136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4" y="56"/>
                  <a:pt x="168" y="60"/>
                  <a:pt x="168" y="64"/>
                </a:cubicBezTo>
                <a:lnTo>
                  <a:pt x="168" y="160"/>
                </a:lnTo>
                <a:close/>
                <a:moveTo>
                  <a:pt x="152" y="112"/>
                </a:moveTo>
                <a:cubicBezTo>
                  <a:pt x="150" y="112"/>
                  <a:pt x="148" y="114"/>
                  <a:pt x="148" y="116"/>
                </a:cubicBezTo>
                <a:cubicBezTo>
                  <a:pt x="148" y="118"/>
                  <a:pt x="150" y="120"/>
                  <a:pt x="152" y="120"/>
                </a:cubicBezTo>
                <a:cubicBezTo>
                  <a:pt x="154" y="120"/>
                  <a:pt x="156" y="118"/>
                  <a:pt x="156" y="116"/>
                </a:cubicBezTo>
                <a:cubicBezTo>
                  <a:pt x="156" y="114"/>
                  <a:pt x="154" y="112"/>
                  <a:pt x="152" y="112"/>
                </a:cubicBezTo>
                <a:moveTo>
                  <a:pt x="152" y="96"/>
                </a:moveTo>
                <a:cubicBezTo>
                  <a:pt x="150" y="96"/>
                  <a:pt x="148" y="98"/>
                  <a:pt x="148" y="100"/>
                </a:cubicBezTo>
                <a:cubicBezTo>
                  <a:pt x="148" y="102"/>
                  <a:pt x="150" y="104"/>
                  <a:pt x="152" y="104"/>
                </a:cubicBezTo>
                <a:cubicBezTo>
                  <a:pt x="154" y="104"/>
                  <a:pt x="156" y="102"/>
                  <a:pt x="156" y="100"/>
                </a:cubicBezTo>
                <a:cubicBezTo>
                  <a:pt x="156" y="98"/>
                  <a:pt x="154" y="96"/>
                  <a:pt x="152" y="96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0" name="Freeform 197">
            <a:extLst>
              <a:ext uri="{FF2B5EF4-FFF2-40B4-BE49-F238E27FC236}">
                <a16:creationId xmlns:a16="http://schemas.microsoft.com/office/drawing/2014/main" xmlns="" id="{C1B9B865-CD16-4206-8CF8-AF6FA0FDC3FE}"/>
              </a:ext>
            </a:extLst>
          </p:cNvPr>
          <p:cNvSpPr>
            <a:spLocks noEditPoints="1"/>
          </p:cNvSpPr>
          <p:nvPr/>
        </p:nvSpPr>
        <p:spPr bwMode="auto">
          <a:xfrm>
            <a:off x="4844265" y="1654208"/>
            <a:ext cx="488576" cy="413212"/>
          </a:xfrm>
          <a:custGeom>
            <a:avLst/>
            <a:gdLst>
              <a:gd name="T0" fmla="*/ 144 w 176"/>
              <a:gd name="T1" fmla="*/ 80 h 176"/>
              <a:gd name="T2" fmla="*/ 160 w 176"/>
              <a:gd name="T3" fmla="*/ 80 h 176"/>
              <a:gd name="T4" fmla="*/ 112 w 176"/>
              <a:gd name="T5" fmla="*/ 72 h 176"/>
              <a:gd name="T6" fmla="*/ 24 w 176"/>
              <a:gd name="T7" fmla="*/ 152 h 176"/>
              <a:gd name="T8" fmla="*/ 112 w 176"/>
              <a:gd name="T9" fmla="*/ 72 h 176"/>
              <a:gd name="T10" fmla="*/ 32 w 176"/>
              <a:gd name="T11" fmla="*/ 144 h 176"/>
              <a:gd name="T12" fmla="*/ 104 w 176"/>
              <a:gd name="T13" fmla="*/ 80 h 176"/>
              <a:gd name="T14" fmla="*/ 160 w 176"/>
              <a:gd name="T15" fmla="*/ 48 h 176"/>
              <a:gd name="T16" fmla="*/ 99 w 176"/>
              <a:gd name="T17" fmla="*/ 35 h 176"/>
              <a:gd name="T18" fmla="*/ 120 w 176"/>
              <a:gd name="T19" fmla="*/ 16 h 176"/>
              <a:gd name="T20" fmla="*/ 120 w 176"/>
              <a:gd name="T21" fmla="*/ 0 h 176"/>
              <a:gd name="T22" fmla="*/ 112 w 176"/>
              <a:gd name="T23" fmla="*/ 10 h 176"/>
              <a:gd name="T24" fmla="*/ 88 w 176"/>
              <a:gd name="T25" fmla="*/ 32 h 176"/>
              <a:gd name="T26" fmla="*/ 64 w 176"/>
              <a:gd name="T27" fmla="*/ 10 h 176"/>
              <a:gd name="T28" fmla="*/ 56 w 176"/>
              <a:gd name="T29" fmla="*/ 0 h 176"/>
              <a:gd name="T30" fmla="*/ 56 w 176"/>
              <a:gd name="T31" fmla="*/ 16 h 176"/>
              <a:gd name="T32" fmla="*/ 77 w 176"/>
              <a:gd name="T33" fmla="*/ 35 h 176"/>
              <a:gd name="T34" fmla="*/ 16 w 176"/>
              <a:gd name="T35" fmla="*/ 48 h 176"/>
              <a:gd name="T36" fmla="*/ 0 w 176"/>
              <a:gd name="T37" fmla="*/ 160 h 176"/>
              <a:gd name="T38" fmla="*/ 160 w 176"/>
              <a:gd name="T39" fmla="*/ 176 h 176"/>
              <a:gd name="T40" fmla="*/ 176 w 176"/>
              <a:gd name="T41" fmla="*/ 64 h 176"/>
              <a:gd name="T42" fmla="*/ 128 w 176"/>
              <a:gd name="T43" fmla="*/ 168 h 176"/>
              <a:gd name="T44" fmla="*/ 8 w 176"/>
              <a:gd name="T45" fmla="*/ 160 h 176"/>
              <a:gd name="T46" fmla="*/ 16 w 176"/>
              <a:gd name="T47" fmla="*/ 56 h 176"/>
              <a:gd name="T48" fmla="*/ 128 w 176"/>
              <a:gd name="T49" fmla="*/ 168 h 176"/>
              <a:gd name="T50" fmla="*/ 160 w 176"/>
              <a:gd name="T51" fmla="*/ 168 h 176"/>
              <a:gd name="T52" fmla="*/ 136 w 176"/>
              <a:gd name="T53" fmla="*/ 56 h 176"/>
              <a:gd name="T54" fmla="*/ 168 w 176"/>
              <a:gd name="T55" fmla="*/ 64 h 176"/>
              <a:gd name="T56" fmla="*/ 152 w 176"/>
              <a:gd name="T57" fmla="*/ 112 h 176"/>
              <a:gd name="T58" fmla="*/ 152 w 176"/>
              <a:gd name="T59" fmla="*/ 120 h 176"/>
              <a:gd name="T60" fmla="*/ 152 w 176"/>
              <a:gd name="T61" fmla="*/ 112 h 176"/>
              <a:gd name="T62" fmla="*/ 148 w 176"/>
              <a:gd name="T63" fmla="*/ 100 h 176"/>
              <a:gd name="T64" fmla="*/ 156 w 176"/>
              <a:gd name="T65" fmla="*/ 10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52" y="72"/>
                </a:moveTo>
                <a:cubicBezTo>
                  <a:pt x="148" y="72"/>
                  <a:pt x="144" y="76"/>
                  <a:pt x="144" y="80"/>
                </a:cubicBezTo>
                <a:cubicBezTo>
                  <a:pt x="144" y="84"/>
                  <a:pt x="148" y="88"/>
                  <a:pt x="152" y="88"/>
                </a:cubicBezTo>
                <a:cubicBezTo>
                  <a:pt x="156" y="88"/>
                  <a:pt x="160" y="84"/>
                  <a:pt x="160" y="80"/>
                </a:cubicBezTo>
                <a:cubicBezTo>
                  <a:pt x="160" y="76"/>
                  <a:pt x="156" y="72"/>
                  <a:pt x="152" y="72"/>
                </a:cubicBezTo>
                <a:moveTo>
                  <a:pt x="112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112" y="152"/>
                  <a:pt x="112" y="152"/>
                  <a:pt x="112" y="152"/>
                </a:cubicBezTo>
                <a:lnTo>
                  <a:pt x="112" y="72"/>
                </a:lnTo>
                <a:close/>
                <a:moveTo>
                  <a:pt x="104" y="144"/>
                </a:moveTo>
                <a:cubicBezTo>
                  <a:pt x="32" y="144"/>
                  <a:pt x="32" y="144"/>
                  <a:pt x="32" y="144"/>
                </a:cubicBezTo>
                <a:cubicBezTo>
                  <a:pt x="32" y="80"/>
                  <a:pt x="32" y="80"/>
                  <a:pt x="32" y="80"/>
                </a:cubicBezTo>
                <a:cubicBezTo>
                  <a:pt x="104" y="80"/>
                  <a:pt x="104" y="80"/>
                  <a:pt x="104" y="80"/>
                </a:cubicBezTo>
                <a:lnTo>
                  <a:pt x="104" y="144"/>
                </a:lnTo>
                <a:close/>
                <a:moveTo>
                  <a:pt x="160" y="48"/>
                </a:moveTo>
                <a:cubicBezTo>
                  <a:pt x="108" y="48"/>
                  <a:pt x="108" y="48"/>
                  <a:pt x="108" y="48"/>
                </a:cubicBezTo>
                <a:cubicBezTo>
                  <a:pt x="106" y="43"/>
                  <a:pt x="103" y="38"/>
                  <a:pt x="99" y="35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19" y="16"/>
                  <a:pt x="119" y="16"/>
                  <a:pt x="120" y="16"/>
                </a:cubicBezTo>
                <a:cubicBezTo>
                  <a:pt x="124" y="16"/>
                  <a:pt x="128" y="12"/>
                  <a:pt x="128" y="8"/>
                </a:cubicBezTo>
                <a:cubicBezTo>
                  <a:pt x="128" y="4"/>
                  <a:pt x="124" y="0"/>
                  <a:pt x="120" y="0"/>
                </a:cubicBezTo>
                <a:cubicBezTo>
                  <a:pt x="116" y="0"/>
                  <a:pt x="112" y="4"/>
                  <a:pt x="112" y="8"/>
                </a:cubicBezTo>
                <a:cubicBezTo>
                  <a:pt x="112" y="9"/>
                  <a:pt x="112" y="9"/>
                  <a:pt x="112" y="10"/>
                </a:cubicBezTo>
                <a:cubicBezTo>
                  <a:pt x="90" y="32"/>
                  <a:pt x="90" y="32"/>
                  <a:pt x="90" y="32"/>
                </a:cubicBezTo>
                <a:cubicBezTo>
                  <a:pt x="89" y="32"/>
                  <a:pt x="89" y="32"/>
                  <a:pt x="88" y="32"/>
                </a:cubicBezTo>
                <a:cubicBezTo>
                  <a:pt x="87" y="32"/>
                  <a:pt x="87" y="32"/>
                  <a:pt x="86" y="32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9"/>
                  <a:pt x="64" y="9"/>
                  <a:pt x="64" y="8"/>
                </a:cubicBezTo>
                <a:cubicBezTo>
                  <a:pt x="64" y="4"/>
                  <a:pt x="60" y="0"/>
                  <a:pt x="56" y="0"/>
                </a:cubicBezTo>
                <a:cubicBezTo>
                  <a:pt x="52" y="0"/>
                  <a:pt x="48" y="4"/>
                  <a:pt x="48" y="8"/>
                </a:cubicBezTo>
                <a:cubicBezTo>
                  <a:pt x="48" y="12"/>
                  <a:pt x="52" y="16"/>
                  <a:pt x="56" y="16"/>
                </a:cubicBezTo>
                <a:cubicBezTo>
                  <a:pt x="57" y="16"/>
                  <a:pt x="57" y="16"/>
                  <a:pt x="58" y="16"/>
                </a:cubicBezTo>
                <a:cubicBezTo>
                  <a:pt x="77" y="35"/>
                  <a:pt x="77" y="35"/>
                  <a:pt x="77" y="35"/>
                </a:cubicBezTo>
                <a:cubicBezTo>
                  <a:pt x="73" y="38"/>
                  <a:pt x="70" y="43"/>
                  <a:pt x="68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7" y="48"/>
                  <a:pt x="0" y="55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5"/>
                  <a:pt x="169" y="48"/>
                  <a:pt x="160" y="48"/>
                </a:cubicBezTo>
                <a:moveTo>
                  <a:pt x="128" y="168"/>
                </a:move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0"/>
                  <a:pt x="12" y="56"/>
                  <a:pt x="16" y="56"/>
                </a:cubicBezTo>
                <a:cubicBezTo>
                  <a:pt x="128" y="56"/>
                  <a:pt x="128" y="56"/>
                  <a:pt x="128" y="56"/>
                </a:cubicBezTo>
                <a:lnTo>
                  <a:pt x="128" y="168"/>
                </a:lnTo>
                <a:close/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36" y="168"/>
                  <a:pt x="136" y="168"/>
                  <a:pt x="136" y="168"/>
                </a:cubicBezTo>
                <a:cubicBezTo>
                  <a:pt x="136" y="56"/>
                  <a:pt x="136" y="56"/>
                  <a:pt x="136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4" y="56"/>
                  <a:pt x="168" y="60"/>
                  <a:pt x="168" y="64"/>
                </a:cubicBezTo>
                <a:lnTo>
                  <a:pt x="168" y="160"/>
                </a:lnTo>
                <a:close/>
                <a:moveTo>
                  <a:pt x="152" y="112"/>
                </a:moveTo>
                <a:cubicBezTo>
                  <a:pt x="150" y="112"/>
                  <a:pt x="148" y="114"/>
                  <a:pt x="148" y="116"/>
                </a:cubicBezTo>
                <a:cubicBezTo>
                  <a:pt x="148" y="118"/>
                  <a:pt x="150" y="120"/>
                  <a:pt x="152" y="120"/>
                </a:cubicBezTo>
                <a:cubicBezTo>
                  <a:pt x="154" y="120"/>
                  <a:pt x="156" y="118"/>
                  <a:pt x="156" y="116"/>
                </a:cubicBezTo>
                <a:cubicBezTo>
                  <a:pt x="156" y="114"/>
                  <a:pt x="154" y="112"/>
                  <a:pt x="152" y="112"/>
                </a:cubicBezTo>
                <a:moveTo>
                  <a:pt x="152" y="96"/>
                </a:moveTo>
                <a:cubicBezTo>
                  <a:pt x="150" y="96"/>
                  <a:pt x="148" y="98"/>
                  <a:pt x="148" y="100"/>
                </a:cubicBezTo>
                <a:cubicBezTo>
                  <a:pt x="148" y="102"/>
                  <a:pt x="150" y="104"/>
                  <a:pt x="152" y="104"/>
                </a:cubicBezTo>
                <a:cubicBezTo>
                  <a:pt x="154" y="104"/>
                  <a:pt x="156" y="102"/>
                  <a:pt x="156" y="100"/>
                </a:cubicBezTo>
                <a:cubicBezTo>
                  <a:pt x="156" y="98"/>
                  <a:pt x="154" y="96"/>
                  <a:pt x="152" y="96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" name="Freeform 197">
            <a:extLst>
              <a:ext uri="{FF2B5EF4-FFF2-40B4-BE49-F238E27FC236}">
                <a16:creationId xmlns:a16="http://schemas.microsoft.com/office/drawing/2014/main" xmlns="" id="{65D0C807-621D-432F-96CB-C5FB63774FD1}"/>
              </a:ext>
            </a:extLst>
          </p:cNvPr>
          <p:cNvSpPr>
            <a:spLocks noEditPoints="1"/>
          </p:cNvSpPr>
          <p:nvPr/>
        </p:nvSpPr>
        <p:spPr bwMode="auto">
          <a:xfrm>
            <a:off x="4369188" y="1395819"/>
            <a:ext cx="488576" cy="413212"/>
          </a:xfrm>
          <a:custGeom>
            <a:avLst/>
            <a:gdLst>
              <a:gd name="T0" fmla="*/ 144 w 176"/>
              <a:gd name="T1" fmla="*/ 80 h 176"/>
              <a:gd name="T2" fmla="*/ 160 w 176"/>
              <a:gd name="T3" fmla="*/ 80 h 176"/>
              <a:gd name="T4" fmla="*/ 112 w 176"/>
              <a:gd name="T5" fmla="*/ 72 h 176"/>
              <a:gd name="T6" fmla="*/ 24 w 176"/>
              <a:gd name="T7" fmla="*/ 152 h 176"/>
              <a:gd name="T8" fmla="*/ 112 w 176"/>
              <a:gd name="T9" fmla="*/ 72 h 176"/>
              <a:gd name="T10" fmla="*/ 32 w 176"/>
              <a:gd name="T11" fmla="*/ 144 h 176"/>
              <a:gd name="T12" fmla="*/ 104 w 176"/>
              <a:gd name="T13" fmla="*/ 80 h 176"/>
              <a:gd name="T14" fmla="*/ 160 w 176"/>
              <a:gd name="T15" fmla="*/ 48 h 176"/>
              <a:gd name="T16" fmla="*/ 99 w 176"/>
              <a:gd name="T17" fmla="*/ 35 h 176"/>
              <a:gd name="T18" fmla="*/ 120 w 176"/>
              <a:gd name="T19" fmla="*/ 16 h 176"/>
              <a:gd name="T20" fmla="*/ 120 w 176"/>
              <a:gd name="T21" fmla="*/ 0 h 176"/>
              <a:gd name="T22" fmla="*/ 112 w 176"/>
              <a:gd name="T23" fmla="*/ 10 h 176"/>
              <a:gd name="T24" fmla="*/ 88 w 176"/>
              <a:gd name="T25" fmla="*/ 32 h 176"/>
              <a:gd name="T26" fmla="*/ 64 w 176"/>
              <a:gd name="T27" fmla="*/ 10 h 176"/>
              <a:gd name="T28" fmla="*/ 56 w 176"/>
              <a:gd name="T29" fmla="*/ 0 h 176"/>
              <a:gd name="T30" fmla="*/ 56 w 176"/>
              <a:gd name="T31" fmla="*/ 16 h 176"/>
              <a:gd name="T32" fmla="*/ 77 w 176"/>
              <a:gd name="T33" fmla="*/ 35 h 176"/>
              <a:gd name="T34" fmla="*/ 16 w 176"/>
              <a:gd name="T35" fmla="*/ 48 h 176"/>
              <a:gd name="T36" fmla="*/ 0 w 176"/>
              <a:gd name="T37" fmla="*/ 160 h 176"/>
              <a:gd name="T38" fmla="*/ 160 w 176"/>
              <a:gd name="T39" fmla="*/ 176 h 176"/>
              <a:gd name="T40" fmla="*/ 176 w 176"/>
              <a:gd name="T41" fmla="*/ 64 h 176"/>
              <a:gd name="T42" fmla="*/ 128 w 176"/>
              <a:gd name="T43" fmla="*/ 168 h 176"/>
              <a:gd name="T44" fmla="*/ 8 w 176"/>
              <a:gd name="T45" fmla="*/ 160 h 176"/>
              <a:gd name="T46" fmla="*/ 16 w 176"/>
              <a:gd name="T47" fmla="*/ 56 h 176"/>
              <a:gd name="T48" fmla="*/ 128 w 176"/>
              <a:gd name="T49" fmla="*/ 168 h 176"/>
              <a:gd name="T50" fmla="*/ 160 w 176"/>
              <a:gd name="T51" fmla="*/ 168 h 176"/>
              <a:gd name="T52" fmla="*/ 136 w 176"/>
              <a:gd name="T53" fmla="*/ 56 h 176"/>
              <a:gd name="T54" fmla="*/ 168 w 176"/>
              <a:gd name="T55" fmla="*/ 64 h 176"/>
              <a:gd name="T56" fmla="*/ 152 w 176"/>
              <a:gd name="T57" fmla="*/ 112 h 176"/>
              <a:gd name="T58" fmla="*/ 152 w 176"/>
              <a:gd name="T59" fmla="*/ 120 h 176"/>
              <a:gd name="T60" fmla="*/ 152 w 176"/>
              <a:gd name="T61" fmla="*/ 112 h 176"/>
              <a:gd name="T62" fmla="*/ 148 w 176"/>
              <a:gd name="T63" fmla="*/ 100 h 176"/>
              <a:gd name="T64" fmla="*/ 156 w 176"/>
              <a:gd name="T65" fmla="*/ 10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52" y="72"/>
                </a:moveTo>
                <a:cubicBezTo>
                  <a:pt x="148" y="72"/>
                  <a:pt x="144" y="76"/>
                  <a:pt x="144" y="80"/>
                </a:cubicBezTo>
                <a:cubicBezTo>
                  <a:pt x="144" y="84"/>
                  <a:pt x="148" y="88"/>
                  <a:pt x="152" y="88"/>
                </a:cubicBezTo>
                <a:cubicBezTo>
                  <a:pt x="156" y="88"/>
                  <a:pt x="160" y="84"/>
                  <a:pt x="160" y="80"/>
                </a:cubicBezTo>
                <a:cubicBezTo>
                  <a:pt x="160" y="76"/>
                  <a:pt x="156" y="72"/>
                  <a:pt x="152" y="72"/>
                </a:cubicBezTo>
                <a:moveTo>
                  <a:pt x="112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112" y="152"/>
                  <a:pt x="112" y="152"/>
                  <a:pt x="112" y="152"/>
                </a:cubicBezTo>
                <a:lnTo>
                  <a:pt x="112" y="72"/>
                </a:lnTo>
                <a:close/>
                <a:moveTo>
                  <a:pt x="104" y="144"/>
                </a:moveTo>
                <a:cubicBezTo>
                  <a:pt x="32" y="144"/>
                  <a:pt x="32" y="144"/>
                  <a:pt x="32" y="144"/>
                </a:cubicBezTo>
                <a:cubicBezTo>
                  <a:pt x="32" y="80"/>
                  <a:pt x="32" y="80"/>
                  <a:pt x="32" y="80"/>
                </a:cubicBezTo>
                <a:cubicBezTo>
                  <a:pt x="104" y="80"/>
                  <a:pt x="104" y="80"/>
                  <a:pt x="104" y="80"/>
                </a:cubicBezTo>
                <a:lnTo>
                  <a:pt x="104" y="144"/>
                </a:lnTo>
                <a:close/>
                <a:moveTo>
                  <a:pt x="160" y="48"/>
                </a:moveTo>
                <a:cubicBezTo>
                  <a:pt x="108" y="48"/>
                  <a:pt x="108" y="48"/>
                  <a:pt x="108" y="48"/>
                </a:cubicBezTo>
                <a:cubicBezTo>
                  <a:pt x="106" y="43"/>
                  <a:pt x="103" y="38"/>
                  <a:pt x="99" y="35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19" y="16"/>
                  <a:pt x="119" y="16"/>
                  <a:pt x="120" y="16"/>
                </a:cubicBezTo>
                <a:cubicBezTo>
                  <a:pt x="124" y="16"/>
                  <a:pt x="128" y="12"/>
                  <a:pt x="128" y="8"/>
                </a:cubicBezTo>
                <a:cubicBezTo>
                  <a:pt x="128" y="4"/>
                  <a:pt x="124" y="0"/>
                  <a:pt x="120" y="0"/>
                </a:cubicBezTo>
                <a:cubicBezTo>
                  <a:pt x="116" y="0"/>
                  <a:pt x="112" y="4"/>
                  <a:pt x="112" y="8"/>
                </a:cubicBezTo>
                <a:cubicBezTo>
                  <a:pt x="112" y="9"/>
                  <a:pt x="112" y="9"/>
                  <a:pt x="112" y="10"/>
                </a:cubicBezTo>
                <a:cubicBezTo>
                  <a:pt x="90" y="32"/>
                  <a:pt x="90" y="32"/>
                  <a:pt x="90" y="32"/>
                </a:cubicBezTo>
                <a:cubicBezTo>
                  <a:pt x="89" y="32"/>
                  <a:pt x="89" y="32"/>
                  <a:pt x="88" y="32"/>
                </a:cubicBezTo>
                <a:cubicBezTo>
                  <a:pt x="87" y="32"/>
                  <a:pt x="87" y="32"/>
                  <a:pt x="86" y="32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9"/>
                  <a:pt x="64" y="9"/>
                  <a:pt x="64" y="8"/>
                </a:cubicBezTo>
                <a:cubicBezTo>
                  <a:pt x="64" y="4"/>
                  <a:pt x="60" y="0"/>
                  <a:pt x="56" y="0"/>
                </a:cubicBezTo>
                <a:cubicBezTo>
                  <a:pt x="52" y="0"/>
                  <a:pt x="48" y="4"/>
                  <a:pt x="48" y="8"/>
                </a:cubicBezTo>
                <a:cubicBezTo>
                  <a:pt x="48" y="12"/>
                  <a:pt x="52" y="16"/>
                  <a:pt x="56" y="16"/>
                </a:cubicBezTo>
                <a:cubicBezTo>
                  <a:pt x="57" y="16"/>
                  <a:pt x="57" y="16"/>
                  <a:pt x="58" y="16"/>
                </a:cubicBezTo>
                <a:cubicBezTo>
                  <a:pt x="77" y="35"/>
                  <a:pt x="77" y="35"/>
                  <a:pt x="77" y="35"/>
                </a:cubicBezTo>
                <a:cubicBezTo>
                  <a:pt x="73" y="38"/>
                  <a:pt x="70" y="43"/>
                  <a:pt x="68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7" y="48"/>
                  <a:pt x="0" y="55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5"/>
                  <a:pt x="169" y="48"/>
                  <a:pt x="160" y="48"/>
                </a:cubicBezTo>
                <a:moveTo>
                  <a:pt x="128" y="168"/>
                </a:move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0"/>
                  <a:pt x="12" y="56"/>
                  <a:pt x="16" y="56"/>
                </a:cubicBezTo>
                <a:cubicBezTo>
                  <a:pt x="128" y="56"/>
                  <a:pt x="128" y="56"/>
                  <a:pt x="128" y="56"/>
                </a:cubicBezTo>
                <a:lnTo>
                  <a:pt x="128" y="168"/>
                </a:lnTo>
                <a:close/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36" y="168"/>
                  <a:pt x="136" y="168"/>
                  <a:pt x="136" y="168"/>
                </a:cubicBezTo>
                <a:cubicBezTo>
                  <a:pt x="136" y="56"/>
                  <a:pt x="136" y="56"/>
                  <a:pt x="136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4" y="56"/>
                  <a:pt x="168" y="60"/>
                  <a:pt x="168" y="64"/>
                </a:cubicBezTo>
                <a:lnTo>
                  <a:pt x="168" y="160"/>
                </a:lnTo>
                <a:close/>
                <a:moveTo>
                  <a:pt x="152" y="112"/>
                </a:moveTo>
                <a:cubicBezTo>
                  <a:pt x="150" y="112"/>
                  <a:pt x="148" y="114"/>
                  <a:pt x="148" y="116"/>
                </a:cubicBezTo>
                <a:cubicBezTo>
                  <a:pt x="148" y="118"/>
                  <a:pt x="150" y="120"/>
                  <a:pt x="152" y="120"/>
                </a:cubicBezTo>
                <a:cubicBezTo>
                  <a:pt x="154" y="120"/>
                  <a:pt x="156" y="118"/>
                  <a:pt x="156" y="116"/>
                </a:cubicBezTo>
                <a:cubicBezTo>
                  <a:pt x="156" y="114"/>
                  <a:pt x="154" y="112"/>
                  <a:pt x="152" y="112"/>
                </a:cubicBezTo>
                <a:moveTo>
                  <a:pt x="152" y="96"/>
                </a:moveTo>
                <a:cubicBezTo>
                  <a:pt x="150" y="96"/>
                  <a:pt x="148" y="98"/>
                  <a:pt x="148" y="100"/>
                </a:cubicBezTo>
                <a:cubicBezTo>
                  <a:pt x="148" y="102"/>
                  <a:pt x="150" y="104"/>
                  <a:pt x="152" y="104"/>
                </a:cubicBezTo>
                <a:cubicBezTo>
                  <a:pt x="154" y="104"/>
                  <a:pt x="156" y="102"/>
                  <a:pt x="156" y="100"/>
                </a:cubicBezTo>
                <a:cubicBezTo>
                  <a:pt x="156" y="98"/>
                  <a:pt x="154" y="96"/>
                  <a:pt x="152" y="96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463A4C2D-EC65-436A-8FD4-4E1103C5C139}"/>
              </a:ext>
            </a:extLst>
          </p:cNvPr>
          <p:cNvCxnSpPr>
            <a:cxnSpLocks/>
            <a:endCxn id="184" idx="1"/>
          </p:cNvCxnSpPr>
          <p:nvPr/>
        </p:nvCxnSpPr>
        <p:spPr>
          <a:xfrm>
            <a:off x="5298377" y="2060553"/>
            <a:ext cx="884501" cy="730701"/>
          </a:xfrm>
          <a:prstGeom prst="straightConnector1">
            <a:avLst/>
          </a:prstGeom>
          <a:ln>
            <a:solidFill>
              <a:srgbClr val="8CBD4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A5C34EF0-550C-45C9-A11C-05B570F73BA3}"/>
              </a:ext>
            </a:extLst>
          </p:cNvPr>
          <p:cNvSpPr txBox="1"/>
          <p:nvPr/>
        </p:nvSpPr>
        <p:spPr>
          <a:xfrm>
            <a:off x="4105887" y="754655"/>
            <a:ext cx="1191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113" dirty="0">
                <a:solidFill>
                  <a:schemeClr val="tx1">
                    <a:lumMod val="65000"/>
                    <a:lumOff val="35000"/>
                  </a:schemeClr>
                </a:solidFill>
                <a:latin typeface="Poppins Light" pitchFamily="2" charset="77"/>
                <a:cs typeface="Poppins Light" pitchFamily="2" charset="77"/>
              </a:rPr>
              <a:t>By Province</a:t>
            </a:r>
          </a:p>
        </p:txBody>
      </p: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xmlns="" id="{CD77B224-8EB2-444C-9D06-C2CA5557F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3341940"/>
              </p:ext>
            </p:extLst>
          </p:nvPr>
        </p:nvGraphicFramePr>
        <p:xfrm>
          <a:off x="52463" y="3588914"/>
          <a:ext cx="1752174" cy="316261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59120">
                  <a:extLst>
                    <a:ext uri="{9D8B030D-6E8A-4147-A177-3AD203B41FA5}">
                      <a16:colId xmlns:a16="http://schemas.microsoft.com/office/drawing/2014/main" xmlns="" val="3822000430"/>
                    </a:ext>
                  </a:extLst>
                </a:gridCol>
                <a:gridCol w="893054">
                  <a:extLst>
                    <a:ext uri="{9D8B030D-6E8A-4147-A177-3AD203B41FA5}">
                      <a16:colId xmlns:a16="http://schemas.microsoft.com/office/drawing/2014/main" xmlns="" val="876933239"/>
                    </a:ext>
                  </a:extLst>
                </a:gridCol>
              </a:tblGrid>
              <a:tr h="209577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dirty="0">
                          <a:effectLst/>
                          <a:latin typeface="Poppi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Province</a:t>
                      </a: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Poppi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Stations</a:t>
                      </a: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6050965"/>
                  </a:ext>
                </a:extLst>
              </a:tr>
              <a:tr h="251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oppi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E/Cape</a:t>
                      </a:r>
                      <a:endParaRPr lang="en-ZA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oppi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TBN </a:t>
                      </a:r>
                      <a:endParaRPr lang="en-ZA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7046143"/>
                  </a:ext>
                </a:extLst>
              </a:tr>
              <a:tr h="251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oppi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State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oppi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0 - Initiative</a:t>
                      </a:r>
                      <a:endParaRPr lang="en-ZA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4903996"/>
                  </a:ext>
                </a:extLst>
              </a:tr>
              <a:tr h="251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oppi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Gauteng</a:t>
                      </a:r>
                      <a:endParaRPr lang="en-ZA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oppi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Soweto &amp; Tshwane</a:t>
                      </a:r>
                      <a:endParaRPr lang="en-ZA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847644"/>
                  </a:ext>
                </a:extLst>
              </a:tr>
              <a:tr h="251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oppi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KZN</a:t>
                      </a:r>
                      <a:endParaRPr lang="en-ZA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oppi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1KZN</a:t>
                      </a:r>
                      <a:endParaRPr lang="en-ZA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6827160"/>
                  </a:ext>
                </a:extLst>
              </a:tr>
              <a:tr h="251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oppi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Limpopo</a:t>
                      </a:r>
                      <a:endParaRPr lang="en-ZA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oppi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licensed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6639153"/>
                  </a:ext>
                </a:extLst>
              </a:tr>
              <a:tr h="251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oppi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Mpuma</a:t>
                      </a:r>
                      <a:endParaRPr lang="en-ZA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oppi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2619613"/>
                  </a:ext>
                </a:extLst>
              </a:tr>
              <a:tr h="251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oppi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N/Cape</a:t>
                      </a:r>
                      <a:endParaRPr lang="en-ZA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oppi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1466070"/>
                  </a:ext>
                </a:extLst>
              </a:tr>
              <a:tr h="251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oppi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 West</a:t>
                      </a:r>
                      <a:endParaRPr lang="en-ZA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oppi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issued</a:t>
                      </a:r>
                      <a:endParaRPr lang="en-ZA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3553765"/>
                  </a:ext>
                </a:extLst>
              </a:tr>
              <a:tr h="251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oppi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W/Cape</a:t>
                      </a:r>
                      <a:endParaRPr lang="en-ZA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oppi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Cape TV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1567218"/>
                  </a:ext>
                </a:extLst>
              </a:tr>
              <a:tr h="251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oppi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ZA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oppi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5525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48667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813B7BD9-F132-4BF5-8BA5-5835C553F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390525"/>
            <a:ext cx="7372350" cy="974730"/>
          </a:xfrm>
        </p:spPr>
        <p:txBody>
          <a:bodyPr/>
          <a:lstStyle/>
          <a:p>
            <a:r>
              <a:rPr lang="en-US" sz="25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5 Years Funding Period (2015 – 2019)</a:t>
            </a:r>
            <a:br>
              <a:rPr lang="en-US" sz="25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</a:br>
            <a:r>
              <a:rPr lang="en-US" sz="1400" b="1" dirty="0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Per Sector</a:t>
            </a:r>
            <a:r>
              <a:rPr lang="en-US" sz="2800" b="1" dirty="0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</a:b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99493BCE-72D8-BF4B-A17E-D64633BD19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97317501"/>
              </p:ext>
            </p:extLst>
          </p:nvPr>
        </p:nvGraphicFramePr>
        <p:xfrm>
          <a:off x="95250" y="1590679"/>
          <a:ext cx="89344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97903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BC7699-A854-43F8-BB66-16D8CFF5B6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50309" y="1543474"/>
            <a:ext cx="7052929" cy="52514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2715228-54A7-457B-8C38-7073FFAE1D79}"/>
              </a:ext>
            </a:extLst>
          </p:cNvPr>
          <p:cNvSpPr/>
          <p:nvPr/>
        </p:nvSpPr>
        <p:spPr>
          <a:xfrm>
            <a:off x="921954" y="218335"/>
            <a:ext cx="75810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500" b="1" dirty="0">
                <a:solidFill>
                  <a:schemeClr val="accent5">
                    <a:lumMod val="75000"/>
                  </a:schemeClr>
                </a:solidFill>
                <a:latin typeface="Poppins"/>
                <a:cs typeface="Arial" panose="020B0604020202020204" pitchFamily="34" charset="0"/>
              </a:rPr>
              <a:t>Provincial Spread for 2019/20 Broadcast &amp; Print Targets</a:t>
            </a:r>
            <a:endParaRPr lang="en-ZA" sz="2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6CA624F-2602-473E-8FEC-C309CB9DC247}"/>
              </a:ext>
            </a:extLst>
          </p:cNvPr>
          <p:cNvSpPr/>
          <p:nvPr/>
        </p:nvSpPr>
        <p:spPr>
          <a:xfrm>
            <a:off x="485775" y="969228"/>
            <a:ext cx="8381999" cy="5232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</a:rPr>
              <a:t>22 community radio stations approved on 28 March 2020 across provinces. </a:t>
            </a:r>
            <a:r>
              <a:rPr lang="en-ZA" sz="1400" dirty="0">
                <a:solidFill>
                  <a:prstClr val="black"/>
                </a:solidFill>
                <a:latin typeface="Bebas Neue"/>
              </a:rPr>
              <a:t>10 community and small commercial print media on 28 March 2020 per province.  </a:t>
            </a:r>
            <a:endParaRPr lang="en-ZA" sz="1400" dirty="0">
              <a:solidFill>
                <a:srgbClr val="FF0000"/>
              </a:solidFill>
              <a:latin typeface="Bebas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59FC54-CD98-4E4B-8A7F-B567A66E2A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4469" y="2491557"/>
            <a:ext cx="434473" cy="447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D238F20-9188-4AE6-BA51-CF8B81231E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3804" y="2805330"/>
            <a:ext cx="434473" cy="4471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608AB5A-5BE2-4B98-B808-8B92575449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0283" y="5015712"/>
            <a:ext cx="434473" cy="4471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1030267-2635-426A-A252-CF5C09002FD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9378" y="1611615"/>
            <a:ext cx="434473" cy="44712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CE9D279-8F8B-4B29-BBB2-2511890E4F03}"/>
              </a:ext>
            </a:extLst>
          </p:cNvPr>
          <p:cNvSpPr/>
          <p:nvPr/>
        </p:nvSpPr>
        <p:spPr>
          <a:xfrm>
            <a:off x="6128850" y="291135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CBC70DF-BB36-4CE9-AD80-9A4C472816DE}"/>
              </a:ext>
            </a:extLst>
          </p:cNvPr>
          <p:cNvSpPr/>
          <p:nvPr/>
        </p:nvSpPr>
        <p:spPr>
          <a:xfrm>
            <a:off x="6451563" y="20128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1C932EC-780A-4251-866C-7DAB25E3C63E}"/>
              </a:ext>
            </a:extLst>
          </p:cNvPr>
          <p:cNvSpPr/>
          <p:nvPr/>
        </p:nvSpPr>
        <p:spPr>
          <a:xfrm>
            <a:off x="6803739" y="304807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7BDCE23-8B66-4F64-BBBC-128E723E00D8}"/>
              </a:ext>
            </a:extLst>
          </p:cNvPr>
          <p:cNvSpPr/>
          <p:nvPr/>
        </p:nvSpPr>
        <p:spPr>
          <a:xfrm>
            <a:off x="5039589" y="335148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966E2E9-F45D-48C6-A64F-DBB6698AC3A6}"/>
              </a:ext>
            </a:extLst>
          </p:cNvPr>
          <p:cNvSpPr/>
          <p:nvPr/>
        </p:nvSpPr>
        <p:spPr>
          <a:xfrm>
            <a:off x="5286582" y="437464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65E4456-FA73-465C-BC85-5C180473802D}"/>
              </a:ext>
            </a:extLst>
          </p:cNvPr>
          <p:cNvSpPr/>
          <p:nvPr/>
        </p:nvSpPr>
        <p:spPr>
          <a:xfrm>
            <a:off x="5247358" y="569275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FDDC209-8A59-4118-8E33-6F141E1773D7}"/>
              </a:ext>
            </a:extLst>
          </p:cNvPr>
          <p:cNvSpPr/>
          <p:nvPr/>
        </p:nvSpPr>
        <p:spPr>
          <a:xfrm>
            <a:off x="3739215" y="598916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57B1B9A-E5BF-4506-9747-03436C6AA120}"/>
              </a:ext>
            </a:extLst>
          </p:cNvPr>
          <p:cNvSpPr/>
          <p:nvPr/>
        </p:nvSpPr>
        <p:spPr>
          <a:xfrm>
            <a:off x="3415504" y="47439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0FBE7A0-CD63-4033-B8E2-99AEC5461EAB}"/>
              </a:ext>
            </a:extLst>
          </p:cNvPr>
          <p:cNvSpPr/>
          <p:nvPr/>
        </p:nvSpPr>
        <p:spPr>
          <a:xfrm>
            <a:off x="7352129" y="357666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45ED9A06-9E9C-42D8-9B04-94866EE05976}"/>
              </a:ext>
            </a:extLst>
          </p:cNvPr>
          <p:cNvSpPr/>
          <p:nvPr/>
        </p:nvSpPr>
        <p:spPr>
          <a:xfrm>
            <a:off x="5831416" y="264891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81BE43A7-46D5-4A84-A516-2AA292EDED20}"/>
              </a:ext>
            </a:extLst>
          </p:cNvPr>
          <p:cNvSpPr/>
          <p:nvPr/>
        </p:nvSpPr>
        <p:spPr>
          <a:xfrm>
            <a:off x="6719469" y="413910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9A5DAAEB-D0B4-471E-BC7A-B116F1F13CFF}"/>
              </a:ext>
            </a:extLst>
          </p:cNvPr>
          <p:cNvSpPr/>
          <p:nvPr/>
        </p:nvSpPr>
        <p:spPr>
          <a:xfrm>
            <a:off x="3449550" y="397501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0A19C0CC-8C54-43FE-98DB-64677449AB4C}"/>
              </a:ext>
            </a:extLst>
          </p:cNvPr>
          <p:cNvSpPr/>
          <p:nvPr/>
        </p:nvSpPr>
        <p:spPr>
          <a:xfrm>
            <a:off x="2449932" y="561983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CAE26FFD-EBC9-4ABB-B1C8-0A9F64F54851}"/>
              </a:ext>
            </a:extLst>
          </p:cNvPr>
          <p:cNvSpPr/>
          <p:nvPr/>
        </p:nvSpPr>
        <p:spPr>
          <a:xfrm>
            <a:off x="5571653" y="358749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Freeform 62">
            <a:extLst>
              <a:ext uri="{FF2B5EF4-FFF2-40B4-BE49-F238E27FC236}">
                <a16:creationId xmlns:a16="http://schemas.microsoft.com/office/drawing/2014/main" xmlns="" id="{462AECCA-7429-4D8F-BA1A-661FFBFDE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0395" y="2082320"/>
            <a:ext cx="352955" cy="202412"/>
          </a:xfrm>
          <a:custGeom>
            <a:avLst/>
            <a:gdLst>
              <a:gd name="T0" fmla="*/ 0 w 890228"/>
              <a:gd name="T1" fmla="*/ 611188 h 666394"/>
              <a:gd name="T2" fmla="*/ 890228 w 890228"/>
              <a:gd name="T3" fmla="*/ 611188 h 666394"/>
              <a:gd name="T4" fmla="*/ 890228 w 890228"/>
              <a:gd name="T5" fmla="*/ 638969 h 666394"/>
              <a:gd name="T6" fmla="*/ 862532 w 890228"/>
              <a:gd name="T7" fmla="*/ 666394 h 666394"/>
              <a:gd name="T8" fmla="*/ 27696 w 890228"/>
              <a:gd name="T9" fmla="*/ 666394 h 666394"/>
              <a:gd name="T10" fmla="*/ 0 w 890228"/>
              <a:gd name="T11" fmla="*/ 638969 h 666394"/>
              <a:gd name="T12" fmla="*/ 0 w 890228"/>
              <a:gd name="T13" fmla="*/ 528638 h 666394"/>
              <a:gd name="T14" fmla="*/ 890228 w 890228"/>
              <a:gd name="T15" fmla="*/ 528638 h 666394"/>
              <a:gd name="T16" fmla="*/ 890228 w 890228"/>
              <a:gd name="T17" fmla="*/ 556419 h 666394"/>
              <a:gd name="T18" fmla="*/ 862532 w 890228"/>
              <a:gd name="T19" fmla="*/ 583844 h 666394"/>
              <a:gd name="T20" fmla="*/ 27696 w 890228"/>
              <a:gd name="T21" fmla="*/ 583844 h 666394"/>
              <a:gd name="T22" fmla="*/ 0 w 890228"/>
              <a:gd name="T23" fmla="*/ 556419 h 666394"/>
              <a:gd name="T24" fmla="*/ 668775 w 890228"/>
              <a:gd name="T25" fmla="*/ 222250 h 666394"/>
              <a:gd name="T26" fmla="*/ 696557 w 890228"/>
              <a:gd name="T27" fmla="*/ 250031 h 666394"/>
              <a:gd name="T28" fmla="*/ 668775 w 890228"/>
              <a:gd name="T29" fmla="*/ 277457 h 666394"/>
              <a:gd name="T30" fmla="*/ 641350 w 890228"/>
              <a:gd name="T31" fmla="*/ 250031 h 666394"/>
              <a:gd name="T32" fmla="*/ 668775 w 890228"/>
              <a:gd name="T33" fmla="*/ 222250 h 666394"/>
              <a:gd name="T34" fmla="*/ 223044 w 890228"/>
              <a:gd name="T35" fmla="*/ 222250 h 666394"/>
              <a:gd name="T36" fmla="*/ 250469 w 890228"/>
              <a:gd name="T37" fmla="*/ 250031 h 666394"/>
              <a:gd name="T38" fmla="*/ 223044 w 890228"/>
              <a:gd name="T39" fmla="*/ 277457 h 666394"/>
              <a:gd name="T40" fmla="*/ 195263 w 890228"/>
              <a:gd name="T41" fmla="*/ 250031 h 666394"/>
              <a:gd name="T42" fmla="*/ 223044 w 890228"/>
              <a:gd name="T43" fmla="*/ 222250 h 666394"/>
              <a:gd name="T44" fmla="*/ 446521 w 890228"/>
              <a:gd name="T45" fmla="*/ 111125 h 666394"/>
              <a:gd name="T46" fmla="*/ 558439 w 890228"/>
              <a:gd name="T47" fmla="*/ 250644 h 666394"/>
              <a:gd name="T48" fmla="*/ 446521 w 890228"/>
              <a:gd name="T49" fmla="*/ 390164 h 666394"/>
              <a:gd name="T50" fmla="*/ 334963 w 890228"/>
              <a:gd name="T51" fmla="*/ 250644 h 666394"/>
              <a:gd name="T52" fmla="*/ 446521 w 890228"/>
              <a:gd name="T53" fmla="*/ 111125 h 666394"/>
              <a:gd name="T54" fmla="*/ 139199 w 890228"/>
              <a:gd name="T55" fmla="*/ 55459 h 666394"/>
              <a:gd name="T56" fmla="*/ 55752 w 890228"/>
              <a:gd name="T57" fmla="*/ 139007 h 666394"/>
              <a:gd name="T58" fmla="*/ 55752 w 890228"/>
              <a:gd name="T59" fmla="*/ 361922 h 666394"/>
              <a:gd name="T60" fmla="*/ 139199 w 890228"/>
              <a:gd name="T61" fmla="*/ 445471 h 666394"/>
              <a:gd name="T62" fmla="*/ 751029 w 890228"/>
              <a:gd name="T63" fmla="*/ 445471 h 666394"/>
              <a:gd name="T64" fmla="*/ 834477 w 890228"/>
              <a:gd name="T65" fmla="*/ 361922 h 666394"/>
              <a:gd name="T66" fmla="*/ 834477 w 890228"/>
              <a:gd name="T67" fmla="*/ 139007 h 666394"/>
              <a:gd name="T68" fmla="*/ 751029 w 890228"/>
              <a:gd name="T69" fmla="*/ 55459 h 666394"/>
              <a:gd name="T70" fmla="*/ 27696 w 890228"/>
              <a:gd name="T71" fmla="*/ 0 h 666394"/>
              <a:gd name="T72" fmla="*/ 862532 w 890228"/>
              <a:gd name="T73" fmla="*/ 0 h 666394"/>
              <a:gd name="T74" fmla="*/ 890228 w 890228"/>
              <a:gd name="T75" fmla="*/ 27729 h 666394"/>
              <a:gd name="T76" fmla="*/ 890228 w 890228"/>
              <a:gd name="T77" fmla="*/ 473560 h 666394"/>
              <a:gd name="T78" fmla="*/ 862532 w 890228"/>
              <a:gd name="T79" fmla="*/ 501290 h 666394"/>
              <a:gd name="T80" fmla="*/ 27696 w 890228"/>
              <a:gd name="T81" fmla="*/ 501290 h 666394"/>
              <a:gd name="T82" fmla="*/ 0 w 890228"/>
              <a:gd name="T83" fmla="*/ 473560 h 666394"/>
              <a:gd name="T84" fmla="*/ 0 w 890228"/>
              <a:gd name="T85" fmla="*/ 27729 h 666394"/>
              <a:gd name="T86" fmla="*/ 27696 w 890228"/>
              <a:gd name="T87" fmla="*/ 0 h 66639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90228" h="666394">
                <a:moveTo>
                  <a:pt x="0" y="611188"/>
                </a:moveTo>
                <a:lnTo>
                  <a:pt x="890228" y="611188"/>
                </a:lnTo>
                <a:lnTo>
                  <a:pt x="890228" y="638969"/>
                </a:lnTo>
                <a:cubicBezTo>
                  <a:pt x="890228" y="654284"/>
                  <a:pt x="877999" y="666394"/>
                  <a:pt x="862532" y="666394"/>
                </a:cubicBezTo>
                <a:lnTo>
                  <a:pt x="27696" y="666394"/>
                </a:lnTo>
                <a:cubicBezTo>
                  <a:pt x="12230" y="666394"/>
                  <a:pt x="0" y="654284"/>
                  <a:pt x="0" y="638969"/>
                </a:cubicBezTo>
                <a:lnTo>
                  <a:pt x="0" y="611188"/>
                </a:lnTo>
                <a:close/>
                <a:moveTo>
                  <a:pt x="0" y="528638"/>
                </a:moveTo>
                <a:lnTo>
                  <a:pt x="890228" y="528638"/>
                </a:lnTo>
                <a:lnTo>
                  <a:pt x="890228" y="556419"/>
                </a:lnTo>
                <a:cubicBezTo>
                  <a:pt x="890228" y="571378"/>
                  <a:pt x="877999" y="583844"/>
                  <a:pt x="862532" y="583844"/>
                </a:cubicBezTo>
                <a:lnTo>
                  <a:pt x="27696" y="583844"/>
                </a:lnTo>
                <a:cubicBezTo>
                  <a:pt x="12230" y="583844"/>
                  <a:pt x="0" y="571378"/>
                  <a:pt x="0" y="556419"/>
                </a:cubicBezTo>
                <a:lnTo>
                  <a:pt x="0" y="528638"/>
                </a:lnTo>
                <a:close/>
                <a:moveTo>
                  <a:pt x="668775" y="222250"/>
                </a:moveTo>
                <a:cubicBezTo>
                  <a:pt x="684091" y="222250"/>
                  <a:pt x="696557" y="234716"/>
                  <a:pt x="696557" y="250031"/>
                </a:cubicBezTo>
                <a:cubicBezTo>
                  <a:pt x="696557" y="264991"/>
                  <a:pt x="684091" y="277457"/>
                  <a:pt x="668775" y="277457"/>
                </a:cubicBezTo>
                <a:cubicBezTo>
                  <a:pt x="653460" y="277457"/>
                  <a:pt x="641350" y="264991"/>
                  <a:pt x="641350" y="250031"/>
                </a:cubicBezTo>
                <a:cubicBezTo>
                  <a:pt x="641350" y="234716"/>
                  <a:pt x="653460" y="222250"/>
                  <a:pt x="668775" y="222250"/>
                </a:cubicBezTo>
                <a:close/>
                <a:moveTo>
                  <a:pt x="223044" y="222250"/>
                </a:moveTo>
                <a:cubicBezTo>
                  <a:pt x="238359" y="222250"/>
                  <a:pt x="250469" y="234716"/>
                  <a:pt x="250469" y="250031"/>
                </a:cubicBezTo>
                <a:cubicBezTo>
                  <a:pt x="250469" y="264991"/>
                  <a:pt x="238359" y="277457"/>
                  <a:pt x="223044" y="277457"/>
                </a:cubicBezTo>
                <a:cubicBezTo>
                  <a:pt x="207729" y="277457"/>
                  <a:pt x="195263" y="264991"/>
                  <a:pt x="195263" y="250031"/>
                </a:cubicBezTo>
                <a:cubicBezTo>
                  <a:pt x="195263" y="234716"/>
                  <a:pt x="207729" y="222250"/>
                  <a:pt x="223044" y="222250"/>
                </a:cubicBezTo>
                <a:close/>
                <a:moveTo>
                  <a:pt x="446521" y="111125"/>
                </a:moveTo>
                <a:cubicBezTo>
                  <a:pt x="508256" y="111125"/>
                  <a:pt x="558439" y="173494"/>
                  <a:pt x="558439" y="250644"/>
                </a:cubicBezTo>
                <a:cubicBezTo>
                  <a:pt x="558439" y="327434"/>
                  <a:pt x="508256" y="390164"/>
                  <a:pt x="446521" y="390164"/>
                </a:cubicBezTo>
                <a:cubicBezTo>
                  <a:pt x="385146" y="390164"/>
                  <a:pt x="334963" y="327434"/>
                  <a:pt x="334963" y="250644"/>
                </a:cubicBezTo>
                <a:cubicBezTo>
                  <a:pt x="334963" y="173494"/>
                  <a:pt x="385146" y="111125"/>
                  <a:pt x="446521" y="111125"/>
                </a:cubicBezTo>
                <a:close/>
                <a:moveTo>
                  <a:pt x="139199" y="55459"/>
                </a:moveTo>
                <a:cubicBezTo>
                  <a:pt x="139199" y="101554"/>
                  <a:pt x="101792" y="139007"/>
                  <a:pt x="55752" y="139007"/>
                </a:cubicBezTo>
                <a:lnTo>
                  <a:pt x="55752" y="361922"/>
                </a:lnTo>
                <a:cubicBezTo>
                  <a:pt x="101792" y="361922"/>
                  <a:pt x="139199" y="399375"/>
                  <a:pt x="139199" y="445471"/>
                </a:cubicBezTo>
                <a:lnTo>
                  <a:pt x="751029" y="445471"/>
                </a:lnTo>
                <a:cubicBezTo>
                  <a:pt x="751029" y="399375"/>
                  <a:pt x="788437" y="361922"/>
                  <a:pt x="834477" y="361922"/>
                </a:cubicBezTo>
                <a:lnTo>
                  <a:pt x="834477" y="139007"/>
                </a:lnTo>
                <a:cubicBezTo>
                  <a:pt x="788437" y="139007"/>
                  <a:pt x="751029" y="101554"/>
                  <a:pt x="751029" y="55459"/>
                </a:cubicBezTo>
                <a:lnTo>
                  <a:pt x="139199" y="55459"/>
                </a:lnTo>
                <a:close/>
                <a:moveTo>
                  <a:pt x="27696" y="0"/>
                </a:moveTo>
                <a:lnTo>
                  <a:pt x="862532" y="0"/>
                </a:lnTo>
                <a:cubicBezTo>
                  <a:pt x="877999" y="0"/>
                  <a:pt x="890228" y="12244"/>
                  <a:pt x="890228" y="27729"/>
                </a:cubicBezTo>
                <a:lnTo>
                  <a:pt x="890228" y="473560"/>
                </a:lnTo>
                <a:cubicBezTo>
                  <a:pt x="890228" y="488685"/>
                  <a:pt x="877999" y="501290"/>
                  <a:pt x="862532" y="501290"/>
                </a:cubicBezTo>
                <a:lnTo>
                  <a:pt x="27696" y="501290"/>
                </a:lnTo>
                <a:cubicBezTo>
                  <a:pt x="12230" y="501290"/>
                  <a:pt x="0" y="488685"/>
                  <a:pt x="0" y="473560"/>
                </a:cubicBezTo>
                <a:lnTo>
                  <a:pt x="0" y="27729"/>
                </a:lnTo>
                <a:cubicBezTo>
                  <a:pt x="0" y="12244"/>
                  <a:pt x="12230" y="0"/>
                  <a:pt x="276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7" name="Freeform 62">
            <a:extLst>
              <a:ext uri="{FF2B5EF4-FFF2-40B4-BE49-F238E27FC236}">
                <a16:creationId xmlns:a16="http://schemas.microsoft.com/office/drawing/2014/main" xmlns="" id="{FD37F682-3C4B-4F68-A931-765060025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462" y="3419378"/>
            <a:ext cx="352955" cy="202412"/>
          </a:xfrm>
          <a:custGeom>
            <a:avLst/>
            <a:gdLst>
              <a:gd name="T0" fmla="*/ 0 w 890228"/>
              <a:gd name="T1" fmla="*/ 611188 h 666394"/>
              <a:gd name="T2" fmla="*/ 890228 w 890228"/>
              <a:gd name="T3" fmla="*/ 611188 h 666394"/>
              <a:gd name="T4" fmla="*/ 890228 w 890228"/>
              <a:gd name="T5" fmla="*/ 638969 h 666394"/>
              <a:gd name="T6" fmla="*/ 862532 w 890228"/>
              <a:gd name="T7" fmla="*/ 666394 h 666394"/>
              <a:gd name="T8" fmla="*/ 27696 w 890228"/>
              <a:gd name="T9" fmla="*/ 666394 h 666394"/>
              <a:gd name="T10" fmla="*/ 0 w 890228"/>
              <a:gd name="T11" fmla="*/ 638969 h 666394"/>
              <a:gd name="T12" fmla="*/ 0 w 890228"/>
              <a:gd name="T13" fmla="*/ 528638 h 666394"/>
              <a:gd name="T14" fmla="*/ 890228 w 890228"/>
              <a:gd name="T15" fmla="*/ 528638 h 666394"/>
              <a:gd name="T16" fmla="*/ 890228 w 890228"/>
              <a:gd name="T17" fmla="*/ 556419 h 666394"/>
              <a:gd name="T18" fmla="*/ 862532 w 890228"/>
              <a:gd name="T19" fmla="*/ 583844 h 666394"/>
              <a:gd name="T20" fmla="*/ 27696 w 890228"/>
              <a:gd name="T21" fmla="*/ 583844 h 666394"/>
              <a:gd name="T22" fmla="*/ 0 w 890228"/>
              <a:gd name="T23" fmla="*/ 556419 h 666394"/>
              <a:gd name="T24" fmla="*/ 668775 w 890228"/>
              <a:gd name="T25" fmla="*/ 222250 h 666394"/>
              <a:gd name="T26" fmla="*/ 696557 w 890228"/>
              <a:gd name="T27" fmla="*/ 250031 h 666394"/>
              <a:gd name="T28" fmla="*/ 668775 w 890228"/>
              <a:gd name="T29" fmla="*/ 277457 h 666394"/>
              <a:gd name="T30" fmla="*/ 641350 w 890228"/>
              <a:gd name="T31" fmla="*/ 250031 h 666394"/>
              <a:gd name="T32" fmla="*/ 668775 w 890228"/>
              <a:gd name="T33" fmla="*/ 222250 h 666394"/>
              <a:gd name="T34" fmla="*/ 223044 w 890228"/>
              <a:gd name="T35" fmla="*/ 222250 h 666394"/>
              <a:gd name="T36" fmla="*/ 250469 w 890228"/>
              <a:gd name="T37" fmla="*/ 250031 h 666394"/>
              <a:gd name="T38" fmla="*/ 223044 w 890228"/>
              <a:gd name="T39" fmla="*/ 277457 h 666394"/>
              <a:gd name="T40" fmla="*/ 195263 w 890228"/>
              <a:gd name="T41" fmla="*/ 250031 h 666394"/>
              <a:gd name="T42" fmla="*/ 223044 w 890228"/>
              <a:gd name="T43" fmla="*/ 222250 h 666394"/>
              <a:gd name="T44" fmla="*/ 446521 w 890228"/>
              <a:gd name="T45" fmla="*/ 111125 h 666394"/>
              <a:gd name="T46" fmla="*/ 558439 w 890228"/>
              <a:gd name="T47" fmla="*/ 250644 h 666394"/>
              <a:gd name="T48" fmla="*/ 446521 w 890228"/>
              <a:gd name="T49" fmla="*/ 390164 h 666394"/>
              <a:gd name="T50" fmla="*/ 334963 w 890228"/>
              <a:gd name="T51" fmla="*/ 250644 h 666394"/>
              <a:gd name="T52" fmla="*/ 446521 w 890228"/>
              <a:gd name="T53" fmla="*/ 111125 h 666394"/>
              <a:gd name="T54" fmla="*/ 139199 w 890228"/>
              <a:gd name="T55" fmla="*/ 55459 h 666394"/>
              <a:gd name="T56" fmla="*/ 55752 w 890228"/>
              <a:gd name="T57" fmla="*/ 139007 h 666394"/>
              <a:gd name="T58" fmla="*/ 55752 w 890228"/>
              <a:gd name="T59" fmla="*/ 361922 h 666394"/>
              <a:gd name="T60" fmla="*/ 139199 w 890228"/>
              <a:gd name="T61" fmla="*/ 445471 h 666394"/>
              <a:gd name="T62" fmla="*/ 751029 w 890228"/>
              <a:gd name="T63" fmla="*/ 445471 h 666394"/>
              <a:gd name="T64" fmla="*/ 834477 w 890228"/>
              <a:gd name="T65" fmla="*/ 361922 h 666394"/>
              <a:gd name="T66" fmla="*/ 834477 w 890228"/>
              <a:gd name="T67" fmla="*/ 139007 h 666394"/>
              <a:gd name="T68" fmla="*/ 751029 w 890228"/>
              <a:gd name="T69" fmla="*/ 55459 h 666394"/>
              <a:gd name="T70" fmla="*/ 27696 w 890228"/>
              <a:gd name="T71" fmla="*/ 0 h 666394"/>
              <a:gd name="T72" fmla="*/ 862532 w 890228"/>
              <a:gd name="T73" fmla="*/ 0 h 666394"/>
              <a:gd name="T74" fmla="*/ 890228 w 890228"/>
              <a:gd name="T75" fmla="*/ 27729 h 666394"/>
              <a:gd name="T76" fmla="*/ 890228 w 890228"/>
              <a:gd name="T77" fmla="*/ 473560 h 666394"/>
              <a:gd name="T78" fmla="*/ 862532 w 890228"/>
              <a:gd name="T79" fmla="*/ 501290 h 666394"/>
              <a:gd name="T80" fmla="*/ 27696 w 890228"/>
              <a:gd name="T81" fmla="*/ 501290 h 666394"/>
              <a:gd name="T82" fmla="*/ 0 w 890228"/>
              <a:gd name="T83" fmla="*/ 473560 h 666394"/>
              <a:gd name="T84" fmla="*/ 0 w 890228"/>
              <a:gd name="T85" fmla="*/ 27729 h 666394"/>
              <a:gd name="T86" fmla="*/ 27696 w 890228"/>
              <a:gd name="T87" fmla="*/ 0 h 66639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90228" h="666394">
                <a:moveTo>
                  <a:pt x="0" y="611188"/>
                </a:moveTo>
                <a:lnTo>
                  <a:pt x="890228" y="611188"/>
                </a:lnTo>
                <a:lnTo>
                  <a:pt x="890228" y="638969"/>
                </a:lnTo>
                <a:cubicBezTo>
                  <a:pt x="890228" y="654284"/>
                  <a:pt x="877999" y="666394"/>
                  <a:pt x="862532" y="666394"/>
                </a:cubicBezTo>
                <a:lnTo>
                  <a:pt x="27696" y="666394"/>
                </a:lnTo>
                <a:cubicBezTo>
                  <a:pt x="12230" y="666394"/>
                  <a:pt x="0" y="654284"/>
                  <a:pt x="0" y="638969"/>
                </a:cubicBezTo>
                <a:lnTo>
                  <a:pt x="0" y="611188"/>
                </a:lnTo>
                <a:close/>
                <a:moveTo>
                  <a:pt x="0" y="528638"/>
                </a:moveTo>
                <a:lnTo>
                  <a:pt x="890228" y="528638"/>
                </a:lnTo>
                <a:lnTo>
                  <a:pt x="890228" y="556419"/>
                </a:lnTo>
                <a:cubicBezTo>
                  <a:pt x="890228" y="571378"/>
                  <a:pt x="877999" y="583844"/>
                  <a:pt x="862532" y="583844"/>
                </a:cubicBezTo>
                <a:lnTo>
                  <a:pt x="27696" y="583844"/>
                </a:lnTo>
                <a:cubicBezTo>
                  <a:pt x="12230" y="583844"/>
                  <a:pt x="0" y="571378"/>
                  <a:pt x="0" y="556419"/>
                </a:cubicBezTo>
                <a:lnTo>
                  <a:pt x="0" y="528638"/>
                </a:lnTo>
                <a:close/>
                <a:moveTo>
                  <a:pt x="668775" y="222250"/>
                </a:moveTo>
                <a:cubicBezTo>
                  <a:pt x="684091" y="222250"/>
                  <a:pt x="696557" y="234716"/>
                  <a:pt x="696557" y="250031"/>
                </a:cubicBezTo>
                <a:cubicBezTo>
                  <a:pt x="696557" y="264991"/>
                  <a:pt x="684091" y="277457"/>
                  <a:pt x="668775" y="277457"/>
                </a:cubicBezTo>
                <a:cubicBezTo>
                  <a:pt x="653460" y="277457"/>
                  <a:pt x="641350" y="264991"/>
                  <a:pt x="641350" y="250031"/>
                </a:cubicBezTo>
                <a:cubicBezTo>
                  <a:pt x="641350" y="234716"/>
                  <a:pt x="653460" y="222250"/>
                  <a:pt x="668775" y="222250"/>
                </a:cubicBezTo>
                <a:close/>
                <a:moveTo>
                  <a:pt x="223044" y="222250"/>
                </a:moveTo>
                <a:cubicBezTo>
                  <a:pt x="238359" y="222250"/>
                  <a:pt x="250469" y="234716"/>
                  <a:pt x="250469" y="250031"/>
                </a:cubicBezTo>
                <a:cubicBezTo>
                  <a:pt x="250469" y="264991"/>
                  <a:pt x="238359" y="277457"/>
                  <a:pt x="223044" y="277457"/>
                </a:cubicBezTo>
                <a:cubicBezTo>
                  <a:pt x="207729" y="277457"/>
                  <a:pt x="195263" y="264991"/>
                  <a:pt x="195263" y="250031"/>
                </a:cubicBezTo>
                <a:cubicBezTo>
                  <a:pt x="195263" y="234716"/>
                  <a:pt x="207729" y="222250"/>
                  <a:pt x="223044" y="222250"/>
                </a:cubicBezTo>
                <a:close/>
                <a:moveTo>
                  <a:pt x="446521" y="111125"/>
                </a:moveTo>
                <a:cubicBezTo>
                  <a:pt x="508256" y="111125"/>
                  <a:pt x="558439" y="173494"/>
                  <a:pt x="558439" y="250644"/>
                </a:cubicBezTo>
                <a:cubicBezTo>
                  <a:pt x="558439" y="327434"/>
                  <a:pt x="508256" y="390164"/>
                  <a:pt x="446521" y="390164"/>
                </a:cubicBezTo>
                <a:cubicBezTo>
                  <a:pt x="385146" y="390164"/>
                  <a:pt x="334963" y="327434"/>
                  <a:pt x="334963" y="250644"/>
                </a:cubicBezTo>
                <a:cubicBezTo>
                  <a:pt x="334963" y="173494"/>
                  <a:pt x="385146" y="111125"/>
                  <a:pt x="446521" y="111125"/>
                </a:cubicBezTo>
                <a:close/>
                <a:moveTo>
                  <a:pt x="139199" y="55459"/>
                </a:moveTo>
                <a:cubicBezTo>
                  <a:pt x="139199" y="101554"/>
                  <a:pt x="101792" y="139007"/>
                  <a:pt x="55752" y="139007"/>
                </a:cubicBezTo>
                <a:lnTo>
                  <a:pt x="55752" y="361922"/>
                </a:lnTo>
                <a:cubicBezTo>
                  <a:pt x="101792" y="361922"/>
                  <a:pt x="139199" y="399375"/>
                  <a:pt x="139199" y="445471"/>
                </a:cubicBezTo>
                <a:lnTo>
                  <a:pt x="751029" y="445471"/>
                </a:lnTo>
                <a:cubicBezTo>
                  <a:pt x="751029" y="399375"/>
                  <a:pt x="788437" y="361922"/>
                  <a:pt x="834477" y="361922"/>
                </a:cubicBezTo>
                <a:lnTo>
                  <a:pt x="834477" y="139007"/>
                </a:lnTo>
                <a:cubicBezTo>
                  <a:pt x="788437" y="139007"/>
                  <a:pt x="751029" y="101554"/>
                  <a:pt x="751029" y="55459"/>
                </a:cubicBezTo>
                <a:lnTo>
                  <a:pt x="139199" y="55459"/>
                </a:lnTo>
                <a:close/>
                <a:moveTo>
                  <a:pt x="27696" y="0"/>
                </a:moveTo>
                <a:lnTo>
                  <a:pt x="862532" y="0"/>
                </a:lnTo>
                <a:cubicBezTo>
                  <a:pt x="877999" y="0"/>
                  <a:pt x="890228" y="12244"/>
                  <a:pt x="890228" y="27729"/>
                </a:cubicBezTo>
                <a:lnTo>
                  <a:pt x="890228" y="473560"/>
                </a:lnTo>
                <a:cubicBezTo>
                  <a:pt x="890228" y="488685"/>
                  <a:pt x="877999" y="501290"/>
                  <a:pt x="862532" y="501290"/>
                </a:cubicBezTo>
                <a:lnTo>
                  <a:pt x="27696" y="501290"/>
                </a:lnTo>
                <a:cubicBezTo>
                  <a:pt x="12230" y="501290"/>
                  <a:pt x="0" y="488685"/>
                  <a:pt x="0" y="473560"/>
                </a:cubicBezTo>
                <a:lnTo>
                  <a:pt x="0" y="27729"/>
                </a:lnTo>
                <a:cubicBezTo>
                  <a:pt x="0" y="12244"/>
                  <a:pt x="12230" y="0"/>
                  <a:pt x="276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8" name="Freeform 62">
            <a:extLst>
              <a:ext uri="{FF2B5EF4-FFF2-40B4-BE49-F238E27FC236}">
                <a16:creationId xmlns:a16="http://schemas.microsoft.com/office/drawing/2014/main" xmlns="" id="{6FCDA7E9-70C0-4BA2-B3CF-222DF50EE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991" y="2994816"/>
            <a:ext cx="352955" cy="202412"/>
          </a:xfrm>
          <a:custGeom>
            <a:avLst/>
            <a:gdLst>
              <a:gd name="T0" fmla="*/ 0 w 890228"/>
              <a:gd name="T1" fmla="*/ 611188 h 666394"/>
              <a:gd name="T2" fmla="*/ 890228 w 890228"/>
              <a:gd name="T3" fmla="*/ 611188 h 666394"/>
              <a:gd name="T4" fmla="*/ 890228 w 890228"/>
              <a:gd name="T5" fmla="*/ 638969 h 666394"/>
              <a:gd name="T6" fmla="*/ 862532 w 890228"/>
              <a:gd name="T7" fmla="*/ 666394 h 666394"/>
              <a:gd name="T8" fmla="*/ 27696 w 890228"/>
              <a:gd name="T9" fmla="*/ 666394 h 666394"/>
              <a:gd name="T10" fmla="*/ 0 w 890228"/>
              <a:gd name="T11" fmla="*/ 638969 h 666394"/>
              <a:gd name="T12" fmla="*/ 0 w 890228"/>
              <a:gd name="T13" fmla="*/ 528638 h 666394"/>
              <a:gd name="T14" fmla="*/ 890228 w 890228"/>
              <a:gd name="T15" fmla="*/ 528638 h 666394"/>
              <a:gd name="T16" fmla="*/ 890228 w 890228"/>
              <a:gd name="T17" fmla="*/ 556419 h 666394"/>
              <a:gd name="T18" fmla="*/ 862532 w 890228"/>
              <a:gd name="T19" fmla="*/ 583844 h 666394"/>
              <a:gd name="T20" fmla="*/ 27696 w 890228"/>
              <a:gd name="T21" fmla="*/ 583844 h 666394"/>
              <a:gd name="T22" fmla="*/ 0 w 890228"/>
              <a:gd name="T23" fmla="*/ 556419 h 666394"/>
              <a:gd name="T24" fmla="*/ 668775 w 890228"/>
              <a:gd name="T25" fmla="*/ 222250 h 666394"/>
              <a:gd name="T26" fmla="*/ 696557 w 890228"/>
              <a:gd name="T27" fmla="*/ 250031 h 666394"/>
              <a:gd name="T28" fmla="*/ 668775 w 890228"/>
              <a:gd name="T29" fmla="*/ 277457 h 666394"/>
              <a:gd name="T30" fmla="*/ 641350 w 890228"/>
              <a:gd name="T31" fmla="*/ 250031 h 666394"/>
              <a:gd name="T32" fmla="*/ 668775 w 890228"/>
              <a:gd name="T33" fmla="*/ 222250 h 666394"/>
              <a:gd name="T34" fmla="*/ 223044 w 890228"/>
              <a:gd name="T35" fmla="*/ 222250 h 666394"/>
              <a:gd name="T36" fmla="*/ 250469 w 890228"/>
              <a:gd name="T37" fmla="*/ 250031 h 666394"/>
              <a:gd name="T38" fmla="*/ 223044 w 890228"/>
              <a:gd name="T39" fmla="*/ 277457 h 666394"/>
              <a:gd name="T40" fmla="*/ 195263 w 890228"/>
              <a:gd name="T41" fmla="*/ 250031 h 666394"/>
              <a:gd name="T42" fmla="*/ 223044 w 890228"/>
              <a:gd name="T43" fmla="*/ 222250 h 666394"/>
              <a:gd name="T44" fmla="*/ 446521 w 890228"/>
              <a:gd name="T45" fmla="*/ 111125 h 666394"/>
              <a:gd name="T46" fmla="*/ 558439 w 890228"/>
              <a:gd name="T47" fmla="*/ 250644 h 666394"/>
              <a:gd name="T48" fmla="*/ 446521 w 890228"/>
              <a:gd name="T49" fmla="*/ 390164 h 666394"/>
              <a:gd name="T50" fmla="*/ 334963 w 890228"/>
              <a:gd name="T51" fmla="*/ 250644 h 666394"/>
              <a:gd name="T52" fmla="*/ 446521 w 890228"/>
              <a:gd name="T53" fmla="*/ 111125 h 666394"/>
              <a:gd name="T54" fmla="*/ 139199 w 890228"/>
              <a:gd name="T55" fmla="*/ 55459 h 666394"/>
              <a:gd name="T56" fmla="*/ 55752 w 890228"/>
              <a:gd name="T57" fmla="*/ 139007 h 666394"/>
              <a:gd name="T58" fmla="*/ 55752 w 890228"/>
              <a:gd name="T59" fmla="*/ 361922 h 666394"/>
              <a:gd name="T60" fmla="*/ 139199 w 890228"/>
              <a:gd name="T61" fmla="*/ 445471 h 666394"/>
              <a:gd name="T62" fmla="*/ 751029 w 890228"/>
              <a:gd name="T63" fmla="*/ 445471 h 666394"/>
              <a:gd name="T64" fmla="*/ 834477 w 890228"/>
              <a:gd name="T65" fmla="*/ 361922 h 666394"/>
              <a:gd name="T66" fmla="*/ 834477 w 890228"/>
              <a:gd name="T67" fmla="*/ 139007 h 666394"/>
              <a:gd name="T68" fmla="*/ 751029 w 890228"/>
              <a:gd name="T69" fmla="*/ 55459 h 666394"/>
              <a:gd name="T70" fmla="*/ 27696 w 890228"/>
              <a:gd name="T71" fmla="*/ 0 h 666394"/>
              <a:gd name="T72" fmla="*/ 862532 w 890228"/>
              <a:gd name="T73" fmla="*/ 0 h 666394"/>
              <a:gd name="T74" fmla="*/ 890228 w 890228"/>
              <a:gd name="T75" fmla="*/ 27729 h 666394"/>
              <a:gd name="T76" fmla="*/ 890228 w 890228"/>
              <a:gd name="T77" fmla="*/ 473560 h 666394"/>
              <a:gd name="T78" fmla="*/ 862532 w 890228"/>
              <a:gd name="T79" fmla="*/ 501290 h 666394"/>
              <a:gd name="T80" fmla="*/ 27696 w 890228"/>
              <a:gd name="T81" fmla="*/ 501290 h 666394"/>
              <a:gd name="T82" fmla="*/ 0 w 890228"/>
              <a:gd name="T83" fmla="*/ 473560 h 666394"/>
              <a:gd name="T84" fmla="*/ 0 w 890228"/>
              <a:gd name="T85" fmla="*/ 27729 h 666394"/>
              <a:gd name="T86" fmla="*/ 27696 w 890228"/>
              <a:gd name="T87" fmla="*/ 0 h 66639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90228" h="666394">
                <a:moveTo>
                  <a:pt x="0" y="611188"/>
                </a:moveTo>
                <a:lnTo>
                  <a:pt x="890228" y="611188"/>
                </a:lnTo>
                <a:lnTo>
                  <a:pt x="890228" y="638969"/>
                </a:lnTo>
                <a:cubicBezTo>
                  <a:pt x="890228" y="654284"/>
                  <a:pt x="877999" y="666394"/>
                  <a:pt x="862532" y="666394"/>
                </a:cubicBezTo>
                <a:lnTo>
                  <a:pt x="27696" y="666394"/>
                </a:lnTo>
                <a:cubicBezTo>
                  <a:pt x="12230" y="666394"/>
                  <a:pt x="0" y="654284"/>
                  <a:pt x="0" y="638969"/>
                </a:cubicBezTo>
                <a:lnTo>
                  <a:pt x="0" y="611188"/>
                </a:lnTo>
                <a:close/>
                <a:moveTo>
                  <a:pt x="0" y="528638"/>
                </a:moveTo>
                <a:lnTo>
                  <a:pt x="890228" y="528638"/>
                </a:lnTo>
                <a:lnTo>
                  <a:pt x="890228" y="556419"/>
                </a:lnTo>
                <a:cubicBezTo>
                  <a:pt x="890228" y="571378"/>
                  <a:pt x="877999" y="583844"/>
                  <a:pt x="862532" y="583844"/>
                </a:cubicBezTo>
                <a:lnTo>
                  <a:pt x="27696" y="583844"/>
                </a:lnTo>
                <a:cubicBezTo>
                  <a:pt x="12230" y="583844"/>
                  <a:pt x="0" y="571378"/>
                  <a:pt x="0" y="556419"/>
                </a:cubicBezTo>
                <a:lnTo>
                  <a:pt x="0" y="528638"/>
                </a:lnTo>
                <a:close/>
                <a:moveTo>
                  <a:pt x="668775" y="222250"/>
                </a:moveTo>
                <a:cubicBezTo>
                  <a:pt x="684091" y="222250"/>
                  <a:pt x="696557" y="234716"/>
                  <a:pt x="696557" y="250031"/>
                </a:cubicBezTo>
                <a:cubicBezTo>
                  <a:pt x="696557" y="264991"/>
                  <a:pt x="684091" y="277457"/>
                  <a:pt x="668775" y="277457"/>
                </a:cubicBezTo>
                <a:cubicBezTo>
                  <a:pt x="653460" y="277457"/>
                  <a:pt x="641350" y="264991"/>
                  <a:pt x="641350" y="250031"/>
                </a:cubicBezTo>
                <a:cubicBezTo>
                  <a:pt x="641350" y="234716"/>
                  <a:pt x="653460" y="222250"/>
                  <a:pt x="668775" y="222250"/>
                </a:cubicBezTo>
                <a:close/>
                <a:moveTo>
                  <a:pt x="223044" y="222250"/>
                </a:moveTo>
                <a:cubicBezTo>
                  <a:pt x="238359" y="222250"/>
                  <a:pt x="250469" y="234716"/>
                  <a:pt x="250469" y="250031"/>
                </a:cubicBezTo>
                <a:cubicBezTo>
                  <a:pt x="250469" y="264991"/>
                  <a:pt x="238359" y="277457"/>
                  <a:pt x="223044" y="277457"/>
                </a:cubicBezTo>
                <a:cubicBezTo>
                  <a:pt x="207729" y="277457"/>
                  <a:pt x="195263" y="264991"/>
                  <a:pt x="195263" y="250031"/>
                </a:cubicBezTo>
                <a:cubicBezTo>
                  <a:pt x="195263" y="234716"/>
                  <a:pt x="207729" y="222250"/>
                  <a:pt x="223044" y="222250"/>
                </a:cubicBezTo>
                <a:close/>
                <a:moveTo>
                  <a:pt x="446521" y="111125"/>
                </a:moveTo>
                <a:cubicBezTo>
                  <a:pt x="508256" y="111125"/>
                  <a:pt x="558439" y="173494"/>
                  <a:pt x="558439" y="250644"/>
                </a:cubicBezTo>
                <a:cubicBezTo>
                  <a:pt x="558439" y="327434"/>
                  <a:pt x="508256" y="390164"/>
                  <a:pt x="446521" y="390164"/>
                </a:cubicBezTo>
                <a:cubicBezTo>
                  <a:pt x="385146" y="390164"/>
                  <a:pt x="334963" y="327434"/>
                  <a:pt x="334963" y="250644"/>
                </a:cubicBezTo>
                <a:cubicBezTo>
                  <a:pt x="334963" y="173494"/>
                  <a:pt x="385146" y="111125"/>
                  <a:pt x="446521" y="111125"/>
                </a:cubicBezTo>
                <a:close/>
                <a:moveTo>
                  <a:pt x="139199" y="55459"/>
                </a:moveTo>
                <a:cubicBezTo>
                  <a:pt x="139199" y="101554"/>
                  <a:pt x="101792" y="139007"/>
                  <a:pt x="55752" y="139007"/>
                </a:cubicBezTo>
                <a:lnTo>
                  <a:pt x="55752" y="361922"/>
                </a:lnTo>
                <a:cubicBezTo>
                  <a:pt x="101792" y="361922"/>
                  <a:pt x="139199" y="399375"/>
                  <a:pt x="139199" y="445471"/>
                </a:cubicBezTo>
                <a:lnTo>
                  <a:pt x="751029" y="445471"/>
                </a:lnTo>
                <a:cubicBezTo>
                  <a:pt x="751029" y="399375"/>
                  <a:pt x="788437" y="361922"/>
                  <a:pt x="834477" y="361922"/>
                </a:cubicBezTo>
                <a:lnTo>
                  <a:pt x="834477" y="139007"/>
                </a:lnTo>
                <a:cubicBezTo>
                  <a:pt x="788437" y="139007"/>
                  <a:pt x="751029" y="101554"/>
                  <a:pt x="751029" y="55459"/>
                </a:cubicBezTo>
                <a:lnTo>
                  <a:pt x="139199" y="55459"/>
                </a:lnTo>
                <a:close/>
                <a:moveTo>
                  <a:pt x="27696" y="0"/>
                </a:moveTo>
                <a:lnTo>
                  <a:pt x="862532" y="0"/>
                </a:lnTo>
                <a:cubicBezTo>
                  <a:pt x="877999" y="0"/>
                  <a:pt x="890228" y="12244"/>
                  <a:pt x="890228" y="27729"/>
                </a:cubicBezTo>
                <a:lnTo>
                  <a:pt x="890228" y="473560"/>
                </a:lnTo>
                <a:cubicBezTo>
                  <a:pt x="890228" y="488685"/>
                  <a:pt x="877999" y="501290"/>
                  <a:pt x="862532" y="501290"/>
                </a:cubicBezTo>
                <a:lnTo>
                  <a:pt x="27696" y="501290"/>
                </a:lnTo>
                <a:cubicBezTo>
                  <a:pt x="12230" y="501290"/>
                  <a:pt x="0" y="488685"/>
                  <a:pt x="0" y="473560"/>
                </a:cubicBezTo>
                <a:lnTo>
                  <a:pt x="0" y="27729"/>
                </a:lnTo>
                <a:cubicBezTo>
                  <a:pt x="0" y="12244"/>
                  <a:pt x="12230" y="0"/>
                  <a:pt x="276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9" name="Freeform 62">
            <a:extLst>
              <a:ext uri="{FF2B5EF4-FFF2-40B4-BE49-F238E27FC236}">
                <a16:creationId xmlns:a16="http://schemas.microsoft.com/office/drawing/2014/main" xmlns="" id="{784B2528-0395-440B-866E-021A8F807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174" y="3657442"/>
            <a:ext cx="352955" cy="202412"/>
          </a:xfrm>
          <a:custGeom>
            <a:avLst/>
            <a:gdLst>
              <a:gd name="T0" fmla="*/ 0 w 890228"/>
              <a:gd name="T1" fmla="*/ 611188 h 666394"/>
              <a:gd name="T2" fmla="*/ 890228 w 890228"/>
              <a:gd name="T3" fmla="*/ 611188 h 666394"/>
              <a:gd name="T4" fmla="*/ 890228 w 890228"/>
              <a:gd name="T5" fmla="*/ 638969 h 666394"/>
              <a:gd name="T6" fmla="*/ 862532 w 890228"/>
              <a:gd name="T7" fmla="*/ 666394 h 666394"/>
              <a:gd name="T8" fmla="*/ 27696 w 890228"/>
              <a:gd name="T9" fmla="*/ 666394 h 666394"/>
              <a:gd name="T10" fmla="*/ 0 w 890228"/>
              <a:gd name="T11" fmla="*/ 638969 h 666394"/>
              <a:gd name="T12" fmla="*/ 0 w 890228"/>
              <a:gd name="T13" fmla="*/ 528638 h 666394"/>
              <a:gd name="T14" fmla="*/ 890228 w 890228"/>
              <a:gd name="T15" fmla="*/ 528638 h 666394"/>
              <a:gd name="T16" fmla="*/ 890228 w 890228"/>
              <a:gd name="T17" fmla="*/ 556419 h 666394"/>
              <a:gd name="T18" fmla="*/ 862532 w 890228"/>
              <a:gd name="T19" fmla="*/ 583844 h 666394"/>
              <a:gd name="T20" fmla="*/ 27696 w 890228"/>
              <a:gd name="T21" fmla="*/ 583844 h 666394"/>
              <a:gd name="T22" fmla="*/ 0 w 890228"/>
              <a:gd name="T23" fmla="*/ 556419 h 666394"/>
              <a:gd name="T24" fmla="*/ 668775 w 890228"/>
              <a:gd name="T25" fmla="*/ 222250 h 666394"/>
              <a:gd name="T26" fmla="*/ 696557 w 890228"/>
              <a:gd name="T27" fmla="*/ 250031 h 666394"/>
              <a:gd name="T28" fmla="*/ 668775 w 890228"/>
              <a:gd name="T29" fmla="*/ 277457 h 666394"/>
              <a:gd name="T30" fmla="*/ 641350 w 890228"/>
              <a:gd name="T31" fmla="*/ 250031 h 666394"/>
              <a:gd name="T32" fmla="*/ 668775 w 890228"/>
              <a:gd name="T33" fmla="*/ 222250 h 666394"/>
              <a:gd name="T34" fmla="*/ 223044 w 890228"/>
              <a:gd name="T35" fmla="*/ 222250 h 666394"/>
              <a:gd name="T36" fmla="*/ 250469 w 890228"/>
              <a:gd name="T37" fmla="*/ 250031 h 666394"/>
              <a:gd name="T38" fmla="*/ 223044 w 890228"/>
              <a:gd name="T39" fmla="*/ 277457 h 666394"/>
              <a:gd name="T40" fmla="*/ 195263 w 890228"/>
              <a:gd name="T41" fmla="*/ 250031 h 666394"/>
              <a:gd name="T42" fmla="*/ 223044 w 890228"/>
              <a:gd name="T43" fmla="*/ 222250 h 666394"/>
              <a:gd name="T44" fmla="*/ 446521 w 890228"/>
              <a:gd name="T45" fmla="*/ 111125 h 666394"/>
              <a:gd name="T46" fmla="*/ 558439 w 890228"/>
              <a:gd name="T47" fmla="*/ 250644 h 666394"/>
              <a:gd name="T48" fmla="*/ 446521 w 890228"/>
              <a:gd name="T49" fmla="*/ 390164 h 666394"/>
              <a:gd name="T50" fmla="*/ 334963 w 890228"/>
              <a:gd name="T51" fmla="*/ 250644 h 666394"/>
              <a:gd name="T52" fmla="*/ 446521 w 890228"/>
              <a:gd name="T53" fmla="*/ 111125 h 666394"/>
              <a:gd name="T54" fmla="*/ 139199 w 890228"/>
              <a:gd name="T55" fmla="*/ 55459 h 666394"/>
              <a:gd name="T56" fmla="*/ 55752 w 890228"/>
              <a:gd name="T57" fmla="*/ 139007 h 666394"/>
              <a:gd name="T58" fmla="*/ 55752 w 890228"/>
              <a:gd name="T59" fmla="*/ 361922 h 666394"/>
              <a:gd name="T60" fmla="*/ 139199 w 890228"/>
              <a:gd name="T61" fmla="*/ 445471 h 666394"/>
              <a:gd name="T62" fmla="*/ 751029 w 890228"/>
              <a:gd name="T63" fmla="*/ 445471 h 666394"/>
              <a:gd name="T64" fmla="*/ 834477 w 890228"/>
              <a:gd name="T65" fmla="*/ 361922 h 666394"/>
              <a:gd name="T66" fmla="*/ 834477 w 890228"/>
              <a:gd name="T67" fmla="*/ 139007 h 666394"/>
              <a:gd name="T68" fmla="*/ 751029 w 890228"/>
              <a:gd name="T69" fmla="*/ 55459 h 666394"/>
              <a:gd name="T70" fmla="*/ 27696 w 890228"/>
              <a:gd name="T71" fmla="*/ 0 h 666394"/>
              <a:gd name="T72" fmla="*/ 862532 w 890228"/>
              <a:gd name="T73" fmla="*/ 0 h 666394"/>
              <a:gd name="T74" fmla="*/ 890228 w 890228"/>
              <a:gd name="T75" fmla="*/ 27729 h 666394"/>
              <a:gd name="T76" fmla="*/ 890228 w 890228"/>
              <a:gd name="T77" fmla="*/ 473560 h 666394"/>
              <a:gd name="T78" fmla="*/ 862532 w 890228"/>
              <a:gd name="T79" fmla="*/ 501290 h 666394"/>
              <a:gd name="T80" fmla="*/ 27696 w 890228"/>
              <a:gd name="T81" fmla="*/ 501290 h 666394"/>
              <a:gd name="T82" fmla="*/ 0 w 890228"/>
              <a:gd name="T83" fmla="*/ 473560 h 666394"/>
              <a:gd name="T84" fmla="*/ 0 w 890228"/>
              <a:gd name="T85" fmla="*/ 27729 h 666394"/>
              <a:gd name="T86" fmla="*/ 27696 w 890228"/>
              <a:gd name="T87" fmla="*/ 0 h 66639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90228" h="666394">
                <a:moveTo>
                  <a:pt x="0" y="611188"/>
                </a:moveTo>
                <a:lnTo>
                  <a:pt x="890228" y="611188"/>
                </a:lnTo>
                <a:lnTo>
                  <a:pt x="890228" y="638969"/>
                </a:lnTo>
                <a:cubicBezTo>
                  <a:pt x="890228" y="654284"/>
                  <a:pt x="877999" y="666394"/>
                  <a:pt x="862532" y="666394"/>
                </a:cubicBezTo>
                <a:lnTo>
                  <a:pt x="27696" y="666394"/>
                </a:lnTo>
                <a:cubicBezTo>
                  <a:pt x="12230" y="666394"/>
                  <a:pt x="0" y="654284"/>
                  <a:pt x="0" y="638969"/>
                </a:cubicBezTo>
                <a:lnTo>
                  <a:pt x="0" y="611188"/>
                </a:lnTo>
                <a:close/>
                <a:moveTo>
                  <a:pt x="0" y="528638"/>
                </a:moveTo>
                <a:lnTo>
                  <a:pt x="890228" y="528638"/>
                </a:lnTo>
                <a:lnTo>
                  <a:pt x="890228" y="556419"/>
                </a:lnTo>
                <a:cubicBezTo>
                  <a:pt x="890228" y="571378"/>
                  <a:pt x="877999" y="583844"/>
                  <a:pt x="862532" y="583844"/>
                </a:cubicBezTo>
                <a:lnTo>
                  <a:pt x="27696" y="583844"/>
                </a:lnTo>
                <a:cubicBezTo>
                  <a:pt x="12230" y="583844"/>
                  <a:pt x="0" y="571378"/>
                  <a:pt x="0" y="556419"/>
                </a:cubicBezTo>
                <a:lnTo>
                  <a:pt x="0" y="528638"/>
                </a:lnTo>
                <a:close/>
                <a:moveTo>
                  <a:pt x="668775" y="222250"/>
                </a:moveTo>
                <a:cubicBezTo>
                  <a:pt x="684091" y="222250"/>
                  <a:pt x="696557" y="234716"/>
                  <a:pt x="696557" y="250031"/>
                </a:cubicBezTo>
                <a:cubicBezTo>
                  <a:pt x="696557" y="264991"/>
                  <a:pt x="684091" y="277457"/>
                  <a:pt x="668775" y="277457"/>
                </a:cubicBezTo>
                <a:cubicBezTo>
                  <a:pt x="653460" y="277457"/>
                  <a:pt x="641350" y="264991"/>
                  <a:pt x="641350" y="250031"/>
                </a:cubicBezTo>
                <a:cubicBezTo>
                  <a:pt x="641350" y="234716"/>
                  <a:pt x="653460" y="222250"/>
                  <a:pt x="668775" y="222250"/>
                </a:cubicBezTo>
                <a:close/>
                <a:moveTo>
                  <a:pt x="223044" y="222250"/>
                </a:moveTo>
                <a:cubicBezTo>
                  <a:pt x="238359" y="222250"/>
                  <a:pt x="250469" y="234716"/>
                  <a:pt x="250469" y="250031"/>
                </a:cubicBezTo>
                <a:cubicBezTo>
                  <a:pt x="250469" y="264991"/>
                  <a:pt x="238359" y="277457"/>
                  <a:pt x="223044" y="277457"/>
                </a:cubicBezTo>
                <a:cubicBezTo>
                  <a:pt x="207729" y="277457"/>
                  <a:pt x="195263" y="264991"/>
                  <a:pt x="195263" y="250031"/>
                </a:cubicBezTo>
                <a:cubicBezTo>
                  <a:pt x="195263" y="234716"/>
                  <a:pt x="207729" y="222250"/>
                  <a:pt x="223044" y="222250"/>
                </a:cubicBezTo>
                <a:close/>
                <a:moveTo>
                  <a:pt x="446521" y="111125"/>
                </a:moveTo>
                <a:cubicBezTo>
                  <a:pt x="508256" y="111125"/>
                  <a:pt x="558439" y="173494"/>
                  <a:pt x="558439" y="250644"/>
                </a:cubicBezTo>
                <a:cubicBezTo>
                  <a:pt x="558439" y="327434"/>
                  <a:pt x="508256" y="390164"/>
                  <a:pt x="446521" y="390164"/>
                </a:cubicBezTo>
                <a:cubicBezTo>
                  <a:pt x="385146" y="390164"/>
                  <a:pt x="334963" y="327434"/>
                  <a:pt x="334963" y="250644"/>
                </a:cubicBezTo>
                <a:cubicBezTo>
                  <a:pt x="334963" y="173494"/>
                  <a:pt x="385146" y="111125"/>
                  <a:pt x="446521" y="111125"/>
                </a:cubicBezTo>
                <a:close/>
                <a:moveTo>
                  <a:pt x="139199" y="55459"/>
                </a:moveTo>
                <a:cubicBezTo>
                  <a:pt x="139199" y="101554"/>
                  <a:pt x="101792" y="139007"/>
                  <a:pt x="55752" y="139007"/>
                </a:cubicBezTo>
                <a:lnTo>
                  <a:pt x="55752" y="361922"/>
                </a:lnTo>
                <a:cubicBezTo>
                  <a:pt x="101792" y="361922"/>
                  <a:pt x="139199" y="399375"/>
                  <a:pt x="139199" y="445471"/>
                </a:cubicBezTo>
                <a:lnTo>
                  <a:pt x="751029" y="445471"/>
                </a:lnTo>
                <a:cubicBezTo>
                  <a:pt x="751029" y="399375"/>
                  <a:pt x="788437" y="361922"/>
                  <a:pt x="834477" y="361922"/>
                </a:cubicBezTo>
                <a:lnTo>
                  <a:pt x="834477" y="139007"/>
                </a:lnTo>
                <a:cubicBezTo>
                  <a:pt x="788437" y="139007"/>
                  <a:pt x="751029" y="101554"/>
                  <a:pt x="751029" y="55459"/>
                </a:cubicBezTo>
                <a:lnTo>
                  <a:pt x="139199" y="55459"/>
                </a:lnTo>
                <a:close/>
                <a:moveTo>
                  <a:pt x="27696" y="0"/>
                </a:moveTo>
                <a:lnTo>
                  <a:pt x="862532" y="0"/>
                </a:lnTo>
                <a:cubicBezTo>
                  <a:pt x="877999" y="0"/>
                  <a:pt x="890228" y="12244"/>
                  <a:pt x="890228" y="27729"/>
                </a:cubicBezTo>
                <a:lnTo>
                  <a:pt x="890228" y="473560"/>
                </a:lnTo>
                <a:cubicBezTo>
                  <a:pt x="890228" y="488685"/>
                  <a:pt x="877999" y="501290"/>
                  <a:pt x="862532" y="501290"/>
                </a:cubicBezTo>
                <a:lnTo>
                  <a:pt x="27696" y="501290"/>
                </a:lnTo>
                <a:cubicBezTo>
                  <a:pt x="12230" y="501290"/>
                  <a:pt x="0" y="488685"/>
                  <a:pt x="0" y="473560"/>
                </a:cubicBezTo>
                <a:lnTo>
                  <a:pt x="0" y="27729"/>
                </a:lnTo>
                <a:cubicBezTo>
                  <a:pt x="0" y="12244"/>
                  <a:pt x="12230" y="0"/>
                  <a:pt x="276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0" name="Freeform 62">
            <a:extLst>
              <a:ext uri="{FF2B5EF4-FFF2-40B4-BE49-F238E27FC236}">
                <a16:creationId xmlns:a16="http://schemas.microsoft.com/office/drawing/2014/main" xmlns="" id="{F092FFC2-AB28-48BC-ACA5-581BA0A73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161" y="3129661"/>
            <a:ext cx="352955" cy="202412"/>
          </a:xfrm>
          <a:custGeom>
            <a:avLst/>
            <a:gdLst>
              <a:gd name="T0" fmla="*/ 0 w 890228"/>
              <a:gd name="T1" fmla="*/ 611188 h 666394"/>
              <a:gd name="T2" fmla="*/ 890228 w 890228"/>
              <a:gd name="T3" fmla="*/ 611188 h 666394"/>
              <a:gd name="T4" fmla="*/ 890228 w 890228"/>
              <a:gd name="T5" fmla="*/ 638969 h 666394"/>
              <a:gd name="T6" fmla="*/ 862532 w 890228"/>
              <a:gd name="T7" fmla="*/ 666394 h 666394"/>
              <a:gd name="T8" fmla="*/ 27696 w 890228"/>
              <a:gd name="T9" fmla="*/ 666394 h 666394"/>
              <a:gd name="T10" fmla="*/ 0 w 890228"/>
              <a:gd name="T11" fmla="*/ 638969 h 666394"/>
              <a:gd name="T12" fmla="*/ 0 w 890228"/>
              <a:gd name="T13" fmla="*/ 528638 h 666394"/>
              <a:gd name="T14" fmla="*/ 890228 w 890228"/>
              <a:gd name="T15" fmla="*/ 528638 h 666394"/>
              <a:gd name="T16" fmla="*/ 890228 w 890228"/>
              <a:gd name="T17" fmla="*/ 556419 h 666394"/>
              <a:gd name="T18" fmla="*/ 862532 w 890228"/>
              <a:gd name="T19" fmla="*/ 583844 h 666394"/>
              <a:gd name="T20" fmla="*/ 27696 w 890228"/>
              <a:gd name="T21" fmla="*/ 583844 h 666394"/>
              <a:gd name="T22" fmla="*/ 0 w 890228"/>
              <a:gd name="T23" fmla="*/ 556419 h 666394"/>
              <a:gd name="T24" fmla="*/ 668775 w 890228"/>
              <a:gd name="T25" fmla="*/ 222250 h 666394"/>
              <a:gd name="T26" fmla="*/ 696557 w 890228"/>
              <a:gd name="T27" fmla="*/ 250031 h 666394"/>
              <a:gd name="T28" fmla="*/ 668775 w 890228"/>
              <a:gd name="T29" fmla="*/ 277457 h 666394"/>
              <a:gd name="T30" fmla="*/ 641350 w 890228"/>
              <a:gd name="T31" fmla="*/ 250031 h 666394"/>
              <a:gd name="T32" fmla="*/ 668775 w 890228"/>
              <a:gd name="T33" fmla="*/ 222250 h 666394"/>
              <a:gd name="T34" fmla="*/ 223044 w 890228"/>
              <a:gd name="T35" fmla="*/ 222250 h 666394"/>
              <a:gd name="T36" fmla="*/ 250469 w 890228"/>
              <a:gd name="T37" fmla="*/ 250031 h 666394"/>
              <a:gd name="T38" fmla="*/ 223044 w 890228"/>
              <a:gd name="T39" fmla="*/ 277457 h 666394"/>
              <a:gd name="T40" fmla="*/ 195263 w 890228"/>
              <a:gd name="T41" fmla="*/ 250031 h 666394"/>
              <a:gd name="T42" fmla="*/ 223044 w 890228"/>
              <a:gd name="T43" fmla="*/ 222250 h 666394"/>
              <a:gd name="T44" fmla="*/ 446521 w 890228"/>
              <a:gd name="T45" fmla="*/ 111125 h 666394"/>
              <a:gd name="T46" fmla="*/ 558439 w 890228"/>
              <a:gd name="T47" fmla="*/ 250644 h 666394"/>
              <a:gd name="T48" fmla="*/ 446521 w 890228"/>
              <a:gd name="T49" fmla="*/ 390164 h 666394"/>
              <a:gd name="T50" fmla="*/ 334963 w 890228"/>
              <a:gd name="T51" fmla="*/ 250644 h 666394"/>
              <a:gd name="T52" fmla="*/ 446521 w 890228"/>
              <a:gd name="T53" fmla="*/ 111125 h 666394"/>
              <a:gd name="T54" fmla="*/ 139199 w 890228"/>
              <a:gd name="T55" fmla="*/ 55459 h 666394"/>
              <a:gd name="T56" fmla="*/ 55752 w 890228"/>
              <a:gd name="T57" fmla="*/ 139007 h 666394"/>
              <a:gd name="T58" fmla="*/ 55752 w 890228"/>
              <a:gd name="T59" fmla="*/ 361922 h 666394"/>
              <a:gd name="T60" fmla="*/ 139199 w 890228"/>
              <a:gd name="T61" fmla="*/ 445471 h 666394"/>
              <a:gd name="T62" fmla="*/ 751029 w 890228"/>
              <a:gd name="T63" fmla="*/ 445471 h 666394"/>
              <a:gd name="T64" fmla="*/ 834477 w 890228"/>
              <a:gd name="T65" fmla="*/ 361922 h 666394"/>
              <a:gd name="T66" fmla="*/ 834477 w 890228"/>
              <a:gd name="T67" fmla="*/ 139007 h 666394"/>
              <a:gd name="T68" fmla="*/ 751029 w 890228"/>
              <a:gd name="T69" fmla="*/ 55459 h 666394"/>
              <a:gd name="T70" fmla="*/ 27696 w 890228"/>
              <a:gd name="T71" fmla="*/ 0 h 666394"/>
              <a:gd name="T72" fmla="*/ 862532 w 890228"/>
              <a:gd name="T73" fmla="*/ 0 h 666394"/>
              <a:gd name="T74" fmla="*/ 890228 w 890228"/>
              <a:gd name="T75" fmla="*/ 27729 h 666394"/>
              <a:gd name="T76" fmla="*/ 890228 w 890228"/>
              <a:gd name="T77" fmla="*/ 473560 h 666394"/>
              <a:gd name="T78" fmla="*/ 862532 w 890228"/>
              <a:gd name="T79" fmla="*/ 501290 h 666394"/>
              <a:gd name="T80" fmla="*/ 27696 w 890228"/>
              <a:gd name="T81" fmla="*/ 501290 h 666394"/>
              <a:gd name="T82" fmla="*/ 0 w 890228"/>
              <a:gd name="T83" fmla="*/ 473560 h 666394"/>
              <a:gd name="T84" fmla="*/ 0 w 890228"/>
              <a:gd name="T85" fmla="*/ 27729 h 666394"/>
              <a:gd name="T86" fmla="*/ 27696 w 890228"/>
              <a:gd name="T87" fmla="*/ 0 h 66639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90228" h="666394">
                <a:moveTo>
                  <a:pt x="0" y="611188"/>
                </a:moveTo>
                <a:lnTo>
                  <a:pt x="890228" y="611188"/>
                </a:lnTo>
                <a:lnTo>
                  <a:pt x="890228" y="638969"/>
                </a:lnTo>
                <a:cubicBezTo>
                  <a:pt x="890228" y="654284"/>
                  <a:pt x="877999" y="666394"/>
                  <a:pt x="862532" y="666394"/>
                </a:cubicBezTo>
                <a:lnTo>
                  <a:pt x="27696" y="666394"/>
                </a:lnTo>
                <a:cubicBezTo>
                  <a:pt x="12230" y="666394"/>
                  <a:pt x="0" y="654284"/>
                  <a:pt x="0" y="638969"/>
                </a:cubicBezTo>
                <a:lnTo>
                  <a:pt x="0" y="611188"/>
                </a:lnTo>
                <a:close/>
                <a:moveTo>
                  <a:pt x="0" y="528638"/>
                </a:moveTo>
                <a:lnTo>
                  <a:pt x="890228" y="528638"/>
                </a:lnTo>
                <a:lnTo>
                  <a:pt x="890228" y="556419"/>
                </a:lnTo>
                <a:cubicBezTo>
                  <a:pt x="890228" y="571378"/>
                  <a:pt x="877999" y="583844"/>
                  <a:pt x="862532" y="583844"/>
                </a:cubicBezTo>
                <a:lnTo>
                  <a:pt x="27696" y="583844"/>
                </a:lnTo>
                <a:cubicBezTo>
                  <a:pt x="12230" y="583844"/>
                  <a:pt x="0" y="571378"/>
                  <a:pt x="0" y="556419"/>
                </a:cubicBezTo>
                <a:lnTo>
                  <a:pt x="0" y="528638"/>
                </a:lnTo>
                <a:close/>
                <a:moveTo>
                  <a:pt x="668775" y="222250"/>
                </a:moveTo>
                <a:cubicBezTo>
                  <a:pt x="684091" y="222250"/>
                  <a:pt x="696557" y="234716"/>
                  <a:pt x="696557" y="250031"/>
                </a:cubicBezTo>
                <a:cubicBezTo>
                  <a:pt x="696557" y="264991"/>
                  <a:pt x="684091" y="277457"/>
                  <a:pt x="668775" y="277457"/>
                </a:cubicBezTo>
                <a:cubicBezTo>
                  <a:pt x="653460" y="277457"/>
                  <a:pt x="641350" y="264991"/>
                  <a:pt x="641350" y="250031"/>
                </a:cubicBezTo>
                <a:cubicBezTo>
                  <a:pt x="641350" y="234716"/>
                  <a:pt x="653460" y="222250"/>
                  <a:pt x="668775" y="222250"/>
                </a:cubicBezTo>
                <a:close/>
                <a:moveTo>
                  <a:pt x="223044" y="222250"/>
                </a:moveTo>
                <a:cubicBezTo>
                  <a:pt x="238359" y="222250"/>
                  <a:pt x="250469" y="234716"/>
                  <a:pt x="250469" y="250031"/>
                </a:cubicBezTo>
                <a:cubicBezTo>
                  <a:pt x="250469" y="264991"/>
                  <a:pt x="238359" y="277457"/>
                  <a:pt x="223044" y="277457"/>
                </a:cubicBezTo>
                <a:cubicBezTo>
                  <a:pt x="207729" y="277457"/>
                  <a:pt x="195263" y="264991"/>
                  <a:pt x="195263" y="250031"/>
                </a:cubicBezTo>
                <a:cubicBezTo>
                  <a:pt x="195263" y="234716"/>
                  <a:pt x="207729" y="222250"/>
                  <a:pt x="223044" y="222250"/>
                </a:cubicBezTo>
                <a:close/>
                <a:moveTo>
                  <a:pt x="446521" y="111125"/>
                </a:moveTo>
                <a:cubicBezTo>
                  <a:pt x="508256" y="111125"/>
                  <a:pt x="558439" y="173494"/>
                  <a:pt x="558439" y="250644"/>
                </a:cubicBezTo>
                <a:cubicBezTo>
                  <a:pt x="558439" y="327434"/>
                  <a:pt x="508256" y="390164"/>
                  <a:pt x="446521" y="390164"/>
                </a:cubicBezTo>
                <a:cubicBezTo>
                  <a:pt x="385146" y="390164"/>
                  <a:pt x="334963" y="327434"/>
                  <a:pt x="334963" y="250644"/>
                </a:cubicBezTo>
                <a:cubicBezTo>
                  <a:pt x="334963" y="173494"/>
                  <a:pt x="385146" y="111125"/>
                  <a:pt x="446521" y="111125"/>
                </a:cubicBezTo>
                <a:close/>
                <a:moveTo>
                  <a:pt x="139199" y="55459"/>
                </a:moveTo>
                <a:cubicBezTo>
                  <a:pt x="139199" y="101554"/>
                  <a:pt x="101792" y="139007"/>
                  <a:pt x="55752" y="139007"/>
                </a:cubicBezTo>
                <a:lnTo>
                  <a:pt x="55752" y="361922"/>
                </a:lnTo>
                <a:cubicBezTo>
                  <a:pt x="101792" y="361922"/>
                  <a:pt x="139199" y="399375"/>
                  <a:pt x="139199" y="445471"/>
                </a:cubicBezTo>
                <a:lnTo>
                  <a:pt x="751029" y="445471"/>
                </a:lnTo>
                <a:cubicBezTo>
                  <a:pt x="751029" y="399375"/>
                  <a:pt x="788437" y="361922"/>
                  <a:pt x="834477" y="361922"/>
                </a:cubicBezTo>
                <a:lnTo>
                  <a:pt x="834477" y="139007"/>
                </a:lnTo>
                <a:cubicBezTo>
                  <a:pt x="788437" y="139007"/>
                  <a:pt x="751029" y="101554"/>
                  <a:pt x="751029" y="55459"/>
                </a:cubicBezTo>
                <a:lnTo>
                  <a:pt x="139199" y="55459"/>
                </a:lnTo>
                <a:close/>
                <a:moveTo>
                  <a:pt x="27696" y="0"/>
                </a:moveTo>
                <a:lnTo>
                  <a:pt x="862532" y="0"/>
                </a:lnTo>
                <a:cubicBezTo>
                  <a:pt x="877999" y="0"/>
                  <a:pt x="890228" y="12244"/>
                  <a:pt x="890228" y="27729"/>
                </a:cubicBezTo>
                <a:lnTo>
                  <a:pt x="890228" y="473560"/>
                </a:lnTo>
                <a:cubicBezTo>
                  <a:pt x="890228" y="488685"/>
                  <a:pt x="877999" y="501290"/>
                  <a:pt x="862532" y="501290"/>
                </a:cubicBezTo>
                <a:lnTo>
                  <a:pt x="27696" y="501290"/>
                </a:lnTo>
                <a:cubicBezTo>
                  <a:pt x="12230" y="501290"/>
                  <a:pt x="0" y="488685"/>
                  <a:pt x="0" y="473560"/>
                </a:cubicBezTo>
                <a:lnTo>
                  <a:pt x="0" y="27729"/>
                </a:lnTo>
                <a:cubicBezTo>
                  <a:pt x="0" y="12244"/>
                  <a:pt x="12230" y="0"/>
                  <a:pt x="276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1" name="Freeform 62">
            <a:extLst>
              <a:ext uri="{FF2B5EF4-FFF2-40B4-BE49-F238E27FC236}">
                <a16:creationId xmlns:a16="http://schemas.microsoft.com/office/drawing/2014/main" xmlns="" id="{802D5139-7517-4A96-8055-FA3724836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540" y="4480852"/>
            <a:ext cx="352955" cy="202412"/>
          </a:xfrm>
          <a:custGeom>
            <a:avLst/>
            <a:gdLst>
              <a:gd name="T0" fmla="*/ 0 w 890228"/>
              <a:gd name="T1" fmla="*/ 611188 h 666394"/>
              <a:gd name="T2" fmla="*/ 890228 w 890228"/>
              <a:gd name="T3" fmla="*/ 611188 h 666394"/>
              <a:gd name="T4" fmla="*/ 890228 w 890228"/>
              <a:gd name="T5" fmla="*/ 638969 h 666394"/>
              <a:gd name="T6" fmla="*/ 862532 w 890228"/>
              <a:gd name="T7" fmla="*/ 666394 h 666394"/>
              <a:gd name="T8" fmla="*/ 27696 w 890228"/>
              <a:gd name="T9" fmla="*/ 666394 h 666394"/>
              <a:gd name="T10" fmla="*/ 0 w 890228"/>
              <a:gd name="T11" fmla="*/ 638969 h 666394"/>
              <a:gd name="T12" fmla="*/ 0 w 890228"/>
              <a:gd name="T13" fmla="*/ 528638 h 666394"/>
              <a:gd name="T14" fmla="*/ 890228 w 890228"/>
              <a:gd name="T15" fmla="*/ 528638 h 666394"/>
              <a:gd name="T16" fmla="*/ 890228 w 890228"/>
              <a:gd name="T17" fmla="*/ 556419 h 666394"/>
              <a:gd name="T18" fmla="*/ 862532 w 890228"/>
              <a:gd name="T19" fmla="*/ 583844 h 666394"/>
              <a:gd name="T20" fmla="*/ 27696 w 890228"/>
              <a:gd name="T21" fmla="*/ 583844 h 666394"/>
              <a:gd name="T22" fmla="*/ 0 w 890228"/>
              <a:gd name="T23" fmla="*/ 556419 h 666394"/>
              <a:gd name="T24" fmla="*/ 668775 w 890228"/>
              <a:gd name="T25" fmla="*/ 222250 h 666394"/>
              <a:gd name="T26" fmla="*/ 696557 w 890228"/>
              <a:gd name="T27" fmla="*/ 250031 h 666394"/>
              <a:gd name="T28" fmla="*/ 668775 w 890228"/>
              <a:gd name="T29" fmla="*/ 277457 h 666394"/>
              <a:gd name="T30" fmla="*/ 641350 w 890228"/>
              <a:gd name="T31" fmla="*/ 250031 h 666394"/>
              <a:gd name="T32" fmla="*/ 668775 w 890228"/>
              <a:gd name="T33" fmla="*/ 222250 h 666394"/>
              <a:gd name="T34" fmla="*/ 223044 w 890228"/>
              <a:gd name="T35" fmla="*/ 222250 h 666394"/>
              <a:gd name="T36" fmla="*/ 250469 w 890228"/>
              <a:gd name="T37" fmla="*/ 250031 h 666394"/>
              <a:gd name="T38" fmla="*/ 223044 w 890228"/>
              <a:gd name="T39" fmla="*/ 277457 h 666394"/>
              <a:gd name="T40" fmla="*/ 195263 w 890228"/>
              <a:gd name="T41" fmla="*/ 250031 h 666394"/>
              <a:gd name="T42" fmla="*/ 223044 w 890228"/>
              <a:gd name="T43" fmla="*/ 222250 h 666394"/>
              <a:gd name="T44" fmla="*/ 446521 w 890228"/>
              <a:gd name="T45" fmla="*/ 111125 h 666394"/>
              <a:gd name="T46" fmla="*/ 558439 w 890228"/>
              <a:gd name="T47" fmla="*/ 250644 h 666394"/>
              <a:gd name="T48" fmla="*/ 446521 w 890228"/>
              <a:gd name="T49" fmla="*/ 390164 h 666394"/>
              <a:gd name="T50" fmla="*/ 334963 w 890228"/>
              <a:gd name="T51" fmla="*/ 250644 h 666394"/>
              <a:gd name="T52" fmla="*/ 446521 w 890228"/>
              <a:gd name="T53" fmla="*/ 111125 h 666394"/>
              <a:gd name="T54" fmla="*/ 139199 w 890228"/>
              <a:gd name="T55" fmla="*/ 55459 h 666394"/>
              <a:gd name="T56" fmla="*/ 55752 w 890228"/>
              <a:gd name="T57" fmla="*/ 139007 h 666394"/>
              <a:gd name="T58" fmla="*/ 55752 w 890228"/>
              <a:gd name="T59" fmla="*/ 361922 h 666394"/>
              <a:gd name="T60" fmla="*/ 139199 w 890228"/>
              <a:gd name="T61" fmla="*/ 445471 h 666394"/>
              <a:gd name="T62" fmla="*/ 751029 w 890228"/>
              <a:gd name="T63" fmla="*/ 445471 h 666394"/>
              <a:gd name="T64" fmla="*/ 834477 w 890228"/>
              <a:gd name="T65" fmla="*/ 361922 h 666394"/>
              <a:gd name="T66" fmla="*/ 834477 w 890228"/>
              <a:gd name="T67" fmla="*/ 139007 h 666394"/>
              <a:gd name="T68" fmla="*/ 751029 w 890228"/>
              <a:gd name="T69" fmla="*/ 55459 h 666394"/>
              <a:gd name="T70" fmla="*/ 27696 w 890228"/>
              <a:gd name="T71" fmla="*/ 0 h 666394"/>
              <a:gd name="T72" fmla="*/ 862532 w 890228"/>
              <a:gd name="T73" fmla="*/ 0 h 666394"/>
              <a:gd name="T74" fmla="*/ 890228 w 890228"/>
              <a:gd name="T75" fmla="*/ 27729 h 666394"/>
              <a:gd name="T76" fmla="*/ 890228 w 890228"/>
              <a:gd name="T77" fmla="*/ 473560 h 666394"/>
              <a:gd name="T78" fmla="*/ 862532 w 890228"/>
              <a:gd name="T79" fmla="*/ 501290 h 666394"/>
              <a:gd name="T80" fmla="*/ 27696 w 890228"/>
              <a:gd name="T81" fmla="*/ 501290 h 666394"/>
              <a:gd name="T82" fmla="*/ 0 w 890228"/>
              <a:gd name="T83" fmla="*/ 473560 h 666394"/>
              <a:gd name="T84" fmla="*/ 0 w 890228"/>
              <a:gd name="T85" fmla="*/ 27729 h 666394"/>
              <a:gd name="T86" fmla="*/ 27696 w 890228"/>
              <a:gd name="T87" fmla="*/ 0 h 66639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90228" h="666394">
                <a:moveTo>
                  <a:pt x="0" y="611188"/>
                </a:moveTo>
                <a:lnTo>
                  <a:pt x="890228" y="611188"/>
                </a:lnTo>
                <a:lnTo>
                  <a:pt x="890228" y="638969"/>
                </a:lnTo>
                <a:cubicBezTo>
                  <a:pt x="890228" y="654284"/>
                  <a:pt x="877999" y="666394"/>
                  <a:pt x="862532" y="666394"/>
                </a:cubicBezTo>
                <a:lnTo>
                  <a:pt x="27696" y="666394"/>
                </a:lnTo>
                <a:cubicBezTo>
                  <a:pt x="12230" y="666394"/>
                  <a:pt x="0" y="654284"/>
                  <a:pt x="0" y="638969"/>
                </a:cubicBezTo>
                <a:lnTo>
                  <a:pt x="0" y="611188"/>
                </a:lnTo>
                <a:close/>
                <a:moveTo>
                  <a:pt x="0" y="528638"/>
                </a:moveTo>
                <a:lnTo>
                  <a:pt x="890228" y="528638"/>
                </a:lnTo>
                <a:lnTo>
                  <a:pt x="890228" y="556419"/>
                </a:lnTo>
                <a:cubicBezTo>
                  <a:pt x="890228" y="571378"/>
                  <a:pt x="877999" y="583844"/>
                  <a:pt x="862532" y="583844"/>
                </a:cubicBezTo>
                <a:lnTo>
                  <a:pt x="27696" y="583844"/>
                </a:lnTo>
                <a:cubicBezTo>
                  <a:pt x="12230" y="583844"/>
                  <a:pt x="0" y="571378"/>
                  <a:pt x="0" y="556419"/>
                </a:cubicBezTo>
                <a:lnTo>
                  <a:pt x="0" y="528638"/>
                </a:lnTo>
                <a:close/>
                <a:moveTo>
                  <a:pt x="668775" y="222250"/>
                </a:moveTo>
                <a:cubicBezTo>
                  <a:pt x="684091" y="222250"/>
                  <a:pt x="696557" y="234716"/>
                  <a:pt x="696557" y="250031"/>
                </a:cubicBezTo>
                <a:cubicBezTo>
                  <a:pt x="696557" y="264991"/>
                  <a:pt x="684091" y="277457"/>
                  <a:pt x="668775" y="277457"/>
                </a:cubicBezTo>
                <a:cubicBezTo>
                  <a:pt x="653460" y="277457"/>
                  <a:pt x="641350" y="264991"/>
                  <a:pt x="641350" y="250031"/>
                </a:cubicBezTo>
                <a:cubicBezTo>
                  <a:pt x="641350" y="234716"/>
                  <a:pt x="653460" y="222250"/>
                  <a:pt x="668775" y="222250"/>
                </a:cubicBezTo>
                <a:close/>
                <a:moveTo>
                  <a:pt x="223044" y="222250"/>
                </a:moveTo>
                <a:cubicBezTo>
                  <a:pt x="238359" y="222250"/>
                  <a:pt x="250469" y="234716"/>
                  <a:pt x="250469" y="250031"/>
                </a:cubicBezTo>
                <a:cubicBezTo>
                  <a:pt x="250469" y="264991"/>
                  <a:pt x="238359" y="277457"/>
                  <a:pt x="223044" y="277457"/>
                </a:cubicBezTo>
                <a:cubicBezTo>
                  <a:pt x="207729" y="277457"/>
                  <a:pt x="195263" y="264991"/>
                  <a:pt x="195263" y="250031"/>
                </a:cubicBezTo>
                <a:cubicBezTo>
                  <a:pt x="195263" y="234716"/>
                  <a:pt x="207729" y="222250"/>
                  <a:pt x="223044" y="222250"/>
                </a:cubicBezTo>
                <a:close/>
                <a:moveTo>
                  <a:pt x="446521" y="111125"/>
                </a:moveTo>
                <a:cubicBezTo>
                  <a:pt x="508256" y="111125"/>
                  <a:pt x="558439" y="173494"/>
                  <a:pt x="558439" y="250644"/>
                </a:cubicBezTo>
                <a:cubicBezTo>
                  <a:pt x="558439" y="327434"/>
                  <a:pt x="508256" y="390164"/>
                  <a:pt x="446521" y="390164"/>
                </a:cubicBezTo>
                <a:cubicBezTo>
                  <a:pt x="385146" y="390164"/>
                  <a:pt x="334963" y="327434"/>
                  <a:pt x="334963" y="250644"/>
                </a:cubicBezTo>
                <a:cubicBezTo>
                  <a:pt x="334963" y="173494"/>
                  <a:pt x="385146" y="111125"/>
                  <a:pt x="446521" y="111125"/>
                </a:cubicBezTo>
                <a:close/>
                <a:moveTo>
                  <a:pt x="139199" y="55459"/>
                </a:moveTo>
                <a:cubicBezTo>
                  <a:pt x="139199" y="101554"/>
                  <a:pt x="101792" y="139007"/>
                  <a:pt x="55752" y="139007"/>
                </a:cubicBezTo>
                <a:lnTo>
                  <a:pt x="55752" y="361922"/>
                </a:lnTo>
                <a:cubicBezTo>
                  <a:pt x="101792" y="361922"/>
                  <a:pt x="139199" y="399375"/>
                  <a:pt x="139199" y="445471"/>
                </a:cubicBezTo>
                <a:lnTo>
                  <a:pt x="751029" y="445471"/>
                </a:lnTo>
                <a:cubicBezTo>
                  <a:pt x="751029" y="399375"/>
                  <a:pt x="788437" y="361922"/>
                  <a:pt x="834477" y="361922"/>
                </a:cubicBezTo>
                <a:lnTo>
                  <a:pt x="834477" y="139007"/>
                </a:lnTo>
                <a:cubicBezTo>
                  <a:pt x="788437" y="139007"/>
                  <a:pt x="751029" y="101554"/>
                  <a:pt x="751029" y="55459"/>
                </a:cubicBezTo>
                <a:lnTo>
                  <a:pt x="139199" y="55459"/>
                </a:lnTo>
                <a:close/>
                <a:moveTo>
                  <a:pt x="27696" y="0"/>
                </a:moveTo>
                <a:lnTo>
                  <a:pt x="862532" y="0"/>
                </a:lnTo>
                <a:cubicBezTo>
                  <a:pt x="877999" y="0"/>
                  <a:pt x="890228" y="12244"/>
                  <a:pt x="890228" y="27729"/>
                </a:cubicBezTo>
                <a:lnTo>
                  <a:pt x="890228" y="473560"/>
                </a:lnTo>
                <a:cubicBezTo>
                  <a:pt x="890228" y="488685"/>
                  <a:pt x="877999" y="501290"/>
                  <a:pt x="862532" y="501290"/>
                </a:cubicBezTo>
                <a:lnTo>
                  <a:pt x="27696" y="501290"/>
                </a:lnTo>
                <a:cubicBezTo>
                  <a:pt x="12230" y="501290"/>
                  <a:pt x="0" y="488685"/>
                  <a:pt x="0" y="473560"/>
                </a:cubicBezTo>
                <a:lnTo>
                  <a:pt x="0" y="27729"/>
                </a:lnTo>
                <a:cubicBezTo>
                  <a:pt x="0" y="12244"/>
                  <a:pt x="12230" y="0"/>
                  <a:pt x="276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2" name="Freeform 62">
            <a:extLst>
              <a:ext uri="{FF2B5EF4-FFF2-40B4-BE49-F238E27FC236}">
                <a16:creationId xmlns:a16="http://schemas.microsoft.com/office/drawing/2014/main" xmlns="" id="{049F581B-68A6-4C5E-83E6-74EEC1910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086" y="5776213"/>
            <a:ext cx="352955" cy="202412"/>
          </a:xfrm>
          <a:custGeom>
            <a:avLst/>
            <a:gdLst>
              <a:gd name="T0" fmla="*/ 0 w 890228"/>
              <a:gd name="T1" fmla="*/ 611188 h 666394"/>
              <a:gd name="T2" fmla="*/ 890228 w 890228"/>
              <a:gd name="T3" fmla="*/ 611188 h 666394"/>
              <a:gd name="T4" fmla="*/ 890228 w 890228"/>
              <a:gd name="T5" fmla="*/ 638969 h 666394"/>
              <a:gd name="T6" fmla="*/ 862532 w 890228"/>
              <a:gd name="T7" fmla="*/ 666394 h 666394"/>
              <a:gd name="T8" fmla="*/ 27696 w 890228"/>
              <a:gd name="T9" fmla="*/ 666394 h 666394"/>
              <a:gd name="T10" fmla="*/ 0 w 890228"/>
              <a:gd name="T11" fmla="*/ 638969 h 666394"/>
              <a:gd name="T12" fmla="*/ 0 w 890228"/>
              <a:gd name="T13" fmla="*/ 528638 h 666394"/>
              <a:gd name="T14" fmla="*/ 890228 w 890228"/>
              <a:gd name="T15" fmla="*/ 528638 h 666394"/>
              <a:gd name="T16" fmla="*/ 890228 w 890228"/>
              <a:gd name="T17" fmla="*/ 556419 h 666394"/>
              <a:gd name="T18" fmla="*/ 862532 w 890228"/>
              <a:gd name="T19" fmla="*/ 583844 h 666394"/>
              <a:gd name="T20" fmla="*/ 27696 w 890228"/>
              <a:gd name="T21" fmla="*/ 583844 h 666394"/>
              <a:gd name="T22" fmla="*/ 0 w 890228"/>
              <a:gd name="T23" fmla="*/ 556419 h 666394"/>
              <a:gd name="T24" fmla="*/ 668775 w 890228"/>
              <a:gd name="T25" fmla="*/ 222250 h 666394"/>
              <a:gd name="T26" fmla="*/ 696557 w 890228"/>
              <a:gd name="T27" fmla="*/ 250031 h 666394"/>
              <a:gd name="T28" fmla="*/ 668775 w 890228"/>
              <a:gd name="T29" fmla="*/ 277457 h 666394"/>
              <a:gd name="T30" fmla="*/ 641350 w 890228"/>
              <a:gd name="T31" fmla="*/ 250031 h 666394"/>
              <a:gd name="T32" fmla="*/ 668775 w 890228"/>
              <a:gd name="T33" fmla="*/ 222250 h 666394"/>
              <a:gd name="T34" fmla="*/ 223044 w 890228"/>
              <a:gd name="T35" fmla="*/ 222250 h 666394"/>
              <a:gd name="T36" fmla="*/ 250469 w 890228"/>
              <a:gd name="T37" fmla="*/ 250031 h 666394"/>
              <a:gd name="T38" fmla="*/ 223044 w 890228"/>
              <a:gd name="T39" fmla="*/ 277457 h 666394"/>
              <a:gd name="T40" fmla="*/ 195263 w 890228"/>
              <a:gd name="T41" fmla="*/ 250031 h 666394"/>
              <a:gd name="T42" fmla="*/ 223044 w 890228"/>
              <a:gd name="T43" fmla="*/ 222250 h 666394"/>
              <a:gd name="T44" fmla="*/ 446521 w 890228"/>
              <a:gd name="T45" fmla="*/ 111125 h 666394"/>
              <a:gd name="T46" fmla="*/ 558439 w 890228"/>
              <a:gd name="T47" fmla="*/ 250644 h 666394"/>
              <a:gd name="T48" fmla="*/ 446521 w 890228"/>
              <a:gd name="T49" fmla="*/ 390164 h 666394"/>
              <a:gd name="T50" fmla="*/ 334963 w 890228"/>
              <a:gd name="T51" fmla="*/ 250644 h 666394"/>
              <a:gd name="T52" fmla="*/ 446521 w 890228"/>
              <a:gd name="T53" fmla="*/ 111125 h 666394"/>
              <a:gd name="T54" fmla="*/ 139199 w 890228"/>
              <a:gd name="T55" fmla="*/ 55459 h 666394"/>
              <a:gd name="T56" fmla="*/ 55752 w 890228"/>
              <a:gd name="T57" fmla="*/ 139007 h 666394"/>
              <a:gd name="T58" fmla="*/ 55752 w 890228"/>
              <a:gd name="T59" fmla="*/ 361922 h 666394"/>
              <a:gd name="T60" fmla="*/ 139199 w 890228"/>
              <a:gd name="T61" fmla="*/ 445471 h 666394"/>
              <a:gd name="T62" fmla="*/ 751029 w 890228"/>
              <a:gd name="T63" fmla="*/ 445471 h 666394"/>
              <a:gd name="T64" fmla="*/ 834477 w 890228"/>
              <a:gd name="T65" fmla="*/ 361922 h 666394"/>
              <a:gd name="T66" fmla="*/ 834477 w 890228"/>
              <a:gd name="T67" fmla="*/ 139007 h 666394"/>
              <a:gd name="T68" fmla="*/ 751029 w 890228"/>
              <a:gd name="T69" fmla="*/ 55459 h 666394"/>
              <a:gd name="T70" fmla="*/ 27696 w 890228"/>
              <a:gd name="T71" fmla="*/ 0 h 666394"/>
              <a:gd name="T72" fmla="*/ 862532 w 890228"/>
              <a:gd name="T73" fmla="*/ 0 h 666394"/>
              <a:gd name="T74" fmla="*/ 890228 w 890228"/>
              <a:gd name="T75" fmla="*/ 27729 h 666394"/>
              <a:gd name="T76" fmla="*/ 890228 w 890228"/>
              <a:gd name="T77" fmla="*/ 473560 h 666394"/>
              <a:gd name="T78" fmla="*/ 862532 w 890228"/>
              <a:gd name="T79" fmla="*/ 501290 h 666394"/>
              <a:gd name="T80" fmla="*/ 27696 w 890228"/>
              <a:gd name="T81" fmla="*/ 501290 h 666394"/>
              <a:gd name="T82" fmla="*/ 0 w 890228"/>
              <a:gd name="T83" fmla="*/ 473560 h 666394"/>
              <a:gd name="T84" fmla="*/ 0 w 890228"/>
              <a:gd name="T85" fmla="*/ 27729 h 666394"/>
              <a:gd name="T86" fmla="*/ 27696 w 890228"/>
              <a:gd name="T87" fmla="*/ 0 h 66639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90228" h="666394">
                <a:moveTo>
                  <a:pt x="0" y="611188"/>
                </a:moveTo>
                <a:lnTo>
                  <a:pt x="890228" y="611188"/>
                </a:lnTo>
                <a:lnTo>
                  <a:pt x="890228" y="638969"/>
                </a:lnTo>
                <a:cubicBezTo>
                  <a:pt x="890228" y="654284"/>
                  <a:pt x="877999" y="666394"/>
                  <a:pt x="862532" y="666394"/>
                </a:cubicBezTo>
                <a:lnTo>
                  <a:pt x="27696" y="666394"/>
                </a:lnTo>
                <a:cubicBezTo>
                  <a:pt x="12230" y="666394"/>
                  <a:pt x="0" y="654284"/>
                  <a:pt x="0" y="638969"/>
                </a:cubicBezTo>
                <a:lnTo>
                  <a:pt x="0" y="611188"/>
                </a:lnTo>
                <a:close/>
                <a:moveTo>
                  <a:pt x="0" y="528638"/>
                </a:moveTo>
                <a:lnTo>
                  <a:pt x="890228" y="528638"/>
                </a:lnTo>
                <a:lnTo>
                  <a:pt x="890228" y="556419"/>
                </a:lnTo>
                <a:cubicBezTo>
                  <a:pt x="890228" y="571378"/>
                  <a:pt x="877999" y="583844"/>
                  <a:pt x="862532" y="583844"/>
                </a:cubicBezTo>
                <a:lnTo>
                  <a:pt x="27696" y="583844"/>
                </a:lnTo>
                <a:cubicBezTo>
                  <a:pt x="12230" y="583844"/>
                  <a:pt x="0" y="571378"/>
                  <a:pt x="0" y="556419"/>
                </a:cubicBezTo>
                <a:lnTo>
                  <a:pt x="0" y="528638"/>
                </a:lnTo>
                <a:close/>
                <a:moveTo>
                  <a:pt x="668775" y="222250"/>
                </a:moveTo>
                <a:cubicBezTo>
                  <a:pt x="684091" y="222250"/>
                  <a:pt x="696557" y="234716"/>
                  <a:pt x="696557" y="250031"/>
                </a:cubicBezTo>
                <a:cubicBezTo>
                  <a:pt x="696557" y="264991"/>
                  <a:pt x="684091" y="277457"/>
                  <a:pt x="668775" y="277457"/>
                </a:cubicBezTo>
                <a:cubicBezTo>
                  <a:pt x="653460" y="277457"/>
                  <a:pt x="641350" y="264991"/>
                  <a:pt x="641350" y="250031"/>
                </a:cubicBezTo>
                <a:cubicBezTo>
                  <a:pt x="641350" y="234716"/>
                  <a:pt x="653460" y="222250"/>
                  <a:pt x="668775" y="222250"/>
                </a:cubicBezTo>
                <a:close/>
                <a:moveTo>
                  <a:pt x="223044" y="222250"/>
                </a:moveTo>
                <a:cubicBezTo>
                  <a:pt x="238359" y="222250"/>
                  <a:pt x="250469" y="234716"/>
                  <a:pt x="250469" y="250031"/>
                </a:cubicBezTo>
                <a:cubicBezTo>
                  <a:pt x="250469" y="264991"/>
                  <a:pt x="238359" y="277457"/>
                  <a:pt x="223044" y="277457"/>
                </a:cubicBezTo>
                <a:cubicBezTo>
                  <a:pt x="207729" y="277457"/>
                  <a:pt x="195263" y="264991"/>
                  <a:pt x="195263" y="250031"/>
                </a:cubicBezTo>
                <a:cubicBezTo>
                  <a:pt x="195263" y="234716"/>
                  <a:pt x="207729" y="222250"/>
                  <a:pt x="223044" y="222250"/>
                </a:cubicBezTo>
                <a:close/>
                <a:moveTo>
                  <a:pt x="446521" y="111125"/>
                </a:moveTo>
                <a:cubicBezTo>
                  <a:pt x="508256" y="111125"/>
                  <a:pt x="558439" y="173494"/>
                  <a:pt x="558439" y="250644"/>
                </a:cubicBezTo>
                <a:cubicBezTo>
                  <a:pt x="558439" y="327434"/>
                  <a:pt x="508256" y="390164"/>
                  <a:pt x="446521" y="390164"/>
                </a:cubicBezTo>
                <a:cubicBezTo>
                  <a:pt x="385146" y="390164"/>
                  <a:pt x="334963" y="327434"/>
                  <a:pt x="334963" y="250644"/>
                </a:cubicBezTo>
                <a:cubicBezTo>
                  <a:pt x="334963" y="173494"/>
                  <a:pt x="385146" y="111125"/>
                  <a:pt x="446521" y="111125"/>
                </a:cubicBezTo>
                <a:close/>
                <a:moveTo>
                  <a:pt x="139199" y="55459"/>
                </a:moveTo>
                <a:cubicBezTo>
                  <a:pt x="139199" y="101554"/>
                  <a:pt x="101792" y="139007"/>
                  <a:pt x="55752" y="139007"/>
                </a:cubicBezTo>
                <a:lnTo>
                  <a:pt x="55752" y="361922"/>
                </a:lnTo>
                <a:cubicBezTo>
                  <a:pt x="101792" y="361922"/>
                  <a:pt x="139199" y="399375"/>
                  <a:pt x="139199" y="445471"/>
                </a:cubicBezTo>
                <a:lnTo>
                  <a:pt x="751029" y="445471"/>
                </a:lnTo>
                <a:cubicBezTo>
                  <a:pt x="751029" y="399375"/>
                  <a:pt x="788437" y="361922"/>
                  <a:pt x="834477" y="361922"/>
                </a:cubicBezTo>
                <a:lnTo>
                  <a:pt x="834477" y="139007"/>
                </a:lnTo>
                <a:cubicBezTo>
                  <a:pt x="788437" y="139007"/>
                  <a:pt x="751029" y="101554"/>
                  <a:pt x="751029" y="55459"/>
                </a:cubicBezTo>
                <a:lnTo>
                  <a:pt x="139199" y="55459"/>
                </a:lnTo>
                <a:close/>
                <a:moveTo>
                  <a:pt x="27696" y="0"/>
                </a:moveTo>
                <a:lnTo>
                  <a:pt x="862532" y="0"/>
                </a:lnTo>
                <a:cubicBezTo>
                  <a:pt x="877999" y="0"/>
                  <a:pt x="890228" y="12244"/>
                  <a:pt x="890228" y="27729"/>
                </a:cubicBezTo>
                <a:lnTo>
                  <a:pt x="890228" y="473560"/>
                </a:lnTo>
                <a:cubicBezTo>
                  <a:pt x="890228" y="488685"/>
                  <a:pt x="877999" y="501290"/>
                  <a:pt x="862532" y="501290"/>
                </a:cubicBezTo>
                <a:lnTo>
                  <a:pt x="27696" y="501290"/>
                </a:lnTo>
                <a:cubicBezTo>
                  <a:pt x="12230" y="501290"/>
                  <a:pt x="0" y="488685"/>
                  <a:pt x="0" y="473560"/>
                </a:cubicBezTo>
                <a:lnTo>
                  <a:pt x="0" y="27729"/>
                </a:lnTo>
                <a:cubicBezTo>
                  <a:pt x="0" y="12244"/>
                  <a:pt x="12230" y="0"/>
                  <a:pt x="276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3" name="Freeform 62">
            <a:extLst>
              <a:ext uri="{FF2B5EF4-FFF2-40B4-BE49-F238E27FC236}">
                <a16:creationId xmlns:a16="http://schemas.microsoft.com/office/drawing/2014/main" xmlns="" id="{30AE1F3C-6F2F-47E5-AF05-0B22640E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132" y="4827419"/>
            <a:ext cx="352955" cy="202412"/>
          </a:xfrm>
          <a:custGeom>
            <a:avLst/>
            <a:gdLst>
              <a:gd name="T0" fmla="*/ 0 w 890228"/>
              <a:gd name="T1" fmla="*/ 611188 h 666394"/>
              <a:gd name="T2" fmla="*/ 890228 w 890228"/>
              <a:gd name="T3" fmla="*/ 611188 h 666394"/>
              <a:gd name="T4" fmla="*/ 890228 w 890228"/>
              <a:gd name="T5" fmla="*/ 638969 h 666394"/>
              <a:gd name="T6" fmla="*/ 862532 w 890228"/>
              <a:gd name="T7" fmla="*/ 666394 h 666394"/>
              <a:gd name="T8" fmla="*/ 27696 w 890228"/>
              <a:gd name="T9" fmla="*/ 666394 h 666394"/>
              <a:gd name="T10" fmla="*/ 0 w 890228"/>
              <a:gd name="T11" fmla="*/ 638969 h 666394"/>
              <a:gd name="T12" fmla="*/ 0 w 890228"/>
              <a:gd name="T13" fmla="*/ 528638 h 666394"/>
              <a:gd name="T14" fmla="*/ 890228 w 890228"/>
              <a:gd name="T15" fmla="*/ 528638 h 666394"/>
              <a:gd name="T16" fmla="*/ 890228 w 890228"/>
              <a:gd name="T17" fmla="*/ 556419 h 666394"/>
              <a:gd name="T18" fmla="*/ 862532 w 890228"/>
              <a:gd name="T19" fmla="*/ 583844 h 666394"/>
              <a:gd name="T20" fmla="*/ 27696 w 890228"/>
              <a:gd name="T21" fmla="*/ 583844 h 666394"/>
              <a:gd name="T22" fmla="*/ 0 w 890228"/>
              <a:gd name="T23" fmla="*/ 556419 h 666394"/>
              <a:gd name="T24" fmla="*/ 668775 w 890228"/>
              <a:gd name="T25" fmla="*/ 222250 h 666394"/>
              <a:gd name="T26" fmla="*/ 696557 w 890228"/>
              <a:gd name="T27" fmla="*/ 250031 h 666394"/>
              <a:gd name="T28" fmla="*/ 668775 w 890228"/>
              <a:gd name="T29" fmla="*/ 277457 h 666394"/>
              <a:gd name="T30" fmla="*/ 641350 w 890228"/>
              <a:gd name="T31" fmla="*/ 250031 h 666394"/>
              <a:gd name="T32" fmla="*/ 668775 w 890228"/>
              <a:gd name="T33" fmla="*/ 222250 h 666394"/>
              <a:gd name="T34" fmla="*/ 223044 w 890228"/>
              <a:gd name="T35" fmla="*/ 222250 h 666394"/>
              <a:gd name="T36" fmla="*/ 250469 w 890228"/>
              <a:gd name="T37" fmla="*/ 250031 h 666394"/>
              <a:gd name="T38" fmla="*/ 223044 w 890228"/>
              <a:gd name="T39" fmla="*/ 277457 h 666394"/>
              <a:gd name="T40" fmla="*/ 195263 w 890228"/>
              <a:gd name="T41" fmla="*/ 250031 h 666394"/>
              <a:gd name="T42" fmla="*/ 223044 w 890228"/>
              <a:gd name="T43" fmla="*/ 222250 h 666394"/>
              <a:gd name="T44" fmla="*/ 446521 w 890228"/>
              <a:gd name="T45" fmla="*/ 111125 h 666394"/>
              <a:gd name="T46" fmla="*/ 558439 w 890228"/>
              <a:gd name="T47" fmla="*/ 250644 h 666394"/>
              <a:gd name="T48" fmla="*/ 446521 w 890228"/>
              <a:gd name="T49" fmla="*/ 390164 h 666394"/>
              <a:gd name="T50" fmla="*/ 334963 w 890228"/>
              <a:gd name="T51" fmla="*/ 250644 h 666394"/>
              <a:gd name="T52" fmla="*/ 446521 w 890228"/>
              <a:gd name="T53" fmla="*/ 111125 h 666394"/>
              <a:gd name="T54" fmla="*/ 139199 w 890228"/>
              <a:gd name="T55" fmla="*/ 55459 h 666394"/>
              <a:gd name="T56" fmla="*/ 55752 w 890228"/>
              <a:gd name="T57" fmla="*/ 139007 h 666394"/>
              <a:gd name="T58" fmla="*/ 55752 w 890228"/>
              <a:gd name="T59" fmla="*/ 361922 h 666394"/>
              <a:gd name="T60" fmla="*/ 139199 w 890228"/>
              <a:gd name="T61" fmla="*/ 445471 h 666394"/>
              <a:gd name="T62" fmla="*/ 751029 w 890228"/>
              <a:gd name="T63" fmla="*/ 445471 h 666394"/>
              <a:gd name="T64" fmla="*/ 834477 w 890228"/>
              <a:gd name="T65" fmla="*/ 361922 h 666394"/>
              <a:gd name="T66" fmla="*/ 834477 w 890228"/>
              <a:gd name="T67" fmla="*/ 139007 h 666394"/>
              <a:gd name="T68" fmla="*/ 751029 w 890228"/>
              <a:gd name="T69" fmla="*/ 55459 h 666394"/>
              <a:gd name="T70" fmla="*/ 27696 w 890228"/>
              <a:gd name="T71" fmla="*/ 0 h 666394"/>
              <a:gd name="T72" fmla="*/ 862532 w 890228"/>
              <a:gd name="T73" fmla="*/ 0 h 666394"/>
              <a:gd name="T74" fmla="*/ 890228 w 890228"/>
              <a:gd name="T75" fmla="*/ 27729 h 666394"/>
              <a:gd name="T76" fmla="*/ 890228 w 890228"/>
              <a:gd name="T77" fmla="*/ 473560 h 666394"/>
              <a:gd name="T78" fmla="*/ 862532 w 890228"/>
              <a:gd name="T79" fmla="*/ 501290 h 666394"/>
              <a:gd name="T80" fmla="*/ 27696 w 890228"/>
              <a:gd name="T81" fmla="*/ 501290 h 666394"/>
              <a:gd name="T82" fmla="*/ 0 w 890228"/>
              <a:gd name="T83" fmla="*/ 473560 h 666394"/>
              <a:gd name="T84" fmla="*/ 0 w 890228"/>
              <a:gd name="T85" fmla="*/ 27729 h 666394"/>
              <a:gd name="T86" fmla="*/ 27696 w 890228"/>
              <a:gd name="T87" fmla="*/ 0 h 66639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90228" h="666394">
                <a:moveTo>
                  <a:pt x="0" y="611188"/>
                </a:moveTo>
                <a:lnTo>
                  <a:pt x="890228" y="611188"/>
                </a:lnTo>
                <a:lnTo>
                  <a:pt x="890228" y="638969"/>
                </a:lnTo>
                <a:cubicBezTo>
                  <a:pt x="890228" y="654284"/>
                  <a:pt x="877999" y="666394"/>
                  <a:pt x="862532" y="666394"/>
                </a:cubicBezTo>
                <a:lnTo>
                  <a:pt x="27696" y="666394"/>
                </a:lnTo>
                <a:cubicBezTo>
                  <a:pt x="12230" y="666394"/>
                  <a:pt x="0" y="654284"/>
                  <a:pt x="0" y="638969"/>
                </a:cubicBezTo>
                <a:lnTo>
                  <a:pt x="0" y="611188"/>
                </a:lnTo>
                <a:close/>
                <a:moveTo>
                  <a:pt x="0" y="528638"/>
                </a:moveTo>
                <a:lnTo>
                  <a:pt x="890228" y="528638"/>
                </a:lnTo>
                <a:lnTo>
                  <a:pt x="890228" y="556419"/>
                </a:lnTo>
                <a:cubicBezTo>
                  <a:pt x="890228" y="571378"/>
                  <a:pt x="877999" y="583844"/>
                  <a:pt x="862532" y="583844"/>
                </a:cubicBezTo>
                <a:lnTo>
                  <a:pt x="27696" y="583844"/>
                </a:lnTo>
                <a:cubicBezTo>
                  <a:pt x="12230" y="583844"/>
                  <a:pt x="0" y="571378"/>
                  <a:pt x="0" y="556419"/>
                </a:cubicBezTo>
                <a:lnTo>
                  <a:pt x="0" y="528638"/>
                </a:lnTo>
                <a:close/>
                <a:moveTo>
                  <a:pt x="668775" y="222250"/>
                </a:moveTo>
                <a:cubicBezTo>
                  <a:pt x="684091" y="222250"/>
                  <a:pt x="696557" y="234716"/>
                  <a:pt x="696557" y="250031"/>
                </a:cubicBezTo>
                <a:cubicBezTo>
                  <a:pt x="696557" y="264991"/>
                  <a:pt x="684091" y="277457"/>
                  <a:pt x="668775" y="277457"/>
                </a:cubicBezTo>
                <a:cubicBezTo>
                  <a:pt x="653460" y="277457"/>
                  <a:pt x="641350" y="264991"/>
                  <a:pt x="641350" y="250031"/>
                </a:cubicBezTo>
                <a:cubicBezTo>
                  <a:pt x="641350" y="234716"/>
                  <a:pt x="653460" y="222250"/>
                  <a:pt x="668775" y="222250"/>
                </a:cubicBezTo>
                <a:close/>
                <a:moveTo>
                  <a:pt x="223044" y="222250"/>
                </a:moveTo>
                <a:cubicBezTo>
                  <a:pt x="238359" y="222250"/>
                  <a:pt x="250469" y="234716"/>
                  <a:pt x="250469" y="250031"/>
                </a:cubicBezTo>
                <a:cubicBezTo>
                  <a:pt x="250469" y="264991"/>
                  <a:pt x="238359" y="277457"/>
                  <a:pt x="223044" y="277457"/>
                </a:cubicBezTo>
                <a:cubicBezTo>
                  <a:pt x="207729" y="277457"/>
                  <a:pt x="195263" y="264991"/>
                  <a:pt x="195263" y="250031"/>
                </a:cubicBezTo>
                <a:cubicBezTo>
                  <a:pt x="195263" y="234716"/>
                  <a:pt x="207729" y="222250"/>
                  <a:pt x="223044" y="222250"/>
                </a:cubicBezTo>
                <a:close/>
                <a:moveTo>
                  <a:pt x="446521" y="111125"/>
                </a:moveTo>
                <a:cubicBezTo>
                  <a:pt x="508256" y="111125"/>
                  <a:pt x="558439" y="173494"/>
                  <a:pt x="558439" y="250644"/>
                </a:cubicBezTo>
                <a:cubicBezTo>
                  <a:pt x="558439" y="327434"/>
                  <a:pt x="508256" y="390164"/>
                  <a:pt x="446521" y="390164"/>
                </a:cubicBezTo>
                <a:cubicBezTo>
                  <a:pt x="385146" y="390164"/>
                  <a:pt x="334963" y="327434"/>
                  <a:pt x="334963" y="250644"/>
                </a:cubicBezTo>
                <a:cubicBezTo>
                  <a:pt x="334963" y="173494"/>
                  <a:pt x="385146" y="111125"/>
                  <a:pt x="446521" y="111125"/>
                </a:cubicBezTo>
                <a:close/>
                <a:moveTo>
                  <a:pt x="139199" y="55459"/>
                </a:moveTo>
                <a:cubicBezTo>
                  <a:pt x="139199" y="101554"/>
                  <a:pt x="101792" y="139007"/>
                  <a:pt x="55752" y="139007"/>
                </a:cubicBezTo>
                <a:lnTo>
                  <a:pt x="55752" y="361922"/>
                </a:lnTo>
                <a:cubicBezTo>
                  <a:pt x="101792" y="361922"/>
                  <a:pt x="139199" y="399375"/>
                  <a:pt x="139199" y="445471"/>
                </a:cubicBezTo>
                <a:lnTo>
                  <a:pt x="751029" y="445471"/>
                </a:lnTo>
                <a:cubicBezTo>
                  <a:pt x="751029" y="399375"/>
                  <a:pt x="788437" y="361922"/>
                  <a:pt x="834477" y="361922"/>
                </a:cubicBezTo>
                <a:lnTo>
                  <a:pt x="834477" y="139007"/>
                </a:lnTo>
                <a:cubicBezTo>
                  <a:pt x="788437" y="139007"/>
                  <a:pt x="751029" y="101554"/>
                  <a:pt x="751029" y="55459"/>
                </a:cubicBezTo>
                <a:lnTo>
                  <a:pt x="139199" y="55459"/>
                </a:lnTo>
                <a:close/>
                <a:moveTo>
                  <a:pt x="27696" y="0"/>
                </a:moveTo>
                <a:lnTo>
                  <a:pt x="862532" y="0"/>
                </a:lnTo>
                <a:cubicBezTo>
                  <a:pt x="877999" y="0"/>
                  <a:pt x="890228" y="12244"/>
                  <a:pt x="890228" y="27729"/>
                </a:cubicBezTo>
                <a:lnTo>
                  <a:pt x="890228" y="473560"/>
                </a:lnTo>
                <a:cubicBezTo>
                  <a:pt x="890228" y="488685"/>
                  <a:pt x="877999" y="501290"/>
                  <a:pt x="862532" y="501290"/>
                </a:cubicBezTo>
                <a:lnTo>
                  <a:pt x="27696" y="501290"/>
                </a:lnTo>
                <a:cubicBezTo>
                  <a:pt x="12230" y="501290"/>
                  <a:pt x="0" y="488685"/>
                  <a:pt x="0" y="473560"/>
                </a:cubicBezTo>
                <a:lnTo>
                  <a:pt x="0" y="27729"/>
                </a:lnTo>
                <a:cubicBezTo>
                  <a:pt x="0" y="12244"/>
                  <a:pt x="12230" y="0"/>
                  <a:pt x="276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4" name="Freeform 62">
            <a:extLst>
              <a:ext uri="{FF2B5EF4-FFF2-40B4-BE49-F238E27FC236}">
                <a16:creationId xmlns:a16="http://schemas.microsoft.com/office/drawing/2014/main" xmlns="" id="{CA39E59E-B78B-49ED-B1D0-46BF63BFE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888" y="6191768"/>
            <a:ext cx="352955" cy="202412"/>
          </a:xfrm>
          <a:custGeom>
            <a:avLst/>
            <a:gdLst>
              <a:gd name="T0" fmla="*/ 0 w 890228"/>
              <a:gd name="T1" fmla="*/ 611188 h 666394"/>
              <a:gd name="T2" fmla="*/ 890228 w 890228"/>
              <a:gd name="T3" fmla="*/ 611188 h 666394"/>
              <a:gd name="T4" fmla="*/ 890228 w 890228"/>
              <a:gd name="T5" fmla="*/ 638969 h 666394"/>
              <a:gd name="T6" fmla="*/ 862532 w 890228"/>
              <a:gd name="T7" fmla="*/ 666394 h 666394"/>
              <a:gd name="T8" fmla="*/ 27696 w 890228"/>
              <a:gd name="T9" fmla="*/ 666394 h 666394"/>
              <a:gd name="T10" fmla="*/ 0 w 890228"/>
              <a:gd name="T11" fmla="*/ 638969 h 666394"/>
              <a:gd name="T12" fmla="*/ 0 w 890228"/>
              <a:gd name="T13" fmla="*/ 528638 h 666394"/>
              <a:gd name="T14" fmla="*/ 890228 w 890228"/>
              <a:gd name="T15" fmla="*/ 528638 h 666394"/>
              <a:gd name="T16" fmla="*/ 890228 w 890228"/>
              <a:gd name="T17" fmla="*/ 556419 h 666394"/>
              <a:gd name="T18" fmla="*/ 862532 w 890228"/>
              <a:gd name="T19" fmla="*/ 583844 h 666394"/>
              <a:gd name="T20" fmla="*/ 27696 w 890228"/>
              <a:gd name="T21" fmla="*/ 583844 h 666394"/>
              <a:gd name="T22" fmla="*/ 0 w 890228"/>
              <a:gd name="T23" fmla="*/ 556419 h 666394"/>
              <a:gd name="T24" fmla="*/ 668775 w 890228"/>
              <a:gd name="T25" fmla="*/ 222250 h 666394"/>
              <a:gd name="T26" fmla="*/ 696557 w 890228"/>
              <a:gd name="T27" fmla="*/ 250031 h 666394"/>
              <a:gd name="T28" fmla="*/ 668775 w 890228"/>
              <a:gd name="T29" fmla="*/ 277457 h 666394"/>
              <a:gd name="T30" fmla="*/ 641350 w 890228"/>
              <a:gd name="T31" fmla="*/ 250031 h 666394"/>
              <a:gd name="T32" fmla="*/ 668775 w 890228"/>
              <a:gd name="T33" fmla="*/ 222250 h 666394"/>
              <a:gd name="T34" fmla="*/ 223044 w 890228"/>
              <a:gd name="T35" fmla="*/ 222250 h 666394"/>
              <a:gd name="T36" fmla="*/ 250469 w 890228"/>
              <a:gd name="T37" fmla="*/ 250031 h 666394"/>
              <a:gd name="T38" fmla="*/ 223044 w 890228"/>
              <a:gd name="T39" fmla="*/ 277457 h 666394"/>
              <a:gd name="T40" fmla="*/ 195263 w 890228"/>
              <a:gd name="T41" fmla="*/ 250031 h 666394"/>
              <a:gd name="T42" fmla="*/ 223044 w 890228"/>
              <a:gd name="T43" fmla="*/ 222250 h 666394"/>
              <a:gd name="T44" fmla="*/ 446521 w 890228"/>
              <a:gd name="T45" fmla="*/ 111125 h 666394"/>
              <a:gd name="T46" fmla="*/ 558439 w 890228"/>
              <a:gd name="T47" fmla="*/ 250644 h 666394"/>
              <a:gd name="T48" fmla="*/ 446521 w 890228"/>
              <a:gd name="T49" fmla="*/ 390164 h 666394"/>
              <a:gd name="T50" fmla="*/ 334963 w 890228"/>
              <a:gd name="T51" fmla="*/ 250644 h 666394"/>
              <a:gd name="T52" fmla="*/ 446521 w 890228"/>
              <a:gd name="T53" fmla="*/ 111125 h 666394"/>
              <a:gd name="T54" fmla="*/ 139199 w 890228"/>
              <a:gd name="T55" fmla="*/ 55459 h 666394"/>
              <a:gd name="T56" fmla="*/ 55752 w 890228"/>
              <a:gd name="T57" fmla="*/ 139007 h 666394"/>
              <a:gd name="T58" fmla="*/ 55752 w 890228"/>
              <a:gd name="T59" fmla="*/ 361922 h 666394"/>
              <a:gd name="T60" fmla="*/ 139199 w 890228"/>
              <a:gd name="T61" fmla="*/ 445471 h 666394"/>
              <a:gd name="T62" fmla="*/ 751029 w 890228"/>
              <a:gd name="T63" fmla="*/ 445471 h 666394"/>
              <a:gd name="T64" fmla="*/ 834477 w 890228"/>
              <a:gd name="T65" fmla="*/ 361922 h 666394"/>
              <a:gd name="T66" fmla="*/ 834477 w 890228"/>
              <a:gd name="T67" fmla="*/ 139007 h 666394"/>
              <a:gd name="T68" fmla="*/ 751029 w 890228"/>
              <a:gd name="T69" fmla="*/ 55459 h 666394"/>
              <a:gd name="T70" fmla="*/ 27696 w 890228"/>
              <a:gd name="T71" fmla="*/ 0 h 666394"/>
              <a:gd name="T72" fmla="*/ 862532 w 890228"/>
              <a:gd name="T73" fmla="*/ 0 h 666394"/>
              <a:gd name="T74" fmla="*/ 890228 w 890228"/>
              <a:gd name="T75" fmla="*/ 27729 h 666394"/>
              <a:gd name="T76" fmla="*/ 890228 w 890228"/>
              <a:gd name="T77" fmla="*/ 473560 h 666394"/>
              <a:gd name="T78" fmla="*/ 862532 w 890228"/>
              <a:gd name="T79" fmla="*/ 501290 h 666394"/>
              <a:gd name="T80" fmla="*/ 27696 w 890228"/>
              <a:gd name="T81" fmla="*/ 501290 h 666394"/>
              <a:gd name="T82" fmla="*/ 0 w 890228"/>
              <a:gd name="T83" fmla="*/ 473560 h 666394"/>
              <a:gd name="T84" fmla="*/ 0 w 890228"/>
              <a:gd name="T85" fmla="*/ 27729 h 666394"/>
              <a:gd name="T86" fmla="*/ 27696 w 890228"/>
              <a:gd name="T87" fmla="*/ 0 h 66639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90228" h="666394">
                <a:moveTo>
                  <a:pt x="0" y="611188"/>
                </a:moveTo>
                <a:lnTo>
                  <a:pt x="890228" y="611188"/>
                </a:lnTo>
                <a:lnTo>
                  <a:pt x="890228" y="638969"/>
                </a:lnTo>
                <a:cubicBezTo>
                  <a:pt x="890228" y="654284"/>
                  <a:pt x="877999" y="666394"/>
                  <a:pt x="862532" y="666394"/>
                </a:cubicBezTo>
                <a:lnTo>
                  <a:pt x="27696" y="666394"/>
                </a:lnTo>
                <a:cubicBezTo>
                  <a:pt x="12230" y="666394"/>
                  <a:pt x="0" y="654284"/>
                  <a:pt x="0" y="638969"/>
                </a:cubicBezTo>
                <a:lnTo>
                  <a:pt x="0" y="611188"/>
                </a:lnTo>
                <a:close/>
                <a:moveTo>
                  <a:pt x="0" y="528638"/>
                </a:moveTo>
                <a:lnTo>
                  <a:pt x="890228" y="528638"/>
                </a:lnTo>
                <a:lnTo>
                  <a:pt x="890228" y="556419"/>
                </a:lnTo>
                <a:cubicBezTo>
                  <a:pt x="890228" y="571378"/>
                  <a:pt x="877999" y="583844"/>
                  <a:pt x="862532" y="583844"/>
                </a:cubicBezTo>
                <a:lnTo>
                  <a:pt x="27696" y="583844"/>
                </a:lnTo>
                <a:cubicBezTo>
                  <a:pt x="12230" y="583844"/>
                  <a:pt x="0" y="571378"/>
                  <a:pt x="0" y="556419"/>
                </a:cubicBezTo>
                <a:lnTo>
                  <a:pt x="0" y="528638"/>
                </a:lnTo>
                <a:close/>
                <a:moveTo>
                  <a:pt x="668775" y="222250"/>
                </a:moveTo>
                <a:cubicBezTo>
                  <a:pt x="684091" y="222250"/>
                  <a:pt x="696557" y="234716"/>
                  <a:pt x="696557" y="250031"/>
                </a:cubicBezTo>
                <a:cubicBezTo>
                  <a:pt x="696557" y="264991"/>
                  <a:pt x="684091" y="277457"/>
                  <a:pt x="668775" y="277457"/>
                </a:cubicBezTo>
                <a:cubicBezTo>
                  <a:pt x="653460" y="277457"/>
                  <a:pt x="641350" y="264991"/>
                  <a:pt x="641350" y="250031"/>
                </a:cubicBezTo>
                <a:cubicBezTo>
                  <a:pt x="641350" y="234716"/>
                  <a:pt x="653460" y="222250"/>
                  <a:pt x="668775" y="222250"/>
                </a:cubicBezTo>
                <a:close/>
                <a:moveTo>
                  <a:pt x="223044" y="222250"/>
                </a:moveTo>
                <a:cubicBezTo>
                  <a:pt x="238359" y="222250"/>
                  <a:pt x="250469" y="234716"/>
                  <a:pt x="250469" y="250031"/>
                </a:cubicBezTo>
                <a:cubicBezTo>
                  <a:pt x="250469" y="264991"/>
                  <a:pt x="238359" y="277457"/>
                  <a:pt x="223044" y="277457"/>
                </a:cubicBezTo>
                <a:cubicBezTo>
                  <a:pt x="207729" y="277457"/>
                  <a:pt x="195263" y="264991"/>
                  <a:pt x="195263" y="250031"/>
                </a:cubicBezTo>
                <a:cubicBezTo>
                  <a:pt x="195263" y="234716"/>
                  <a:pt x="207729" y="222250"/>
                  <a:pt x="223044" y="222250"/>
                </a:cubicBezTo>
                <a:close/>
                <a:moveTo>
                  <a:pt x="446521" y="111125"/>
                </a:moveTo>
                <a:cubicBezTo>
                  <a:pt x="508256" y="111125"/>
                  <a:pt x="558439" y="173494"/>
                  <a:pt x="558439" y="250644"/>
                </a:cubicBezTo>
                <a:cubicBezTo>
                  <a:pt x="558439" y="327434"/>
                  <a:pt x="508256" y="390164"/>
                  <a:pt x="446521" y="390164"/>
                </a:cubicBezTo>
                <a:cubicBezTo>
                  <a:pt x="385146" y="390164"/>
                  <a:pt x="334963" y="327434"/>
                  <a:pt x="334963" y="250644"/>
                </a:cubicBezTo>
                <a:cubicBezTo>
                  <a:pt x="334963" y="173494"/>
                  <a:pt x="385146" y="111125"/>
                  <a:pt x="446521" y="111125"/>
                </a:cubicBezTo>
                <a:close/>
                <a:moveTo>
                  <a:pt x="139199" y="55459"/>
                </a:moveTo>
                <a:cubicBezTo>
                  <a:pt x="139199" y="101554"/>
                  <a:pt x="101792" y="139007"/>
                  <a:pt x="55752" y="139007"/>
                </a:cubicBezTo>
                <a:lnTo>
                  <a:pt x="55752" y="361922"/>
                </a:lnTo>
                <a:cubicBezTo>
                  <a:pt x="101792" y="361922"/>
                  <a:pt x="139199" y="399375"/>
                  <a:pt x="139199" y="445471"/>
                </a:cubicBezTo>
                <a:lnTo>
                  <a:pt x="751029" y="445471"/>
                </a:lnTo>
                <a:cubicBezTo>
                  <a:pt x="751029" y="399375"/>
                  <a:pt x="788437" y="361922"/>
                  <a:pt x="834477" y="361922"/>
                </a:cubicBezTo>
                <a:lnTo>
                  <a:pt x="834477" y="139007"/>
                </a:lnTo>
                <a:cubicBezTo>
                  <a:pt x="788437" y="139007"/>
                  <a:pt x="751029" y="101554"/>
                  <a:pt x="751029" y="55459"/>
                </a:cubicBezTo>
                <a:lnTo>
                  <a:pt x="139199" y="55459"/>
                </a:lnTo>
                <a:close/>
                <a:moveTo>
                  <a:pt x="27696" y="0"/>
                </a:moveTo>
                <a:lnTo>
                  <a:pt x="862532" y="0"/>
                </a:lnTo>
                <a:cubicBezTo>
                  <a:pt x="877999" y="0"/>
                  <a:pt x="890228" y="12244"/>
                  <a:pt x="890228" y="27729"/>
                </a:cubicBezTo>
                <a:lnTo>
                  <a:pt x="890228" y="473560"/>
                </a:lnTo>
                <a:cubicBezTo>
                  <a:pt x="890228" y="488685"/>
                  <a:pt x="877999" y="501290"/>
                  <a:pt x="862532" y="501290"/>
                </a:cubicBezTo>
                <a:lnTo>
                  <a:pt x="27696" y="501290"/>
                </a:lnTo>
                <a:cubicBezTo>
                  <a:pt x="12230" y="501290"/>
                  <a:pt x="0" y="488685"/>
                  <a:pt x="0" y="473560"/>
                </a:cubicBezTo>
                <a:lnTo>
                  <a:pt x="0" y="27729"/>
                </a:lnTo>
                <a:cubicBezTo>
                  <a:pt x="0" y="12244"/>
                  <a:pt x="12230" y="0"/>
                  <a:pt x="276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grpSp>
        <p:nvGrpSpPr>
          <p:cNvPr id="57" name="Группа 388">
            <a:extLst>
              <a:ext uri="{FF2B5EF4-FFF2-40B4-BE49-F238E27FC236}">
                <a16:creationId xmlns:a16="http://schemas.microsoft.com/office/drawing/2014/main" xmlns="" id="{BF14DF97-1187-467C-BE6C-11943FC6DC8F}"/>
              </a:ext>
            </a:extLst>
          </p:cNvPr>
          <p:cNvGrpSpPr/>
          <p:nvPr/>
        </p:nvGrpSpPr>
        <p:grpSpPr>
          <a:xfrm>
            <a:off x="6903268" y="1573227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xmlns="" id="{9C87B22F-7C72-4B6A-BBF7-01E1A23C45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xmlns="" id="{31D902EA-19FB-4F6C-BE5D-6AB0483A8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xmlns="" id="{4D31D52E-DFD6-483E-B898-2A2D492A0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xmlns="" id="{D25265A4-3BA6-48DA-BB78-35C82474F3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xmlns="" id="{0B42DFE6-9309-411B-A693-9FE6FE1FAA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63" name="Группа 388">
            <a:extLst>
              <a:ext uri="{FF2B5EF4-FFF2-40B4-BE49-F238E27FC236}">
                <a16:creationId xmlns:a16="http://schemas.microsoft.com/office/drawing/2014/main" xmlns="" id="{C39CADC4-D08F-492A-92A0-130596327085}"/>
              </a:ext>
            </a:extLst>
          </p:cNvPr>
          <p:cNvGrpSpPr/>
          <p:nvPr/>
        </p:nvGrpSpPr>
        <p:grpSpPr>
          <a:xfrm>
            <a:off x="7032375" y="2450811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xmlns="" id="{65C0FE69-C15B-43AB-98B7-04D88B163B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xmlns="" id="{6E959377-86ED-4039-9AD9-0C9485F4DB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xmlns="" id="{D1F861BC-D35F-486F-A4EE-1F98520526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xmlns="" id="{45E604E9-0FFB-408A-9A63-23660FF3E6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xmlns="" id="{41D3A1EE-5F9A-4FCA-BCF5-641AFFFA3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69" name="Группа 388">
            <a:extLst>
              <a:ext uri="{FF2B5EF4-FFF2-40B4-BE49-F238E27FC236}">
                <a16:creationId xmlns:a16="http://schemas.microsoft.com/office/drawing/2014/main" xmlns="" id="{1053EC24-BA93-4A45-AA39-BB4861DC0CF1}"/>
              </a:ext>
            </a:extLst>
          </p:cNvPr>
          <p:cNvGrpSpPr/>
          <p:nvPr/>
        </p:nvGrpSpPr>
        <p:grpSpPr>
          <a:xfrm>
            <a:off x="7012912" y="4123931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70" name="Freeform 55">
              <a:extLst>
                <a:ext uri="{FF2B5EF4-FFF2-40B4-BE49-F238E27FC236}">
                  <a16:creationId xmlns:a16="http://schemas.microsoft.com/office/drawing/2014/main" xmlns="" id="{37E0194A-5C47-4246-BBEC-7DE9B70EAC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" name="Freeform 56">
              <a:extLst>
                <a:ext uri="{FF2B5EF4-FFF2-40B4-BE49-F238E27FC236}">
                  <a16:creationId xmlns:a16="http://schemas.microsoft.com/office/drawing/2014/main" xmlns="" id="{8BD42FD5-46B8-49A7-B464-70BE32F9D0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" name="Freeform 57">
              <a:extLst>
                <a:ext uri="{FF2B5EF4-FFF2-40B4-BE49-F238E27FC236}">
                  <a16:creationId xmlns:a16="http://schemas.microsoft.com/office/drawing/2014/main" xmlns="" id="{B440AAF6-CABA-4CCF-9490-3DB3F5544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" name="Freeform 58">
              <a:extLst>
                <a:ext uri="{FF2B5EF4-FFF2-40B4-BE49-F238E27FC236}">
                  <a16:creationId xmlns:a16="http://schemas.microsoft.com/office/drawing/2014/main" xmlns="" id="{7BCA85C6-E291-4002-8610-749CFF8321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" name="Freeform 59">
              <a:extLst>
                <a:ext uri="{FF2B5EF4-FFF2-40B4-BE49-F238E27FC236}">
                  <a16:creationId xmlns:a16="http://schemas.microsoft.com/office/drawing/2014/main" xmlns="" id="{1DD06681-D2F9-434A-8497-2A6CEB446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75" name="Группа 388">
            <a:extLst>
              <a:ext uri="{FF2B5EF4-FFF2-40B4-BE49-F238E27FC236}">
                <a16:creationId xmlns:a16="http://schemas.microsoft.com/office/drawing/2014/main" xmlns="" id="{C8923047-3771-4DC5-87D6-C6BBEF9390EE}"/>
              </a:ext>
            </a:extLst>
          </p:cNvPr>
          <p:cNvGrpSpPr/>
          <p:nvPr/>
        </p:nvGrpSpPr>
        <p:grpSpPr>
          <a:xfrm>
            <a:off x="6027641" y="2624219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76" name="Freeform 55">
              <a:extLst>
                <a:ext uri="{FF2B5EF4-FFF2-40B4-BE49-F238E27FC236}">
                  <a16:creationId xmlns:a16="http://schemas.microsoft.com/office/drawing/2014/main" xmlns="" id="{82D0B45E-575F-4A24-8374-F746ACBDFA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7" name="Freeform 56">
              <a:extLst>
                <a:ext uri="{FF2B5EF4-FFF2-40B4-BE49-F238E27FC236}">
                  <a16:creationId xmlns:a16="http://schemas.microsoft.com/office/drawing/2014/main" xmlns="" id="{8D3DE052-83B5-4723-92E3-33C60BB2BF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8" name="Freeform 57">
              <a:extLst>
                <a:ext uri="{FF2B5EF4-FFF2-40B4-BE49-F238E27FC236}">
                  <a16:creationId xmlns:a16="http://schemas.microsoft.com/office/drawing/2014/main" xmlns="" id="{1A9008C6-92DF-4AAF-9132-9F0C2E1DB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9" name="Freeform 58">
              <a:extLst>
                <a:ext uri="{FF2B5EF4-FFF2-40B4-BE49-F238E27FC236}">
                  <a16:creationId xmlns:a16="http://schemas.microsoft.com/office/drawing/2014/main" xmlns="" id="{C3CD357B-C842-4A4B-BC96-46B3C430C5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0" name="Freeform 59">
              <a:extLst>
                <a:ext uri="{FF2B5EF4-FFF2-40B4-BE49-F238E27FC236}">
                  <a16:creationId xmlns:a16="http://schemas.microsoft.com/office/drawing/2014/main" xmlns="" id="{5007FFF0-5A35-43B6-9CB0-A7819F2960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81" name="Группа 388">
            <a:extLst>
              <a:ext uri="{FF2B5EF4-FFF2-40B4-BE49-F238E27FC236}">
                <a16:creationId xmlns:a16="http://schemas.microsoft.com/office/drawing/2014/main" xmlns="" id="{50DA3900-0A4F-4136-A73E-FE5FBCF39A67}"/>
              </a:ext>
            </a:extLst>
          </p:cNvPr>
          <p:cNvGrpSpPr/>
          <p:nvPr/>
        </p:nvGrpSpPr>
        <p:grpSpPr>
          <a:xfrm>
            <a:off x="5315712" y="2762590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xmlns="" id="{2AF56A0B-004B-45A8-951D-7309688157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xmlns="" id="{5940F87D-1006-4C6A-895D-0A2D74A515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xmlns="" id="{1E3FFDDA-5D41-480E-963D-DDDC0CD526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5" name="Freeform 58">
              <a:extLst>
                <a:ext uri="{FF2B5EF4-FFF2-40B4-BE49-F238E27FC236}">
                  <a16:creationId xmlns:a16="http://schemas.microsoft.com/office/drawing/2014/main" xmlns="" id="{FBC7E435-872E-443B-AD74-6986F3FC8D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6" name="Freeform 59">
              <a:extLst>
                <a:ext uri="{FF2B5EF4-FFF2-40B4-BE49-F238E27FC236}">
                  <a16:creationId xmlns:a16="http://schemas.microsoft.com/office/drawing/2014/main" xmlns="" id="{47DD1DF8-0E62-45E7-B9D4-F7E573460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87" name="Группа 388">
            <a:extLst>
              <a:ext uri="{FF2B5EF4-FFF2-40B4-BE49-F238E27FC236}">
                <a16:creationId xmlns:a16="http://schemas.microsoft.com/office/drawing/2014/main" xmlns="" id="{F656EC05-0AE3-45E6-A1FB-00BC58C57763}"/>
              </a:ext>
            </a:extLst>
          </p:cNvPr>
          <p:cNvGrpSpPr/>
          <p:nvPr/>
        </p:nvGrpSpPr>
        <p:grpSpPr>
          <a:xfrm>
            <a:off x="5868667" y="3571205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88" name="Freeform 55">
              <a:extLst>
                <a:ext uri="{FF2B5EF4-FFF2-40B4-BE49-F238E27FC236}">
                  <a16:creationId xmlns:a16="http://schemas.microsoft.com/office/drawing/2014/main" xmlns="" id="{80E5AC36-DC9C-43EC-8E20-72634FFB3D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9" name="Freeform 56">
              <a:extLst>
                <a:ext uri="{FF2B5EF4-FFF2-40B4-BE49-F238E27FC236}">
                  <a16:creationId xmlns:a16="http://schemas.microsoft.com/office/drawing/2014/main" xmlns="" id="{DE25F2AF-5AD6-4759-B400-2AE9F285DA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9580" y="1880079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0" name="Freeform 57">
              <a:extLst>
                <a:ext uri="{FF2B5EF4-FFF2-40B4-BE49-F238E27FC236}">
                  <a16:creationId xmlns:a16="http://schemas.microsoft.com/office/drawing/2014/main" xmlns="" id="{25B10EC4-1315-47F1-B366-0C8B23B1F2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1" name="Freeform 58">
              <a:extLst>
                <a:ext uri="{FF2B5EF4-FFF2-40B4-BE49-F238E27FC236}">
                  <a16:creationId xmlns:a16="http://schemas.microsoft.com/office/drawing/2014/main" xmlns="" id="{C61E1D2C-43D6-4876-A0B0-44B6AD222D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xmlns="" id="{C802DD3E-CBFD-426A-9B09-AFF9E5047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93" name="Группа 388">
            <a:extLst>
              <a:ext uri="{FF2B5EF4-FFF2-40B4-BE49-F238E27FC236}">
                <a16:creationId xmlns:a16="http://schemas.microsoft.com/office/drawing/2014/main" xmlns="" id="{D7B37F70-ED62-46E5-BF17-525E03206AAF}"/>
              </a:ext>
            </a:extLst>
          </p:cNvPr>
          <p:cNvGrpSpPr/>
          <p:nvPr/>
        </p:nvGrpSpPr>
        <p:grpSpPr>
          <a:xfrm>
            <a:off x="3748756" y="3914072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94" name="Freeform 55">
              <a:extLst>
                <a:ext uri="{FF2B5EF4-FFF2-40B4-BE49-F238E27FC236}">
                  <a16:creationId xmlns:a16="http://schemas.microsoft.com/office/drawing/2014/main" xmlns="" id="{F3B94416-D967-41F5-BBB4-2E311C4CA9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5" name="Freeform 56">
              <a:extLst>
                <a:ext uri="{FF2B5EF4-FFF2-40B4-BE49-F238E27FC236}">
                  <a16:creationId xmlns:a16="http://schemas.microsoft.com/office/drawing/2014/main" xmlns="" id="{EC38F9FF-C93A-442F-B614-9CDAF797BC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6" name="Freeform 57">
              <a:extLst>
                <a:ext uri="{FF2B5EF4-FFF2-40B4-BE49-F238E27FC236}">
                  <a16:creationId xmlns:a16="http://schemas.microsoft.com/office/drawing/2014/main" xmlns="" id="{4BE310AE-C6D9-452D-9EA1-88A2B06FD4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7" name="Freeform 58">
              <a:extLst>
                <a:ext uri="{FF2B5EF4-FFF2-40B4-BE49-F238E27FC236}">
                  <a16:creationId xmlns:a16="http://schemas.microsoft.com/office/drawing/2014/main" xmlns="" id="{5C3546F8-4063-43E0-AC12-7120EEB595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8" name="Freeform 59">
              <a:extLst>
                <a:ext uri="{FF2B5EF4-FFF2-40B4-BE49-F238E27FC236}">
                  <a16:creationId xmlns:a16="http://schemas.microsoft.com/office/drawing/2014/main" xmlns="" id="{B442A93E-8E70-4ACA-919C-D35A7B3399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99" name="Группа 388">
            <a:extLst>
              <a:ext uri="{FF2B5EF4-FFF2-40B4-BE49-F238E27FC236}">
                <a16:creationId xmlns:a16="http://schemas.microsoft.com/office/drawing/2014/main" xmlns="" id="{AE7D39D5-2891-4B23-9B03-C092587BD0C9}"/>
              </a:ext>
            </a:extLst>
          </p:cNvPr>
          <p:cNvGrpSpPr/>
          <p:nvPr/>
        </p:nvGrpSpPr>
        <p:grpSpPr>
          <a:xfrm>
            <a:off x="5216234" y="5020759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100" name="Freeform 55">
              <a:extLst>
                <a:ext uri="{FF2B5EF4-FFF2-40B4-BE49-F238E27FC236}">
                  <a16:creationId xmlns:a16="http://schemas.microsoft.com/office/drawing/2014/main" xmlns="" id="{2AE2FC97-8888-4C70-9AE4-69738FA3C8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1" name="Freeform 56">
              <a:extLst>
                <a:ext uri="{FF2B5EF4-FFF2-40B4-BE49-F238E27FC236}">
                  <a16:creationId xmlns:a16="http://schemas.microsoft.com/office/drawing/2014/main" xmlns="" id="{20128CF2-E133-452C-B05D-6F76E54A42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2" name="Freeform 57">
              <a:extLst>
                <a:ext uri="{FF2B5EF4-FFF2-40B4-BE49-F238E27FC236}">
                  <a16:creationId xmlns:a16="http://schemas.microsoft.com/office/drawing/2014/main" xmlns="" id="{6D0A679E-1381-41B7-B362-B7E47AEDEF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3" name="Freeform 58">
              <a:extLst>
                <a:ext uri="{FF2B5EF4-FFF2-40B4-BE49-F238E27FC236}">
                  <a16:creationId xmlns:a16="http://schemas.microsoft.com/office/drawing/2014/main" xmlns="" id="{C7DD0BC3-CA74-4E7B-B062-A26C1EC2D4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4" name="Freeform 59">
              <a:extLst>
                <a:ext uri="{FF2B5EF4-FFF2-40B4-BE49-F238E27FC236}">
                  <a16:creationId xmlns:a16="http://schemas.microsoft.com/office/drawing/2014/main" xmlns="" id="{FCF42CAC-4366-465D-AEBB-54C8DD487E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105" name="Группа 388">
            <a:extLst>
              <a:ext uri="{FF2B5EF4-FFF2-40B4-BE49-F238E27FC236}">
                <a16:creationId xmlns:a16="http://schemas.microsoft.com/office/drawing/2014/main" xmlns="" id="{EB20CDC1-B8B1-42FA-977A-8B79C7E8C7AE}"/>
              </a:ext>
            </a:extLst>
          </p:cNvPr>
          <p:cNvGrpSpPr/>
          <p:nvPr/>
        </p:nvGrpSpPr>
        <p:grpSpPr>
          <a:xfrm>
            <a:off x="2081919" y="5602805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106" name="Freeform 55">
              <a:extLst>
                <a:ext uri="{FF2B5EF4-FFF2-40B4-BE49-F238E27FC236}">
                  <a16:creationId xmlns:a16="http://schemas.microsoft.com/office/drawing/2014/main" xmlns="" id="{7C21C63E-4EFD-48F2-8C0D-DB78E1725C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7" name="Freeform 56">
              <a:extLst>
                <a:ext uri="{FF2B5EF4-FFF2-40B4-BE49-F238E27FC236}">
                  <a16:creationId xmlns:a16="http://schemas.microsoft.com/office/drawing/2014/main" xmlns="" id="{AF12B63D-4790-445E-BEDD-1A456A097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8" name="Freeform 57">
              <a:extLst>
                <a:ext uri="{FF2B5EF4-FFF2-40B4-BE49-F238E27FC236}">
                  <a16:creationId xmlns:a16="http://schemas.microsoft.com/office/drawing/2014/main" xmlns="" id="{ECB4306A-606C-4F13-9E4C-9C565DA57E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9" name="Freeform 58">
              <a:extLst>
                <a:ext uri="{FF2B5EF4-FFF2-40B4-BE49-F238E27FC236}">
                  <a16:creationId xmlns:a16="http://schemas.microsoft.com/office/drawing/2014/main" xmlns="" id="{5781BB9E-A108-4634-8381-1A239F8528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0" name="Freeform 59">
              <a:extLst>
                <a:ext uri="{FF2B5EF4-FFF2-40B4-BE49-F238E27FC236}">
                  <a16:creationId xmlns:a16="http://schemas.microsoft.com/office/drawing/2014/main" xmlns="" id="{481E330D-C995-414D-B9F0-8BD839F89F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xmlns="" val="1321908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37714">
            <a:extLst>
              <a:ext uri="{FF2B5EF4-FFF2-40B4-BE49-F238E27FC236}">
                <a16:creationId xmlns:a16="http://schemas.microsoft.com/office/drawing/2014/main" xmlns="" id="{A851C97C-04CE-414B-B902-54E8BB0B8C25}"/>
              </a:ext>
            </a:extLst>
          </p:cNvPr>
          <p:cNvSpPr/>
          <p:nvPr/>
        </p:nvSpPr>
        <p:spPr>
          <a:xfrm>
            <a:off x="614421" y="2333318"/>
            <a:ext cx="1792902" cy="1695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3" y="0"/>
                </a:moveTo>
                <a:cubicBezTo>
                  <a:pt x="11253" y="0"/>
                  <a:pt x="5455" y="0"/>
                  <a:pt x="0" y="0"/>
                </a:cubicBezTo>
                <a:cubicBezTo>
                  <a:pt x="3379" y="1974"/>
                  <a:pt x="5079" y="6477"/>
                  <a:pt x="5079" y="10800"/>
                </a:cubicBezTo>
                <a:cubicBezTo>
                  <a:pt x="5079" y="15123"/>
                  <a:pt x="3380" y="19626"/>
                  <a:pt x="0" y="21600"/>
                </a:cubicBezTo>
                <a:cubicBezTo>
                  <a:pt x="5455" y="21600"/>
                  <a:pt x="11253" y="21600"/>
                  <a:pt x="13463" y="21600"/>
                </a:cubicBezTo>
                <a:cubicBezTo>
                  <a:pt x="19057" y="21600"/>
                  <a:pt x="21600" y="16053"/>
                  <a:pt x="21600" y="10800"/>
                </a:cubicBezTo>
                <a:cubicBezTo>
                  <a:pt x="21600" y="5547"/>
                  <a:pt x="19057" y="0"/>
                  <a:pt x="1346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6" name="Shape 37715">
            <a:extLst>
              <a:ext uri="{FF2B5EF4-FFF2-40B4-BE49-F238E27FC236}">
                <a16:creationId xmlns:a16="http://schemas.microsoft.com/office/drawing/2014/main" xmlns="" id="{F9FD3BFE-5D03-4F45-8CB2-B5492181E9DE}"/>
              </a:ext>
            </a:extLst>
          </p:cNvPr>
          <p:cNvSpPr/>
          <p:nvPr/>
        </p:nvSpPr>
        <p:spPr>
          <a:xfrm>
            <a:off x="2153910" y="2346049"/>
            <a:ext cx="1792908" cy="1695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3" y="0"/>
                </a:moveTo>
                <a:cubicBezTo>
                  <a:pt x="11253" y="0"/>
                  <a:pt x="5455" y="0"/>
                  <a:pt x="0" y="0"/>
                </a:cubicBezTo>
                <a:cubicBezTo>
                  <a:pt x="3380" y="1974"/>
                  <a:pt x="5079" y="6477"/>
                  <a:pt x="5079" y="10800"/>
                </a:cubicBezTo>
                <a:cubicBezTo>
                  <a:pt x="5079" y="15123"/>
                  <a:pt x="3380" y="19626"/>
                  <a:pt x="0" y="21600"/>
                </a:cubicBezTo>
                <a:cubicBezTo>
                  <a:pt x="5455" y="21600"/>
                  <a:pt x="11253" y="21600"/>
                  <a:pt x="13463" y="21600"/>
                </a:cubicBezTo>
                <a:cubicBezTo>
                  <a:pt x="19057" y="21600"/>
                  <a:pt x="21600" y="16053"/>
                  <a:pt x="21600" y="10800"/>
                </a:cubicBezTo>
                <a:cubicBezTo>
                  <a:pt x="21600" y="5547"/>
                  <a:pt x="19057" y="0"/>
                  <a:pt x="13463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7" name="Shape 37716">
            <a:extLst>
              <a:ext uri="{FF2B5EF4-FFF2-40B4-BE49-F238E27FC236}">
                <a16:creationId xmlns:a16="http://schemas.microsoft.com/office/drawing/2014/main" xmlns="" id="{E4EB667E-715C-444E-9FAA-FBF0B3971773}"/>
              </a:ext>
            </a:extLst>
          </p:cNvPr>
          <p:cNvSpPr/>
          <p:nvPr/>
        </p:nvSpPr>
        <p:spPr>
          <a:xfrm>
            <a:off x="3675545" y="2333318"/>
            <a:ext cx="1792908" cy="1695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3" y="0"/>
                </a:moveTo>
                <a:cubicBezTo>
                  <a:pt x="11253" y="0"/>
                  <a:pt x="5455" y="0"/>
                  <a:pt x="0" y="0"/>
                </a:cubicBezTo>
                <a:cubicBezTo>
                  <a:pt x="3380" y="1974"/>
                  <a:pt x="5079" y="6477"/>
                  <a:pt x="5079" y="10800"/>
                </a:cubicBezTo>
                <a:cubicBezTo>
                  <a:pt x="5079" y="15123"/>
                  <a:pt x="3380" y="19626"/>
                  <a:pt x="0" y="21600"/>
                </a:cubicBezTo>
                <a:cubicBezTo>
                  <a:pt x="5455" y="21600"/>
                  <a:pt x="11253" y="21600"/>
                  <a:pt x="13463" y="21600"/>
                </a:cubicBezTo>
                <a:cubicBezTo>
                  <a:pt x="19057" y="21600"/>
                  <a:pt x="21600" y="16053"/>
                  <a:pt x="21600" y="10800"/>
                </a:cubicBezTo>
                <a:cubicBezTo>
                  <a:pt x="21600" y="5547"/>
                  <a:pt x="19057" y="0"/>
                  <a:pt x="13463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8" name="Shape 37717">
            <a:extLst>
              <a:ext uri="{FF2B5EF4-FFF2-40B4-BE49-F238E27FC236}">
                <a16:creationId xmlns:a16="http://schemas.microsoft.com/office/drawing/2014/main" xmlns="" id="{A6101C65-E952-484D-8EED-4EA955BBB4B6}"/>
              </a:ext>
            </a:extLst>
          </p:cNvPr>
          <p:cNvSpPr/>
          <p:nvPr/>
        </p:nvSpPr>
        <p:spPr>
          <a:xfrm>
            <a:off x="5206111" y="2333318"/>
            <a:ext cx="1792908" cy="1695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3" y="0"/>
                </a:moveTo>
                <a:cubicBezTo>
                  <a:pt x="11253" y="0"/>
                  <a:pt x="5455" y="0"/>
                  <a:pt x="0" y="0"/>
                </a:cubicBezTo>
                <a:cubicBezTo>
                  <a:pt x="3379" y="1974"/>
                  <a:pt x="5079" y="6477"/>
                  <a:pt x="5079" y="10800"/>
                </a:cubicBezTo>
                <a:cubicBezTo>
                  <a:pt x="5079" y="15123"/>
                  <a:pt x="3380" y="19626"/>
                  <a:pt x="0" y="21600"/>
                </a:cubicBezTo>
                <a:cubicBezTo>
                  <a:pt x="5455" y="21600"/>
                  <a:pt x="11253" y="21600"/>
                  <a:pt x="13463" y="21600"/>
                </a:cubicBezTo>
                <a:cubicBezTo>
                  <a:pt x="19057" y="21600"/>
                  <a:pt x="21600" y="16053"/>
                  <a:pt x="21600" y="10800"/>
                </a:cubicBezTo>
                <a:cubicBezTo>
                  <a:pt x="21600" y="5547"/>
                  <a:pt x="19057" y="0"/>
                  <a:pt x="13463" y="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9" name="Shape 37718">
            <a:extLst>
              <a:ext uri="{FF2B5EF4-FFF2-40B4-BE49-F238E27FC236}">
                <a16:creationId xmlns:a16="http://schemas.microsoft.com/office/drawing/2014/main" xmlns="" id="{B5C2C4AB-BC44-C249-BDAE-0623FB1D8C9C}"/>
              </a:ext>
            </a:extLst>
          </p:cNvPr>
          <p:cNvSpPr/>
          <p:nvPr/>
        </p:nvSpPr>
        <p:spPr>
          <a:xfrm>
            <a:off x="6736676" y="2333318"/>
            <a:ext cx="1792908" cy="1695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3" y="0"/>
                </a:moveTo>
                <a:cubicBezTo>
                  <a:pt x="11253" y="0"/>
                  <a:pt x="5455" y="0"/>
                  <a:pt x="0" y="0"/>
                </a:cubicBezTo>
                <a:cubicBezTo>
                  <a:pt x="3379" y="1974"/>
                  <a:pt x="5079" y="6477"/>
                  <a:pt x="5079" y="10800"/>
                </a:cubicBezTo>
                <a:cubicBezTo>
                  <a:pt x="5079" y="15123"/>
                  <a:pt x="3380" y="19626"/>
                  <a:pt x="0" y="21600"/>
                </a:cubicBezTo>
                <a:cubicBezTo>
                  <a:pt x="5455" y="21600"/>
                  <a:pt x="11253" y="21600"/>
                  <a:pt x="13463" y="21600"/>
                </a:cubicBezTo>
                <a:cubicBezTo>
                  <a:pt x="19057" y="21600"/>
                  <a:pt x="21600" y="16053"/>
                  <a:pt x="21600" y="10800"/>
                </a:cubicBezTo>
                <a:cubicBezTo>
                  <a:pt x="21600" y="5547"/>
                  <a:pt x="19057" y="0"/>
                  <a:pt x="13463" y="0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EA613F8-B874-1948-B925-12CC04E83B26}"/>
              </a:ext>
            </a:extLst>
          </p:cNvPr>
          <p:cNvSpPr txBox="1"/>
          <p:nvPr/>
        </p:nvSpPr>
        <p:spPr>
          <a:xfrm>
            <a:off x="3068097" y="1075089"/>
            <a:ext cx="3007811" cy="494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331"/>
              </a:lnSpc>
            </a:pPr>
            <a:r>
              <a:rPr lang="en-US" sz="2500" b="1" spc="-109" dirty="0">
                <a:solidFill>
                  <a:schemeClr val="tx2"/>
                </a:solidFill>
                <a:latin typeface="Poppins"/>
                <a:ea typeface="Source Sans Pro" panose="020B0503030403020204" pitchFamily="34" charset="0"/>
              </a:rPr>
              <a:t>Community Print Today</a:t>
            </a:r>
          </a:p>
        </p:txBody>
      </p:sp>
      <p:sp>
        <p:nvSpPr>
          <p:cNvPr id="38" name="Freeform 41">
            <a:extLst>
              <a:ext uri="{FF2B5EF4-FFF2-40B4-BE49-F238E27FC236}">
                <a16:creationId xmlns:a16="http://schemas.microsoft.com/office/drawing/2014/main" xmlns="" id="{D510D5BE-E21B-CE4B-9DAC-2E8034CF5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5336" y="2665987"/>
            <a:ext cx="450173" cy="479791"/>
          </a:xfrm>
          <a:custGeom>
            <a:avLst/>
            <a:gdLst>
              <a:gd name="T0" fmla="*/ 450379 w 2344"/>
              <a:gd name="T1" fmla="*/ 478140 h 2500"/>
              <a:gd name="T2" fmla="*/ 731775 w 2344"/>
              <a:gd name="T3" fmla="*/ 421973 h 2500"/>
              <a:gd name="T4" fmla="*/ 731775 w 2344"/>
              <a:gd name="T5" fmla="*/ 703168 h 2500"/>
              <a:gd name="T6" fmla="*/ 450379 w 2344"/>
              <a:gd name="T7" fmla="*/ 646641 h 2500"/>
              <a:gd name="T8" fmla="*/ 731775 w 2344"/>
              <a:gd name="T9" fmla="*/ 703168 h 2500"/>
              <a:gd name="T10" fmla="*/ 366068 w 2344"/>
              <a:gd name="T11" fmla="*/ 365446 h 2500"/>
              <a:gd name="T12" fmla="*/ 337964 w 2344"/>
              <a:gd name="T13" fmla="*/ 337362 h 2500"/>
              <a:gd name="T14" fmla="*/ 366068 w 2344"/>
              <a:gd name="T15" fmla="*/ 309279 h 2500"/>
              <a:gd name="T16" fmla="*/ 394171 w 2344"/>
              <a:gd name="T17" fmla="*/ 337362 h 2500"/>
              <a:gd name="T18" fmla="*/ 366068 w 2344"/>
              <a:gd name="T19" fmla="*/ 478140 h 2500"/>
              <a:gd name="T20" fmla="*/ 337964 w 2344"/>
              <a:gd name="T21" fmla="*/ 449696 h 2500"/>
              <a:gd name="T22" fmla="*/ 366068 w 2344"/>
              <a:gd name="T23" fmla="*/ 421973 h 2500"/>
              <a:gd name="T24" fmla="*/ 394171 w 2344"/>
              <a:gd name="T25" fmla="*/ 449696 h 2500"/>
              <a:gd name="T26" fmla="*/ 366068 w 2344"/>
              <a:gd name="T27" fmla="*/ 478140 h 2500"/>
              <a:gd name="T28" fmla="*/ 366068 w 2344"/>
              <a:gd name="T29" fmla="*/ 590474 h 2500"/>
              <a:gd name="T30" fmla="*/ 337964 w 2344"/>
              <a:gd name="T31" fmla="*/ 562391 h 2500"/>
              <a:gd name="T32" fmla="*/ 366068 w 2344"/>
              <a:gd name="T33" fmla="*/ 534307 h 2500"/>
              <a:gd name="T34" fmla="*/ 394171 w 2344"/>
              <a:gd name="T35" fmla="*/ 562391 h 2500"/>
              <a:gd name="T36" fmla="*/ 366068 w 2344"/>
              <a:gd name="T37" fmla="*/ 703168 h 2500"/>
              <a:gd name="T38" fmla="*/ 337964 w 2344"/>
              <a:gd name="T39" fmla="*/ 674725 h 2500"/>
              <a:gd name="T40" fmla="*/ 366068 w 2344"/>
              <a:gd name="T41" fmla="*/ 646641 h 2500"/>
              <a:gd name="T42" fmla="*/ 394171 w 2344"/>
              <a:gd name="T43" fmla="*/ 674725 h 2500"/>
              <a:gd name="T44" fmla="*/ 366068 w 2344"/>
              <a:gd name="T45" fmla="*/ 703168 h 2500"/>
              <a:gd name="T46" fmla="*/ 619000 w 2344"/>
              <a:gd name="T47" fmla="*/ 534307 h 2500"/>
              <a:gd name="T48" fmla="*/ 450379 w 2344"/>
              <a:gd name="T49" fmla="*/ 590474 h 2500"/>
              <a:gd name="T50" fmla="*/ 450379 w 2344"/>
              <a:gd name="T51" fmla="*/ 309279 h 2500"/>
              <a:gd name="T52" fmla="*/ 703311 w 2344"/>
              <a:gd name="T53" fmla="*/ 365446 h 2500"/>
              <a:gd name="T54" fmla="*/ 450379 w 2344"/>
              <a:gd name="T55" fmla="*/ 309279 h 2500"/>
              <a:gd name="T56" fmla="*/ 647104 w 2344"/>
              <a:gd name="T57" fmla="*/ 140418 h 2500"/>
              <a:gd name="T58" fmla="*/ 450379 w 2344"/>
              <a:gd name="T59" fmla="*/ 196585 h 2500"/>
              <a:gd name="T60" fmla="*/ 225189 w 2344"/>
              <a:gd name="T61" fmla="*/ 815502 h 2500"/>
              <a:gd name="T62" fmla="*/ 197086 w 2344"/>
              <a:gd name="T63" fmla="*/ 843586 h 2500"/>
              <a:gd name="T64" fmla="*/ 168982 w 2344"/>
              <a:gd name="T65" fmla="*/ 815502 h 2500"/>
              <a:gd name="T66" fmla="*/ 168982 w 2344"/>
              <a:gd name="T67" fmla="*/ 309279 h 2500"/>
              <a:gd name="T68" fmla="*/ 225189 w 2344"/>
              <a:gd name="T69" fmla="*/ 281195 h 2500"/>
              <a:gd name="T70" fmla="*/ 112775 w 2344"/>
              <a:gd name="T71" fmla="*/ 590474 h 2500"/>
              <a:gd name="T72" fmla="*/ 56568 w 2344"/>
              <a:gd name="T73" fmla="*/ 309279 h 2500"/>
              <a:gd name="T74" fmla="*/ 84311 w 2344"/>
              <a:gd name="T75" fmla="*/ 281195 h 2500"/>
              <a:gd name="T76" fmla="*/ 112775 w 2344"/>
              <a:gd name="T77" fmla="*/ 309279 h 2500"/>
              <a:gd name="T78" fmla="*/ 225189 w 2344"/>
              <a:gd name="T79" fmla="*/ 0 h 2500"/>
              <a:gd name="T80" fmla="*/ 84311 w 2344"/>
              <a:gd name="T81" fmla="*/ 225028 h 2500"/>
              <a:gd name="T82" fmla="*/ 0 w 2344"/>
              <a:gd name="T83" fmla="*/ 309279 h 2500"/>
              <a:gd name="T84" fmla="*/ 112775 w 2344"/>
              <a:gd name="T85" fmla="*/ 646641 h 2500"/>
              <a:gd name="T86" fmla="*/ 112775 w 2344"/>
              <a:gd name="T87" fmla="*/ 815502 h 2500"/>
              <a:gd name="T88" fmla="*/ 759879 w 2344"/>
              <a:gd name="T89" fmla="*/ 899753 h 2500"/>
              <a:gd name="T90" fmla="*/ 844190 w 2344"/>
              <a:gd name="T91" fmla="*/ 815502 h 2500"/>
              <a:gd name="T92" fmla="*/ 225189 w 2344"/>
              <a:gd name="T93" fmla="*/ 0 h 25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344" h="2500">
                <a:moveTo>
                  <a:pt x="2031" y="1328"/>
                </a:moveTo>
                <a:lnTo>
                  <a:pt x="1250" y="1328"/>
                </a:lnTo>
                <a:lnTo>
                  <a:pt x="1250" y="1172"/>
                </a:lnTo>
                <a:lnTo>
                  <a:pt x="2031" y="1172"/>
                </a:lnTo>
                <a:lnTo>
                  <a:pt x="2031" y="1328"/>
                </a:lnTo>
                <a:close/>
                <a:moveTo>
                  <a:pt x="2031" y="1953"/>
                </a:moveTo>
                <a:lnTo>
                  <a:pt x="1250" y="1953"/>
                </a:lnTo>
                <a:lnTo>
                  <a:pt x="1250" y="1796"/>
                </a:lnTo>
                <a:lnTo>
                  <a:pt x="2031" y="1796"/>
                </a:lnTo>
                <a:lnTo>
                  <a:pt x="2031" y="1953"/>
                </a:lnTo>
                <a:close/>
                <a:moveTo>
                  <a:pt x="1016" y="1015"/>
                </a:moveTo>
                <a:lnTo>
                  <a:pt x="1016" y="1015"/>
                </a:lnTo>
                <a:cubicBezTo>
                  <a:pt x="972" y="1015"/>
                  <a:pt x="938" y="980"/>
                  <a:pt x="938" y="937"/>
                </a:cubicBezTo>
                <a:cubicBezTo>
                  <a:pt x="938" y="893"/>
                  <a:pt x="972" y="859"/>
                  <a:pt x="1016" y="859"/>
                </a:cubicBezTo>
                <a:cubicBezTo>
                  <a:pt x="1059" y="859"/>
                  <a:pt x="1094" y="893"/>
                  <a:pt x="1094" y="937"/>
                </a:cubicBezTo>
                <a:cubicBezTo>
                  <a:pt x="1094" y="980"/>
                  <a:pt x="1059" y="1015"/>
                  <a:pt x="1016" y="1015"/>
                </a:cubicBezTo>
                <a:close/>
                <a:moveTo>
                  <a:pt x="1016" y="1328"/>
                </a:moveTo>
                <a:lnTo>
                  <a:pt x="1016" y="1328"/>
                </a:lnTo>
                <a:cubicBezTo>
                  <a:pt x="972" y="1328"/>
                  <a:pt x="938" y="1293"/>
                  <a:pt x="938" y="1249"/>
                </a:cubicBezTo>
                <a:cubicBezTo>
                  <a:pt x="938" y="1206"/>
                  <a:pt x="972" y="1172"/>
                  <a:pt x="1016" y="1172"/>
                </a:cubicBezTo>
                <a:cubicBezTo>
                  <a:pt x="1059" y="1172"/>
                  <a:pt x="1094" y="1206"/>
                  <a:pt x="1094" y="1249"/>
                </a:cubicBezTo>
                <a:cubicBezTo>
                  <a:pt x="1094" y="1293"/>
                  <a:pt x="1059" y="1328"/>
                  <a:pt x="1016" y="1328"/>
                </a:cubicBezTo>
                <a:close/>
                <a:moveTo>
                  <a:pt x="1016" y="1640"/>
                </a:moveTo>
                <a:lnTo>
                  <a:pt x="1016" y="1640"/>
                </a:lnTo>
                <a:cubicBezTo>
                  <a:pt x="972" y="1640"/>
                  <a:pt x="938" y="1605"/>
                  <a:pt x="938" y="1562"/>
                </a:cubicBezTo>
                <a:cubicBezTo>
                  <a:pt x="938" y="1519"/>
                  <a:pt x="972" y="1484"/>
                  <a:pt x="1016" y="1484"/>
                </a:cubicBezTo>
                <a:cubicBezTo>
                  <a:pt x="1059" y="1484"/>
                  <a:pt x="1094" y="1519"/>
                  <a:pt x="1094" y="1562"/>
                </a:cubicBezTo>
                <a:cubicBezTo>
                  <a:pt x="1094" y="1605"/>
                  <a:pt x="1059" y="1640"/>
                  <a:pt x="1016" y="1640"/>
                </a:cubicBezTo>
                <a:close/>
                <a:moveTo>
                  <a:pt x="1016" y="1953"/>
                </a:moveTo>
                <a:lnTo>
                  <a:pt x="1016" y="1953"/>
                </a:lnTo>
                <a:cubicBezTo>
                  <a:pt x="972" y="1953"/>
                  <a:pt x="938" y="1917"/>
                  <a:pt x="938" y="1874"/>
                </a:cubicBezTo>
                <a:cubicBezTo>
                  <a:pt x="938" y="1831"/>
                  <a:pt x="972" y="1796"/>
                  <a:pt x="1016" y="1796"/>
                </a:cubicBezTo>
                <a:cubicBezTo>
                  <a:pt x="1059" y="1796"/>
                  <a:pt x="1094" y="1831"/>
                  <a:pt x="1094" y="1874"/>
                </a:cubicBezTo>
                <a:cubicBezTo>
                  <a:pt x="1094" y="1917"/>
                  <a:pt x="1059" y="1953"/>
                  <a:pt x="1016" y="1953"/>
                </a:cubicBezTo>
                <a:close/>
                <a:moveTo>
                  <a:pt x="1250" y="1484"/>
                </a:moveTo>
                <a:lnTo>
                  <a:pt x="1718" y="1484"/>
                </a:lnTo>
                <a:lnTo>
                  <a:pt x="1718" y="1640"/>
                </a:lnTo>
                <a:lnTo>
                  <a:pt x="1250" y="1640"/>
                </a:lnTo>
                <a:lnTo>
                  <a:pt x="1250" y="1484"/>
                </a:lnTo>
                <a:close/>
                <a:moveTo>
                  <a:pt x="1250" y="859"/>
                </a:moveTo>
                <a:lnTo>
                  <a:pt x="1952" y="859"/>
                </a:lnTo>
                <a:lnTo>
                  <a:pt x="1952" y="1015"/>
                </a:lnTo>
                <a:lnTo>
                  <a:pt x="1250" y="1015"/>
                </a:lnTo>
                <a:lnTo>
                  <a:pt x="1250" y="859"/>
                </a:lnTo>
                <a:close/>
                <a:moveTo>
                  <a:pt x="1250" y="390"/>
                </a:moveTo>
                <a:lnTo>
                  <a:pt x="1796" y="390"/>
                </a:lnTo>
                <a:lnTo>
                  <a:pt x="1796" y="546"/>
                </a:lnTo>
                <a:lnTo>
                  <a:pt x="1250" y="546"/>
                </a:lnTo>
                <a:lnTo>
                  <a:pt x="1250" y="390"/>
                </a:lnTo>
                <a:close/>
                <a:moveTo>
                  <a:pt x="625" y="2265"/>
                </a:moveTo>
                <a:lnTo>
                  <a:pt x="625" y="2265"/>
                </a:lnTo>
                <a:cubicBezTo>
                  <a:pt x="625" y="2308"/>
                  <a:pt x="590" y="2343"/>
                  <a:pt x="547" y="2343"/>
                </a:cubicBezTo>
                <a:cubicBezTo>
                  <a:pt x="504" y="2343"/>
                  <a:pt x="469" y="2308"/>
                  <a:pt x="469" y="2265"/>
                </a:cubicBezTo>
                <a:lnTo>
                  <a:pt x="469" y="859"/>
                </a:lnTo>
                <a:cubicBezTo>
                  <a:pt x="469" y="831"/>
                  <a:pt x="463" y="806"/>
                  <a:pt x="454" y="781"/>
                </a:cubicBezTo>
                <a:lnTo>
                  <a:pt x="625" y="781"/>
                </a:lnTo>
                <a:lnTo>
                  <a:pt x="625" y="2265"/>
                </a:lnTo>
                <a:close/>
                <a:moveTo>
                  <a:pt x="313" y="1640"/>
                </a:moveTo>
                <a:lnTo>
                  <a:pt x="157" y="1640"/>
                </a:lnTo>
                <a:lnTo>
                  <a:pt x="157" y="859"/>
                </a:lnTo>
                <a:cubicBezTo>
                  <a:pt x="157" y="816"/>
                  <a:pt x="191" y="781"/>
                  <a:pt x="234" y="781"/>
                </a:cubicBezTo>
                <a:cubicBezTo>
                  <a:pt x="277" y="781"/>
                  <a:pt x="313" y="816"/>
                  <a:pt x="313" y="859"/>
                </a:cubicBezTo>
                <a:lnTo>
                  <a:pt x="313" y="1640"/>
                </a:lnTo>
                <a:close/>
                <a:moveTo>
                  <a:pt x="625" y="0"/>
                </a:moveTo>
                <a:lnTo>
                  <a:pt x="625" y="625"/>
                </a:lnTo>
                <a:lnTo>
                  <a:pt x="234" y="625"/>
                </a:lnTo>
                <a:cubicBezTo>
                  <a:pt x="105" y="625"/>
                  <a:pt x="0" y="730"/>
                  <a:pt x="0" y="859"/>
                </a:cubicBezTo>
                <a:lnTo>
                  <a:pt x="0" y="1796"/>
                </a:lnTo>
                <a:lnTo>
                  <a:pt x="313" y="1796"/>
                </a:lnTo>
                <a:lnTo>
                  <a:pt x="313" y="2265"/>
                </a:lnTo>
                <a:cubicBezTo>
                  <a:pt x="313" y="2394"/>
                  <a:pt x="418" y="2499"/>
                  <a:pt x="547" y="2499"/>
                </a:cubicBezTo>
                <a:lnTo>
                  <a:pt x="2109" y="2499"/>
                </a:lnTo>
                <a:cubicBezTo>
                  <a:pt x="2238" y="2499"/>
                  <a:pt x="2343" y="2394"/>
                  <a:pt x="2343" y="2265"/>
                </a:cubicBezTo>
                <a:lnTo>
                  <a:pt x="2343" y="0"/>
                </a:lnTo>
                <a:lnTo>
                  <a:pt x="6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9" name="Freeform 62">
            <a:extLst>
              <a:ext uri="{FF2B5EF4-FFF2-40B4-BE49-F238E27FC236}">
                <a16:creationId xmlns:a16="http://schemas.microsoft.com/office/drawing/2014/main" xmlns="" id="{A71832AF-D986-1C43-ADC8-6F476876B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761" y="2717549"/>
            <a:ext cx="474713" cy="355400"/>
          </a:xfrm>
          <a:custGeom>
            <a:avLst/>
            <a:gdLst>
              <a:gd name="T0" fmla="*/ 0 w 890228"/>
              <a:gd name="T1" fmla="*/ 611188 h 666394"/>
              <a:gd name="T2" fmla="*/ 890228 w 890228"/>
              <a:gd name="T3" fmla="*/ 611188 h 666394"/>
              <a:gd name="T4" fmla="*/ 890228 w 890228"/>
              <a:gd name="T5" fmla="*/ 638969 h 666394"/>
              <a:gd name="T6" fmla="*/ 862532 w 890228"/>
              <a:gd name="T7" fmla="*/ 666394 h 666394"/>
              <a:gd name="T8" fmla="*/ 27696 w 890228"/>
              <a:gd name="T9" fmla="*/ 666394 h 666394"/>
              <a:gd name="T10" fmla="*/ 0 w 890228"/>
              <a:gd name="T11" fmla="*/ 638969 h 666394"/>
              <a:gd name="T12" fmla="*/ 0 w 890228"/>
              <a:gd name="T13" fmla="*/ 528638 h 666394"/>
              <a:gd name="T14" fmla="*/ 890228 w 890228"/>
              <a:gd name="T15" fmla="*/ 528638 h 666394"/>
              <a:gd name="T16" fmla="*/ 890228 w 890228"/>
              <a:gd name="T17" fmla="*/ 556419 h 666394"/>
              <a:gd name="T18" fmla="*/ 862532 w 890228"/>
              <a:gd name="T19" fmla="*/ 583844 h 666394"/>
              <a:gd name="T20" fmla="*/ 27696 w 890228"/>
              <a:gd name="T21" fmla="*/ 583844 h 666394"/>
              <a:gd name="T22" fmla="*/ 0 w 890228"/>
              <a:gd name="T23" fmla="*/ 556419 h 666394"/>
              <a:gd name="T24" fmla="*/ 668775 w 890228"/>
              <a:gd name="T25" fmla="*/ 222250 h 666394"/>
              <a:gd name="T26" fmla="*/ 696557 w 890228"/>
              <a:gd name="T27" fmla="*/ 250031 h 666394"/>
              <a:gd name="T28" fmla="*/ 668775 w 890228"/>
              <a:gd name="T29" fmla="*/ 277457 h 666394"/>
              <a:gd name="T30" fmla="*/ 641350 w 890228"/>
              <a:gd name="T31" fmla="*/ 250031 h 666394"/>
              <a:gd name="T32" fmla="*/ 668775 w 890228"/>
              <a:gd name="T33" fmla="*/ 222250 h 666394"/>
              <a:gd name="T34" fmla="*/ 223044 w 890228"/>
              <a:gd name="T35" fmla="*/ 222250 h 666394"/>
              <a:gd name="T36" fmla="*/ 250469 w 890228"/>
              <a:gd name="T37" fmla="*/ 250031 h 666394"/>
              <a:gd name="T38" fmla="*/ 223044 w 890228"/>
              <a:gd name="T39" fmla="*/ 277457 h 666394"/>
              <a:gd name="T40" fmla="*/ 195263 w 890228"/>
              <a:gd name="T41" fmla="*/ 250031 h 666394"/>
              <a:gd name="T42" fmla="*/ 223044 w 890228"/>
              <a:gd name="T43" fmla="*/ 222250 h 666394"/>
              <a:gd name="T44" fmla="*/ 446521 w 890228"/>
              <a:gd name="T45" fmla="*/ 111125 h 666394"/>
              <a:gd name="T46" fmla="*/ 558439 w 890228"/>
              <a:gd name="T47" fmla="*/ 250644 h 666394"/>
              <a:gd name="T48" fmla="*/ 446521 w 890228"/>
              <a:gd name="T49" fmla="*/ 390164 h 666394"/>
              <a:gd name="T50" fmla="*/ 334963 w 890228"/>
              <a:gd name="T51" fmla="*/ 250644 h 666394"/>
              <a:gd name="T52" fmla="*/ 446521 w 890228"/>
              <a:gd name="T53" fmla="*/ 111125 h 666394"/>
              <a:gd name="T54" fmla="*/ 139199 w 890228"/>
              <a:gd name="T55" fmla="*/ 55459 h 666394"/>
              <a:gd name="T56" fmla="*/ 55752 w 890228"/>
              <a:gd name="T57" fmla="*/ 139007 h 666394"/>
              <a:gd name="T58" fmla="*/ 55752 w 890228"/>
              <a:gd name="T59" fmla="*/ 361922 h 666394"/>
              <a:gd name="T60" fmla="*/ 139199 w 890228"/>
              <a:gd name="T61" fmla="*/ 445471 h 666394"/>
              <a:gd name="T62" fmla="*/ 751029 w 890228"/>
              <a:gd name="T63" fmla="*/ 445471 h 666394"/>
              <a:gd name="T64" fmla="*/ 834477 w 890228"/>
              <a:gd name="T65" fmla="*/ 361922 h 666394"/>
              <a:gd name="T66" fmla="*/ 834477 w 890228"/>
              <a:gd name="T67" fmla="*/ 139007 h 666394"/>
              <a:gd name="T68" fmla="*/ 751029 w 890228"/>
              <a:gd name="T69" fmla="*/ 55459 h 666394"/>
              <a:gd name="T70" fmla="*/ 27696 w 890228"/>
              <a:gd name="T71" fmla="*/ 0 h 666394"/>
              <a:gd name="T72" fmla="*/ 862532 w 890228"/>
              <a:gd name="T73" fmla="*/ 0 h 666394"/>
              <a:gd name="T74" fmla="*/ 890228 w 890228"/>
              <a:gd name="T75" fmla="*/ 27729 h 666394"/>
              <a:gd name="T76" fmla="*/ 890228 w 890228"/>
              <a:gd name="T77" fmla="*/ 473560 h 666394"/>
              <a:gd name="T78" fmla="*/ 862532 w 890228"/>
              <a:gd name="T79" fmla="*/ 501290 h 666394"/>
              <a:gd name="T80" fmla="*/ 27696 w 890228"/>
              <a:gd name="T81" fmla="*/ 501290 h 666394"/>
              <a:gd name="T82" fmla="*/ 0 w 890228"/>
              <a:gd name="T83" fmla="*/ 473560 h 666394"/>
              <a:gd name="T84" fmla="*/ 0 w 890228"/>
              <a:gd name="T85" fmla="*/ 27729 h 666394"/>
              <a:gd name="T86" fmla="*/ 27696 w 890228"/>
              <a:gd name="T87" fmla="*/ 0 h 66639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90228" h="666394">
                <a:moveTo>
                  <a:pt x="0" y="611188"/>
                </a:moveTo>
                <a:lnTo>
                  <a:pt x="890228" y="611188"/>
                </a:lnTo>
                <a:lnTo>
                  <a:pt x="890228" y="638969"/>
                </a:lnTo>
                <a:cubicBezTo>
                  <a:pt x="890228" y="654284"/>
                  <a:pt x="877999" y="666394"/>
                  <a:pt x="862532" y="666394"/>
                </a:cubicBezTo>
                <a:lnTo>
                  <a:pt x="27696" y="666394"/>
                </a:lnTo>
                <a:cubicBezTo>
                  <a:pt x="12230" y="666394"/>
                  <a:pt x="0" y="654284"/>
                  <a:pt x="0" y="638969"/>
                </a:cubicBezTo>
                <a:lnTo>
                  <a:pt x="0" y="611188"/>
                </a:lnTo>
                <a:close/>
                <a:moveTo>
                  <a:pt x="0" y="528638"/>
                </a:moveTo>
                <a:lnTo>
                  <a:pt x="890228" y="528638"/>
                </a:lnTo>
                <a:lnTo>
                  <a:pt x="890228" y="556419"/>
                </a:lnTo>
                <a:cubicBezTo>
                  <a:pt x="890228" y="571378"/>
                  <a:pt x="877999" y="583844"/>
                  <a:pt x="862532" y="583844"/>
                </a:cubicBezTo>
                <a:lnTo>
                  <a:pt x="27696" y="583844"/>
                </a:lnTo>
                <a:cubicBezTo>
                  <a:pt x="12230" y="583844"/>
                  <a:pt x="0" y="571378"/>
                  <a:pt x="0" y="556419"/>
                </a:cubicBezTo>
                <a:lnTo>
                  <a:pt x="0" y="528638"/>
                </a:lnTo>
                <a:close/>
                <a:moveTo>
                  <a:pt x="668775" y="222250"/>
                </a:moveTo>
                <a:cubicBezTo>
                  <a:pt x="684091" y="222250"/>
                  <a:pt x="696557" y="234716"/>
                  <a:pt x="696557" y="250031"/>
                </a:cubicBezTo>
                <a:cubicBezTo>
                  <a:pt x="696557" y="264991"/>
                  <a:pt x="684091" y="277457"/>
                  <a:pt x="668775" y="277457"/>
                </a:cubicBezTo>
                <a:cubicBezTo>
                  <a:pt x="653460" y="277457"/>
                  <a:pt x="641350" y="264991"/>
                  <a:pt x="641350" y="250031"/>
                </a:cubicBezTo>
                <a:cubicBezTo>
                  <a:pt x="641350" y="234716"/>
                  <a:pt x="653460" y="222250"/>
                  <a:pt x="668775" y="222250"/>
                </a:cubicBezTo>
                <a:close/>
                <a:moveTo>
                  <a:pt x="223044" y="222250"/>
                </a:moveTo>
                <a:cubicBezTo>
                  <a:pt x="238359" y="222250"/>
                  <a:pt x="250469" y="234716"/>
                  <a:pt x="250469" y="250031"/>
                </a:cubicBezTo>
                <a:cubicBezTo>
                  <a:pt x="250469" y="264991"/>
                  <a:pt x="238359" y="277457"/>
                  <a:pt x="223044" y="277457"/>
                </a:cubicBezTo>
                <a:cubicBezTo>
                  <a:pt x="207729" y="277457"/>
                  <a:pt x="195263" y="264991"/>
                  <a:pt x="195263" y="250031"/>
                </a:cubicBezTo>
                <a:cubicBezTo>
                  <a:pt x="195263" y="234716"/>
                  <a:pt x="207729" y="222250"/>
                  <a:pt x="223044" y="222250"/>
                </a:cubicBezTo>
                <a:close/>
                <a:moveTo>
                  <a:pt x="446521" y="111125"/>
                </a:moveTo>
                <a:cubicBezTo>
                  <a:pt x="508256" y="111125"/>
                  <a:pt x="558439" y="173494"/>
                  <a:pt x="558439" y="250644"/>
                </a:cubicBezTo>
                <a:cubicBezTo>
                  <a:pt x="558439" y="327434"/>
                  <a:pt x="508256" y="390164"/>
                  <a:pt x="446521" y="390164"/>
                </a:cubicBezTo>
                <a:cubicBezTo>
                  <a:pt x="385146" y="390164"/>
                  <a:pt x="334963" y="327434"/>
                  <a:pt x="334963" y="250644"/>
                </a:cubicBezTo>
                <a:cubicBezTo>
                  <a:pt x="334963" y="173494"/>
                  <a:pt x="385146" y="111125"/>
                  <a:pt x="446521" y="111125"/>
                </a:cubicBezTo>
                <a:close/>
                <a:moveTo>
                  <a:pt x="139199" y="55459"/>
                </a:moveTo>
                <a:cubicBezTo>
                  <a:pt x="139199" y="101554"/>
                  <a:pt x="101792" y="139007"/>
                  <a:pt x="55752" y="139007"/>
                </a:cubicBezTo>
                <a:lnTo>
                  <a:pt x="55752" y="361922"/>
                </a:lnTo>
                <a:cubicBezTo>
                  <a:pt x="101792" y="361922"/>
                  <a:pt x="139199" y="399375"/>
                  <a:pt x="139199" y="445471"/>
                </a:cubicBezTo>
                <a:lnTo>
                  <a:pt x="751029" y="445471"/>
                </a:lnTo>
                <a:cubicBezTo>
                  <a:pt x="751029" y="399375"/>
                  <a:pt x="788437" y="361922"/>
                  <a:pt x="834477" y="361922"/>
                </a:cubicBezTo>
                <a:lnTo>
                  <a:pt x="834477" y="139007"/>
                </a:lnTo>
                <a:cubicBezTo>
                  <a:pt x="788437" y="139007"/>
                  <a:pt x="751029" y="101554"/>
                  <a:pt x="751029" y="55459"/>
                </a:cubicBezTo>
                <a:lnTo>
                  <a:pt x="139199" y="55459"/>
                </a:lnTo>
                <a:close/>
                <a:moveTo>
                  <a:pt x="27696" y="0"/>
                </a:moveTo>
                <a:lnTo>
                  <a:pt x="862532" y="0"/>
                </a:lnTo>
                <a:cubicBezTo>
                  <a:pt x="877999" y="0"/>
                  <a:pt x="890228" y="12244"/>
                  <a:pt x="890228" y="27729"/>
                </a:cubicBezTo>
                <a:lnTo>
                  <a:pt x="890228" y="473560"/>
                </a:lnTo>
                <a:cubicBezTo>
                  <a:pt x="890228" y="488685"/>
                  <a:pt x="877999" y="501290"/>
                  <a:pt x="862532" y="501290"/>
                </a:cubicBezTo>
                <a:lnTo>
                  <a:pt x="27696" y="501290"/>
                </a:lnTo>
                <a:cubicBezTo>
                  <a:pt x="12230" y="501290"/>
                  <a:pt x="0" y="488685"/>
                  <a:pt x="0" y="473560"/>
                </a:cubicBezTo>
                <a:lnTo>
                  <a:pt x="0" y="27729"/>
                </a:lnTo>
                <a:cubicBezTo>
                  <a:pt x="0" y="12244"/>
                  <a:pt x="12230" y="0"/>
                  <a:pt x="276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1" name="Freeform 90">
            <a:extLst>
              <a:ext uri="{FF2B5EF4-FFF2-40B4-BE49-F238E27FC236}">
                <a16:creationId xmlns:a16="http://schemas.microsoft.com/office/drawing/2014/main" xmlns="" id="{664E1315-1E13-1640-9351-291C9C54D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960" y="2665987"/>
            <a:ext cx="480637" cy="449327"/>
          </a:xfrm>
          <a:custGeom>
            <a:avLst/>
            <a:gdLst>
              <a:gd name="T0" fmla="*/ 619798 w 901340"/>
              <a:gd name="T1" fmla="*/ 730250 h 842602"/>
              <a:gd name="T2" fmla="*/ 845104 w 901340"/>
              <a:gd name="T3" fmla="*/ 730250 h 842602"/>
              <a:gd name="T4" fmla="*/ 901340 w 901340"/>
              <a:gd name="T5" fmla="*/ 786426 h 842602"/>
              <a:gd name="T6" fmla="*/ 901340 w 901340"/>
              <a:gd name="T7" fmla="*/ 842602 h 842602"/>
              <a:gd name="T8" fmla="*/ 563562 w 901340"/>
              <a:gd name="T9" fmla="*/ 842602 h 842602"/>
              <a:gd name="T10" fmla="*/ 563562 w 901340"/>
              <a:gd name="T11" fmla="*/ 786426 h 842602"/>
              <a:gd name="T12" fmla="*/ 56536 w 901340"/>
              <a:gd name="T13" fmla="*/ 730250 h 842602"/>
              <a:gd name="T14" fmla="*/ 281241 w 901340"/>
              <a:gd name="T15" fmla="*/ 730250 h 842602"/>
              <a:gd name="T16" fmla="*/ 337777 w 901340"/>
              <a:gd name="T17" fmla="*/ 786426 h 842602"/>
              <a:gd name="T18" fmla="*/ 337777 w 901340"/>
              <a:gd name="T19" fmla="*/ 842602 h 842602"/>
              <a:gd name="T20" fmla="*/ 0 w 901340"/>
              <a:gd name="T21" fmla="*/ 842602 h 842602"/>
              <a:gd name="T22" fmla="*/ 0 w 901340"/>
              <a:gd name="T23" fmla="*/ 786426 h 842602"/>
              <a:gd name="T24" fmla="*/ 318349 w 901340"/>
              <a:gd name="T25" fmla="*/ 612775 h 842602"/>
              <a:gd name="T26" fmla="*/ 582992 w 901340"/>
              <a:gd name="T27" fmla="*/ 612775 h 842602"/>
              <a:gd name="T28" fmla="*/ 609241 w 901340"/>
              <a:gd name="T29" fmla="*/ 662402 h 842602"/>
              <a:gd name="T30" fmla="*/ 450670 w 901340"/>
              <a:gd name="T31" fmla="*/ 701318 h 842602"/>
              <a:gd name="T32" fmla="*/ 292100 w 901340"/>
              <a:gd name="T33" fmla="*/ 662402 h 842602"/>
              <a:gd name="T34" fmla="*/ 732270 w 901340"/>
              <a:gd name="T35" fmla="*/ 504825 h 842602"/>
              <a:gd name="T36" fmla="*/ 817201 w 901340"/>
              <a:gd name="T37" fmla="*/ 588881 h 842602"/>
              <a:gd name="T38" fmla="*/ 817201 w 901340"/>
              <a:gd name="T39" fmla="*/ 616900 h 842602"/>
              <a:gd name="T40" fmla="*/ 732270 w 901340"/>
              <a:gd name="T41" fmla="*/ 701316 h 842602"/>
              <a:gd name="T42" fmla="*/ 647700 w 901340"/>
              <a:gd name="T43" fmla="*/ 616900 h 842602"/>
              <a:gd name="T44" fmla="*/ 647700 w 901340"/>
              <a:gd name="T45" fmla="*/ 588881 h 842602"/>
              <a:gd name="T46" fmla="*/ 732270 w 901340"/>
              <a:gd name="T47" fmla="*/ 504825 h 842602"/>
              <a:gd name="T48" fmla="*/ 168095 w 901340"/>
              <a:gd name="T49" fmla="*/ 504825 h 842602"/>
              <a:gd name="T50" fmla="*/ 252053 w 901340"/>
              <a:gd name="T51" fmla="*/ 588881 h 842602"/>
              <a:gd name="T52" fmla="*/ 252053 w 901340"/>
              <a:gd name="T53" fmla="*/ 616900 h 842602"/>
              <a:gd name="T54" fmla="*/ 168095 w 901340"/>
              <a:gd name="T55" fmla="*/ 701316 h 842602"/>
              <a:gd name="T56" fmla="*/ 84137 w 901340"/>
              <a:gd name="T57" fmla="*/ 616900 h 842602"/>
              <a:gd name="T58" fmla="*/ 84137 w 901340"/>
              <a:gd name="T59" fmla="*/ 588881 h 842602"/>
              <a:gd name="T60" fmla="*/ 168095 w 901340"/>
              <a:gd name="T61" fmla="*/ 504825 h 842602"/>
              <a:gd name="T62" fmla="*/ 337524 w 901340"/>
              <a:gd name="T63" fmla="*/ 223837 h 842602"/>
              <a:gd name="T64" fmla="*/ 562589 w 901340"/>
              <a:gd name="T65" fmla="*/ 223837 h 842602"/>
              <a:gd name="T66" fmla="*/ 618765 w 901340"/>
              <a:gd name="T67" fmla="*/ 280013 h 842602"/>
              <a:gd name="T68" fmla="*/ 618765 w 901340"/>
              <a:gd name="T69" fmla="*/ 336190 h 842602"/>
              <a:gd name="T70" fmla="*/ 280987 w 901340"/>
              <a:gd name="T71" fmla="*/ 336190 h 842602"/>
              <a:gd name="T72" fmla="*/ 280987 w 901340"/>
              <a:gd name="T73" fmla="*/ 280013 h 842602"/>
              <a:gd name="T74" fmla="*/ 337524 w 901340"/>
              <a:gd name="T75" fmla="*/ 223837 h 842602"/>
              <a:gd name="T76" fmla="*/ 637877 w 901340"/>
              <a:gd name="T77" fmla="*/ 142875 h 842602"/>
              <a:gd name="T78" fmla="*/ 788626 w 901340"/>
              <a:gd name="T79" fmla="*/ 421914 h 842602"/>
              <a:gd name="T80" fmla="*/ 732230 w 901340"/>
              <a:gd name="T81" fmla="*/ 421914 h 842602"/>
              <a:gd name="T82" fmla="*/ 606425 w 901340"/>
              <a:gd name="T83" fmla="*/ 189742 h 842602"/>
              <a:gd name="T84" fmla="*/ 261899 w 901340"/>
              <a:gd name="T85" fmla="*/ 142875 h 842602"/>
              <a:gd name="T86" fmla="*/ 293326 w 901340"/>
              <a:gd name="T87" fmla="*/ 189657 h 842602"/>
              <a:gd name="T88" fmla="*/ 169064 w 901340"/>
              <a:gd name="T89" fmla="*/ 420327 h 842602"/>
              <a:gd name="T90" fmla="*/ 112712 w 901340"/>
              <a:gd name="T91" fmla="*/ 420327 h 842602"/>
              <a:gd name="T92" fmla="*/ 261899 w 901340"/>
              <a:gd name="T93" fmla="*/ 142875 h 842602"/>
              <a:gd name="T94" fmla="*/ 450670 w 901340"/>
              <a:gd name="T95" fmla="*/ 0 h 842602"/>
              <a:gd name="T96" fmla="*/ 534628 w 901340"/>
              <a:gd name="T97" fmla="*/ 84415 h 842602"/>
              <a:gd name="T98" fmla="*/ 534628 w 901340"/>
              <a:gd name="T99" fmla="*/ 112434 h 842602"/>
              <a:gd name="T100" fmla="*/ 450670 w 901340"/>
              <a:gd name="T101" fmla="*/ 196491 h 842602"/>
              <a:gd name="T102" fmla="*/ 366712 w 901340"/>
              <a:gd name="T103" fmla="*/ 112434 h 842602"/>
              <a:gd name="T104" fmla="*/ 366712 w 901340"/>
              <a:gd name="T105" fmla="*/ 84415 h 842602"/>
              <a:gd name="T106" fmla="*/ 450670 w 901340"/>
              <a:gd name="T107" fmla="*/ 0 h 8426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01340" h="842602">
                <a:moveTo>
                  <a:pt x="619798" y="730250"/>
                </a:moveTo>
                <a:lnTo>
                  <a:pt x="845104" y="730250"/>
                </a:lnTo>
                <a:cubicBezTo>
                  <a:pt x="867093" y="752216"/>
                  <a:pt x="879350" y="764460"/>
                  <a:pt x="901340" y="786426"/>
                </a:cubicBezTo>
                <a:lnTo>
                  <a:pt x="901340" y="842602"/>
                </a:lnTo>
                <a:lnTo>
                  <a:pt x="563562" y="842602"/>
                </a:lnTo>
                <a:lnTo>
                  <a:pt x="563562" y="786426"/>
                </a:lnTo>
                <a:lnTo>
                  <a:pt x="619798" y="730250"/>
                </a:lnTo>
                <a:close/>
                <a:moveTo>
                  <a:pt x="56536" y="730250"/>
                </a:moveTo>
                <a:lnTo>
                  <a:pt x="281241" y="730250"/>
                </a:lnTo>
                <a:lnTo>
                  <a:pt x="337777" y="786426"/>
                </a:lnTo>
                <a:lnTo>
                  <a:pt x="337777" y="842602"/>
                </a:lnTo>
                <a:lnTo>
                  <a:pt x="0" y="842602"/>
                </a:lnTo>
                <a:lnTo>
                  <a:pt x="0" y="786426"/>
                </a:lnTo>
                <a:lnTo>
                  <a:pt x="56536" y="730250"/>
                </a:lnTo>
                <a:close/>
                <a:moveTo>
                  <a:pt x="318349" y="612775"/>
                </a:moveTo>
                <a:cubicBezTo>
                  <a:pt x="399252" y="655618"/>
                  <a:pt x="502089" y="655618"/>
                  <a:pt x="582992" y="612775"/>
                </a:cubicBezTo>
                <a:lnTo>
                  <a:pt x="609241" y="662402"/>
                </a:lnTo>
                <a:cubicBezTo>
                  <a:pt x="561058" y="687751"/>
                  <a:pt x="506044" y="701318"/>
                  <a:pt x="450670" y="701318"/>
                </a:cubicBezTo>
                <a:cubicBezTo>
                  <a:pt x="395297" y="701318"/>
                  <a:pt x="340642" y="687751"/>
                  <a:pt x="292100" y="662402"/>
                </a:cubicBezTo>
                <a:lnTo>
                  <a:pt x="318349" y="612775"/>
                </a:lnTo>
                <a:close/>
                <a:moveTo>
                  <a:pt x="732270" y="504825"/>
                </a:moveTo>
                <a:cubicBezTo>
                  <a:pt x="778892" y="504825"/>
                  <a:pt x="817201" y="542542"/>
                  <a:pt x="817201" y="588881"/>
                </a:cubicBezTo>
                <a:lnTo>
                  <a:pt x="817201" y="616900"/>
                </a:lnTo>
                <a:cubicBezTo>
                  <a:pt x="817201" y="663598"/>
                  <a:pt x="778892" y="701316"/>
                  <a:pt x="732270" y="701316"/>
                </a:cubicBezTo>
                <a:cubicBezTo>
                  <a:pt x="685648" y="701316"/>
                  <a:pt x="647700" y="663598"/>
                  <a:pt x="647700" y="616900"/>
                </a:cubicBezTo>
                <a:lnTo>
                  <a:pt x="647700" y="588881"/>
                </a:lnTo>
                <a:cubicBezTo>
                  <a:pt x="647700" y="542542"/>
                  <a:pt x="685648" y="504825"/>
                  <a:pt x="732270" y="504825"/>
                </a:cubicBezTo>
                <a:close/>
                <a:moveTo>
                  <a:pt x="168095" y="504825"/>
                </a:moveTo>
                <a:cubicBezTo>
                  <a:pt x="214739" y="504825"/>
                  <a:pt x="252053" y="542542"/>
                  <a:pt x="252053" y="588881"/>
                </a:cubicBezTo>
                <a:lnTo>
                  <a:pt x="252053" y="616900"/>
                </a:lnTo>
                <a:cubicBezTo>
                  <a:pt x="252053" y="663598"/>
                  <a:pt x="214739" y="701316"/>
                  <a:pt x="168095" y="701316"/>
                </a:cubicBezTo>
                <a:cubicBezTo>
                  <a:pt x="121811" y="701316"/>
                  <a:pt x="84137" y="663598"/>
                  <a:pt x="84137" y="616900"/>
                </a:cubicBezTo>
                <a:lnTo>
                  <a:pt x="84137" y="588881"/>
                </a:lnTo>
                <a:cubicBezTo>
                  <a:pt x="84137" y="542542"/>
                  <a:pt x="121811" y="504825"/>
                  <a:pt x="168095" y="504825"/>
                </a:cubicBezTo>
                <a:close/>
                <a:moveTo>
                  <a:pt x="337524" y="223837"/>
                </a:moveTo>
                <a:lnTo>
                  <a:pt x="562589" y="223837"/>
                </a:lnTo>
                <a:cubicBezTo>
                  <a:pt x="584555" y="245803"/>
                  <a:pt x="596799" y="258407"/>
                  <a:pt x="618765" y="280013"/>
                </a:cubicBezTo>
                <a:lnTo>
                  <a:pt x="618765" y="336190"/>
                </a:lnTo>
                <a:lnTo>
                  <a:pt x="280987" y="336190"/>
                </a:lnTo>
                <a:lnTo>
                  <a:pt x="280987" y="280013"/>
                </a:lnTo>
                <a:cubicBezTo>
                  <a:pt x="302954" y="258407"/>
                  <a:pt x="315557" y="245803"/>
                  <a:pt x="337524" y="223837"/>
                </a:cubicBezTo>
                <a:close/>
                <a:moveTo>
                  <a:pt x="637877" y="142875"/>
                </a:moveTo>
                <a:cubicBezTo>
                  <a:pt x="732230" y="205605"/>
                  <a:pt x="788626" y="309794"/>
                  <a:pt x="788626" y="421914"/>
                </a:cubicBezTo>
                <a:lnTo>
                  <a:pt x="732230" y="421914"/>
                </a:lnTo>
                <a:cubicBezTo>
                  <a:pt x="732230" y="328901"/>
                  <a:pt x="685234" y="242017"/>
                  <a:pt x="606425" y="189742"/>
                </a:cubicBezTo>
                <a:lnTo>
                  <a:pt x="637877" y="142875"/>
                </a:lnTo>
                <a:close/>
                <a:moveTo>
                  <a:pt x="261899" y="142875"/>
                </a:moveTo>
                <a:lnTo>
                  <a:pt x="293326" y="189657"/>
                </a:lnTo>
                <a:cubicBezTo>
                  <a:pt x="215301" y="241477"/>
                  <a:pt x="169064" y="327843"/>
                  <a:pt x="169064" y="420327"/>
                </a:cubicBezTo>
                <a:lnTo>
                  <a:pt x="112712" y="420327"/>
                </a:lnTo>
                <a:cubicBezTo>
                  <a:pt x="112712" y="309130"/>
                  <a:pt x="168341" y="205491"/>
                  <a:pt x="261899" y="142875"/>
                </a:cubicBezTo>
                <a:close/>
                <a:moveTo>
                  <a:pt x="450670" y="0"/>
                </a:moveTo>
                <a:cubicBezTo>
                  <a:pt x="496955" y="0"/>
                  <a:pt x="534628" y="37717"/>
                  <a:pt x="534628" y="84415"/>
                </a:cubicBezTo>
                <a:lnTo>
                  <a:pt x="534628" y="112434"/>
                </a:lnTo>
                <a:cubicBezTo>
                  <a:pt x="534628" y="158773"/>
                  <a:pt x="496955" y="196491"/>
                  <a:pt x="450670" y="196491"/>
                </a:cubicBezTo>
                <a:cubicBezTo>
                  <a:pt x="404386" y="196491"/>
                  <a:pt x="366712" y="158773"/>
                  <a:pt x="366712" y="112434"/>
                </a:cubicBezTo>
                <a:lnTo>
                  <a:pt x="366712" y="84415"/>
                </a:lnTo>
                <a:cubicBezTo>
                  <a:pt x="366712" y="37717"/>
                  <a:pt x="404386" y="0"/>
                  <a:pt x="4506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6E897D2-C4EB-7541-A3F5-33D1D049DEB0}"/>
              </a:ext>
            </a:extLst>
          </p:cNvPr>
          <p:cNvSpPr txBox="1"/>
          <p:nvPr/>
        </p:nvSpPr>
        <p:spPr>
          <a:xfrm>
            <a:off x="1065522" y="3279058"/>
            <a:ext cx="120980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Bebas Neue"/>
                <a:ea typeface="Lato Light" panose="020F0502020204030203" pitchFamily="34" charset="0"/>
                <a:cs typeface="Mukta ExtraLight" panose="020B0000000000000000" pitchFamily="34" charset="77"/>
              </a:rPr>
              <a:t>No. of Publications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ADADF85-076A-DF4B-8B75-10297F4A4C6F}"/>
              </a:ext>
            </a:extLst>
          </p:cNvPr>
          <p:cNvSpPr txBox="1"/>
          <p:nvPr/>
        </p:nvSpPr>
        <p:spPr>
          <a:xfrm>
            <a:off x="2587209" y="3279058"/>
            <a:ext cx="120980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Circulation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B4DADE2-9B8E-F948-BC65-DFF15398FB49}"/>
              </a:ext>
            </a:extLst>
          </p:cNvPr>
          <p:cNvSpPr txBox="1"/>
          <p:nvPr/>
        </p:nvSpPr>
        <p:spPr>
          <a:xfrm>
            <a:off x="4121377" y="3279058"/>
            <a:ext cx="120980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Readership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1BFC6CB-675D-8B43-B2A4-97208954A1AA}"/>
              </a:ext>
            </a:extLst>
          </p:cNvPr>
          <p:cNvSpPr txBox="1"/>
          <p:nvPr/>
        </p:nvSpPr>
        <p:spPr>
          <a:xfrm>
            <a:off x="5643012" y="3279058"/>
            <a:ext cx="120980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Publishing Languages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7E11E2A-BA1A-3C4E-8ACE-082C30A16B97}"/>
              </a:ext>
            </a:extLst>
          </p:cNvPr>
          <p:cNvSpPr txBox="1"/>
          <p:nvPr/>
        </p:nvSpPr>
        <p:spPr>
          <a:xfrm>
            <a:off x="7193217" y="3279058"/>
            <a:ext cx="120980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Total Funded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EB5C723-8888-1B41-9262-91304A2AB9CD}"/>
              </a:ext>
            </a:extLst>
          </p:cNvPr>
          <p:cNvSpPr txBox="1"/>
          <p:nvPr/>
        </p:nvSpPr>
        <p:spPr>
          <a:xfrm>
            <a:off x="865249" y="4238303"/>
            <a:ext cx="1306557" cy="8104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388"/>
              </a:lnSpc>
            </a:pPr>
            <a:r>
              <a:rPr lang="en-US" sz="1200" dirty="0">
                <a:latin typeface="Lato" panose="020F0502020204030203"/>
                <a:cs typeface="Arial" panose="020B0604020202020204" pitchFamily="34" charset="0"/>
              </a:rPr>
              <a:t>-  180  </a:t>
            </a:r>
          </a:p>
          <a:p>
            <a:pPr>
              <a:lnSpc>
                <a:spcPts val="1388"/>
              </a:lnSpc>
            </a:pPr>
            <a:r>
              <a:rPr lang="en-US" sz="1200" dirty="0">
                <a:latin typeface="Lato" panose="020F0502020204030203"/>
                <a:cs typeface="Arial" panose="020B0604020202020204" pitchFamily="34" charset="0"/>
              </a:rPr>
              <a:t>-   87 weekly</a:t>
            </a:r>
          </a:p>
          <a:p>
            <a:pPr marL="171450" indent="-171450">
              <a:lnSpc>
                <a:spcPts val="1388"/>
              </a:lnSpc>
              <a:buFontTx/>
              <a:buChar char="-"/>
            </a:pPr>
            <a:r>
              <a:rPr lang="en-US" sz="1200" dirty="0">
                <a:latin typeface="Lato" panose="020F0502020204030203"/>
                <a:cs typeface="Arial" panose="020B0604020202020204" pitchFamily="34" charset="0"/>
              </a:rPr>
              <a:t>38 fortnightly</a:t>
            </a:r>
          </a:p>
          <a:p>
            <a:pPr marL="171450" indent="-171450">
              <a:lnSpc>
                <a:spcPts val="1388"/>
              </a:lnSpc>
              <a:buFontTx/>
              <a:buChar char="-"/>
            </a:pPr>
            <a:r>
              <a:rPr lang="en-US" sz="1200" dirty="0">
                <a:latin typeface="Lato" panose="020F0502020204030203"/>
                <a:cs typeface="Arial" panose="020B0604020202020204" pitchFamily="34" charset="0"/>
              </a:rPr>
              <a:t>55 monthlies</a:t>
            </a:r>
            <a:endParaRPr lang="en-US" sz="1200" dirty="0">
              <a:latin typeface="Lato" panose="020F0502020204030203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3479247-EDAB-8742-A6C4-490046462674}"/>
              </a:ext>
            </a:extLst>
          </p:cNvPr>
          <p:cNvSpPr txBox="1"/>
          <p:nvPr/>
        </p:nvSpPr>
        <p:spPr>
          <a:xfrm>
            <a:off x="2392695" y="4238303"/>
            <a:ext cx="130655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ZA" sz="1200" dirty="0">
                <a:latin typeface="Lato" panose="020F0502020204030203"/>
                <a:cs typeface="Arial" panose="020B0604020202020204" pitchFamily="34" charset="0"/>
              </a:rPr>
              <a:t>7 million per month</a:t>
            </a:r>
            <a:endParaRPr lang="en-US" sz="1200" dirty="0">
              <a:latin typeface="Lato" panose="020F0502020204030203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49A4D6E-5705-0648-AE8B-65576D5368B0}"/>
              </a:ext>
            </a:extLst>
          </p:cNvPr>
          <p:cNvSpPr txBox="1"/>
          <p:nvPr/>
        </p:nvSpPr>
        <p:spPr>
          <a:xfrm>
            <a:off x="3920140" y="4238303"/>
            <a:ext cx="130655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latin typeface="Lato" panose="020F0502020204030203"/>
                <a:cs typeface="Arial" panose="020B0604020202020204" pitchFamily="34" charset="0"/>
              </a:rPr>
              <a:t>+20 million per month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0DDD549-DB2A-9B4A-8D08-667491018A31}"/>
              </a:ext>
            </a:extLst>
          </p:cNvPr>
          <p:cNvSpPr txBox="1"/>
          <p:nvPr/>
        </p:nvSpPr>
        <p:spPr>
          <a:xfrm>
            <a:off x="5226697" y="4238303"/>
            <a:ext cx="1667839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ZA" sz="1200" dirty="0">
                <a:latin typeface="Lato" panose="020F0502020204030203"/>
                <a:cs typeface="Arial" panose="020B0604020202020204" pitchFamily="34" charset="0"/>
              </a:rPr>
              <a:t>97 publish in indigenous languages or combination of indigenous and English/Afrikaans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98B0EC5-F45F-5C4A-B981-810393B62112}"/>
              </a:ext>
            </a:extLst>
          </p:cNvPr>
          <p:cNvSpPr txBox="1"/>
          <p:nvPr/>
        </p:nvSpPr>
        <p:spPr>
          <a:xfrm>
            <a:off x="6975031" y="4238303"/>
            <a:ext cx="1792908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" panose="020F0502020204030203"/>
                <a:ea typeface="Lato Light" panose="020F0502020204030203" pitchFamily="34" charset="0"/>
                <a:cs typeface="Mukta ExtraLight" panose="020B0000000000000000" pitchFamily="34" charset="77"/>
              </a:rPr>
              <a:t>33 community print</a:t>
            </a:r>
          </a:p>
          <a:p>
            <a:pPr marL="171450" indent="-171450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" panose="020F0502020204030203"/>
                <a:ea typeface="Lato Light" panose="020F0502020204030203" pitchFamily="34" charset="0"/>
                <a:cs typeface="Mukta ExtraLight" panose="020B0000000000000000" pitchFamily="34" charset="77"/>
              </a:rPr>
              <a:t>45 small commercial print</a:t>
            </a:r>
          </a:p>
        </p:txBody>
      </p:sp>
      <p:sp>
        <p:nvSpPr>
          <p:cNvPr id="24" name="Freeform 986">
            <a:extLst>
              <a:ext uri="{FF2B5EF4-FFF2-40B4-BE49-F238E27FC236}">
                <a16:creationId xmlns:a16="http://schemas.microsoft.com/office/drawing/2014/main" xmlns="" id="{C6EE0790-4806-43D4-B8BC-8E17EE9D94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51331" y="2726199"/>
            <a:ext cx="419579" cy="419579"/>
          </a:xfrm>
          <a:custGeom>
            <a:avLst/>
            <a:gdLst>
              <a:gd name="T0" fmla="*/ 46297 w 285390"/>
              <a:gd name="T1" fmla="*/ 240173 h 285390"/>
              <a:gd name="T2" fmla="*/ 108588 w 285390"/>
              <a:gd name="T3" fmla="*/ 237734 h 285390"/>
              <a:gd name="T4" fmla="*/ 68154 w 285390"/>
              <a:gd name="T5" fmla="*/ 246924 h 285390"/>
              <a:gd name="T6" fmla="*/ 68169 w 285390"/>
              <a:gd name="T7" fmla="*/ 209014 h 285390"/>
              <a:gd name="T8" fmla="*/ 126123 w 285390"/>
              <a:gd name="T9" fmla="*/ 218205 h 285390"/>
              <a:gd name="T10" fmla="*/ 68169 w 285390"/>
              <a:gd name="T11" fmla="*/ 209014 h 285390"/>
              <a:gd name="T12" fmla="*/ 49098 w 285390"/>
              <a:gd name="T13" fmla="*/ 213609 h 285390"/>
              <a:gd name="T14" fmla="*/ 28719 w 285390"/>
              <a:gd name="T15" fmla="*/ 213609 h 285390"/>
              <a:gd name="T16" fmla="*/ 254566 w 285390"/>
              <a:gd name="T17" fmla="*/ 206242 h 285390"/>
              <a:gd name="T18" fmla="*/ 219688 w 285390"/>
              <a:gd name="T19" fmla="*/ 235834 h 285390"/>
              <a:gd name="T20" fmla="*/ 161081 w 285390"/>
              <a:gd name="T21" fmla="*/ 261819 h 285390"/>
              <a:gd name="T22" fmla="*/ 154968 w 285390"/>
              <a:gd name="T23" fmla="*/ 255684 h 285390"/>
              <a:gd name="T24" fmla="*/ 212497 w 285390"/>
              <a:gd name="T25" fmla="*/ 229699 h 285390"/>
              <a:gd name="T26" fmla="*/ 249173 w 285390"/>
              <a:gd name="T27" fmla="*/ 202993 h 285390"/>
              <a:gd name="T28" fmla="*/ 112921 w 285390"/>
              <a:gd name="T29" fmla="*/ 185273 h 285390"/>
              <a:gd name="T30" fmla="*/ 63820 w 285390"/>
              <a:gd name="T31" fmla="*/ 185273 h 285390"/>
              <a:gd name="T32" fmla="*/ 44729 w 285390"/>
              <a:gd name="T33" fmla="*/ 180295 h 285390"/>
              <a:gd name="T34" fmla="*/ 33087 w 285390"/>
              <a:gd name="T35" fmla="*/ 189485 h 285390"/>
              <a:gd name="T36" fmla="*/ 227958 w 285390"/>
              <a:gd name="T37" fmla="*/ 170722 h 285390"/>
              <a:gd name="T38" fmla="*/ 249531 w 285390"/>
              <a:gd name="T39" fmla="*/ 184713 h 285390"/>
              <a:gd name="T40" fmla="*/ 195958 w 285390"/>
              <a:gd name="T41" fmla="*/ 206069 h 285390"/>
              <a:gd name="T42" fmla="*/ 157845 w 285390"/>
              <a:gd name="T43" fmla="*/ 213433 h 285390"/>
              <a:gd name="T44" fmla="*/ 178699 w 285390"/>
              <a:gd name="T45" fmla="*/ 186554 h 285390"/>
              <a:gd name="T46" fmla="*/ 224363 w 285390"/>
              <a:gd name="T47" fmla="*/ 171826 h 285390"/>
              <a:gd name="T48" fmla="*/ 126123 w 285390"/>
              <a:gd name="T49" fmla="*/ 149979 h 285390"/>
              <a:gd name="T50" fmla="*/ 68169 w 285390"/>
              <a:gd name="T51" fmla="*/ 159185 h 285390"/>
              <a:gd name="T52" fmla="*/ 33087 w 285390"/>
              <a:gd name="T53" fmla="*/ 149979 h 285390"/>
              <a:gd name="T54" fmla="*/ 44729 w 285390"/>
              <a:gd name="T55" fmla="*/ 159185 h 285390"/>
              <a:gd name="T56" fmla="*/ 33087 w 285390"/>
              <a:gd name="T57" fmla="*/ 149979 h 285390"/>
              <a:gd name="T58" fmla="*/ 128881 w 285390"/>
              <a:gd name="T59" fmla="*/ 127451 h 285390"/>
              <a:gd name="T60" fmla="*/ 86158 w 285390"/>
              <a:gd name="T61" fmla="*/ 127451 h 285390"/>
              <a:gd name="T62" fmla="*/ 67170 w 285390"/>
              <a:gd name="T63" fmla="*/ 122856 h 285390"/>
              <a:gd name="T64" fmla="*/ 32992 w 285390"/>
              <a:gd name="T65" fmla="*/ 132046 h 285390"/>
              <a:gd name="T66" fmla="*/ 206400 w 285390"/>
              <a:gd name="T67" fmla="*/ 118389 h 285390"/>
              <a:gd name="T68" fmla="*/ 245870 w 285390"/>
              <a:gd name="T69" fmla="*/ 118389 h 285390"/>
              <a:gd name="T70" fmla="*/ 126123 w 285390"/>
              <a:gd name="T71" fmla="*/ 92540 h 285390"/>
              <a:gd name="T72" fmla="*/ 68169 w 285390"/>
              <a:gd name="T73" fmla="*/ 101731 h 285390"/>
              <a:gd name="T74" fmla="*/ 33087 w 285390"/>
              <a:gd name="T75" fmla="*/ 92540 h 285390"/>
              <a:gd name="T76" fmla="*/ 44729 w 285390"/>
              <a:gd name="T77" fmla="*/ 101731 h 285390"/>
              <a:gd name="T78" fmla="*/ 33087 w 285390"/>
              <a:gd name="T79" fmla="*/ 92540 h 285390"/>
              <a:gd name="T80" fmla="*/ 245870 w 285390"/>
              <a:gd name="T81" fmla="*/ 109772 h 285390"/>
              <a:gd name="T82" fmla="*/ 162223 w 285390"/>
              <a:gd name="T83" fmla="*/ 114080 h 285390"/>
              <a:gd name="T84" fmla="*/ 199520 w 285390"/>
              <a:gd name="T85" fmla="*/ 72436 h 285390"/>
              <a:gd name="T86" fmla="*/ 204227 w 285390"/>
              <a:gd name="T87" fmla="*/ 163981 h 285390"/>
              <a:gd name="T88" fmla="*/ 68169 w 285390"/>
              <a:gd name="T89" fmla="*/ 63820 h 285390"/>
              <a:gd name="T90" fmla="*/ 126123 w 285390"/>
              <a:gd name="T91" fmla="*/ 73012 h 285390"/>
              <a:gd name="T92" fmla="*/ 68169 w 285390"/>
              <a:gd name="T93" fmla="*/ 63820 h 285390"/>
              <a:gd name="T94" fmla="*/ 49098 w 285390"/>
              <a:gd name="T95" fmla="*/ 68416 h 285390"/>
              <a:gd name="T96" fmla="*/ 28719 w 285390"/>
              <a:gd name="T97" fmla="*/ 68416 h 285390"/>
              <a:gd name="T98" fmla="*/ 213853 w 285390"/>
              <a:gd name="T99" fmla="*/ 35101 h 285390"/>
              <a:gd name="T100" fmla="*/ 168708 w 285390"/>
              <a:gd name="T101" fmla="*/ 44293 h 285390"/>
              <a:gd name="T102" fmla="*/ 72920 w 285390"/>
              <a:gd name="T103" fmla="*/ 35101 h 285390"/>
              <a:gd name="T104" fmla="*/ 143352 w 285390"/>
              <a:gd name="T105" fmla="*/ 44293 h 285390"/>
              <a:gd name="T106" fmla="*/ 72920 w 285390"/>
              <a:gd name="T107" fmla="*/ 35101 h 285390"/>
              <a:gd name="T108" fmla="*/ 50640 w 285390"/>
              <a:gd name="T109" fmla="*/ 231853 h 285390"/>
              <a:gd name="T110" fmla="*/ 278152 w 285390"/>
              <a:gd name="T111" fmla="*/ 278152 h 285390"/>
              <a:gd name="T112" fmla="*/ 4338 w 285390"/>
              <a:gd name="T113" fmla="*/ 0 h 285390"/>
              <a:gd name="T114" fmla="*/ 286832 w 285390"/>
              <a:gd name="T115" fmla="*/ 282493 h 285390"/>
              <a:gd name="T116" fmla="*/ 47384 w 285390"/>
              <a:gd name="T117" fmla="*/ 285387 h 285390"/>
              <a:gd name="T118" fmla="*/ 0 w 285390"/>
              <a:gd name="T119" fmla="*/ 4702 h 2853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5390" h="285390">
                <a:moveTo>
                  <a:pt x="14755" y="238965"/>
                </a:moveTo>
                <a:lnTo>
                  <a:pt x="46065" y="270635"/>
                </a:lnTo>
                <a:lnTo>
                  <a:pt x="46065" y="238965"/>
                </a:lnTo>
                <a:lnTo>
                  <a:pt x="14755" y="238965"/>
                </a:lnTo>
                <a:close/>
                <a:moveTo>
                  <a:pt x="67810" y="236538"/>
                </a:moveTo>
                <a:lnTo>
                  <a:pt x="108042" y="236538"/>
                </a:lnTo>
                <a:cubicBezTo>
                  <a:pt x="110556" y="236538"/>
                  <a:pt x="112353" y="238443"/>
                  <a:pt x="112353" y="240729"/>
                </a:cubicBezTo>
                <a:cubicBezTo>
                  <a:pt x="112353" y="243777"/>
                  <a:pt x="110556" y="245682"/>
                  <a:pt x="108042" y="245682"/>
                </a:cubicBezTo>
                <a:lnTo>
                  <a:pt x="67810" y="245682"/>
                </a:lnTo>
                <a:cubicBezTo>
                  <a:pt x="65296" y="245682"/>
                  <a:pt x="63500" y="243777"/>
                  <a:pt x="63500" y="240729"/>
                </a:cubicBezTo>
                <a:cubicBezTo>
                  <a:pt x="63500" y="238443"/>
                  <a:pt x="65296" y="236538"/>
                  <a:pt x="67810" y="236538"/>
                </a:cubicBezTo>
                <a:close/>
                <a:moveTo>
                  <a:pt x="67825" y="207963"/>
                </a:moveTo>
                <a:lnTo>
                  <a:pt x="125489" y="207963"/>
                </a:lnTo>
                <a:cubicBezTo>
                  <a:pt x="128012" y="207963"/>
                  <a:pt x="129814" y="210249"/>
                  <a:pt x="129814" y="212535"/>
                </a:cubicBezTo>
                <a:cubicBezTo>
                  <a:pt x="129814" y="215202"/>
                  <a:pt x="128012" y="217107"/>
                  <a:pt x="125489" y="217107"/>
                </a:cubicBezTo>
                <a:lnTo>
                  <a:pt x="67825" y="217107"/>
                </a:lnTo>
                <a:cubicBezTo>
                  <a:pt x="65302" y="217107"/>
                  <a:pt x="63500" y="215202"/>
                  <a:pt x="63500" y="212535"/>
                </a:cubicBezTo>
                <a:cubicBezTo>
                  <a:pt x="63500" y="210249"/>
                  <a:pt x="65302" y="207963"/>
                  <a:pt x="67825" y="207963"/>
                </a:cubicBezTo>
                <a:close/>
                <a:moveTo>
                  <a:pt x="32919" y="207963"/>
                </a:moveTo>
                <a:lnTo>
                  <a:pt x="44505" y="207963"/>
                </a:lnTo>
                <a:cubicBezTo>
                  <a:pt x="47039" y="207963"/>
                  <a:pt x="48850" y="210249"/>
                  <a:pt x="48850" y="212535"/>
                </a:cubicBezTo>
                <a:cubicBezTo>
                  <a:pt x="48850" y="215202"/>
                  <a:pt x="47039" y="217107"/>
                  <a:pt x="44505" y="217107"/>
                </a:cubicBezTo>
                <a:lnTo>
                  <a:pt x="32919" y="217107"/>
                </a:lnTo>
                <a:cubicBezTo>
                  <a:pt x="30385" y="217107"/>
                  <a:pt x="28575" y="215202"/>
                  <a:pt x="28575" y="212535"/>
                </a:cubicBezTo>
                <a:cubicBezTo>
                  <a:pt x="28575" y="210249"/>
                  <a:pt x="30385" y="207963"/>
                  <a:pt x="32919" y="207963"/>
                </a:cubicBezTo>
                <a:close/>
                <a:moveTo>
                  <a:pt x="247919" y="201972"/>
                </a:moveTo>
                <a:cubicBezTo>
                  <a:pt x="250065" y="201613"/>
                  <a:pt x="252569" y="203049"/>
                  <a:pt x="253285" y="205204"/>
                </a:cubicBezTo>
                <a:cubicBezTo>
                  <a:pt x="253642" y="207717"/>
                  <a:pt x="252212" y="210231"/>
                  <a:pt x="249707" y="210590"/>
                </a:cubicBezTo>
                <a:lnTo>
                  <a:pt x="223592" y="216335"/>
                </a:lnTo>
                <a:lnTo>
                  <a:pt x="218583" y="234648"/>
                </a:lnTo>
                <a:cubicBezTo>
                  <a:pt x="218226" y="237162"/>
                  <a:pt x="216079" y="238239"/>
                  <a:pt x="213575" y="237880"/>
                </a:cubicBezTo>
                <a:lnTo>
                  <a:pt x="187459" y="232135"/>
                </a:lnTo>
                <a:lnTo>
                  <a:pt x="160271" y="260502"/>
                </a:lnTo>
                <a:cubicBezTo>
                  <a:pt x="159555" y="261220"/>
                  <a:pt x="158482" y="261579"/>
                  <a:pt x="157051" y="261579"/>
                </a:cubicBezTo>
                <a:cubicBezTo>
                  <a:pt x="155978" y="261579"/>
                  <a:pt x="154904" y="261220"/>
                  <a:pt x="154189" y="260502"/>
                </a:cubicBezTo>
                <a:cubicBezTo>
                  <a:pt x="152400" y="259066"/>
                  <a:pt x="152400" y="256193"/>
                  <a:pt x="154189" y="254398"/>
                </a:cubicBezTo>
                <a:lnTo>
                  <a:pt x="183166" y="224235"/>
                </a:lnTo>
                <a:cubicBezTo>
                  <a:pt x="183882" y="223158"/>
                  <a:pt x="185313" y="222799"/>
                  <a:pt x="187102" y="222799"/>
                </a:cubicBezTo>
                <a:lnTo>
                  <a:pt x="211428" y="228544"/>
                </a:lnTo>
                <a:lnTo>
                  <a:pt x="216079" y="211667"/>
                </a:lnTo>
                <a:cubicBezTo>
                  <a:pt x="216437" y="210231"/>
                  <a:pt x="217868" y="208795"/>
                  <a:pt x="219299" y="208436"/>
                </a:cubicBezTo>
                <a:lnTo>
                  <a:pt x="247919" y="201972"/>
                </a:lnTo>
                <a:close/>
                <a:moveTo>
                  <a:pt x="67810" y="179388"/>
                </a:moveTo>
                <a:lnTo>
                  <a:pt x="108042" y="179388"/>
                </a:lnTo>
                <a:cubicBezTo>
                  <a:pt x="110556" y="179388"/>
                  <a:pt x="112353" y="181674"/>
                  <a:pt x="112353" y="184341"/>
                </a:cubicBezTo>
                <a:cubicBezTo>
                  <a:pt x="112353" y="186627"/>
                  <a:pt x="110556" y="188532"/>
                  <a:pt x="108042" y="188532"/>
                </a:cubicBezTo>
                <a:lnTo>
                  <a:pt x="67810" y="188532"/>
                </a:lnTo>
                <a:cubicBezTo>
                  <a:pt x="65296" y="188532"/>
                  <a:pt x="63500" y="186627"/>
                  <a:pt x="63500" y="184341"/>
                </a:cubicBezTo>
                <a:cubicBezTo>
                  <a:pt x="63500" y="181674"/>
                  <a:pt x="65296" y="179388"/>
                  <a:pt x="67810" y="179388"/>
                </a:cubicBezTo>
                <a:close/>
                <a:moveTo>
                  <a:pt x="32919" y="179388"/>
                </a:moveTo>
                <a:lnTo>
                  <a:pt x="44505" y="179388"/>
                </a:lnTo>
                <a:cubicBezTo>
                  <a:pt x="47039" y="179388"/>
                  <a:pt x="48850" y="181674"/>
                  <a:pt x="48850" y="184341"/>
                </a:cubicBezTo>
                <a:cubicBezTo>
                  <a:pt x="48850" y="186627"/>
                  <a:pt x="47039" y="188532"/>
                  <a:pt x="44505" y="188532"/>
                </a:cubicBezTo>
                <a:lnTo>
                  <a:pt x="32919" y="188532"/>
                </a:lnTo>
                <a:cubicBezTo>
                  <a:pt x="30385" y="188532"/>
                  <a:pt x="28575" y="186627"/>
                  <a:pt x="28575" y="184341"/>
                </a:cubicBezTo>
                <a:cubicBezTo>
                  <a:pt x="28575" y="181674"/>
                  <a:pt x="30385" y="179388"/>
                  <a:pt x="32919" y="179388"/>
                </a:cubicBezTo>
                <a:close/>
                <a:moveTo>
                  <a:pt x="226812" y="169863"/>
                </a:moveTo>
                <a:lnTo>
                  <a:pt x="249707" y="174992"/>
                </a:lnTo>
                <a:cubicBezTo>
                  <a:pt x="252212" y="175358"/>
                  <a:pt x="253642" y="177922"/>
                  <a:pt x="253285" y="180120"/>
                </a:cubicBezTo>
                <a:cubicBezTo>
                  <a:pt x="252569" y="182685"/>
                  <a:pt x="250065" y="184150"/>
                  <a:pt x="248276" y="183784"/>
                </a:cubicBezTo>
                <a:lnTo>
                  <a:pt x="227169" y="179021"/>
                </a:lnTo>
                <a:lnTo>
                  <a:pt x="200338" y="204666"/>
                </a:lnTo>
                <a:cubicBezTo>
                  <a:pt x="198907" y="206131"/>
                  <a:pt x="196761" y="206131"/>
                  <a:pt x="194972" y="205032"/>
                </a:cubicBezTo>
                <a:lnTo>
                  <a:pt x="180304" y="194408"/>
                </a:lnTo>
                <a:lnTo>
                  <a:pt x="159913" y="211626"/>
                </a:lnTo>
                <a:cubicBezTo>
                  <a:pt x="158840" y="211992"/>
                  <a:pt x="158124" y="212359"/>
                  <a:pt x="157051" y="212359"/>
                </a:cubicBezTo>
                <a:cubicBezTo>
                  <a:pt x="155978" y="212359"/>
                  <a:pt x="154904" y="211992"/>
                  <a:pt x="153831" y="210893"/>
                </a:cubicBezTo>
                <a:cubicBezTo>
                  <a:pt x="152400" y="208695"/>
                  <a:pt x="152758" y="206131"/>
                  <a:pt x="154547" y="204666"/>
                </a:cubicBezTo>
                <a:lnTo>
                  <a:pt x="177800" y="185616"/>
                </a:lnTo>
                <a:cubicBezTo>
                  <a:pt x="179231" y="184517"/>
                  <a:pt x="181378" y="184150"/>
                  <a:pt x="182809" y="185616"/>
                </a:cubicBezTo>
                <a:lnTo>
                  <a:pt x="197119" y="195873"/>
                </a:lnTo>
                <a:lnTo>
                  <a:pt x="223234" y="170962"/>
                </a:lnTo>
                <a:cubicBezTo>
                  <a:pt x="224307" y="169863"/>
                  <a:pt x="225738" y="169863"/>
                  <a:pt x="226812" y="169863"/>
                </a:cubicBezTo>
                <a:close/>
                <a:moveTo>
                  <a:pt x="67825" y="149225"/>
                </a:moveTo>
                <a:lnTo>
                  <a:pt x="125489" y="149225"/>
                </a:lnTo>
                <a:cubicBezTo>
                  <a:pt x="128012" y="149225"/>
                  <a:pt x="129814" y="151423"/>
                  <a:pt x="129814" y="153621"/>
                </a:cubicBezTo>
                <a:cubicBezTo>
                  <a:pt x="129814" y="156185"/>
                  <a:pt x="128012" y="158384"/>
                  <a:pt x="125489" y="158384"/>
                </a:cubicBezTo>
                <a:lnTo>
                  <a:pt x="67825" y="158384"/>
                </a:lnTo>
                <a:cubicBezTo>
                  <a:pt x="65302" y="158384"/>
                  <a:pt x="63500" y="156185"/>
                  <a:pt x="63500" y="153621"/>
                </a:cubicBezTo>
                <a:cubicBezTo>
                  <a:pt x="63500" y="151423"/>
                  <a:pt x="65302" y="149225"/>
                  <a:pt x="67825" y="149225"/>
                </a:cubicBezTo>
                <a:close/>
                <a:moveTo>
                  <a:pt x="32919" y="149225"/>
                </a:moveTo>
                <a:lnTo>
                  <a:pt x="44505" y="149225"/>
                </a:lnTo>
                <a:cubicBezTo>
                  <a:pt x="47039" y="149225"/>
                  <a:pt x="48850" y="151423"/>
                  <a:pt x="48850" y="153621"/>
                </a:cubicBezTo>
                <a:cubicBezTo>
                  <a:pt x="48850" y="156185"/>
                  <a:pt x="47039" y="158384"/>
                  <a:pt x="44505" y="158384"/>
                </a:cubicBezTo>
                <a:lnTo>
                  <a:pt x="32919" y="158384"/>
                </a:lnTo>
                <a:cubicBezTo>
                  <a:pt x="30385" y="158384"/>
                  <a:pt x="28575" y="156185"/>
                  <a:pt x="28575" y="153621"/>
                </a:cubicBezTo>
                <a:cubicBezTo>
                  <a:pt x="28575" y="151423"/>
                  <a:pt x="30385" y="149225"/>
                  <a:pt x="32919" y="149225"/>
                </a:cubicBezTo>
                <a:close/>
                <a:moveTo>
                  <a:pt x="89976" y="122238"/>
                </a:moveTo>
                <a:lnTo>
                  <a:pt x="123982" y="122238"/>
                </a:lnTo>
                <a:cubicBezTo>
                  <a:pt x="126461" y="122238"/>
                  <a:pt x="128233" y="124143"/>
                  <a:pt x="128233" y="126810"/>
                </a:cubicBezTo>
                <a:cubicBezTo>
                  <a:pt x="128233" y="129477"/>
                  <a:pt x="126461" y="131382"/>
                  <a:pt x="123982" y="131382"/>
                </a:cubicBezTo>
                <a:lnTo>
                  <a:pt x="89976" y="131382"/>
                </a:lnTo>
                <a:cubicBezTo>
                  <a:pt x="87850" y="131382"/>
                  <a:pt x="85725" y="129477"/>
                  <a:pt x="85725" y="126810"/>
                </a:cubicBezTo>
                <a:cubicBezTo>
                  <a:pt x="85725" y="124143"/>
                  <a:pt x="87850" y="122238"/>
                  <a:pt x="89976" y="122238"/>
                </a:cubicBezTo>
                <a:close/>
                <a:moveTo>
                  <a:pt x="32826" y="122238"/>
                </a:moveTo>
                <a:lnTo>
                  <a:pt x="66832" y="122238"/>
                </a:lnTo>
                <a:cubicBezTo>
                  <a:pt x="69311" y="122238"/>
                  <a:pt x="71083" y="124143"/>
                  <a:pt x="71083" y="126810"/>
                </a:cubicBezTo>
                <a:cubicBezTo>
                  <a:pt x="71083" y="129477"/>
                  <a:pt x="69311" y="131382"/>
                  <a:pt x="66832" y="131382"/>
                </a:cubicBezTo>
                <a:lnTo>
                  <a:pt x="32826" y="131382"/>
                </a:lnTo>
                <a:cubicBezTo>
                  <a:pt x="30346" y="131382"/>
                  <a:pt x="28575" y="129477"/>
                  <a:pt x="28575" y="126810"/>
                </a:cubicBezTo>
                <a:cubicBezTo>
                  <a:pt x="28575" y="124143"/>
                  <a:pt x="30346" y="122238"/>
                  <a:pt x="32826" y="122238"/>
                </a:cubicBezTo>
                <a:close/>
                <a:moveTo>
                  <a:pt x="205362" y="117793"/>
                </a:moveTo>
                <a:lnTo>
                  <a:pt x="180863" y="148154"/>
                </a:lnTo>
                <a:cubicBezTo>
                  <a:pt x="186987" y="152083"/>
                  <a:pt x="194914" y="154583"/>
                  <a:pt x="203200" y="154583"/>
                </a:cubicBezTo>
                <a:cubicBezTo>
                  <a:pt x="224817" y="154583"/>
                  <a:pt x="242471" y="138510"/>
                  <a:pt x="244633" y="117793"/>
                </a:cubicBezTo>
                <a:lnTo>
                  <a:pt x="205362" y="117793"/>
                </a:lnTo>
                <a:close/>
                <a:moveTo>
                  <a:pt x="67825" y="92075"/>
                </a:moveTo>
                <a:lnTo>
                  <a:pt x="125489" y="92075"/>
                </a:lnTo>
                <a:cubicBezTo>
                  <a:pt x="128012" y="92075"/>
                  <a:pt x="129814" y="93980"/>
                  <a:pt x="129814" y="96647"/>
                </a:cubicBezTo>
                <a:cubicBezTo>
                  <a:pt x="129814" y="99314"/>
                  <a:pt x="128012" y="101219"/>
                  <a:pt x="125489" y="101219"/>
                </a:cubicBezTo>
                <a:lnTo>
                  <a:pt x="67825" y="101219"/>
                </a:lnTo>
                <a:cubicBezTo>
                  <a:pt x="65302" y="101219"/>
                  <a:pt x="63500" y="99314"/>
                  <a:pt x="63500" y="96647"/>
                </a:cubicBezTo>
                <a:cubicBezTo>
                  <a:pt x="63500" y="93980"/>
                  <a:pt x="65302" y="92075"/>
                  <a:pt x="67825" y="92075"/>
                </a:cubicBezTo>
                <a:close/>
                <a:moveTo>
                  <a:pt x="32919" y="92075"/>
                </a:moveTo>
                <a:lnTo>
                  <a:pt x="44505" y="92075"/>
                </a:lnTo>
                <a:cubicBezTo>
                  <a:pt x="47039" y="92075"/>
                  <a:pt x="48850" y="93980"/>
                  <a:pt x="48850" y="96647"/>
                </a:cubicBezTo>
                <a:cubicBezTo>
                  <a:pt x="48850" y="99314"/>
                  <a:pt x="47039" y="101219"/>
                  <a:pt x="44505" y="101219"/>
                </a:cubicBezTo>
                <a:lnTo>
                  <a:pt x="32919" y="101219"/>
                </a:lnTo>
                <a:cubicBezTo>
                  <a:pt x="30385" y="101219"/>
                  <a:pt x="28575" y="99314"/>
                  <a:pt x="28575" y="96647"/>
                </a:cubicBezTo>
                <a:cubicBezTo>
                  <a:pt x="28575" y="93980"/>
                  <a:pt x="30385" y="92075"/>
                  <a:pt x="32919" y="92075"/>
                </a:cubicBezTo>
                <a:close/>
                <a:moveTo>
                  <a:pt x="207524" y="72072"/>
                </a:moveTo>
                <a:lnTo>
                  <a:pt x="207524" y="109220"/>
                </a:lnTo>
                <a:lnTo>
                  <a:pt x="244633" y="109220"/>
                </a:lnTo>
                <a:cubicBezTo>
                  <a:pt x="242831" y="89932"/>
                  <a:pt x="226979" y="74216"/>
                  <a:pt x="207524" y="72072"/>
                </a:cubicBezTo>
                <a:close/>
                <a:moveTo>
                  <a:pt x="198517" y="72072"/>
                </a:moveTo>
                <a:cubicBezTo>
                  <a:pt x="177620" y="74573"/>
                  <a:pt x="161407" y="92075"/>
                  <a:pt x="161407" y="113506"/>
                </a:cubicBezTo>
                <a:cubicBezTo>
                  <a:pt x="161407" y="124936"/>
                  <a:pt x="166091" y="135652"/>
                  <a:pt x="173657" y="143153"/>
                </a:cubicBezTo>
                <a:lnTo>
                  <a:pt x="198517" y="112078"/>
                </a:lnTo>
                <a:lnTo>
                  <a:pt x="198517" y="72072"/>
                </a:lnTo>
                <a:close/>
                <a:moveTo>
                  <a:pt x="203200" y="63500"/>
                </a:moveTo>
                <a:cubicBezTo>
                  <a:pt x="230942" y="63500"/>
                  <a:pt x="253640" y="86003"/>
                  <a:pt x="253640" y="113506"/>
                </a:cubicBezTo>
                <a:cubicBezTo>
                  <a:pt x="253640" y="141367"/>
                  <a:pt x="230942" y="163156"/>
                  <a:pt x="203200" y="163156"/>
                </a:cubicBezTo>
                <a:cubicBezTo>
                  <a:pt x="175098" y="163156"/>
                  <a:pt x="152400" y="141367"/>
                  <a:pt x="152400" y="113506"/>
                </a:cubicBezTo>
                <a:cubicBezTo>
                  <a:pt x="152400" y="86003"/>
                  <a:pt x="175098" y="63500"/>
                  <a:pt x="203200" y="63500"/>
                </a:cubicBezTo>
                <a:close/>
                <a:moveTo>
                  <a:pt x="67825" y="63500"/>
                </a:moveTo>
                <a:lnTo>
                  <a:pt x="125489" y="63500"/>
                </a:lnTo>
                <a:cubicBezTo>
                  <a:pt x="128012" y="63500"/>
                  <a:pt x="129814" y="65786"/>
                  <a:pt x="129814" y="68072"/>
                </a:cubicBezTo>
                <a:cubicBezTo>
                  <a:pt x="129814" y="70358"/>
                  <a:pt x="128012" y="72644"/>
                  <a:pt x="125489" y="72644"/>
                </a:cubicBezTo>
                <a:lnTo>
                  <a:pt x="67825" y="72644"/>
                </a:lnTo>
                <a:cubicBezTo>
                  <a:pt x="65302" y="72644"/>
                  <a:pt x="63500" y="70358"/>
                  <a:pt x="63500" y="68072"/>
                </a:cubicBezTo>
                <a:cubicBezTo>
                  <a:pt x="63500" y="65786"/>
                  <a:pt x="65302" y="63500"/>
                  <a:pt x="67825" y="63500"/>
                </a:cubicBezTo>
                <a:close/>
                <a:moveTo>
                  <a:pt x="32919" y="63500"/>
                </a:moveTo>
                <a:lnTo>
                  <a:pt x="44505" y="63500"/>
                </a:lnTo>
                <a:cubicBezTo>
                  <a:pt x="47039" y="63500"/>
                  <a:pt x="48850" y="65786"/>
                  <a:pt x="48850" y="68072"/>
                </a:cubicBezTo>
                <a:cubicBezTo>
                  <a:pt x="48850" y="70358"/>
                  <a:pt x="47039" y="72644"/>
                  <a:pt x="44505" y="72644"/>
                </a:cubicBezTo>
                <a:lnTo>
                  <a:pt x="32919" y="72644"/>
                </a:lnTo>
                <a:cubicBezTo>
                  <a:pt x="30385" y="72644"/>
                  <a:pt x="28575" y="70358"/>
                  <a:pt x="28575" y="68072"/>
                </a:cubicBezTo>
                <a:cubicBezTo>
                  <a:pt x="28575" y="65786"/>
                  <a:pt x="30385" y="63500"/>
                  <a:pt x="32919" y="63500"/>
                </a:cubicBezTo>
                <a:close/>
                <a:moveTo>
                  <a:pt x="167859" y="34925"/>
                </a:moveTo>
                <a:lnTo>
                  <a:pt x="212778" y="34925"/>
                </a:lnTo>
                <a:cubicBezTo>
                  <a:pt x="214952" y="34925"/>
                  <a:pt x="217125" y="36830"/>
                  <a:pt x="217125" y="39497"/>
                </a:cubicBezTo>
                <a:cubicBezTo>
                  <a:pt x="217125" y="41783"/>
                  <a:pt x="214952" y="44069"/>
                  <a:pt x="212778" y="44069"/>
                </a:cubicBezTo>
                <a:lnTo>
                  <a:pt x="167859" y="44069"/>
                </a:lnTo>
                <a:cubicBezTo>
                  <a:pt x="165323" y="44069"/>
                  <a:pt x="163512" y="41783"/>
                  <a:pt x="163512" y="39497"/>
                </a:cubicBezTo>
                <a:cubicBezTo>
                  <a:pt x="163512" y="36830"/>
                  <a:pt x="165323" y="34925"/>
                  <a:pt x="167859" y="34925"/>
                </a:cubicBezTo>
                <a:close/>
                <a:moveTo>
                  <a:pt x="72552" y="34925"/>
                </a:moveTo>
                <a:lnTo>
                  <a:pt x="142631" y="34925"/>
                </a:lnTo>
                <a:cubicBezTo>
                  <a:pt x="145491" y="34925"/>
                  <a:pt x="147279" y="36830"/>
                  <a:pt x="147279" y="39497"/>
                </a:cubicBezTo>
                <a:cubicBezTo>
                  <a:pt x="147279" y="41783"/>
                  <a:pt x="145491" y="44069"/>
                  <a:pt x="142631" y="44069"/>
                </a:cubicBezTo>
                <a:lnTo>
                  <a:pt x="72552" y="44069"/>
                </a:lnTo>
                <a:cubicBezTo>
                  <a:pt x="70049" y="44069"/>
                  <a:pt x="68262" y="41783"/>
                  <a:pt x="68262" y="39497"/>
                </a:cubicBezTo>
                <a:cubicBezTo>
                  <a:pt x="68262" y="36830"/>
                  <a:pt x="70049" y="34925"/>
                  <a:pt x="72552" y="34925"/>
                </a:cubicBezTo>
                <a:close/>
                <a:moveTo>
                  <a:pt x="8637" y="8637"/>
                </a:moveTo>
                <a:lnTo>
                  <a:pt x="8637" y="230687"/>
                </a:lnTo>
                <a:lnTo>
                  <a:pt x="50384" y="230687"/>
                </a:lnTo>
                <a:cubicBezTo>
                  <a:pt x="52903" y="230687"/>
                  <a:pt x="54703" y="232487"/>
                  <a:pt x="54703" y="235006"/>
                </a:cubicBezTo>
                <a:lnTo>
                  <a:pt x="54703" y="276753"/>
                </a:lnTo>
                <a:lnTo>
                  <a:pt x="276753" y="276753"/>
                </a:lnTo>
                <a:lnTo>
                  <a:pt x="276753" y="8637"/>
                </a:lnTo>
                <a:lnTo>
                  <a:pt x="8637" y="8637"/>
                </a:lnTo>
                <a:close/>
                <a:moveTo>
                  <a:pt x="4318" y="0"/>
                </a:moveTo>
                <a:lnTo>
                  <a:pt x="281072" y="0"/>
                </a:lnTo>
                <a:cubicBezTo>
                  <a:pt x="283231" y="0"/>
                  <a:pt x="285390" y="2159"/>
                  <a:pt x="285390" y="4678"/>
                </a:cubicBezTo>
                <a:lnTo>
                  <a:pt x="285390" y="281072"/>
                </a:lnTo>
                <a:cubicBezTo>
                  <a:pt x="285390" y="283591"/>
                  <a:pt x="283231" y="285390"/>
                  <a:pt x="281072" y="285390"/>
                </a:cubicBezTo>
                <a:lnTo>
                  <a:pt x="50384" y="285390"/>
                </a:lnTo>
                <a:cubicBezTo>
                  <a:pt x="49304" y="285390"/>
                  <a:pt x="48225" y="285030"/>
                  <a:pt x="47145" y="283951"/>
                </a:cubicBezTo>
                <a:lnTo>
                  <a:pt x="1079" y="237885"/>
                </a:lnTo>
                <a:cubicBezTo>
                  <a:pt x="360" y="237165"/>
                  <a:pt x="0" y="236086"/>
                  <a:pt x="0" y="235006"/>
                </a:cubicBezTo>
                <a:lnTo>
                  <a:pt x="0" y="4678"/>
                </a:lnTo>
                <a:cubicBezTo>
                  <a:pt x="0" y="2159"/>
                  <a:pt x="1799" y="0"/>
                  <a:pt x="43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0" name="Freeform 959">
            <a:extLst>
              <a:ext uri="{FF2B5EF4-FFF2-40B4-BE49-F238E27FC236}">
                <a16:creationId xmlns:a16="http://schemas.microsoft.com/office/drawing/2014/main" xmlns="" id="{41F0FDE2-7263-4914-B438-E6B6196CDE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29219" y="2688826"/>
            <a:ext cx="451166" cy="492449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914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35D4B-2A76-4914-85A6-FCF82D79F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20" y="120616"/>
            <a:ext cx="8782050" cy="868440"/>
          </a:xfrm>
        </p:spPr>
        <p:txBody>
          <a:bodyPr/>
          <a:lstStyle/>
          <a:p>
            <a:r>
              <a:rPr lang="en-ZA" sz="2500" b="1" dirty="0">
                <a:solidFill>
                  <a:schemeClr val="accent5">
                    <a:lumMod val="50000"/>
                  </a:schemeClr>
                </a:solidFill>
                <a:latin typeface="Poppins"/>
                <a:cs typeface="Arial" panose="020B0604020202020204" pitchFamily="34" charset="0"/>
              </a:rPr>
              <a:t>Community &amp; Small Commercial Print </a:t>
            </a:r>
            <a:br>
              <a:rPr lang="en-ZA" sz="2500" b="1" dirty="0">
                <a:solidFill>
                  <a:schemeClr val="accent5">
                    <a:lumMod val="50000"/>
                  </a:schemeClr>
                </a:solidFill>
                <a:latin typeface="Poppins"/>
                <a:cs typeface="Arial" panose="020B0604020202020204" pitchFamily="34" charset="0"/>
              </a:rPr>
            </a:br>
            <a:r>
              <a:rPr lang="en-ZA" sz="2500" b="1" dirty="0">
                <a:solidFill>
                  <a:schemeClr val="accent5">
                    <a:lumMod val="50000"/>
                  </a:schemeClr>
                </a:solidFill>
                <a:latin typeface="Poppins"/>
                <a:cs typeface="Arial" panose="020B0604020202020204" pitchFamily="34" charset="0"/>
              </a:rPr>
              <a:t>MDDA footprint</a:t>
            </a:r>
            <a:endParaRPr lang="en-ZA" sz="25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6F86D92-C787-4E06-8ECB-1FBB2410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9CD9C-A5F4-41C1-A948-BC0E30924D5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BD7BC8-EB7C-404E-A125-E535B81239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72034" y="1813794"/>
            <a:ext cx="6721101" cy="465020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681E31-8DE5-4132-A9A0-00BE80755E48}"/>
              </a:ext>
            </a:extLst>
          </p:cNvPr>
          <p:cNvSpPr/>
          <p:nvPr/>
        </p:nvSpPr>
        <p:spPr>
          <a:xfrm>
            <a:off x="378371" y="1317276"/>
            <a:ext cx="8308429" cy="52322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</a:rPr>
              <a:t>Funding and non financial support to 33 Community Print Projects owned and managed by NGOs (Government supported).  And </a:t>
            </a:r>
            <a:r>
              <a:rPr lang="en-ZA" sz="1400" dirty="0">
                <a:latin typeface="Poppins"/>
                <a:cs typeface="Arial" pitchFamily="34" charset="0"/>
              </a:rPr>
              <a:t>to 45 Small Commercial Media Print Projects owned and managed by HDIs.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14B9022-0513-46E2-9F9A-8BE24EB8CACD}"/>
              </a:ext>
            </a:extLst>
          </p:cNvPr>
          <p:cNvSpPr/>
          <p:nvPr/>
        </p:nvSpPr>
        <p:spPr>
          <a:xfrm>
            <a:off x="6138171" y="1878660"/>
            <a:ext cx="327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C3FDED-7B29-475E-AE48-1F5661767BD7}"/>
              </a:ext>
            </a:extLst>
          </p:cNvPr>
          <p:cNvSpPr/>
          <p:nvPr/>
        </p:nvSpPr>
        <p:spPr>
          <a:xfrm>
            <a:off x="5635057" y="288590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1AFBC8C-9A70-46EA-82C8-37889BD1EA89}"/>
              </a:ext>
            </a:extLst>
          </p:cNvPr>
          <p:cNvSpPr/>
          <p:nvPr/>
        </p:nvSpPr>
        <p:spPr>
          <a:xfrm>
            <a:off x="6168457" y="328601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08DDDDF-CD04-42A7-BFDE-18D13BEE898A}"/>
              </a:ext>
            </a:extLst>
          </p:cNvPr>
          <p:cNvSpPr/>
          <p:nvPr/>
        </p:nvSpPr>
        <p:spPr>
          <a:xfrm>
            <a:off x="3278251" y="408093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8E22EC4-1F2F-4FB3-8913-5C65F1D9F7D8}"/>
              </a:ext>
            </a:extLst>
          </p:cNvPr>
          <p:cNvSpPr/>
          <p:nvPr/>
        </p:nvSpPr>
        <p:spPr>
          <a:xfrm>
            <a:off x="5307723" y="369831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C066834-15DA-434D-A87B-08EAC3F192A5}"/>
              </a:ext>
            </a:extLst>
          </p:cNvPr>
          <p:cNvSpPr/>
          <p:nvPr/>
        </p:nvSpPr>
        <p:spPr>
          <a:xfrm>
            <a:off x="6332124" y="420633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13063DD-12FB-4B88-903D-A41A290CCD35}"/>
              </a:ext>
            </a:extLst>
          </p:cNvPr>
          <p:cNvSpPr/>
          <p:nvPr/>
        </p:nvSpPr>
        <p:spPr>
          <a:xfrm>
            <a:off x="5144056" y="500343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9577ADA-5475-4699-B4E6-3F8D08ADAE91}"/>
              </a:ext>
            </a:extLst>
          </p:cNvPr>
          <p:cNvSpPr/>
          <p:nvPr/>
        </p:nvSpPr>
        <p:spPr>
          <a:xfrm>
            <a:off x="6301838" y="45886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8819B48-7F7B-47AC-82E9-F36E1AE85058}"/>
              </a:ext>
            </a:extLst>
          </p:cNvPr>
          <p:cNvSpPr/>
          <p:nvPr/>
        </p:nvSpPr>
        <p:spPr>
          <a:xfrm>
            <a:off x="3453698" y="562012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86255D1-7AA3-4664-A0AE-8F1F8B0E1E25}"/>
              </a:ext>
            </a:extLst>
          </p:cNvPr>
          <p:cNvSpPr/>
          <p:nvPr/>
        </p:nvSpPr>
        <p:spPr>
          <a:xfrm>
            <a:off x="5783827" y="23666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B9C923D-4EE8-4483-AD86-487AD8551512}"/>
              </a:ext>
            </a:extLst>
          </p:cNvPr>
          <p:cNvSpPr/>
          <p:nvPr/>
        </p:nvSpPr>
        <p:spPr>
          <a:xfrm>
            <a:off x="6402899" y="27812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E379ABA-3288-40C3-B845-7650D02AE8CA}"/>
              </a:ext>
            </a:extLst>
          </p:cNvPr>
          <p:cNvSpPr/>
          <p:nvPr/>
        </p:nvSpPr>
        <p:spPr>
          <a:xfrm>
            <a:off x="5574423" y="315283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6D6FA9B-93E5-4BCB-801D-84E8E674554A}"/>
              </a:ext>
            </a:extLst>
          </p:cNvPr>
          <p:cNvSpPr/>
          <p:nvPr/>
        </p:nvSpPr>
        <p:spPr>
          <a:xfrm>
            <a:off x="4536652" y="34290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4F2E3AC-0666-4B98-8BBF-EC36870187C9}"/>
              </a:ext>
            </a:extLst>
          </p:cNvPr>
          <p:cNvSpPr/>
          <p:nvPr/>
        </p:nvSpPr>
        <p:spPr>
          <a:xfrm>
            <a:off x="4849558" y="292453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40A462-1ED7-4CD1-B43C-D621C10BA989}"/>
              </a:ext>
            </a:extLst>
          </p:cNvPr>
          <p:cNvSpPr/>
          <p:nvPr/>
        </p:nvSpPr>
        <p:spPr>
          <a:xfrm>
            <a:off x="5046496" y="425827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8A30EE3-D851-45DA-839E-1054DD9781B9}"/>
              </a:ext>
            </a:extLst>
          </p:cNvPr>
          <p:cNvSpPr/>
          <p:nvPr/>
        </p:nvSpPr>
        <p:spPr>
          <a:xfrm>
            <a:off x="3108395" y="475180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5A81745-3485-4C61-8E00-CB3CE9F81DE7}"/>
              </a:ext>
            </a:extLst>
          </p:cNvPr>
          <p:cNvSpPr/>
          <p:nvPr/>
        </p:nvSpPr>
        <p:spPr>
          <a:xfrm>
            <a:off x="4565745" y="55407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5BBCE00-3CB8-40E5-BFC7-C281B5787851}"/>
              </a:ext>
            </a:extLst>
          </p:cNvPr>
          <p:cNvSpPr/>
          <p:nvPr/>
        </p:nvSpPr>
        <p:spPr>
          <a:xfrm>
            <a:off x="2944728" y="601909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</a:p>
        </p:txBody>
      </p:sp>
      <p:sp>
        <p:nvSpPr>
          <p:cNvPr id="35" name="Freeform 62">
            <a:extLst>
              <a:ext uri="{FF2B5EF4-FFF2-40B4-BE49-F238E27FC236}">
                <a16:creationId xmlns:a16="http://schemas.microsoft.com/office/drawing/2014/main" xmlns="" id="{B24D95B5-8897-4D71-941A-5C80CD1EF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574" y="4825413"/>
            <a:ext cx="416308" cy="188255"/>
          </a:xfrm>
          <a:custGeom>
            <a:avLst/>
            <a:gdLst>
              <a:gd name="T0" fmla="*/ 0 w 890228"/>
              <a:gd name="T1" fmla="*/ 611188 h 666394"/>
              <a:gd name="T2" fmla="*/ 890228 w 890228"/>
              <a:gd name="T3" fmla="*/ 611188 h 666394"/>
              <a:gd name="T4" fmla="*/ 890228 w 890228"/>
              <a:gd name="T5" fmla="*/ 638969 h 666394"/>
              <a:gd name="T6" fmla="*/ 862532 w 890228"/>
              <a:gd name="T7" fmla="*/ 666394 h 666394"/>
              <a:gd name="T8" fmla="*/ 27696 w 890228"/>
              <a:gd name="T9" fmla="*/ 666394 h 666394"/>
              <a:gd name="T10" fmla="*/ 0 w 890228"/>
              <a:gd name="T11" fmla="*/ 638969 h 666394"/>
              <a:gd name="T12" fmla="*/ 0 w 890228"/>
              <a:gd name="T13" fmla="*/ 528638 h 666394"/>
              <a:gd name="T14" fmla="*/ 890228 w 890228"/>
              <a:gd name="T15" fmla="*/ 528638 h 666394"/>
              <a:gd name="T16" fmla="*/ 890228 w 890228"/>
              <a:gd name="T17" fmla="*/ 556419 h 666394"/>
              <a:gd name="T18" fmla="*/ 862532 w 890228"/>
              <a:gd name="T19" fmla="*/ 583844 h 666394"/>
              <a:gd name="T20" fmla="*/ 27696 w 890228"/>
              <a:gd name="T21" fmla="*/ 583844 h 666394"/>
              <a:gd name="T22" fmla="*/ 0 w 890228"/>
              <a:gd name="T23" fmla="*/ 556419 h 666394"/>
              <a:gd name="T24" fmla="*/ 668775 w 890228"/>
              <a:gd name="T25" fmla="*/ 222250 h 666394"/>
              <a:gd name="T26" fmla="*/ 696557 w 890228"/>
              <a:gd name="T27" fmla="*/ 250031 h 666394"/>
              <a:gd name="T28" fmla="*/ 668775 w 890228"/>
              <a:gd name="T29" fmla="*/ 277457 h 666394"/>
              <a:gd name="T30" fmla="*/ 641350 w 890228"/>
              <a:gd name="T31" fmla="*/ 250031 h 666394"/>
              <a:gd name="T32" fmla="*/ 668775 w 890228"/>
              <a:gd name="T33" fmla="*/ 222250 h 666394"/>
              <a:gd name="T34" fmla="*/ 223044 w 890228"/>
              <a:gd name="T35" fmla="*/ 222250 h 666394"/>
              <a:gd name="T36" fmla="*/ 250469 w 890228"/>
              <a:gd name="T37" fmla="*/ 250031 h 666394"/>
              <a:gd name="T38" fmla="*/ 223044 w 890228"/>
              <a:gd name="T39" fmla="*/ 277457 h 666394"/>
              <a:gd name="T40" fmla="*/ 195263 w 890228"/>
              <a:gd name="T41" fmla="*/ 250031 h 666394"/>
              <a:gd name="T42" fmla="*/ 223044 w 890228"/>
              <a:gd name="T43" fmla="*/ 222250 h 666394"/>
              <a:gd name="T44" fmla="*/ 446521 w 890228"/>
              <a:gd name="T45" fmla="*/ 111125 h 666394"/>
              <a:gd name="T46" fmla="*/ 558439 w 890228"/>
              <a:gd name="T47" fmla="*/ 250644 h 666394"/>
              <a:gd name="T48" fmla="*/ 446521 w 890228"/>
              <a:gd name="T49" fmla="*/ 390164 h 666394"/>
              <a:gd name="T50" fmla="*/ 334963 w 890228"/>
              <a:gd name="T51" fmla="*/ 250644 h 666394"/>
              <a:gd name="T52" fmla="*/ 446521 w 890228"/>
              <a:gd name="T53" fmla="*/ 111125 h 666394"/>
              <a:gd name="T54" fmla="*/ 139199 w 890228"/>
              <a:gd name="T55" fmla="*/ 55459 h 666394"/>
              <a:gd name="T56" fmla="*/ 55752 w 890228"/>
              <a:gd name="T57" fmla="*/ 139007 h 666394"/>
              <a:gd name="T58" fmla="*/ 55752 w 890228"/>
              <a:gd name="T59" fmla="*/ 361922 h 666394"/>
              <a:gd name="T60" fmla="*/ 139199 w 890228"/>
              <a:gd name="T61" fmla="*/ 445471 h 666394"/>
              <a:gd name="T62" fmla="*/ 751029 w 890228"/>
              <a:gd name="T63" fmla="*/ 445471 h 666394"/>
              <a:gd name="T64" fmla="*/ 834477 w 890228"/>
              <a:gd name="T65" fmla="*/ 361922 h 666394"/>
              <a:gd name="T66" fmla="*/ 834477 w 890228"/>
              <a:gd name="T67" fmla="*/ 139007 h 666394"/>
              <a:gd name="T68" fmla="*/ 751029 w 890228"/>
              <a:gd name="T69" fmla="*/ 55459 h 666394"/>
              <a:gd name="T70" fmla="*/ 27696 w 890228"/>
              <a:gd name="T71" fmla="*/ 0 h 666394"/>
              <a:gd name="T72" fmla="*/ 862532 w 890228"/>
              <a:gd name="T73" fmla="*/ 0 h 666394"/>
              <a:gd name="T74" fmla="*/ 890228 w 890228"/>
              <a:gd name="T75" fmla="*/ 27729 h 666394"/>
              <a:gd name="T76" fmla="*/ 890228 w 890228"/>
              <a:gd name="T77" fmla="*/ 473560 h 666394"/>
              <a:gd name="T78" fmla="*/ 862532 w 890228"/>
              <a:gd name="T79" fmla="*/ 501290 h 666394"/>
              <a:gd name="T80" fmla="*/ 27696 w 890228"/>
              <a:gd name="T81" fmla="*/ 501290 h 666394"/>
              <a:gd name="T82" fmla="*/ 0 w 890228"/>
              <a:gd name="T83" fmla="*/ 473560 h 666394"/>
              <a:gd name="T84" fmla="*/ 0 w 890228"/>
              <a:gd name="T85" fmla="*/ 27729 h 666394"/>
              <a:gd name="T86" fmla="*/ 27696 w 890228"/>
              <a:gd name="T87" fmla="*/ 0 h 66639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90228" h="666394">
                <a:moveTo>
                  <a:pt x="0" y="611188"/>
                </a:moveTo>
                <a:lnTo>
                  <a:pt x="890228" y="611188"/>
                </a:lnTo>
                <a:lnTo>
                  <a:pt x="890228" y="638969"/>
                </a:lnTo>
                <a:cubicBezTo>
                  <a:pt x="890228" y="654284"/>
                  <a:pt x="877999" y="666394"/>
                  <a:pt x="862532" y="666394"/>
                </a:cubicBezTo>
                <a:lnTo>
                  <a:pt x="27696" y="666394"/>
                </a:lnTo>
                <a:cubicBezTo>
                  <a:pt x="12230" y="666394"/>
                  <a:pt x="0" y="654284"/>
                  <a:pt x="0" y="638969"/>
                </a:cubicBezTo>
                <a:lnTo>
                  <a:pt x="0" y="611188"/>
                </a:lnTo>
                <a:close/>
                <a:moveTo>
                  <a:pt x="0" y="528638"/>
                </a:moveTo>
                <a:lnTo>
                  <a:pt x="890228" y="528638"/>
                </a:lnTo>
                <a:lnTo>
                  <a:pt x="890228" y="556419"/>
                </a:lnTo>
                <a:cubicBezTo>
                  <a:pt x="890228" y="571378"/>
                  <a:pt x="877999" y="583844"/>
                  <a:pt x="862532" y="583844"/>
                </a:cubicBezTo>
                <a:lnTo>
                  <a:pt x="27696" y="583844"/>
                </a:lnTo>
                <a:cubicBezTo>
                  <a:pt x="12230" y="583844"/>
                  <a:pt x="0" y="571378"/>
                  <a:pt x="0" y="556419"/>
                </a:cubicBezTo>
                <a:lnTo>
                  <a:pt x="0" y="528638"/>
                </a:lnTo>
                <a:close/>
                <a:moveTo>
                  <a:pt x="668775" y="222250"/>
                </a:moveTo>
                <a:cubicBezTo>
                  <a:pt x="684091" y="222250"/>
                  <a:pt x="696557" y="234716"/>
                  <a:pt x="696557" y="250031"/>
                </a:cubicBezTo>
                <a:cubicBezTo>
                  <a:pt x="696557" y="264991"/>
                  <a:pt x="684091" y="277457"/>
                  <a:pt x="668775" y="277457"/>
                </a:cubicBezTo>
                <a:cubicBezTo>
                  <a:pt x="653460" y="277457"/>
                  <a:pt x="641350" y="264991"/>
                  <a:pt x="641350" y="250031"/>
                </a:cubicBezTo>
                <a:cubicBezTo>
                  <a:pt x="641350" y="234716"/>
                  <a:pt x="653460" y="222250"/>
                  <a:pt x="668775" y="222250"/>
                </a:cubicBezTo>
                <a:close/>
                <a:moveTo>
                  <a:pt x="223044" y="222250"/>
                </a:moveTo>
                <a:cubicBezTo>
                  <a:pt x="238359" y="222250"/>
                  <a:pt x="250469" y="234716"/>
                  <a:pt x="250469" y="250031"/>
                </a:cubicBezTo>
                <a:cubicBezTo>
                  <a:pt x="250469" y="264991"/>
                  <a:pt x="238359" y="277457"/>
                  <a:pt x="223044" y="277457"/>
                </a:cubicBezTo>
                <a:cubicBezTo>
                  <a:pt x="207729" y="277457"/>
                  <a:pt x="195263" y="264991"/>
                  <a:pt x="195263" y="250031"/>
                </a:cubicBezTo>
                <a:cubicBezTo>
                  <a:pt x="195263" y="234716"/>
                  <a:pt x="207729" y="222250"/>
                  <a:pt x="223044" y="222250"/>
                </a:cubicBezTo>
                <a:close/>
                <a:moveTo>
                  <a:pt x="446521" y="111125"/>
                </a:moveTo>
                <a:cubicBezTo>
                  <a:pt x="508256" y="111125"/>
                  <a:pt x="558439" y="173494"/>
                  <a:pt x="558439" y="250644"/>
                </a:cubicBezTo>
                <a:cubicBezTo>
                  <a:pt x="558439" y="327434"/>
                  <a:pt x="508256" y="390164"/>
                  <a:pt x="446521" y="390164"/>
                </a:cubicBezTo>
                <a:cubicBezTo>
                  <a:pt x="385146" y="390164"/>
                  <a:pt x="334963" y="327434"/>
                  <a:pt x="334963" y="250644"/>
                </a:cubicBezTo>
                <a:cubicBezTo>
                  <a:pt x="334963" y="173494"/>
                  <a:pt x="385146" y="111125"/>
                  <a:pt x="446521" y="111125"/>
                </a:cubicBezTo>
                <a:close/>
                <a:moveTo>
                  <a:pt x="139199" y="55459"/>
                </a:moveTo>
                <a:cubicBezTo>
                  <a:pt x="139199" y="101554"/>
                  <a:pt x="101792" y="139007"/>
                  <a:pt x="55752" y="139007"/>
                </a:cubicBezTo>
                <a:lnTo>
                  <a:pt x="55752" y="361922"/>
                </a:lnTo>
                <a:cubicBezTo>
                  <a:pt x="101792" y="361922"/>
                  <a:pt x="139199" y="399375"/>
                  <a:pt x="139199" y="445471"/>
                </a:cubicBezTo>
                <a:lnTo>
                  <a:pt x="751029" y="445471"/>
                </a:lnTo>
                <a:cubicBezTo>
                  <a:pt x="751029" y="399375"/>
                  <a:pt x="788437" y="361922"/>
                  <a:pt x="834477" y="361922"/>
                </a:cubicBezTo>
                <a:lnTo>
                  <a:pt x="834477" y="139007"/>
                </a:lnTo>
                <a:cubicBezTo>
                  <a:pt x="788437" y="139007"/>
                  <a:pt x="751029" y="101554"/>
                  <a:pt x="751029" y="55459"/>
                </a:cubicBezTo>
                <a:lnTo>
                  <a:pt x="139199" y="55459"/>
                </a:lnTo>
                <a:close/>
                <a:moveTo>
                  <a:pt x="27696" y="0"/>
                </a:moveTo>
                <a:lnTo>
                  <a:pt x="862532" y="0"/>
                </a:lnTo>
                <a:cubicBezTo>
                  <a:pt x="877999" y="0"/>
                  <a:pt x="890228" y="12244"/>
                  <a:pt x="890228" y="27729"/>
                </a:cubicBezTo>
                <a:lnTo>
                  <a:pt x="890228" y="473560"/>
                </a:lnTo>
                <a:cubicBezTo>
                  <a:pt x="890228" y="488685"/>
                  <a:pt x="877999" y="501290"/>
                  <a:pt x="862532" y="501290"/>
                </a:cubicBezTo>
                <a:lnTo>
                  <a:pt x="27696" y="501290"/>
                </a:lnTo>
                <a:cubicBezTo>
                  <a:pt x="12230" y="501290"/>
                  <a:pt x="0" y="488685"/>
                  <a:pt x="0" y="473560"/>
                </a:cubicBezTo>
                <a:lnTo>
                  <a:pt x="0" y="27729"/>
                </a:lnTo>
                <a:cubicBezTo>
                  <a:pt x="0" y="12244"/>
                  <a:pt x="12230" y="0"/>
                  <a:pt x="276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6" name="Freeform 62">
            <a:extLst>
              <a:ext uri="{FF2B5EF4-FFF2-40B4-BE49-F238E27FC236}">
                <a16:creationId xmlns:a16="http://schemas.microsoft.com/office/drawing/2014/main" xmlns="" id="{0BA4B031-1E6A-471C-AE4B-4D17EBB73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905" y="5631406"/>
            <a:ext cx="415709" cy="187967"/>
          </a:xfrm>
          <a:custGeom>
            <a:avLst/>
            <a:gdLst>
              <a:gd name="T0" fmla="*/ 0 w 890228"/>
              <a:gd name="T1" fmla="*/ 611188 h 666394"/>
              <a:gd name="T2" fmla="*/ 890228 w 890228"/>
              <a:gd name="T3" fmla="*/ 611188 h 666394"/>
              <a:gd name="T4" fmla="*/ 890228 w 890228"/>
              <a:gd name="T5" fmla="*/ 638969 h 666394"/>
              <a:gd name="T6" fmla="*/ 862532 w 890228"/>
              <a:gd name="T7" fmla="*/ 666394 h 666394"/>
              <a:gd name="T8" fmla="*/ 27696 w 890228"/>
              <a:gd name="T9" fmla="*/ 666394 h 666394"/>
              <a:gd name="T10" fmla="*/ 0 w 890228"/>
              <a:gd name="T11" fmla="*/ 638969 h 666394"/>
              <a:gd name="T12" fmla="*/ 0 w 890228"/>
              <a:gd name="T13" fmla="*/ 528638 h 666394"/>
              <a:gd name="T14" fmla="*/ 890228 w 890228"/>
              <a:gd name="T15" fmla="*/ 528638 h 666394"/>
              <a:gd name="T16" fmla="*/ 890228 w 890228"/>
              <a:gd name="T17" fmla="*/ 556419 h 666394"/>
              <a:gd name="T18" fmla="*/ 862532 w 890228"/>
              <a:gd name="T19" fmla="*/ 583844 h 666394"/>
              <a:gd name="T20" fmla="*/ 27696 w 890228"/>
              <a:gd name="T21" fmla="*/ 583844 h 666394"/>
              <a:gd name="T22" fmla="*/ 0 w 890228"/>
              <a:gd name="T23" fmla="*/ 556419 h 666394"/>
              <a:gd name="T24" fmla="*/ 668775 w 890228"/>
              <a:gd name="T25" fmla="*/ 222250 h 666394"/>
              <a:gd name="T26" fmla="*/ 696557 w 890228"/>
              <a:gd name="T27" fmla="*/ 250031 h 666394"/>
              <a:gd name="T28" fmla="*/ 668775 w 890228"/>
              <a:gd name="T29" fmla="*/ 277457 h 666394"/>
              <a:gd name="T30" fmla="*/ 641350 w 890228"/>
              <a:gd name="T31" fmla="*/ 250031 h 666394"/>
              <a:gd name="T32" fmla="*/ 668775 w 890228"/>
              <a:gd name="T33" fmla="*/ 222250 h 666394"/>
              <a:gd name="T34" fmla="*/ 223044 w 890228"/>
              <a:gd name="T35" fmla="*/ 222250 h 666394"/>
              <a:gd name="T36" fmla="*/ 250469 w 890228"/>
              <a:gd name="T37" fmla="*/ 250031 h 666394"/>
              <a:gd name="T38" fmla="*/ 223044 w 890228"/>
              <a:gd name="T39" fmla="*/ 277457 h 666394"/>
              <a:gd name="T40" fmla="*/ 195263 w 890228"/>
              <a:gd name="T41" fmla="*/ 250031 h 666394"/>
              <a:gd name="T42" fmla="*/ 223044 w 890228"/>
              <a:gd name="T43" fmla="*/ 222250 h 666394"/>
              <a:gd name="T44" fmla="*/ 446521 w 890228"/>
              <a:gd name="T45" fmla="*/ 111125 h 666394"/>
              <a:gd name="T46" fmla="*/ 558439 w 890228"/>
              <a:gd name="T47" fmla="*/ 250644 h 666394"/>
              <a:gd name="T48" fmla="*/ 446521 w 890228"/>
              <a:gd name="T49" fmla="*/ 390164 h 666394"/>
              <a:gd name="T50" fmla="*/ 334963 w 890228"/>
              <a:gd name="T51" fmla="*/ 250644 h 666394"/>
              <a:gd name="T52" fmla="*/ 446521 w 890228"/>
              <a:gd name="T53" fmla="*/ 111125 h 666394"/>
              <a:gd name="T54" fmla="*/ 139199 w 890228"/>
              <a:gd name="T55" fmla="*/ 55459 h 666394"/>
              <a:gd name="T56" fmla="*/ 55752 w 890228"/>
              <a:gd name="T57" fmla="*/ 139007 h 666394"/>
              <a:gd name="T58" fmla="*/ 55752 w 890228"/>
              <a:gd name="T59" fmla="*/ 361922 h 666394"/>
              <a:gd name="T60" fmla="*/ 139199 w 890228"/>
              <a:gd name="T61" fmla="*/ 445471 h 666394"/>
              <a:gd name="T62" fmla="*/ 751029 w 890228"/>
              <a:gd name="T63" fmla="*/ 445471 h 666394"/>
              <a:gd name="T64" fmla="*/ 834477 w 890228"/>
              <a:gd name="T65" fmla="*/ 361922 h 666394"/>
              <a:gd name="T66" fmla="*/ 834477 w 890228"/>
              <a:gd name="T67" fmla="*/ 139007 h 666394"/>
              <a:gd name="T68" fmla="*/ 751029 w 890228"/>
              <a:gd name="T69" fmla="*/ 55459 h 666394"/>
              <a:gd name="T70" fmla="*/ 27696 w 890228"/>
              <a:gd name="T71" fmla="*/ 0 h 666394"/>
              <a:gd name="T72" fmla="*/ 862532 w 890228"/>
              <a:gd name="T73" fmla="*/ 0 h 666394"/>
              <a:gd name="T74" fmla="*/ 890228 w 890228"/>
              <a:gd name="T75" fmla="*/ 27729 h 666394"/>
              <a:gd name="T76" fmla="*/ 890228 w 890228"/>
              <a:gd name="T77" fmla="*/ 473560 h 666394"/>
              <a:gd name="T78" fmla="*/ 862532 w 890228"/>
              <a:gd name="T79" fmla="*/ 501290 h 666394"/>
              <a:gd name="T80" fmla="*/ 27696 w 890228"/>
              <a:gd name="T81" fmla="*/ 501290 h 666394"/>
              <a:gd name="T82" fmla="*/ 0 w 890228"/>
              <a:gd name="T83" fmla="*/ 473560 h 666394"/>
              <a:gd name="T84" fmla="*/ 0 w 890228"/>
              <a:gd name="T85" fmla="*/ 27729 h 666394"/>
              <a:gd name="T86" fmla="*/ 27696 w 890228"/>
              <a:gd name="T87" fmla="*/ 0 h 66639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90228" h="666394">
                <a:moveTo>
                  <a:pt x="0" y="611188"/>
                </a:moveTo>
                <a:lnTo>
                  <a:pt x="890228" y="611188"/>
                </a:lnTo>
                <a:lnTo>
                  <a:pt x="890228" y="638969"/>
                </a:lnTo>
                <a:cubicBezTo>
                  <a:pt x="890228" y="654284"/>
                  <a:pt x="877999" y="666394"/>
                  <a:pt x="862532" y="666394"/>
                </a:cubicBezTo>
                <a:lnTo>
                  <a:pt x="27696" y="666394"/>
                </a:lnTo>
                <a:cubicBezTo>
                  <a:pt x="12230" y="666394"/>
                  <a:pt x="0" y="654284"/>
                  <a:pt x="0" y="638969"/>
                </a:cubicBezTo>
                <a:lnTo>
                  <a:pt x="0" y="611188"/>
                </a:lnTo>
                <a:close/>
                <a:moveTo>
                  <a:pt x="0" y="528638"/>
                </a:moveTo>
                <a:lnTo>
                  <a:pt x="890228" y="528638"/>
                </a:lnTo>
                <a:lnTo>
                  <a:pt x="890228" y="556419"/>
                </a:lnTo>
                <a:cubicBezTo>
                  <a:pt x="890228" y="571378"/>
                  <a:pt x="877999" y="583844"/>
                  <a:pt x="862532" y="583844"/>
                </a:cubicBezTo>
                <a:lnTo>
                  <a:pt x="27696" y="583844"/>
                </a:lnTo>
                <a:cubicBezTo>
                  <a:pt x="12230" y="583844"/>
                  <a:pt x="0" y="571378"/>
                  <a:pt x="0" y="556419"/>
                </a:cubicBezTo>
                <a:lnTo>
                  <a:pt x="0" y="528638"/>
                </a:lnTo>
                <a:close/>
                <a:moveTo>
                  <a:pt x="668775" y="222250"/>
                </a:moveTo>
                <a:cubicBezTo>
                  <a:pt x="684091" y="222250"/>
                  <a:pt x="696557" y="234716"/>
                  <a:pt x="696557" y="250031"/>
                </a:cubicBezTo>
                <a:cubicBezTo>
                  <a:pt x="696557" y="264991"/>
                  <a:pt x="684091" y="277457"/>
                  <a:pt x="668775" y="277457"/>
                </a:cubicBezTo>
                <a:cubicBezTo>
                  <a:pt x="653460" y="277457"/>
                  <a:pt x="641350" y="264991"/>
                  <a:pt x="641350" y="250031"/>
                </a:cubicBezTo>
                <a:cubicBezTo>
                  <a:pt x="641350" y="234716"/>
                  <a:pt x="653460" y="222250"/>
                  <a:pt x="668775" y="222250"/>
                </a:cubicBezTo>
                <a:close/>
                <a:moveTo>
                  <a:pt x="223044" y="222250"/>
                </a:moveTo>
                <a:cubicBezTo>
                  <a:pt x="238359" y="222250"/>
                  <a:pt x="250469" y="234716"/>
                  <a:pt x="250469" y="250031"/>
                </a:cubicBezTo>
                <a:cubicBezTo>
                  <a:pt x="250469" y="264991"/>
                  <a:pt x="238359" y="277457"/>
                  <a:pt x="223044" y="277457"/>
                </a:cubicBezTo>
                <a:cubicBezTo>
                  <a:pt x="207729" y="277457"/>
                  <a:pt x="195263" y="264991"/>
                  <a:pt x="195263" y="250031"/>
                </a:cubicBezTo>
                <a:cubicBezTo>
                  <a:pt x="195263" y="234716"/>
                  <a:pt x="207729" y="222250"/>
                  <a:pt x="223044" y="222250"/>
                </a:cubicBezTo>
                <a:close/>
                <a:moveTo>
                  <a:pt x="446521" y="111125"/>
                </a:moveTo>
                <a:cubicBezTo>
                  <a:pt x="508256" y="111125"/>
                  <a:pt x="558439" y="173494"/>
                  <a:pt x="558439" y="250644"/>
                </a:cubicBezTo>
                <a:cubicBezTo>
                  <a:pt x="558439" y="327434"/>
                  <a:pt x="508256" y="390164"/>
                  <a:pt x="446521" y="390164"/>
                </a:cubicBezTo>
                <a:cubicBezTo>
                  <a:pt x="385146" y="390164"/>
                  <a:pt x="334963" y="327434"/>
                  <a:pt x="334963" y="250644"/>
                </a:cubicBezTo>
                <a:cubicBezTo>
                  <a:pt x="334963" y="173494"/>
                  <a:pt x="385146" y="111125"/>
                  <a:pt x="446521" y="111125"/>
                </a:cubicBezTo>
                <a:close/>
                <a:moveTo>
                  <a:pt x="139199" y="55459"/>
                </a:moveTo>
                <a:cubicBezTo>
                  <a:pt x="139199" y="101554"/>
                  <a:pt x="101792" y="139007"/>
                  <a:pt x="55752" y="139007"/>
                </a:cubicBezTo>
                <a:lnTo>
                  <a:pt x="55752" y="361922"/>
                </a:lnTo>
                <a:cubicBezTo>
                  <a:pt x="101792" y="361922"/>
                  <a:pt x="139199" y="399375"/>
                  <a:pt x="139199" y="445471"/>
                </a:cubicBezTo>
                <a:lnTo>
                  <a:pt x="751029" y="445471"/>
                </a:lnTo>
                <a:cubicBezTo>
                  <a:pt x="751029" y="399375"/>
                  <a:pt x="788437" y="361922"/>
                  <a:pt x="834477" y="361922"/>
                </a:cubicBezTo>
                <a:lnTo>
                  <a:pt x="834477" y="139007"/>
                </a:lnTo>
                <a:cubicBezTo>
                  <a:pt x="788437" y="139007"/>
                  <a:pt x="751029" y="101554"/>
                  <a:pt x="751029" y="55459"/>
                </a:cubicBezTo>
                <a:lnTo>
                  <a:pt x="139199" y="55459"/>
                </a:lnTo>
                <a:close/>
                <a:moveTo>
                  <a:pt x="27696" y="0"/>
                </a:moveTo>
                <a:lnTo>
                  <a:pt x="862532" y="0"/>
                </a:lnTo>
                <a:cubicBezTo>
                  <a:pt x="877999" y="0"/>
                  <a:pt x="890228" y="12244"/>
                  <a:pt x="890228" y="27729"/>
                </a:cubicBezTo>
                <a:lnTo>
                  <a:pt x="890228" y="473560"/>
                </a:lnTo>
                <a:cubicBezTo>
                  <a:pt x="890228" y="488685"/>
                  <a:pt x="877999" y="501290"/>
                  <a:pt x="862532" y="501290"/>
                </a:cubicBezTo>
                <a:lnTo>
                  <a:pt x="27696" y="501290"/>
                </a:lnTo>
                <a:cubicBezTo>
                  <a:pt x="12230" y="501290"/>
                  <a:pt x="0" y="488685"/>
                  <a:pt x="0" y="473560"/>
                </a:cubicBezTo>
                <a:lnTo>
                  <a:pt x="0" y="27729"/>
                </a:lnTo>
                <a:cubicBezTo>
                  <a:pt x="0" y="12244"/>
                  <a:pt x="12230" y="0"/>
                  <a:pt x="276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7" name="Freeform 62">
            <a:extLst>
              <a:ext uri="{FF2B5EF4-FFF2-40B4-BE49-F238E27FC236}">
                <a16:creationId xmlns:a16="http://schemas.microsoft.com/office/drawing/2014/main" xmlns="" id="{FCF24F7E-1127-4A9B-B5C4-E4E29D724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016" y="6059344"/>
            <a:ext cx="416308" cy="222966"/>
          </a:xfrm>
          <a:custGeom>
            <a:avLst/>
            <a:gdLst>
              <a:gd name="T0" fmla="*/ 0 w 890228"/>
              <a:gd name="T1" fmla="*/ 611188 h 666394"/>
              <a:gd name="T2" fmla="*/ 890228 w 890228"/>
              <a:gd name="T3" fmla="*/ 611188 h 666394"/>
              <a:gd name="T4" fmla="*/ 890228 w 890228"/>
              <a:gd name="T5" fmla="*/ 638969 h 666394"/>
              <a:gd name="T6" fmla="*/ 862532 w 890228"/>
              <a:gd name="T7" fmla="*/ 666394 h 666394"/>
              <a:gd name="T8" fmla="*/ 27696 w 890228"/>
              <a:gd name="T9" fmla="*/ 666394 h 666394"/>
              <a:gd name="T10" fmla="*/ 0 w 890228"/>
              <a:gd name="T11" fmla="*/ 638969 h 666394"/>
              <a:gd name="T12" fmla="*/ 0 w 890228"/>
              <a:gd name="T13" fmla="*/ 528638 h 666394"/>
              <a:gd name="T14" fmla="*/ 890228 w 890228"/>
              <a:gd name="T15" fmla="*/ 528638 h 666394"/>
              <a:gd name="T16" fmla="*/ 890228 w 890228"/>
              <a:gd name="T17" fmla="*/ 556419 h 666394"/>
              <a:gd name="T18" fmla="*/ 862532 w 890228"/>
              <a:gd name="T19" fmla="*/ 583844 h 666394"/>
              <a:gd name="T20" fmla="*/ 27696 w 890228"/>
              <a:gd name="T21" fmla="*/ 583844 h 666394"/>
              <a:gd name="T22" fmla="*/ 0 w 890228"/>
              <a:gd name="T23" fmla="*/ 556419 h 666394"/>
              <a:gd name="T24" fmla="*/ 668775 w 890228"/>
              <a:gd name="T25" fmla="*/ 222250 h 666394"/>
              <a:gd name="T26" fmla="*/ 696557 w 890228"/>
              <a:gd name="T27" fmla="*/ 250031 h 666394"/>
              <a:gd name="T28" fmla="*/ 668775 w 890228"/>
              <a:gd name="T29" fmla="*/ 277457 h 666394"/>
              <a:gd name="T30" fmla="*/ 641350 w 890228"/>
              <a:gd name="T31" fmla="*/ 250031 h 666394"/>
              <a:gd name="T32" fmla="*/ 668775 w 890228"/>
              <a:gd name="T33" fmla="*/ 222250 h 666394"/>
              <a:gd name="T34" fmla="*/ 223044 w 890228"/>
              <a:gd name="T35" fmla="*/ 222250 h 666394"/>
              <a:gd name="T36" fmla="*/ 250469 w 890228"/>
              <a:gd name="T37" fmla="*/ 250031 h 666394"/>
              <a:gd name="T38" fmla="*/ 223044 w 890228"/>
              <a:gd name="T39" fmla="*/ 277457 h 666394"/>
              <a:gd name="T40" fmla="*/ 195263 w 890228"/>
              <a:gd name="T41" fmla="*/ 250031 h 666394"/>
              <a:gd name="T42" fmla="*/ 223044 w 890228"/>
              <a:gd name="T43" fmla="*/ 222250 h 666394"/>
              <a:gd name="T44" fmla="*/ 446521 w 890228"/>
              <a:gd name="T45" fmla="*/ 111125 h 666394"/>
              <a:gd name="T46" fmla="*/ 558439 w 890228"/>
              <a:gd name="T47" fmla="*/ 250644 h 666394"/>
              <a:gd name="T48" fmla="*/ 446521 w 890228"/>
              <a:gd name="T49" fmla="*/ 390164 h 666394"/>
              <a:gd name="T50" fmla="*/ 334963 w 890228"/>
              <a:gd name="T51" fmla="*/ 250644 h 666394"/>
              <a:gd name="T52" fmla="*/ 446521 w 890228"/>
              <a:gd name="T53" fmla="*/ 111125 h 666394"/>
              <a:gd name="T54" fmla="*/ 139199 w 890228"/>
              <a:gd name="T55" fmla="*/ 55459 h 666394"/>
              <a:gd name="T56" fmla="*/ 55752 w 890228"/>
              <a:gd name="T57" fmla="*/ 139007 h 666394"/>
              <a:gd name="T58" fmla="*/ 55752 w 890228"/>
              <a:gd name="T59" fmla="*/ 361922 h 666394"/>
              <a:gd name="T60" fmla="*/ 139199 w 890228"/>
              <a:gd name="T61" fmla="*/ 445471 h 666394"/>
              <a:gd name="T62" fmla="*/ 751029 w 890228"/>
              <a:gd name="T63" fmla="*/ 445471 h 666394"/>
              <a:gd name="T64" fmla="*/ 834477 w 890228"/>
              <a:gd name="T65" fmla="*/ 361922 h 666394"/>
              <a:gd name="T66" fmla="*/ 834477 w 890228"/>
              <a:gd name="T67" fmla="*/ 139007 h 666394"/>
              <a:gd name="T68" fmla="*/ 751029 w 890228"/>
              <a:gd name="T69" fmla="*/ 55459 h 666394"/>
              <a:gd name="T70" fmla="*/ 27696 w 890228"/>
              <a:gd name="T71" fmla="*/ 0 h 666394"/>
              <a:gd name="T72" fmla="*/ 862532 w 890228"/>
              <a:gd name="T73" fmla="*/ 0 h 666394"/>
              <a:gd name="T74" fmla="*/ 890228 w 890228"/>
              <a:gd name="T75" fmla="*/ 27729 h 666394"/>
              <a:gd name="T76" fmla="*/ 890228 w 890228"/>
              <a:gd name="T77" fmla="*/ 473560 h 666394"/>
              <a:gd name="T78" fmla="*/ 862532 w 890228"/>
              <a:gd name="T79" fmla="*/ 501290 h 666394"/>
              <a:gd name="T80" fmla="*/ 27696 w 890228"/>
              <a:gd name="T81" fmla="*/ 501290 h 666394"/>
              <a:gd name="T82" fmla="*/ 0 w 890228"/>
              <a:gd name="T83" fmla="*/ 473560 h 666394"/>
              <a:gd name="T84" fmla="*/ 0 w 890228"/>
              <a:gd name="T85" fmla="*/ 27729 h 666394"/>
              <a:gd name="T86" fmla="*/ 27696 w 890228"/>
              <a:gd name="T87" fmla="*/ 0 h 66639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90228" h="666394">
                <a:moveTo>
                  <a:pt x="0" y="611188"/>
                </a:moveTo>
                <a:lnTo>
                  <a:pt x="890228" y="611188"/>
                </a:lnTo>
                <a:lnTo>
                  <a:pt x="890228" y="638969"/>
                </a:lnTo>
                <a:cubicBezTo>
                  <a:pt x="890228" y="654284"/>
                  <a:pt x="877999" y="666394"/>
                  <a:pt x="862532" y="666394"/>
                </a:cubicBezTo>
                <a:lnTo>
                  <a:pt x="27696" y="666394"/>
                </a:lnTo>
                <a:cubicBezTo>
                  <a:pt x="12230" y="666394"/>
                  <a:pt x="0" y="654284"/>
                  <a:pt x="0" y="638969"/>
                </a:cubicBezTo>
                <a:lnTo>
                  <a:pt x="0" y="611188"/>
                </a:lnTo>
                <a:close/>
                <a:moveTo>
                  <a:pt x="0" y="528638"/>
                </a:moveTo>
                <a:lnTo>
                  <a:pt x="890228" y="528638"/>
                </a:lnTo>
                <a:lnTo>
                  <a:pt x="890228" y="556419"/>
                </a:lnTo>
                <a:cubicBezTo>
                  <a:pt x="890228" y="571378"/>
                  <a:pt x="877999" y="583844"/>
                  <a:pt x="862532" y="583844"/>
                </a:cubicBezTo>
                <a:lnTo>
                  <a:pt x="27696" y="583844"/>
                </a:lnTo>
                <a:cubicBezTo>
                  <a:pt x="12230" y="583844"/>
                  <a:pt x="0" y="571378"/>
                  <a:pt x="0" y="556419"/>
                </a:cubicBezTo>
                <a:lnTo>
                  <a:pt x="0" y="528638"/>
                </a:lnTo>
                <a:close/>
                <a:moveTo>
                  <a:pt x="668775" y="222250"/>
                </a:moveTo>
                <a:cubicBezTo>
                  <a:pt x="684091" y="222250"/>
                  <a:pt x="696557" y="234716"/>
                  <a:pt x="696557" y="250031"/>
                </a:cubicBezTo>
                <a:cubicBezTo>
                  <a:pt x="696557" y="264991"/>
                  <a:pt x="684091" y="277457"/>
                  <a:pt x="668775" y="277457"/>
                </a:cubicBezTo>
                <a:cubicBezTo>
                  <a:pt x="653460" y="277457"/>
                  <a:pt x="641350" y="264991"/>
                  <a:pt x="641350" y="250031"/>
                </a:cubicBezTo>
                <a:cubicBezTo>
                  <a:pt x="641350" y="234716"/>
                  <a:pt x="653460" y="222250"/>
                  <a:pt x="668775" y="222250"/>
                </a:cubicBezTo>
                <a:close/>
                <a:moveTo>
                  <a:pt x="223044" y="222250"/>
                </a:moveTo>
                <a:cubicBezTo>
                  <a:pt x="238359" y="222250"/>
                  <a:pt x="250469" y="234716"/>
                  <a:pt x="250469" y="250031"/>
                </a:cubicBezTo>
                <a:cubicBezTo>
                  <a:pt x="250469" y="264991"/>
                  <a:pt x="238359" y="277457"/>
                  <a:pt x="223044" y="277457"/>
                </a:cubicBezTo>
                <a:cubicBezTo>
                  <a:pt x="207729" y="277457"/>
                  <a:pt x="195263" y="264991"/>
                  <a:pt x="195263" y="250031"/>
                </a:cubicBezTo>
                <a:cubicBezTo>
                  <a:pt x="195263" y="234716"/>
                  <a:pt x="207729" y="222250"/>
                  <a:pt x="223044" y="222250"/>
                </a:cubicBezTo>
                <a:close/>
                <a:moveTo>
                  <a:pt x="446521" y="111125"/>
                </a:moveTo>
                <a:cubicBezTo>
                  <a:pt x="508256" y="111125"/>
                  <a:pt x="558439" y="173494"/>
                  <a:pt x="558439" y="250644"/>
                </a:cubicBezTo>
                <a:cubicBezTo>
                  <a:pt x="558439" y="327434"/>
                  <a:pt x="508256" y="390164"/>
                  <a:pt x="446521" y="390164"/>
                </a:cubicBezTo>
                <a:cubicBezTo>
                  <a:pt x="385146" y="390164"/>
                  <a:pt x="334963" y="327434"/>
                  <a:pt x="334963" y="250644"/>
                </a:cubicBezTo>
                <a:cubicBezTo>
                  <a:pt x="334963" y="173494"/>
                  <a:pt x="385146" y="111125"/>
                  <a:pt x="446521" y="111125"/>
                </a:cubicBezTo>
                <a:close/>
                <a:moveTo>
                  <a:pt x="139199" y="55459"/>
                </a:moveTo>
                <a:cubicBezTo>
                  <a:pt x="139199" y="101554"/>
                  <a:pt x="101792" y="139007"/>
                  <a:pt x="55752" y="139007"/>
                </a:cubicBezTo>
                <a:lnTo>
                  <a:pt x="55752" y="361922"/>
                </a:lnTo>
                <a:cubicBezTo>
                  <a:pt x="101792" y="361922"/>
                  <a:pt x="139199" y="399375"/>
                  <a:pt x="139199" y="445471"/>
                </a:cubicBezTo>
                <a:lnTo>
                  <a:pt x="751029" y="445471"/>
                </a:lnTo>
                <a:cubicBezTo>
                  <a:pt x="751029" y="399375"/>
                  <a:pt x="788437" y="361922"/>
                  <a:pt x="834477" y="361922"/>
                </a:cubicBezTo>
                <a:lnTo>
                  <a:pt x="834477" y="139007"/>
                </a:lnTo>
                <a:cubicBezTo>
                  <a:pt x="788437" y="139007"/>
                  <a:pt x="751029" y="101554"/>
                  <a:pt x="751029" y="55459"/>
                </a:cubicBezTo>
                <a:lnTo>
                  <a:pt x="139199" y="55459"/>
                </a:lnTo>
                <a:close/>
                <a:moveTo>
                  <a:pt x="27696" y="0"/>
                </a:moveTo>
                <a:lnTo>
                  <a:pt x="862532" y="0"/>
                </a:lnTo>
                <a:cubicBezTo>
                  <a:pt x="877999" y="0"/>
                  <a:pt x="890228" y="12244"/>
                  <a:pt x="890228" y="27729"/>
                </a:cubicBezTo>
                <a:lnTo>
                  <a:pt x="890228" y="473560"/>
                </a:lnTo>
                <a:cubicBezTo>
                  <a:pt x="890228" y="488685"/>
                  <a:pt x="877999" y="501290"/>
                  <a:pt x="862532" y="501290"/>
                </a:cubicBezTo>
                <a:lnTo>
                  <a:pt x="27696" y="501290"/>
                </a:lnTo>
                <a:cubicBezTo>
                  <a:pt x="12230" y="501290"/>
                  <a:pt x="0" y="488685"/>
                  <a:pt x="0" y="473560"/>
                </a:cubicBezTo>
                <a:lnTo>
                  <a:pt x="0" y="27729"/>
                </a:lnTo>
                <a:cubicBezTo>
                  <a:pt x="0" y="12244"/>
                  <a:pt x="12230" y="0"/>
                  <a:pt x="276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8" name="Freeform 62">
            <a:extLst>
              <a:ext uri="{FF2B5EF4-FFF2-40B4-BE49-F238E27FC236}">
                <a16:creationId xmlns:a16="http://schemas.microsoft.com/office/drawing/2014/main" xmlns="" id="{3AAB9BA7-CF2E-4B40-9BC5-92669FB21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7963" y="4632285"/>
            <a:ext cx="331665" cy="188255"/>
          </a:xfrm>
          <a:custGeom>
            <a:avLst/>
            <a:gdLst>
              <a:gd name="T0" fmla="*/ 0 w 890228"/>
              <a:gd name="T1" fmla="*/ 611188 h 666394"/>
              <a:gd name="T2" fmla="*/ 890228 w 890228"/>
              <a:gd name="T3" fmla="*/ 611188 h 666394"/>
              <a:gd name="T4" fmla="*/ 890228 w 890228"/>
              <a:gd name="T5" fmla="*/ 638969 h 666394"/>
              <a:gd name="T6" fmla="*/ 862532 w 890228"/>
              <a:gd name="T7" fmla="*/ 666394 h 666394"/>
              <a:gd name="T8" fmla="*/ 27696 w 890228"/>
              <a:gd name="T9" fmla="*/ 666394 h 666394"/>
              <a:gd name="T10" fmla="*/ 0 w 890228"/>
              <a:gd name="T11" fmla="*/ 638969 h 666394"/>
              <a:gd name="T12" fmla="*/ 0 w 890228"/>
              <a:gd name="T13" fmla="*/ 528638 h 666394"/>
              <a:gd name="T14" fmla="*/ 890228 w 890228"/>
              <a:gd name="T15" fmla="*/ 528638 h 666394"/>
              <a:gd name="T16" fmla="*/ 890228 w 890228"/>
              <a:gd name="T17" fmla="*/ 556419 h 666394"/>
              <a:gd name="T18" fmla="*/ 862532 w 890228"/>
              <a:gd name="T19" fmla="*/ 583844 h 666394"/>
              <a:gd name="T20" fmla="*/ 27696 w 890228"/>
              <a:gd name="T21" fmla="*/ 583844 h 666394"/>
              <a:gd name="T22" fmla="*/ 0 w 890228"/>
              <a:gd name="T23" fmla="*/ 556419 h 666394"/>
              <a:gd name="T24" fmla="*/ 668775 w 890228"/>
              <a:gd name="T25" fmla="*/ 222250 h 666394"/>
              <a:gd name="T26" fmla="*/ 696557 w 890228"/>
              <a:gd name="T27" fmla="*/ 250031 h 666394"/>
              <a:gd name="T28" fmla="*/ 668775 w 890228"/>
              <a:gd name="T29" fmla="*/ 277457 h 666394"/>
              <a:gd name="T30" fmla="*/ 641350 w 890228"/>
              <a:gd name="T31" fmla="*/ 250031 h 666394"/>
              <a:gd name="T32" fmla="*/ 668775 w 890228"/>
              <a:gd name="T33" fmla="*/ 222250 h 666394"/>
              <a:gd name="T34" fmla="*/ 223044 w 890228"/>
              <a:gd name="T35" fmla="*/ 222250 h 666394"/>
              <a:gd name="T36" fmla="*/ 250469 w 890228"/>
              <a:gd name="T37" fmla="*/ 250031 h 666394"/>
              <a:gd name="T38" fmla="*/ 223044 w 890228"/>
              <a:gd name="T39" fmla="*/ 277457 h 666394"/>
              <a:gd name="T40" fmla="*/ 195263 w 890228"/>
              <a:gd name="T41" fmla="*/ 250031 h 666394"/>
              <a:gd name="T42" fmla="*/ 223044 w 890228"/>
              <a:gd name="T43" fmla="*/ 222250 h 666394"/>
              <a:gd name="T44" fmla="*/ 446521 w 890228"/>
              <a:gd name="T45" fmla="*/ 111125 h 666394"/>
              <a:gd name="T46" fmla="*/ 558439 w 890228"/>
              <a:gd name="T47" fmla="*/ 250644 h 666394"/>
              <a:gd name="T48" fmla="*/ 446521 w 890228"/>
              <a:gd name="T49" fmla="*/ 390164 h 666394"/>
              <a:gd name="T50" fmla="*/ 334963 w 890228"/>
              <a:gd name="T51" fmla="*/ 250644 h 666394"/>
              <a:gd name="T52" fmla="*/ 446521 w 890228"/>
              <a:gd name="T53" fmla="*/ 111125 h 666394"/>
              <a:gd name="T54" fmla="*/ 139199 w 890228"/>
              <a:gd name="T55" fmla="*/ 55459 h 666394"/>
              <a:gd name="T56" fmla="*/ 55752 w 890228"/>
              <a:gd name="T57" fmla="*/ 139007 h 666394"/>
              <a:gd name="T58" fmla="*/ 55752 w 890228"/>
              <a:gd name="T59" fmla="*/ 361922 h 666394"/>
              <a:gd name="T60" fmla="*/ 139199 w 890228"/>
              <a:gd name="T61" fmla="*/ 445471 h 666394"/>
              <a:gd name="T62" fmla="*/ 751029 w 890228"/>
              <a:gd name="T63" fmla="*/ 445471 h 666394"/>
              <a:gd name="T64" fmla="*/ 834477 w 890228"/>
              <a:gd name="T65" fmla="*/ 361922 h 666394"/>
              <a:gd name="T66" fmla="*/ 834477 w 890228"/>
              <a:gd name="T67" fmla="*/ 139007 h 666394"/>
              <a:gd name="T68" fmla="*/ 751029 w 890228"/>
              <a:gd name="T69" fmla="*/ 55459 h 666394"/>
              <a:gd name="T70" fmla="*/ 27696 w 890228"/>
              <a:gd name="T71" fmla="*/ 0 h 666394"/>
              <a:gd name="T72" fmla="*/ 862532 w 890228"/>
              <a:gd name="T73" fmla="*/ 0 h 666394"/>
              <a:gd name="T74" fmla="*/ 890228 w 890228"/>
              <a:gd name="T75" fmla="*/ 27729 h 666394"/>
              <a:gd name="T76" fmla="*/ 890228 w 890228"/>
              <a:gd name="T77" fmla="*/ 473560 h 666394"/>
              <a:gd name="T78" fmla="*/ 862532 w 890228"/>
              <a:gd name="T79" fmla="*/ 501290 h 666394"/>
              <a:gd name="T80" fmla="*/ 27696 w 890228"/>
              <a:gd name="T81" fmla="*/ 501290 h 666394"/>
              <a:gd name="T82" fmla="*/ 0 w 890228"/>
              <a:gd name="T83" fmla="*/ 473560 h 666394"/>
              <a:gd name="T84" fmla="*/ 0 w 890228"/>
              <a:gd name="T85" fmla="*/ 27729 h 666394"/>
              <a:gd name="T86" fmla="*/ 27696 w 890228"/>
              <a:gd name="T87" fmla="*/ 0 h 66639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90228" h="666394">
                <a:moveTo>
                  <a:pt x="0" y="611188"/>
                </a:moveTo>
                <a:lnTo>
                  <a:pt x="890228" y="611188"/>
                </a:lnTo>
                <a:lnTo>
                  <a:pt x="890228" y="638969"/>
                </a:lnTo>
                <a:cubicBezTo>
                  <a:pt x="890228" y="654284"/>
                  <a:pt x="877999" y="666394"/>
                  <a:pt x="862532" y="666394"/>
                </a:cubicBezTo>
                <a:lnTo>
                  <a:pt x="27696" y="666394"/>
                </a:lnTo>
                <a:cubicBezTo>
                  <a:pt x="12230" y="666394"/>
                  <a:pt x="0" y="654284"/>
                  <a:pt x="0" y="638969"/>
                </a:cubicBezTo>
                <a:lnTo>
                  <a:pt x="0" y="611188"/>
                </a:lnTo>
                <a:close/>
                <a:moveTo>
                  <a:pt x="0" y="528638"/>
                </a:moveTo>
                <a:lnTo>
                  <a:pt x="890228" y="528638"/>
                </a:lnTo>
                <a:lnTo>
                  <a:pt x="890228" y="556419"/>
                </a:lnTo>
                <a:cubicBezTo>
                  <a:pt x="890228" y="571378"/>
                  <a:pt x="877999" y="583844"/>
                  <a:pt x="862532" y="583844"/>
                </a:cubicBezTo>
                <a:lnTo>
                  <a:pt x="27696" y="583844"/>
                </a:lnTo>
                <a:cubicBezTo>
                  <a:pt x="12230" y="583844"/>
                  <a:pt x="0" y="571378"/>
                  <a:pt x="0" y="556419"/>
                </a:cubicBezTo>
                <a:lnTo>
                  <a:pt x="0" y="528638"/>
                </a:lnTo>
                <a:close/>
                <a:moveTo>
                  <a:pt x="668775" y="222250"/>
                </a:moveTo>
                <a:cubicBezTo>
                  <a:pt x="684091" y="222250"/>
                  <a:pt x="696557" y="234716"/>
                  <a:pt x="696557" y="250031"/>
                </a:cubicBezTo>
                <a:cubicBezTo>
                  <a:pt x="696557" y="264991"/>
                  <a:pt x="684091" y="277457"/>
                  <a:pt x="668775" y="277457"/>
                </a:cubicBezTo>
                <a:cubicBezTo>
                  <a:pt x="653460" y="277457"/>
                  <a:pt x="641350" y="264991"/>
                  <a:pt x="641350" y="250031"/>
                </a:cubicBezTo>
                <a:cubicBezTo>
                  <a:pt x="641350" y="234716"/>
                  <a:pt x="653460" y="222250"/>
                  <a:pt x="668775" y="222250"/>
                </a:cubicBezTo>
                <a:close/>
                <a:moveTo>
                  <a:pt x="223044" y="222250"/>
                </a:moveTo>
                <a:cubicBezTo>
                  <a:pt x="238359" y="222250"/>
                  <a:pt x="250469" y="234716"/>
                  <a:pt x="250469" y="250031"/>
                </a:cubicBezTo>
                <a:cubicBezTo>
                  <a:pt x="250469" y="264991"/>
                  <a:pt x="238359" y="277457"/>
                  <a:pt x="223044" y="277457"/>
                </a:cubicBezTo>
                <a:cubicBezTo>
                  <a:pt x="207729" y="277457"/>
                  <a:pt x="195263" y="264991"/>
                  <a:pt x="195263" y="250031"/>
                </a:cubicBezTo>
                <a:cubicBezTo>
                  <a:pt x="195263" y="234716"/>
                  <a:pt x="207729" y="222250"/>
                  <a:pt x="223044" y="222250"/>
                </a:cubicBezTo>
                <a:close/>
                <a:moveTo>
                  <a:pt x="446521" y="111125"/>
                </a:moveTo>
                <a:cubicBezTo>
                  <a:pt x="508256" y="111125"/>
                  <a:pt x="558439" y="173494"/>
                  <a:pt x="558439" y="250644"/>
                </a:cubicBezTo>
                <a:cubicBezTo>
                  <a:pt x="558439" y="327434"/>
                  <a:pt x="508256" y="390164"/>
                  <a:pt x="446521" y="390164"/>
                </a:cubicBezTo>
                <a:cubicBezTo>
                  <a:pt x="385146" y="390164"/>
                  <a:pt x="334963" y="327434"/>
                  <a:pt x="334963" y="250644"/>
                </a:cubicBezTo>
                <a:cubicBezTo>
                  <a:pt x="334963" y="173494"/>
                  <a:pt x="385146" y="111125"/>
                  <a:pt x="446521" y="111125"/>
                </a:cubicBezTo>
                <a:close/>
                <a:moveTo>
                  <a:pt x="139199" y="55459"/>
                </a:moveTo>
                <a:cubicBezTo>
                  <a:pt x="139199" y="101554"/>
                  <a:pt x="101792" y="139007"/>
                  <a:pt x="55752" y="139007"/>
                </a:cubicBezTo>
                <a:lnTo>
                  <a:pt x="55752" y="361922"/>
                </a:lnTo>
                <a:cubicBezTo>
                  <a:pt x="101792" y="361922"/>
                  <a:pt x="139199" y="399375"/>
                  <a:pt x="139199" y="445471"/>
                </a:cubicBezTo>
                <a:lnTo>
                  <a:pt x="751029" y="445471"/>
                </a:lnTo>
                <a:cubicBezTo>
                  <a:pt x="751029" y="399375"/>
                  <a:pt x="788437" y="361922"/>
                  <a:pt x="834477" y="361922"/>
                </a:cubicBezTo>
                <a:lnTo>
                  <a:pt x="834477" y="139007"/>
                </a:lnTo>
                <a:cubicBezTo>
                  <a:pt x="788437" y="139007"/>
                  <a:pt x="751029" y="101554"/>
                  <a:pt x="751029" y="55459"/>
                </a:cubicBezTo>
                <a:lnTo>
                  <a:pt x="139199" y="55459"/>
                </a:lnTo>
                <a:close/>
                <a:moveTo>
                  <a:pt x="27696" y="0"/>
                </a:moveTo>
                <a:lnTo>
                  <a:pt x="862532" y="0"/>
                </a:lnTo>
                <a:cubicBezTo>
                  <a:pt x="877999" y="0"/>
                  <a:pt x="890228" y="12244"/>
                  <a:pt x="890228" y="27729"/>
                </a:cubicBezTo>
                <a:lnTo>
                  <a:pt x="890228" y="473560"/>
                </a:lnTo>
                <a:cubicBezTo>
                  <a:pt x="890228" y="488685"/>
                  <a:pt x="877999" y="501290"/>
                  <a:pt x="862532" y="501290"/>
                </a:cubicBezTo>
                <a:lnTo>
                  <a:pt x="27696" y="501290"/>
                </a:lnTo>
                <a:cubicBezTo>
                  <a:pt x="12230" y="501290"/>
                  <a:pt x="0" y="488685"/>
                  <a:pt x="0" y="473560"/>
                </a:cubicBezTo>
                <a:lnTo>
                  <a:pt x="0" y="27729"/>
                </a:lnTo>
                <a:cubicBezTo>
                  <a:pt x="0" y="12244"/>
                  <a:pt x="12230" y="0"/>
                  <a:pt x="276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9" name="Freeform 62">
            <a:extLst>
              <a:ext uri="{FF2B5EF4-FFF2-40B4-BE49-F238E27FC236}">
                <a16:creationId xmlns:a16="http://schemas.microsoft.com/office/drawing/2014/main" xmlns="" id="{EED1CDF4-899C-4E94-87C2-477EFECCB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3228" y="2862887"/>
            <a:ext cx="409672" cy="188255"/>
          </a:xfrm>
          <a:custGeom>
            <a:avLst/>
            <a:gdLst>
              <a:gd name="T0" fmla="*/ 0 w 890228"/>
              <a:gd name="T1" fmla="*/ 611188 h 666394"/>
              <a:gd name="T2" fmla="*/ 890228 w 890228"/>
              <a:gd name="T3" fmla="*/ 611188 h 666394"/>
              <a:gd name="T4" fmla="*/ 890228 w 890228"/>
              <a:gd name="T5" fmla="*/ 638969 h 666394"/>
              <a:gd name="T6" fmla="*/ 862532 w 890228"/>
              <a:gd name="T7" fmla="*/ 666394 h 666394"/>
              <a:gd name="T8" fmla="*/ 27696 w 890228"/>
              <a:gd name="T9" fmla="*/ 666394 h 666394"/>
              <a:gd name="T10" fmla="*/ 0 w 890228"/>
              <a:gd name="T11" fmla="*/ 638969 h 666394"/>
              <a:gd name="T12" fmla="*/ 0 w 890228"/>
              <a:gd name="T13" fmla="*/ 528638 h 666394"/>
              <a:gd name="T14" fmla="*/ 890228 w 890228"/>
              <a:gd name="T15" fmla="*/ 528638 h 666394"/>
              <a:gd name="T16" fmla="*/ 890228 w 890228"/>
              <a:gd name="T17" fmla="*/ 556419 h 666394"/>
              <a:gd name="T18" fmla="*/ 862532 w 890228"/>
              <a:gd name="T19" fmla="*/ 583844 h 666394"/>
              <a:gd name="T20" fmla="*/ 27696 w 890228"/>
              <a:gd name="T21" fmla="*/ 583844 h 666394"/>
              <a:gd name="T22" fmla="*/ 0 w 890228"/>
              <a:gd name="T23" fmla="*/ 556419 h 666394"/>
              <a:gd name="T24" fmla="*/ 668775 w 890228"/>
              <a:gd name="T25" fmla="*/ 222250 h 666394"/>
              <a:gd name="T26" fmla="*/ 696557 w 890228"/>
              <a:gd name="T27" fmla="*/ 250031 h 666394"/>
              <a:gd name="T28" fmla="*/ 668775 w 890228"/>
              <a:gd name="T29" fmla="*/ 277457 h 666394"/>
              <a:gd name="T30" fmla="*/ 641350 w 890228"/>
              <a:gd name="T31" fmla="*/ 250031 h 666394"/>
              <a:gd name="T32" fmla="*/ 668775 w 890228"/>
              <a:gd name="T33" fmla="*/ 222250 h 666394"/>
              <a:gd name="T34" fmla="*/ 223044 w 890228"/>
              <a:gd name="T35" fmla="*/ 222250 h 666394"/>
              <a:gd name="T36" fmla="*/ 250469 w 890228"/>
              <a:gd name="T37" fmla="*/ 250031 h 666394"/>
              <a:gd name="T38" fmla="*/ 223044 w 890228"/>
              <a:gd name="T39" fmla="*/ 277457 h 666394"/>
              <a:gd name="T40" fmla="*/ 195263 w 890228"/>
              <a:gd name="T41" fmla="*/ 250031 h 666394"/>
              <a:gd name="T42" fmla="*/ 223044 w 890228"/>
              <a:gd name="T43" fmla="*/ 222250 h 666394"/>
              <a:gd name="T44" fmla="*/ 446521 w 890228"/>
              <a:gd name="T45" fmla="*/ 111125 h 666394"/>
              <a:gd name="T46" fmla="*/ 558439 w 890228"/>
              <a:gd name="T47" fmla="*/ 250644 h 666394"/>
              <a:gd name="T48" fmla="*/ 446521 w 890228"/>
              <a:gd name="T49" fmla="*/ 390164 h 666394"/>
              <a:gd name="T50" fmla="*/ 334963 w 890228"/>
              <a:gd name="T51" fmla="*/ 250644 h 666394"/>
              <a:gd name="T52" fmla="*/ 446521 w 890228"/>
              <a:gd name="T53" fmla="*/ 111125 h 666394"/>
              <a:gd name="T54" fmla="*/ 139199 w 890228"/>
              <a:gd name="T55" fmla="*/ 55459 h 666394"/>
              <a:gd name="T56" fmla="*/ 55752 w 890228"/>
              <a:gd name="T57" fmla="*/ 139007 h 666394"/>
              <a:gd name="T58" fmla="*/ 55752 w 890228"/>
              <a:gd name="T59" fmla="*/ 361922 h 666394"/>
              <a:gd name="T60" fmla="*/ 139199 w 890228"/>
              <a:gd name="T61" fmla="*/ 445471 h 666394"/>
              <a:gd name="T62" fmla="*/ 751029 w 890228"/>
              <a:gd name="T63" fmla="*/ 445471 h 666394"/>
              <a:gd name="T64" fmla="*/ 834477 w 890228"/>
              <a:gd name="T65" fmla="*/ 361922 h 666394"/>
              <a:gd name="T66" fmla="*/ 834477 w 890228"/>
              <a:gd name="T67" fmla="*/ 139007 h 666394"/>
              <a:gd name="T68" fmla="*/ 751029 w 890228"/>
              <a:gd name="T69" fmla="*/ 55459 h 666394"/>
              <a:gd name="T70" fmla="*/ 27696 w 890228"/>
              <a:gd name="T71" fmla="*/ 0 h 666394"/>
              <a:gd name="T72" fmla="*/ 862532 w 890228"/>
              <a:gd name="T73" fmla="*/ 0 h 666394"/>
              <a:gd name="T74" fmla="*/ 890228 w 890228"/>
              <a:gd name="T75" fmla="*/ 27729 h 666394"/>
              <a:gd name="T76" fmla="*/ 890228 w 890228"/>
              <a:gd name="T77" fmla="*/ 473560 h 666394"/>
              <a:gd name="T78" fmla="*/ 862532 w 890228"/>
              <a:gd name="T79" fmla="*/ 501290 h 666394"/>
              <a:gd name="T80" fmla="*/ 27696 w 890228"/>
              <a:gd name="T81" fmla="*/ 501290 h 666394"/>
              <a:gd name="T82" fmla="*/ 0 w 890228"/>
              <a:gd name="T83" fmla="*/ 473560 h 666394"/>
              <a:gd name="T84" fmla="*/ 0 w 890228"/>
              <a:gd name="T85" fmla="*/ 27729 h 666394"/>
              <a:gd name="T86" fmla="*/ 27696 w 890228"/>
              <a:gd name="T87" fmla="*/ 0 h 66639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90228" h="666394">
                <a:moveTo>
                  <a:pt x="0" y="611188"/>
                </a:moveTo>
                <a:lnTo>
                  <a:pt x="890228" y="611188"/>
                </a:lnTo>
                <a:lnTo>
                  <a:pt x="890228" y="638969"/>
                </a:lnTo>
                <a:cubicBezTo>
                  <a:pt x="890228" y="654284"/>
                  <a:pt x="877999" y="666394"/>
                  <a:pt x="862532" y="666394"/>
                </a:cubicBezTo>
                <a:lnTo>
                  <a:pt x="27696" y="666394"/>
                </a:lnTo>
                <a:cubicBezTo>
                  <a:pt x="12230" y="666394"/>
                  <a:pt x="0" y="654284"/>
                  <a:pt x="0" y="638969"/>
                </a:cubicBezTo>
                <a:lnTo>
                  <a:pt x="0" y="611188"/>
                </a:lnTo>
                <a:close/>
                <a:moveTo>
                  <a:pt x="0" y="528638"/>
                </a:moveTo>
                <a:lnTo>
                  <a:pt x="890228" y="528638"/>
                </a:lnTo>
                <a:lnTo>
                  <a:pt x="890228" y="556419"/>
                </a:lnTo>
                <a:cubicBezTo>
                  <a:pt x="890228" y="571378"/>
                  <a:pt x="877999" y="583844"/>
                  <a:pt x="862532" y="583844"/>
                </a:cubicBezTo>
                <a:lnTo>
                  <a:pt x="27696" y="583844"/>
                </a:lnTo>
                <a:cubicBezTo>
                  <a:pt x="12230" y="583844"/>
                  <a:pt x="0" y="571378"/>
                  <a:pt x="0" y="556419"/>
                </a:cubicBezTo>
                <a:lnTo>
                  <a:pt x="0" y="528638"/>
                </a:lnTo>
                <a:close/>
                <a:moveTo>
                  <a:pt x="668775" y="222250"/>
                </a:moveTo>
                <a:cubicBezTo>
                  <a:pt x="684091" y="222250"/>
                  <a:pt x="696557" y="234716"/>
                  <a:pt x="696557" y="250031"/>
                </a:cubicBezTo>
                <a:cubicBezTo>
                  <a:pt x="696557" y="264991"/>
                  <a:pt x="684091" y="277457"/>
                  <a:pt x="668775" y="277457"/>
                </a:cubicBezTo>
                <a:cubicBezTo>
                  <a:pt x="653460" y="277457"/>
                  <a:pt x="641350" y="264991"/>
                  <a:pt x="641350" y="250031"/>
                </a:cubicBezTo>
                <a:cubicBezTo>
                  <a:pt x="641350" y="234716"/>
                  <a:pt x="653460" y="222250"/>
                  <a:pt x="668775" y="222250"/>
                </a:cubicBezTo>
                <a:close/>
                <a:moveTo>
                  <a:pt x="223044" y="222250"/>
                </a:moveTo>
                <a:cubicBezTo>
                  <a:pt x="238359" y="222250"/>
                  <a:pt x="250469" y="234716"/>
                  <a:pt x="250469" y="250031"/>
                </a:cubicBezTo>
                <a:cubicBezTo>
                  <a:pt x="250469" y="264991"/>
                  <a:pt x="238359" y="277457"/>
                  <a:pt x="223044" y="277457"/>
                </a:cubicBezTo>
                <a:cubicBezTo>
                  <a:pt x="207729" y="277457"/>
                  <a:pt x="195263" y="264991"/>
                  <a:pt x="195263" y="250031"/>
                </a:cubicBezTo>
                <a:cubicBezTo>
                  <a:pt x="195263" y="234716"/>
                  <a:pt x="207729" y="222250"/>
                  <a:pt x="223044" y="222250"/>
                </a:cubicBezTo>
                <a:close/>
                <a:moveTo>
                  <a:pt x="446521" y="111125"/>
                </a:moveTo>
                <a:cubicBezTo>
                  <a:pt x="508256" y="111125"/>
                  <a:pt x="558439" y="173494"/>
                  <a:pt x="558439" y="250644"/>
                </a:cubicBezTo>
                <a:cubicBezTo>
                  <a:pt x="558439" y="327434"/>
                  <a:pt x="508256" y="390164"/>
                  <a:pt x="446521" y="390164"/>
                </a:cubicBezTo>
                <a:cubicBezTo>
                  <a:pt x="385146" y="390164"/>
                  <a:pt x="334963" y="327434"/>
                  <a:pt x="334963" y="250644"/>
                </a:cubicBezTo>
                <a:cubicBezTo>
                  <a:pt x="334963" y="173494"/>
                  <a:pt x="385146" y="111125"/>
                  <a:pt x="446521" y="111125"/>
                </a:cubicBezTo>
                <a:close/>
                <a:moveTo>
                  <a:pt x="139199" y="55459"/>
                </a:moveTo>
                <a:cubicBezTo>
                  <a:pt x="139199" y="101554"/>
                  <a:pt x="101792" y="139007"/>
                  <a:pt x="55752" y="139007"/>
                </a:cubicBezTo>
                <a:lnTo>
                  <a:pt x="55752" y="361922"/>
                </a:lnTo>
                <a:cubicBezTo>
                  <a:pt x="101792" y="361922"/>
                  <a:pt x="139199" y="399375"/>
                  <a:pt x="139199" y="445471"/>
                </a:cubicBezTo>
                <a:lnTo>
                  <a:pt x="751029" y="445471"/>
                </a:lnTo>
                <a:cubicBezTo>
                  <a:pt x="751029" y="399375"/>
                  <a:pt x="788437" y="361922"/>
                  <a:pt x="834477" y="361922"/>
                </a:cubicBezTo>
                <a:lnTo>
                  <a:pt x="834477" y="139007"/>
                </a:lnTo>
                <a:cubicBezTo>
                  <a:pt x="788437" y="139007"/>
                  <a:pt x="751029" y="101554"/>
                  <a:pt x="751029" y="55459"/>
                </a:cubicBezTo>
                <a:lnTo>
                  <a:pt x="139199" y="55459"/>
                </a:lnTo>
                <a:close/>
                <a:moveTo>
                  <a:pt x="27696" y="0"/>
                </a:moveTo>
                <a:lnTo>
                  <a:pt x="862532" y="0"/>
                </a:lnTo>
                <a:cubicBezTo>
                  <a:pt x="877999" y="0"/>
                  <a:pt x="890228" y="12244"/>
                  <a:pt x="890228" y="27729"/>
                </a:cubicBezTo>
                <a:lnTo>
                  <a:pt x="890228" y="473560"/>
                </a:lnTo>
                <a:cubicBezTo>
                  <a:pt x="890228" y="488685"/>
                  <a:pt x="877999" y="501290"/>
                  <a:pt x="862532" y="501290"/>
                </a:cubicBezTo>
                <a:lnTo>
                  <a:pt x="27696" y="501290"/>
                </a:lnTo>
                <a:cubicBezTo>
                  <a:pt x="12230" y="501290"/>
                  <a:pt x="0" y="488685"/>
                  <a:pt x="0" y="473560"/>
                </a:cubicBezTo>
                <a:lnTo>
                  <a:pt x="0" y="27729"/>
                </a:lnTo>
                <a:cubicBezTo>
                  <a:pt x="0" y="12244"/>
                  <a:pt x="12230" y="0"/>
                  <a:pt x="276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0" name="Freeform 62">
            <a:extLst>
              <a:ext uri="{FF2B5EF4-FFF2-40B4-BE49-F238E27FC236}">
                <a16:creationId xmlns:a16="http://schemas.microsoft.com/office/drawing/2014/main" xmlns="" id="{5ECE95ED-D738-4978-94A5-686767704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335" y="3226588"/>
            <a:ext cx="352955" cy="202412"/>
          </a:xfrm>
          <a:custGeom>
            <a:avLst/>
            <a:gdLst>
              <a:gd name="T0" fmla="*/ 0 w 890228"/>
              <a:gd name="T1" fmla="*/ 611188 h 666394"/>
              <a:gd name="T2" fmla="*/ 890228 w 890228"/>
              <a:gd name="T3" fmla="*/ 611188 h 666394"/>
              <a:gd name="T4" fmla="*/ 890228 w 890228"/>
              <a:gd name="T5" fmla="*/ 638969 h 666394"/>
              <a:gd name="T6" fmla="*/ 862532 w 890228"/>
              <a:gd name="T7" fmla="*/ 666394 h 666394"/>
              <a:gd name="T8" fmla="*/ 27696 w 890228"/>
              <a:gd name="T9" fmla="*/ 666394 h 666394"/>
              <a:gd name="T10" fmla="*/ 0 w 890228"/>
              <a:gd name="T11" fmla="*/ 638969 h 666394"/>
              <a:gd name="T12" fmla="*/ 0 w 890228"/>
              <a:gd name="T13" fmla="*/ 528638 h 666394"/>
              <a:gd name="T14" fmla="*/ 890228 w 890228"/>
              <a:gd name="T15" fmla="*/ 528638 h 666394"/>
              <a:gd name="T16" fmla="*/ 890228 w 890228"/>
              <a:gd name="T17" fmla="*/ 556419 h 666394"/>
              <a:gd name="T18" fmla="*/ 862532 w 890228"/>
              <a:gd name="T19" fmla="*/ 583844 h 666394"/>
              <a:gd name="T20" fmla="*/ 27696 w 890228"/>
              <a:gd name="T21" fmla="*/ 583844 h 666394"/>
              <a:gd name="T22" fmla="*/ 0 w 890228"/>
              <a:gd name="T23" fmla="*/ 556419 h 666394"/>
              <a:gd name="T24" fmla="*/ 668775 w 890228"/>
              <a:gd name="T25" fmla="*/ 222250 h 666394"/>
              <a:gd name="T26" fmla="*/ 696557 w 890228"/>
              <a:gd name="T27" fmla="*/ 250031 h 666394"/>
              <a:gd name="T28" fmla="*/ 668775 w 890228"/>
              <a:gd name="T29" fmla="*/ 277457 h 666394"/>
              <a:gd name="T30" fmla="*/ 641350 w 890228"/>
              <a:gd name="T31" fmla="*/ 250031 h 666394"/>
              <a:gd name="T32" fmla="*/ 668775 w 890228"/>
              <a:gd name="T33" fmla="*/ 222250 h 666394"/>
              <a:gd name="T34" fmla="*/ 223044 w 890228"/>
              <a:gd name="T35" fmla="*/ 222250 h 666394"/>
              <a:gd name="T36" fmla="*/ 250469 w 890228"/>
              <a:gd name="T37" fmla="*/ 250031 h 666394"/>
              <a:gd name="T38" fmla="*/ 223044 w 890228"/>
              <a:gd name="T39" fmla="*/ 277457 h 666394"/>
              <a:gd name="T40" fmla="*/ 195263 w 890228"/>
              <a:gd name="T41" fmla="*/ 250031 h 666394"/>
              <a:gd name="T42" fmla="*/ 223044 w 890228"/>
              <a:gd name="T43" fmla="*/ 222250 h 666394"/>
              <a:gd name="T44" fmla="*/ 446521 w 890228"/>
              <a:gd name="T45" fmla="*/ 111125 h 666394"/>
              <a:gd name="T46" fmla="*/ 558439 w 890228"/>
              <a:gd name="T47" fmla="*/ 250644 h 666394"/>
              <a:gd name="T48" fmla="*/ 446521 w 890228"/>
              <a:gd name="T49" fmla="*/ 390164 h 666394"/>
              <a:gd name="T50" fmla="*/ 334963 w 890228"/>
              <a:gd name="T51" fmla="*/ 250644 h 666394"/>
              <a:gd name="T52" fmla="*/ 446521 w 890228"/>
              <a:gd name="T53" fmla="*/ 111125 h 666394"/>
              <a:gd name="T54" fmla="*/ 139199 w 890228"/>
              <a:gd name="T55" fmla="*/ 55459 h 666394"/>
              <a:gd name="T56" fmla="*/ 55752 w 890228"/>
              <a:gd name="T57" fmla="*/ 139007 h 666394"/>
              <a:gd name="T58" fmla="*/ 55752 w 890228"/>
              <a:gd name="T59" fmla="*/ 361922 h 666394"/>
              <a:gd name="T60" fmla="*/ 139199 w 890228"/>
              <a:gd name="T61" fmla="*/ 445471 h 666394"/>
              <a:gd name="T62" fmla="*/ 751029 w 890228"/>
              <a:gd name="T63" fmla="*/ 445471 h 666394"/>
              <a:gd name="T64" fmla="*/ 834477 w 890228"/>
              <a:gd name="T65" fmla="*/ 361922 h 666394"/>
              <a:gd name="T66" fmla="*/ 834477 w 890228"/>
              <a:gd name="T67" fmla="*/ 139007 h 666394"/>
              <a:gd name="T68" fmla="*/ 751029 w 890228"/>
              <a:gd name="T69" fmla="*/ 55459 h 666394"/>
              <a:gd name="T70" fmla="*/ 27696 w 890228"/>
              <a:gd name="T71" fmla="*/ 0 h 666394"/>
              <a:gd name="T72" fmla="*/ 862532 w 890228"/>
              <a:gd name="T73" fmla="*/ 0 h 666394"/>
              <a:gd name="T74" fmla="*/ 890228 w 890228"/>
              <a:gd name="T75" fmla="*/ 27729 h 666394"/>
              <a:gd name="T76" fmla="*/ 890228 w 890228"/>
              <a:gd name="T77" fmla="*/ 473560 h 666394"/>
              <a:gd name="T78" fmla="*/ 862532 w 890228"/>
              <a:gd name="T79" fmla="*/ 501290 h 666394"/>
              <a:gd name="T80" fmla="*/ 27696 w 890228"/>
              <a:gd name="T81" fmla="*/ 501290 h 666394"/>
              <a:gd name="T82" fmla="*/ 0 w 890228"/>
              <a:gd name="T83" fmla="*/ 473560 h 666394"/>
              <a:gd name="T84" fmla="*/ 0 w 890228"/>
              <a:gd name="T85" fmla="*/ 27729 h 666394"/>
              <a:gd name="T86" fmla="*/ 27696 w 890228"/>
              <a:gd name="T87" fmla="*/ 0 h 66639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90228" h="666394">
                <a:moveTo>
                  <a:pt x="0" y="611188"/>
                </a:moveTo>
                <a:lnTo>
                  <a:pt x="890228" y="611188"/>
                </a:lnTo>
                <a:lnTo>
                  <a:pt x="890228" y="638969"/>
                </a:lnTo>
                <a:cubicBezTo>
                  <a:pt x="890228" y="654284"/>
                  <a:pt x="877999" y="666394"/>
                  <a:pt x="862532" y="666394"/>
                </a:cubicBezTo>
                <a:lnTo>
                  <a:pt x="27696" y="666394"/>
                </a:lnTo>
                <a:cubicBezTo>
                  <a:pt x="12230" y="666394"/>
                  <a:pt x="0" y="654284"/>
                  <a:pt x="0" y="638969"/>
                </a:cubicBezTo>
                <a:lnTo>
                  <a:pt x="0" y="611188"/>
                </a:lnTo>
                <a:close/>
                <a:moveTo>
                  <a:pt x="0" y="528638"/>
                </a:moveTo>
                <a:lnTo>
                  <a:pt x="890228" y="528638"/>
                </a:lnTo>
                <a:lnTo>
                  <a:pt x="890228" y="556419"/>
                </a:lnTo>
                <a:cubicBezTo>
                  <a:pt x="890228" y="571378"/>
                  <a:pt x="877999" y="583844"/>
                  <a:pt x="862532" y="583844"/>
                </a:cubicBezTo>
                <a:lnTo>
                  <a:pt x="27696" y="583844"/>
                </a:lnTo>
                <a:cubicBezTo>
                  <a:pt x="12230" y="583844"/>
                  <a:pt x="0" y="571378"/>
                  <a:pt x="0" y="556419"/>
                </a:cubicBezTo>
                <a:lnTo>
                  <a:pt x="0" y="528638"/>
                </a:lnTo>
                <a:close/>
                <a:moveTo>
                  <a:pt x="668775" y="222250"/>
                </a:moveTo>
                <a:cubicBezTo>
                  <a:pt x="684091" y="222250"/>
                  <a:pt x="696557" y="234716"/>
                  <a:pt x="696557" y="250031"/>
                </a:cubicBezTo>
                <a:cubicBezTo>
                  <a:pt x="696557" y="264991"/>
                  <a:pt x="684091" y="277457"/>
                  <a:pt x="668775" y="277457"/>
                </a:cubicBezTo>
                <a:cubicBezTo>
                  <a:pt x="653460" y="277457"/>
                  <a:pt x="641350" y="264991"/>
                  <a:pt x="641350" y="250031"/>
                </a:cubicBezTo>
                <a:cubicBezTo>
                  <a:pt x="641350" y="234716"/>
                  <a:pt x="653460" y="222250"/>
                  <a:pt x="668775" y="222250"/>
                </a:cubicBezTo>
                <a:close/>
                <a:moveTo>
                  <a:pt x="223044" y="222250"/>
                </a:moveTo>
                <a:cubicBezTo>
                  <a:pt x="238359" y="222250"/>
                  <a:pt x="250469" y="234716"/>
                  <a:pt x="250469" y="250031"/>
                </a:cubicBezTo>
                <a:cubicBezTo>
                  <a:pt x="250469" y="264991"/>
                  <a:pt x="238359" y="277457"/>
                  <a:pt x="223044" y="277457"/>
                </a:cubicBezTo>
                <a:cubicBezTo>
                  <a:pt x="207729" y="277457"/>
                  <a:pt x="195263" y="264991"/>
                  <a:pt x="195263" y="250031"/>
                </a:cubicBezTo>
                <a:cubicBezTo>
                  <a:pt x="195263" y="234716"/>
                  <a:pt x="207729" y="222250"/>
                  <a:pt x="223044" y="222250"/>
                </a:cubicBezTo>
                <a:close/>
                <a:moveTo>
                  <a:pt x="446521" y="111125"/>
                </a:moveTo>
                <a:cubicBezTo>
                  <a:pt x="508256" y="111125"/>
                  <a:pt x="558439" y="173494"/>
                  <a:pt x="558439" y="250644"/>
                </a:cubicBezTo>
                <a:cubicBezTo>
                  <a:pt x="558439" y="327434"/>
                  <a:pt x="508256" y="390164"/>
                  <a:pt x="446521" y="390164"/>
                </a:cubicBezTo>
                <a:cubicBezTo>
                  <a:pt x="385146" y="390164"/>
                  <a:pt x="334963" y="327434"/>
                  <a:pt x="334963" y="250644"/>
                </a:cubicBezTo>
                <a:cubicBezTo>
                  <a:pt x="334963" y="173494"/>
                  <a:pt x="385146" y="111125"/>
                  <a:pt x="446521" y="111125"/>
                </a:cubicBezTo>
                <a:close/>
                <a:moveTo>
                  <a:pt x="139199" y="55459"/>
                </a:moveTo>
                <a:cubicBezTo>
                  <a:pt x="139199" y="101554"/>
                  <a:pt x="101792" y="139007"/>
                  <a:pt x="55752" y="139007"/>
                </a:cubicBezTo>
                <a:lnTo>
                  <a:pt x="55752" y="361922"/>
                </a:lnTo>
                <a:cubicBezTo>
                  <a:pt x="101792" y="361922"/>
                  <a:pt x="139199" y="399375"/>
                  <a:pt x="139199" y="445471"/>
                </a:cubicBezTo>
                <a:lnTo>
                  <a:pt x="751029" y="445471"/>
                </a:lnTo>
                <a:cubicBezTo>
                  <a:pt x="751029" y="399375"/>
                  <a:pt x="788437" y="361922"/>
                  <a:pt x="834477" y="361922"/>
                </a:cubicBezTo>
                <a:lnTo>
                  <a:pt x="834477" y="139007"/>
                </a:lnTo>
                <a:cubicBezTo>
                  <a:pt x="788437" y="139007"/>
                  <a:pt x="751029" y="101554"/>
                  <a:pt x="751029" y="55459"/>
                </a:cubicBezTo>
                <a:lnTo>
                  <a:pt x="139199" y="55459"/>
                </a:lnTo>
                <a:close/>
                <a:moveTo>
                  <a:pt x="27696" y="0"/>
                </a:moveTo>
                <a:lnTo>
                  <a:pt x="862532" y="0"/>
                </a:lnTo>
                <a:cubicBezTo>
                  <a:pt x="877999" y="0"/>
                  <a:pt x="890228" y="12244"/>
                  <a:pt x="890228" y="27729"/>
                </a:cubicBezTo>
                <a:lnTo>
                  <a:pt x="890228" y="473560"/>
                </a:lnTo>
                <a:cubicBezTo>
                  <a:pt x="890228" y="488685"/>
                  <a:pt x="877999" y="501290"/>
                  <a:pt x="862532" y="501290"/>
                </a:cubicBezTo>
                <a:lnTo>
                  <a:pt x="27696" y="501290"/>
                </a:lnTo>
                <a:cubicBezTo>
                  <a:pt x="12230" y="501290"/>
                  <a:pt x="0" y="488685"/>
                  <a:pt x="0" y="473560"/>
                </a:cubicBezTo>
                <a:lnTo>
                  <a:pt x="0" y="27729"/>
                </a:lnTo>
                <a:cubicBezTo>
                  <a:pt x="0" y="12244"/>
                  <a:pt x="12230" y="0"/>
                  <a:pt x="276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1" name="Freeform 62">
            <a:extLst>
              <a:ext uri="{FF2B5EF4-FFF2-40B4-BE49-F238E27FC236}">
                <a16:creationId xmlns:a16="http://schemas.microsoft.com/office/drawing/2014/main" xmlns="" id="{46A52886-7E2B-418A-80F1-E232CD5A1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272" y="2420889"/>
            <a:ext cx="400555" cy="202412"/>
          </a:xfrm>
          <a:custGeom>
            <a:avLst/>
            <a:gdLst>
              <a:gd name="T0" fmla="*/ 0 w 890228"/>
              <a:gd name="T1" fmla="*/ 611188 h 666394"/>
              <a:gd name="T2" fmla="*/ 890228 w 890228"/>
              <a:gd name="T3" fmla="*/ 611188 h 666394"/>
              <a:gd name="T4" fmla="*/ 890228 w 890228"/>
              <a:gd name="T5" fmla="*/ 638969 h 666394"/>
              <a:gd name="T6" fmla="*/ 862532 w 890228"/>
              <a:gd name="T7" fmla="*/ 666394 h 666394"/>
              <a:gd name="T8" fmla="*/ 27696 w 890228"/>
              <a:gd name="T9" fmla="*/ 666394 h 666394"/>
              <a:gd name="T10" fmla="*/ 0 w 890228"/>
              <a:gd name="T11" fmla="*/ 638969 h 666394"/>
              <a:gd name="T12" fmla="*/ 0 w 890228"/>
              <a:gd name="T13" fmla="*/ 528638 h 666394"/>
              <a:gd name="T14" fmla="*/ 890228 w 890228"/>
              <a:gd name="T15" fmla="*/ 528638 h 666394"/>
              <a:gd name="T16" fmla="*/ 890228 w 890228"/>
              <a:gd name="T17" fmla="*/ 556419 h 666394"/>
              <a:gd name="T18" fmla="*/ 862532 w 890228"/>
              <a:gd name="T19" fmla="*/ 583844 h 666394"/>
              <a:gd name="T20" fmla="*/ 27696 w 890228"/>
              <a:gd name="T21" fmla="*/ 583844 h 666394"/>
              <a:gd name="T22" fmla="*/ 0 w 890228"/>
              <a:gd name="T23" fmla="*/ 556419 h 666394"/>
              <a:gd name="T24" fmla="*/ 668775 w 890228"/>
              <a:gd name="T25" fmla="*/ 222250 h 666394"/>
              <a:gd name="T26" fmla="*/ 696557 w 890228"/>
              <a:gd name="T27" fmla="*/ 250031 h 666394"/>
              <a:gd name="T28" fmla="*/ 668775 w 890228"/>
              <a:gd name="T29" fmla="*/ 277457 h 666394"/>
              <a:gd name="T30" fmla="*/ 641350 w 890228"/>
              <a:gd name="T31" fmla="*/ 250031 h 666394"/>
              <a:gd name="T32" fmla="*/ 668775 w 890228"/>
              <a:gd name="T33" fmla="*/ 222250 h 666394"/>
              <a:gd name="T34" fmla="*/ 223044 w 890228"/>
              <a:gd name="T35" fmla="*/ 222250 h 666394"/>
              <a:gd name="T36" fmla="*/ 250469 w 890228"/>
              <a:gd name="T37" fmla="*/ 250031 h 666394"/>
              <a:gd name="T38" fmla="*/ 223044 w 890228"/>
              <a:gd name="T39" fmla="*/ 277457 h 666394"/>
              <a:gd name="T40" fmla="*/ 195263 w 890228"/>
              <a:gd name="T41" fmla="*/ 250031 h 666394"/>
              <a:gd name="T42" fmla="*/ 223044 w 890228"/>
              <a:gd name="T43" fmla="*/ 222250 h 666394"/>
              <a:gd name="T44" fmla="*/ 446521 w 890228"/>
              <a:gd name="T45" fmla="*/ 111125 h 666394"/>
              <a:gd name="T46" fmla="*/ 558439 w 890228"/>
              <a:gd name="T47" fmla="*/ 250644 h 666394"/>
              <a:gd name="T48" fmla="*/ 446521 w 890228"/>
              <a:gd name="T49" fmla="*/ 390164 h 666394"/>
              <a:gd name="T50" fmla="*/ 334963 w 890228"/>
              <a:gd name="T51" fmla="*/ 250644 h 666394"/>
              <a:gd name="T52" fmla="*/ 446521 w 890228"/>
              <a:gd name="T53" fmla="*/ 111125 h 666394"/>
              <a:gd name="T54" fmla="*/ 139199 w 890228"/>
              <a:gd name="T55" fmla="*/ 55459 h 666394"/>
              <a:gd name="T56" fmla="*/ 55752 w 890228"/>
              <a:gd name="T57" fmla="*/ 139007 h 666394"/>
              <a:gd name="T58" fmla="*/ 55752 w 890228"/>
              <a:gd name="T59" fmla="*/ 361922 h 666394"/>
              <a:gd name="T60" fmla="*/ 139199 w 890228"/>
              <a:gd name="T61" fmla="*/ 445471 h 666394"/>
              <a:gd name="T62" fmla="*/ 751029 w 890228"/>
              <a:gd name="T63" fmla="*/ 445471 h 666394"/>
              <a:gd name="T64" fmla="*/ 834477 w 890228"/>
              <a:gd name="T65" fmla="*/ 361922 h 666394"/>
              <a:gd name="T66" fmla="*/ 834477 w 890228"/>
              <a:gd name="T67" fmla="*/ 139007 h 666394"/>
              <a:gd name="T68" fmla="*/ 751029 w 890228"/>
              <a:gd name="T69" fmla="*/ 55459 h 666394"/>
              <a:gd name="T70" fmla="*/ 27696 w 890228"/>
              <a:gd name="T71" fmla="*/ 0 h 666394"/>
              <a:gd name="T72" fmla="*/ 862532 w 890228"/>
              <a:gd name="T73" fmla="*/ 0 h 666394"/>
              <a:gd name="T74" fmla="*/ 890228 w 890228"/>
              <a:gd name="T75" fmla="*/ 27729 h 666394"/>
              <a:gd name="T76" fmla="*/ 890228 w 890228"/>
              <a:gd name="T77" fmla="*/ 473560 h 666394"/>
              <a:gd name="T78" fmla="*/ 862532 w 890228"/>
              <a:gd name="T79" fmla="*/ 501290 h 666394"/>
              <a:gd name="T80" fmla="*/ 27696 w 890228"/>
              <a:gd name="T81" fmla="*/ 501290 h 666394"/>
              <a:gd name="T82" fmla="*/ 0 w 890228"/>
              <a:gd name="T83" fmla="*/ 473560 h 666394"/>
              <a:gd name="T84" fmla="*/ 0 w 890228"/>
              <a:gd name="T85" fmla="*/ 27729 h 666394"/>
              <a:gd name="T86" fmla="*/ 27696 w 890228"/>
              <a:gd name="T87" fmla="*/ 0 h 66639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90228" h="666394">
                <a:moveTo>
                  <a:pt x="0" y="611188"/>
                </a:moveTo>
                <a:lnTo>
                  <a:pt x="890228" y="611188"/>
                </a:lnTo>
                <a:lnTo>
                  <a:pt x="890228" y="638969"/>
                </a:lnTo>
                <a:cubicBezTo>
                  <a:pt x="890228" y="654284"/>
                  <a:pt x="877999" y="666394"/>
                  <a:pt x="862532" y="666394"/>
                </a:cubicBezTo>
                <a:lnTo>
                  <a:pt x="27696" y="666394"/>
                </a:lnTo>
                <a:cubicBezTo>
                  <a:pt x="12230" y="666394"/>
                  <a:pt x="0" y="654284"/>
                  <a:pt x="0" y="638969"/>
                </a:cubicBezTo>
                <a:lnTo>
                  <a:pt x="0" y="611188"/>
                </a:lnTo>
                <a:close/>
                <a:moveTo>
                  <a:pt x="0" y="528638"/>
                </a:moveTo>
                <a:lnTo>
                  <a:pt x="890228" y="528638"/>
                </a:lnTo>
                <a:lnTo>
                  <a:pt x="890228" y="556419"/>
                </a:lnTo>
                <a:cubicBezTo>
                  <a:pt x="890228" y="571378"/>
                  <a:pt x="877999" y="583844"/>
                  <a:pt x="862532" y="583844"/>
                </a:cubicBezTo>
                <a:lnTo>
                  <a:pt x="27696" y="583844"/>
                </a:lnTo>
                <a:cubicBezTo>
                  <a:pt x="12230" y="583844"/>
                  <a:pt x="0" y="571378"/>
                  <a:pt x="0" y="556419"/>
                </a:cubicBezTo>
                <a:lnTo>
                  <a:pt x="0" y="528638"/>
                </a:lnTo>
                <a:close/>
                <a:moveTo>
                  <a:pt x="668775" y="222250"/>
                </a:moveTo>
                <a:cubicBezTo>
                  <a:pt x="684091" y="222250"/>
                  <a:pt x="696557" y="234716"/>
                  <a:pt x="696557" y="250031"/>
                </a:cubicBezTo>
                <a:cubicBezTo>
                  <a:pt x="696557" y="264991"/>
                  <a:pt x="684091" y="277457"/>
                  <a:pt x="668775" y="277457"/>
                </a:cubicBezTo>
                <a:cubicBezTo>
                  <a:pt x="653460" y="277457"/>
                  <a:pt x="641350" y="264991"/>
                  <a:pt x="641350" y="250031"/>
                </a:cubicBezTo>
                <a:cubicBezTo>
                  <a:pt x="641350" y="234716"/>
                  <a:pt x="653460" y="222250"/>
                  <a:pt x="668775" y="222250"/>
                </a:cubicBezTo>
                <a:close/>
                <a:moveTo>
                  <a:pt x="223044" y="222250"/>
                </a:moveTo>
                <a:cubicBezTo>
                  <a:pt x="238359" y="222250"/>
                  <a:pt x="250469" y="234716"/>
                  <a:pt x="250469" y="250031"/>
                </a:cubicBezTo>
                <a:cubicBezTo>
                  <a:pt x="250469" y="264991"/>
                  <a:pt x="238359" y="277457"/>
                  <a:pt x="223044" y="277457"/>
                </a:cubicBezTo>
                <a:cubicBezTo>
                  <a:pt x="207729" y="277457"/>
                  <a:pt x="195263" y="264991"/>
                  <a:pt x="195263" y="250031"/>
                </a:cubicBezTo>
                <a:cubicBezTo>
                  <a:pt x="195263" y="234716"/>
                  <a:pt x="207729" y="222250"/>
                  <a:pt x="223044" y="222250"/>
                </a:cubicBezTo>
                <a:close/>
                <a:moveTo>
                  <a:pt x="446521" y="111125"/>
                </a:moveTo>
                <a:cubicBezTo>
                  <a:pt x="508256" y="111125"/>
                  <a:pt x="558439" y="173494"/>
                  <a:pt x="558439" y="250644"/>
                </a:cubicBezTo>
                <a:cubicBezTo>
                  <a:pt x="558439" y="327434"/>
                  <a:pt x="508256" y="390164"/>
                  <a:pt x="446521" y="390164"/>
                </a:cubicBezTo>
                <a:cubicBezTo>
                  <a:pt x="385146" y="390164"/>
                  <a:pt x="334963" y="327434"/>
                  <a:pt x="334963" y="250644"/>
                </a:cubicBezTo>
                <a:cubicBezTo>
                  <a:pt x="334963" y="173494"/>
                  <a:pt x="385146" y="111125"/>
                  <a:pt x="446521" y="111125"/>
                </a:cubicBezTo>
                <a:close/>
                <a:moveTo>
                  <a:pt x="139199" y="55459"/>
                </a:moveTo>
                <a:cubicBezTo>
                  <a:pt x="139199" y="101554"/>
                  <a:pt x="101792" y="139007"/>
                  <a:pt x="55752" y="139007"/>
                </a:cubicBezTo>
                <a:lnTo>
                  <a:pt x="55752" y="361922"/>
                </a:lnTo>
                <a:cubicBezTo>
                  <a:pt x="101792" y="361922"/>
                  <a:pt x="139199" y="399375"/>
                  <a:pt x="139199" y="445471"/>
                </a:cubicBezTo>
                <a:lnTo>
                  <a:pt x="751029" y="445471"/>
                </a:lnTo>
                <a:cubicBezTo>
                  <a:pt x="751029" y="399375"/>
                  <a:pt x="788437" y="361922"/>
                  <a:pt x="834477" y="361922"/>
                </a:cubicBezTo>
                <a:lnTo>
                  <a:pt x="834477" y="139007"/>
                </a:lnTo>
                <a:cubicBezTo>
                  <a:pt x="788437" y="139007"/>
                  <a:pt x="751029" y="101554"/>
                  <a:pt x="751029" y="55459"/>
                </a:cubicBezTo>
                <a:lnTo>
                  <a:pt x="139199" y="55459"/>
                </a:lnTo>
                <a:close/>
                <a:moveTo>
                  <a:pt x="27696" y="0"/>
                </a:moveTo>
                <a:lnTo>
                  <a:pt x="862532" y="0"/>
                </a:lnTo>
                <a:cubicBezTo>
                  <a:pt x="877999" y="0"/>
                  <a:pt x="890228" y="12244"/>
                  <a:pt x="890228" y="27729"/>
                </a:cubicBezTo>
                <a:lnTo>
                  <a:pt x="890228" y="473560"/>
                </a:lnTo>
                <a:cubicBezTo>
                  <a:pt x="890228" y="488685"/>
                  <a:pt x="877999" y="501290"/>
                  <a:pt x="862532" y="501290"/>
                </a:cubicBezTo>
                <a:lnTo>
                  <a:pt x="27696" y="501290"/>
                </a:lnTo>
                <a:cubicBezTo>
                  <a:pt x="12230" y="501290"/>
                  <a:pt x="0" y="488685"/>
                  <a:pt x="0" y="473560"/>
                </a:cubicBezTo>
                <a:lnTo>
                  <a:pt x="0" y="27729"/>
                </a:lnTo>
                <a:cubicBezTo>
                  <a:pt x="0" y="12244"/>
                  <a:pt x="12230" y="0"/>
                  <a:pt x="276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2" name="Freeform 62">
            <a:extLst>
              <a:ext uri="{FF2B5EF4-FFF2-40B4-BE49-F238E27FC236}">
                <a16:creationId xmlns:a16="http://schemas.microsoft.com/office/drawing/2014/main" xmlns="" id="{47DDAA49-F7B4-4143-AFA1-8A79D45C1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978" y="2953577"/>
            <a:ext cx="415709" cy="187967"/>
          </a:xfrm>
          <a:custGeom>
            <a:avLst/>
            <a:gdLst>
              <a:gd name="T0" fmla="*/ 0 w 890228"/>
              <a:gd name="T1" fmla="*/ 611188 h 666394"/>
              <a:gd name="T2" fmla="*/ 890228 w 890228"/>
              <a:gd name="T3" fmla="*/ 611188 h 666394"/>
              <a:gd name="T4" fmla="*/ 890228 w 890228"/>
              <a:gd name="T5" fmla="*/ 638969 h 666394"/>
              <a:gd name="T6" fmla="*/ 862532 w 890228"/>
              <a:gd name="T7" fmla="*/ 666394 h 666394"/>
              <a:gd name="T8" fmla="*/ 27696 w 890228"/>
              <a:gd name="T9" fmla="*/ 666394 h 666394"/>
              <a:gd name="T10" fmla="*/ 0 w 890228"/>
              <a:gd name="T11" fmla="*/ 638969 h 666394"/>
              <a:gd name="T12" fmla="*/ 0 w 890228"/>
              <a:gd name="T13" fmla="*/ 528638 h 666394"/>
              <a:gd name="T14" fmla="*/ 890228 w 890228"/>
              <a:gd name="T15" fmla="*/ 528638 h 666394"/>
              <a:gd name="T16" fmla="*/ 890228 w 890228"/>
              <a:gd name="T17" fmla="*/ 556419 h 666394"/>
              <a:gd name="T18" fmla="*/ 862532 w 890228"/>
              <a:gd name="T19" fmla="*/ 583844 h 666394"/>
              <a:gd name="T20" fmla="*/ 27696 w 890228"/>
              <a:gd name="T21" fmla="*/ 583844 h 666394"/>
              <a:gd name="T22" fmla="*/ 0 w 890228"/>
              <a:gd name="T23" fmla="*/ 556419 h 666394"/>
              <a:gd name="T24" fmla="*/ 668775 w 890228"/>
              <a:gd name="T25" fmla="*/ 222250 h 666394"/>
              <a:gd name="T26" fmla="*/ 696557 w 890228"/>
              <a:gd name="T27" fmla="*/ 250031 h 666394"/>
              <a:gd name="T28" fmla="*/ 668775 w 890228"/>
              <a:gd name="T29" fmla="*/ 277457 h 666394"/>
              <a:gd name="T30" fmla="*/ 641350 w 890228"/>
              <a:gd name="T31" fmla="*/ 250031 h 666394"/>
              <a:gd name="T32" fmla="*/ 668775 w 890228"/>
              <a:gd name="T33" fmla="*/ 222250 h 666394"/>
              <a:gd name="T34" fmla="*/ 223044 w 890228"/>
              <a:gd name="T35" fmla="*/ 222250 h 666394"/>
              <a:gd name="T36" fmla="*/ 250469 w 890228"/>
              <a:gd name="T37" fmla="*/ 250031 h 666394"/>
              <a:gd name="T38" fmla="*/ 223044 w 890228"/>
              <a:gd name="T39" fmla="*/ 277457 h 666394"/>
              <a:gd name="T40" fmla="*/ 195263 w 890228"/>
              <a:gd name="T41" fmla="*/ 250031 h 666394"/>
              <a:gd name="T42" fmla="*/ 223044 w 890228"/>
              <a:gd name="T43" fmla="*/ 222250 h 666394"/>
              <a:gd name="T44" fmla="*/ 446521 w 890228"/>
              <a:gd name="T45" fmla="*/ 111125 h 666394"/>
              <a:gd name="T46" fmla="*/ 558439 w 890228"/>
              <a:gd name="T47" fmla="*/ 250644 h 666394"/>
              <a:gd name="T48" fmla="*/ 446521 w 890228"/>
              <a:gd name="T49" fmla="*/ 390164 h 666394"/>
              <a:gd name="T50" fmla="*/ 334963 w 890228"/>
              <a:gd name="T51" fmla="*/ 250644 h 666394"/>
              <a:gd name="T52" fmla="*/ 446521 w 890228"/>
              <a:gd name="T53" fmla="*/ 111125 h 666394"/>
              <a:gd name="T54" fmla="*/ 139199 w 890228"/>
              <a:gd name="T55" fmla="*/ 55459 h 666394"/>
              <a:gd name="T56" fmla="*/ 55752 w 890228"/>
              <a:gd name="T57" fmla="*/ 139007 h 666394"/>
              <a:gd name="T58" fmla="*/ 55752 w 890228"/>
              <a:gd name="T59" fmla="*/ 361922 h 666394"/>
              <a:gd name="T60" fmla="*/ 139199 w 890228"/>
              <a:gd name="T61" fmla="*/ 445471 h 666394"/>
              <a:gd name="T62" fmla="*/ 751029 w 890228"/>
              <a:gd name="T63" fmla="*/ 445471 h 666394"/>
              <a:gd name="T64" fmla="*/ 834477 w 890228"/>
              <a:gd name="T65" fmla="*/ 361922 h 666394"/>
              <a:gd name="T66" fmla="*/ 834477 w 890228"/>
              <a:gd name="T67" fmla="*/ 139007 h 666394"/>
              <a:gd name="T68" fmla="*/ 751029 w 890228"/>
              <a:gd name="T69" fmla="*/ 55459 h 666394"/>
              <a:gd name="T70" fmla="*/ 27696 w 890228"/>
              <a:gd name="T71" fmla="*/ 0 h 666394"/>
              <a:gd name="T72" fmla="*/ 862532 w 890228"/>
              <a:gd name="T73" fmla="*/ 0 h 666394"/>
              <a:gd name="T74" fmla="*/ 890228 w 890228"/>
              <a:gd name="T75" fmla="*/ 27729 h 666394"/>
              <a:gd name="T76" fmla="*/ 890228 w 890228"/>
              <a:gd name="T77" fmla="*/ 473560 h 666394"/>
              <a:gd name="T78" fmla="*/ 862532 w 890228"/>
              <a:gd name="T79" fmla="*/ 501290 h 666394"/>
              <a:gd name="T80" fmla="*/ 27696 w 890228"/>
              <a:gd name="T81" fmla="*/ 501290 h 666394"/>
              <a:gd name="T82" fmla="*/ 0 w 890228"/>
              <a:gd name="T83" fmla="*/ 473560 h 666394"/>
              <a:gd name="T84" fmla="*/ 0 w 890228"/>
              <a:gd name="T85" fmla="*/ 27729 h 666394"/>
              <a:gd name="T86" fmla="*/ 27696 w 890228"/>
              <a:gd name="T87" fmla="*/ 0 h 66639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90228" h="666394">
                <a:moveTo>
                  <a:pt x="0" y="611188"/>
                </a:moveTo>
                <a:lnTo>
                  <a:pt x="890228" y="611188"/>
                </a:lnTo>
                <a:lnTo>
                  <a:pt x="890228" y="638969"/>
                </a:lnTo>
                <a:cubicBezTo>
                  <a:pt x="890228" y="654284"/>
                  <a:pt x="877999" y="666394"/>
                  <a:pt x="862532" y="666394"/>
                </a:cubicBezTo>
                <a:lnTo>
                  <a:pt x="27696" y="666394"/>
                </a:lnTo>
                <a:cubicBezTo>
                  <a:pt x="12230" y="666394"/>
                  <a:pt x="0" y="654284"/>
                  <a:pt x="0" y="638969"/>
                </a:cubicBezTo>
                <a:lnTo>
                  <a:pt x="0" y="611188"/>
                </a:lnTo>
                <a:close/>
                <a:moveTo>
                  <a:pt x="0" y="528638"/>
                </a:moveTo>
                <a:lnTo>
                  <a:pt x="890228" y="528638"/>
                </a:lnTo>
                <a:lnTo>
                  <a:pt x="890228" y="556419"/>
                </a:lnTo>
                <a:cubicBezTo>
                  <a:pt x="890228" y="571378"/>
                  <a:pt x="877999" y="583844"/>
                  <a:pt x="862532" y="583844"/>
                </a:cubicBezTo>
                <a:lnTo>
                  <a:pt x="27696" y="583844"/>
                </a:lnTo>
                <a:cubicBezTo>
                  <a:pt x="12230" y="583844"/>
                  <a:pt x="0" y="571378"/>
                  <a:pt x="0" y="556419"/>
                </a:cubicBezTo>
                <a:lnTo>
                  <a:pt x="0" y="528638"/>
                </a:lnTo>
                <a:close/>
                <a:moveTo>
                  <a:pt x="668775" y="222250"/>
                </a:moveTo>
                <a:cubicBezTo>
                  <a:pt x="684091" y="222250"/>
                  <a:pt x="696557" y="234716"/>
                  <a:pt x="696557" y="250031"/>
                </a:cubicBezTo>
                <a:cubicBezTo>
                  <a:pt x="696557" y="264991"/>
                  <a:pt x="684091" y="277457"/>
                  <a:pt x="668775" y="277457"/>
                </a:cubicBezTo>
                <a:cubicBezTo>
                  <a:pt x="653460" y="277457"/>
                  <a:pt x="641350" y="264991"/>
                  <a:pt x="641350" y="250031"/>
                </a:cubicBezTo>
                <a:cubicBezTo>
                  <a:pt x="641350" y="234716"/>
                  <a:pt x="653460" y="222250"/>
                  <a:pt x="668775" y="222250"/>
                </a:cubicBezTo>
                <a:close/>
                <a:moveTo>
                  <a:pt x="223044" y="222250"/>
                </a:moveTo>
                <a:cubicBezTo>
                  <a:pt x="238359" y="222250"/>
                  <a:pt x="250469" y="234716"/>
                  <a:pt x="250469" y="250031"/>
                </a:cubicBezTo>
                <a:cubicBezTo>
                  <a:pt x="250469" y="264991"/>
                  <a:pt x="238359" y="277457"/>
                  <a:pt x="223044" y="277457"/>
                </a:cubicBezTo>
                <a:cubicBezTo>
                  <a:pt x="207729" y="277457"/>
                  <a:pt x="195263" y="264991"/>
                  <a:pt x="195263" y="250031"/>
                </a:cubicBezTo>
                <a:cubicBezTo>
                  <a:pt x="195263" y="234716"/>
                  <a:pt x="207729" y="222250"/>
                  <a:pt x="223044" y="222250"/>
                </a:cubicBezTo>
                <a:close/>
                <a:moveTo>
                  <a:pt x="446521" y="111125"/>
                </a:moveTo>
                <a:cubicBezTo>
                  <a:pt x="508256" y="111125"/>
                  <a:pt x="558439" y="173494"/>
                  <a:pt x="558439" y="250644"/>
                </a:cubicBezTo>
                <a:cubicBezTo>
                  <a:pt x="558439" y="327434"/>
                  <a:pt x="508256" y="390164"/>
                  <a:pt x="446521" y="390164"/>
                </a:cubicBezTo>
                <a:cubicBezTo>
                  <a:pt x="385146" y="390164"/>
                  <a:pt x="334963" y="327434"/>
                  <a:pt x="334963" y="250644"/>
                </a:cubicBezTo>
                <a:cubicBezTo>
                  <a:pt x="334963" y="173494"/>
                  <a:pt x="385146" y="111125"/>
                  <a:pt x="446521" y="111125"/>
                </a:cubicBezTo>
                <a:close/>
                <a:moveTo>
                  <a:pt x="139199" y="55459"/>
                </a:moveTo>
                <a:cubicBezTo>
                  <a:pt x="139199" y="101554"/>
                  <a:pt x="101792" y="139007"/>
                  <a:pt x="55752" y="139007"/>
                </a:cubicBezTo>
                <a:lnTo>
                  <a:pt x="55752" y="361922"/>
                </a:lnTo>
                <a:cubicBezTo>
                  <a:pt x="101792" y="361922"/>
                  <a:pt x="139199" y="399375"/>
                  <a:pt x="139199" y="445471"/>
                </a:cubicBezTo>
                <a:lnTo>
                  <a:pt x="751029" y="445471"/>
                </a:lnTo>
                <a:cubicBezTo>
                  <a:pt x="751029" y="399375"/>
                  <a:pt x="788437" y="361922"/>
                  <a:pt x="834477" y="361922"/>
                </a:cubicBezTo>
                <a:lnTo>
                  <a:pt x="834477" y="139007"/>
                </a:lnTo>
                <a:cubicBezTo>
                  <a:pt x="788437" y="139007"/>
                  <a:pt x="751029" y="101554"/>
                  <a:pt x="751029" y="55459"/>
                </a:cubicBezTo>
                <a:lnTo>
                  <a:pt x="139199" y="55459"/>
                </a:lnTo>
                <a:close/>
                <a:moveTo>
                  <a:pt x="27696" y="0"/>
                </a:moveTo>
                <a:lnTo>
                  <a:pt x="862532" y="0"/>
                </a:lnTo>
                <a:cubicBezTo>
                  <a:pt x="877999" y="0"/>
                  <a:pt x="890228" y="12244"/>
                  <a:pt x="890228" y="27729"/>
                </a:cubicBezTo>
                <a:lnTo>
                  <a:pt x="890228" y="473560"/>
                </a:lnTo>
                <a:cubicBezTo>
                  <a:pt x="890228" y="488685"/>
                  <a:pt x="877999" y="501290"/>
                  <a:pt x="862532" y="501290"/>
                </a:cubicBezTo>
                <a:lnTo>
                  <a:pt x="27696" y="501290"/>
                </a:lnTo>
                <a:cubicBezTo>
                  <a:pt x="12230" y="501290"/>
                  <a:pt x="0" y="488685"/>
                  <a:pt x="0" y="473560"/>
                </a:cubicBezTo>
                <a:lnTo>
                  <a:pt x="0" y="27729"/>
                </a:lnTo>
                <a:cubicBezTo>
                  <a:pt x="0" y="12244"/>
                  <a:pt x="12230" y="0"/>
                  <a:pt x="276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3" name="Freeform 62">
            <a:extLst>
              <a:ext uri="{FF2B5EF4-FFF2-40B4-BE49-F238E27FC236}">
                <a16:creationId xmlns:a16="http://schemas.microsoft.com/office/drawing/2014/main" xmlns="" id="{5E9BEFB1-62E4-43D7-B982-7EBC6C874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614" y="4287787"/>
            <a:ext cx="312906" cy="162477"/>
          </a:xfrm>
          <a:custGeom>
            <a:avLst/>
            <a:gdLst>
              <a:gd name="T0" fmla="*/ 0 w 890228"/>
              <a:gd name="T1" fmla="*/ 611188 h 666394"/>
              <a:gd name="T2" fmla="*/ 890228 w 890228"/>
              <a:gd name="T3" fmla="*/ 611188 h 666394"/>
              <a:gd name="T4" fmla="*/ 890228 w 890228"/>
              <a:gd name="T5" fmla="*/ 638969 h 666394"/>
              <a:gd name="T6" fmla="*/ 862532 w 890228"/>
              <a:gd name="T7" fmla="*/ 666394 h 666394"/>
              <a:gd name="T8" fmla="*/ 27696 w 890228"/>
              <a:gd name="T9" fmla="*/ 666394 h 666394"/>
              <a:gd name="T10" fmla="*/ 0 w 890228"/>
              <a:gd name="T11" fmla="*/ 638969 h 666394"/>
              <a:gd name="T12" fmla="*/ 0 w 890228"/>
              <a:gd name="T13" fmla="*/ 528638 h 666394"/>
              <a:gd name="T14" fmla="*/ 890228 w 890228"/>
              <a:gd name="T15" fmla="*/ 528638 h 666394"/>
              <a:gd name="T16" fmla="*/ 890228 w 890228"/>
              <a:gd name="T17" fmla="*/ 556419 h 666394"/>
              <a:gd name="T18" fmla="*/ 862532 w 890228"/>
              <a:gd name="T19" fmla="*/ 583844 h 666394"/>
              <a:gd name="T20" fmla="*/ 27696 w 890228"/>
              <a:gd name="T21" fmla="*/ 583844 h 666394"/>
              <a:gd name="T22" fmla="*/ 0 w 890228"/>
              <a:gd name="T23" fmla="*/ 556419 h 666394"/>
              <a:gd name="T24" fmla="*/ 668775 w 890228"/>
              <a:gd name="T25" fmla="*/ 222250 h 666394"/>
              <a:gd name="T26" fmla="*/ 696557 w 890228"/>
              <a:gd name="T27" fmla="*/ 250031 h 666394"/>
              <a:gd name="T28" fmla="*/ 668775 w 890228"/>
              <a:gd name="T29" fmla="*/ 277457 h 666394"/>
              <a:gd name="T30" fmla="*/ 641350 w 890228"/>
              <a:gd name="T31" fmla="*/ 250031 h 666394"/>
              <a:gd name="T32" fmla="*/ 668775 w 890228"/>
              <a:gd name="T33" fmla="*/ 222250 h 666394"/>
              <a:gd name="T34" fmla="*/ 223044 w 890228"/>
              <a:gd name="T35" fmla="*/ 222250 h 666394"/>
              <a:gd name="T36" fmla="*/ 250469 w 890228"/>
              <a:gd name="T37" fmla="*/ 250031 h 666394"/>
              <a:gd name="T38" fmla="*/ 223044 w 890228"/>
              <a:gd name="T39" fmla="*/ 277457 h 666394"/>
              <a:gd name="T40" fmla="*/ 195263 w 890228"/>
              <a:gd name="T41" fmla="*/ 250031 h 666394"/>
              <a:gd name="T42" fmla="*/ 223044 w 890228"/>
              <a:gd name="T43" fmla="*/ 222250 h 666394"/>
              <a:gd name="T44" fmla="*/ 446521 w 890228"/>
              <a:gd name="T45" fmla="*/ 111125 h 666394"/>
              <a:gd name="T46" fmla="*/ 558439 w 890228"/>
              <a:gd name="T47" fmla="*/ 250644 h 666394"/>
              <a:gd name="T48" fmla="*/ 446521 w 890228"/>
              <a:gd name="T49" fmla="*/ 390164 h 666394"/>
              <a:gd name="T50" fmla="*/ 334963 w 890228"/>
              <a:gd name="T51" fmla="*/ 250644 h 666394"/>
              <a:gd name="T52" fmla="*/ 446521 w 890228"/>
              <a:gd name="T53" fmla="*/ 111125 h 666394"/>
              <a:gd name="T54" fmla="*/ 139199 w 890228"/>
              <a:gd name="T55" fmla="*/ 55459 h 666394"/>
              <a:gd name="T56" fmla="*/ 55752 w 890228"/>
              <a:gd name="T57" fmla="*/ 139007 h 666394"/>
              <a:gd name="T58" fmla="*/ 55752 w 890228"/>
              <a:gd name="T59" fmla="*/ 361922 h 666394"/>
              <a:gd name="T60" fmla="*/ 139199 w 890228"/>
              <a:gd name="T61" fmla="*/ 445471 h 666394"/>
              <a:gd name="T62" fmla="*/ 751029 w 890228"/>
              <a:gd name="T63" fmla="*/ 445471 h 666394"/>
              <a:gd name="T64" fmla="*/ 834477 w 890228"/>
              <a:gd name="T65" fmla="*/ 361922 h 666394"/>
              <a:gd name="T66" fmla="*/ 834477 w 890228"/>
              <a:gd name="T67" fmla="*/ 139007 h 666394"/>
              <a:gd name="T68" fmla="*/ 751029 w 890228"/>
              <a:gd name="T69" fmla="*/ 55459 h 666394"/>
              <a:gd name="T70" fmla="*/ 27696 w 890228"/>
              <a:gd name="T71" fmla="*/ 0 h 666394"/>
              <a:gd name="T72" fmla="*/ 862532 w 890228"/>
              <a:gd name="T73" fmla="*/ 0 h 666394"/>
              <a:gd name="T74" fmla="*/ 890228 w 890228"/>
              <a:gd name="T75" fmla="*/ 27729 h 666394"/>
              <a:gd name="T76" fmla="*/ 890228 w 890228"/>
              <a:gd name="T77" fmla="*/ 473560 h 666394"/>
              <a:gd name="T78" fmla="*/ 862532 w 890228"/>
              <a:gd name="T79" fmla="*/ 501290 h 666394"/>
              <a:gd name="T80" fmla="*/ 27696 w 890228"/>
              <a:gd name="T81" fmla="*/ 501290 h 666394"/>
              <a:gd name="T82" fmla="*/ 0 w 890228"/>
              <a:gd name="T83" fmla="*/ 473560 h 666394"/>
              <a:gd name="T84" fmla="*/ 0 w 890228"/>
              <a:gd name="T85" fmla="*/ 27729 h 666394"/>
              <a:gd name="T86" fmla="*/ 27696 w 890228"/>
              <a:gd name="T87" fmla="*/ 0 h 66639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90228" h="666394">
                <a:moveTo>
                  <a:pt x="0" y="611188"/>
                </a:moveTo>
                <a:lnTo>
                  <a:pt x="890228" y="611188"/>
                </a:lnTo>
                <a:lnTo>
                  <a:pt x="890228" y="638969"/>
                </a:lnTo>
                <a:cubicBezTo>
                  <a:pt x="890228" y="654284"/>
                  <a:pt x="877999" y="666394"/>
                  <a:pt x="862532" y="666394"/>
                </a:cubicBezTo>
                <a:lnTo>
                  <a:pt x="27696" y="666394"/>
                </a:lnTo>
                <a:cubicBezTo>
                  <a:pt x="12230" y="666394"/>
                  <a:pt x="0" y="654284"/>
                  <a:pt x="0" y="638969"/>
                </a:cubicBezTo>
                <a:lnTo>
                  <a:pt x="0" y="611188"/>
                </a:lnTo>
                <a:close/>
                <a:moveTo>
                  <a:pt x="0" y="528638"/>
                </a:moveTo>
                <a:lnTo>
                  <a:pt x="890228" y="528638"/>
                </a:lnTo>
                <a:lnTo>
                  <a:pt x="890228" y="556419"/>
                </a:lnTo>
                <a:cubicBezTo>
                  <a:pt x="890228" y="571378"/>
                  <a:pt x="877999" y="583844"/>
                  <a:pt x="862532" y="583844"/>
                </a:cubicBezTo>
                <a:lnTo>
                  <a:pt x="27696" y="583844"/>
                </a:lnTo>
                <a:cubicBezTo>
                  <a:pt x="12230" y="583844"/>
                  <a:pt x="0" y="571378"/>
                  <a:pt x="0" y="556419"/>
                </a:cubicBezTo>
                <a:lnTo>
                  <a:pt x="0" y="528638"/>
                </a:lnTo>
                <a:close/>
                <a:moveTo>
                  <a:pt x="668775" y="222250"/>
                </a:moveTo>
                <a:cubicBezTo>
                  <a:pt x="684091" y="222250"/>
                  <a:pt x="696557" y="234716"/>
                  <a:pt x="696557" y="250031"/>
                </a:cubicBezTo>
                <a:cubicBezTo>
                  <a:pt x="696557" y="264991"/>
                  <a:pt x="684091" y="277457"/>
                  <a:pt x="668775" y="277457"/>
                </a:cubicBezTo>
                <a:cubicBezTo>
                  <a:pt x="653460" y="277457"/>
                  <a:pt x="641350" y="264991"/>
                  <a:pt x="641350" y="250031"/>
                </a:cubicBezTo>
                <a:cubicBezTo>
                  <a:pt x="641350" y="234716"/>
                  <a:pt x="653460" y="222250"/>
                  <a:pt x="668775" y="222250"/>
                </a:cubicBezTo>
                <a:close/>
                <a:moveTo>
                  <a:pt x="223044" y="222250"/>
                </a:moveTo>
                <a:cubicBezTo>
                  <a:pt x="238359" y="222250"/>
                  <a:pt x="250469" y="234716"/>
                  <a:pt x="250469" y="250031"/>
                </a:cubicBezTo>
                <a:cubicBezTo>
                  <a:pt x="250469" y="264991"/>
                  <a:pt x="238359" y="277457"/>
                  <a:pt x="223044" y="277457"/>
                </a:cubicBezTo>
                <a:cubicBezTo>
                  <a:pt x="207729" y="277457"/>
                  <a:pt x="195263" y="264991"/>
                  <a:pt x="195263" y="250031"/>
                </a:cubicBezTo>
                <a:cubicBezTo>
                  <a:pt x="195263" y="234716"/>
                  <a:pt x="207729" y="222250"/>
                  <a:pt x="223044" y="222250"/>
                </a:cubicBezTo>
                <a:close/>
                <a:moveTo>
                  <a:pt x="446521" y="111125"/>
                </a:moveTo>
                <a:cubicBezTo>
                  <a:pt x="508256" y="111125"/>
                  <a:pt x="558439" y="173494"/>
                  <a:pt x="558439" y="250644"/>
                </a:cubicBezTo>
                <a:cubicBezTo>
                  <a:pt x="558439" y="327434"/>
                  <a:pt x="508256" y="390164"/>
                  <a:pt x="446521" y="390164"/>
                </a:cubicBezTo>
                <a:cubicBezTo>
                  <a:pt x="385146" y="390164"/>
                  <a:pt x="334963" y="327434"/>
                  <a:pt x="334963" y="250644"/>
                </a:cubicBezTo>
                <a:cubicBezTo>
                  <a:pt x="334963" y="173494"/>
                  <a:pt x="385146" y="111125"/>
                  <a:pt x="446521" y="111125"/>
                </a:cubicBezTo>
                <a:close/>
                <a:moveTo>
                  <a:pt x="139199" y="55459"/>
                </a:moveTo>
                <a:cubicBezTo>
                  <a:pt x="139199" y="101554"/>
                  <a:pt x="101792" y="139007"/>
                  <a:pt x="55752" y="139007"/>
                </a:cubicBezTo>
                <a:lnTo>
                  <a:pt x="55752" y="361922"/>
                </a:lnTo>
                <a:cubicBezTo>
                  <a:pt x="101792" y="361922"/>
                  <a:pt x="139199" y="399375"/>
                  <a:pt x="139199" y="445471"/>
                </a:cubicBezTo>
                <a:lnTo>
                  <a:pt x="751029" y="445471"/>
                </a:lnTo>
                <a:cubicBezTo>
                  <a:pt x="751029" y="399375"/>
                  <a:pt x="788437" y="361922"/>
                  <a:pt x="834477" y="361922"/>
                </a:cubicBezTo>
                <a:lnTo>
                  <a:pt x="834477" y="139007"/>
                </a:lnTo>
                <a:cubicBezTo>
                  <a:pt x="788437" y="139007"/>
                  <a:pt x="751029" y="101554"/>
                  <a:pt x="751029" y="55459"/>
                </a:cubicBezTo>
                <a:lnTo>
                  <a:pt x="139199" y="55459"/>
                </a:lnTo>
                <a:close/>
                <a:moveTo>
                  <a:pt x="27696" y="0"/>
                </a:moveTo>
                <a:lnTo>
                  <a:pt x="862532" y="0"/>
                </a:lnTo>
                <a:cubicBezTo>
                  <a:pt x="877999" y="0"/>
                  <a:pt x="890228" y="12244"/>
                  <a:pt x="890228" y="27729"/>
                </a:cubicBezTo>
                <a:lnTo>
                  <a:pt x="890228" y="473560"/>
                </a:lnTo>
                <a:cubicBezTo>
                  <a:pt x="890228" y="488685"/>
                  <a:pt x="877999" y="501290"/>
                  <a:pt x="862532" y="501290"/>
                </a:cubicBezTo>
                <a:lnTo>
                  <a:pt x="27696" y="501290"/>
                </a:lnTo>
                <a:cubicBezTo>
                  <a:pt x="12230" y="501290"/>
                  <a:pt x="0" y="488685"/>
                  <a:pt x="0" y="473560"/>
                </a:cubicBezTo>
                <a:lnTo>
                  <a:pt x="0" y="27729"/>
                </a:lnTo>
                <a:cubicBezTo>
                  <a:pt x="0" y="12244"/>
                  <a:pt x="12230" y="0"/>
                  <a:pt x="276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834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5AE26A5-ABB3-DB46-B308-F9C8187C268F}"/>
              </a:ext>
            </a:extLst>
          </p:cNvPr>
          <p:cNvSpPr txBox="1"/>
          <p:nvPr/>
        </p:nvSpPr>
        <p:spPr>
          <a:xfrm>
            <a:off x="1458218" y="711885"/>
            <a:ext cx="6099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Capacity Building and Research Support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8C1E991-F731-E540-AA90-CFE68C82EBEF}"/>
              </a:ext>
            </a:extLst>
          </p:cNvPr>
          <p:cNvSpPr txBox="1"/>
          <p:nvPr/>
        </p:nvSpPr>
        <p:spPr>
          <a:xfrm>
            <a:off x="3282893" y="1198132"/>
            <a:ext cx="254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113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Sustainability of the Sector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AA7B131-E03D-B846-9387-749C28C0DE85}"/>
              </a:ext>
            </a:extLst>
          </p:cNvPr>
          <p:cNvGrpSpPr/>
          <p:nvPr/>
        </p:nvGrpSpPr>
        <p:grpSpPr>
          <a:xfrm>
            <a:off x="1155459" y="1876180"/>
            <a:ext cx="1137163" cy="980313"/>
            <a:chOff x="6490010" y="3925229"/>
            <a:chExt cx="3207983" cy="2765503"/>
          </a:xfrm>
        </p:grpSpPr>
        <p:sp>
          <p:nvSpPr>
            <p:cNvPr id="2" name="Hexagon 1">
              <a:extLst>
                <a:ext uri="{FF2B5EF4-FFF2-40B4-BE49-F238E27FC236}">
                  <a16:creationId xmlns:a16="http://schemas.microsoft.com/office/drawing/2014/main" xmlns="" id="{A26686DD-9723-024F-899D-96F2EC791D83}"/>
                </a:ext>
              </a:extLst>
            </p:cNvPr>
            <p:cNvSpPr/>
            <p:nvPr/>
          </p:nvSpPr>
          <p:spPr>
            <a:xfrm>
              <a:off x="6490010" y="3925229"/>
              <a:ext cx="3207983" cy="2765503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>
                <a:latin typeface="Lato Light" panose="020F0502020204030203" pitchFamily="34" charset="0"/>
              </a:endParaRPr>
            </a:p>
          </p:txBody>
        </p:sp>
        <p:sp>
          <p:nvSpPr>
            <p:cNvPr id="3" name="Hexagon 2">
              <a:extLst>
                <a:ext uri="{FF2B5EF4-FFF2-40B4-BE49-F238E27FC236}">
                  <a16:creationId xmlns:a16="http://schemas.microsoft.com/office/drawing/2014/main" xmlns="" id="{F8952A0C-9D0C-6F4B-9E0E-FF511C11E59E}"/>
                </a:ext>
              </a:extLst>
            </p:cNvPr>
            <p:cNvSpPr/>
            <p:nvPr/>
          </p:nvSpPr>
          <p:spPr>
            <a:xfrm>
              <a:off x="6785210" y="4179712"/>
              <a:ext cx="2617582" cy="2256536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AD5DFCD-4B13-9A4B-AAAB-E180DFF9FEF8}"/>
              </a:ext>
            </a:extLst>
          </p:cNvPr>
          <p:cNvGrpSpPr/>
          <p:nvPr/>
        </p:nvGrpSpPr>
        <p:grpSpPr>
          <a:xfrm>
            <a:off x="1155459" y="3301545"/>
            <a:ext cx="1137163" cy="980313"/>
            <a:chOff x="6490010" y="3925229"/>
            <a:chExt cx="3207983" cy="2765503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xmlns="" id="{95F1D12A-6BC8-1B47-B3AF-0624626FAFC1}"/>
                </a:ext>
              </a:extLst>
            </p:cNvPr>
            <p:cNvSpPr/>
            <p:nvPr/>
          </p:nvSpPr>
          <p:spPr>
            <a:xfrm>
              <a:off x="6490010" y="3925229"/>
              <a:ext cx="3207983" cy="2765503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>
                <a:latin typeface="Lato Light" panose="020F0502020204030203" pitchFamily="34" charset="0"/>
              </a:endParaRP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xmlns="" id="{5F37F8E1-2293-5C46-99DB-14D696994B9C}"/>
                </a:ext>
              </a:extLst>
            </p:cNvPr>
            <p:cNvSpPr/>
            <p:nvPr/>
          </p:nvSpPr>
          <p:spPr>
            <a:xfrm>
              <a:off x="6785210" y="4179712"/>
              <a:ext cx="2617582" cy="2256536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CEDE06A-EDB6-3449-9937-3B177A876E06}"/>
              </a:ext>
            </a:extLst>
          </p:cNvPr>
          <p:cNvGrpSpPr/>
          <p:nvPr/>
        </p:nvGrpSpPr>
        <p:grpSpPr>
          <a:xfrm>
            <a:off x="2397264" y="2594525"/>
            <a:ext cx="1137163" cy="980313"/>
            <a:chOff x="6490010" y="3925229"/>
            <a:chExt cx="3207983" cy="2765503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xmlns="" id="{E2E4C0B2-3753-F445-9F55-8A72BC73D7FD}"/>
                </a:ext>
              </a:extLst>
            </p:cNvPr>
            <p:cNvSpPr/>
            <p:nvPr/>
          </p:nvSpPr>
          <p:spPr>
            <a:xfrm>
              <a:off x="6490010" y="3925229"/>
              <a:ext cx="3207983" cy="2765503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>
                <a:latin typeface="Lato Light" panose="020F0502020204030203" pitchFamily="34" charset="0"/>
              </a:endParaRPr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xmlns="" id="{15EC86F3-2033-0345-A377-84DB13FD8252}"/>
                </a:ext>
              </a:extLst>
            </p:cNvPr>
            <p:cNvSpPr/>
            <p:nvPr/>
          </p:nvSpPr>
          <p:spPr>
            <a:xfrm>
              <a:off x="6785210" y="4179712"/>
              <a:ext cx="2617582" cy="2256536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CDC17E1-8715-8240-B74D-73A65AD08EB3}"/>
              </a:ext>
            </a:extLst>
          </p:cNvPr>
          <p:cNvGrpSpPr/>
          <p:nvPr/>
        </p:nvGrpSpPr>
        <p:grpSpPr>
          <a:xfrm>
            <a:off x="2397264" y="3974779"/>
            <a:ext cx="1137163" cy="980313"/>
            <a:chOff x="6490010" y="3925229"/>
            <a:chExt cx="3207983" cy="2765503"/>
          </a:xfrm>
        </p:grpSpPr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xmlns="" id="{60350BD6-763A-4846-B36D-4B1ED0E91845}"/>
                </a:ext>
              </a:extLst>
            </p:cNvPr>
            <p:cNvSpPr/>
            <p:nvPr/>
          </p:nvSpPr>
          <p:spPr>
            <a:xfrm>
              <a:off x="6490010" y="3925229"/>
              <a:ext cx="3207983" cy="2765503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>
                <a:latin typeface="Lato Light" panose="020F0502020204030203" pitchFamily="34" charset="0"/>
              </a:endParaRPr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xmlns="" id="{69929382-FA04-E14E-9A75-79341D771553}"/>
                </a:ext>
              </a:extLst>
            </p:cNvPr>
            <p:cNvSpPr/>
            <p:nvPr/>
          </p:nvSpPr>
          <p:spPr>
            <a:xfrm>
              <a:off x="6785210" y="4179712"/>
              <a:ext cx="2617582" cy="2256536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DC08F4DD-9576-164C-B072-69D25ED721FC}"/>
              </a:ext>
            </a:extLst>
          </p:cNvPr>
          <p:cNvSpPr/>
          <p:nvPr/>
        </p:nvSpPr>
        <p:spPr>
          <a:xfrm>
            <a:off x="5930925" y="1876180"/>
            <a:ext cx="980949" cy="9803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0CA8EBBD-1362-1243-AB28-635BB042FFE4}"/>
              </a:ext>
            </a:extLst>
          </p:cNvPr>
          <p:cNvSpPr/>
          <p:nvPr/>
        </p:nvSpPr>
        <p:spPr>
          <a:xfrm>
            <a:off x="5930925" y="3301545"/>
            <a:ext cx="980949" cy="9803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6EEAB39A-D593-B94C-8838-46D6A13BAAA9}"/>
              </a:ext>
            </a:extLst>
          </p:cNvPr>
          <p:cNvSpPr/>
          <p:nvPr/>
        </p:nvSpPr>
        <p:spPr>
          <a:xfrm>
            <a:off x="7172731" y="2594525"/>
            <a:ext cx="980949" cy="9803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83850FFE-6176-3C44-8200-8E5128AD3228}"/>
              </a:ext>
            </a:extLst>
          </p:cNvPr>
          <p:cNvSpPr/>
          <p:nvPr/>
        </p:nvSpPr>
        <p:spPr>
          <a:xfrm>
            <a:off x="7172731" y="3974779"/>
            <a:ext cx="980949" cy="9803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5F582DE-D35B-3C4C-8179-92D5C396FD7C}"/>
              </a:ext>
            </a:extLst>
          </p:cNvPr>
          <p:cNvSpPr txBox="1"/>
          <p:nvPr/>
        </p:nvSpPr>
        <p:spPr>
          <a:xfrm>
            <a:off x="7433588" y="4281858"/>
            <a:ext cx="63190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2 027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9E205BF-DBF8-F943-B0E6-F8AC3995A7B1}"/>
              </a:ext>
            </a:extLst>
          </p:cNvPr>
          <p:cNvSpPr txBox="1"/>
          <p:nvPr/>
        </p:nvSpPr>
        <p:spPr>
          <a:xfrm>
            <a:off x="7507957" y="2930521"/>
            <a:ext cx="38343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872B021-D99A-E24A-A52C-5796080AFCC3}"/>
              </a:ext>
            </a:extLst>
          </p:cNvPr>
          <p:cNvSpPr txBox="1"/>
          <p:nvPr/>
        </p:nvSpPr>
        <p:spPr>
          <a:xfrm>
            <a:off x="6148729" y="3665978"/>
            <a:ext cx="59022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1 478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0A2CB6F-D785-5948-9D9C-11DA6CF48F5A}"/>
              </a:ext>
            </a:extLst>
          </p:cNvPr>
          <p:cNvSpPr txBox="1"/>
          <p:nvPr/>
        </p:nvSpPr>
        <p:spPr>
          <a:xfrm>
            <a:off x="6127890" y="2238831"/>
            <a:ext cx="63190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3 405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F6E2FB2-7684-2342-8B9F-E46FC849DB28}"/>
              </a:ext>
            </a:extLst>
          </p:cNvPr>
          <p:cNvSpPr txBox="1"/>
          <p:nvPr/>
        </p:nvSpPr>
        <p:spPr>
          <a:xfrm>
            <a:off x="6278572" y="5026019"/>
            <a:ext cx="28565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</a:t>
            </a: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xmlns="" id="{5D591B6C-5127-C04C-8AAA-128B204681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5646" y="2200436"/>
            <a:ext cx="496788" cy="331801"/>
          </a:xfrm>
          <a:custGeom>
            <a:avLst/>
            <a:gdLst>
              <a:gd name="connsiteX0" fmla="*/ 1048678 w 1145117"/>
              <a:gd name="connsiteY0" fmla="*/ 645265 h 764815"/>
              <a:gd name="connsiteX1" fmla="*/ 1064235 w 1145117"/>
              <a:gd name="connsiteY1" fmla="*/ 651889 h 764815"/>
              <a:gd name="connsiteX2" fmla="*/ 1063878 w 1145117"/>
              <a:gd name="connsiteY2" fmla="*/ 683400 h 764815"/>
              <a:gd name="connsiteX3" fmla="*/ 1048187 w 1145117"/>
              <a:gd name="connsiteY3" fmla="*/ 690204 h 764815"/>
              <a:gd name="connsiteX4" fmla="*/ 1032496 w 1145117"/>
              <a:gd name="connsiteY4" fmla="*/ 683758 h 764815"/>
              <a:gd name="connsiteX5" fmla="*/ 1032496 w 1145117"/>
              <a:gd name="connsiteY5" fmla="*/ 652247 h 764815"/>
              <a:gd name="connsiteX6" fmla="*/ 1032853 w 1145117"/>
              <a:gd name="connsiteY6" fmla="*/ 651531 h 764815"/>
              <a:gd name="connsiteX7" fmla="*/ 1048678 w 1145117"/>
              <a:gd name="connsiteY7" fmla="*/ 645265 h 764815"/>
              <a:gd name="connsiteX8" fmla="*/ 572411 w 1145117"/>
              <a:gd name="connsiteY8" fmla="*/ 533500 h 764815"/>
              <a:gd name="connsiteX9" fmla="*/ 541110 w 1145117"/>
              <a:gd name="connsiteY9" fmla="*/ 564798 h 764815"/>
              <a:gd name="connsiteX10" fmla="*/ 572411 w 1145117"/>
              <a:gd name="connsiteY10" fmla="*/ 596096 h 764815"/>
              <a:gd name="connsiteX11" fmla="*/ 603711 w 1145117"/>
              <a:gd name="connsiteY11" fmla="*/ 564798 h 764815"/>
              <a:gd name="connsiteX12" fmla="*/ 572411 w 1145117"/>
              <a:gd name="connsiteY12" fmla="*/ 533500 h 764815"/>
              <a:gd name="connsiteX13" fmla="*/ 274872 w 1145117"/>
              <a:gd name="connsiteY13" fmla="*/ 259016 h 764815"/>
              <a:gd name="connsiteX14" fmla="*/ 44613 w 1145117"/>
              <a:gd name="connsiteY14" fmla="*/ 489611 h 764815"/>
              <a:gd name="connsiteX15" fmla="*/ 82390 w 1145117"/>
              <a:gd name="connsiteY15" fmla="*/ 616241 h 764815"/>
              <a:gd name="connsiteX16" fmla="*/ 212630 w 1145117"/>
              <a:gd name="connsiteY16" fmla="*/ 486014 h 764815"/>
              <a:gd name="connsiteX17" fmla="*/ 228461 w 1145117"/>
              <a:gd name="connsiteY17" fmla="*/ 479539 h 764815"/>
              <a:gd name="connsiteX18" fmla="*/ 244291 w 1145117"/>
              <a:gd name="connsiteY18" fmla="*/ 486014 h 764815"/>
              <a:gd name="connsiteX19" fmla="*/ 290343 w 1145117"/>
              <a:gd name="connsiteY19" fmla="*/ 532061 h 764815"/>
              <a:gd name="connsiteX20" fmla="*/ 342151 w 1145117"/>
              <a:gd name="connsiteY20" fmla="*/ 480618 h 764815"/>
              <a:gd name="connsiteX21" fmla="*/ 325242 w 1145117"/>
              <a:gd name="connsiteY21" fmla="*/ 459033 h 764815"/>
              <a:gd name="connsiteX22" fmla="*/ 347908 w 1145117"/>
              <a:gd name="connsiteY22" fmla="*/ 436729 h 764815"/>
              <a:gd name="connsiteX23" fmla="*/ 395039 w 1145117"/>
              <a:gd name="connsiteY23" fmla="*/ 436729 h 764815"/>
              <a:gd name="connsiteX24" fmla="*/ 417345 w 1145117"/>
              <a:gd name="connsiteY24" fmla="*/ 459033 h 764815"/>
              <a:gd name="connsiteX25" fmla="*/ 417345 w 1145117"/>
              <a:gd name="connsiteY25" fmla="*/ 506519 h 764815"/>
              <a:gd name="connsiteX26" fmla="*/ 395039 w 1145117"/>
              <a:gd name="connsiteY26" fmla="*/ 528823 h 764815"/>
              <a:gd name="connsiteX27" fmla="*/ 373452 w 1145117"/>
              <a:gd name="connsiteY27" fmla="*/ 512275 h 764815"/>
              <a:gd name="connsiteX28" fmla="*/ 306173 w 1145117"/>
              <a:gd name="connsiteY28" fmla="*/ 579547 h 764815"/>
              <a:gd name="connsiteX29" fmla="*/ 274513 w 1145117"/>
              <a:gd name="connsiteY29" fmla="*/ 579547 h 764815"/>
              <a:gd name="connsiteX30" fmla="*/ 228461 w 1145117"/>
              <a:gd name="connsiteY30" fmla="*/ 533500 h 764815"/>
              <a:gd name="connsiteX31" fmla="*/ 110813 w 1145117"/>
              <a:gd name="connsiteY31" fmla="*/ 651136 h 764815"/>
              <a:gd name="connsiteX32" fmla="*/ 274872 w 1145117"/>
              <a:gd name="connsiteY32" fmla="*/ 719847 h 764815"/>
              <a:gd name="connsiteX33" fmla="*/ 505491 w 1145117"/>
              <a:gd name="connsiteY33" fmla="*/ 489611 h 764815"/>
              <a:gd name="connsiteX34" fmla="*/ 274872 w 1145117"/>
              <a:gd name="connsiteY34" fmla="*/ 259016 h 764815"/>
              <a:gd name="connsiteX35" fmla="*/ 526872 w 1145117"/>
              <a:gd name="connsiteY35" fmla="*/ 153987 h 764815"/>
              <a:gd name="connsiteX36" fmla="*/ 542519 w 1145117"/>
              <a:gd name="connsiteY36" fmla="*/ 160388 h 764815"/>
              <a:gd name="connsiteX37" fmla="*/ 548920 w 1145117"/>
              <a:gd name="connsiteY37" fmla="*/ 176034 h 764815"/>
              <a:gd name="connsiteX38" fmla="*/ 542519 w 1145117"/>
              <a:gd name="connsiteY38" fmla="*/ 191681 h 764815"/>
              <a:gd name="connsiteX39" fmla="*/ 526872 w 1145117"/>
              <a:gd name="connsiteY39" fmla="*/ 198081 h 764815"/>
              <a:gd name="connsiteX40" fmla="*/ 511226 w 1145117"/>
              <a:gd name="connsiteY40" fmla="*/ 191681 h 764815"/>
              <a:gd name="connsiteX41" fmla="*/ 504825 w 1145117"/>
              <a:gd name="connsiteY41" fmla="*/ 176034 h 764815"/>
              <a:gd name="connsiteX42" fmla="*/ 511226 w 1145117"/>
              <a:gd name="connsiteY42" fmla="*/ 160388 h 764815"/>
              <a:gd name="connsiteX43" fmla="*/ 526872 w 1145117"/>
              <a:gd name="connsiteY43" fmla="*/ 153987 h 764815"/>
              <a:gd name="connsiteX44" fmla="*/ 572770 w 1145117"/>
              <a:gd name="connsiteY44" fmla="*/ 44608 h 764815"/>
              <a:gd name="connsiteX45" fmla="*/ 534274 w 1145117"/>
              <a:gd name="connsiteY45" fmla="*/ 83461 h 764815"/>
              <a:gd name="connsiteX46" fmla="*/ 511968 w 1145117"/>
              <a:gd name="connsiteY46" fmla="*/ 105765 h 764815"/>
              <a:gd name="connsiteX47" fmla="*/ 304734 w 1145117"/>
              <a:gd name="connsiteY47" fmla="*/ 105765 h 764815"/>
              <a:gd name="connsiteX48" fmla="*/ 215509 w 1145117"/>
              <a:gd name="connsiteY48" fmla="*/ 154690 h 764815"/>
              <a:gd name="connsiteX49" fmla="*/ 161901 w 1145117"/>
              <a:gd name="connsiteY49" fmla="*/ 238510 h 764815"/>
              <a:gd name="connsiteX50" fmla="*/ 274872 w 1145117"/>
              <a:gd name="connsiteY50" fmla="*/ 214407 h 764815"/>
              <a:gd name="connsiteX51" fmla="*/ 505491 w 1145117"/>
              <a:gd name="connsiteY51" fmla="*/ 339238 h 764815"/>
              <a:gd name="connsiteX52" fmla="*/ 505491 w 1145117"/>
              <a:gd name="connsiteY52" fmla="*/ 252540 h 764815"/>
              <a:gd name="connsiteX53" fmla="*/ 527798 w 1145117"/>
              <a:gd name="connsiteY53" fmla="*/ 230236 h 764815"/>
              <a:gd name="connsiteX54" fmla="*/ 550104 w 1145117"/>
              <a:gd name="connsiteY54" fmla="*/ 252540 h 764815"/>
              <a:gd name="connsiteX55" fmla="*/ 550104 w 1145117"/>
              <a:gd name="connsiteY55" fmla="*/ 489611 h 764815"/>
              <a:gd name="connsiteX56" fmla="*/ 550104 w 1145117"/>
              <a:gd name="connsiteY56" fmla="*/ 492130 h 764815"/>
              <a:gd name="connsiteX57" fmla="*/ 572411 w 1145117"/>
              <a:gd name="connsiteY57" fmla="*/ 488892 h 764815"/>
              <a:gd name="connsiteX58" fmla="*/ 595077 w 1145117"/>
              <a:gd name="connsiteY58" fmla="*/ 492130 h 764815"/>
              <a:gd name="connsiteX59" fmla="*/ 595077 w 1145117"/>
              <a:gd name="connsiteY59" fmla="*/ 489611 h 764815"/>
              <a:gd name="connsiteX60" fmla="*/ 595077 w 1145117"/>
              <a:gd name="connsiteY60" fmla="*/ 176634 h 764815"/>
              <a:gd name="connsiteX61" fmla="*/ 617023 w 1145117"/>
              <a:gd name="connsiteY61" fmla="*/ 154330 h 764815"/>
              <a:gd name="connsiteX62" fmla="*/ 639689 w 1145117"/>
              <a:gd name="connsiteY62" fmla="*/ 176634 h 764815"/>
              <a:gd name="connsiteX63" fmla="*/ 639689 w 1145117"/>
              <a:gd name="connsiteY63" fmla="*/ 338879 h 764815"/>
              <a:gd name="connsiteX64" fmla="*/ 675308 w 1145117"/>
              <a:gd name="connsiteY64" fmla="*/ 294990 h 764815"/>
              <a:gd name="connsiteX65" fmla="*/ 982920 w 1145117"/>
              <a:gd name="connsiteY65" fmla="*/ 238510 h 764815"/>
              <a:gd name="connsiteX66" fmla="*/ 929313 w 1145117"/>
              <a:gd name="connsiteY66" fmla="*/ 154690 h 764815"/>
              <a:gd name="connsiteX67" fmla="*/ 840087 w 1145117"/>
              <a:gd name="connsiteY67" fmla="*/ 105765 h 764815"/>
              <a:gd name="connsiteX68" fmla="*/ 633573 w 1145117"/>
              <a:gd name="connsiteY68" fmla="*/ 105765 h 764815"/>
              <a:gd name="connsiteX69" fmla="*/ 611267 w 1145117"/>
              <a:gd name="connsiteY69" fmla="*/ 83461 h 764815"/>
              <a:gd name="connsiteX70" fmla="*/ 572770 w 1145117"/>
              <a:gd name="connsiteY70" fmla="*/ 44608 h 764815"/>
              <a:gd name="connsiteX71" fmla="*/ 572770 w 1145117"/>
              <a:gd name="connsiteY71" fmla="*/ 0 h 764815"/>
              <a:gd name="connsiteX72" fmla="*/ 653001 w 1145117"/>
              <a:gd name="connsiteY72" fmla="*/ 61156 h 764815"/>
              <a:gd name="connsiteX73" fmla="*/ 840087 w 1145117"/>
              <a:gd name="connsiteY73" fmla="*/ 61156 h 764815"/>
              <a:gd name="connsiteX74" fmla="*/ 967090 w 1145117"/>
              <a:gd name="connsiteY74" fmla="*/ 130587 h 764815"/>
              <a:gd name="connsiteX75" fmla="*/ 1099129 w 1145117"/>
              <a:gd name="connsiteY75" fmla="*/ 337440 h 764815"/>
              <a:gd name="connsiteX76" fmla="*/ 1102367 w 1145117"/>
              <a:gd name="connsiteY76" fmla="*/ 342476 h 764815"/>
              <a:gd name="connsiteX77" fmla="*/ 1105965 w 1145117"/>
              <a:gd name="connsiteY77" fmla="*/ 347513 h 764815"/>
              <a:gd name="connsiteX78" fmla="*/ 1107044 w 1145117"/>
              <a:gd name="connsiteY78" fmla="*/ 350031 h 764815"/>
              <a:gd name="connsiteX79" fmla="*/ 1142302 w 1145117"/>
              <a:gd name="connsiteY79" fmla="*/ 450040 h 764815"/>
              <a:gd name="connsiteX80" fmla="*/ 1113520 w 1145117"/>
              <a:gd name="connsiteY80" fmla="*/ 617680 h 764815"/>
              <a:gd name="connsiteX81" fmla="*/ 1083299 w 1145117"/>
              <a:gd name="connsiteY81" fmla="*/ 627033 h 764815"/>
              <a:gd name="connsiteX82" fmla="*/ 1073944 w 1145117"/>
              <a:gd name="connsiteY82" fmla="*/ 596815 h 764815"/>
              <a:gd name="connsiteX83" fmla="*/ 1067108 w 1145117"/>
              <a:gd name="connsiteY83" fmla="*/ 369817 h 764815"/>
              <a:gd name="connsiteX84" fmla="*/ 1062071 w 1145117"/>
              <a:gd name="connsiteY84" fmla="*/ 361902 h 764815"/>
              <a:gd name="connsiteX85" fmla="*/ 1032929 w 1145117"/>
              <a:gd name="connsiteY85" fmla="*/ 326647 h 764815"/>
              <a:gd name="connsiteX86" fmla="*/ 707328 w 1145117"/>
              <a:gd name="connsiteY86" fmla="*/ 326647 h 764815"/>
              <a:gd name="connsiteX87" fmla="*/ 675308 w 1145117"/>
              <a:gd name="connsiteY87" fmla="*/ 613003 h 764815"/>
              <a:gd name="connsiteX88" fmla="*/ 802670 w 1145117"/>
              <a:gd name="connsiteY88" fmla="*/ 486014 h 764815"/>
              <a:gd name="connsiteX89" fmla="*/ 833971 w 1145117"/>
              <a:gd name="connsiteY89" fmla="*/ 486014 h 764815"/>
              <a:gd name="connsiteX90" fmla="*/ 880023 w 1145117"/>
              <a:gd name="connsiteY90" fmla="*/ 532061 h 764815"/>
              <a:gd name="connsiteX91" fmla="*/ 931471 w 1145117"/>
              <a:gd name="connsiteY91" fmla="*/ 480618 h 764815"/>
              <a:gd name="connsiteX92" fmla="*/ 915281 w 1145117"/>
              <a:gd name="connsiteY92" fmla="*/ 459033 h 764815"/>
              <a:gd name="connsiteX93" fmla="*/ 937588 w 1145117"/>
              <a:gd name="connsiteY93" fmla="*/ 436729 h 764815"/>
              <a:gd name="connsiteX94" fmla="*/ 984719 w 1145117"/>
              <a:gd name="connsiteY94" fmla="*/ 436729 h 764815"/>
              <a:gd name="connsiteX95" fmla="*/ 1007385 w 1145117"/>
              <a:gd name="connsiteY95" fmla="*/ 459033 h 764815"/>
              <a:gd name="connsiteX96" fmla="*/ 1007385 w 1145117"/>
              <a:gd name="connsiteY96" fmla="*/ 506519 h 764815"/>
              <a:gd name="connsiteX97" fmla="*/ 984719 w 1145117"/>
              <a:gd name="connsiteY97" fmla="*/ 528823 h 764815"/>
              <a:gd name="connsiteX98" fmla="*/ 963132 w 1145117"/>
              <a:gd name="connsiteY98" fmla="*/ 512275 h 764815"/>
              <a:gd name="connsiteX99" fmla="*/ 895853 w 1145117"/>
              <a:gd name="connsiteY99" fmla="*/ 579547 h 764815"/>
              <a:gd name="connsiteX100" fmla="*/ 880023 w 1145117"/>
              <a:gd name="connsiteY100" fmla="*/ 586382 h 764815"/>
              <a:gd name="connsiteX101" fmla="*/ 864552 w 1145117"/>
              <a:gd name="connsiteY101" fmla="*/ 579547 h 764815"/>
              <a:gd name="connsiteX102" fmla="*/ 818140 w 1145117"/>
              <a:gd name="connsiteY102" fmla="*/ 533500 h 764815"/>
              <a:gd name="connsiteX103" fmla="*/ 703371 w 1145117"/>
              <a:gd name="connsiteY103" fmla="*/ 648618 h 764815"/>
              <a:gd name="connsiteX104" fmla="*/ 707328 w 1145117"/>
              <a:gd name="connsiteY104" fmla="*/ 652216 h 764815"/>
              <a:gd name="connsiteX105" fmla="*/ 971407 w 1145117"/>
              <a:gd name="connsiteY105" fmla="*/ 696464 h 764815"/>
              <a:gd name="connsiteX106" fmla="*/ 1001628 w 1145117"/>
              <a:gd name="connsiteY106" fmla="*/ 706537 h 764815"/>
              <a:gd name="connsiteX107" fmla="*/ 991555 w 1145117"/>
              <a:gd name="connsiteY107" fmla="*/ 736396 h 764815"/>
              <a:gd name="connsiteX108" fmla="*/ 869949 w 1145117"/>
              <a:gd name="connsiteY108" fmla="*/ 764815 h 764815"/>
              <a:gd name="connsiteX109" fmla="*/ 675308 w 1145117"/>
              <a:gd name="connsiteY109" fmla="*/ 684233 h 764815"/>
              <a:gd name="connsiteX110" fmla="*/ 626737 w 1145117"/>
              <a:gd name="connsiteY110" fmla="*/ 618040 h 764815"/>
              <a:gd name="connsiteX111" fmla="*/ 572411 w 1145117"/>
              <a:gd name="connsiteY111" fmla="*/ 640704 h 764815"/>
              <a:gd name="connsiteX112" fmla="*/ 518444 w 1145117"/>
              <a:gd name="connsiteY112" fmla="*/ 618040 h 764815"/>
              <a:gd name="connsiteX113" fmla="*/ 274872 w 1145117"/>
              <a:gd name="connsiteY113" fmla="*/ 764456 h 764815"/>
              <a:gd name="connsiteX114" fmla="*/ 0 w 1145117"/>
              <a:gd name="connsiteY114" fmla="*/ 489611 h 764815"/>
              <a:gd name="connsiteX115" fmla="*/ 37417 w 1145117"/>
              <a:gd name="connsiteY115" fmla="*/ 350750 h 764815"/>
              <a:gd name="connsiteX116" fmla="*/ 38857 w 1145117"/>
              <a:gd name="connsiteY116" fmla="*/ 347513 h 764815"/>
              <a:gd name="connsiteX117" fmla="*/ 178091 w 1145117"/>
              <a:gd name="connsiteY117" fmla="*/ 130587 h 764815"/>
              <a:gd name="connsiteX118" fmla="*/ 304734 w 1145117"/>
              <a:gd name="connsiteY118" fmla="*/ 61156 h 764815"/>
              <a:gd name="connsiteX119" fmla="*/ 492539 w 1145117"/>
              <a:gd name="connsiteY119" fmla="*/ 61156 h 764815"/>
              <a:gd name="connsiteX120" fmla="*/ 572770 w 1145117"/>
              <a:gd name="connsiteY120" fmla="*/ 0 h 76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145117" h="764815">
                <a:moveTo>
                  <a:pt x="1048678" y="645265"/>
                </a:moveTo>
                <a:cubicBezTo>
                  <a:pt x="1054339" y="645354"/>
                  <a:pt x="1059955" y="647592"/>
                  <a:pt x="1064235" y="651889"/>
                </a:cubicBezTo>
                <a:cubicBezTo>
                  <a:pt x="1072794" y="660483"/>
                  <a:pt x="1072794" y="674806"/>
                  <a:pt x="1063878" y="683400"/>
                </a:cubicBezTo>
                <a:cubicBezTo>
                  <a:pt x="1059599" y="687697"/>
                  <a:pt x="1053893" y="690204"/>
                  <a:pt x="1048187" y="690204"/>
                </a:cubicBezTo>
                <a:cubicBezTo>
                  <a:pt x="1042481" y="690204"/>
                  <a:pt x="1036775" y="688055"/>
                  <a:pt x="1032496" y="683758"/>
                </a:cubicBezTo>
                <a:cubicBezTo>
                  <a:pt x="1023937" y="675165"/>
                  <a:pt x="1023937" y="661199"/>
                  <a:pt x="1032496" y="652247"/>
                </a:cubicBezTo>
                <a:lnTo>
                  <a:pt x="1032853" y="651531"/>
                </a:lnTo>
                <a:cubicBezTo>
                  <a:pt x="1037311" y="647234"/>
                  <a:pt x="1043016" y="645175"/>
                  <a:pt x="1048678" y="645265"/>
                </a:cubicBezTo>
                <a:close/>
                <a:moveTo>
                  <a:pt x="572411" y="533500"/>
                </a:moveTo>
                <a:cubicBezTo>
                  <a:pt x="555141" y="533500"/>
                  <a:pt x="541110" y="547530"/>
                  <a:pt x="541110" y="564798"/>
                </a:cubicBezTo>
                <a:cubicBezTo>
                  <a:pt x="541110" y="582066"/>
                  <a:pt x="555141" y="596096"/>
                  <a:pt x="572411" y="596096"/>
                </a:cubicBezTo>
                <a:cubicBezTo>
                  <a:pt x="589680" y="596096"/>
                  <a:pt x="603711" y="582066"/>
                  <a:pt x="603711" y="564798"/>
                </a:cubicBezTo>
                <a:cubicBezTo>
                  <a:pt x="603711" y="547530"/>
                  <a:pt x="589680" y="533500"/>
                  <a:pt x="572411" y="533500"/>
                </a:cubicBezTo>
                <a:close/>
                <a:moveTo>
                  <a:pt x="274872" y="259016"/>
                </a:moveTo>
                <a:cubicBezTo>
                  <a:pt x="147870" y="259016"/>
                  <a:pt x="44613" y="362622"/>
                  <a:pt x="44613" y="489611"/>
                </a:cubicBezTo>
                <a:cubicBezTo>
                  <a:pt x="44613" y="536018"/>
                  <a:pt x="58644" y="579907"/>
                  <a:pt x="82390" y="616241"/>
                </a:cubicBezTo>
                <a:lnTo>
                  <a:pt x="212630" y="486014"/>
                </a:lnTo>
                <a:cubicBezTo>
                  <a:pt x="216948" y="481697"/>
                  <a:pt x="222704" y="479539"/>
                  <a:pt x="228461" y="479539"/>
                </a:cubicBezTo>
                <a:cubicBezTo>
                  <a:pt x="234577" y="479539"/>
                  <a:pt x="239974" y="481697"/>
                  <a:pt x="244291" y="486014"/>
                </a:cubicBezTo>
                <a:lnTo>
                  <a:pt x="290343" y="532061"/>
                </a:lnTo>
                <a:lnTo>
                  <a:pt x="342151" y="480618"/>
                </a:lnTo>
                <a:cubicBezTo>
                  <a:pt x="332437" y="478100"/>
                  <a:pt x="325242" y="469466"/>
                  <a:pt x="325242" y="459033"/>
                </a:cubicBezTo>
                <a:cubicBezTo>
                  <a:pt x="325242" y="446802"/>
                  <a:pt x="335315" y="436729"/>
                  <a:pt x="347908" y="436729"/>
                </a:cubicBezTo>
                <a:lnTo>
                  <a:pt x="395039" y="436729"/>
                </a:lnTo>
                <a:cubicBezTo>
                  <a:pt x="407631" y="436729"/>
                  <a:pt x="417345" y="446802"/>
                  <a:pt x="417345" y="459033"/>
                </a:cubicBezTo>
                <a:lnTo>
                  <a:pt x="417345" y="506519"/>
                </a:lnTo>
                <a:cubicBezTo>
                  <a:pt x="417345" y="518751"/>
                  <a:pt x="407631" y="528823"/>
                  <a:pt x="395039" y="528823"/>
                </a:cubicBezTo>
                <a:cubicBezTo>
                  <a:pt x="384965" y="528823"/>
                  <a:pt x="375971" y="521629"/>
                  <a:pt x="373452" y="512275"/>
                </a:cubicBezTo>
                <a:lnTo>
                  <a:pt x="306173" y="579547"/>
                </a:lnTo>
                <a:cubicBezTo>
                  <a:pt x="297538" y="588181"/>
                  <a:pt x="283147" y="588181"/>
                  <a:pt x="274513" y="579547"/>
                </a:cubicBezTo>
                <a:lnTo>
                  <a:pt x="228461" y="533500"/>
                </a:lnTo>
                <a:lnTo>
                  <a:pt x="110813" y="651136"/>
                </a:lnTo>
                <a:cubicBezTo>
                  <a:pt x="152547" y="693586"/>
                  <a:pt x="210831" y="719847"/>
                  <a:pt x="274872" y="719847"/>
                </a:cubicBezTo>
                <a:cubicBezTo>
                  <a:pt x="402235" y="719847"/>
                  <a:pt x="505491" y="616601"/>
                  <a:pt x="505491" y="489611"/>
                </a:cubicBezTo>
                <a:cubicBezTo>
                  <a:pt x="505491" y="362622"/>
                  <a:pt x="402235" y="259016"/>
                  <a:pt x="274872" y="259016"/>
                </a:cubicBezTo>
                <a:close/>
                <a:moveTo>
                  <a:pt x="526872" y="153987"/>
                </a:moveTo>
                <a:cubicBezTo>
                  <a:pt x="532562" y="153987"/>
                  <a:pt x="538252" y="156476"/>
                  <a:pt x="542519" y="160388"/>
                </a:cubicBezTo>
                <a:cubicBezTo>
                  <a:pt x="546430" y="164299"/>
                  <a:pt x="548920" y="170345"/>
                  <a:pt x="548920" y="176034"/>
                </a:cubicBezTo>
                <a:cubicBezTo>
                  <a:pt x="548920" y="181724"/>
                  <a:pt x="546430" y="187769"/>
                  <a:pt x="542519" y="191681"/>
                </a:cubicBezTo>
                <a:cubicBezTo>
                  <a:pt x="538252" y="195948"/>
                  <a:pt x="532562" y="198081"/>
                  <a:pt x="526872" y="198081"/>
                </a:cubicBezTo>
                <a:cubicBezTo>
                  <a:pt x="521183" y="198081"/>
                  <a:pt x="515493" y="195948"/>
                  <a:pt x="511226" y="191681"/>
                </a:cubicBezTo>
                <a:cubicBezTo>
                  <a:pt x="506959" y="187769"/>
                  <a:pt x="504825" y="181724"/>
                  <a:pt x="504825" y="176034"/>
                </a:cubicBezTo>
                <a:cubicBezTo>
                  <a:pt x="504825" y="170345"/>
                  <a:pt x="506959" y="164299"/>
                  <a:pt x="511226" y="160388"/>
                </a:cubicBezTo>
                <a:cubicBezTo>
                  <a:pt x="515493" y="156476"/>
                  <a:pt x="521183" y="153987"/>
                  <a:pt x="526872" y="153987"/>
                </a:cubicBezTo>
                <a:close/>
                <a:moveTo>
                  <a:pt x="572770" y="44608"/>
                </a:moveTo>
                <a:cubicBezTo>
                  <a:pt x="551543" y="44608"/>
                  <a:pt x="534274" y="61876"/>
                  <a:pt x="534274" y="83461"/>
                </a:cubicBezTo>
                <a:cubicBezTo>
                  <a:pt x="534274" y="95692"/>
                  <a:pt x="524200" y="105765"/>
                  <a:pt x="511968" y="105765"/>
                </a:cubicBezTo>
                <a:lnTo>
                  <a:pt x="304734" y="105765"/>
                </a:lnTo>
                <a:cubicBezTo>
                  <a:pt x="268396" y="105765"/>
                  <a:pt x="235297" y="124112"/>
                  <a:pt x="215509" y="154690"/>
                </a:cubicBezTo>
                <a:lnTo>
                  <a:pt x="161901" y="238510"/>
                </a:lnTo>
                <a:cubicBezTo>
                  <a:pt x="196440" y="223041"/>
                  <a:pt x="234577" y="214407"/>
                  <a:pt x="274872" y="214407"/>
                </a:cubicBezTo>
                <a:cubicBezTo>
                  <a:pt x="371293" y="214407"/>
                  <a:pt x="456202" y="264412"/>
                  <a:pt x="505491" y="339238"/>
                </a:cubicBezTo>
                <a:lnTo>
                  <a:pt x="505491" y="252540"/>
                </a:lnTo>
                <a:cubicBezTo>
                  <a:pt x="505491" y="240309"/>
                  <a:pt x="515206" y="230236"/>
                  <a:pt x="527798" y="230236"/>
                </a:cubicBezTo>
                <a:cubicBezTo>
                  <a:pt x="540030" y="230236"/>
                  <a:pt x="550104" y="240309"/>
                  <a:pt x="550104" y="252540"/>
                </a:cubicBezTo>
                <a:lnTo>
                  <a:pt x="550104" y="489611"/>
                </a:lnTo>
                <a:cubicBezTo>
                  <a:pt x="550104" y="490331"/>
                  <a:pt x="550104" y="491050"/>
                  <a:pt x="550104" y="492130"/>
                </a:cubicBezTo>
                <a:cubicBezTo>
                  <a:pt x="556940" y="489971"/>
                  <a:pt x="564855" y="488892"/>
                  <a:pt x="572411" y="488892"/>
                </a:cubicBezTo>
                <a:cubicBezTo>
                  <a:pt x="580326" y="488892"/>
                  <a:pt x="587881" y="489971"/>
                  <a:pt x="595077" y="492130"/>
                </a:cubicBezTo>
                <a:cubicBezTo>
                  <a:pt x="595077" y="491050"/>
                  <a:pt x="595077" y="490331"/>
                  <a:pt x="595077" y="489611"/>
                </a:cubicBezTo>
                <a:lnTo>
                  <a:pt x="595077" y="176634"/>
                </a:lnTo>
                <a:cubicBezTo>
                  <a:pt x="595077" y="164403"/>
                  <a:pt x="604791" y="154330"/>
                  <a:pt x="617023" y="154330"/>
                </a:cubicBezTo>
                <a:cubicBezTo>
                  <a:pt x="629616" y="154330"/>
                  <a:pt x="639689" y="164403"/>
                  <a:pt x="639689" y="176634"/>
                </a:cubicBezTo>
                <a:lnTo>
                  <a:pt x="639689" y="338879"/>
                </a:lnTo>
                <a:cubicBezTo>
                  <a:pt x="649763" y="323410"/>
                  <a:pt x="661636" y="308660"/>
                  <a:pt x="675308" y="294990"/>
                </a:cubicBezTo>
                <a:cubicBezTo>
                  <a:pt x="758417" y="211889"/>
                  <a:pt x="881822" y="193182"/>
                  <a:pt x="982920" y="238510"/>
                </a:cubicBezTo>
                <a:lnTo>
                  <a:pt x="929313" y="154690"/>
                </a:lnTo>
                <a:cubicBezTo>
                  <a:pt x="909884" y="124112"/>
                  <a:pt x="876425" y="105765"/>
                  <a:pt x="840087" y="105765"/>
                </a:cubicBezTo>
                <a:lnTo>
                  <a:pt x="633573" y="105765"/>
                </a:lnTo>
                <a:cubicBezTo>
                  <a:pt x="621341" y="105765"/>
                  <a:pt x="611267" y="95692"/>
                  <a:pt x="611267" y="83461"/>
                </a:cubicBezTo>
                <a:cubicBezTo>
                  <a:pt x="611267" y="61876"/>
                  <a:pt x="593997" y="44608"/>
                  <a:pt x="572770" y="44608"/>
                </a:cubicBezTo>
                <a:close/>
                <a:moveTo>
                  <a:pt x="572770" y="0"/>
                </a:moveTo>
                <a:cubicBezTo>
                  <a:pt x="610907" y="0"/>
                  <a:pt x="643287" y="25902"/>
                  <a:pt x="653001" y="61156"/>
                </a:cubicBezTo>
                <a:lnTo>
                  <a:pt x="840087" y="61156"/>
                </a:lnTo>
                <a:cubicBezTo>
                  <a:pt x="891895" y="61156"/>
                  <a:pt x="939027" y="87058"/>
                  <a:pt x="967090" y="130587"/>
                </a:cubicBezTo>
                <a:lnTo>
                  <a:pt x="1099129" y="337440"/>
                </a:lnTo>
                <a:cubicBezTo>
                  <a:pt x="1100568" y="338879"/>
                  <a:pt x="1101647" y="340677"/>
                  <a:pt x="1102367" y="342476"/>
                </a:cubicBezTo>
                <a:lnTo>
                  <a:pt x="1105965" y="347513"/>
                </a:lnTo>
                <a:cubicBezTo>
                  <a:pt x="1106324" y="348592"/>
                  <a:pt x="1107044" y="349311"/>
                  <a:pt x="1107044" y="350031"/>
                </a:cubicBezTo>
                <a:cubicBezTo>
                  <a:pt x="1125033" y="380249"/>
                  <a:pt x="1137266" y="414425"/>
                  <a:pt x="1142302" y="450040"/>
                </a:cubicBezTo>
                <a:cubicBezTo>
                  <a:pt x="1150577" y="507239"/>
                  <a:pt x="1140504" y="566956"/>
                  <a:pt x="1113520" y="617680"/>
                </a:cubicBezTo>
                <a:cubicBezTo>
                  <a:pt x="1107764" y="628472"/>
                  <a:pt x="1094452" y="632789"/>
                  <a:pt x="1083299" y="627033"/>
                </a:cubicBezTo>
                <a:cubicBezTo>
                  <a:pt x="1072505" y="620918"/>
                  <a:pt x="1068188" y="607607"/>
                  <a:pt x="1073944" y="596815"/>
                </a:cubicBezTo>
                <a:cubicBezTo>
                  <a:pt x="1112441" y="523427"/>
                  <a:pt x="1108483" y="437808"/>
                  <a:pt x="1067108" y="369817"/>
                </a:cubicBezTo>
                <a:lnTo>
                  <a:pt x="1062071" y="361902"/>
                </a:lnTo>
                <a:cubicBezTo>
                  <a:pt x="1053797" y="349671"/>
                  <a:pt x="1044082" y="337440"/>
                  <a:pt x="1032929" y="326647"/>
                </a:cubicBezTo>
                <a:cubicBezTo>
                  <a:pt x="942984" y="236711"/>
                  <a:pt x="796913" y="236711"/>
                  <a:pt x="707328" y="326647"/>
                </a:cubicBezTo>
                <a:cubicBezTo>
                  <a:pt x="629256" y="404352"/>
                  <a:pt x="618822" y="524147"/>
                  <a:pt x="675308" y="613003"/>
                </a:cubicBezTo>
                <a:lnTo>
                  <a:pt x="802670" y="486014"/>
                </a:lnTo>
                <a:cubicBezTo>
                  <a:pt x="810945" y="477380"/>
                  <a:pt x="825336" y="477380"/>
                  <a:pt x="833971" y="486014"/>
                </a:cubicBezTo>
                <a:lnTo>
                  <a:pt x="880023" y="532061"/>
                </a:lnTo>
                <a:lnTo>
                  <a:pt x="931471" y="480618"/>
                </a:lnTo>
                <a:cubicBezTo>
                  <a:pt x="922117" y="478100"/>
                  <a:pt x="915281" y="469466"/>
                  <a:pt x="915281" y="459033"/>
                </a:cubicBezTo>
                <a:cubicBezTo>
                  <a:pt x="915281" y="446802"/>
                  <a:pt x="925355" y="436729"/>
                  <a:pt x="937588" y="436729"/>
                </a:cubicBezTo>
                <a:lnTo>
                  <a:pt x="984719" y="436729"/>
                </a:lnTo>
                <a:cubicBezTo>
                  <a:pt x="997311" y="436729"/>
                  <a:pt x="1007385" y="446802"/>
                  <a:pt x="1007385" y="459033"/>
                </a:cubicBezTo>
                <a:lnTo>
                  <a:pt x="1007385" y="506519"/>
                </a:lnTo>
                <a:cubicBezTo>
                  <a:pt x="1007385" y="518751"/>
                  <a:pt x="997311" y="528823"/>
                  <a:pt x="984719" y="528823"/>
                </a:cubicBezTo>
                <a:cubicBezTo>
                  <a:pt x="974285" y="528823"/>
                  <a:pt x="965650" y="521629"/>
                  <a:pt x="963132" y="512275"/>
                </a:cubicBezTo>
                <a:lnTo>
                  <a:pt x="895853" y="579547"/>
                </a:lnTo>
                <a:cubicBezTo>
                  <a:pt x="891536" y="583864"/>
                  <a:pt x="886139" y="586382"/>
                  <a:pt x="880023" y="586382"/>
                </a:cubicBezTo>
                <a:cubicBezTo>
                  <a:pt x="873906" y="586382"/>
                  <a:pt x="868510" y="583864"/>
                  <a:pt x="864552" y="579547"/>
                </a:cubicBezTo>
                <a:lnTo>
                  <a:pt x="818140" y="533500"/>
                </a:lnTo>
                <a:lnTo>
                  <a:pt x="703371" y="648618"/>
                </a:lnTo>
                <a:cubicBezTo>
                  <a:pt x="704810" y="649697"/>
                  <a:pt x="705529" y="651136"/>
                  <a:pt x="707328" y="652216"/>
                </a:cubicBezTo>
                <a:cubicBezTo>
                  <a:pt x="776766" y="722006"/>
                  <a:pt x="883261" y="739993"/>
                  <a:pt x="971407" y="696464"/>
                </a:cubicBezTo>
                <a:cubicBezTo>
                  <a:pt x="982560" y="690708"/>
                  <a:pt x="995872" y="695385"/>
                  <a:pt x="1001628" y="706537"/>
                </a:cubicBezTo>
                <a:cubicBezTo>
                  <a:pt x="1007025" y="717689"/>
                  <a:pt x="1002348" y="730999"/>
                  <a:pt x="991555" y="736396"/>
                </a:cubicBezTo>
                <a:cubicBezTo>
                  <a:pt x="952698" y="755462"/>
                  <a:pt x="911324" y="764815"/>
                  <a:pt x="869949" y="764815"/>
                </a:cubicBezTo>
                <a:cubicBezTo>
                  <a:pt x="798712" y="764815"/>
                  <a:pt x="728195" y="736755"/>
                  <a:pt x="675308" y="684233"/>
                </a:cubicBezTo>
                <a:cubicBezTo>
                  <a:pt x="655520" y="664087"/>
                  <a:pt x="639330" y="641783"/>
                  <a:pt x="626737" y="618040"/>
                </a:cubicBezTo>
                <a:cubicBezTo>
                  <a:pt x="613066" y="632070"/>
                  <a:pt x="593638" y="640704"/>
                  <a:pt x="572411" y="640704"/>
                </a:cubicBezTo>
                <a:cubicBezTo>
                  <a:pt x="551184" y="640704"/>
                  <a:pt x="532115" y="632070"/>
                  <a:pt x="518444" y="618040"/>
                </a:cubicBezTo>
                <a:cubicBezTo>
                  <a:pt x="472032" y="705098"/>
                  <a:pt x="380288" y="764456"/>
                  <a:pt x="274872" y="764456"/>
                </a:cubicBezTo>
                <a:cubicBezTo>
                  <a:pt x="123405" y="764456"/>
                  <a:pt x="0" y="641063"/>
                  <a:pt x="0" y="489611"/>
                </a:cubicBezTo>
                <a:cubicBezTo>
                  <a:pt x="0" y="438887"/>
                  <a:pt x="13312" y="391761"/>
                  <a:pt x="37417" y="350750"/>
                </a:cubicBezTo>
                <a:cubicBezTo>
                  <a:pt x="38137" y="349671"/>
                  <a:pt x="38497" y="348952"/>
                  <a:pt x="38857" y="347513"/>
                </a:cubicBezTo>
                <a:lnTo>
                  <a:pt x="178091" y="130587"/>
                </a:lnTo>
                <a:cubicBezTo>
                  <a:pt x="205795" y="87058"/>
                  <a:pt x="253286" y="61156"/>
                  <a:pt x="304734" y="61156"/>
                </a:cubicBezTo>
                <a:lnTo>
                  <a:pt x="492539" y="61156"/>
                </a:lnTo>
                <a:cubicBezTo>
                  <a:pt x="502253" y="25902"/>
                  <a:pt x="534634" y="0"/>
                  <a:pt x="57277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xmlns="" id="{C5A02C7D-5E7E-6A4F-9406-B3FFB34904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39066" y="2857902"/>
            <a:ext cx="453559" cy="453559"/>
          </a:xfrm>
          <a:custGeom>
            <a:avLst/>
            <a:gdLst>
              <a:gd name="connsiteX0" fmla="*/ 67316 w 1145815"/>
              <a:gd name="connsiteY0" fmla="*/ 1020222 h 1145815"/>
              <a:gd name="connsiteX1" fmla="*/ 44997 w 1145815"/>
              <a:gd name="connsiteY1" fmla="*/ 1042893 h 1145815"/>
              <a:gd name="connsiteX2" fmla="*/ 44997 w 1145815"/>
              <a:gd name="connsiteY2" fmla="*/ 1100832 h 1145815"/>
              <a:gd name="connsiteX3" fmla="*/ 366819 w 1145815"/>
              <a:gd name="connsiteY3" fmla="*/ 1100832 h 1145815"/>
              <a:gd name="connsiteX4" fmla="*/ 366819 w 1145815"/>
              <a:gd name="connsiteY4" fmla="*/ 1042893 h 1145815"/>
              <a:gd name="connsiteX5" fmla="*/ 344860 w 1145815"/>
              <a:gd name="connsiteY5" fmla="*/ 1020222 h 1145815"/>
              <a:gd name="connsiteX6" fmla="*/ 434135 w 1145815"/>
              <a:gd name="connsiteY6" fmla="*/ 912982 h 1145815"/>
              <a:gd name="connsiteX7" fmla="*/ 411816 w 1145815"/>
              <a:gd name="connsiteY7" fmla="*/ 935293 h 1145815"/>
              <a:gd name="connsiteX8" fmla="*/ 411816 w 1145815"/>
              <a:gd name="connsiteY8" fmla="*/ 1100832 h 1145815"/>
              <a:gd name="connsiteX9" fmla="*/ 733998 w 1145815"/>
              <a:gd name="connsiteY9" fmla="*/ 1100832 h 1145815"/>
              <a:gd name="connsiteX10" fmla="*/ 733998 w 1145815"/>
              <a:gd name="connsiteY10" fmla="*/ 935293 h 1145815"/>
              <a:gd name="connsiteX11" fmla="*/ 711679 w 1145815"/>
              <a:gd name="connsiteY11" fmla="*/ 912982 h 1145815"/>
              <a:gd name="connsiteX12" fmla="*/ 801314 w 1145815"/>
              <a:gd name="connsiteY12" fmla="*/ 841368 h 1145815"/>
              <a:gd name="connsiteX13" fmla="*/ 778996 w 1145815"/>
              <a:gd name="connsiteY13" fmla="*/ 863680 h 1145815"/>
              <a:gd name="connsiteX14" fmla="*/ 778996 w 1145815"/>
              <a:gd name="connsiteY14" fmla="*/ 1100832 h 1145815"/>
              <a:gd name="connsiteX15" fmla="*/ 1101178 w 1145815"/>
              <a:gd name="connsiteY15" fmla="*/ 1100832 h 1145815"/>
              <a:gd name="connsiteX16" fmla="*/ 1101178 w 1145815"/>
              <a:gd name="connsiteY16" fmla="*/ 863680 h 1145815"/>
              <a:gd name="connsiteX17" fmla="*/ 1078859 w 1145815"/>
              <a:gd name="connsiteY17" fmla="*/ 841368 h 1145815"/>
              <a:gd name="connsiteX18" fmla="*/ 292894 w 1145815"/>
              <a:gd name="connsiteY18" fmla="*/ 747713 h 1145815"/>
              <a:gd name="connsiteX19" fmla="*/ 308971 w 1145815"/>
              <a:gd name="connsiteY19" fmla="*/ 754114 h 1145815"/>
              <a:gd name="connsiteX20" fmla="*/ 315547 w 1145815"/>
              <a:gd name="connsiteY20" fmla="*/ 769760 h 1145815"/>
              <a:gd name="connsiteX21" fmla="*/ 308971 w 1145815"/>
              <a:gd name="connsiteY21" fmla="*/ 785407 h 1145815"/>
              <a:gd name="connsiteX22" fmla="*/ 292894 w 1145815"/>
              <a:gd name="connsiteY22" fmla="*/ 791808 h 1145815"/>
              <a:gd name="connsiteX23" fmla="*/ 276817 w 1145815"/>
              <a:gd name="connsiteY23" fmla="*/ 785407 h 1145815"/>
              <a:gd name="connsiteX24" fmla="*/ 269875 w 1145815"/>
              <a:gd name="connsiteY24" fmla="*/ 769760 h 1145815"/>
              <a:gd name="connsiteX25" fmla="*/ 276817 w 1145815"/>
              <a:gd name="connsiteY25" fmla="*/ 754114 h 1145815"/>
              <a:gd name="connsiteX26" fmla="*/ 292894 w 1145815"/>
              <a:gd name="connsiteY26" fmla="*/ 747713 h 1145815"/>
              <a:gd name="connsiteX27" fmla="*/ 895172 w 1145815"/>
              <a:gd name="connsiteY27" fmla="*/ 704850 h 1145815"/>
              <a:gd name="connsiteX28" fmla="*/ 910819 w 1145815"/>
              <a:gd name="connsiteY28" fmla="*/ 711251 h 1145815"/>
              <a:gd name="connsiteX29" fmla="*/ 917220 w 1145815"/>
              <a:gd name="connsiteY29" fmla="*/ 726897 h 1145815"/>
              <a:gd name="connsiteX30" fmla="*/ 910819 w 1145815"/>
              <a:gd name="connsiteY30" fmla="*/ 742544 h 1145815"/>
              <a:gd name="connsiteX31" fmla="*/ 895172 w 1145815"/>
              <a:gd name="connsiteY31" fmla="*/ 748945 h 1145815"/>
              <a:gd name="connsiteX32" fmla="*/ 879526 w 1145815"/>
              <a:gd name="connsiteY32" fmla="*/ 742544 h 1145815"/>
              <a:gd name="connsiteX33" fmla="*/ 873125 w 1145815"/>
              <a:gd name="connsiteY33" fmla="*/ 726897 h 1145815"/>
              <a:gd name="connsiteX34" fmla="*/ 879526 w 1145815"/>
              <a:gd name="connsiteY34" fmla="*/ 711251 h 1145815"/>
              <a:gd name="connsiteX35" fmla="*/ 895172 w 1145815"/>
              <a:gd name="connsiteY35" fmla="*/ 704850 h 1145815"/>
              <a:gd name="connsiteX36" fmla="*/ 411816 w 1145815"/>
              <a:gd name="connsiteY36" fmla="*/ 671151 h 1145815"/>
              <a:gd name="connsiteX37" fmla="*/ 411816 w 1145815"/>
              <a:gd name="connsiteY37" fmla="*/ 871957 h 1145815"/>
              <a:gd name="connsiteX38" fmla="*/ 434135 w 1145815"/>
              <a:gd name="connsiteY38" fmla="*/ 867998 h 1145815"/>
              <a:gd name="connsiteX39" fmla="*/ 467973 w 1145815"/>
              <a:gd name="connsiteY39" fmla="*/ 867998 h 1145815"/>
              <a:gd name="connsiteX40" fmla="*/ 467973 w 1145815"/>
              <a:gd name="connsiteY40" fmla="*/ 671151 h 1145815"/>
              <a:gd name="connsiteX41" fmla="*/ 326861 w 1145815"/>
              <a:gd name="connsiteY41" fmla="*/ 228515 h 1145815"/>
              <a:gd name="connsiteX42" fmla="*/ 223907 w 1145815"/>
              <a:gd name="connsiteY42" fmla="*/ 331437 h 1145815"/>
              <a:gd name="connsiteX43" fmla="*/ 223907 w 1145815"/>
              <a:gd name="connsiteY43" fmla="*/ 447314 h 1145815"/>
              <a:gd name="connsiteX44" fmla="*/ 268545 w 1145815"/>
              <a:gd name="connsiteY44" fmla="*/ 510651 h 1145815"/>
              <a:gd name="connsiteX45" fmla="*/ 268545 w 1145815"/>
              <a:gd name="connsiteY45" fmla="*/ 354109 h 1145815"/>
              <a:gd name="connsiteX46" fmla="*/ 291223 w 1145815"/>
              <a:gd name="connsiteY46" fmla="*/ 331797 h 1145815"/>
              <a:gd name="connsiteX47" fmla="*/ 313542 w 1145815"/>
              <a:gd name="connsiteY47" fmla="*/ 354109 h 1145815"/>
              <a:gd name="connsiteX48" fmla="*/ 313542 w 1145815"/>
              <a:gd name="connsiteY48" fmla="*/ 509931 h 1145815"/>
              <a:gd name="connsiteX49" fmla="*/ 428015 w 1145815"/>
              <a:gd name="connsiteY49" fmla="*/ 509931 h 1145815"/>
              <a:gd name="connsiteX50" fmla="*/ 428015 w 1145815"/>
              <a:gd name="connsiteY50" fmla="*/ 354109 h 1145815"/>
              <a:gd name="connsiteX51" fmla="*/ 450334 w 1145815"/>
              <a:gd name="connsiteY51" fmla="*/ 331797 h 1145815"/>
              <a:gd name="connsiteX52" fmla="*/ 472653 w 1145815"/>
              <a:gd name="connsiteY52" fmla="*/ 354109 h 1145815"/>
              <a:gd name="connsiteX53" fmla="*/ 472653 w 1145815"/>
              <a:gd name="connsiteY53" fmla="*/ 413487 h 1145815"/>
              <a:gd name="connsiteX54" fmla="*/ 503611 w 1145815"/>
              <a:gd name="connsiteY54" fmla="*/ 444435 h 1145815"/>
              <a:gd name="connsiteX55" fmla="*/ 619525 w 1145815"/>
              <a:gd name="connsiteY55" fmla="*/ 444435 h 1145815"/>
              <a:gd name="connsiteX56" fmla="*/ 641123 w 1145815"/>
              <a:gd name="connsiteY56" fmla="*/ 422843 h 1145815"/>
              <a:gd name="connsiteX57" fmla="*/ 619525 w 1145815"/>
              <a:gd name="connsiteY57" fmla="*/ 401251 h 1145815"/>
              <a:gd name="connsiteX58" fmla="*/ 539969 w 1145815"/>
              <a:gd name="connsiteY58" fmla="*/ 401251 h 1145815"/>
              <a:gd name="connsiteX59" fmla="*/ 517290 w 1145815"/>
              <a:gd name="connsiteY59" fmla="*/ 378939 h 1145815"/>
              <a:gd name="connsiteX60" fmla="*/ 517290 w 1145815"/>
              <a:gd name="connsiteY60" fmla="*/ 331437 h 1145815"/>
              <a:gd name="connsiteX61" fmla="*/ 414336 w 1145815"/>
              <a:gd name="connsiteY61" fmla="*/ 228515 h 1145815"/>
              <a:gd name="connsiteX62" fmla="*/ 372579 w 1145815"/>
              <a:gd name="connsiteY62" fmla="*/ 44623 h 1145815"/>
              <a:gd name="connsiteX63" fmla="*/ 313542 w 1145815"/>
              <a:gd name="connsiteY63" fmla="*/ 104001 h 1145815"/>
              <a:gd name="connsiteX64" fmla="*/ 313542 w 1145815"/>
              <a:gd name="connsiteY64" fmla="*/ 124514 h 1145815"/>
              <a:gd name="connsiteX65" fmla="*/ 372579 w 1145815"/>
              <a:gd name="connsiteY65" fmla="*/ 183892 h 1145815"/>
              <a:gd name="connsiteX66" fmla="*/ 431975 w 1145815"/>
              <a:gd name="connsiteY66" fmla="*/ 124514 h 1145815"/>
              <a:gd name="connsiteX67" fmla="*/ 431975 w 1145815"/>
              <a:gd name="connsiteY67" fmla="*/ 104001 h 1145815"/>
              <a:gd name="connsiteX68" fmla="*/ 372579 w 1145815"/>
              <a:gd name="connsiteY68" fmla="*/ 44623 h 1145815"/>
              <a:gd name="connsiteX69" fmla="*/ 372579 w 1145815"/>
              <a:gd name="connsiteY69" fmla="*/ 0 h 1145815"/>
              <a:gd name="connsiteX70" fmla="*/ 476973 w 1145815"/>
              <a:gd name="connsiteY70" fmla="*/ 104001 h 1145815"/>
              <a:gd name="connsiteX71" fmla="*/ 476973 w 1145815"/>
              <a:gd name="connsiteY71" fmla="*/ 124514 h 1145815"/>
              <a:gd name="connsiteX72" fmla="*/ 453934 w 1145815"/>
              <a:gd name="connsiteY72" fmla="*/ 189290 h 1145815"/>
              <a:gd name="connsiteX73" fmla="*/ 562288 w 1145815"/>
              <a:gd name="connsiteY73" fmla="*/ 331437 h 1145815"/>
              <a:gd name="connsiteX74" fmla="*/ 562288 w 1145815"/>
              <a:gd name="connsiteY74" fmla="*/ 356628 h 1145815"/>
              <a:gd name="connsiteX75" fmla="*/ 619525 w 1145815"/>
              <a:gd name="connsiteY75" fmla="*/ 356628 h 1145815"/>
              <a:gd name="connsiteX76" fmla="*/ 686121 w 1145815"/>
              <a:gd name="connsiteY76" fmla="*/ 422843 h 1145815"/>
              <a:gd name="connsiteX77" fmla="*/ 619525 w 1145815"/>
              <a:gd name="connsiteY77" fmla="*/ 489059 h 1145815"/>
              <a:gd name="connsiteX78" fmla="*/ 503611 w 1145815"/>
              <a:gd name="connsiteY78" fmla="*/ 489059 h 1145815"/>
              <a:gd name="connsiteX79" fmla="*/ 472653 w 1145815"/>
              <a:gd name="connsiteY79" fmla="*/ 482581 h 1145815"/>
              <a:gd name="connsiteX80" fmla="*/ 472653 w 1145815"/>
              <a:gd name="connsiteY80" fmla="*/ 509931 h 1145815"/>
              <a:gd name="connsiteX81" fmla="*/ 499291 w 1145815"/>
              <a:gd name="connsiteY81" fmla="*/ 509931 h 1145815"/>
              <a:gd name="connsiteX82" fmla="*/ 611245 w 1145815"/>
              <a:gd name="connsiteY82" fmla="*/ 621849 h 1145815"/>
              <a:gd name="connsiteX83" fmla="*/ 611245 w 1145815"/>
              <a:gd name="connsiteY83" fmla="*/ 867998 h 1145815"/>
              <a:gd name="connsiteX84" fmla="*/ 711679 w 1145815"/>
              <a:gd name="connsiteY84" fmla="*/ 867998 h 1145815"/>
              <a:gd name="connsiteX85" fmla="*/ 733998 w 1145815"/>
              <a:gd name="connsiteY85" fmla="*/ 871957 h 1145815"/>
              <a:gd name="connsiteX86" fmla="*/ 733998 w 1145815"/>
              <a:gd name="connsiteY86" fmla="*/ 863680 h 1145815"/>
              <a:gd name="connsiteX87" fmla="*/ 801314 w 1145815"/>
              <a:gd name="connsiteY87" fmla="*/ 796385 h 1145815"/>
              <a:gd name="connsiteX88" fmla="*/ 962586 w 1145815"/>
              <a:gd name="connsiteY88" fmla="*/ 796385 h 1145815"/>
              <a:gd name="connsiteX89" fmla="*/ 962586 w 1145815"/>
              <a:gd name="connsiteY89" fmla="*/ 186051 h 1145815"/>
              <a:gd name="connsiteX90" fmla="*/ 975545 w 1145815"/>
              <a:gd name="connsiteY90" fmla="*/ 165898 h 1145815"/>
              <a:gd name="connsiteX91" fmla="*/ 939907 w 1145815"/>
              <a:gd name="connsiteY91" fmla="*/ 109399 h 1145815"/>
              <a:gd name="connsiteX92" fmla="*/ 904629 w 1145815"/>
              <a:gd name="connsiteY92" fmla="*/ 165898 h 1145815"/>
              <a:gd name="connsiteX93" fmla="*/ 917588 w 1145815"/>
              <a:gd name="connsiteY93" fmla="*/ 186051 h 1145815"/>
              <a:gd name="connsiteX94" fmla="*/ 917588 w 1145815"/>
              <a:gd name="connsiteY94" fmla="*/ 642362 h 1145815"/>
              <a:gd name="connsiteX95" fmla="*/ 895269 w 1145815"/>
              <a:gd name="connsiteY95" fmla="*/ 664673 h 1145815"/>
              <a:gd name="connsiteX96" fmla="*/ 872950 w 1145815"/>
              <a:gd name="connsiteY96" fmla="*/ 642362 h 1145815"/>
              <a:gd name="connsiteX97" fmla="*/ 872950 w 1145815"/>
              <a:gd name="connsiteY97" fmla="*/ 208363 h 1145815"/>
              <a:gd name="connsiteX98" fmla="*/ 865391 w 1145815"/>
              <a:gd name="connsiteY98" fmla="*/ 208363 h 1145815"/>
              <a:gd name="connsiteX99" fmla="*/ 845952 w 1145815"/>
              <a:gd name="connsiteY99" fmla="*/ 197207 h 1145815"/>
              <a:gd name="connsiteX100" fmla="*/ 846672 w 1145815"/>
              <a:gd name="connsiteY100" fmla="*/ 174175 h 1145815"/>
              <a:gd name="connsiteX101" fmla="*/ 921188 w 1145815"/>
              <a:gd name="connsiteY101" fmla="*/ 55419 h 1145815"/>
              <a:gd name="connsiteX102" fmla="*/ 939907 w 1145815"/>
              <a:gd name="connsiteY102" fmla="*/ 44983 h 1145815"/>
              <a:gd name="connsiteX103" fmla="*/ 958986 w 1145815"/>
              <a:gd name="connsiteY103" fmla="*/ 55419 h 1145815"/>
              <a:gd name="connsiteX104" fmla="*/ 1033502 w 1145815"/>
              <a:gd name="connsiteY104" fmla="*/ 174175 h 1145815"/>
              <a:gd name="connsiteX105" fmla="*/ 1033862 w 1145815"/>
              <a:gd name="connsiteY105" fmla="*/ 197207 h 1145815"/>
              <a:gd name="connsiteX106" fmla="*/ 1014423 w 1145815"/>
              <a:gd name="connsiteY106" fmla="*/ 208363 h 1145815"/>
              <a:gd name="connsiteX107" fmla="*/ 1007223 w 1145815"/>
              <a:gd name="connsiteY107" fmla="*/ 208363 h 1145815"/>
              <a:gd name="connsiteX108" fmla="*/ 1007223 w 1145815"/>
              <a:gd name="connsiteY108" fmla="*/ 796385 h 1145815"/>
              <a:gd name="connsiteX109" fmla="*/ 1078859 w 1145815"/>
              <a:gd name="connsiteY109" fmla="*/ 796385 h 1145815"/>
              <a:gd name="connsiteX110" fmla="*/ 1145815 w 1145815"/>
              <a:gd name="connsiteY110" fmla="*/ 863680 h 1145815"/>
              <a:gd name="connsiteX111" fmla="*/ 1145815 w 1145815"/>
              <a:gd name="connsiteY111" fmla="*/ 1123144 h 1145815"/>
              <a:gd name="connsiteX112" fmla="*/ 1123496 w 1145815"/>
              <a:gd name="connsiteY112" fmla="*/ 1145815 h 1145815"/>
              <a:gd name="connsiteX113" fmla="*/ 22318 w 1145815"/>
              <a:gd name="connsiteY113" fmla="*/ 1145815 h 1145815"/>
              <a:gd name="connsiteX114" fmla="*/ 0 w 1145815"/>
              <a:gd name="connsiteY114" fmla="*/ 1123144 h 1145815"/>
              <a:gd name="connsiteX115" fmla="*/ 0 w 1145815"/>
              <a:gd name="connsiteY115" fmla="*/ 1042893 h 1145815"/>
              <a:gd name="connsiteX116" fmla="*/ 67316 w 1145815"/>
              <a:gd name="connsiteY116" fmla="*/ 975598 h 1145815"/>
              <a:gd name="connsiteX117" fmla="*/ 268545 w 1145815"/>
              <a:gd name="connsiteY117" fmla="*/ 975598 h 1145815"/>
              <a:gd name="connsiteX118" fmla="*/ 268545 w 1145815"/>
              <a:gd name="connsiteY118" fmla="*/ 865839 h 1145815"/>
              <a:gd name="connsiteX119" fmla="*/ 291223 w 1145815"/>
              <a:gd name="connsiteY119" fmla="*/ 843527 h 1145815"/>
              <a:gd name="connsiteX120" fmla="*/ 313542 w 1145815"/>
              <a:gd name="connsiteY120" fmla="*/ 865839 h 1145815"/>
              <a:gd name="connsiteX121" fmla="*/ 313542 w 1145815"/>
              <a:gd name="connsiteY121" fmla="*/ 975598 h 1145815"/>
              <a:gd name="connsiteX122" fmla="*/ 366819 w 1145815"/>
              <a:gd name="connsiteY122" fmla="*/ 975598 h 1145815"/>
              <a:gd name="connsiteX123" fmla="*/ 366819 w 1145815"/>
              <a:gd name="connsiteY123" fmla="*/ 648839 h 1145815"/>
              <a:gd name="connsiteX124" fmla="*/ 389498 w 1145815"/>
              <a:gd name="connsiteY124" fmla="*/ 626168 h 1145815"/>
              <a:gd name="connsiteX125" fmla="*/ 490292 w 1145815"/>
              <a:gd name="connsiteY125" fmla="*/ 626168 h 1145815"/>
              <a:gd name="connsiteX126" fmla="*/ 512611 w 1145815"/>
              <a:gd name="connsiteY126" fmla="*/ 648839 h 1145815"/>
              <a:gd name="connsiteX127" fmla="*/ 512611 w 1145815"/>
              <a:gd name="connsiteY127" fmla="*/ 867998 h 1145815"/>
              <a:gd name="connsiteX128" fmla="*/ 566248 w 1145815"/>
              <a:gd name="connsiteY128" fmla="*/ 867998 h 1145815"/>
              <a:gd name="connsiteX129" fmla="*/ 566248 w 1145815"/>
              <a:gd name="connsiteY129" fmla="*/ 621849 h 1145815"/>
              <a:gd name="connsiteX130" fmla="*/ 499291 w 1145815"/>
              <a:gd name="connsiteY130" fmla="*/ 554554 h 1145815"/>
              <a:gd name="connsiteX131" fmla="*/ 313542 w 1145815"/>
              <a:gd name="connsiteY131" fmla="*/ 554554 h 1145815"/>
              <a:gd name="connsiteX132" fmla="*/ 313542 w 1145815"/>
              <a:gd name="connsiteY132" fmla="*/ 683746 h 1145815"/>
              <a:gd name="connsiteX133" fmla="*/ 291223 w 1145815"/>
              <a:gd name="connsiteY133" fmla="*/ 705698 h 1145815"/>
              <a:gd name="connsiteX134" fmla="*/ 268545 w 1145815"/>
              <a:gd name="connsiteY134" fmla="*/ 683746 h 1145815"/>
              <a:gd name="connsiteX135" fmla="*/ 268545 w 1145815"/>
              <a:gd name="connsiteY135" fmla="*/ 556713 h 1145815"/>
              <a:gd name="connsiteX136" fmla="*/ 179270 w 1145815"/>
              <a:gd name="connsiteY136" fmla="*/ 447314 h 1145815"/>
              <a:gd name="connsiteX137" fmla="*/ 179270 w 1145815"/>
              <a:gd name="connsiteY137" fmla="*/ 331437 h 1145815"/>
              <a:gd name="connsiteX138" fmla="*/ 290503 w 1145815"/>
              <a:gd name="connsiteY138" fmla="*/ 188210 h 1145815"/>
              <a:gd name="connsiteX139" fmla="*/ 268545 w 1145815"/>
              <a:gd name="connsiteY139" fmla="*/ 124514 h 1145815"/>
              <a:gd name="connsiteX140" fmla="*/ 268545 w 1145815"/>
              <a:gd name="connsiteY140" fmla="*/ 104001 h 1145815"/>
              <a:gd name="connsiteX141" fmla="*/ 372579 w 1145815"/>
              <a:gd name="connsiteY141" fmla="*/ 0 h 114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145815" h="1145815">
                <a:moveTo>
                  <a:pt x="67316" y="1020222"/>
                </a:moveTo>
                <a:cubicBezTo>
                  <a:pt x="55077" y="1020222"/>
                  <a:pt x="44997" y="1030298"/>
                  <a:pt x="44997" y="1042893"/>
                </a:cubicBezTo>
                <a:lnTo>
                  <a:pt x="44997" y="1100832"/>
                </a:lnTo>
                <a:lnTo>
                  <a:pt x="366819" y="1100832"/>
                </a:lnTo>
                <a:lnTo>
                  <a:pt x="366819" y="1042893"/>
                </a:lnTo>
                <a:cubicBezTo>
                  <a:pt x="366819" y="1030298"/>
                  <a:pt x="357100" y="1020222"/>
                  <a:pt x="344860" y="1020222"/>
                </a:cubicBezTo>
                <a:close/>
                <a:moveTo>
                  <a:pt x="434135" y="912982"/>
                </a:moveTo>
                <a:cubicBezTo>
                  <a:pt x="421896" y="912982"/>
                  <a:pt x="411816" y="923058"/>
                  <a:pt x="411816" y="935293"/>
                </a:cubicBezTo>
                <a:lnTo>
                  <a:pt x="411816" y="1100832"/>
                </a:lnTo>
                <a:lnTo>
                  <a:pt x="733998" y="1100832"/>
                </a:lnTo>
                <a:lnTo>
                  <a:pt x="733998" y="935293"/>
                </a:lnTo>
                <a:cubicBezTo>
                  <a:pt x="733998" y="923058"/>
                  <a:pt x="723919" y="912982"/>
                  <a:pt x="711679" y="912982"/>
                </a:cubicBezTo>
                <a:close/>
                <a:moveTo>
                  <a:pt x="801314" y="841368"/>
                </a:moveTo>
                <a:cubicBezTo>
                  <a:pt x="789075" y="841368"/>
                  <a:pt x="778996" y="851444"/>
                  <a:pt x="778996" y="863680"/>
                </a:cubicBezTo>
                <a:lnTo>
                  <a:pt x="778996" y="1100832"/>
                </a:lnTo>
                <a:lnTo>
                  <a:pt x="1101178" y="1100832"/>
                </a:lnTo>
                <a:lnTo>
                  <a:pt x="1101178" y="863680"/>
                </a:lnTo>
                <a:cubicBezTo>
                  <a:pt x="1101178" y="851444"/>
                  <a:pt x="1091098" y="841368"/>
                  <a:pt x="1078859" y="841368"/>
                </a:cubicBezTo>
                <a:close/>
                <a:moveTo>
                  <a:pt x="292894" y="747713"/>
                </a:moveTo>
                <a:cubicBezTo>
                  <a:pt x="298740" y="747713"/>
                  <a:pt x="304586" y="750202"/>
                  <a:pt x="308971" y="754114"/>
                </a:cubicBezTo>
                <a:cubicBezTo>
                  <a:pt x="313355" y="758381"/>
                  <a:pt x="315547" y="764071"/>
                  <a:pt x="315547" y="769760"/>
                </a:cubicBezTo>
                <a:cubicBezTo>
                  <a:pt x="315547" y="775450"/>
                  <a:pt x="313355" y="781140"/>
                  <a:pt x="308971" y="785407"/>
                </a:cubicBezTo>
                <a:cubicBezTo>
                  <a:pt x="304586" y="789674"/>
                  <a:pt x="298740" y="791808"/>
                  <a:pt x="292894" y="791808"/>
                </a:cubicBezTo>
                <a:cubicBezTo>
                  <a:pt x="286682" y="791808"/>
                  <a:pt x="280836" y="789674"/>
                  <a:pt x="276817" y="785407"/>
                </a:cubicBezTo>
                <a:cubicBezTo>
                  <a:pt x="272432" y="781140"/>
                  <a:pt x="269875" y="775450"/>
                  <a:pt x="269875" y="769760"/>
                </a:cubicBezTo>
                <a:cubicBezTo>
                  <a:pt x="269875" y="764071"/>
                  <a:pt x="272432" y="758381"/>
                  <a:pt x="276817" y="754114"/>
                </a:cubicBezTo>
                <a:cubicBezTo>
                  <a:pt x="280836" y="750202"/>
                  <a:pt x="286682" y="747713"/>
                  <a:pt x="292894" y="747713"/>
                </a:cubicBezTo>
                <a:close/>
                <a:moveTo>
                  <a:pt x="895172" y="704850"/>
                </a:moveTo>
                <a:cubicBezTo>
                  <a:pt x="901218" y="704850"/>
                  <a:pt x="906907" y="706984"/>
                  <a:pt x="910819" y="711251"/>
                </a:cubicBezTo>
                <a:cubicBezTo>
                  <a:pt x="915086" y="715163"/>
                  <a:pt x="917220" y="720852"/>
                  <a:pt x="917220" y="726897"/>
                </a:cubicBezTo>
                <a:cubicBezTo>
                  <a:pt x="917220" y="732587"/>
                  <a:pt x="915086" y="738277"/>
                  <a:pt x="910819" y="742544"/>
                </a:cubicBezTo>
                <a:cubicBezTo>
                  <a:pt x="906907" y="746455"/>
                  <a:pt x="901218" y="748945"/>
                  <a:pt x="895172" y="748945"/>
                </a:cubicBezTo>
                <a:cubicBezTo>
                  <a:pt x="889483" y="748945"/>
                  <a:pt x="883438" y="746455"/>
                  <a:pt x="879526" y="742544"/>
                </a:cubicBezTo>
                <a:cubicBezTo>
                  <a:pt x="875614" y="738277"/>
                  <a:pt x="873125" y="732587"/>
                  <a:pt x="873125" y="726897"/>
                </a:cubicBezTo>
                <a:cubicBezTo>
                  <a:pt x="873125" y="720852"/>
                  <a:pt x="875614" y="715163"/>
                  <a:pt x="879526" y="711251"/>
                </a:cubicBezTo>
                <a:cubicBezTo>
                  <a:pt x="883438" y="706984"/>
                  <a:pt x="889483" y="704850"/>
                  <a:pt x="895172" y="704850"/>
                </a:cubicBezTo>
                <a:close/>
                <a:moveTo>
                  <a:pt x="411816" y="671151"/>
                </a:moveTo>
                <a:lnTo>
                  <a:pt x="411816" y="871957"/>
                </a:lnTo>
                <a:cubicBezTo>
                  <a:pt x="418656" y="869438"/>
                  <a:pt x="426576" y="867998"/>
                  <a:pt x="434135" y="867998"/>
                </a:cubicBezTo>
                <a:lnTo>
                  <a:pt x="467973" y="867998"/>
                </a:lnTo>
                <a:lnTo>
                  <a:pt x="467973" y="671151"/>
                </a:lnTo>
                <a:close/>
                <a:moveTo>
                  <a:pt x="326861" y="228515"/>
                </a:moveTo>
                <a:cubicBezTo>
                  <a:pt x="270344" y="228515"/>
                  <a:pt x="223907" y="274578"/>
                  <a:pt x="223907" y="331437"/>
                </a:cubicBezTo>
                <a:lnTo>
                  <a:pt x="223907" y="447314"/>
                </a:lnTo>
                <a:cubicBezTo>
                  <a:pt x="223907" y="476463"/>
                  <a:pt x="242626" y="501294"/>
                  <a:pt x="268545" y="510651"/>
                </a:cubicBezTo>
                <a:lnTo>
                  <a:pt x="268545" y="354109"/>
                </a:lnTo>
                <a:cubicBezTo>
                  <a:pt x="268545" y="341873"/>
                  <a:pt x="278984" y="331797"/>
                  <a:pt x="291223" y="331797"/>
                </a:cubicBezTo>
                <a:cubicBezTo>
                  <a:pt x="303463" y="331797"/>
                  <a:pt x="313542" y="341873"/>
                  <a:pt x="313542" y="354109"/>
                </a:cubicBezTo>
                <a:lnTo>
                  <a:pt x="313542" y="509931"/>
                </a:lnTo>
                <a:lnTo>
                  <a:pt x="428015" y="509931"/>
                </a:lnTo>
                <a:lnTo>
                  <a:pt x="428015" y="354109"/>
                </a:lnTo>
                <a:cubicBezTo>
                  <a:pt x="428015" y="341873"/>
                  <a:pt x="438095" y="331797"/>
                  <a:pt x="450334" y="331797"/>
                </a:cubicBezTo>
                <a:cubicBezTo>
                  <a:pt x="462934" y="331797"/>
                  <a:pt x="472653" y="341873"/>
                  <a:pt x="472653" y="354109"/>
                </a:cubicBezTo>
                <a:lnTo>
                  <a:pt x="472653" y="413487"/>
                </a:lnTo>
                <a:cubicBezTo>
                  <a:pt x="472653" y="430760"/>
                  <a:pt x="486692" y="444435"/>
                  <a:pt x="503611" y="444435"/>
                </a:cubicBezTo>
                <a:lnTo>
                  <a:pt x="619525" y="444435"/>
                </a:lnTo>
                <a:cubicBezTo>
                  <a:pt x="631404" y="444435"/>
                  <a:pt x="641123" y="434719"/>
                  <a:pt x="641123" y="422843"/>
                </a:cubicBezTo>
                <a:cubicBezTo>
                  <a:pt x="641123" y="410967"/>
                  <a:pt x="631404" y="401251"/>
                  <a:pt x="619525" y="401251"/>
                </a:cubicBezTo>
                <a:lnTo>
                  <a:pt x="539969" y="401251"/>
                </a:lnTo>
                <a:cubicBezTo>
                  <a:pt x="527370" y="401251"/>
                  <a:pt x="517290" y="391535"/>
                  <a:pt x="517290" y="378939"/>
                </a:cubicBezTo>
                <a:lnTo>
                  <a:pt x="517290" y="331437"/>
                </a:lnTo>
                <a:cubicBezTo>
                  <a:pt x="517290" y="274578"/>
                  <a:pt x="471213" y="228515"/>
                  <a:pt x="414336" y="228515"/>
                </a:cubicBezTo>
                <a:close/>
                <a:moveTo>
                  <a:pt x="372579" y="44623"/>
                </a:moveTo>
                <a:cubicBezTo>
                  <a:pt x="340180" y="44623"/>
                  <a:pt x="313542" y="71254"/>
                  <a:pt x="313542" y="104001"/>
                </a:cubicBezTo>
                <a:lnTo>
                  <a:pt x="313542" y="124514"/>
                </a:lnTo>
                <a:cubicBezTo>
                  <a:pt x="313542" y="157262"/>
                  <a:pt x="340180" y="183892"/>
                  <a:pt x="372579" y="183892"/>
                </a:cubicBezTo>
                <a:cubicBezTo>
                  <a:pt x="405697" y="183892"/>
                  <a:pt x="431975" y="157262"/>
                  <a:pt x="431975" y="124514"/>
                </a:cubicBezTo>
                <a:lnTo>
                  <a:pt x="431975" y="104001"/>
                </a:lnTo>
                <a:cubicBezTo>
                  <a:pt x="431975" y="71254"/>
                  <a:pt x="405697" y="44623"/>
                  <a:pt x="372579" y="44623"/>
                </a:cubicBezTo>
                <a:close/>
                <a:moveTo>
                  <a:pt x="372579" y="0"/>
                </a:moveTo>
                <a:cubicBezTo>
                  <a:pt x="430175" y="0"/>
                  <a:pt x="476973" y="46423"/>
                  <a:pt x="476973" y="104001"/>
                </a:cubicBezTo>
                <a:lnTo>
                  <a:pt x="476973" y="124514"/>
                </a:lnTo>
                <a:cubicBezTo>
                  <a:pt x="476973" y="148985"/>
                  <a:pt x="468333" y="171656"/>
                  <a:pt x="453934" y="189290"/>
                </a:cubicBezTo>
                <a:cubicBezTo>
                  <a:pt x="516570" y="206563"/>
                  <a:pt x="562288" y="263782"/>
                  <a:pt x="562288" y="331437"/>
                </a:cubicBezTo>
                <a:lnTo>
                  <a:pt x="562288" y="356628"/>
                </a:lnTo>
                <a:lnTo>
                  <a:pt x="619525" y="356628"/>
                </a:lnTo>
                <a:cubicBezTo>
                  <a:pt x="656243" y="356628"/>
                  <a:pt x="686121" y="386137"/>
                  <a:pt x="686121" y="422843"/>
                </a:cubicBezTo>
                <a:cubicBezTo>
                  <a:pt x="686121" y="459190"/>
                  <a:pt x="656243" y="489059"/>
                  <a:pt x="619525" y="489059"/>
                </a:cubicBezTo>
                <a:lnTo>
                  <a:pt x="503611" y="489059"/>
                </a:lnTo>
                <a:cubicBezTo>
                  <a:pt x="492812" y="489059"/>
                  <a:pt x="482372" y="486899"/>
                  <a:pt x="472653" y="482581"/>
                </a:cubicBezTo>
                <a:lnTo>
                  <a:pt x="472653" y="509931"/>
                </a:lnTo>
                <a:lnTo>
                  <a:pt x="499291" y="509931"/>
                </a:lnTo>
                <a:cubicBezTo>
                  <a:pt x="561208" y="509931"/>
                  <a:pt x="611245" y="559952"/>
                  <a:pt x="611245" y="621849"/>
                </a:cubicBezTo>
                <a:lnTo>
                  <a:pt x="611245" y="867998"/>
                </a:lnTo>
                <a:lnTo>
                  <a:pt x="711679" y="867998"/>
                </a:lnTo>
                <a:cubicBezTo>
                  <a:pt x="719599" y="867998"/>
                  <a:pt x="727159" y="869438"/>
                  <a:pt x="733998" y="871957"/>
                </a:cubicBezTo>
                <a:lnTo>
                  <a:pt x="733998" y="863680"/>
                </a:lnTo>
                <a:cubicBezTo>
                  <a:pt x="733998" y="826614"/>
                  <a:pt x="764236" y="796385"/>
                  <a:pt x="801314" y="796385"/>
                </a:cubicBezTo>
                <a:lnTo>
                  <a:pt x="962586" y="796385"/>
                </a:lnTo>
                <a:lnTo>
                  <a:pt x="962586" y="186051"/>
                </a:lnTo>
                <a:cubicBezTo>
                  <a:pt x="962586" y="177054"/>
                  <a:pt x="967625" y="169497"/>
                  <a:pt x="975545" y="165898"/>
                </a:cubicBezTo>
                <a:lnTo>
                  <a:pt x="939907" y="109399"/>
                </a:lnTo>
                <a:lnTo>
                  <a:pt x="904629" y="165898"/>
                </a:lnTo>
                <a:cubicBezTo>
                  <a:pt x="912188" y="169497"/>
                  <a:pt x="917588" y="177054"/>
                  <a:pt x="917588" y="186051"/>
                </a:cubicBezTo>
                <a:lnTo>
                  <a:pt x="917588" y="642362"/>
                </a:lnTo>
                <a:cubicBezTo>
                  <a:pt x="917588" y="654597"/>
                  <a:pt x="907509" y="664673"/>
                  <a:pt x="895269" y="664673"/>
                </a:cubicBezTo>
                <a:cubicBezTo>
                  <a:pt x="883030" y="664673"/>
                  <a:pt x="872950" y="654597"/>
                  <a:pt x="872950" y="642362"/>
                </a:cubicBezTo>
                <a:lnTo>
                  <a:pt x="872950" y="208363"/>
                </a:lnTo>
                <a:lnTo>
                  <a:pt x="865391" y="208363"/>
                </a:lnTo>
                <a:cubicBezTo>
                  <a:pt x="857471" y="208363"/>
                  <a:pt x="849912" y="204044"/>
                  <a:pt x="845952" y="197207"/>
                </a:cubicBezTo>
                <a:cubicBezTo>
                  <a:pt x="841992" y="190009"/>
                  <a:pt x="842352" y="181373"/>
                  <a:pt x="846672" y="174175"/>
                </a:cubicBezTo>
                <a:lnTo>
                  <a:pt x="921188" y="55419"/>
                </a:lnTo>
                <a:cubicBezTo>
                  <a:pt x="925148" y="48942"/>
                  <a:pt x="932347" y="44983"/>
                  <a:pt x="939907" y="44983"/>
                </a:cubicBezTo>
                <a:cubicBezTo>
                  <a:pt x="947826" y="44983"/>
                  <a:pt x="955026" y="48942"/>
                  <a:pt x="958986" y="55419"/>
                </a:cubicBezTo>
                <a:lnTo>
                  <a:pt x="1033502" y="174175"/>
                </a:lnTo>
                <a:cubicBezTo>
                  <a:pt x="1037821" y="181373"/>
                  <a:pt x="1038181" y="190009"/>
                  <a:pt x="1033862" y="197207"/>
                </a:cubicBezTo>
                <a:cubicBezTo>
                  <a:pt x="1030262" y="204044"/>
                  <a:pt x="1022702" y="208363"/>
                  <a:pt x="1014423" y="208363"/>
                </a:cubicBezTo>
                <a:lnTo>
                  <a:pt x="1007223" y="208363"/>
                </a:lnTo>
                <a:lnTo>
                  <a:pt x="1007223" y="796385"/>
                </a:lnTo>
                <a:lnTo>
                  <a:pt x="1078859" y="796385"/>
                </a:lnTo>
                <a:cubicBezTo>
                  <a:pt x="1115937" y="796385"/>
                  <a:pt x="1145815" y="826614"/>
                  <a:pt x="1145815" y="863680"/>
                </a:cubicBezTo>
                <a:lnTo>
                  <a:pt x="1145815" y="1123144"/>
                </a:lnTo>
                <a:cubicBezTo>
                  <a:pt x="1145815" y="1135739"/>
                  <a:pt x="1136096" y="1145815"/>
                  <a:pt x="1123496" y="1145815"/>
                </a:cubicBezTo>
                <a:lnTo>
                  <a:pt x="22318" y="1145815"/>
                </a:lnTo>
                <a:cubicBezTo>
                  <a:pt x="10079" y="1145815"/>
                  <a:pt x="0" y="1135739"/>
                  <a:pt x="0" y="1123144"/>
                </a:cubicBezTo>
                <a:lnTo>
                  <a:pt x="0" y="1042893"/>
                </a:lnTo>
                <a:cubicBezTo>
                  <a:pt x="0" y="1005827"/>
                  <a:pt x="30238" y="975598"/>
                  <a:pt x="67316" y="975598"/>
                </a:cubicBezTo>
                <a:lnTo>
                  <a:pt x="268545" y="975598"/>
                </a:lnTo>
                <a:lnTo>
                  <a:pt x="268545" y="865839"/>
                </a:lnTo>
                <a:cubicBezTo>
                  <a:pt x="268545" y="853604"/>
                  <a:pt x="278984" y="843527"/>
                  <a:pt x="291223" y="843527"/>
                </a:cubicBezTo>
                <a:cubicBezTo>
                  <a:pt x="303463" y="843527"/>
                  <a:pt x="313542" y="853604"/>
                  <a:pt x="313542" y="865839"/>
                </a:cubicBezTo>
                <a:lnTo>
                  <a:pt x="313542" y="975598"/>
                </a:lnTo>
                <a:lnTo>
                  <a:pt x="366819" y="975598"/>
                </a:lnTo>
                <a:lnTo>
                  <a:pt x="366819" y="648839"/>
                </a:lnTo>
                <a:cubicBezTo>
                  <a:pt x="366819" y="636244"/>
                  <a:pt x="377258" y="626168"/>
                  <a:pt x="389498" y="626168"/>
                </a:cubicBezTo>
                <a:lnTo>
                  <a:pt x="490292" y="626168"/>
                </a:lnTo>
                <a:cubicBezTo>
                  <a:pt x="502891" y="626168"/>
                  <a:pt x="512611" y="636244"/>
                  <a:pt x="512611" y="648839"/>
                </a:cubicBezTo>
                <a:lnTo>
                  <a:pt x="512611" y="867998"/>
                </a:lnTo>
                <a:lnTo>
                  <a:pt x="566248" y="867998"/>
                </a:lnTo>
                <a:lnTo>
                  <a:pt x="566248" y="621849"/>
                </a:lnTo>
                <a:cubicBezTo>
                  <a:pt x="566248" y="584783"/>
                  <a:pt x="536369" y="554554"/>
                  <a:pt x="499291" y="554554"/>
                </a:cubicBezTo>
                <a:lnTo>
                  <a:pt x="313542" y="554554"/>
                </a:lnTo>
                <a:lnTo>
                  <a:pt x="313542" y="683746"/>
                </a:lnTo>
                <a:cubicBezTo>
                  <a:pt x="313542" y="695982"/>
                  <a:pt x="303463" y="705698"/>
                  <a:pt x="291223" y="705698"/>
                </a:cubicBezTo>
                <a:cubicBezTo>
                  <a:pt x="278984" y="705698"/>
                  <a:pt x="268545" y="695982"/>
                  <a:pt x="268545" y="683746"/>
                </a:cubicBezTo>
                <a:lnTo>
                  <a:pt x="268545" y="556713"/>
                </a:lnTo>
                <a:cubicBezTo>
                  <a:pt x="217787" y="546277"/>
                  <a:pt x="179270" y="501294"/>
                  <a:pt x="179270" y="447314"/>
                </a:cubicBezTo>
                <a:lnTo>
                  <a:pt x="179270" y="331437"/>
                </a:lnTo>
                <a:cubicBezTo>
                  <a:pt x="179270" y="262343"/>
                  <a:pt x="226787" y="204404"/>
                  <a:pt x="290503" y="188210"/>
                </a:cubicBezTo>
                <a:cubicBezTo>
                  <a:pt x="276824" y="170577"/>
                  <a:pt x="268545" y="148625"/>
                  <a:pt x="268545" y="124514"/>
                </a:cubicBezTo>
                <a:lnTo>
                  <a:pt x="268545" y="104001"/>
                </a:lnTo>
                <a:cubicBezTo>
                  <a:pt x="268545" y="46423"/>
                  <a:pt x="315342" y="0"/>
                  <a:pt x="372579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xmlns="" id="{92C9910E-B78D-3049-88BB-C16176B38B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2840" y="3563627"/>
            <a:ext cx="402400" cy="456149"/>
          </a:xfrm>
          <a:custGeom>
            <a:avLst/>
            <a:gdLst>
              <a:gd name="connsiteX0" fmla="*/ 216332 w 1093427"/>
              <a:gd name="connsiteY0" fmla="*/ 1190625 h 1239478"/>
              <a:gd name="connsiteX1" fmla="*/ 233701 w 1093427"/>
              <a:gd name="connsiteY1" fmla="*/ 1197916 h 1239478"/>
              <a:gd name="connsiteX2" fmla="*/ 240938 w 1093427"/>
              <a:gd name="connsiteY2" fmla="*/ 1215049 h 1239478"/>
              <a:gd name="connsiteX3" fmla="*/ 233701 w 1093427"/>
              <a:gd name="connsiteY3" fmla="*/ 1232547 h 1239478"/>
              <a:gd name="connsiteX4" fmla="*/ 216332 w 1093427"/>
              <a:gd name="connsiteY4" fmla="*/ 1239474 h 1239478"/>
              <a:gd name="connsiteX5" fmla="*/ 199324 w 1093427"/>
              <a:gd name="connsiteY5" fmla="*/ 1232547 h 1239478"/>
              <a:gd name="connsiteX6" fmla="*/ 192087 w 1093427"/>
              <a:gd name="connsiteY6" fmla="*/ 1215049 h 1239478"/>
              <a:gd name="connsiteX7" fmla="*/ 199324 w 1093427"/>
              <a:gd name="connsiteY7" fmla="*/ 1197916 h 1239478"/>
              <a:gd name="connsiteX8" fmla="*/ 216332 w 1093427"/>
              <a:gd name="connsiteY8" fmla="*/ 1190625 h 1239478"/>
              <a:gd name="connsiteX9" fmla="*/ 927894 w 1093427"/>
              <a:gd name="connsiteY9" fmla="*/ 1060450 h 1239478"/>
              <a:gd name="connsiteX10" fmla="*/ 944901 w 1093427"/>
              <a:gd name="connsiteY10" fmla="*/ 1067741 h 1239478"/>
              <a:gd name="connsiteX11" fmla="*/ 952138 w 1093427"/>
              <a:gd name="connsiteY11" fmla="*/ 1084874 h 1239478"/>
              <a:gd name="connsiteX12" fmla="*/ 944901 w 1093427"/>
              <a:gd name="connsiteY12" fmla="*/ 1102372 h 1239478"/>
              <a:gd name="connsiteX13" fmla="*/ 927894 w 1093427"/>
              <a:gd name="connsiteY13" fmla="*/ 1109299 h 1239478"/>
              <a:gd name="connsiteX14" fmla="*/ 910524 w 1093427"/>
              <a:gd name="connsiteY14" fmla="*/ 1102372 h 1239478"/>
              <a:gd name="connsiteX15" fmla="*/ 903287 w 1093427"/>
              <a:gd name="connsiteY15" fmla="*/ 1084874 h 1239478"/>
              <a:gd name="connsiteX16" fmla="*/ 910524 w 1093427"/>
              <a:gd name="connsiteY16" fmla="*/ 1067741 h 1239478"/>
              <a:gd name="connsiteX17" fmla="*/ 927894 w 1093427"/>
              <a:gd name="connsiteY17" fmla="*/ 1060450 h 1239478"/>
              <a:gd name="connsiteX18" fmla="*/ 753142 w 1093427"/>
              <a:gd name="connsiteY18" fmla="*/ 1060450 h 1239478"/>
              <a:gd name="connsiteX19" fmla="*/ 835944 w 1093427"/>
              <a:gd name="connsiteY19" fmla="*/ 1060450 h 1239478"/>
              <a:gd name="connsiteX20" fmla="*/ 860065 w 1093427"/>
              <a:gd name="connsiteY20" fmla="*/ 1084874 h 1239478"/>
              <a:gd name="connsiteX21" fmla="*/ 835944 w 1093427"/>
              <a:gd name="connsiteY21" fmla="*/ 1109299 h 1239478"/>
              <a:gd name="connsiteX22" fmla="*/ 753142 w 1093427"/>
              <a:gd name="connsiteY22" fmla="*/ 1109299 h 1239478"/>
              <a:gd name="connsiteX23" fmla="*/ 728662 w 1093427"/>
              <a:gd name="connsiteY23" fmla="*/ 1084874 h 1239478"/>
              <a:gd name="connsiteX24" fmla="*/ 753142 w 1093427"/>
              <a:gd name="connsiteY24" fmla="*/ 1060450 h 1239478"/>
              <a:gd name="connsiteX25" fmla="*/ 463842 w 1093427"/>
              <a:gd name="connsiteY25" fmla="*/ 844951 h 1239478"/>
              <a:gd name="connsiteX26" fmla="*/ 463842 w 1093427"/>
              <a:gd name="connsiteY26" fmla="*/ 917678 h 1239478"/>
              <a:gd name="connsiteX27" fmla="*/ 497725 w 1093427"/>
              <a:gd name="connsiteY27" fmla="*/ 951161 h 1239478"/>
              <a:gd name="connsiteX28" fmla="*/ 604421 w 1093427"/>
              <a:gd name="connsiteY28" fmla="*/ 951161 h 1239478"/>
              <a:gd name="connsiteX29" fmla="*/ 638305 w 1093427"/>
              <a:gd name="connsiteY29" fmla="*/ 917678 h 1239478"/>
              <a:gd name="connsiteX30" fmla="*/ 638305 w 1093427"/>
              <a:gd name="connsiteY30" fmla="*/ 844951 h 1239478"/>
              <a:gd name="connsiteX31" fmla="*/ 280557 w 1093427"/>
              <a:gd name="connsiteY31" fmla="*/ 831046 h 1239478"/>
              <a:gd name="connsiteX32" fmla="*/ 310373 w 1093427"/>
              <a:gd name="connsiteY32" fmla="*/ 847239 h 1239478"/>
              <a:gd name="connsiteX33" fmla="*/ 293849 w 1093427"/>
              <a:gd name="connsiteY33" fmla="*/ 877467 h 1239478"/>
              <a:gd name="connsiteX34" fmla="*/ 178177 w 1093427"/>
              <a:gd name="connsiteY34" fmla="*/ 910933 h 1239478"/>
              <a:gd name="connsiteX35" fmla="*/ 48496 w 1093427"/>
              <a:gd name="connsiteY35" fmla="*/ 1083303 h 1239478"/>
              <a:gd name="connsiteX36" fmla="*/ 48496 w 1093427"/>
              <a:gd name="connsiteY36" fmla="*/ 1191258 h 1239478"/>
              <a:gd name="connsiteX37" fmla="*/ 116031 w 1093427"/>
              <a:gd name="connsiteY37" fmla="*/ 1191258 h 1239478"/>
              <a:gd name="connsiteX38" fmla="*/ 140099 w 1093427"/>
              <a:gd name="connsiteY38" fmla="*/ 1215368 h 1239478"/>
              <a:gd name="connsiteX39" fmla="*/ 116031 w 1093427"/>
              <a:gd name="connsiteY39" fmla="*/ 1239478 h 1239478"/>
              <a:gd name="connsiteX40" fmla="*/ 24068 w 1093427"/>
              <a:gd name="connsiteY40" fmla="*/ 1239478 h 1239478"/>
              <a:gd name="connsiteX41" fmla="*/ 0 w 1093427"/>
              <a:gd name="connsiteY41" fmla="*/ 1215368 h 1239478"/>
              <a:gd name="connsiteX42" fmla="*/ 0 w 1093427"/>
              <a:gd name="connsiteY42" fmla="*/ 1083303 h 1239478"/>
              <a:gd name="connsiteX43" fmla="*/ 45981 w 1093427"/>
              <a:gd name="connsiteY43" fmla="*/ 946199 h 1239478"/>
              <a:gd name="connsiteX44" fmla="*/ 164527 w 1093427"/>
              <a:gd name="connsiteY44" fmla="*/ 864152 h 1239478"/>
              <a:gd name="connsiteX45" fmla="*/ 796541 w 1093427"/>
              <a:gd name="connsiteY45" fmla="*/ 825924 h 1239478"/>
              <a:gd name="connsiteX46" fmla="*/ 928611 w 1093427"/>
              <a:gd name="connsiteY46" fmla="*/ 864076 h 1239478"/>
              <a:gd name="connsiteX47" fmla="*/ 1047725 w 1093427"/>
              <a:gd name="connsiteY47" fmla="*/ 946139 h 1239478"/>
              <a:gd name="connsiteX48" fmla="*/ 1093427 w 1093427"/>
              <a:gd name="connsiteY48" fmla="*/ 1083271 h 1239478"/>
              <a:gd name="connsiteX49" fmla="*/ 1093427 w 1093427"/>
              <a:gd name="connsiteY49" fmla="*/ 1215363 h 1239478"/>
              <a:gd name="connsiteX50" fmla="*/ 1069317 w 1093427"/>
              <a:gd name="connsiteY50" fmla="*/ 1239478 h 1239478"/>
              <a:gd name="connsiteX51" fmla="*/ 311448 w 1093427"/>
              <a:gd name="connsiteY51" fmla="*/ 1239478 h 1239478"/>
              <a:gd name="connsiteX52" fmla="*/ 287337 w 1093427"/>
              <a:gd name="connsiteY52" fmla="*/ 1215363 h 1239478"/>
              <a:gd name="connsiteX53" fmla="*/ 311448 w 1093427"/>
              <a:gd name="connsiteY53" fmla="*/ 1191248 h 1239478"/>
              <a:gd name="connsiteX54" fmla="*/ 1045206 w 1093427"/>
              <a:gd name="connsiteY54" fmla="*/ 1191248 h 1239478"/>
              <a:gd name="connsiteX55" fmla="*/ 1045206 w 1093427"/>
              <a:gd name="connsiteY55" fmla="*/ 1083271 h 1239478"/>
              <a:gd name="connsiteX56" fmla="*/ 915296 w 1093427"/>
              <a:gd name="connsiteY56" fmla="*/ 910866 h 1239478"/>
              <a:gd name="connsiteX57" fmla="*/ 782866 w 1093427"/>
              <a:gd name="connsiteY57" fmla="*/ 872354 h 1239478"/>
              <a:gd name="connsiteX58" fmla="*/ 766673 w 1093427"/>
              <a:gd name="connsiteY58" fmla="*/ 842481 h 1239478"/>
              <a:gd name="connsiteX59" fmla="*/ 796541 w 1093427"/>
              <a:gd name="connsiteY59" fmla="*/ 825924 h 1239478"/>
              <a:gd name="connsiteX60" fmla="*/ 546100 w 1093427"/>
              <a:gd name="connsiteY60" fmla="*/ 445197 h 1239478"/>
              <a:gd name="connsiteX61" fmla="*/ 521517 w 1093427"/>
              <a:gd name="connsiteY61" fmla="*/ 469719 h 1239478"/>
              <a:gd name="connsiteX62" fmla="*/ 546100 w 1093427"/>
              <a:gd name="connsiteY62" fmla="*/ 493881 h 1239478"/>
              <a:gd name="connsiteX63" fmla="*/ 570321 w 1093427"/>
              <a:gd name="connsiteY63" fmla="*/ 469719 h 1239478"/>
              <a:gd name="connsiteX64" fmla="*/ 546100 w 1093427"/>
              <a:gd name="connsiteY64" fmla="*/ 445197 h 1239478"/>
              <a:gd name="connsiteX65" fmla="*/ 546100 w 1093427"/>
              <a:gd name="connsiteY65" fmla="*/ 396875 h 1239478"/>
              <a:gd name="connsiteX66" fmla="*/ 618763 w 1093427"/>
              <a:gd name="connsiteY66" fmla="*/ 469719 h 1239478"/>
              <a:gd name="connsiteX67" fmla="*/ 546100 w 1093427"/>
              <a:gd name="connsiteY67" fmla="*/ 542564 h 1239478"/>
              <a:gd name="connsiteX68" fmla="*/ 473075 w 1093427"/>
              <a:gd name="connsiteY68" fmla="*/ 469719 h 1239478"/>
              <a:gd name="connsiteX69" fmla="*/ 546100 w 1093427"/>
              <a:gd name="connsiteY69" fmla="*/ 396875 h 1239478"/>
              <a:gd name="connsiteX70" fmla="*/ 548910 w 1093427"/>
              <a:gd name="connsiteY70" fmla="*/ 179253 h 1239478"/>
              <a:gd name="connsiteX71" fmla="*/ 410854 w 1093427"/>
              <a:gd name="connsiteY71" fmla="*/ 214896 h 1239478"/>
              <a:gd name="connsiteX72" fmla="*/ 324344 w 1093427"/>
              <a:gd name="connsiteY72" fmla="*/ 302744 h 1239478"/>
              <a:gd name="connsiteX73" fmla="*/ 364715 w 1093427"/>
              <a:gd name="connsiteY73" fmla="*/ 618132 h 1239478"/>
              <a:gd name="connsiteX74" fmla="*/ 435005 w 1093427"/>
              <a:gd name="connsiteY74" fmla="*/ 792387 h 1239478"/>
              <a:gd name="connsiteX75" fmla="*/ 438970 w 1093427"/>
              <a:gd name="connsiteY75" fmla="*/ 796347 h 1239478"/>
              <a:gd name="connsiteX76" fmla="*/ 524039 w 1093427"/>
              <a:gd name="connsiteY76" fmla="*/ 796347 h 1239478"/>
              <a:gd name="connsiteX77" fmla="*/ 524039 w 1093427"/>
              <a:gd name="connsiteY77" fmla="*/ 619572 h 1239478"/>
              <a:gd name="connsiteX78" fmla="*/ 548190 w 1093427"/>
              <a:gd name="connsiteY78" fmla="*/ 595450 h 1239478"/>
              <a:gd name="connsiteX79" fmla="*/ 572340 w 1093427"/>
              <a:gd name="connsiteY79" fmla="*/ 619572 h 1239478"/>
              <a:gd name="connsiteX80" fmla="*/ 572340 w 1093427"/>
              <a:gd name="connsiteY80" fmla="*/ 796347 h 1239478"/>
              <a:gd name="connsiteX81" fmla="*/ 658130 w 1093427"/>
              <a:gd name="connsiteY81" fmla="*/ 796347 h 1239478"/>
              <a:gd name="connsiteX82" fmla="*/ 662095 w 1093427"/>
              <a:gd name="connsiteY82" fmla="*/ 792387 h 1239478"/>
              <a:gd name="connsiteX83" fmla="*/ 732745 w 1093427"/>
              <a:gd name="connsiteY83" fmla="*/ 617771 h 1239478"/>
              <a:gd name="connsiteX84" fmla="*/ 807000 w 1093427"/>
              <a:gd name="connsiteY84" fmla="*/ 437036 h 1239478"/>
              <a:gd name="connsiteX85" fmla="*/ 681920 w 1093427"/>
              <a:gd name="connsiteY85" fmla="*/ 216337 h 1239478"/>
              <a:gd name="connsiteX86" fmla="*/ 548910 w 1093427"/>
              <a:gd name="connsiteY86" fmla="*/ 179253 h 1239478"/>
              <a:gd name="connsiteX87" fmla="*/ 552019 w 1093427"/>
              <a:gd name="connsiteY87" fmla="*/ 130649 h 1239478"/>
              <a:gd name="connsiteX88" fmla="*/ 707152 w 1093427"/>
              <a:gd name="connsiteY88" fmla="*/ 174933 h 1239478"/>
              <a:gd name="connsiteX89" fmla="*/ 814569 w 1093427"/>
              <a:gd name="connsiteY89" fmla="*/ 284382 h 1239478"/>
              <a:gd name="connsiteX90" fmla="*/ 855301 w 1093427"/>
              <a:gd name="connsiteY90" fmla="*/ 437036 h 1239478"/>
              <a:gd name="connsiteX91" fmla="*/ 767349 w 1093427"/>
              <a:gd name="connsiteY91" fmla="*/ 651974 h 1239478"/>
              <a:gd name="connsiteX92" fmla="*/ 710397 w 1093427"/>
              <a:gd name="connsiteY92" fmla="*/ 792387 h 1239478"/>
              <a:gd name="connsiteX93" fmla="*/ 686606 w 1093427"/>
              <a:gd name="connsiteY93" fmla="*/ 836311 h 1239478"/>
              <a:gd name="connsiteX94" fmla="*/ 686606 w 1093427"/>
              <a:gd name="connsiteY94" fmla="*/ 917678 h 1239478"/>
              <a:gd name="connsiteX95" fmla="*/ 604421 w 1093427"/>
              <a:gd name="connsiteY95" fmla="*/ 999765 h 1239478"/>
              <a:gd name="connsiteX96" fmla="*/ 497725 w 1093427"/>
              <a:gd name="connsiteY96" fmla="*/ 999765 h 1239478"/>
              <a:gd name="connsiteX97" fmla="*/ 415180 w 1093427"/>
              <a:gd name="connsiteY97" fmla="*/ 917678 h 1239478"/>
              <a:gd name="connsiteX98" fmla="*/ 415180 w 1093427"/>
              <a:gd name="connsiteY98" fmla="*/ 838831 h 1239478"/>
              <a:gd name="connsiteX99" fmla="*/ 386703 w 1093427"/>
              <a:gd name="connsiteY99" fmla="*/ 792387 h 1239478"/>
              <a:gd name="connsiteX100" fmla="*/ 329751 w 1093427"/>
              <a:gd name="connsiteY100" fmla="*/ 651974 h 1239478"/>
              <a:gd name="connsiteX101" fmla="*/ 245764 w 1093427"/>
              <a:gd name="connsiteY101" fmla="*/ 485640 h 1239478"/>
              <a:gd name="connsiteX102" fmla="*/ 281089 w 1093427"/>
              <a:gd name="connsiteY102" fmla="*/ 280422 h 1239478"/>
              <a:gd name="connsiteX103" fmla="*/ 388506 w 1093427"/>
              <a:gd name="connsiteY103" fmla="*/ 171693 h 1239478"/>
              <a:gd name="connsiteX104" fmla="*/ 552019 w 1093427"/>
              <a:gd name="connsiteY104" fmla="*/ 130649 h 1239478"/>
              <a:gd name="connsiteX105" fmla="*/ 755759 w 1093427"/>
              <a:gd name="connsiteY105" fmla="*/ 35763 h 1239478"/>
              <a:gd name="connsiteX106" fmla="*/ 772993 w 1093427"/>
              <a:gd name="connsiteY106" fmla="*/ 43037 h 1239478"/>
              <a:gd name="connsiteX107" fmla="*/ 772993 w 1093427"/>
              <a:gd name="connsiteY107" fmla="*/ 77162 h 1239478"/>
              <a:gd name="connsiteX108" fmla="*/ 725844 w 1093427"/>
              <a:gd name="connsiteY108" fmla="*/ 124219 h 1239478"/>
              <a:gd name="connsiteX109" fmla="*/ 709057 w 1093427"/>
              <a:gd name="connsiteY109" fmla="*/ 131404 h 1239478"/>
              <a:gd name="connsiteX110" fmla="*/ 691912 w 1093427"/>
              <a:gd name="connsiteY110" fmla="*/ 124219 h 1239478"/>
              <a:gd name="connsiteX111" fmla="*/ 691912 w 1093427"/>
              <a:gd name="connsiteY111" fmla="*/ 90094 h 1239478"/>
              <a:gd name="connsiteX112" fmla="*/ 739060 w 1093427"/>
              <a:gd name="connsiteY112" fmla="*/ 43037 h 1239478"/>
              <a:gd name="connsiteX113" fmla="*/ 755759 w 1093427"/>
              <a:gd name="connsiteY113" fmla="*/ 35763 h 1239478"/>
              <a:gd name="connsiteX114" fmla="*/ 337725 w 1093427"/>
              <a:gd name="connsiteY114" fmla="*/ 35754 h 1239478"/>
              <a:gd name="connsiteX115" fmla="*/ 354899 w 1093427"/>
              <a:gd name="connsiteY115" fmla="*/ 43001 h 1239478"/>
              <a:gd name="connsiteX116" fmla="*/ 402626 w 1093427"/>
              <a:gd name="connsiteY116" fmla="*/ 90245 h 1239478"/>
              <a:gd name="connsiteX117" fmla="*/ 402626 w 1093427"/>
              <a:gd name="connsiteY117" fmla="*/ 124247 h 1239478"/>
              <a:gd name="connsiteX118" fmla="*/ 385632 w 1093427"/>
              <a:gd name="connsiteY118" fmla="*/ 131405 h 1239478"/>
              <a:gd name="connsiteX119" fmla="*/ 368277 w 1093427"/>
              <a:gd name="connsiteY119" fmla="*/ 124247 h 1239478"/>
              <a:gd name="connsiteX120" fmla="*/ 320551 w 1093427"/>
              <a:gd name="connsiteY120" fmla="*/ 76645 h 1239478"/>
              <a:gd name="connsiteX121" fmla="*/ 320551 w 1093427"/>
              <a:gd name="connsiteY121" fmla="*/ 43001 h 1239478"/>
              <a:gd name="connsiteX122" fmla="*/ 337725 w 1093427"/>
              <a:gd name="connsiteY122" fmla="*/ 35754 h 1239478"/>
              <a:gd name="connsiteX123" fmla="*/ 548481 w 1093427"/>
              <a:gd name="connsiteY123" fmla="*/ 0 h 1239478"/>
              <a:gd name="connsiteX124" fmla="*/ 572725 w 1093427"/>
              <a:gd name="connsiteY124" fmla="*/ 24067 h 1239478"/>
              <a:gd name="connsiteX125" fmla="*/ 572725 w 1093427"/>
              <a:gd name="connsiteY125" fmla="*/ 73998 h 1239478"/>
              <a:gd name="connsiteX126" fmla="*/ 548481 w 1093427"/>
              <a:gd name="connsiteY126" fmla="*/ 98066 h 1239478"/>
              <a:gd name="connsiteX127" fmla="*/ 523875 w 1093427"/>
              <a:gd name="connsiteY127" fmla="*/ 73998 h 1239478"/>
              <a:gd name="connsiteX128" fmla="*/ 523875 w 1093427"/>
              <a:gd name="connsiteY128" fmla="*/ 24067 h 1239478"/>
              <a:gd name="connsiteX129" fmla="*/ 548481 w 1093427"/>
              <a:gd name="connsiteY129" fmla="*/ 0 h 123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093427" h="1239478">
                <a:moveTo>
                  <a:pt x="216332" y="1190625"/>
                </a:moveTo>
                <a:cubicBezTo>
                  <a:pt x="222845" y="1190625"/>
                  <a:pt x="228997" y="1193542"/>
                  <a:pt x="233701" y="1197916"/>
                </a:cubicBezTo>
                <a:cubicBezTo>
                  <a:pt x="238043" y="1202291"/>
                  <a:pt x="240938" y="1208852"/>
                  <a:pt x="240938" y="1215049"/>
                </a:cubicBezTo>
                <a:cubicBezTo>
                  <a:pt x="240938" y="1221611"/>
                  <a:pt x="238043" y="1227808"/>
                  <a:pt x="233701" y="1232547"/>
                </a:cubicBezTo>
                <a:cubicBezTo>
                  <a:pt x="228997" y="1236922"/>
                  <a:pt x="222845" y="1239474"/>
                  <a:pt x="216332" y="1239474"/>
                </a:cubicBezTo>
                <a:cubicBezTo>
                  <a:pt x="209818" y="1239474"/>
                  <a:pt x="203666" y="1236922"/>
                  <a:pt x="199324" y="1232547"/>
                </a:cubicBezTo>
                <a:cubicBezTo>
                  <a:pt x="194620" y="1227808"/>
                  <a:pt x="192087" y="1221611"/>
                  <a:pt x="192087" y="1215049"/>
                </a:cubicBezTo>
                <a:cubicBezTo>
                  <a:pt x="192087" y="1208852"/>
                  <a:pt x="194620" y="1202291"/>
                  <a:pt x="199324" y="1197916"/>
                </a:cubicBezTo>
                <a:cubicBezTo>
                  <a:pt x="203666" y="1193542"/>
                  <a:pt x="209818" y="1190625"/>
                  <a:pt x="216332" y="1190625"/>
                </a:cubicBezTo>
                <a:close/>
                <a:moveTo>
                  <a:pt x="927894" y="1060450"/>
                </a:moveTo>
                <a:cubicBezTo>
                  <a:pt x="934045" y="1060450"/>
                  <a:pt x="940559" y="1063002"/>
                  <a:pt x="944901" y="1067741"/>
                </a:cubicBezTo>
                <a:cubicBezTo>
                  <a:pt x="949605" y="1072116"/>
                  <a:pt x="952138" y="1078677"/>
                  <a:pt x="952138" y="1084874"/>
                </a:cubicBezTo>
                <a:cubicBezTo>
                  <a:pt x="952138" y="1091436"/>
                  <a:pt x="949605" y="1097633"/>
                  <a:pt x="944901" y="1102372"/>
                </a:cubicBezTo>
                <a:cubicBezTo>
                  <a:pt x="940559" y="1106747"/>
                  <a:pt x="934045" y="1109299"/>
                  <a:pt x="927894" y="1109299"/>
                </a:cubicBezTo>
                <a:cubicBezTo>
                  <a:pt x="921380" y="1109299"/>
                  <a:pt x="915229" y="1106747"/>
                  <a:pt x="910524" y="1102372"/>
                </a:cubicBezTo>
                <a:cubicBezTo>
                  <a:pt x="906182" y="1097633"/>
                  <a:pt x="903287" y="1091436"/>
                  <a:pt x="903287" y="1084874"/>
                </a:cubicBezTo>
                <a:cubicBezTo>
                  <a:pt x="903287" y="1078677"/>
                  <a:pt x="906182" y="1072116"/>
                  <a:pt x="910524" y="1067741"/>
                </a:cubicBezTo>
                <a:cubicBezTo>
                  <a:pt x="915229" y="1063002"/>
                  <a:pt x="921380" y="1060450"/>
                  <a:pt x="927894" y="1060450"/>
                </a:cubicBezTo>
                <a:close/>
                <a:moveTo>
                  <a:pt x="753142" y="1060450"/>
                </a:moveTo>
                <a:lnTo>
                  <a:pt x="835944" y="1060450"/>
                </a:lnTo>
                <a:cubicBezTo>
                  <a:pt x="849265" y="1060450"/>
                  <a:pt x="860065" y="1071386"/>
                  <a:pt x="860065" y="1084874"/>
                </a:cubicBezTo>
                <a:cubicBezTo>
                  <a:pt x="860065" y="1098362"/>
                  <a:pt x="849265" y="1109299"/>
                  <a:pt x="835944" y="1109299"/>
                </a:cubicBezTo>
                <a:lnTo>
                  <a:pt x="753142" y="1109299"/>
                </a:lnTo>
                <a:cubicBezTo>
                  <a:pt x="739462" y="1109299"/>
                  <a:pt x="728662" y="1098362"/>
                  <a:pt x="728662" y="1084874"/>
                </a:cubicBezTo>
                <a:cubicBezTo>
                  <a:pt x="728662" y="1071386"/>
                  <a:pt x="739462" y="1060450"/>
                  <a:pt x="753142" y="1060450"/>
                </a:cubicBezTo>
                <a:close/>
                <a:moveTo>
                  <a:pt x="463842" y="844951"/>
                </a:moveTo>
                <a:lnTo>
                  <a:pt x="463842" y="917678"/>
                </a:lnTo>
                <a:cubicBezTo>
                  <a:pt x="463842" y="936039"/>
                  <a:pt x="478981" y="951161"/>
                  <a:pt x="497725" y="951161"/>
                </a:cubicBezTo>
                <a:lnTo>
                  <a:pt x="604421" y="951161"/>
                </a:lnTo>
                <a:cubicBezTo>
                  <a:pt x="623165" y="951161"/>
                  <a:pt x="638305" y="936039"/>
                  <a:pt x="638305" y="917678"/>
                </a:cubicBezTo>
                <a:lnTo>
                  <a:pt x="638305" y="844951"/>
                </a:lnTo>
                <a:close/>
                <a:moveTo>
                  <a:pt x="280557" y="831046"/>
                </a:moveTo>
                <a:cubicBezTo>
                  <a:pt x="293130" y="827088"/>
                  <a:pt x="306781" y="834645"/>
                  <a:pt x="310373" y="847239"/>
                </a:cubicBezTo>
                <a:cubicBezTo>
                  <a:pt x="313966" y="860194"/>
                  <a:pt x="306781" y="873509"/>
                  <a:pt x="293849" y="877467"/>
                </a:cubicBezTo>
                <a:lnTo>
                  <a:pt x="178177" y="910933"/>
                </a:lnTo>
                <a:cubicBezTo>
                  <a:pt x="101662" y="932884"/>
                  <a:pt x="48496" y="1003775"/>
                  <a:pt x="48496" y="1083303"/>
                </a:cubicBezTo>
                <a:lnTo>
                  <a:pt x="48496" y="1191258"/>
                </a:lnTo>
                <a:lnTo>
                  <a:pt x="116031" y="1191258"/>
                </a:lnTo>
                <a:cubicBezTo>
                  <a:pt x="129322" y="1191258"/>
                  <a:pt x="140099" y="1202054"/>
                  <a:pt x="140099" y="1215368"/>
                </a:cubicBezTo>
                <a:cubicBezTo>
                  <a:pt x="140099" y="1228683"/>
                  <a:pt x="129322" y="1239478"/>
                  <a:pt x="116031" y="1239478"/>
                </a:cubicBezTo>
                <a:lnTo>
                  <a:pt x="24068" y="1239478"/>
                </a:lnTo>
                <a:cubicBezTo>
                  <a:pt x="10777" y="1239478"/>
                  <a:pt x="0" y="1228683"/>
                  <a:pt x="0" y="1215368"/>
                </a:cubicBezTo>
                <a:lnTo>
                  <a:pt x="0" y="1083303"/>
                </a:lnTo>
                <a:cubicBezTo>
                  <a:pt x="0" y="1033643"/>
                  <a:pt x="15806" y="986142"/>
                  <a:pt x="45981" y="946199"/>
                </a:cubicBezTo>
                <a:cubicBezTo>
                  <a:pt x="75438" y="906255"/>
                  <a:pt x="116749" y="878187"/>
                  <a:pt x="164527" y="864152"/>
                </a:cubicBezTo>
                <a:close/>
                <a:moveTo>
                  <a:pt x="796541" y="825924"/>
                </a:moveTo>
                <a:lnTo>
                  <a:pt x="928611" y="864076"/>
                </a:lnTo>
                <a:cubicBezTo>
                  <a:pt x="976472" y="878113"/>
                  <a:pt x="1017856" y="906187"/>
                  <a:pt x="1047725" y="946139"/>
                </a:cubicBezTo>
                <a:cubicBezTo>
                  <a:pt x="1077593" y="986091"/>
                  <a:pt x="1093427" y="1033601"/>
                  <a:pt x="1093427" y="1083271"/>
                </a:cubicBezTo>
                <a:lnTo>
                  <a:pt x="1093427" y="1215363"/>
                </a:lnTo>
                <a:cubicBezTo>
                  <a:pt x="1093427" y="1228681"/>
                  <a:pt x="1082631" y="1239478"/>
                  <a:pt x="1069317" y="1239478"/>
                </a:cubicBezTo>
                <a:lnTo>
                  <a:pt x="311448" y="1239478"/>
                </a:lnTo>
                <a:cubicBezTo>
                  <a:pt x="298133" y="1239478"/>
                  <a:pt x="287337" y="1228681"/>
                  <a:pt x="287337" y="1215363"/>
                </a:cubicBezTo>
                <a:cubicBezTo>
                  <a:pt x="287337" y="1202046"/>
                  <a:pt x="298133" y="1191248"/>
                  <a:pt x="311448" y="1191248"/>
                </a:cubicBezTo>
                <a:lnTo>
                  <a:pt x="1045206" y="1191248"/>
                </a:lnTo>
                <a:lnTo>
                  <a:pt x="1045206" y="1083271"/>
                </a:lnTo>
                <a:cubicBezTo>
                  <a:pt x="1045206" y="1003727"/>
                  <a:pt x="991586" y="932822"/>
                  <a:pt x="915296" y="910866"/>
                </a:cubicBezTo>
                <a:lnTo>
                  <a:pt x="782866" y="872354"/>
                </a:lnTo>
                <a:cubicBezTo>
                  <a:pt x="770271" y="868755"/>
                  <a:pt x="762714" y="855438"/>
                  <a:pt x="766673" y="842481"/>
                </a:cubicBezTo>
                <a:cubicBezTo>
                  <a:pt x="770271" y="829883"/>
                  <a:pt x="783586" y="822325"/>
                  <a:pt x="796541" y="825924"/>
                </a:cubicBezTo>
                <a:close/>
                <a:moveTo>
                  <a:pt x="546100" y="445197"/>
                </a:moveTo>
                <a:cubicBezTo>
                  <a:pt x="532362" y="445197"/>
                  <a:pt x="521517" y="456016"/>
                  <a:pt x="521517" y="469719"/>
                </a:cubicBezTo>
                <a:cubicBezTo>
                  <a:pt x="521517" y="483062"/>
                  <a:pt x="532362" y="493881"/>
                  <a:pt x="546100" y="493881"/>
                </a:cubicBezTo>
                <a:cubicBezTo>
                  <a:pt x="559114" y="493881"/>
                  <a:pt x="570321" y="483062"/>
                  <a:pt x="570321" y="469719"/>
                </a:cubicBezTo>
                <a:cubicBezTo>
                  <a:pt x="570321" y="456016"/>
                  <a:pt x="559114" y="445197"/>
                  <a:pt x="546100" y="445197"/>
                </a:cubicBezTo>
                <a:close/>
                <a:moveTo>
                  <a:pt x="546100" y="396875"/>
                </a:moveTo>
                <a:cubicBezTo>
                  <a:pt x="586227" y="396875"/>
                  <a:pt x="618763" y="429691"/>
                  <a:pt x="618763" y="469719"/>
                </a:cubicBezTo>
                <a:cubicBezTo>
                  <a:pt x="618763" y="509748"/>
                  <a:pt x="586227" y="542564"/>
                  <a:pt x="546100" y="542564"/>
                </a:cubicBezTo>
                <a:cubicBezTo>
                  <a:pt x="505972" y="542564"/>
                  <a:pt x="473075" y="509748"/>
                  <a:pt x="473075" y="469719"/>
                </a:cubicBezTo>
                <a:cubicBezTo>
                  <a:pt x="473075" y="429691"/>
                  <a:pt x="505972" y="396875"/>
                  <a:pt x="546100" y="396875"/>
                </a:cubicBezTo>
                <a:close/>
                <a:moveTo>
                  <a:pt x="548910" y="179253"/>
                </a:moveTo>
                <a:cubicBezTo>
                  <a:pt x="503132" y="179253"/>
                  <a:pt x="456272" y="191134"/>
                  <a:pt x="410854" y="214896"/>
                </a:cubicBezTo>
                <a:cubicBezTo>
                  <a:pt x="374087" y="234338"/>
                  <a:pt x="343809" y="264581"/>
                  <a:pt x="324344" y="302744"/>
                </a:cubicBezTo>
                <a:cubicBezTo>
                  <a:pt x="255857" y="435956"/>
                  <a:pt x="300193" y="552966"/>
                  <a:pt x="364715" y="618132"/>
                </a:cubicBezTo>
                <a:cubicBezTo>
                  <a:pt x="410133" y="664216"/>
                  <a:pt x="435005" y="726141"/>
                  <a:pt x="435005" y="792387"/>
                </a:cubicBezTo>
                <a:cubicBezTo>
                  <a:pt x="435005" y="794547"/>
                  <a:pt x="436807" y="796347"/>
                  <a:pt x="438970" y="796347"/>
                </a:cubicBezTo>
                <a:lnTo>
                  <a:pt x="524039" y="796347"/>
                </a:lnTo>
                <a:lnTo>
                  <a:pt x="524039" y="619572"/>
                </a:lnTo>
                <a:cubicBezTo>
                  <a:pt x="524039" y="606250"/>
                  <a:pt x="534853" y="595450"/>
                  <a:pt x="548190" y="595450"/>
                </a:cubicBezTo>
                <a:cubicBezTo>
                  <a:pt x="561887" y="595450"/>
                  <a:pt x="572340" y="606250"/>
                  <a:pt x="572340" y="619572"/>
                </a:cubicBezTo>
                <a:lnTo>
                  <a:pt x="572340" y="796347"/>
                </a:lnTo>
                <a:lnTo>
                  <a:pt x="658130" y="796347"/>
                </a:lnTo>
                <a:cubicBezTo>
                  <a:pt x="660293" y="796347"/>
                  <a:pt x="662095" y="794547"/>
                  <a:pt x="662095" y="792387"/>
                </a:cubicBezTo>
                <a:cubicBezTo>
                  <a:pt x="662095" y="726141"/>
                  <a:pt x="686967" y="664216"/>
                  <a:pt x="732745" y="617771"/>
                </a:cubicBezTo>
                <a:cubicBezTo>
                  <a:pt x="780326" y="569527"/>
                  <a:pt x="807000" y="505082"/>
                  <a:pt x="807000" y="437036"/>
                </a:cubicBezTo>
                <a:cubicBezTo>
                  <a:pt x="807000" y="345948"/>
                  <a:pt x="760140" y="263501"/>
                  <a:pt x="681920" y="216337"/>
                </a:cubicBezTo>
                <a:cubicBezTo>
                  <a:pt x="641188" y="191494"/>
                  <a:pt x="595770" y="179253"/>
                  <a:pt x="548910" y="179253"/>
                </a:cubicBezTo>
                <a:close/>
                <a:moveTo>
                  <a:pt x="552019" y="130649"/>
                </a:moveTo>
                <a:cubicBezTo>
                  <a:pt x="606404" y="131189"/>
                  <a:pt x="659391" y="145950"/>
                  <a:pt x="707152" y="174933"/>
                </a:cubicBezTo>
                <a:cubicBezTo>
                  <a:pt x="751489" y="201575"/>
                  <a:pt x="788616" y="239739"/>
                  <a:pt x="814569" y="284382"/>
                </a:cubicBezTo>
                <a:cubicBezTo>
                  <a:pt x="841243" y="330826"/>
                  <a:pt x="855301" y="383391"/>
                  <a:pt x="855301" y="437036"/>
                </a:cubicBezTo>
                <a:cubicBezTo>
                  <a:pt x="855301" y="518043"/>
                  <a:pt x="823941" y="594009"/>
                  <a:pt x="767349" y="651974"/>
                </a:cubicBezTo>
                <a:cubicBezTo>
                  <a:pt x="730582" y="689058"/>
                  <a:pt x="710397" y="739102"/>
                  <a:pt x="710397" y="792387"/>
                </a:cubicBezTo>
                <a:cubicBezTo>
                  <a:pt x="710397" y="810748"/>
                  <a:pt x="701025" y="826950"/>
                  <a:pt x="686606" y="836311"/>
                </a:cubicBezTo>
                <a:lnTo>
                  <a:pt x="686606" y="917678"/>
                </a:lnTo>
                <a:cubicBezTo>
                  <a:pt x="686606" y="963042"/>
                  <a:pt x="649839" y="999765"/>
                  <a:pt x="604421" y="999765"/>
                </a:cubicBezTo>
                <a:lnTo>
                  <a:pt x="497725" y="999765"/>
                </a:lnTo>
                <a:cubicBezTo>
                  <a:pt x="452307" y="999765"/>
                  <a:pt x="415180" y="963042"/>
                  <a:pt x="415180" y="917678"/>
                </a:cubicBezTo>
                <a:lnTo>
                  <a:pt x="415180" y="838831"/>
                </a:lnTo>
                <a:cubicBezTo>
                  <a:pt x="398238" y="830550"/>
                  <a:pt x="386703" y="812908"/>
                  <a:pt x="386703" y="792387"/>
                </a:cubicBezTo>
                <a:cubicBezTo>
                  <a:pt x="386703" y="739102"/>
                  <a:pt x="366518" y="689058"/>
                  <a:pt x="329751" y="651974"/>
                </a:cubicBezTo>
                <a:cubicBezTo>
                  <a:pt x="284693" y="606250"/>
                  <a:pt x="255857" y="548645"/>
                  <a:pt x="245764" y="485640"/>
                </a:cubicBezTo>
                <a:cubicBezTo>
                  <a:pt x="234950" y="417954"/>
                  <a:pt x="247206" y="347028"/>
                  <a:pt x="281089" y="280422"/>
                </a:cubicBezTo>
                <a:cubicBezTo>
                  <a:pt x="305240" y="233618"/>
                  <a:pt x="342367" y="196175"/>
                  <a:pt x="388506" y="171693"/>
                </a:cubicBezTo>
                <a:cubicBezTo>
                  <a:pt x="441854" y="143790"/>
                  <a:pt x="497635" y="130109"/>
                  <a:pt x="552019" y="130649"/>
                </a:cubicBezTo>
                <a:close/>
                <a:moveTo>
                  <a:pt x="755759" y="35763"/>
                </a:moveTo>
                <a:cubicBezTo>
                  <a:pt x="761920" y="35763"/>
                  <a:pt x="768171" y="38187"/>
                  <a:pt x="772993" y="43037"/>
                </a:cubicBezTo>
                <a:cubicBezTo>
                  <a:pt x="782280" y="52376"/>
                  <a:pt x="782280" y="67463"/>
                  <a:pt x="772993" y="77162"/>
                </a:cubicBezTo>
                <a:lnTo>
                  <a:pt x="725844" y="124219"/>
                </a:lnTo>
                <a:cubicBezTo>
                  <a:pt x="721201" y="128889"/>
                  <a:pt x="715129" y="131404"/>
                  <a:pt x="709057" y="131404"/>
                </a:cubicBezTo>
                <a:cubicBezTo>
                  <a:pt x="702984" y="131404"/>
                  <a:pt x="696555" y="128889"/>
                  <a:pt x="691912" y="124219"/>
                </a:cubicBezTo>
                <a:cubicBezTo>
                  <a:pt x="682625" y="114880"/>
                  <a:pt x="682625" y="99433"/>
                  <a:pt x="691912" y="90094"/>
                </a:cubicBezTo>
                <a:lnTo>
                  <a:pt x="739060" y="43037"/>
                </a:lnTo>
                <a:cubicBezTo>
                  <a:pt x="743525" y="38187"/>
                  <a:pt x="749597" y="35763"/>
                  <a:pt x="755759" y="35763"/>
                </a:cubicBezTo>
                <a:close/>
                <a:moveTo>
                  <a:pt x="337725" y="35754"/>
                </a:moveTo>
                <a:cubicBezTo>
                  <a:pt x="343962" y="35754"/>
                  <a:pt x="350199" y="38170"/>
                  <a:pt x="354899" y="43001"/>
                </a:cubicBezTo>
                <a:lnTo>
                  <a:pt x="402626" y="90245"/>
                </a:lnTo>
                <a:cubicBezTo>
                  <a:pt x="412388" y="99551"/>
                  <a:pt x="412388" y="114941"/>
                  <a:pt x="402626" y="124247"/>
                </a:cubicBezTo>
                <a:cubicBezTo>
                  <a:pt x="397926" y="128899"/>
                  <a:pt x="391779" y="131405"/>
                  <a:pt x="385632" y="131405"/>
                </a:cubicBezTo>
                <a:cubicBezTo>
                  <a:pt x="379486" y="131405"/>
                  <a:pt x="373339" y="128899"/>
                  <a:pt x="368277" y="124247"/>
                </a:cubicBezTo>
                <a:lnTo>
                  <a:pt x="320551" y="76645"/>
                </a:lnTo>
                <a:cubicBezTo>
                  <a:pt x="311150" y="67339"/>
                  <a:pt x="311150" y="51949"/>
                  <a:pt x="320551" y="43001"/>
                </a:cubicBezTo>
                <a:cubicBezTo>
                  <a:pt x="325251" y="38170"/>
                  <a:pt x="331488" y="35754"/>
                  <a:pt x="337725" y="35754"/>
                </a:cubicBezTo>
                <a:close/>
                <a:moveTo>
                  <a:pt x="548481" y="0"/>
                </a:moveTo>
                <a:cubicBezTo>
                  <a:pt x="561869" y="0"/>
                  <a:pt x="572725" y="10417"/>
                  <a:pt x="572725" y="24067"/>
                </a:cubicBezTo>
                <a:lnTo>
                  <a:pt x="572725" y="73998"/>
                </a:lnTo>
                <a:cubicBezTo>
                  <a:pt x="572725" y="87289"/>
                  <a:pt x="561869" y="98066"/>
                  <a:pt x="548481" y="98066"/>
                </a:cubicBezTo>
                <a:cubicBezTo>
                  <a:pt x="535092" y="98066"/>
                  <a:pt x="523875" y="87289"/>
                  <a:pt x="523875" y="73998"/>
                </a:cubicBezTo>
                <a:lnTo>
                  <a:pt x="523875" y="24067"/>
                </a:lnTo>
                <a:cubicBezTo>
                  <a:pt x="523875" y="10417"/>
                  <a:pt x="535092" y="0"/>
                  <a:pt x="548481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4F7843A5-00EF-AD49-9832-AFB13B040563}"/>
              </a:ext>
            </a:extLst>
          </p:cNvPr>
          <p:cNvGrpSpPr/>
          <p:nvPr/>
        </p:nvGrpSpPr>
        <p:grpSpPr>
          <a:xfrm>
            <a:off x="941845" y="2366336"/>
            <a:ext cx="4989081" cy="635438"/>
            <a:chOff x="2161309" y="4024968"/>
            <a:chExt cx="13300751" cy="1694059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0A77232B-1253-824A-A891-892F7D3E8B0B}"/>
                </a:ext>
              </a:extLst>
            </p:cNvPr>
            <p:cNvCxnSpPr>
              <a:stCxn id="18" idx="2"/>
            </p:cNvCxnSpPr>
            <p:nvPr/>
          </p:nvCxnSpPr>
          <p:spPr>
            <a:xfrm flipH="1">
              <a:off x="6320391" y="4024968"/>
              <a:ext cx="9141669" cy="22799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BF6DCAA6-3EDA-5F4C-A215-CB7D1922BC69}"/>
                </a:ext>
              </a:extLst>
            </p:cNvPr>
            <p:cNvCxnSpPr/>
            <p:nvPr/>
          </p:nvCxnSpPr>
          <p:spPr>
            <a:xfrm flipH="1">
              <a:off x="5559136" y="4056481"/>
              <a:ext cx="761255" cy="1652155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7C0430CA-5766-7146-A48B-F434A9B21A64}"/>
                </a:ext>
              </a:extLst>
            </p:cNvPr>
            <p:cNvCxnSpPr/>
            <p:nvPr/>
          </p:nvCxnSpPr>
          <p:spPr>
            <a:xfrm flipH="1">
              <a:off x="2989787" y="5719027"/>
              <a:ext cx="2579740" cy="0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7167D37C-F1DD-2B4E-B7B5-19C790F27477}"/>
                </a:ext>
              </a:extLst>
            </p:cNvPr>
            <p:cNvCxnSpPr/>
            <p:nvPr/>
          </p:nvCxnSpPr>
          <p:spPr>
            <a:xfrm flipH="1" flipV="1">
              <a:off x="2161309" y="4077263"/>
              <a:ext cx="848463" cy="1641764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CD6339D-F914-3B4F-8B1D-0D88CFC11322}"/>
              </a:ext>
            </a:extLst>
          </p:cNvPr>
          <p:cNvGrpSpPr/>
          <p:nvPr/>
        </p:nvGrpSpPr>
        <p:grpSpPr>
          <a:xfrm>
            <a:off x="837201" y="3828711"/>
            <a:ext cx="4989081" cy="624374"/>
            <a:chOff x="2161309" y="4216692"/>
            <a:chExt cx="13300751" cy="1664563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DACD0516-248E-A34F-A357-D8429F6D52A0}"/>
                </a:ext>
              </a:extLst>
            </p:cNvPr>
            <p:cNvCxnSpPr/>
            <p:nvPr/>
          </p:nvCxnSpPr>
          <p:spPr>
            <a:xfrm flipH="1">
              <a:off x="6320391" y="4216692"/>
              <a:ext cx="9141669" cy="22799"/>
            </a:xfrm>
            <a:prstGeom prst="line">
              <a:avLst/>
            </a:prstGeom>
            <a:ln w="381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08C7071F-DFDE-0C4F-A32A-A4A2929F82FB}"/>
                </a:ext>
              </a:extLst>
            </p:cNvPr>
            <p:cNvCxnSpPr/>
            <p:nvPr/>
          </p:nvCxnSpPr>
          <p:spPr>
            <a:xfrm flipH="1">
              <a:off x="5559136" y="4218709"/>
              <a:ext cx="761255" cy="1652155"/>
            </a:xfrm>
            <a:prstGeom prst="line">
              <a:avLst/>
            </a:prstGeom>
            <a:ln w="381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107D7599-B202-5A45-B7E4-A45846C117D2}"/>
                </a:ext>
              </a:extLst>
            </p:cNvPr>
            <p:cNvCxnSpPr/>
            <p:nvPr/>
          </p:nvCxnSpPr>
          <p:spPr>
            <a:xfrm flipH="1">
              <a:off x="2989787" y="5881255"/>
              <a:ext cx="2579740" cy="0"/>
            </a:xfrm>
            <a:prstGeom prst="line">
              <a:avLst/>
            </a:prstGeom>
            <a:ln w="381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FF08F193-239B-504C-A232-C29F046A7F53}"/>
                </a:ext>
              </a:extLst>
            </p:cNvPr>
            <p:cNvCxnSpPr/>
            <p:nvPr/>
          </p:nvCxnSpPr>
          <p:spPr>
            <a:xfrm flipH="1" flipV="1">
              <a:off x="2161309" y="4239491"/>
              <a:ext cx="848463" cy="1641764"/>
            </a:xfrm>
            <a:prstGeom prst="line">
              <a:avLst/>
            </a:prstGeom>
            <a:ln w="381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323C1D89-219E-C84D-865E-68CFC260DCEF}"/>
              </a:ext>
            </a:extLst>
          </p:cNvPr>
          <p:cNvGrpSpPr/>
          <p:nvPr/>
        </p:nvGrpSpPr>
        <p:grpSpPr>
          <a:xfrm>
            <a:off x="2183650" y="3075858"/>
            <a:ext cx="4989081" cy="624374"/>
            <a:chOff x="2161309" y="4216692"/>
            <a:chExt cx="13300751" cy="1664563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34CE2F8C-E5F7-574E-8088-D4E788867B5B}"/>
                </a:ext>
              </a:extLst>
            </p:cNvPr>
            <p:cNvCxnSpPr/>
            <p:nvPr/>
          </p:nvCxnSpPr>
          <p:spPr>
            <a:xfrm flipH="1">
              <a:off x="6320391" y="4216692"/>
              <a:ext cx="9141669" cy="22799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E2970F26-8214-0A47-9E5D-BDBA7097F10B}"/>
                </a:ext>
              </a:extLst>
            </p:cNvPr>
            <p:cNvCxnSpPr/>
            <p:nvPr/>
          </p:nvCxnSpPr>
          <p:spPr>
            <a:xfrm flipH="1">
              <a:off x="5559136" y="4218709"/>
              <a:ext cx="761255" cy="1652155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E720CD9-6A49-AB44-A5D5-A23C7593E34E}"/>
                </a:ext>
              </a:extLst>
            </p:cNvPr>
            <p:cNvCxnSpPr/>
            <p:nvPr/>
          </p:nvCxnSpPr>
          <p:spPr>
            <a:xfrm flipH="1">
              <a:off x="2989787" y="5881255"/>
              <a:ext cx="2579740" cy="0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2A325210-737C-344C-BC88-9D63D73FC7C9}"/>
                </a:ext>
              </a:extLst>
            </p:cNvPr>
            <p:cNvCxnSpPr/>
            <p:nvPr/>
          </p:nvCxnSpPr>
          <p:spPr>
            <a:xfrm flipH="1" flipV="1">
              <a:off x="2161309" y="4239491"/>
              <a:ext cx="848463" cy="1641764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65B4AC60-3660-4D40-8FC6-C4CE5C9D608B}"/>
              </a:ext>
            </a:extLst>
          </p:cNvPr>
          <p:cNvGrpSpPr/>
          <p:nvPr/>
        </p:nvGrpSpPr>
        <p:grpSpPr>
          <a:xfrm>
            <a:off x="2183650" y="4455033"/>
            <a:ext cx="4989081" cy="624374"/>
            <a:chOff x="2161309" y="4216692"/>
            <a:chExt cx="13300751" cy="1664563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F59BDEB7-AADB-2F48-BD9B-CFA34ACA7B18}"/>
                </a:ext>
              </a:extLst>
            </p:cNvPr>
            <p:cNvCxnSpPr/>
            <p:nvPr/>
          </p:nvCxnSpPr>
          <p:spPr>
            <a:xfrm flipH="1">
              <a:off x="6320391" y="4216692"/>
              <a:ext cx="9141669" cy="22799"/>
            </a:xfrm>
            <a:prstGeom prst="line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B109C6B0-411C-D94E-8B69-E409764614F0}"/>
                </a:ext>
              </a:extLst>
            </p:cNvPr>
            <p:cNvCxnSpPr/>
            <p:nvPr/>
          </p:nvCxnSpPr>
          <p:spPr>
            <a:xfrm flipH="1">
              <a:off x="5559136" y="4218709"/>
              <a:ext cx="761255" cy="1652155"/>
            </a:xfrm>
            <a:prstGeom prst="line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0C87BD78-6980-B54A-B9B1-CBEB627E71A5}"/>
                </a:ext>
              </a:extLst>
            </p:cNvPr>
            <p:cNvCxnSpPr/>
            <p:nvPr/>
          </p:nvCxnSpPr>
          <p:spPr>
            <a:xfrm flipH="1">
              <a:off x="2989787" y="5881255"/>
              <a:ext cx="2579740" cy="0"/>
            </a:xfrm>
            <a:prstGeom prst="line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AE595CD5-238D-8741-84EE-47E0E0CF4A31}"/>
                </a:ext>
              </a:extLst>
            </p:cNvPr>
            <p:cNvCxnSpPr/>
            <p:nvPr/>
          </p:nvCxnSpPr>
          <p:spPr>
            <a:xfrm flipH="1" flipV="1">
              <a:off x="2161309" y="4239491"/>
              <a:ext cx="848463" cy="1641764"/>
            </a:xfrm>
            <a:prstGeom prst="line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Subtitle 2">
            <a:extLst>
              <a:ext uri="{FF2B5EF4-FFF2-40B4-BE49-F238E27FC236}">
                <a16:creationId xmlns:a16="http://schemas.microsoft.com/office/drawing/2014/main" xmlns="" id="{D387DDFC-5748-BE44-841E-E70A9A7FBAFE}"/>
              </a:ext>
            </a:extLst>
          </p:cNvPr>
          <p:cNvSpPr txBox="1">
            <a:spLocks/>
          </p:cNvSpPr>
          <p:nvPr/>
        </p:nvSpPr>
        <p:spPr>
          <a:xfrm>
            <a:off x="3458167" y="1660131"/>
            <a:ext cx="2101674" cy="678848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200" b="1" dirty="0">
                <a:latin typeface="Lato Light" panose="020F0502020204030203"/>
                <a:cs typeface="Arial" panose="020B0604020202020204" pitchFamily="34" charset="0"/>
              </a:rPr>
              <a:t>Total number of community media practitioners trained to-date</a:t>
            </a: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xmlns="" id="{F4934087-DF0A-0440-A978-7E0C16B8F25C}"/>
              </a:ext>
            </a:extLst>
          </p:cNvPr>
          <p:cNvSpPr txBox="1">
            <a:spLocks/>
          </p:cNvSpPr>
          <p:nvPr/>
        </p:nvSpPr>
        <p:spPr>
          <a:xfrm>
            <a:off x="3724608" y="2688123"/>
            <a:ext cx="2101674" cy="201345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2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Number of Interventions</a:t>
            </a: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xmlns="" id="{7A7AB56D-07BF-FA41-9996-3D738C925994}"/>
              </a:ext>
            </a:extLst>
          </p:cNvPr>
          <p:cNvSpPr txBox="1">
            <a:spLocks/>
          </p:cNvSpPr>
          <p:nvPr/>
        </p:nvSpPr>
        <p:spPr>
          <a:xfrm>
            <a:off x="3724608" y="3400800"/>
            <a:ext cx="2101674" cy="201345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2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Females Trained</a:t>
            </a:r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xmlns="" id="{84B14F5D-C407-3048-BC06-EBC04BB48FAD}"/>
              </a:ext>
            </a:extLst>
          </p:cNvPr>
          <p:cNvSpPr txBox="1">
            <a:spLocks/>
          </p:cNvSpPr>
          <p:nvPr/>
        </p:nvSpPr>
        <p:spPr>
          <a:xfrm>
            <a:off x="3724608" y="4067999"/>
            <a:ext cx="2101674" cy="201345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2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Males Trained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8C7AA59-1E8F-425D-9D4F-D1B645CAFBEA}"/>
              </a:ext>
            </a:extLst>
          </p:cNvPr>
          <p:cNvSpPr/>
          <p:nvPr/>
        </p:nvSpPr>
        <p:spPr>
          <a:xfrm>
            <a:off x="3902918" y="5280677"/>
            <a:ext cx="251848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ZA" sz="1400" b="1" dirty="0">
                <a:latin typeface="Poppins"/>
                <a:cs typeface="Arial" panose="020B0604020202020204" pitchFamily="34" charset="0"/>
              </a:rPr>
              <a:t>Types of Training Interventions</a:t>
            </a:r>
          </a:p>
          <a:p>
            <a:pPr lvl="0" algn="ctr">
              <a:buClr>
                <a:srgbClr val="FFC000"/>
              </a:buClr>
            </a:pPr>
            <a:r>
              <a:rPr lang="en-ZA" sz="1200" dirty="0">
                <a:solidFill>
                  <a:schemeClr val="accent5">
                    <a:lumMod val="75000"/>
                  </a:schemeClr>
                </a:solidFill>
                <a:latin typeface="Poppins"/>
                <a:cs typeface="Arial" panose="020B0604020202020204" pitchFamily="34" charset="0"/>
              </a:rPr>
              <a:t>Financial management Skills</a:t>
            </a:r>
          </a:p>
          <a:p>
            <a:pPr algn="ctr">
              <a:buClr>
                <a:srgbClr val="FFC000"/>
              </a:buClr>
            </a:pPr>
            <a:r>
              <a:rPr lang="en-ZA" sz="1200" dirty="0">
                <a:solidFill>
                  <a:schemeClr val="accent5">
                    <a:lumMod val="75000"/>
                  </a:schemeClr>
                </a:solidFill>
                <a:latin typeface="Poppins"/>
                <a:cs typeface="Arial" panose="020B0604020202020204" pitchFamily="34" charset="0"/>
              </a:rPr>
              <a:t>Mentorship and Coaching</a:t>
            </a:r>
          </a:p>
          <a:p>
            <a:pPr lvl="0" algn="ctr">
              <a:buClr>
                <a:srgbClr val="FFC000"/>
              </a:buClr>
            </a:pPr>
            <a:r>
              <a:rPr lang="en-ZA" sz="1200" dirty="0">
                <a:solidFill>
                  <a:schemeClr val="accent5">
                    <a:lumMod val="75000"/>
                  </a:schemeClr>
                </a:solidFill>
                <a:latin typeface="Poppins"/>
                <a:cs typeface="Arial" panose="020B0604020202020204" pitchFamily="34" charset="0"/>
              </a:rPr>
              <a:t>Grantee Orientation</a:t>
            </a:r>
          </a:p>
          <a:p>
            <a:pPr lvl="0" algn="ctr">
              <a:buClr>
                <a:srgbClr val="FFC000"/>
              </a:buClr>
            </a:pPr>
            <a:r>
              <a:rPr lang="en-ZA" sz="1200" dirty="0">
                <a:solidFill>
                  <a:schemeClr val="accent5">
                    <a:lumMod val="75000"/>
                  </a:schemeClr>
                </a:solidFill>
                <a:latin typeface="Poppins"/>
                <a:cs typeface="Arial" panose="020B0604020202020204" pitchFamily="34" charset="0"/>
              </a:rPr>
              <a:t>Marketing and Sales</a:t>
            </a:r>
          </a:p>
          <a:p>
            <a:pPr lvl="0" algn="ctr">
              <a:buClr>
                <a:srgbClr val="FFC000"/>
              </a:buClr>
            </a:pPr>
            <a:r>
              <a:rPr lang="en-ZA" sz="1200" dirty="0">
                <a:solidFill>
                  <a:schemeClr val="accent5">
                    <a:lumMod val="75000"/>
                  </a:schemeClr>
                </a:solidFill>
                <a:latin typeface="Poppins"/>
                <a:cs typeface="Arial" panose="020B0604020202020204" pitchFamily="34" charset="0"/>
              </a:rPr>
              <a:t>Election Reporting</a:t>
            </a:r>
          </a:p>
          <a:p>
            <a:pPr lvl="0" algn="ctr">
              <a:buClr>
                <a:srgbClr val="FFC000"/>
              </a:buClr>
            </a:pPr>
            <a:r>
              <a:rPr lang="en-ZA" sz="1200" dirty="0">
                <a:solidFill>
                  <a:schemeClr val="accent5">
                    <a:lumMod val="75000"/>
                  </a:schemeClr>
                </a:solidFill>
                <a:latin typeface="Poppins"/>
                <a:cs typeface="Arial" panose="020B0604020202020204" pitchFamily="34" charset="0"/>
              </a:rPr>
              <a:t>Digital Literacy</a:t>
            </a:r>
          </a:p>
        </p:txBody>
      </p:sp>
      <p:sp>
        <p:nvSpPr>
          <p:cNvPr id="78" name="Freeform 39">
            <a:extLst>
              <a:ext uri="{FF2B5EF4-FFF2-40B4-BE49-F238E27FC236}">
                <a16:creationId xmlns:a16="http://schemas.microsoft.com/office/drawing/2014/main" xmlns="" id="{505B1856-1E0F-4342-ADAF-41887DEC8A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35966" y="4297715"/>
            <a:ext cx="512914" cy="331739"/>
          </a:xfrm>
          <a:custGeom>
            <a:avLst/>
            <a:gdLst>
              <a:gd name="connsiteX0" fmla="*/ 541769 w 1145819"/>
              <a:gd name="connsiteY0" fmla="*/ 621171 h 741084"/>
              <a:gd name="connsiteX1" fmla="*/ 539250 w 1145819"/>
              <a:gd name="connsiteY1" fmla="*/ 621531 h 741084"/>
              <a:gd name="connsiteX2" fmla="*/ 521251 w 1145819"/>
              <a:gd name="connsiteY2" fmla="*/ 630894 h 741084"/>
              <a:gd name="connsiteX3" fmla="*/ 503252 w 1145819"/>
              <a:gd name="connsiteY3" fmla="*/ 652860 h 741084"/>
              <a:gd name="connsiteX4" fmla="*/ 506851 w 1145819"/>
              <a:gd name="connsiteY4" fmla="*/ 689950 h 741084"/>
              <a:gd name="connsiteX5" fmla="*/ 526290 w 1145819"/>
              <a:gd name="connsiteY5" fmla="*/ 696072 h 741084"/>
              <a:gd name="connsiteX6" fmla="*/ 543929 w 1145819"/>
              <a:gd name="connsiteY6" fmla="*/ 686349 h 741084"/>
              <a:gd name="connsiteX7" fmla="*/ 562288 w 1145819"/>
              <a:gd name="connsiteY7" fmla="*/ 664383 h 741084"/>
              <a:gd name="connsiteX8" fmla="*/ 568048 w 1145819"/>
              <a:gd name="connsiteY8" fmla="*/ 644938 h 741084"/>
              <a:gd name="connsiteX9" fmla="*/ 558689 w 1145819"/>
              <a:gd name="connsiteY9" fmla="*/ 627293 h 741084"/>
              <a:gd name="connsiteX10" fmla="*/ 541769 w 1145819"/>
              <a:gd name="connsiteY10" fmla="*/ 621171 h 741084"/>
              <a:gd name="connsiteX11" fmla="*/ 466534 w 1145819"/>
              <a:gd name="connsiteY11" fmla="*/ 559234 h 741084"/>
              <a:gd name="connsiteX12" fmla="*/ 446015 w 1145819"/>
              <a:gd name="connsiteY12" fmla="*/ 568597 h 741084"/>
              <a:gd name="connsiteX13" fmla="*/ 428016 w 1145819"/>
              <a:gd name="connsiteY13" fmla="*/ 590923 h 741084"/>
              <a:gd name="connsiteX14" fmla="*/ 421896 w 1145819"/>
              <a:gd name="connsiteY14" fmla="*/ 610008 h 741084"/>
              <a:gd name="connsiteX15" fmla="*/ 431616 w 1145819"/>
              <a:gd name="connsiteY15" fmla="*/ 628013 h 741084"/>
              <a:gd name="connsiteX16" fmla="*/ 450695 w 1145819"/>
              <a:gd name="connsiteY16" fmla="*/ 634135 h 741084"/>
              <a:gd name="connsiteX17" fmla="*/ 468694 w 1145819"/>
              <a:gd name="connsiteY17" fmla="*/ 624412 h 741084"/>
              <a:gd name="connsiteX18" fmla="*/ 486693 w 1145819"/>
              <a:gd name="connsiteY18" fmla="*/ 602446 h 741084"/>
              <a:gd name="connsiteX19" fmla="*/ 483093 w 1145819"/>
              <a:gd name="connsiteY19" fmla="*/ 564996 h 741084"/>
              <a:gd name="connsiteX20" fmla="*/ 466534 w 1145819"/>
              <a:gd name="connsiteY20" fmla="*/ 559234 h 741084"/>
              <a:gd name="connsiteX21" fmla="*/ 390938 w 1145819"/>
              <a:gd name="connsiteY21" fmla="*/ 496937 h 741084"/>
              <a:gd name="connsiteX22" fmla="*/ 388418 w 1145819"/>
              <a:gd name="connsiteY22" fmla="*/ 497297 h 741084"/>
              <a:gd name="connsiteX23" fmla="*/ 370779 w 1145819"/>
              <a:gd name="connsiteY23" fmla="*/ 506660 h 741084"/>
              <a:gd name="connsiteX24" fmla="*/ 352420 w 1145819"/>
              <a:gd name="connsiteY24" fmla="*/ 528626 h 741084"/>
              <a:gd name="connsiteX25" fmla="*/ 346661 w 1145819"/>
              <a:gd name="connsiteY25" fmla="*/ 548071 h 741084"/>
              <a:gd name="connsiteX26" fmla="*/ 356020 w 1145819"/>
              <a:gd name="connsiteY26" fmla="*/ 566076 h 741084"/>
              <a:gd name="connsiteX27" fmla="*/ 393458 w 1145819"/>
              <a:gd name="connsiteY27" fmla="*/ 562475 h 741084"/>
              <a:gd name="connsiteX28" fmla="*/ 411457 w 1145819"/>
              <a:gd name="connsiteY28" fmla="*/ 540509 h 741084"/>
              <a:gd name="connsiteX29" fmla="*/ 417577 w 1145819"/>
              <a:gd name="connsiteY29" fmla="*/ 520704 h 741084"/>
              <a:gd name="connsiteX30" fmla="*/ 407857 w 1145819"/>
              <a:gd name="connsiteY30" fmla="*/ 503059 h 741084"/>
              <a:gd name="connsiteX31" fmla="*/ 390938 w 1145819"/>
              <a:gd name="connsiteY31" fmla="*/ 496937 h 741084"/>
              <a:gd name="connsiteX32" fmla="*/ 313182 w 1145819"/>
              <a:gd name="connsiteY32" fmla="*/ 435000 h 741084"/>
              <a:gd name="connsiteX33" fmla="*/ 295183 w 1145819"/>
              <a:gd name="connsiteY33" fmla="*/ 444363 h 741084"/>
              <a:gd name="connsiteX34" fmla="*/ 277185 w 1145819"/>
              <a:gd name="connsiteY34" fmla="*/ 466689 h 741084"/>
              <a:gd name="connsiteX35" fmla="*/ 280784 w 1145819"/>
              <a:gd name="connsiteY35" fmla="*/ 503779 h 741084"/>
              <a:gd name="connsiteX36" fmla="*/ 317862 w 1145819"/>
              <a:gd name="connsiteY36" fmla="*/ 500538 h 741084"/>
              <a:gd name="connsiteX37" fmla="*/ 336221 w 1145819"/>
              <a:gd name="connsiteY37" fmla="*/ 478212 h 741084"/>
              <a:gd name="connsiteX38" fmla="*/ 332621 w 1145819"/>
              <a:gd name="connsiteY38" fmla="*/ 440762 h 741084"/>
              <a:gd name="connsiteX39" fmla="*/ 315702 w 1145819"/>
              <a:gd name="connsiteY39" fmla="*/ 435000 h 741084"/>
              <a:gd name="connsiteX40" fmla="*/ 313182 w 1145819"/>
              <a:gd name="connsiteY40" fmla="*/ 435000 h 741084"/>
              <a:gd name="connsiteX41" fmla="*/ 1123772 w 1145819"/>
              <a:gd name="connsiteY41" fmla="*/ 235031 h 741084"/>
              <a:gd name="connsiteX42" fmla="*/ 1139419 w 1145819"/>
              <a:gd name="connsiteY42" fmla="*/ 241432 h 741084"/>
              <a:gd name="connsiteX43" fmla="*/ 1145819 w 1145819"/>
              <a:gd name="connsiteY43" fmla="*/ 257078 h 741084"/>
              <a:gd name="connsiteX44" fmla="*/ 1139419 w 1145819"/>
              <a:gd name="connsiteY44" fmla="*/ 272369 h 741084"/>
              <a:gd name="connsiteX45" fmla="*/ 1123772 w 1145819"/>
              <a:gd name="connsiteY45" fmla="*/ 279126 h 741084"/>
              <a:gd name="connsiteX46" fmla="*/ 1108126 w 1145819"/>
              <a:gd name="connsiteY46" fmla="*/ 272369 h 741084"/>
              <a:gd name="connsiteX47" fmla="*/ 1101725 w 1145819"/>
              <a:gd name="connsiteY47" fmla="*/ 257078 h 741084"/>
              <a:gd name="connsiteX48" fmla="*/ 1108126 w 1145819"/>
              <a:gd name="connsiteY48" fmla="*/ 241432 h 741084"/>
              <a:gd name="connsiteX49" fmla="*/ 1123772 w 1145819"/>
              <a:gd name="connsiteY49" fmla="*/ 235031 h 741084"/>
              <a:gd name="connsiteX50" fmla="*/ 22047 w 1145819"/>
              <a:gd name="connsiteY50" fmla="*/ 235031 h 741084"/>
              <a:gd name="connsiteX51" fmla="*/ 37694 w 1145819"/>
              <a:gd name="connsiteY51" fmla="*/ 241432 h 741084"/>
              <a:gd name="connsiteX52" fmla="*/ 44095 w 1145819"/>
              <a:gd name="connsiteY52" fmla="*/ 257078 h 741084"/>
              <a:gd name="connsiteX53" fmla="*/ 37694 w 1145819"/>
              <a:gd name="connsiteY53" fmla="*/ 272369 h 741084"/>
              <a:gd name="connsiteX54" fmla="*/ 22047 w 1145819"/>
              <a:gd name="connsiteY54" fmla="*/ 279126 h 741084"/>
              <a:gd name="connsiteX55" fmla="*/ 6401 w 1145819"/>
              <a:gd name="connsiteY55" fmla="*/ 272369 h 741084"/>
              <a:gd name="connsiteX56" fmla="*/ 0 w 1145819"/>
              <a:gd name="connsiteY56" fmla="*/ 257078 h 741084"/>
              <a:gd name="connsiteX57" fmla="*/ 6401 w 1145819"/>
              <a:gd name="connsiteY57" fmla="*/ 241432 h 741084"/>
              <a:gd name="connsiteX58" fmla="*/ 22047 w 1145819"/>
              <a:gd name="connsiteY58" fmla="*/ 235031 h 741084"/>
              <a:gd name="connsiteX59" fmla="*/ 641124 w 1145819"/>
              <a:gd name="connsiteY59" fmla="*/ 75981 h 741084"/>
              <a:gd name="connsiteX60" fmla="*/ 521251 w 1145819"/>
              <a:gd name="connsiteY60" fmla="*/ 125314 h 741084"/>
              <a:gd name="connsiteX61" fmla="*/ 352060 w 1145819"/>
              <a:gd name="connsiteY61" fmla="*/ 292761 h 741084"/>
              <a:gd name="connsiteX62" fmla="*/ 351340 w 1145819"/>
              <a:gd name="connsiteY62" fmla="*/ 341374 h 741084"/>
              <a:gd name="connsiteX63" fmla="*/ 393098 w 1145819"/>
              <a:gd name="connsiteY63" fmla="*/ 347496 h 741084"/>
              <a:gd name="connsiteX64" fmla="*/ 575968 w 1145819"/>
              <a:gd name="connsiteY64" fmla="*/ 244148 h 741084"/>
              <a:gd name="connsiteX65" fmla="*/ 586767 w 1145819"/>
              <a:gd name="connsiteY65" fmla="*/ 241267 h 741084"/>
              <a:gd name="connsiteX66" fmla="*/ 733999 w 1145819"/>
              <a:gd name="connsiteY66" fmla="*/ 241267 h 741084"/>
              <a:gd name="connsiteX67" fmla="*/ 756317 w 1145819"/>
              <a:gd name="connsiteY67" fmla="*/ 263593 h 741084"/>
              <a:gd name="connsiteX68" fmla="*/ 733999 w 1145819"/>
              <a:gd name="connsiteY68" fmla="*/ 286279 h 741084"/>
              <a:gd name="connsiteX69" fmla="*/ 718159 w 1145819"/>
              <a:gd name="connsiteY69" fmla="*/ 286279 h 741084"/>
              <a:gd name="connsiteX70" fmla="*/ 757915 w 1145819"/>
              <a:gd name="connsiteY70" fmla="*/ 325063 h 741084"/>
              <a:gd name="connsiteX71" fmla="*/ 877990 w 1145819"/>
              <a:gd name="connsiteY71" fmla="*/ 442202 h 741084"/>
              <a:gd name="connsiteX72" fmla="*/ 957906 w 1145819"/>
              <a:gd name="connsiteY72" fmla="*/ 399350 h 741084"/>
              <a:gd name="connsiteX73" fmla="*/ 957906 w 1145819"/>
              <a:gd name="connsiteY73" fmla="*/ 252432 h 741084"/>
              <a:gd name="connsiteX74" fmla="*/ 957906 w 1145819"/>
              <a:gd name="connsiteY74" fmla="*/ 75981 h 741084"/>
              <a:gd name="connsiteX75" fmla="*/ 506492 w 1145819"/>
              <a:gd name="connsiteY75" fmla="*/ 46993 h 741084"/>
              <a:gd name="connsiteX76" fmla="*/ 460054 w 1145819"/>
              <a:gd name="connsiteY76" fmla="*/ 51854 h 741084"/>
              <a:gd name="connsiteX77" fmla="*/ 276825 w 1145819"/>
              <a:gd name="connsiteY77" fmla="*/ 87864 h 741084"/>
              <a:gd name="connsiteX78" fmla="*/ 272505 w 1145819"/>
              <a:gd name="connsiteY78" fmla="*/ 88224 h 741084"/>
              <a:gd name="connsiteX79" fmla="*/ 187910 w 1145819"/>
              <a:gd name="connsiteY79" fmla="*/ 88224 h 741084"/>
              <a:gd name="connsiteX80" fmla="*/ 187910 w 1145819"/>
              <a:gd name="connsiteY80" fmla="*/ 423117 h 741084"/>
              <a:gd name="connsiteX81" fmla="*/ 238307 w 1145819"/>
              <a:gd name="connsiteY81" fmla="*/ 444003 h 741084"/>
              <a:gd name="connsiteX82" fmla="*/ 242626 w 1145819"/>
              <a:gd name="connsiteY82" fmla="*/ 438241 h 741084"/>
              <a:gd name="connsiteX83" fmla="*/ 260985 w 1145819"/>
              <a:gd name="connsiteY83" fmla="*/ 416275 h 741084"/>
              <a:gd name="connsiteX84" fmla="*/ 308863 w 1145819"/>
              <a:gd name="connsiteY84" fmla="*/ 390708 h 741084"/>
              <a:gd name="connsiteX85" fmla="*/ 361060 w 1145819"/>
              <a:gd name="connsiteY85" fmla="*/ 406552 h 741084"/>
              <a:gd name="connsiteX86" fmla="*/ 386258 w 1145819"/>
              <a:gd name="connsiteY86" fmla="*/ 452285 h 741084"/>
              <a:gd name="connsiteX87" fmla="*/ 402087 w 1145819"/>
              <a:gd name="connsiteY87" fmla="*/ 454291 h 741084"/>
              <a:gd name="connsiteX88" fmla="*/ 412897 w 1145819"/>
              <a:gd name="connsiteY88" fmla="*/ 455661 h 741084"/>
              <a:gd name="connsiteX89" fmla="*/ 436295 w 1145819"/>
              <a:gd name="connsiteY89" fmla="*/ 468489 h 741084"/>
              <a:gd name="connsiteX90" fmla="*/ 461494 w 1145819"/>
              <a:gd name="connsiteY90" fmla="*/ 514582 h 741084"/>
              <a:gd name="connsiteX91" fmla="*/ 511891 w 1145819"/>
              <a:gd name="connsiteY91" fmla="*/ 530786 h 741084"/>
              <a:gd name="connsiteX92" fmla="*/ 537090 w 1145819"/>
              <a:gd name="connsiteY92" fmla="*/ 576879 h 741084"/>
              <a:gd name="connsiteX93" fmla="*/ 587127 w 1145819"/>
              <a:gd name="connsiteY93" fmla="*/ 592723 h 741084"/>
              <a:gd name="connsiteX94" fmla="*/ 588207 w 1145819"/>
              <a:gd name="connsiteY94" fmla="*/ 593804 h 741084"/>
              <a:gd name="connsiteX95" fmla="*/ 590727 w 1145819"/>
              <a:gd name="connsiteY95" fmla="*/ 595604 h 741084"/>
              <a:gd name="connsiteX96" fmla="*/ 623125 w 1145819"/>
              <a:gd name="connsiteY96" fmla="*/ 627293 h 741084"/>
              <a:gd name="connsiteX97" fmla="*/ 644004 w 1145819"/>
              <a:gd name="connsiteY97" fmla="*/ 635575 h 741084"/>
              <a:gd name="connsiteX98" fmla="*/ 664523 w 1145819"/>
              <a:gd name="connsiteY98" fmla="*/ 626933 h 741084"/>
              <a:gd name="connsiteX99" fmla="*/ 664163 w 1145819"/>
              <a:gd name="connsiteY99" fmla="*/ 585161 h 741084"/>
              <a:gd name="connsiteX100" fmla="*/ 547889 w 1145819"/>
              <a:gd name="connsiteY100" fmla="*/ 472090 h 741084"/>
              <a:gd name="connsiteX101" fmla="*/ 547529 w 1145819"/>
              <a:gd name="connsiteY101" fmla="*/ 440402 h 741084"/>
              <a:gd name="connsiteX102" fmla="*/ 578847 w 1145819"/>
              <a:gd name="connsiteY102" fmla="*/ 440041 h 741084"/>
              <a:gd name="connsiteX103" fmla="*/ 635004 w 1145819"/>
              <a:gd name="connsiteY103" fmla="*/ 494416 h 741084"/>
              <a:gd name="connsiteX104" fmla="*/ 635724 w 1145819"/>
              <a:gd name="connsiteY104" fmla="*/ 495137 h 741084"/>
              <a:gd name="connsiteX105" fmla="*/ 751638 w 1145819"/>
              <a:gd name="connsiteY105" fmla="*/ 607848 h 741084"/>
              <a:gd name="connsiteX106" fmla="*/ 793395 w 1145819"/>
              <a:gd name="connsiteY106" fmla="*/ 607487 h 741084"/>
              <a:gd name="connsiteX107" fmla="*/ 792675 w 1145819"/>
              <a:gd name="connsiteY107" fmla="*/ 566076 h 741084"/>
              <a:gd name="connsiteX108" fmla="*/ 676402 w 1145819"/>
              <a:gd name="connsiteY108" fmla="*/ 453005 h 741084"/>
              <a:gd name="connsiteX109" fmla="*/ 676042 w 1145819"/>
              <a:gd name="connsiteY109" fmla="*/ 421316 h 741084"/>
              <a:gd name="connsiteX110" fmla="*/ 707720 w 1145819"/>
              <a:gd name="connsiteY110" fmla="*/ 420956 h 741084"/>
              <a:gd name="connsiteX111" fmla="*/ 780796 w 1145819"/>
              <a:gd name="connsiteY111" fmla="*/ 491896 h 741084"/>
              <a:gd name="connsiteX112" fmla="*/ 781156 w 1145819"/>
              <a:gd name="connsiteY112" fmla="*/ 491896 h 741084"/>
              <a:gd name="connsiteX113" fmla="*/ 855312 w 1145819"/>
              <a:gd name="connsiteY113" fmla="*/ 564276 h 741084"/>
              <a:gd name="connsiteX114" fmla="*/ 896709 w 1145819"/>
              <a:gd name="connsiteY114" fmla="*/ 563555 h 741084"/>
              <a:gd name="connsiteX115" fmla="*/ 904989 w 1145819"/>
              <a:gd name="connsiteY115" fmla="*/ 542670 h 741084"/>
              <a:gd name="connsiteX116" fmla="*/ 895989 w 1145819"/>
              <a:gd name="connsiteY116" fmla="*/ 522144 h 741084"/>
              <a:gd name="connsiteX117" fmla="*/ 711244 w 1145819"/>
              <a:gd name="connsiteY117" fmla="*/ 342013 h 741084"/>
              <a:gd name="connsiteX118" fmla="*/ 654083 w 1145819"/>
              <a:gd name="connsiteY118" fmla="*/ 286279 h 741084"/>
              <a:gd name="connsiteX119" fmla="*/ 592887 w 1145819"/>
              <a:gd name="connsiteY119" fmla="*/ 286279 h 741084"/>
              <a:gd name="connsiteX120" fmla="*/ 415057 w 1145819"/>
              <a:gd name="connsiteY120" fmla="*/ 386387 h 741084"/>
              <a:gd name="connsiteX121" fmla="*/ 376179 w 1145819"/>
              <a:gd name="connsiteY121" fmla="*/ 396830 h 741084"/>
              <a:gd name="connsiteX122" fmla="*/ 319302 w 1145819"/>
              <a:gd name="connsiteY122" fmla="*/ 372703 h 741084"/>
              <a:gd name="connsiteX123" fmla="*/ 320382 w 1145819"/>
              <a:gd name="connsiteY123" fmla="*/ 261072 h 741084"/>
              <a:gd name="connsiteX124" fmla="*/ 489932 w 1145819"/>
              <a:gd name="connsiteY124" fmla="*/ 93266 h 741084"/>
              <a:gd name="connsiteX125" fmla="*/ 552929 w 1145819"/>
              <a:gd name="connsiteY125" fmla="*/ 49694 h 741084"/>
              <a:gd name="connsiteX126" fmla="*/ 506492 w 1145819"/>
              <a:gd name="connsiteY126" fmla="*/ 46993 h 741084"/>
              <a:gd name="connsiteX127" fmla="*/ 22319 w 1145819"/>
              <a:gd name="connsiteY127" fmla="*/ 0 h 741084"/>
              <a:gd name="connsiteX128" fmla="*/ 143272 w 1145819"/>
              <a:gd name="connsiteY128" fmla="*/ 0 h 741084"/>
              <a:gd name="connsiteX129" fmla="*/ 187910 w 1145819"/>
              <a:gd name="connsiteY129" fmla="*/ 43212 h 741084"/>
              <a:gd name="connsiteX130" fmla="*/ 270705 w 1145819"/>
              <a:gd name="connsiteY130" fmla="*/ 43212 h 741084"/>
              <a:gd name="connsiteX131" fmla="*/ 451415 w 1145819"/>
              <a:gd name="connsiteY131" fmla="*/ 7922 h 741084"/>
              <a:gd name="connsiteX132" fmla="*/ 644364 w 1145819"/>
              <a:gd name="connsiteY132" fmla="*/ 30969 h 741084"/>
              <a:gd name="connsiteX133" fmla="*/ 645084 w 1145819"/>
              <a:gd name="connsiteY133" fmla="*/ 30969 h 741084"/>
              <a:gd name="connsiteX134" fmla="*/ 960066 w 1145819"/>
              <a:gd name="connsiteY134" fmla="*/ 30969 h 741084"/>
              <a:gd name="connsiteX135" fmla="*/ 1002543 w 1145819"/>
              <a:gd name="connsiteY135" fmla="*/ 0 h 741084"/>
              <a:gd name="connsiteX136" fmla="*/ 1123496 w 1145819"/>
              <a:gd name="connsiteY136" fmla="*/ 0 h 741084"/>
              <a:gd name="connsiteX137" fmla="*/ 1145815 w 1145819"/>
              <a:gd name="connsiteY137" fmla="*/ 22326 h 741084"/>
              <a:gd name="connsiteX138" fmla="*/ 1145815 w 1145819"/>
              <a:gd name="connsiteY138" fmla="*/ 169607 h 741084"/>
              <a:gd name="connsiteX139" fmla="*/ 1123496 w 1145819"/>
              <a:gd name="connsiteY139" fmla="*/ 192293 h 741084"/>
              <a:gd name="connsiteX140" fmla="*/ 1101178 w 1145819"/>
              <a:gd name="connsiteY140" fmla="*/ 169607 h 741084"/>
              <a:gd name="connsiteX141" fmla="*/ 1101178 w 1145819"/>
              <a:gd name="connsiteY141" fmla="*/ 44652 h 741084"/>
              <a:gd name="connsiteX142" fmla="*/ 1002543 w 1145819"/>
              <a:gd name="connsiteY142" fmla="*/ 44652 h 741084"/>
              <a:gd name="connsiteX143" fmla="*/ 1002543 w 1145819"/>
              <a:gd name="connsiteY143" fmla="*/ 236220 h 741084"/>
              <a:gd name="connsiteX144" fmla="*/ 1002543 w 1145819"/>
              <a:gd name="connsiteY144" fmla="*/ 469209 h 741084"/>
              <a:gd name="connsiteX145" fmla="*/ 1101178 w 1145819"/>
              <a:gd name="connsiteY145" fmla="*/ 469209 h 741084"/>
              <a:gd name="connsiteX146" fmla="*/ 1101178 w 1145819"/>
              <a:gd name="connsiteY146" fmla="*/ 343175 h 741084"/>
              <a:gd name="connsiteX147" fmla="*/ 1123496 w 1145819"/>
              <a:gd name="connsiteY147" fmla="*/ 320849 h 741084"/>
              <a:gd name="connsiteX148" fmla="*/ 1145815 w 1145819"/>
              <a:gd name="connsiteY148" fmla="*/ 343175 h 741084"/>
              <a:gd name="connsiteX149" fmla="*/ 1145815 w 1145819"/>
              <a:gd name="connsiteY149" fmla="*/ 491536 h 741084"/>
              <a:gd name="connsiteX150" fmla="*/ 1123496 w 1145819"/>
              <a:gd name="connsiteY150" fmla="*/ 514222 h 741084"/>
              <a:gd name="connsiteX151" fmla="*/ 1002543 w 1145819"/>
              <a:gd name="connsiteY151" fmla="*/ 514222 h 741084"/>
              <a:gd name="connsiteX152" fmla="*/ 957906 w 1145819"/>
              <a:gd name="connsiteY152" fmla="*/ 469209 h 741084"/>
              <a:gd name="connsiteX153" fmla="*/ 957906 w 1145819"/>
              <a:gd name="connsiteY153" fmla="*/ 450124 h 741084"/>
              <a:gd name="connsiteX154" fmla="*/ 911829 w 1145819"/>
              <a:gd name="connsiteY154" fmla="*/ 474971 h 741084"/>
              <a:gd name="connsiteX155" fmla="*/ 927308 w 1145819"/>
              <a:gd name="connsiteY155" fmla="*/ 490095 h 741084"/>
              <a:gd name="connsiteX156" fmla="*/ 949986 w 1145819"/>
              <a:gd name="connsiteY156" fmla="*/ 542310 h 741084"/>
              <a:gd name="connsiteX157" fmla="*/ 928748 w 1145819"/>
              <a:gd name="connsiteY157" fmla="*/ 594884 h 741084"/>
              <a:gd name="connsiteX158" fmla="*/ 875831 w 1145819"/>
              <a:gd name="connsiteY158" fmla="*/ 617210 h 741084"/>
              <a:gd name="connsiteX159" fmla="*/ 843072 w 1145819"/>
              <a:gd name="connsiteY159" fmla="*/ 609648 h 741084"/>
              <a:gd name="connsiteX160" fmla="*/ 825433 w 1145819"/>
              <a:gd name="connsiteY160" fmla="*/ 638816 h 741084"/>
              <a:gd name="connsiteX161" fmla="*/ 772156 w 1145819"/>
              <a:gd name="connsiteY161" fmla="*/ 661142 h 741084"/>
              <a:gd name="connsiteX162" fmla="*/ 720679 w 1145819"/>
              <a:gd name="connsiteY162" fmla="*/ 640256 h 741084"/>
              <a:gd name="connsiteX163" fmla="*/ 712760 w 1145819"/>
              <a:gd name="connsiteY163" fmla="*/ 632694 h 741084"/>
              <a:gd name="connsiteX164" fmla="*/ 696921 w 1145819"/>
              <a:gd name="connsiteY164" fmla="*/ 657901 h 741084"/>
              <a:gd name="connsiteX165" fmla="*/ 644364 w 1145819"/>
              <a:gd name="connsiteY165" fmla="*/ 680227 h 741084"/>
              <a:gd name="connsiteX166" fmla="*/ 643644 w 1145819"/>
              <a:gd name="connsiteY166" fmla="*/ 680227 h 741084"/>
              <a:gd name="connsiteX167" fmla="*/ 608726 w 1145819"/>
              <a:gd name="connsiteY167" fmla="*/ 671585 h 741084"/>
              <a:gd name="connsiteX168" fmla="*/ 596846 w 1145819"/>
              <a:gd name="connsiteY168" fmla="*/ 692831 h 741084"/>
              <a:gd name="connsiteX169" fmla="*/ 578487 w 1145819"/>
              <a:gd name="connsiteY169" fmla="*/ 715157 h 741084"/>
              <a:gd name="connsiteX170" fmla="*/ 530250 w 1145819"/>
              <a:gd name="connsiteY170" fmla="*/ 740724 h 741084"/>
              <a:gd name="connsiteX171" fmla="*/ 523411 w 1145819"/>
              <a:gd name="connsiteY171" fmla="*/ 741084 h 741084"/>
              <a:gd name="connsiteX172" fmla="*/ 478413 w 1145819"/>
              <a:gd name="connsiteY172" fmla="*/ 724880 h 741084"/>
              <a:gd name="connsiteX173" fmla="*/ 453215 w 1145819"/>
              <a:gd name="connsiteY173" fmla="*/ 678787 h 741084"/>
              <a:gd name="connsiteX174" fmla="*/ 448175 w 1145819"/>
              <a:gd name="connsiteY174" fmla="*/ 678787 h 741084"/>
              <a:gd name="connsiteX175" fmla="*/ 402817 w 1145819"/>
              <a:gd name="connsiteY175" fmla="*/ 662583 h 741084"/>
              <a:gd name="connsiteX176" fmla="*/ 377619 w 1145819"/>
              <a:gd name="connsiteY176" fmla="*/ 616490 h 741084"/>
              <a:gd name="connsiteX177" fmla="*/ 372939 w 1145819"/>
              <a:gd name="connsiteY177" fmla="*/ 616490 h 741084"/>
              <a:gd name="connsiteX178" fmla="*/ 327582 w 1145819"/>
              <a:gd name="connsiteY178" fmla="*/ 600646 h 741084"/>
              <a:gd name="connsiteX179" fmla="*/ 302383 w 1145819"/>
              <a:gd name="connsiteY179" fmla="*/ 554553 h 741084"/>
              <a:gd name="connsiteX180" fmla="*/ 297343 w 1145819"/>
              <a:gd name="connsiteY180" fmla="*/ 554553 h 741084"/>
              <a:gd name="connsiteX181" fmla="*/ 252346 w 1145819"/>
              <a:gd name="connsiteY181" fmla="*/ 538348 h 741084"/>
              <a:gd name="connsiteX182" fmla="*/ 226787 w 1145819"/>
              <a:gd name="connsiteY182" fmla="*/ 491536 h 741084"/>
              <a:gd name="connsiteX183" fmla="*/ 216348 w 1145819"/>
              <a:gd name="connsiteY183" fmla="*/ 483253 h 741084"/>
              <a:gd name="connsiteX184" fmla="*/ 187910 w 1145819"/>
              <a:gd name="connsiteY184" fmla="*/ 469209 h 741084"/>
              <a:gd name="connsiteX185" fmla="*/ 143272 w 1145819"/>
              <a:gd name="connsiteY185" fmla="*/ 514222 h 741084"/>
              <a:gd name="connsiteX186" fmla="*/ 22319 w 1145819"/>
              <a:gd name="connsiteY186" fmla="*/ 514222 h 741084"/>
              <a:gd name="connsiteX187" fmla="*/ 0 w 1145819"/>
              <a:gd name="connsiteY187" fmla="*/ 491536 h 741084"/>
              <a:gd name="connsiteX188" fmla="*/ 0 w 1145819"/>
              <a:gd name="connsiteY188" fmla="*/ 350017 h 741084"/>
              <a:gd name="connsiteX189" fmla="*/ 22319 w 1145819"/>
              <a:gd name="connsiteY189" fmla="*/ 327691 h 741084"/>
              <a:gd name="connsiteX190" fmla="*/ 44638 w 1145819"/>
              <a:gd name="connsiteY190" fmla="*/ 350017 h 741084"/>
              <a:gd name="connsiteX191" fmla="*/ 44638 w 1145819"/>
              <a:gd name="connsiteY191" fmla="*/ 469209 h 741084"/>
              <a:gd name="connsiteX192" fmla="*/ 143272 w 1145819"/>
              <a:gd name="connsiteY192" fmla="*/ 469209 h 741084"/>
              <a:gd name="connsiteX193" fmla="*/ 143272 w 1145819"/>
              <a:gd name="connsiteY193" fmla="*/ 44652 h 741084"/>
              <a:gd name="connsiteX194" fmla="*/ 44638 w 1145819"/>
              <a:gd name="connsiteY194" fmla="*/ 44652 h 741084"/>
              <a:gd name="connsiteX195" fmla="*/ 44638 w 1145819"/>
              <a:gd name="connsiteY195" fmla="*/ 166366 h 741084"/>
              <a:gd name="connsiteX196" fmla="*/ 22319 w 1145819"/>
              <a:gd name="connsiteY196" fmla="*/ 188692 h 741084"/>
              <a:gd name="connsiteX197" fmla="*/ 0 w 1145819"/>
              <a:gd name="connsiteY197" fmla="*/ 166366 h 741084"/>
              <a:gd name="connsiteX198" fmla="*/ 0 w 1145819"/>
              <a:gd name="connsiteY198" fmla="*/ 22326 h 741084"/>
              <a:gd name="connsiteX199" fmla="*/ 22319 w 1145819"/>
              <a:gd name="connsiteY199" fmla="*/ 0 h 74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145819" h="741084">
                <a:moveTo>
                  <a:pt x="541769" y="621171"/>
                </a:moveTo>
                <a:cubicBezTo>
                  <a:pt x="541050" y="621171"/>
                  <a:pt x="539970" y="621531"/>
                  <a:pt x="539250" y="621531"/>
                </a:cubicBezTo>
                <a:cubicBezTo>
                  <a:pt x="532410" y="621891"/>
                  <a:pt x="525930" y="625492"/>
                  <a:pt x="521251" y="630894"/>
                </a:cubicBezTo>
                <a:lnTo>
                  <a:pt x="503252" y="652860"/>
                </a:lnTo>
                <a:cubicBezTo>
                  <a:pt x="493892" y="664383"/>
                  <a:pt x="495332" y="680948"/>
                  <a:pt x="506851" y="689950"/>
                </a:cubicBezTo>
                <a:cubicBezTo>
                  <a:pt x="512251" y="694631"/>
                  <a:pt x="519091" y="696792"/>
                  <a:pt x="526290" y="696072"/>
                </a:cubicBezTo>
                <a:cubicBezTo>
                  <a:pt x="533130" y="695352"/>
                  <a:pt x="539610" y="692111"/>
                  <a:pt x="543929" y="686349"/>
                </a:cubicBezTo>
                <a:lnTo>
                  <a:pt x="562288" y="664383"/>
                </a:lnTo>
                <a:cubicBezTo>
                  <a:pt x="566608" y="658982"/>
                  <a:pt x="568768" y="652140"/>
                  <a:pt x="568048" y="644938"/>
                </a:cubicBezTo>
                <a:cubicBezTo>
                  <a:pt x="567328" y="638096"/>
                  <a:pt x="564088" y="631614"/>
                  <a:pt x="558689" y="627293"/>
                </a:cubicBezTo>
                <a:cubicBezTo>
                  <a:pt x="553649" y="623332"/>
                  <a:pt x="547889" y="621171"/>
                  <a:pt x="541769" y="621171"/>
                </a:cubicBezTo>
                <a:close/>
                <a:moveTo>
                  <a:pt x="466534" y="559234"/>
                </a:moveTo>
                <a:cubicBezTo>
                  <a:pt x="458974" y="559234"/>
                  <a:pt x="451415" y="562475"/>
                  <a:pt x="446015" y="568597"/>
                </a:cubicBezTo>
                <a:lnTo>
                  <a:pt x="428016" y="590923"/>
                </a:lnTo>
                <a:cubicBezTo>
                  <a:pt x="423336" y="596324"/>
                  <a:pt x="421176" y="603166"/>
                  <a:pt x="421896" y="610008"/>
                </a:cubicBezTo>
                <a:cubicBezTo>
                  <a:pt x="422616" y="617210"/>
                  <a:pt x="425856" y="623692"/>
                  <a:pt x="431616" y="628013"/>
                </a:cubicBezTo>
                <a:cubicBezTo>
                  <a:pt x="437015" y="632694"/>
                  <a:pt x="443495" y="634495"/>
                  <a:pt x="450695" y="634135"/>
                </a:cubicBezTo>
                <a:cubicBezTo>
                  <a:pt x="457894" y="633415"/>
                  <a:pt x="464374" y="629814"/>
                  <a:pt x="468694" y="624412"/>
                </a:cubicBezTo>
                <a:lnTo>
                  <a:pt x="486693" y="602446"/>
                </a:lnTo>
                <a:cubicBezTo>
                  <a:pt x="496052" y="590923"/>
                  <a:pt x="494252" y="574358"/>
                  <a:pt x="483093" y="564996"/>
                </a:cubicBezTo>
                <a:cubicBezTo>
                  <a:pt x="478413" y="561035"/>
                  <a:pt x="472293" y="559234"/>
                  <a:pt x="466534" y="559234"/>
                </a:cubicBezTo>
                <a:close/>
                <a:moveTo>
                  <a:pt x="390938" y="496937"/>
                </a:moveTo>
                <a:cubicBezTo>
                  <a:pt x="390218" y="496937"/>
                  <a:pt x="389138" y="496937"/>
                  <a:pt x="388418" y="497297"/>
                </a:cubicBezTo>
                <a:cubicBezTo>
                  <a:pt x="381579" y="497657"/>
                  <a:pt x="375099" y="501258"/>
                  <a:pt x="370779" y="506660"/>
                </a:cubicBezTo>
                <a:lnTo>
                  <a:pt x="352420" y="528626"/>
                </a:lnTo>
                <a:cubicBezTo>
                  <a:pt x="348100" y="534387"/>
                  <a:pt x="345581" y="541229"/>
                  <a:pt x="346661" y="548071"/>
                </a:cubicBezTo>
                <a:cubicBezTo>
                  <a:pt x="347381" y="555273"/>
                  <a:pt x="350620" y="561395"/>
                  <a:pt x="356020" y="566076"/>
                </a:cubicBezTo>
                <a:cubicBezTo>
                  <a:pt x="367179" y="575079"/>
                  <a:pt x="384098" y="573638"/>
                  <a:pt x="393458" y="562475"/>
                </a:cubicBezTo>
                <a:lnTo>
                  <a:pt x="411457" y="540509"/>
                </a:lnTo>
                <a:cubicBezTo>
                  <a:pt x="416137" y="534747"/>
                  <a:pt x="417937" y="527906"/>
                  <a:pt x="417577" y="520704"/>
                </a:cubicBezTo>
                <a:cubicBezTo>
                  <a:pt x="416497" y="513862"/>
                  <a:pt x="413257" y="507380"/>
                  <a:pt x="407857" y="503059"/>
                </a:cubicBezTo>
                <a:cubicBezTo>
                  <a:pt x="403177" y="499098"/>
                  <a:pt x="397058" y="496937"/>
                  <a:pt x="390938" y="496937"/>
                </a:cubicBezTo>
                <a:close/>
                <a:moveTo>
                  <a:pt x="313182" y="435000"/>
                </a:moveTo>
                <a:cubicBezTo>
                  <a:pt x="306343" y="435720"/>
                  <a:pt x="299863" y="438961"/>
                  <a:pt x="295183" y="444363"/>
                </a:cubicBezTo>
                <a:lnTo>
                  <a:pt x="277185" y="466689"/>
                </a:lnTo>
                <a:cubicBezTo>
                  <a:pt x="267825" y="477852"/>
                  <a:pt x="269265" y="494776"/>
                  <a:pt x="280784" y="503779"/>
                </a:cubicBezTo>
                <a:cubicBezTo>
                  <a:pt x="291944" y="513142"/>
                  <a:pt x="308503" y="511701"/>
                  <a:pt x="317862" y="500538"/>
                </a:cubicBezTo>
                <a:lnTo>
                  <a:pt x="336221" y="478212"/>
                </a:lnTo>
                <a:cubicBezTo>
                  <a:pt x="345221" y="467049"/>
                  <a:pt x="343781" y="450124"/>
                  <a:pt x="332621" y="440762"/>
                </a:cubicBezTo>
                <a:cubicBezTo>
                  <a:pt x="327942" y="437161"/>
                  <a:pt x="321822" y="435000"/>
                  <a:pt x="315702" y="435000"/>
                </a:cubicBezTo>
                <a:cubicBezTo>
                  <a:pt x="314982" y="435000"/>
                  <a:pt x="314262" y="435000"/>
                  <a:pt x="313182" y="435000"/>
                </a:cubicBezTo>
                <a:close/>
                <a:moveTo>
                  <a:pt x="1123772" y="235031"/>
                </a:moveTo>
                <a:cubicBezTo>
                  <a:pt x="1129462" y="235031"/>
                  <a:pt x="1135151" y="237165"/>
                  <a:pt x="1139419" y="241432"/>
                </a:cubicBezTo>
                <a:cubicBezTo>
                  <a:pt x="1143330" y="245344"/>
                  <a:pt x="1145819" y="251033"/>
                  <a:pt x="1145819" y="257078"/>
                </a:cubicBezTo>
                <a:cubicBezTo>
                  <a:pt x="1145819" y="262768"/>
                  <a:pt x="1143330" y="268458"/>
                  <a:pt x="1139419" y="272369"/>
                </a:cubicBezTo>
                <a:cubicBezTo>
                  <a:pt x="1135151" y="276636"/>
                  <a:pt x="1129462" y="279126"/>
                  <a:pt x="1123772" y="279126"/>
                </a:cubicBezTo>
                <a:cubicBezTo>
                  <a:pt x="1117727" y="279126"/>
                  <a:pt x="1112037" y="276636"/>
                  <a:pt x="1108126" y="272369"/>
                </a:cubicBezTo>
                <a:cubicBezTo>
                  <a:pt x="1103859" y="268458"/>
                  <a:pt x="1101725" y="262768"/>
                  <a:pt x="1101725" y="257078"/>
                </a:cubicBezTo>
                <a:cubicBezTo>
                  <a:pt x="1101725" y="251033"/>
                  <a:pt x="1103859" y="245344"/>
                  <a:pt x="1108126" y="241432"/>
                </a:cubicBezTo>
                <a:cubicBezTo>
                  <a:pt x="1112037" y="237165"/>
                  <a:pt x="1117727" y="235031"/>
                  <a:pt x="1123772" y="235031"/>
                </a:cubicBezTo>
                <a:close/>
                <a:moveTo>
                  <a:pt x="22047" y="235031"/>
                </a:moveTo>
                <a:cubicBezTo>
                  <a:pt x="27737" y="235031"/>
                  <a:pt x="33427" y="237165"/>
                  <a:pt x="37694" y="241432"/>
                </a:cubicBezTo>
                <a:cubicBezTo>
                  <a:pt x="41605" y="245344"/>
                  <a:pt x="44095" y="251033"/>
                  <a:pt x="44095" y="257078"/>
                </a:cubicBezTo>
                <a:cubicBezTo>
                  <a:pt x="44095" y="262768"/>
                  <a:pt x="41605" y="268458"/>
                  <a:pt x="37694" y="272369"/>
                </a:cubicBezTo>
                <a:cubicBezTo>
                  <a:pt x="33427" y="276636"/>
                  <a:pt x="27737" y="279126"/>
                  <a:pt x="22047" y="279126"/>
                </a:cubicBezTo>
                <a:cubicBezTo>
                  <a:pt x="16358" y="279126"/>
                  <a:pt x="10668" y="276636"/>
                  <a:pt x="6401" y="272369"/>
                </a:cubicBezTo>
                <a:cubicBezTo>
                  <a:pt x="2134" y="268458"/>
                  <a:pt x="0" y="262768"/>
                  <a:pt x="0" y="257078"/>
                </a:cubicBezTo>
                <a:cubicBezTo>
                  <a:pt x="0" y="251033"/>
                  <a:pt x="2134" y="245344"/>
                  <a:pt x="6401" y="241432"/>
                </a:cubicBezTo>
                <a:cubicBezTo>
                  <a:pt x="10668" y="237165"/>
                  <a:pt x="16358" y="235031"/>
                  <a:pt x="22047" y="235031"/>
                </a:cubicBezTo>
                <a:close/>
                <a:moveTo>
                  <a:pt x="641124" y="75981"/>
                </a:moveTo>
                <a:cubicBezTo>
                  <a:pt x="595766" y="75981"/>
                  <a:pt x="553289" y="93266"/>
                  <a:pt x="521251" y="125314"/>
                </a:cubicBezTo>
                <a:lnTo>
                  <a:pt x="352060" y="292761"/>
                </a:lnTo>
                <a:cubicBezTo>
                  <a:pt x="338741" y="306085"/>
                  <a:pt x="338021" y="328051"/>
                  <a:pt x="351340" y="341374"/>
                </a:cubicBezTo>
                <a:cubicBezTo>
                  <a:pt x="362500" y="352537"/>
                  <a:pt x="379419" y="355418"/>
                  <a:pt x="393098" y="347496"/>
                </a:cubicBezTo>
                <a:lnTo>
                  <a:pt x="575968" y="244148"/>
                </a:lnTo>
                <a:cubicBezTo>
                  <a:pt x="579207" y="242347"/>
                  <a:pt x="583167" y="241267"/>
                  <a:pt x="586767" y="241267"/>
                </a:cubicBezTo>
                <a:lnTo>
                  <a:pt x="733999" y="241267"/>
                </a:lnTo>
                <a:cubicBezTo>
                  <a:pt x="746238" y="241267"/>
                  <a:pt x="756317" y="251350"/>
                  <a:pt x="756317" y="263593"/>
                </a:cubicBezTo>
                <a:cubicBezTo>
                  <a:pt x="756317" y="276196"/>
                  <a:pt x="746238" y="286279"/>
                  <a:pt x="733999" y="286279"/>
                </a:cubicBezTo>
                <a:lnTo>
                  <a:pt x="718159" y="286279"/>
                </a:lnTo>
                <a:lnTo>
                  <a:pt x="757915" y="325063"/>
                </a:lnTo>
                <a:lnTo>
                  <a:pt x="877990" y="442202"/>
                </a:lnTo>
                <a:lnTo>
                  <a:pt x="957906" y="399350"/>
                </a:lnTo>
                <a:lnTo>
                  <a:pt x="957906" y="252432"/>
                </a:lnTo>
                <a:lnTo>
                  <a:pt x="957906" y="75981"/>
                </a:lnTo>
                <a:close/>
                <a:moveTo>
                  <a:pt x="506492" y="46993"/>
                </a:moveTo>
                <a:cubicBezTo>
                  <a:pt x="490922" y="47353"/>
                  <a:pt x="475353" y="48974"/>
                  <a:pt x="460054" y="51854"/>
                </a:cubicBezTo>
                <a:lnTo>
                  <a:pt x="276825" y="87864"/>
                </a:lnTo>
                <a:cubicBezTo>
                  <a:pt x="275745" y="87864"/>
                  <a:pt x="274305" y="88224"/>
                  <a:pt x="272505" y="88224"/>
                </a:cubicBezTo>
                <a:lnTo>
                  <a:pt x="187910" y="88224"/>
                </a:lnTo>
                <a:lnTo>
                  <a:pt x="187910" y="423117"/>
                </a:lnTo>
                <a:cubicBezTo>
                  <a:pt x="205909" y="426358"/>
                  <a:pt x="223188" y="433560"/>
                  <a:pt x="238307" y="444003"/>
                </a:cubicBezTo>
                <a:cubicBezTo>
                  <a:pt x="239747" y="441842"/>
                  <a:pt x="241187" y="440041"/>
                  <a:pt x="242626" y="438241"/>
                </a:cubicBezTo>
                <a:lnTo>
                  <a:pt x="260985" y="416275"/>
                </a:lnTo>
                <a:cubicBezTo>
                  <a:pt x="272865" y="401511"/>
                  <a:pt x="290144" y="392148"/>
                  <a:pt x="308863" y="390708"/>
                </a:cubicBezTo>
                <a:cubicBezTo>
                  <a:pt x="327942" y="388547"/>
                  <a:pt x="346301" y="394309"/>
                  <a:pt x="361060" y="406552"/>
                </a:cubicBezTo>
                <a:cubicBezTo>
                  <a:pt x="375459" y="418435"/>
                  <a:pt x="384098" y="435000"/>
                  <a:pt x="386258" y="452285"/>
                </a:cubicBezTo>
                <a:lnTo>
                  <a:pt x="402087" y="454291"/>
                </a:lnTo>
                <a:lnTo>
                  <a:pt x="412897" y="455661"/>
                </a:lnTo>
                <a:cubicBezTo>
                  <a:pt x="421356" y="458407"/>
                  <a:pt x="429276" y="462728"/>
                  <a:pt x="436295" y="468489"/>
                </a:cubicBezTo>
                <a:cubicBezTo>
                  <a:pt x="450335" y="480012"/>
                  <a:pt x="459334" y="496577"/>
                  <a:pt x="461494" y="514582"/>
                </a:cubicBezTo>
                <a:cubicBezTo>
                  <a:pt x="479133" y="513502"/>
                  <a:pt x="497132" y="518543"/>
                  <a:pt x="511891" y="530786"/>
                </a:cubicBezTo>
                <a:cubicBezTo>
                  <a:pt x="526290" y="542670"/>
                  <a:pt x="534930" y="559234"/>
                  <a:pt x="537090" y="576879"/>
                </a:cubicBezTo>
                <a:cubicBezTo>
                  <a:pt x="554369" y="575439"/>
                  <a:pt x="572368" y="580840"/>
                  <a:pt x="587127" y="592723"/>
                </a:cubicBezTo>
                <a:cubicBezTo>
                  <a:pt x="587487" y="593083"/>
                  <a:pt x="587847" y="593444"/>
                  <a:pt x="588207" y="593804"/>
                </a:cubicBezTo>
                <a:cubicBezTo>
                  <a:pt x="589287" y="594164"/>
                  <a:pt x="589647" y="594884"/>
                  <a:pt x="590727" y="595604"/>
                </a:cubicBezTo>
                <a:lnTo>
                  <a:pt x="623125" y="627293"/>
                </a:lnTo>
                <a:cubicBezTo>
                  <a:pt x="628525" y="632694"/>
                  <a:pt x="636444" y="635575"/>
                  <a:pt x="644004" y="635575"/>
                </a:cubicBezTo>
                <a:cubicBezTo>
                  <a:pt x="651563" y="635575"/>
                  <a:pt x="659123" y="632334"/>
                  <a:pt x="664523" y="626933"/>
                </a:cubicBezTo>
                <a:cubicBezTo>
                  <a:pt x="675682" y="615049"/>
                  <a:pt x="675682" y="596684"/>
                  <a:pt x="664163" y="585161"/>
                </a:cubicBezTo>
                <a:lnTo>
                  <a:pt x="547889" y="472090"/>
                </a:lnTo>
                <a:cubicBezTo>
                  <a:pt x="538890" y="463448"/>
                  <a:pt x="538890" y="449404"/>
                  <a:pt x="547529" y="440402"/>
                </a:cubicBezTo>
                <a:cubicBezTo>
                  <a:pt x="555809" y="431759"/>
                  <a:pt x="570208" y="431759"/>
                  <a:pt x="578847" y="440041"/>
                </a:cubicBezTo>
                <a:lnTo>
                  <a:pt x="635004" y="494416"/>
                </a:lnTo>
                <a:cubicBezTo>
                  <a:pt x="635004" y="494776"/>
                  <a:pt x="635364" y="494776"/>
                  <a:pt x="635724" y="495137"/>
                </a:cubicBezTo>
                <a:lnTo>
                  <a:pt x="751638" y="607848"/>
                </a:lnTo>
                <a:cubicBezTo>
                  <a:pt x="763517" y="619011"/>
                  <a:pt x="781876" y="619011"/>
                  <a:pt x="793395" y="607487"/>
                </a:cubicBezTo>
                <a:cubicBezTo>
                  <a:pt x="804555" y="595604"/>
                  <a:pt x="804195" y="577239"/>
                  <a:pt x="792675" y="566076"/>
                </a:cubicBezTo>
                <a:lnTo>
                  <a:pt x="676402" y="453005"/>
                </a:lnTo>
                <a:cubicBezTo>
                  <a:pt x="667762" y="444363"/>
                  <a:pt x="667402" y="429959"/>
                  <a:pt x="676042" y="421316"/>
                </a:cubicBezTo>
                <a:cubicBezTo>
                  <a:pt x="684681" y="412314"/>
                  <a:pt x="698721" y="411954"/>
                  <a:pt x="707720" y="420956"/>
                </a:cubicBezTo>
                <a:lnTo>
                  <a:pt x="780796" y="491896"/>
                </a:lnTo>
                <a:cubicBezTo>
                  <a:pt x="780796" y="491896"/>
                  <a:pt x="780796" y="491896"/>
                  <a:pt x="781156" y="491896"/>
                </a:cubicBezTo>
                <a:lnTo>
                  <a:pt x="855312" y="564276"/>
                </a:lnTo>
                <a:cubicBezTo>
                  <a:pt x="866831" y="575439"/>
                  <a:pt x="885550" y="575079"/>
                  <a:pt x="896709" y="563555"/>
                </a:cubicBezTo>
                <a:cubicBezTo>
                  <a:pt x="902109" y="558154"/>
                  <a:pt x="905349" y="550592"/>
                  <a:pt x="904989" y="542670"/>
                </a:cubicBezTo>
                <a:cubicBezTo>
                  <a:pt x="904989" y="534747"/>
                  <a:pt x="901749" y="527545"/>
                  <a:pt x="895989" y="522144"/>
                </a:cubicBezTo>
                <a:lnTo>
                  <a:pt x="711244" y="342013"/>
                </a:lnTo>
                <a:lnTo>
                  <a:pt x="654083" y="286279"/>
                </a:lnTo>
                <a:lnTo>
                  <a:pt x="592887" y="286279"/>
                </a:lnTo>
                <a:lnTo>
                  <a:pt x="415057" y="386387"/>
                </a:lnTo>
                <a:cubicBezTo>
                  <a:pt x="402817" y="393229"/>
                  <a:pt x="389498" y="396830"/>
                  <a:pt x="376179" y="396830"/>
                </a:cubicBezTo>
                <a:cubicBezTo>
                  <a:pt x="355300" y="396830"/>
                  <a:pt x="334421" y="388547"/>
                  <a:pt x="319302" y="372703"/>
                </a:cubicBezTo>
                <a:cubicBezTo>
                  <a:pt x="289064" y="341374"/>
                  <a:pt x="289784" y="291321"/>
                  <a:pt x="320382" y="261072"/>
                </a:cubicBezTo>
                <a:lnTo>
                  <a:pt x="489932" y="93266"/>
                </a:lnTo>
                <a:cubicBezTo>
                  <a:pt x="508291" y="74901"/>
                  <a:pt x="529890" y="60497"/>
                  <a:pt x="552929" y="49694"/>
                </a:cubicBezTo>
                <a:cubicBezTo>
                  <a:pt x="537630" y="47533"/>
                  <a:pt x="522061" y="46633"/>
                  <a:pt x="506492" y="46993"/>
                </a:cubicBezTo>
                <a:close/>
                <a:moveTo>
                  <a:pt x="22319" y="0"/>
                </a:moveTo>
                <a:lnTo>
                  <a:pt x="143272" y="0"/>
                </a:lnTo>
                <a:cubicBezTo>
                  <a:pt x="167391" y="0"/>
                  <a:pt x="187190" y="19445"/>
                  <a:pt x="187910" y="43212"/>
                </a:cubicBezTo>
                <a:lnTo>
                  <a:pt x="270705" y="43212"/>
                </a:lnTo>
                <a:lnTo>
                  <a:pt x="451415" y="7922"/>
                </a:lnTo>
                <a:cubicBezTo>
                  <a:pt x="516931" y="-4681"/>
                  <a:pt x="583527" y="3241"/>
                  <a:pt x="644364" y="30969"/>
                </a:cubicBezTo>
                <a:cubicBezTo>
                  <a:pt x="644364" y="30969"/>
                  <a:pt x="644724" y="30969"/>
                  <a:pt x="645084" y="30969"/>
                </a:cubicBezTo>
                <a:lnTo>
                  <a:pt x="960066" y="30969"/>
                </a:lnTo>
                <a:cubicBezTo>
                  <a:pt x="965825" y="12964"/>
                  <a:pt x="982744" y="0"/>
                  <a:pt x="1002543" y="0"/>
                </a:cubicBezTo>
                <a:lnTo>
                  <a:pt x="1123496" y="0"/>
                </a:lnTo>
                <a:cubicBezTo>
                  <a:pt x="1135736" y="0"/>
                  <a:pt x="1145815" y="10083"/>
                  <a:pt x="1145815" y="22326"/>
                </a:cubicBezTo>
                <a:lnTo>
                  <a:pt x="1145815" y="169607"/>
                </a:lnTo>
                <a:cubicBezTo>
                  <a:pt x="1145815" y="181850"/>
                  <a:pt x="1135736" y="192293"/>
                  <a:pt x="1123496" y="192293"/>
                </a:cubicBezTo>
                <a:cubicBezTo>
                  <a:pt x="1111257" y="192293"/>
                  <a:pt x="1101178" y="181850"/>
                  <a:pt x="1101178" y="169607"/>
                </a:cubicBezTo>
                <a:lnTo>
                  <a:pt x="1101178" y="44652"/>
                </a:lnTo>
                <a:lnTo>
                  <a:pt x="1002543" y="44652"/>
                </a:lnTo>
                <a:lnTo>
                  <a:pt x="1002543" y="236220"/>
                </a:lnTo>
                <a:lnTo>
                  <a:pt x="1002543" y="469209"/>
                </a:lnTo>
                <a:lnTo>
                  <a:pt x="1101178" y="469209"/>
                </a:lnTo>
                <a:lnTo>
                  <a:pt x="1101178" y="343175"/>
                </a:lnTo>
                <a:cubicBezTo>
                  <a:pt x="1101178" y="330931"/>
                  <a:pt x="1111257" y="320849"/>
                  <a:pt x="1123496" y="320849"/>
                </a:cubicBezTo>
                <a:cubicBezTo>
                  <a:pt x="1135736" y="320849"/>
                  <a:pt x="1145815" y="330931"/>
                  <a:pt x="1145815" y="343175"/>
                </a:cubicBezTo>
                <a:lnTo>
                  <a:pt x="1145815" y="491536"/>
                </a:lnTo>
                <a:cubicBezTo>
                  <a:pt x="1145815" y="503779"/>
                  <a:pt x="1135736" y="514222"/>
                  <a:pt x="1123496" y="514222"/>
                </a:cubicBezTo>
                <a:lnTo>
                  <a:pt x="1002543" y="514222"/>
                </a:lnTo>
                <a:cubicBezTo>
                  <a:pt x="978065" y="514222"/>
                  <a:pt x="957906" y="494056"/>
                  <a:pt x="957906" y="469209"/>
                </a:cubicBezTo>
                <a:lnTo>
                  <a:pt x="957906" y="450124"/>
                </a:lnTo>
                <a:lnTo>
                  <a:pt x="911829" y="474971"/>
                </a:lnTo>
                <a:lnTo>
                  <a:pt x="927308" y="490095"/>
                </a:lnTo>
                <a:cubicBezTo>
                  <a:pt x="941707" y="503779"/>
                  <a:pt x="949626" y="522504"/>
                  <a:pt x="949986" y="542310"/>
                </a:cubicBezTo>
                <a:cubicBezTo>
                  <a:pt x="949986" y="561755"/>
                  <a:pt x="942787" y="580840"/>
                  <a:pt x="928748" y="594884"/>
                </a:cubicBezTo>
                <a:cubicBezTo>
                  <a:pt x="914348" y="609648"/>
                  <a:pt x="894909" y="617210"/>
                  <a:pt x="875831" y="617210"/>
                </a:cubicBezTo>
                <a:cubicBezTo>
                  <a:pt x="864311" y="617210"/>
                  <a:pt x="853152" y="614689"/>
                  <a:pt x="843072" y="609648"/>
                </a:cubicBezTo>
                <a:cubicBezTo>
                  <a:pt x="839473" y="620091"/>
                  <a:pt x="833353" y="630174"/>
                  <a:pt x="825433" y="638816"/>
                </a:cubicBezTo>
                <a:cubicBezTo>
                  <a:pt x="811034" y="653580"/>
                  <a:pt x="791595" y="661142"/>
                  <a:pt x="772156" y="661142"/>
                </a:cubicBezTo>
                <a:cubicBezTo>
                  <a:pt x="753437" y="661142"/>
                  <a:pt x="735079" y="654300"/>
                  <a:pt x="720679" y="640256"/>
                </a:cubicBezTo>
                <a:lnTo>
                  <a:pt x="712760" y="632694"/>
                </a:lnTo>
                <a:cubicBezTo>
                  <a:pt x="709520" y="641697"/>
                  <a:pt x="704120" y="650699"/>
                  <a:pt x="696921" y="657901"/>
                </a:cubicBezTo>
                <a:cubicBezTo>
                  <a:pt x="682881" y="671945"/>
                  <a:pt x="664523" y="680227"/>
                  <a:pt x="644364" y="680227"/>
                </a:cubicBezTo>
                <a:cubicBezTo>
                  <a:pt x="644364" y="680227"/>
                  <a:pt x="644004" y="680227"/>
                  <a:pt x="643644" y="680227"/>
                </a:cubicBezTo>
                <a:cubicBezTo>
                  <a:pt x="631404" y="680227"/>
                  <a:pt x="619525" y="677347"/>
                  <a:pt x="608726" y="671585"/>
                </a:cubicBezTo>
                <a:cubicBezTo>
                  <a:pt x="606206" y="679147"/>
                  <a:pt x="602246" y="686349"/>
                  <a:pt x="596846" y="692831"/>
                </a:cubicBezTo>
                <a:lnTo>
                  <a:pt x="578487" y="715157"/>
                </a:lnTo>
                <a:cubicBezTo>
                  <a:pt x="566608" y="729561"/>
                  <a:pt x="549329" y="738563"/>
                  <a:pt x="530250" y="740724"/>
                </a:cubicBezTo>
                <a:cubicBezTo>
                  <a:pt x="528090" y="740724"/>
                  <a:pt x="525930" y="741084"/>
                  <a:pt x="523411" y="741084"/>
                </a:cubicBezTo>
                <a:cubicBezTo>
                  <a:pt x="506851" y="741084"/>
                  <a:pt x="491372" y="735323"/>
                  <a:pt x="478413" y="724880"/>
                </a:cubicBezTo>
                <a:cubicBezTo>
                  <a:pt x="463654" y="712636"/>
                  <a:pt x="455014" y="696072"/>
                  <a:pt x="453215" y="678787"/>
                </a:cubicBezTo>
                <a:cubicBezTo>
                  <a:pt x="451415" y="678787"/>
                  <a:pt x="449975" y="678787"/>
                  <a:pt x="448175" y="678787"/>
                </a:cubicBezTo>
                <a:cubicBezTo>
                  <a:pt x="431616" y="678787"/>
                  <a:pt x="415777" y="673025"/>
                  <a:pt x="402817" y="662583"/>
                </a:cubicBezTo>
                <a:cubicBezTo>
                  <a:pt x="388778" y="651059"/>
                  <a:pt x="379779" y="634495"/>
                  <a:pt x="377619" y="616490"/>
                </a:cubicBezTo>
                <a:cubicBezTo>
                  <a:pt x="376179" y="616490"/>
                  <a:pt x="374379" y="616490"/>
                  <a:pt x="372939" y="616490"/>
                </a:cubicBezTo>
                <a:cubicBezTo>
                  <a:pt x="356740" y="616490"/>
                  <a:pt x="340901" y="611449"/>
                  <a:pt x="327582" y="600646"/>
                </a:cubicBezTo>
                <a:cubicBezTo>
                  <a:pt x="313542" y="589122"/>
                  <a:pt x="304543" y="572558"/>
                  <a:pt x="302383" y="554553"/>
                </a:cubicBezTo>
                <a:cubicBezTo>
                  <a:pt x="300943" y="554553"/>
                  <a:pt x="299143" y="554553"/>
                  <a:pt x="297343" y="554553"/>
                </a:cubicBezTo>
                <a:cubicBezTo>
                  <a:pt x="281504" y="554553"/>
                  <a:pt x="265305" y="549511"/>
                  <a:pt x="252346" y="538348"/>
                </a:cubicBezTo>
                <a:cubicBezTo>
                  <a:pt x="237227" y="526105"/>
                  <a:pt x="228947" y="509180"/>
                  <a:pt x="226787" y="491536"/>
                </a:cubicBezTo>
                <a:lnTo>
                  <a:pt x="216348" y="483253"/>
                </a:lnTo>
                <a:cubicBezTo>
                  <a:pt x="208068" y="476772"/>
                  <a:pt x="198349" y="472090"/>
                  <a:pt x="187910" y="469209"/>
                </a:cubicBezTo>
                <a:cubicBezTo>
                  <a:pt x="187910" y="494056"/>
                  <a:pt x="167751" y="514222"/>
                  <a:pt x="143272" y="514222"/>
                </a:cubicBezTo>
                <a:lnTo>
                  <a:pt x="22319" y="514222"/>
                </a:lnTo>
                <a:cubicBezTo>
                  <a:pt x="9720" y="514222"/>
                  <a:pt x="0" y="503779"/>
                  <a:pt x="0" y="491536"/>
                </a:cubicBezTo>
                <a:lnTo>
                  <a:pt x="0" y="350017"/>
                </a:lnTo>
                <a:cubicBezTo>
                  <a:pt x="0" y="337413"/>
                  <a:pt x="9720" y="327691"/>
                  <a:pt x="22319" y="327691"/>
                </a:cubicBezTo>
                <a:cubicBezTo>
                  <a:pt x="34558" y="327691"/>
                  <a:pt x="44638" y="337413"/>
                  <a:pt x="44638" y="350017"/>
                </a:cubicBezTo>
                <a:lnTo>
                  <a:pt x="44638" y="469209"/>
                </a:lnTo>
                <a:lnTo>
                  <a:pt x="143272" y="469209"/>
                </a:lnTo>
                <a:lnTo>
                  <a:pt x="143272" y="44652"/>
                </a:lnTo>
                <a:lnTo>
                  <a:pt x="44638" y="44652"/>
                </a:lnTo>
                <a:lnTo>
                  <a:pt x="44638" y="166366"/>
                </a:lnTo>
                <a:cubicBezTo>
                  <a:pt x="44638" y="178609"/>
                  <a:pt x="34558" y="188692"/>
                  <a:pt x="22319" y="188692"/>
                </a:cubicBezTo>
                <a:cubicBezTo>
                  <a:pt x="9720" y="188692"/>
                  <a:pt x="0" y="178609"/>
                  <a:pt x="0" y="166366"/>
                </a:cubicBezTo>
                <a:lnTo>
                  <a:pt x="0" y="22326"/>
                </a:lnTo>
                <a:cubicBezTo>
                  <a:pt x="0" y="10083"/>
                  <a:pt x="9720" y="0"/>
                  <a:pt x="22319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073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68167B8-D703-4B80-ADF6-C76BD7F0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B4C0DEC-7F13-4CFE-A332-9B7C9EA2E6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30919"/>
            <a:ext cx="4859142" cy="1964765"/>
          </a:xfrm>
          <a:prstGeom prst="rect">
            <a:avLst/>
          </a:prstGeom>
        </p:spPr>
      </p:pic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E41D3AC3-ABA4-445F-B112-30E456AE92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89" r="14244"/>
          <a:stretch/>
        </p:blipFill>
        <p:spPr>
          <a:xfrm>
            <a:off x="161229" y="1044698"/>
            <a:ext cx="2952328" cy="2952328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xmlns="" id="{6700BE1C-0850-4EB8-865D-026076C8851E}"/>
              </a:ext>
            </a:extLst>
          </p:cNvPr>
          <p:cNvSpPr txBox="1">
            <a:spLocks/>
          </p:cNvSpPr>
          <p:nvPr/>
        </p:nvSpPr>
        <p:spPr>
          <a:xfrm>
            <a:off x="457200" y="136521"/>
            <a:ext cx="8229600" cy="773326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800" b="1" dirty="0">
                <a:solidFill>
                  <a:srgbClr val="C00000"/>
                </a:solidFill>
                <a:latin typeface="Poppins"/>
              </a:rPr>
              <a:t>MDDA COVID-19 Emergency Relief Fund </a:t>
            </a:r>
          </a:p>
        </p:txBody>
      </p:sp>
      <p:pic>
        <p:nvPicPr>
          <p:cNvPr id="8" name="Picture 7" descr="A group of people in a room&#10;&#10;Description automatically generated">
            <a:extLst>
              <a:ext uri="{FF2B5EF4-FFF2-40B4-BE49-F238E27FC236}">
                <a16:creationId xmlns:a16="http://schemas.microsoft.com/office/drawing/2014/main" xmlns="" id="{EB5F1812-5971-434C-8F87-DC63C4A5F7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148" b="33549"/>
          <a:stretch/>
        </p:blipFill>
        <p:spPr>
          <a:xfrm>
            <a:off x="5089508" y="4480729"/>
            <a:ext cx="3872415" cy="2172853"/>
          </a:xfrm>
          <a:prstGeom prst="rect">
            <a:avLst/>
          </a:prstGeom>
        </p:spPr>
      </p:pic>
      <p:pic>
        <p:nvPicPr>
          <p:cNvPr id="16" name="Picture 6" descr="UMHLOBOWENENEFM">
            <a:extLst>
              <a:ext uri="{FF2B5EF4-FFF2-40B4-BE49-F238E27FC236}">
                <a16:creationId xmlns:a16="http://schemas.microsoft.com/office/drawing/2014/main" xmlns="" id="{F4486DA1-F6BE-426F-A244-C96F5DA92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3557" y="860454"/>
            <a:ext cx="261475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ontent Placeholder 10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xmlns="" id="{C13B87B7-6917-44E3-8CDC-7A2808BB3B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1281" y="953517"/>
            <a:ext cx="3213906" cy="338276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1529486-D2F1-4CFB-865F-AD9815161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949" y="2497683"/>
            <a:ext cx="1994535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1D678B99-9CF3-4661-936D-58E0F1DFA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077" y="4048490"/>
            <a:ext cx="4178736" cy="104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349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AD3A428-8E6A-6345-96B6-C82FB071C063}"/>
              </a:ext>
            </a:extLst>
          </p:cNvPr>
          <p:cNvGrpSpPr/>
          <p:nvPr/>
        </p:nvGrpSpPr>
        <p:grpSpPr>
          <a:xfrm>
            <a:off x="3658321" y="4206857"/>
            <a:ext cx="2232703" cy="1875048"/>
            <a:chOff x="1520824" y="3282018"/>
            <a:chExt cx="5568694" cy="4676649"/>
          </a:xfrm>
        </p:grpSpPr>
        <p:sp>
          <p:nvSpPr>
            <p:cNvPr id="8193" name="Freeform 1">
              <a:extLst>
                <a:ext uri="{FF2B5EF4-FFF2-40B4-BE49-F238E27FC236}">
                  <a16:creationId xmlns:a16="http://schemas.microsoft.com/office/drawing/2014/main" xmlns="" id="{02364127-4181-F543-A2D4-B1E538906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824" y="3282018"/>
              <a:ext cx="5568694" cy="4676649"/>
            </a:xfrm>
            <a:custGeom>
              <a:avLst/>
              <a:gdLst>
                <a:gd name="T0" fmla="*/ 5541 w 8396"/>
                <a:gd name="T1" fmla="*/ 0 h 7053"/>
                <a:gd name="T2" fmla="*/ 2855 w 8396"/>
                <a:gd name="T3" fmla="*/ 0 h 7053"/>
                <a:gd name="T4" fmla="*/ 2855 w 8396"/>
                <a:gd name="T5" fmla="*/ 0 h 7053"/>
                <a:gd name="T6" fmla="*/ 0 w 8396"/>
                <a:gd name="T7" fmla="*/ 2854 h 7053"/>
                <a:gd name="T8" fmla="*/ 0 w 8396"/>
                <a:gd name="T9" fmla="*/ 2854 h 7053"/>
                <a:gd name="T10" fmla="*/ 2855 w 8396"/>
                <a:gd name="T11" fmla="*/ 5708 h 7053"/>
                <a:gd name="T12" fmla="*/ 5541 w 8396"/>
                <a:gd name="T13" fmla="*/ 5708 h 7053"/>
                <a:gd name="T14" fmla="*/ 5541 w 8396"/>
                <a:gd name="T15" fmla="*/ 5708 h 7053"/>
                <a:gd name="T16" fmla="*/ 8216 w 8396"/>
                <a:gd name="T17" fmla="*/ 6964 h 7053"/>
                <a:gd name="T18" fmla="*/ 8216 w 8396"/>
                <a:gd name="T19" fmla="*/ 6964 h 7053"/>
                <a:gd name="T20" fmla="*/ 8395 w 8396"/>
                <a:gd name="T21" fmla="*/ 6920 h 7053"/>
                <a:gd name="T22" fmla="*/ 8395 w 8396"/>
                <a:gd name="T23" fmla="*/ 2854 h 7053"/>
                <a:gd name="T24" fmla="*/ 8395 w 8396"/>
                <a:gd name="T25" fmla="*/ 2854 h 7053"/>
                <a:gd name="T26" fmla="*/ 5541 w 8396"/>
                <a:gd name="T27" fmla="*/ 0 h 7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96" h="7053">
                  <a:moveTo>
                    <a:pt x="5541" y="0"/>
                  </a:moveTo>
                  <a:lnTo>
                    <a:pt x="2855" y="0"/>
                  </a:lnTo>
                  <a:lnTo>
                    <a:pt x="2855" y="0"/>
                  </a:lnTo>
                  <a:cubicBezTo>
                    <a:pt x="1278" y="0"/>
                    <a:pt x="0" y="1278"/>
                    <a:pt x="0" y="2854"/>
                  </a:cubicBezTo>
                  <a:lnTo>
                    <a:pt x="0" y="2854"/>
                  </a:lnTo>
                  <a:cubicBezTo>
                    <a:pt x="0" y="4430"/>
                    <a:pt x="1278" y="5708"/>
                    <a:pt x="2855" y="5708"/>
                  </a:cubicBezTo>
                  <a:lnTo>
                    <a:pt x="5541" y="5708"/>
                  </a:lnTo>
                  <a:lnTo>
                    <a:pt x="5541" y="5708"/>
                  </a:lnTo>
                  <a:cubicBezTo>
                    <a:pt x="7253" y="5708"/>
                    <a:pt x="7942" y="6436"/>
                    <a:pt x="8216" y="6964"/>
                  </a:cubicBezTo>
                  <a:lnTo>
                    <a:pt x="8216" y="6964"/>
                  </a:lnTo>
                  <a:cubicBezTo>
                    <a:pt x="8262" y="7052"/>
                    <a:pt x="8395" y="7019"/>
                    <a:pt x="8395" y="6920"/>
                  </a:cubicBezTo>
                  <a:lnTo>
                    <a:pt x="8395" y="2854"/>
                  </a:lnTo>
                  <a:lnTo>
                    <a:pt x="8395" y="2854"/>
                  </a:lnTo>
                  <a:cubicBezTo>
                    <a:pt x="8395" y="1278"/>
                    <a:pt x="7117" y="0"/>
                    <a:pt x="554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  <p:sp useBgFill="1">
          <p:nvSpPr>
            <p:cNvPr id="8194" name="Freeform 2">
              <a:extLst>
                <a:ext uri="{FF2B5EF4-FFF2-40B4-BE49-F238E27FC236}">
                  <a16:creationId xmlns:a16="http://schemas.microsoft.com/office/drawing/2014/main" xmlns="" id="{EA48B50E-E739-AB44-A3FC-73EC20107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75" y="3872814"/>
              <a:ext cx="1845506" cy="2605937"/>
            </a:xfrm>
            <a:custGeom>
              <a:avLst/>
              <a:gdLst>
                <a:gd name="T0" fmla="*/ 2783 w 2784"/>
                <a:gd name="T1" fmla="*/ 3929 h 3930"/>
                <a:gd name="T2" fmla="*/ 1965 w 2784"/>
                <a:gd name="T3" fmla="*/ 3929 h 3930"/>
                <a:gd name="T4" fmla="*/ 1965 w 2784"/>
                <a:gd name="T5" fmla="*/ 3929 h 3930"/>
                <a:gd name="T6" fmla="*/ 0 w 2784"/>
                <a:gd name="T7" fmla="*/ 1965 h 3930"/>
                <a:gd name="T8" fmla="*/ 0 w 2784"/>
                <a:gd name="T9" fmla="*/ 1965 h 3930"/>
                <a:gd name="T10" fmla="*/ 1965 w 2784"/>
                <a:gd name="T11" fmla="*/ 0 h 3930"/>
                <a:gd name="T12" fmla="*/ 2783 w 2784"/>
                <a:gd name="T13" fmla="*/ 0 h 3930"/>
                <a:gd name="T14" fmla="*/ 2783 w 2784"/>
                <a:gd name="T15" fmla="*/ 3929 h 3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4" h="3930">
                  <a:moveTo>
                    <a:pt x="2783" y="3929"/>
                  </a:moveTo>
                  <a:lnTo>
                    <a:pt x="1965" y="3929"/>
                  </a:lnTo>
                  <a:lnTo>
                    <a:pt x="1965" y="3929"/>
                  </a:lnTo>
                  <a:cubicBezTo>
                    <a:pt x="880" y="3929"/>
                    <a:pt x="0" y="3050"/>
                    <a:pt x="0" y="1965"/>
                  </a:cubicBezTo>
                  <a:lnTo>
                    <a:pt x="0" y="1965"/>
                  </a:lnTo>
                  <a:cubicBezTo>
                    <a:pt x="0" y="880"/>
                    <a:pt x="880" y="0"/>
                    <a:pt x="1965" y="0"/>
                  </a:cubicBezTo>
                  <a:lnTo>
                    <a:pt x="2783" y="0"/>
                  </a:lnTo>
                  <a:lnTo>
                    <a:pt x="2783" y="3929"/>
                  </a:lnTo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697A230-A4EF-A642-9A56-A9D7AABBB87C}"/>
              </a:ext>
            </a:extLst>
          </p:cNvPr>
          <p:cNvGrpSpPr/>
          <p:nvPr/>
        </p:nvGrpSpPr>
        <p:grpSpPr>
          <a:xfrm>
            <a:off x="1660419" y="1846222"/>
            <a:ext cx="2232703" cy="1875048"/>
            <a:chOff x="7481431" y="3282018"/>
            <a:chExt cx="5568694" cy="4676649"/>
          </a:xfrm>
        </p:grpSpPr>
        <p:sp>
          <p:nvSpPr>
            <p:cNvPr id="8201" name="Freeform 9">
              <a:extLst>
                <a:ext uri="{FF2B5EF4-FFF2-40B4-BE49-F238E27FC236}">
                  <a16:creationId xmlns:a16="http://schemas.microsoft.com/office/drawing/2014/main" xmlns="" id="{96BC7190-797B-F44A-8B14-8F5DA813D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1431" y="3282018"/>
              <a:ext cx="5568694" cy="4676649"/>
            </a:xfrm>
            <a:custGeom>
              <a:avLst/>
              <a:gdLst>
                <a:gd name="T0" fmla="*/ 5540 w 8395"/>
                <a:gd name="T1" fmla="*/ 0 h 7053"/>
                <a:gd name="T2" fmla="*/ 2854 w 8395"/>
                <a:gd name="T3" fmla="*/ 0 h 7053"/>
                <a:gd name="T4" fmla="*/ 2854 w 8395"/>
                <a:gd name="T5" fmla="*/ 0 h 7053"/>
                <a:gd name="T6" fmla="*/ 0 w 8395"/>
                <a:gd name="T7" fmla="*/ 2854 h 7053"/>
                <a:gd name="T8" fmla="*/ 0 w 8395"/>
                <a:gd name="T9" fmla="*/ 2854 h 7053"/>
                <a:gd name="T10" fmla="*/ 2854 w 8395"/>
                <a:gd name="T11" fmla="*/ 5708 h 7053"/>
                <a:gd name="T12" fmla="*/ 5540 w 8395"/>
                <a:gd name="T13" fmla="*/ 5708 h 7053"/>
                <a:gd name="T14" fmla="*/ 5540 w 8395"/>
                <a:gd name="T15" fmla="*/ 5708 h 7053"/>
                <a:gd name="T16" fmla="*/ 8216 w 8395"/>
                <a:gd name="T17" fmla="*/ 6964 h 7053"/>
                <a:gd name="T18" fmla="*/ 8216 w 8395"/>
                <a:gd name="T19" fmla="*/ 6964 h 7053"/>
                <a:gd name="T20" fmla="*/ 8394 w 8395"/>
                <a:gd name="T21" fmla="*/ 6920 h 7053"/>
                <a:gd name="T22" fmla="*/ 8394 w 8395"/>
                <a:gd name="T23" fmla="*/ 2854 h 7053"/>
                <a:gd name="T24" fmla="*/ 8394 w 8395"/>
                <a:gd name="T25" fmla="*/ 2854 h 7053"/>
                <a:gd name="T26" fmla="*/ 5540 w 8395"/>
                <a:gd name="T27" fmla="*/ 0 h 7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95" h="7053">
                  <a:moveTo>
                    <a:pt x="5540" y="0"/>
                  </a:moveTo>
                  <a:lnTo>
                    <a:pt x="2854" y="0"/>
                  </a:lnTo>
                  <a:lnTo>
                    <a:pt x="2854" y="0"/>
                  </a:lnTo>
                  <a:cubicBezTo>
                    <a:pt x="1278" y="0"/>
                    <a:pt x="0" y="1278"/>
                    <a:pt x="0" y="2854"/>
                  </a:cubicBezTo>
                  <a:lnTo>
                    <a:pt x="0" y="2854"/>
                  </a:lnTo>
                  <a:cubicBezTo>
                    <a:pt x="0" y="4430"/>
                    <a:pt x="1278" y="5708"/>
                    <a:pt x="2854" y="5708"/>
                  </a:cubicBezTo>
                  <a:lnTo>
                    <a:pt x="5540" y="5708"/>
                  </a:lnTo>
                  <a:lnTo>
                    <a:pt x="5540" y="5708"/>
                  </a:lnTo>
                  <a:cubicBezTo>
                    <a:pt x="7252" y="5708"/>
                    <a:pt x="7941" y="6436"/>
                    <a:pt x="8216" y="6964"/>
                  </a:cubicBezTo>
                  <a:lnTo>
                    <a:pt x="8216" y="6964"/>
                  </a:lnTo>
                  <a:cubicBezTo>
                    <a:pt x="8262" y="7052"/>
                    <a:pt x="8394" y="7019"/>
                    <a:pt x="8394" y="6920"/>
                  </a:cubicBezTo>
                  <a:lnTo>
                    <a:pt x="8394" y="2854"/>
                  </a:lnTo>
                  <a:lnTo>
                    <a:pt x="8394" y="2854"/>
                  </a:lnTo>
                  <a:cubicBezTo>
                    <a:pt x="8394" y="1278"/>
                    <a:pt x="7117" y="0"/>
                    <a:pt x="554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  <p:sp useBgFill="1">
          <p:nvSpPr>
            <p:cNvPr id="8202" name="Freeform 10">
              <a:extLst>
                <a:ext uri="{FF2B5EF4-FFF2-40B4-BE49-F238E27FC236}">
                  <a16:creationId xmlns:a16="http://schemas.microsoft.com/office/drawing/2014/main" xmlns="" id="{CE416133-9C1B-A345-BD09-27F4E6118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583" y="3872814"/>
              <a:ext cx="1845506" cy="2605937"/>
            </a:xfrm>
            <a:custGeom>
              <a:avLst/>
              <a:gdLst>
                <a:gd name="T0" fmla="*/ 2782 w 2783"/>
                <a:gd name="T1" fmla="*/ 3929 h 3930"/>
                <a:gd name="T2" fmla="*/ 1965 w 2783"/>
                <a:gd name="T3" fmla="*/ 3929 h 3930"/>
                <a:gd name="T4" fmla="*/ 1965 w 2783"/>
                <a:gd name="T5" fmla="*/ 3929 h 3930"/>
                <a:gd name="T6" fmla="*/ 0 w 2783"/>
                <a:gd name="T7" fmla="*/ 1965 h 3930"/>
                <a:gd name="T8" fmla="*/ 0 w 2783"/>
                <a:gd name="T9" fmla="*/ 1965 h 3930"/>
                <a:gd name="T10" fmla="*/ 1965 w 2783"/>
                <a:gd name="T11" fmla="*/ 0 h 3930"/>
                <a:gd name="T12" fmla="*/ 2782 w 2783"/>
                <a:gd name="T13" fmla="*/ 0 h 3930"/>
                <a:gd name="T14" fmla="*/ 2782 w 2783"/>
                <a:gd name="T15" fmla="*/ 3929 h 3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3" h="3930">
                  <a:moveTo>
                    <a:pt x="2782" y="3929"/>
                  </a:moveTo>
                  <a:lnTo>
                    <a:pt x="1965" y="3929"/>
                  </a:lnTo>
                  <a:lnTo>
                    <a:pt x="1965" y="3929"/>
                  </a:lnTo>
                  <a:cubicBezTo>
                    <a:pt x="880" y="3929"/>
                    <a:pt x="0" y="3050"/>
                    <a:pt x="0" y="1965"/>
                  </a:cubicBezTo>
                  <a:lnTo>
                    <a:pt x="0" y="1965"/>
                  </a:lnTo>
                  <a:cubicBezTo>
                    <a:pt x="0" y="880"/>
                    <a:pt x="880" y="0"/>
                    <a:pt x="1965" y="0"/>
                  </a:cubicBezTo>
                  <a:lnTo>
                    <a:pt x="2782" y="0"/>
                  </a:lnTo>
                  <a:lnTo>
                    <a:pt x="2782" y="3929"/>
                  </a:lnTo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FC39367-7BCC-1E4D-9E18-62F425F6B54D}"/>
              </a:ext>
            </a:extLst>
          </p:cNvPr>
          <p:cNvGrpSpPr/>
          <p:nvPr/>
        </p:nvGrpSpPr>
        <p:grpSpPr>
          <a:xfrm flipH="1">
            <a:off x="5158125" y="1855847"/>
            <a:ext cx="2232860" cy="1875048"/>
            <a:chOff x="7481431" y="3282018"/>
            <a:chExt cx="5568694" cy="4676649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D8661FC7-2549-BE4D-B40A-89B7151BB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1431" y="3282018"/>
              <a:ext cx="5568694" cy="4676649"/>
            </a:xfrm>
            <a:custGeom>
              <a:avLst/>
              <a:gdLst>
                <a:gd name="T0" fmla="*/ 5540 w 8395"/>
                <a:gd name="T1" fmla="*/ 0 h 7053"/>
                <a:gd name="T2" fmla="*/ 2854 w 8395"/>
                <a:gd name="T3" fmla="*/ 0 h 7053"/>
                <a:gd name="T4" fmla="*/ 2854 w 8395"/>
                <a:gd name="T5" fmla="*/ 0 h 7053"/>
                <a:gd name="T6" fmla="*/ 0 w 8395"/>
                <a:gd name="T7" fmla="*/ 2854 h 7053"/>
                <a:gd name="T8" fmla="*/ 0 w 8395"/>
                <a:gd name="T9" fmla="*/ 2854 h 7053"/>
                <a:gd name="T10" fmla="*/ 2854 w 8395"/>
                <a:gd name="T11" fmla="*/ 5708 h 7053"/>
                <a:gd name="T12" fmla="*/ 5540 w 8395"/>
                <a:gd name="T13" fmla="*/ 5708 h 7053"/>
                <a:gd name="T14" fmla="*/ 5540 w 8395"/>
                <a:gd name="T15" fmla="*/ 5708 h 7053"/>
                <a:gd name="T16" fmla="*/ 8216 w 8395"/>
                <a:gd name="T17" fmla="*/ 6964 h 7053"/>
                <a:gd name="T18" fmla="*/ 8216 w 8395"/>
                <a:gd name="T19" fmla="*/ 6964 h 7053"/>
                <a:gd name="T20" fmla="*/ 8394 w 8395"/>
                <a:gd name="T21" fmla="*/ 6920 h 7053"/>
                <a:gd name="T22" fmla="*/ 8394 w 8395"/>
                <a:gd name="T23" fmla="*/ 2854 h 7053"/>
                <a:gd name="T24" fmla="*/ 8394 w 8395"/>
                <a:gd name="T25" fmla="*/ 2854 h 7053"/>
                <a:gd name="T26" fmla="*/ 5540 w 8395"/>
                <a:gd name="T27" fmla="*/ 0 h 7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95" h="7053">
                  <a:moveTo>
                    <a:pt x="5540" y="0"/>
                  </a:moveTo>
                  <a:lnTo>
                    <a:pt x="2854" y="0"/>
                  </a:lnTo>
                  <a:lnTo>
                    <a:pt x="2854" y="0"/>
                  </a:lnTo>
                  <a:cubicBezTo>
                    <a:pt x="1278" y="0"/>
                    <a:pt x="0" y="1278"/>
                    <a:pt x="0" y="2854"/>
                  </a:cubicBezTo>
                  <a:lnTo>
                    <a:pt x="0" y="2854"/>
                  </a:lnTo>
                  <a:cubicBezTo>
                    <a:pt x="0" y="4430"/>
                    <a:pt x="1278" y="5708"/>
                    <a:pt x="2854" y="5708"/>
                  </a:cubicBezTo>
                  <a:lnTo>
                    <a:pt x="5540" y="5708"/>
                  </a:lnTo>
                  <a:lnTo>
                    <a:pt x="5540" y="5708"/>
                  </a:lnTo>
                  <a:cubicBezTo>
                    <a:pt x="7252" y="5708"/>
                    <a:pt x="7941" y="6436"/>
                    <a:pt x="8216" y="6964"/>
                  </a:cubicBezTo>
                  <a:lnTo>
                    <a:pt x="8216" y="6964"/>
                  </a:lnTo>
                  <a:cubicBezTo>
                    <a:pt x="8262" y="7052"/>
                    <a:pt x="8394" y="7019"/>
                    <a:pt x="8394" y="6920"/>
                  </a:cubicBezTo>
                  <a:lnTo>
                    <a:pt x="8394" y="2854"/>
                  </a:lnTo>
                  <a:lnTo>
                    <a:pt x="8394" y="2854"/>
                  </a:lnTo>
                  <a:cubicBezTo>
                    <a:pt x="8394" y="1278"/>
                    <a:pt x="7117" y="0"/>
                    <a:pt x="554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  <p:sp useBgFill="1"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411F0729-E12B-4A43-B21D-445026A34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2627" y="3863062"/>
              <a:ext cx="1845506" cy="2605937"/>
            </a:xfrm>
            <a:custGeom>
              <a:avLst/>
              <a:gdLst>
                <a:gd name="T0" fmla="*/ 2782 w 2783"/>
                <a:gd name="T1" fmla="*/ 3929 h 3930"/>
                <a:gd name="T2" fmla="*/ 1965 w 2783"/>
                <a:gd name="T3" fmla="*/ 3929 h 3930"/>
                <a:gd name="T4" fmla="*/ 1965 w 2783"/>
                <a:gd name="T5" fmla="*/ 3929 h 3930"/>
                <a:gd name="T6" fmla="*/ 0 w 2783"/>
                <a:gd name="T7" fmla="*/ 1965 h 3930"/>
                <a:gd name="T8" fmla="*/ 0 w 2783"/>
                <a:gd name="T9" fmla="*/ 1965 h 3930"/>
                <a:gd name="T10" fmla="*/ 1965 w 2783"/>
                <a:gd name="T11" fmla="*/ 0 h 3930"/>
                <a:gd name="T12" fmla="*/ 2782 w 2783"/>
                <a:gd name="T13" fmla="*/ 0 h 3930"/>
                <a:gd name="T14" fmla="*/ 2782 w 2783"/>
                <a:gd name="T15" fmla="*/ 3929 h 3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3" h="3930">
                  <a:moveTo>
                    <a:pt x="2782" y="3929"/>
                  </a:moveTo>
                  <a:lnTo>
                    <a:pt x="1965" y="3929"/>
                  </a:lnTo>
                  <a:lnTo>
                    <a:pt x="1965" y="3929"/>
                  </a:lnTo>
                  <a:cubicBezTo>
                    <a:pt x="880" y="3929"/>
                    <a:pt x="0" y="3050"/>
                    <a:pt x="0" y="1965"/>
                  </a:cubicBezTo>
                  <a:lnTo>
                    <a:pt x="0" y="1965"/>
                  </a:lnTo>
                  <a:cubicBezTo>
                    <a:pt x="0" y="880"/>
                    <a:pt x="880" y="0"/>
                    <a:pt x="1965" y="0"/>
                  </a:cubicBezTo>
                  <a:lnTo>
                    <a:pt x="2782" y="0"/>
                  </a:lnTo>
                  <a:lnTo>
                    <a:pt x="2782" y="3929"/>
                  </a:lnTo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2311AEA-EEE6-0342-B466-B81E65588A63}"/>
              </a:ext>
            </a:extLst>
          </p:cNvPr>
          <p:cNvSpPr txBox="1"/>
          <p:nvPr/>
        </p:nvSpPr>
        <p:spPr>
          <a:xfrm>
            <a:off x="3489621" y="968999"/>
            <a:ext cx="1954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Constitutional Mandate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5FC5503-50F3-EC45-86E3-1EFF9D191BD5}"/>
              </a:ext>
            </a:extLst>
          </p:cNvPr>
          <p:cNvSpPr txBox="1"/>
          <p:nvPr/>
        </p:nvSpPr>
        <p:spPr>
          <a:xfrm>
            <a:off x="3858956" y="1363553"/>
            <a:ext cx="1186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pc="113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Bill of Rights</a:t>
            </a:r>
          </a:p>
        </p:txBody>
      </p:sp>
      <p:sp>
        <p:nvSpPr>
          <p:cNvPr id="19" name="Freeform 1004">
            <a:extLst>
              <a:ext uri="{FF2B5EF4-FFF2-40B4-BE49-F238E27FC236}">
                <a16:creationId xmlns:a16="http://schemas.microsoft.com/office/drawing/2014/main" xmlns="" id="{54E9FABA-1B35-C24E-9F1C-95A333FE83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2525" y="2323706"/>
            <a:ext cx="426026" cy="426026"/>
          </a:xfrm>
          <a:custGeom>
            <a:avLst/>
            <a:gdLst>
              <a:gd name="T0" fmla="*/ 27113387 w 286976"/>
              <a:gd name="T1" fmla="*/ 32202509 h 286978"/>
              <a:gd name="T2" fmla="*/ 27113387 w 286976"/>
              <a:gd name="T3" fmla="*/ 27120173 h 286978"/>
              <a:gd name="T4" fmla="*/ 10117877 w 286976"/>
              <a:gd name="T5" fmla="*/ 28477831 h 286978"/>
              <a:gd name="T6" fmla="*/ 11353690 w 286976"/>
              <a:gd name="T7" fmla="*/ 24174369 h 286978"/>
              <a:gd name="T8" fmla="*/ 13953066 w 286976"/>
              <a:gd name="T9" fmla="*/ 25324800 h 286978"/>
              <a:gd name="T10" fmla="*/ 30699991 w 286976"/>
              <a:gd name="T11" fmla="*/ 11391325 h 286978"/>
              <a:gd name="T12" fmla="*/ 4608292 w 286976"/>
              <a:gd name="T13" fmla="*/ 8838947 h 286978"/>
              <a:gd name="T14" fmla="*/ 22149921 w 286976"/>
              <a:gd name="T15" fmla="*/ 9350217 h 286978"/>
              <a:gd name="T16" fmla="*/ 5121765 w 286976"/>
              <a:gd name="T17" fmla="*/ 9861410 h 286978"/>
              <a:gd name="T18" fmla="*/ 15133321 w 286976"/>
              <a:gd name="T19" fmla="*/ 15356925 h 286978"/>
              <a:gd name="T20" fmla="*/ 15133321 w 286976"/>
              <a:gd name="T21" fmla="*/ 16379348 h 286978"/>
              <a:gd name="T22" fmla="*/ 5121765 w 286976"/>
              <a:gd name="T23" fmla="*/ 28648565 h 286978"/>
              <a:gd name="T24" fmla="*/ 7945467 w 286976"/>
              <a:gd name="T25" fmla="*/ 29202329 h 286978"/>
              <a:gd name="T26" fmla="*/ 4608292 w 286976"/>
              <a:gd name="T27" fmla="*/ 29670991 h 286978"/>
              <a:gd name="T28" fmla="*/ 4137607 w 286976"/>
              <a:gd name="T29" fmla="*/ 9350217 h 286978"/>
              <a:gd name="T30" fmla="*/ 27163123 w 286976"/>
              <a:gd name="T31" fmla="*/ 7812055 h 286978"/>
              <a:gd name="T32" fmla="*/ 13228503 w 286976"/>
              <a:gd name="T33" fmla="*/ 24600430 h 286978"/>
              <a:gd name="T34" fmla="*/ 27163123 w 286976"/>
              <a:gd name="T35" fmla="*/ 7812055 h 286978"/>
              <a:gd name="T36" fmla="*/ 28995476 w 286976"/>
              <a:gd name="T37" fmla="*/ 6022435 h 286978"/>
              <a:gd name="T38" fmla="*/ 31424505 w 286976"/>
              <a:gd name="T39" fmla="*/ 10666965 h 286978"/>
              <a:gd name="T40" fmla="*/ 32788022 w 286976"/>
              <a:gd name="T41" fmla="*/ 9005217 h 286978"/>
              <a:gd name="T42" fmla="*/ 30188692 w 286976"/>
              <a:gd name="T43" fmla="*/ 6022435 h 286978"/>
              <a:gd name="T44" fmla="*/ 29549564 w 286976"/>
              <a:gd name="T45" fmla="*/ 4701619 h 286978"/>
              <a:gd name="T46" fmla="*/ 33256848 w 286976"/>
              <a:gd name="T47" fmla="*/ 7641463 h 286978"/>
              <a:gd name="T48" fmla="*/ 33256848 w 286976"/>
              <a:gd name="T49" fmla="*/ 10283360 h 286978"/>
              <a:gd name="T50" fmla="*/ 32319224 w 286976"/>
              <a:gd name="T51" fmla="*/ 11519130 h 286978"/>
              <a:gd name="T52" fmla="*/ 31978460 w 286976"/>
              <a:gd name="T53" fmla="*/ 12413972 h 286978"/>
              <a:gd name="T54" fmla="*/ 31424505 w 286976"/>
              <a:gd name="T55" fmla="*/ 12115704 h 286978"/>
              <a:gd name="T56" fmla="*/ 15529801 w 286976"/>
              <a:gd name="T57" fmla="*/ 28009198 h 286978"/>
              <a:gd name="T58" fmla="*/ 9350916 w 286976"/>
              <a:gd name="T59" fmla="*/ 29670855 h 286978"/>
              <a:gd name="T60" fmla="*/ 8882123 w 286976"/>
              <a:gd name="T61" fmla="*/ 29074406 h 286978"/>
              <a:gd name="T62" fmla="*/ 10714424 w 286976"/>
              <a:gd name="T63" fmla="*/ 22853415 h 286978"/>
              <a:gd name="T64" fmla="*/ 26310800 w 286976"/>
              <a:gd name="T65" fmla="*/ 6959890 h 286978"/>
              <a:gd name="T66" fmla="*/ 27035319 w 286976"/>
              <a:gd name="T67" fmla="*/ 6235391 h 286978"/>
              <a:gd name="T68" fmla="*/ 28271075 w 286976"/>
              <a:gd name="T69" fmla="*/ 5297937 h 286978"/>
              <a:gd name="T70" fmla="*/ 27364818 w 286976"/>
              <a:gd name="T71" fmla="*/ 2444843 h 286978"/>
              <a:gd name="T72" fmla="*/ 27364818 w 286976"/>
              <a:gd name="T73" fmla="*/ 3345970 h 286978"/>
              <a:gd name="T74" fmla="*/ 27364818 w 286976"/>
              <a:gd name="T75" fmla="*/ 2444843 h 286978"/>
              <a:gd name="T76" fmla="*/ 30430373 w 286976"/>
              <a:gd name="T77" fmla="*/ 2437317 h 286978"/>
              <a:gd name="T78" fmla="*/ 30430373 w 286976"/>
              <a:gd name="T79" fmla="*/ 3204481 h 286978"/>
              <a:gd name="T80" fmla="*/ 29708076 w 286976"/>
              <a:gd name="T81" fmla="*/ 3204481 h 286978"/>
              <a:gd name="T82" fmla="*/ 29708076 w 286976"/>
              <a:gd name="T83" fmla="*/ 2437317 h 286978"/>
              <a:gd name="T84" fmla="*/ 24941535 w 286976"/>
              <a:gd name="T85" fmla="*/ 2437317 h 286978"/>
              <a:gd name="T86" fmla="*/ 24941535 w 286976"/>
              <a:gd name="T87" fmla="*/ 3204481 h 286978"/>
              <a:gd name="T88" fmla="*/ 24290616 w 286976"/>
              <a:gd name="T89" fmla="*/ 3204481 h 286978"/>
              <a:gd name="T90" fmla="*/ 24290616 w 286976"/>
              <a:gd name="T91" fmla="*/ 2437317 h 286978"/>
              <a:gd name="T92" fmla="*/ 33528157 w 286976"/>
              <a:gd name="T93" fmla="*/ 0 h 286978"/>
              <a:gd name="T94" fmla="*/ 33998524 w 286976"/>
              <a:gd name="T95" fmla="*/ 5338718 h 286978"/>
              <a:gd name="T96" fmla="*/ 32972213 w 286976"/>
              <a:gd name="T97" fmla="*/ 5338718 h 286978"/>
              <a:gd name="T98" fmla="*/ 1026347 w 286976"/>
              <a:gd name="T99" fmla="*/ 1025043 h 286978"/>
              <a:gd name="T100" fmla="*/ 25231718 w 286976"/>
              <a:gd name="T101" fmla="*/ 4783577 h 286978"/>
              <a:gd name="T102" fmla="*/ 25231718 w 286976"/>
              <a:gd name="T103" fmla="*/ 5808598 h 286978"/>
              <a:gd name="T104" fmla="*/ 1026347 w 286976"/>
              <a:gd name="T105" fmla="*/ 32971259 h 286978"/>
              <a:gd name="T106" fmla="*/ 26087040 w 286976"/>
              <a:gd name="T107" fmla="*/ 26564917 h 286978"/>
              <a:gd name="T108" fmla="*/ 32972213 w 286976"/>
              <a:gd name="T109" fmla="*/ 26052464 h 286978"/>
              <a:gd name="T110" fmla="*/ 33528157 w 286976"/>
              <a:gd name="T111" fmla="*/ 13068988 h 286978"/>
              <a:gd name="T112" fmla="*/ 33998524 w 286976"/>
              <a:gd name="T113" fmla="*/ 26564917 h 286978"/>
              <a:gd name="T114" fmla="*/ 26985072 w 286976"/>
              <a:gd name="T115" fmla="*/ 33825565 h 286978"/>
              <a:gd name="T116" fmla="*/ 512900 w 286976"/>
              <a:gd name="T117" fmla="*/ 33996302 h 286978"/>
              <a:gd name="T118" fmla="*/ 0 w 286976"/>
              <a:gd name="T119" fmla="*/ 555334 h 2869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6976" h="286978">
                <a:moveTo>
                  <a:pt x="228859" y="228933"/>
                </a:moveTo>
                <a:lnTo>
                  <a:pt x="228859" y="271836"/>
                </a:lnTo>
                <a:lnTo>
                  <a:pt x="272176" y="228933"/>
                </a:lnTo>
                <a:lnTo>
                  <a:pt x="228859" y="228933"/>
                </a:lnTo>
                <a:close/>
                <a:moveTo>
                  <a:pt x="95834" y="204066"/>
                </a:moveTo>
                <a:lnTo>
                  <a:pt x="85403" y="240394"/>
                </a:lnTo>
                <a:lnTo>
                  <a:pt x="121372" y="229963"/>
                </a:lnTo>
                <a:lnTo>
                  <a:pt x="95834" y="204066"/>
                </a:lnTo>
                <a:close/>
                <a:moveTo>
                  <a:pt x="247623" y="83930"/>
                </a:moveTo>
                <a:lnTo>
                  <a:pt x="117775" y="213777"/>
                </a:lnTo>
                <a:lnTo>
                  <a:pt x="130005" y="226007"/>
                </a:lnTo>
                <a:lnTo>
                  <a:pt x="259133" y="96159"/>
                </a:lnTo>
                <a:lnTo>
                  <a:pt x="247623" y="83930"/>
                </a:lnTo>
                <a:close/>
                <a:moveTo>
                  <a:pt x="38898" y="74613"/>
                </a:moveTo>
                <a:lnTo>
                  <a:pt x="182269" y="74613"/>
                </a:lnTo>
                <a:cubicBezTo>
                  <a:pt x="184797" y="74613"/>
                  <a:pt x="186964" y="76411"/>
                  <a:pt x="186964" y="78929"/>
                </a:cubicBezTo>
                <a:cubicBezTo>
                  <a:pt x="186964" y="81446"/>
                  <a:pt x="184797" y="83244"/>
                  <a:pt x="182269" y="83244"/>
                </a:cubicBezTo>
                <a:lnTo>
                  <a:pt x="43231" y="83244"/>
                </a:lnTo>
                <a:lnTo>
                  <a:pt x="43231" y="129634"/>
                </a:lnTo>
                <a:lnTo>
                  <a:pt x="127738" y="129634"/>
                </a:lnTo>
                <a:cubicBezTo>
                  <a:pt x="129543" y="129634"/>
                  <a:pt x="131710" y="131433"/>
                  <a:pt x="131710" y="133590"/>
                </a:cubicBezTo>
                <a:cubicBezTo>
                  <a:pt x="131710" y="136108"/>
                  <a:pt x="129543" y="138265"/>
                  <a:pt x="127738" y="138265"/>
                </a:cubicBezTo>
                <a:lnTo>
                  <a:pt x="43231" y="138265"/>
                </a:lnTo>
                <a:lnTo>
                  <a:pt x="43231" y="241835"/>
                </a:lnTo>
                <a:lnTo>
                  <a:pt x="62733" y="241835"/>
                </a:lnTo>
                <a:cubicBezTo>
                  <a:pt x="64900" y="241835"/>
                  <a:pt x="67066" y="243992"/>
                  <a:pt x="67066" y="246510"/>
                </a:cubicBezTo>
                <a:cubicBezTo>
                  <a:pt x="67066" y="249027"/>
                  <a:pt x="64900" y="250466"/>
                  <a:pt x="62733" y="250466"/>
                </a:cubicBezTo>
                <a:lnTo>
                  <a:pt x="38898" y="250466"/>
                </a:lnTo>
                <a:cubicBezTo>
                  <a:pt x="36731" y="250466"/>
                  <a:pt x="34925" y="249027"/>
                  <a:pt x="34925" y="246510"/>
                </a:cubicBezTo>
                <a:lnTo>
                  <a:pt x="34925" y="78929"/>
                </a:lnTo>
                <a:cubicBezTo>
                  <a:pt x="34925" y="76411"/>
                  <a:pt x="36731" y="74613"/>
                  <a:pt x="38898" y="74613"/>
                </a:cubicBezTo>
                <a:close/>
                <a:moveTo>
                  <a:pt x="229279" y="65945"/>
                </a:moveTo>
                <a:lnTo>
                  <a:pt x="99431" y="195433"/>
                </a:lnTo>
                <a:lnTo>
                  <a:pt x="111660" y="207663"/>
                </a:lnTo>
                <a:lnTo>
                  <a:pt x="241508" y="77815"/>
                </a:lnTo>
                <a:lnTo>
                  <a:pt x="229279" y="65945"/>
                </a:lnTo>
                <a:close/>
                <a:moveTo>
                  <a:pt x="249422" y="48320"/>
                </a:moveTo>
                <a:cubicBezTo>
                  <a:pt x="247623" y="48320"/>
                  <a:pt x="245825" y="49399"/>
                  <a:pt x="244746" y="50838"/>
                </a:cubicBezTo>
                <a:lnTo>
                  <a:pt x="235394" y="59830"/>
                </a:lnTo>
                <a:lnTo>
                  <a:pt x="265248" y="90044"/>
                </a:lnTo>
                <a:lnTo>
                  <a:pt x="274600" y="80693"/>
                </a:lnTo>
                <a:cubicBezTo>
                  <a:pt x="276039" y="79614"/>
                  <a:pt x="276758" y="77455"/>
                  <a:pt x="276758" y="76017"/>
                </a:cubicBezTo>
                <a:cubicBezTo>
                  <a:pt x="276758" y="73858"/>
                  <a:pt x="276039" y="72420"/>
                  <a:pt x="274600" y="70621"/>
                </a:cubicBezTo>
                <a:lnTo>
                  <a:pt x="254817" y="50838"/>
                </a:lnTo>
                <a:cubicBezTo>
                  <a:pt x="253018" y="49399"/>
                  <a:pt x="251580" y="48320"/>
                  <a:pt x="249422" y="48320"/>
                </a:cubicBezTo>
                <a:close/>
                <a:moveTo>
                  <a:pt x="249422" y="39688"/>
                </a:moveTo>
                <a:cubicBezTo>
                  <a:pt x="253738" y="39688"/>
                  <a:pt x="257694" y="41846"/>
                  <a:pt x="260572" y="44724"/>
                </a:cubicBezTo>
                <a:lnTo>
                  <a:pt x="280715" y="64506"/>
                </a:lnTo>
                <a:cubicBezTo>
                  <a:pt x="283592" y="67744"/>
                  <a:pt x="285391" y="71700"/>
                  <a:pt x="285391" y="76017"/>
                </a:cubicBezTo>
                <a:cubicBezTo>
                  <a:pt x="285391" y="79973"/>
                  <a:pt x="283592" y="83930"/>
                  <a:pt x="280715" y="86807"/>
                </a:cubicBezTo>
                <a:lnTo>
                  <a:pt x="271722" y="96159"/>
                </a:lnTo>
                <a:lnTo>
                  <a:pt x="272801" y="97238"/>
                </a:lnTo>
                <a:cubicBezTo>
                  <a:pt x="274600" y="98677"/>
                  <a:pt x="274600" y="101555"/>
                  <a:pt x="272801" y="103713"/>
                </a:cubicBezTo>
                <a:cubicBezTo>
                  <a:pt x="271722" y="104432"/>
                  <a:pt x="271003" y="104792"/>
                  <a:pt x="269924" y="104792"/>
                </a:cubicBezTo>
                <a:cubicBezTo>
                  <a:pt x="268485" y="104792"/>
                  <a:pt x="267406" y="104432"/>
                  <a:pt x="267046" y="103713"/>
                </a:cubicBezTo>
                <a:lnTo>
                  <a:pt x="265248" y="102274"/>
                </a:lnTo>
                <a:lnTo>
                  <a:pt x="132522" y="234999"/>
                </a:lnTo>
                <a:cubicBezTo>
                  <a:pt x="132163" y="236078"/>
                  <a:pt x="131803" y="236438"/>
                  <a:pt x="131084" y="236438"/>
                </a:cubicBezTo>
                <a:lnTo>
                  <a:pt x="80367" y="250465"/>
                </a:lnTo>
                <a:cubicBezTo>
                  <a:pt x="79648" y="250465"/>
                  <a:pt x="79288" y="250465"/>
                  <a:pt x="78929" y="250465"/>
                </a:cubicBezTo>
                <a:cubicBezTo>
                  <a:pt x="77849" y="250465"/>
                  <a:pt x="76770" y="250106"/>
                  <a:pt x="76051" y="249746"/>
                </a:cubicBezTo>
                <a:cubicBezTo>
                  <a:pt x="74972" y="248667"/>
                  <a:pt x="74612" y="246869"/>
                  <a:pt x="74972" y="245430"/>
                </a:cubicBezTo>
                <a:lnTo>
                  <a:pt x="89000" y="194714"/>
                </a:lnTo>
                <a:cubicBezTo>
                  <a:pt x="89719" y="193994"/>
                  <a:pt x="90079" y="193275"/>
                  <a:pt x="90439" y="192915"/>
                </a:cubicBezTo>
                <a:lnTo>
                  <a:pt x="223164" y="59830"/>
                </a:lnTo>
                <a:lnTo>
                  <a:pt x="222085" y="58751"/>
                </a:lnTo>
                <a:cubicBezTo>
                  <a:pt x="220287" y="57313"/>
                  <a:pt x="220287" y="54435"/>
                  <a:pt x="222085" y="52637"/>
                </a:cubicBezTo>
                <a:cubicBezTo>
                  <a:pt x="223884" y="51198"/>
                  <a:pt x="226761" y="51198"/>
                  <a:pt x="228200" y="52637"/>
                </a:cubicBezTo>
                <a:lnTo>
                  <a:pt x="229279" y="53716"/>
                </a:lnTo>
                <a:lnTo>
                  <a:pt x="238631" y="44724"/>
                </a:lnTo>
                <a:cubicBezTo>
                  <a:pt x="241508" y="41846"/>
                  <a:pt x="245465" y="39688"/>
                  <a:pt x="249422" y="39688"/>
                </a:cubicBezTo>
                <a:close/>
                <a:moveTo>
                  <a:pt x="230981" y="20638"/>
                </a:moveTo>
                <a:cubicBezTo>
                  <a:pt x="232966" y="20638"/>
                  <a:pt x="234619" y="22291"/>
                  <a:pt x="234619" y="24606"/>
                </a:cubicBezTo>
                <a:cubicBezTo>
                  <a:pt x="234619" y="26921"/>
                  <a:pt x="232966" y="28244"/>
                  <a:pt x="230981" y="28244"/>
                </a:cubicBezTo>
                <a:cubicBezTo>
                  <a:pt x="228666" y="28244"/>
                  <a:pt x="227012" y="26921"/>
                  <a:pt x="227012" y="24606"/>
                </a:cubicBezTo>
                <a:cubicBezTo>
                  <a:pt x="227012" y="22291"/>
                  <a:pt x="228666" y="20638"/>
                  <a:pt x="230981" y="20638"/>
                </a:cubicBezTo>
                <a:close/>
                <a:moveTo>
                  <a:pt x="250761" y="20574"/>
                </a:moveTo>
                <a:cubicBezTo>
                  <a:pt x="252285" y="19050"/>
                  <a:pt x="255333" y="19050"/>
                  <a:pt x="256857" y="20574"/>
                </a:cubicBezTo>
                <a:cubicBezTo>
                  <a:pt x="258000" y="21336"/>
                  <a:pt x="258381" y="22860"/>
                  <a:pt x="258381" y="24003"/>
                </a:cubicBezTo>
                <a:cubicBezTo>
                  <a:pt x="258381" y="25146"/>
                  <a:pt x="258000" y="26289"/>
                  <a:pt x="256857" y="27051"/>
                </a:cubicBezTo>
                <a:cubicBezTo>
                  <a:pt x="256095" y="27813"/>
                  <a:pt x="255333" y="28194"/>
                  <a:pt x="254190" y="28194"/>
                </a:cubicBezTo>
                <a:cubicBezTo>
                  <a:pt x="252285" y="28194"/>
                  <a:pt x="251523" y="27813"/>
                  <a:pt x="250761" y="27051"/>
                </a:cubicBezTo>
                <a:cubicBezTo>
                  <a:pt x="249618" y="26289"/>
                  <a:pt x="249237" y="24765"/>
                  <a:pt x="249237" y="24003"/>
                </a:cubicBezTo>
                <a:cubicBezTo>
                  <a:pt x="249237" y="22860"/>
                  <a:pt x="249618" y="21336"/>
                  <a:pt x="250761" y="20574"/>
                </a:cubicBezTo>
                <a:close/>
                <a:moveTo>
                  <a:pt x="205032" y="20574"/>
                </a:moveTo>
                <a:cubicBezTo>
                  <a:pt x="206497" y="19050"/>
                  <a:pt x="209428" y="19050"/>
                  <a:pt x="210527" y="20574"/>
                </a:cubicBezTo>
                <a:cubicBezTo>
                  <a:pt x="211626" y="21336"/>
                  <a:pt x="212359" y="22860"/>
                  <a:pt x="212359" y="24003"/>
                </a:cubicBezTo>
                <a:cubicBezTo>
                  <a:pt x="212359" y="25146"/>
                  <a:pt x="211626" y="26289"/>
                  <a:pt x="210527" y="27051"/>
                </a:cubicBezTo>
                <a:cubicBezTo>
                  <a:pt x="210161" y="27813"/>
                  <a:pt x="209062" y="28194"/>
                  <a:pt x="207230" y="28194"/>
                </a:cubicBezTo>
                <a:cubicBezTo>
                  <a:pt x="206497" y="28194"/>
                  <a:pt x="205398" y="27813"/>
                  <a:pt x="205032" y="27051"/>
                </a:cubicBezTo>
                <a:cubicBezTo>
                  <a:pt x="203567" y="26289"/>
                  <a:pt x="203200" y="25146"/>
                  <a:pt x="203200" y="24003"/>
                </a:cubicBezTo>
                <a:cubicBezTo>
                  <a:pt x="203200" y="22860"/>
                  <a:pt x="203567" y="21336"/>
                  <a:pt x="205032" y="20574"/>
                </a:cubicBezTo>
                <a:close/>
                <a:moveTo>
                  <a:pt x="4332" y="0"/>
                </a:moveTo>
                <a:lnTo>
                  <a:pt x="283006" y="0"/>
                </a:lnTo>
                <a:cubicBezTo>
                  <a:pt x="285171" y="0"/>
                  <a:pt x="286976" y="2163"/>
                  <a:pt x="286976" y="4687"/>
                </a:cubicBezTo>
                <a:lnTo>
                  <a:pt x="286976" y="45065"/>
                </a:lnTo>
                <a:cubicBezTo>
                  <a:pt x="286976" y="47229"/>
                  <a:pt x="285171" y="49031"/>
                  <a:pt x="283006" y="49031"/>
                </a:cubicBezTo>
                <a:cubicBezTo>
                  <a:pt x="280479" y="49031"/>
                  <a:pt x="278313" y="47229"/>
                  <a:pt x="278313" y="45065"/>
                </a:cubicBezTo>
                <a:lnTo>
                  <a:pt x="278313" y="8652"/>
                </a:lnTo>
                <a:lnTo>
                  <a:pt x="8663" y="8652"/>
                </a:lnTo>
                <a:lnTo>
                  <a:pt x="8663" y="40379"/>
                </a:lnTo>
                <a:lnTo>
                  <a:pt x="212976" y="40379"/>
                </a:lnTo>
                <a:cubicBezTo>
                  <a:pt x="215503" y="40379"/>
                  <a:pt x="217308" y="42542"/>
                  <a:pt x="217308" y="45065"/>
                </a:cubicBezTo>
                <a:cubicBezTo>
                  <a:pt x="217308" y="47229"/>
                  <a:pt x="215503" y="49031"/>
                  <a:pt x="212976" y="49031"/>
                </a:cubicBezTo>
                <a:lnTo>
                  <a:pt x="8663" y="49031"/>
                </a:lnTo>
                <a:lnTo>
                  <a:pt x="8663" y="278325"/>
                </a:lnTo>
                <a:lnTo>
                  <a:pt x="220196" y="278325"/>
                </a:lnTo>
                <a:lnTo>
                  <a:pt x="220196" y="224246"/>
                </a:lnTo>
                <a:cubicBezTo>
                  <a:pt x="220196" y="222083"/>
                  <a:pt x="222362" y="219920"/>
                  <a:pt x="224527" y="219920"/>
                </a:cubicBezTo>
                <a:lnTo>
                  <a:pt x="278313" y="219920"/>
                </a:lnTo>
                <a:lnTo>
                  <a:pt x="278313" y="114286"/>
                </a:lnTo>
                <a:cubicBezTo>
                  <a:pt x="278313" y="111763"/>
                  <a:pt x="280479" y="110321"/>
                  <a:pt x="283006" y="110321"/>
                </a:cubicBezTo>
                <a:cubicBezTo>
                  <a:pt x="285171" y="110321"/>
                  <a:pt x="286976" y="111763"/>
                  <a:pt x="286976" y="114286"/>
                </a:cubicBezTo>
                <a:lnTo>
                  <a:pt x="286976" y="224246"/>
                </a:lnTo>
                <a:cubicBezTo>
                  <a:pt x="286976" y="225688"/>
                  <a:pt x="286615" y="226770"/>
                  <a:pt x="285532" y="227131"/>
                </a:cubicBezTo>
                <a:lnTo>
                  <a:pt x="227776" y="285536"/>
                </a:lnTo>
                <a:cubicBezTo>
                  <a:pt x="227415" y="285896"/>
                  <a:pt x="225610" y="286978"/>
                  <a:pt x="224527" y="286978"/>
                </a:cubicBezTo>
                <a:lnTo>
                  <a:pt x="4332" y="286978"/>
                </a:lnTo>
                <a:cubicBezTo>
                  <a:pt x="1805" y="286978"/>
                  <a:pt x="0" y="284814"/>
                  <a:pt x="0" y="282291"/>
                </a:cubicBezTo>
                <a:lnTo>
                  <a:pt x="0" y="4687"/>
                </a:lnTo>
                <a:cubicBezTo>
                  <a:pt x="0" y="2163"/>
                  <a:pt x="1805" y="0"/>
                  <a:pt x="433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0" name="Freeform 1066">
            <a:extLst>
              <a:ext uri="{FF2B5EF4-FFF2-40B4-BE49-F238E27FC236}">
                <a16:creationId xmlns:a16="http://schemas.microsoft.com/office/drawing/2014/main" xmlns="" id="{3FF360D6-F353-E64C-89E4-9E537E0DAD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88103" y="2359019"/>
            <a:ext cx="426026" cy="424727"/>
          </a:xfrm>
          <a:custGeom>
            <a:avLst/>
            <a:gdLst>
              <a:gd name="T0" fmla="*/ 26965827 w 286978"/>
              <a:gd name="T1" fmla="*/ 30702655 h 285394"/>
              <a:gd name="T2" fmla="*/ 32752427 w 286978"/>
              <a:gd name="T3" fmla="*/ 30702655 h 285394"/>
              <a:gd name="T4" fmla="*/ 33090247 w 286978"/>
              <a:gd name="T5" fmla="*/ 28725308 h 285394"/>
              <a:gd name="T6" fmla="*/ 33259150 w 286978"/>
              <a:gd name="T7" fmla="*/ 34399134 h 285394"/>
              <a:gd name="T8" fmla="*/ 25952135 w 286978"/>
              <a:gd name="T9" fmla="*/ 30702655 h 285394"/>
              <a:gd name="T10" fmla="*/ 11228194 w 286978"/>
              <a:gd name="T11" fmla="*/ 28510520 h 285394"/>
              <a:gd name="T12" fmla="*/ 14535827 w 286978"/>
              <a:gd name="T13" fmla="*/ 29612552 h 285394"/>
              <a:gd name="T14" fmla="*/ 11228194 w 286978"/>
              <a:gd name="T15" fmla="*/ 28510520 h 285394"/>
              <a:gd name="T16" fmla="*/ 8232606 w 286978"/>
              <a:gd name="T17" fmla="*/ 29061621 h 285394"/>
              <a:gd name="T18" fmla="*/ 3761210 w 286978"/>
              <a:gd name="T19" fmla="*/ 29061621 h 285394"/>
              <a:gd name="T20" fmla="*/ 28821303 w 286978"/>
              <a:gd name="T21" fmla="*/ 26766356 h 285394"/>
              <a:gd name="T22" fmla="*/ 30067907 w 286978"/>
              <a:gd name="T23" fmla="*/ 25585453 h 285394"/>
              <a:gd name="T24" fmla="*/ 30067907 w 286978"/>
              <a:gd name="T25" fmla="*/ 29040709 h 285394"/>
              <a:gd name="T26" fmla="*/ 13859859 w 286978"/>
              <a:gd name="T27" fmla="*/ 23726804 h 285394"/>
              <a:gd name="T28" fmla="*/ 17921876 w 286978"/>
              <a:gd name="T29" fmla="*/ 24829014 h 285394"/>
              <a:gd name="T30" fmla="*/ 13859859 w 286978"/>
              <a:gd name="T31" fmla="*/ 23726804 h 285394"/>
              <a:gd name="T32" fmla="*/ 10864854 w 286978"/>
              <a:gd name="T33" fmla="*/ 24231843 h 285394"/>
              <a:gd name="T34" fmla="*/ 3761210 w 286978"/>
              <a:gd name="T35" fmla="*/ 24231843 h 285394"/>
              <a:gd name="T36" fmla="*/ 1022677 w 286978"/>
              <a:gd name="T37" fmla="*/ 33358575 h 285394"/>
              <a:gd name="T38" fmla="*/ 20026561 w 286978"/>
              <a:gd name="T39" fmla="*/ 19835428 h 285394"/>
              <a:gd name="T40" fmla="*/ 20324740 w 286978"/>
              <a:gd name="T41" fmla="*/ 18751827 h 285394"/>
              <a:gd name="T42" fmla="*/ 24884069 w 286978"/>
              <a:gd name="T43" fmla="*/ 26900218 h 285394"/>
              <a:gd name="T44" fmla="*/ 554044 w 286978"/>
              <a:gd name="T45" fmla="*/ 34398750 h 285394"/>
              <a:gd name="T46" fmla="*/ 554044 w 286978"/>
              <a:gd name="T47" fmla="*/ 18751827 h 285394"/>
              <a:gd name="T48" fmla="*/ 26661907 w 286978"/>
              <a:gd name="T49" fmla="*/ 10309714 h 285394"/>
              <a:gd name="T50" fmla="*/ 16173039 w 286978"/>
              <a:gd name="T51" fmla="*/ 10309714 h 285394"/>
              <a:gd name="T52" fmla="*/ 29584503 w 286978"/>
              <a:gd name="T53" fmla="*/ 4975142 h 285394"/>
              <a:gd name="T54" fmla="*/ 24200132 w 286978"/>
              <a:gd name="T55" fmla="*/ 5891761 h 285394"/>
              <a:gd name="T56" fmla="*/ 16676645 w 286978"/>
              <a:gd name="T57" fmla="*/ 4975142 h 285394"/>
              <a:gd name="T58" fmla="*/ 20747029 w 286978"/>
              <a:gd name="T59" fmla="*/ 5891761 h 285394"/>
              <a:gd name="T60" fmla="*/ 16676645 w 286978"/>
              <a:gd name="T61" fmla="*/ 4975142 h 285394"/>
              <a:gd name="T62" fmla="*/ 1019255 w 286978"/>
              <a:gd name="T63" fmla="*/ 6412187 h 285394"/>
              <a:gd name="T64" fmla="*/ 6836871 w 286978"/>
              <a:gd name="T65" fmla="*/ 6412187 h 285394"/>
              <a:gd name="T66" fmla="*/ 7134355 w 286978"/>
              <a:gd name="T67" fmla="*/ 4429834 h 285394"/>
              <a:gd name="T68" fmla="*/ 7304094 w 286978"/>
              <a:gd name="T69" fmla="*/ 10288523 h 285394"/>
              <a:gd name="T70" fmla="*/ 0 w 286978"/>
              <a:gd name="T71" fmla="*/ 6412187 h 285394"/>
              <a:gd name="T72" fmla="*/ 15286739 w 286978"/>
              <a:gd name="T73" fmla="*/ 1040341 h 285394"/>
              <a:gd name="T74" fmla="*/ 32930553 w 286978"/>
              <a:gd name="T75" fmla="*/ 14650029 h 285394"/>
              <a:gd name="T76" fmla="*/ 4072667 w 286978"/>
              <a:gd name="T77" fmla="*/ 1039901 h 285394"/>
              <a:gd name="T78" fmla="*/ 5276420 w 286978"/>
              <a:gd name="T79" fmla="*/ 2296235 h 285394"/>
              <a:gd name="T80" fmla="*/ 33441916 w 286978"/>
              <a:gd name="T81" fmla="*/ 0 h 285394"/>
              <a:gd name="T82" fmla="*/ 33441916 w 286978"/>
              <a:gd name="T83" fmla="*/ 15646970 h 285394"/>
              <a:gd name="T84" fmla="*/ 10428668 w 286978"/>
              <a:gd name="T85" fmla="*/ 8105042 h 285394"/>
              <a:gd name="T86" fmla="*/ 14988611 w 286978"/>
              <a:gd name="T87" fmla="*/ 0 h 285394"/>
              <a:gd name="T88" fmla="*/ 4072667 w 286978"/>
              <a:gd name="T89" fmla="*/ 4548741 h 28539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86978" h="285394">
                <a:moveTo>
                  <a:pt x="231198" y="237608"/>
                </a:moveTo>
                <a:cubicBezTo>
                  <a:pt x="232624" y="239391"/>
                  <a:pt x="233337" y="242244"/>
                  <a:pt x="231554" y="244027"/>
                </a:cubicBezTo>
                <a:cubicBezTo>
                  <a:pt x="229058" y="246880"/>
                  <a:pt x="227632" y="250446"/>
                  <a:pt x="227632" y="254725"/>
                </a:cubicBezTo>
                <a:lnTo>
                  <a:pt x="227632" y="276835"/>
                </a:lnTo>
                <a:lnTo>
                  <a:pt x="276480" y="276835"/>
                </a:lnTo>
                <a:lnTo>
                  <a:pt x="276480" y="254725"/>
                </a:lnTo>
                <a:cubicBezTo>
                  <a:pt x="276480" y="250446"/>
                  <a:pt x="275054" y="246880"/>
                  <a:pt x="272201" y="244027"/>
                </a:cubicBezTo>
                <a:cubicBezTo>
                  <a:pt x="271131" y="242244"/>
                  <a:pt x="271131" y="239391"/>
                  <a:pt x="273271" y="237608"/>
                </a:cubicBezTo>
                <a:cubicBezTo>
                  <a:pt x="275054" y="236538"/>
                  <a:pt x="277549" y="236538"/>
                  <a:pt x="279332" y="238321"/>
                </a:cubicBezTo>
                <a:cubicBezTo>
                  <a:pt x="282898" y="242957"/>
                  <a:pt x="285394" y="248663"/>
                  <a:pt x="285394" y="254725"/>
                </a:cubicBezTo>
                <a:lnTo>
                  <a:pt x="285394" y="281114"/>
                </a:lnTo>
                <a:cubicBezTo>
                  <a:pt x="285394" y="283611"/>
                  <a:pt x="283254" y="285394"/>
                  <a:pt x="280758" y="285394"/>
                </a:cubicBezTo>
                <a:lnTo>
                  <a:pt x="223354" y="285394"/>
                </a:lnTo>
                <a:cubicBezTo>
                  <a:pt x="221214" y="285394"/>
                  <a:pt x="219075" y="283611"/>
                  <a:pt x="219075" y="281114"/>
                </a:cubicBezTo>
                <a:lnTo>
                  <a:pt x="219075" y="254725"/>
                </a:lnTo>
                <a:cubicBezTo>
                  <a:pt x="219075" y="248663"/>
                  <a:pt x="221214" y="242957"/>
                  <a:pt x="225136" y="238321"/>
                </a:cubicBezTo>
                <a:cubicBezTo>
                  <a:pt x="226206" y="236538"/>
                  <a:pt x="229058" y="236538"/>
                  <a:pt x="231198" y="237608"/>
                </a:cubicBezTo>
                <a:close/>
                <a:moveTo>
                  <a:pt x="94784" y="236538"/>
                </a:moveTo>
                <a:lnTo>
                  <a:pt x="122705" y="236538"/>
                </a:lnTo>
                <a:cubicBezTo>
                  <a:pt x="125210" y="236538"/>
                  <a:pt x="126642" y="238824"/>
                  <a:pt x="126642" y="241110"/>
                </a:cubicBezTo>
                <a:cubicBezTo>
                  <a:pt x="126642" y="243396"/>
                  <a:pt x="125210" y="245682"/>
                  <a:pt x="122705" y="245682"/>
                </a:cubicBezTo>
                <a:lnTo>
                  <a:pt x="94784" y="245682"/>
                </a:lnTo>
                <a:cubicBezTo>
                  <a:pt x="92278" y="245682"/>
                  <a:pt x="90488" y="243396"/>
                  <a:pt x="90488" y="241110"/>
                </a:cubicBezTo>
                <a:cubicBezTo>
                  <a:pt x="90488" y="238824"/>
                  <a:pt x="92278" y="236538"/>
                  <a:pt x="94784" y="236538"/>
                </a:cubicBezTo>
                <a:close/>
                <a:moveTo>
                  <a:pt x="35983" y="236538"/>
                </a:moveTo>
                <a:lnTo>
                  <a:pt x="64911" y="236538"/>
                </a:lnTo>
                <a:cubicBezTo>
                  <a:pt x="67381" y="236538"/>
                  <a:pt x="69497" y="238824"/>
                  <a:pt x="69497" y="241110"/>
                </a:cubicBezTo>
                <a:cubicBezTo>
                  <a:pt x="69497" y="243396"/>
                  <a:pt x="67381" y="245682"/>
                  <a:pt x="64911" y="245682"/>
                </a:cubicBezTo>
                <a:lnTo>
                  <a:pt x="35983" y="245682"/>
                </a:lnTo>
                <a:cubicBezTo>
                  <a:pt x="33514" y="245682"/>
                  <a:pt x="31750" y="243396"/>
                  <a:pt x="31750" y="241110"/>
                </a:cubicBezTo>
                <a:cubicBezTo>
                  <a:pt x="31750" y="238824"/>
                  <a:pt x="33514" y="236538"/>
                  <a:pt x="35983" y="236538"/>
                </a:cubicBezTo>
                <a:close/>
                <a:moveTo>
                  <a:pt x="253819" y="212271"/>
                </a:moveTo>
                <a:cubicBezTo>
                  <a:pt x="248013" y="212271"/>
                  <a:pt x="243296" y="216625"/>
                  <a:pt x="243296" y="222068"/>
                </a:cubicBezTo>
                <a:cubicBezTo>
                  <a:pt x="243296" y="227874"/>
                  <a:pt x="248013" y="232228"/>
                  <a:pt x="253819" y="232228"/>
                </a:cubicBezTo>
                <a:cubicBezTo>
                  <a:pt x="258899" y="232228"/>
                  <a:pt x="263616" y="227874"/>
                  <a:pt x="263616" y="222068"/>
                </a:cubicBezTo>
                <a:cubicBezTo>
                  <a:pt x="263616" y="216625"/>
                  <a:pt x="258899" y="212271"/>
                  <a:pt x="253819" y="212271"/>
                </a:cubicBezTo>
                <a:close/>
                <a:moveTo>
                  <a:pt x="253819" y="203200"/>
                </a:moveTo>
                <a:cubicBezTo>
                  <a:pt x="263979" y="203200"/>
                  <a:pt x="272687" y="211545"/>
                  <a:pt x="272687" y="222068"/>
                </a:cubicBezTo>
                <a:cubicBezTo>
                  <a:pt x="272687" y="232228"/>
                  <a:pt x="263979" y="240937"/>
                  <a:pt x="253819" y="240937"/>
                </a:cubicBezTo>
                <a:cubicBezTo>
                  <a:pt x="243296" y="240937"/>
                  <a:pt x="234950" y="232228"/>
                  <a:pt x="234950" y="222068"/>
                </a:cubicBezTo>
                <a:cubicBezTo>
                  <a:pt x="234950" y="211545"/>
                  <a:pt x="243296" y="203200"/>
                  <a:pt x="253819" y="203200"/>
                </a:cubicBezTo>
                <a:close/>
                <a:moveTo>
                  <a:pt x="116999" y="196850"/>
                </a:moveTo>
                <a:lnTo>
                  <a:pt x="151289" y="196850"/>
                </a:lnTo>
                <a:cubicBezTo>
                  <a:pt x="153789" y="196850"/>
                  <a:pt x="155218" y="198374"/>
                  <a:pt x="155218" y="201041"/>
                </a:cubicBezTo>
                <a:cubicBezTo>
                  <a:pt x="155218" y="203708"/>
                  <a:pt x="153789" y="205994"/>
                  <a:pt x="151289" y="205994"/>
                </a:cubicBezTo>
                <a:lnTo>
                  <a:pt x="116999" y="205994"/>
                </a:lnTo>
                <a:cubicBezTo>
                  <a:pt x="114499" y="205994"/>
                  <a:pt x="112713" y="203708"/>
                  <a:pt x="112713" y="201041"/>
                </a:cubicBezTo>
                <a:cubicBezTo>
                  <a:pt x="112713" y="198374"/>
                  <a:pt x="114499" y="196850"/>
                  <a:pt x="116999" y="196850"/>
                </a:cubicBezTo>
                <a:close/>
                <a:moveTo>
                  <a:pt x="36033" y="196850"/>
                </a:moveTo>
                <a:lnTo>
                  <a:pt x="87792" y="196850"/>
                </a:lnTo>
                <a:cubicBezTo>
                  <a:pt x="89933" y="196850"/>
                  <a:pt x="91718" y="198374"/>
                  <a:pt x="91718" y="201041"/>
                </a:cubicBezTo>
                <a:cubicBezTo>
                  <a:pt x="91718" y="203708"/>
                  <a:pt x="89933" y="205994"/>
                  <a:pt x="87792" y="205994"/>
                </a:cubicBezTo>
                <a:lnTo>
                  <a:pt x="36033" y="205994"/>
                </a:lnTo>
                <a:cubicBezTo>
                  <a:pt x="33535" y="205994"/>
                  <a:pt x="31750" y="203708"/>
                  <a:pt x="31750" y="201041"/>
                </a:cubicBezTo>
                <a:cubicBezTo>
                  <a:pt x="31750" y="198374"/>
                  <a:pt x="33535" y="196850"/>
                  <a:pt x="36033" y="196850"/>
                </a:cubicBezTo>
                <a:close/>
                <a:moveTo>
                  <a:pt x="8632" y="164565"/>
                </a:moveTo>
                <a:lnTo>
                  <a:pt x="8632" y="276760"/>
                </a:lnTo>
                <a:lnTo>
                  <a:pt x="169054" y="276760"/>
                </a:lnTo>
                <a:lnTo>
                  <a:pt x="201067" y="220662"/>
                </a:lnTo>
                <a:lnTo>
                  <a:pt x="169054" y="164565"/>
                </a:lnTo>
                <a:lnTo>
                  <a:pt x="8632" y="164565"/>
                </a:lnTo>
                <a:close/>
                <a:moveTo>
                  <a:pt x="4676" y="155575"/>
                </a:moveTo>
                <a:lnTo>
                  <a:pt x="171572" y="155575"/>
                </a:lnTo>
                <a:cubicBezTo>
                  <a:pt x="173011" y="155575"/>
                  <a:pt x="174809" y="156654"/>
                  <a:pt x="175529" y="158092"/>
                </a:cubicBezTo>
                <a:lnTo>
                  <a:pt x="210059" y="218505"/>
                </a:lnTo>
                <a:cubicBezTo>
                  <a:pt x="210778" y="219943"/>
                  <a:pt x="210778" y="221381"/>
                  <a:pt x="210059" y="223179"/>
                </a:cubicBezTo>
                <a:lnTo>
                  <a:pt x="175529" y="283233"/>
                </a:lnTo>
                <a:cubicBezTo>
                  <a:pt x="174809" y="285031"/>
                  <a:pt x="173011" y="285391"/>
                  <a:pt x="171572" y="285391"/>
                </a:cubicBezTo>
                <a:lnTo>
                  <a:pt x="4676" y="285391"/>
                </a:lnTo>
                <a:cubicBezTo>
                  <a:pt x="2158" y="285391"/>
                  <a:pt x="0" y="283593"/>
                  <a:pt x="0" y="281075"/>
                </a:cubicBezTo>
                <a:lnTo>
                  <a:pt x="0" y="159890"/>
                </a:lnTo>
                <a:cubicBezTo>
                  <a:pt x="0" y="157373"/>
                  <a:pt x="2158" y="155575"/>
                  <a:pt x="4676" y="155575"/>
                </a:cubicBezTo>
                <a:close/>
                <a:moveTo>
                  <a:pt x="140809" y="80963"/>
                </a:moveTo>
                <a:lnTo>
                  <a:pt x="221141" y="80963"/>
                </a:lnTo>
                <a:cubicBezTo>
                  <a:pt x="223283" y="80963"/>
                  <a:pt x="225068" y="82868"/>
                  <a:pt x="225068" y="85535"/>
                </a:cubicBezTo>
                <a:cubicBezTo>
                  <a:pt x="225068" y="88202"/>
                  <a:pt x="223283" y="90107"/>
                  <a:pt x="221141" y="90107"/>
                </a:cubicBezTo>
                <a:lnTo>
                  <a:pt x="140809" y="90107"/>
                </a:lnTo>
                <a:cubicBezTo>
                  <a:pt x="138667" y="90107"/>
                  <a:pt x="136525" y="88202"/>
                  <a:pt x="136525" y="85535"/>
                </a:cubicBezTo>
                <a:cubicBezTo>
                  <a:pt x="136525" y="82868"/>
                  <a:pt x="138667" y="80963"/>
                  <a:pt x="140809" y="80963"/>
                </a:cubicBezTo>
                <a:close/>
                <a:moveTo>
                  <a:pt x="204286" y="41275"/>
                </a:moveTo>
                <a:lnTo>
                  <a:pt x="249739" y="41275"/>
                </a:lnTo>
                <a:cubicBezTo>
                  <a:pt x="252225" y="41275"/>
                  <a:pt x="253645" y="42929"/>
                  <a:pt x="253645" y="45244"/>
                </a:cubicBezTo>
                <a:cubicBezTo>
                  <a:pt x="253645" y="47559"/>
                  <a:pt x="252225" y="48882"/>
                  <a:pt x="249739" y="48882"/>
                </a:cubicBezTo>
                <a:lnTo>
                  <a:pt x="204286" y="48882"/>
                </a:lnTo>
                <a:cubicBezTo>
                  <a:pt x="201445" y="48882"/>
                  <a:pt x="200025" y="47559"/>
                  <a:pt x="200025" y="45244"/>
                </a:cubicBezTo>
                <a:cubicBezTo>
                  <a:pt x="200025" y="42929"/>
                  <a:pt x="201445" y="41275"/>
                  <a:pt x="204286" y="41275"/>
                </a:cubicBezTo>
                <a:close/>
                <a:moveTo>
                  <a:pt x="140776" y="41275"/>
                </a:moveTo>
                <a:lnTo>
                  <a:pt x="175137" y="41275"/>
                </a:lnTo>
                <a:cubicBezTo>
                  <a:pt x="176908" y="41275"/>
                  <a:pt x="179034" y="42929"/>
                  <a:pt x="179034" y="45244"/>
                </a:cubicBezTo>
                <a:cubicBezTo>
                  <a:pt x="179034" y="47559"/>
                  <a:pt x="176908" y="48882"/>
                  <a:pt x="175137" y="48882"/>
                </a:cubicBezTo>
                <a:lnTo>
                  <a:pt x="140776" y="48882"/>
                </a:lnTo>
                <a:cubicBezTo>
                  <a:pt x="138651" y="48882"/>
                  <a:pt x="136525" y="47559"/>
                  <a:pt x="136525" y="45244"/>
                </a:cubicBezTo>
                <a:cubicBezTo>
                  <a:pt x="136525" y="42929"/>
                  <a:pt x="138651" y="41275"/>
                  <a:pt x="140776" y="41275"/>
                </a:cubicBezTo>
                <a:close/>
                <a:moveTo>
                  <a:pt x="11829" y="36021"/>
                </a:moveTo>
                <a:cubicBezTo>
                  <a:pt x="13980" y="37483"/>
                  <a:pt x="13980" y="40041"/>
                  <a:pt x="12546" y="42234"/>
                </a:cubicBezTo>
                <a:cubicBezTo>
                  <a:pt x="9679" y="45523"/>
                  <a:pt x="8603" y="49178"/>
                  <a:pt x="8603" y="53198"/>
                </a:cubicBezTo>
                <a:lnTo>
                  <a:pt x="8603" y="76588"/>
                </a:lnTo>
                <a:lnTo>
                  <a:pt x="57713" y="76588"/>
                </a:lnTo>
                <a:lnTo>
                  <a:pt x="57713" y="53198"/>
                </a:lnTo>
                <a:cubicBezTo>
                  <a:pt x="57713" y="49178"/>
                  <a:pt x="55921" y="45523"/>
                  <a:pt x="53770" y="42234"/>
                </a:cubicBezTo>
                <a:cubicBezTo>
                  <a:pt x="51978" y="40041"/>
                  <a:pt x="52336" y="37483"/>
                  <a:pt x="54487" y="36021"/>
                </a:cubicBezTo>
                <a:cubicBezTo>
                  <a:pt x="55921" y="34925"/>
                  <a:pt x="58789" y="35290"/>
                  <a:pt x="60223" y="36752"/>
                </a:cubicBezTo>
                <a:cubicBezTo>
                  <a:pt x="64166" y="41503"/>
                  <a:pt x="66317" y="47716"/>
                  <a:pt x="66317" y="53198"/>
                </a:cubicBezTo>
                <a:lnTo>
                  <a:pt x="66317" y="80608"/>
                </a:lnTo>
                <a:cubicBezTo>
                  <a:pt x="66317" y="83166"/>
                  <a:pt x="64166" y="85359"/>
                  <a:pt x="61657" y="85359"/>
                </a:cubicBezTo>
                <a:lnTo>
                  <a:pt x="4660" y="85359"/>
                </a:lnTo>
                <a:cubicBezTo>
                  <a:pt x="2151" y="85359"/>
                  <a:pt x="0" y="83166"/>
                  <a:pt x="0" y="80608"/>
                </a:cubicBezTo>
                <a:lnTo>
                  <a:pt x="0" y="53198"/>
                </a:lnTo>
                <a:cubicBezTo>
                  <a:pt x="0" y="47716"/>
                  <a:pt x="2151" y="41503"/>
                  <a:pt x="5735" y="36752"/>
                </a:cubicBezTo>
                <a:cubicBezTo>
                  <a:pt x="7528" y="35290"/>
                  <a:pt x="10037" y="34925"/>
                  <a:pt x="11829" y="36021"/>
                </a:cubicBezTo>
                <a:close/>
                <a:moveTo>
                  <a:pt x="129045" y="8630"/>
                </a:moveTo>
                <a:lnTo>
                  <a:pt x="96667" y="64728"/>
                </a:lnTo>
                <a:lnTo>
                  <a:pt x="129045" y="121544"/>
                </a:lnTo>
                <a:lnTo>
                  <a:pt x="277984" y="121544"/>
                </a:lnTo>
                <a:lnTo>
                  <a:pt x="277984" y="8630"/>
                </a:lnTo>
                <a:lnTo>
                  <a:pt x="129045" y="8630"/>
                </a:lnTo>
                <a:close/>
                <a:moveTo>
                  <a:pt x="34381" y="8626"/>
                </a:moveTo>
                <a:cubicBezTo>
                  <a:pt x="28938" y="8626"/>
                  <a:pt x="24584" y="13299"/>
                  <a:pt x="24584" y="19050"/>
                </a:cubicBezTo>
                <a:cubicBezTo>
                  <a:pt x="24584" y="24441"/>
                  <a:pt x="28938" y="29114"/>
                  <a:pt x="34381" y="29114"/>
                </a:cubicBezTo>
                <a:cubicBezTo>
                  <a:pt x="40186" y="29114"/>
                  <a:pt x="44541" y="24441"/>
                  <a:pt x="44541" y="19050"/>
                </a:cubicBezTo>
                <a:cubicBezTo>
                  <a:pt x="44541" y="13299"/>
                  <a:pt x="40186" y="8626"/>
                  <a:pt x="34381" y="8626"/>
                </a:cubicBezTo>
                <a:close/>
                <a:moveTo>
                  <a:pt x="126527" y="0"/>
                </a:moveTo>
                <a:lnTo>
                  <a:pt x="282301" y="0"/>
                </a:lnTo>
                <a:cubicBezTo>
                  <a:pt x="284820" y="0"/>
                  <a:pt x="286978" y="2157"/>
                  <a:pt x="286978" y="4675"/>
                </a:cubicBezTo>
                <a:lnTo>
                  <a:pt x="286978" y="125500"/>
                </a:lnTo>
                <a:cubicBezTo>
                  <a:pt x="286978" y="128017"/>
                  <a:pt x="284820" y="129815"/>
                  <a:pt x="282301" y="129815"/>
                </a:cubicBezTo>
                <a:lnTo>
                  <a:pt x="126527" y="129815"/>
                </a:lnTo>
                <a:cubicBezTo>
                  <a:pt x="124728" y="129815"/>
                  <a:pt x="123649" y="129096"/>
                  <a:pt x="122929" y="128017"/>
                </a:cubicBezTo>
                <a:lnTo>
                  <a:pt x="88033" y="67245"/>
                </a:lnTo>
                <a:cubicBezTo>
                  <a:pt x="87313" y="66166"/>
                  <a:pt x="87313" y="64008"/>
                  <a:pt x="88033" y="62930"/>
                </a:cubicBezTo>
                <a:lnTo>
                  <a:pt x="122929" y="2157"/>
                </a:lnTo>
                <a:cubicBezTo>
                  <a:pt x="123649" y="1079"/>
                  <a:pt x="124728" y="0"/>
                  <a:pt x="126527" y="0"/>
                </a:cubicBezTo>
                <a:close/>
                <a:moveTo>
                  <a:pt x="34381" y="0"/>
                </a:moveTo>
                <a:cubicBezTo>
                  <a:pt x="44904" y="0"/>
                  <a:pt x="53612" y="8626"/>
                  <a:pt x="53612" y="19050"/>
                </a:cubicBezTo>
                <a:cubicBezTo>
                  <a:pt x="53612" y="29473"/>
                  <a:pt x="44904" y="37740"/>
                  <a:pt x="34381" y="37740"/>
                </a:cubicBezTo>
                <a:cubicBezTo>
                  <a:pt x="24221" y="37740"/>
                  <a:pt x="15875" y="29473"/>
                  <a:pt x="15875" y="19050"/>
                </a:cubicBezTo>
                <a:cubicBezTo>
                  <a:pt x="15875" y="8626"/>
                  <a:pt x="24221" y="0"/>
                  <a:pt x="3438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1" name="Freeform 970">
            <a:extLst>
              <a:ext uri="{FF2B5EF4-FFF2-40B4-BE49-F238E27FC236}">
                <a16:creationId xmlns:a16="http://schemas.microsoft.com/office/drawing/2014/main" xmlns="" id="{8B5B41E9-5E4A-D749-BA6D-3569E58722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85286" y="4709263"/>
            <a:ext cx="397451" cy="435118"/>
          </a:xfrm>
          <a:custGeom>
            <a:avLst/>
            <a:gdLst>
              <a:gd name="T0" fmla="*/ 12516314 w 267928"/>
              <a:gd name="T1" fmla="*/ 32134122 h 293327"/>
              <a:gd name="T2" fmla="*/ 17554108 w 267928"/>
              <a:gd name="T3" fmla="*/ 33494188 h 293327"/>
              <a:gd name="T4" fmla="*/ 19162737 w 267928"/>
              <a:gd name="T5" fmla="*/ 31751577 h 293327"/>
              <a:gd name="T6" fmla="*/ 10949878 w 267928"/>
              <a:gd name="T7" fmla="*/ 28308523 h 293327"/>
              <a:gd name="T8" fmla="*/ 11500336 w 267928"/>
              <a:gd name="T9" fmla="*/ 30688936 h 293327"/>
              <a:gd name="T10" fmla="*/ 20686674 w 267928"/>
              <a:gd name="T11" fmla="*/ 30178702 h 293327"/>
              <a:gd name="T12" fmla="*/ 10949878 w 267928"/>
              <a:gd name="T13" fmla="*/ 28308523 h 293327"/>
              <a:gd name="T14" fmla="*/ 25766886 w 267928"/>
              <a:gd name="T15" fmla="*/ 12555330 h 293327"/>
              <a:gd name="T16" fmla="*/ 16078964 w 267928"/>
              <a:gd name="T17" fmla="*/ 22979059 h 293327"/>
              <a:gd name="T18" fmla="*/ 15359810 w 267928"/>
              <a:gd name="T19" fmla="*/ 22979059 h 293327"/>
              <a:gd name="T20" fmla="*/ 11213848 w 267928"/>
              <a:gd name="T21" fmla="*/ 18148699 h 293327"/>
              <a:gd name="T22" fmla="*/ 15698306 w 267928"/>
              <a:gd name="T23" fmla="*/ 21877339 h 293327"/>
              <a:gd name="T24" fmla="*/ 15739489 w 267928"/>
              <a:gd name="T25" fmla="*/ 8790036 h 293327"/>
              <a:gd name="T26" fmla="*/ 15739489 w 267928"/>
              <a:gd name="T27" fmla="*/ 9845840 h 293327"/>
              <a:gd name="T28" fmla="*/ 9387153 w 267928"/>
              <a:gd name="T29" fmla="*/ 15293819 h 293327"/>
              <a:gd name="T30" fmla="*/ 8924544 w 267928"/>
              <a:gd name="T31" fmla="*/ 14744703 h 293327"/>
              <a:gd name="T32" fmla="*/ 15860575 w 267928"/>
              <a:gd name="T33" fmla="*/ 5610795 h 293327"/>
              <a:gd name="T34" fmla="*/ 23988593 w 267928"/>
              <a:gd name="T35" fmla="*/ 10456421 h 293327"/>
              <a:gd name="T36" fmla="*/ 15860575 w 267928"/>
              <a:gd name="T37" fmla="*/ 6673371 h 293327"/>
              <a:gd name="T38" fmla="*/ 9256617 w 267928"/>
              <a:gd name="T39" fmla="*/ 22272825 h 293327"/>
              <a:gd name="T40" fmla="*/ 10949878 w 267928"/>
              <a:gd name="T41" fmla="*/ 27245891 h 293327"/>
              <a:gd name="T42" fmla="*/ 20686674 w 267928"/>
              <a:gd name="T43" fmla="*/ 26310907 h 293327"/>
              <a:gd name="T44" fmla="*/ 24962347 w 267928"/>
              <a:gd name="T45" fmla="*/ 17342138 h 293327"/>
              <a:gd name="T46" fmla="*/ 25978240 w 267928"/>
              <a:gd name="T47" fmla="*/ 17469573 h 293327"/>
              <a:gd name="T48" fmla="*/ 21744860 w 267928"/>
              <a:gd name="T49" fmla="*/ 26310907 h 293327"/>
              <a:gd name="T50" fmla="*/ 20178792 w 267928"/>
              <a:gd name="T51" fmla="*/ 31751577 h 293327"/>
              <a:gd name="T52" fmla="*/ 20136332 w 267928"/>
              <a:gd name="T53" fmla="*/ 32134122 h 293327"/>
              <a:gd name="T54" fmla="*/ 14082692 w 267928"/>
              <a:gd name="T55" fmla="*/ 34556757 h 293327"/>
              <a:gd name="T56" fmla="*/ 11500336 w 267928"/>
              <a:gd name="T57" fmla="*/ 31751577 h 293327"/>
              <a:gd name="T58" fmla="*/ 9891715 w 267928"/>
              <a:gd name="T59" fmla="*/ 26268204 h 293327"/>
              <a:gd name="T60" fmla="*/ 5615998 w 267928"/>
              <a:gd name="T61" fmla="*/ 15854551 h 293327"/>
              <a:gd name="T62" fmla="*/ 15797206 w 267928"/>
              <a:gd name="T63" fmla="*/ 0 h 293327"/>
              <a:gd name="T64" fmla="*/ 24775751 w 267928"/>
              <a:gd name="T65" fmla="*/ 28729787 h 293327"/>
              <a:gd name="T66" fmla="*/ 24182765 w 267928"/>
              <a:gd name="T67" fmla="*/ 27925896 h 293327"/>
              <a:gd name="T68" fmla="*/ 15797206 w 267928"/>
              <a:gd name="T69" fmla="*/ 1015758 h 293327"/>
              <a:gd name="T70" fmla="*/ 1058748 w 267928"/>
              <a:gd name="T71" fmla="*/ 30506849 h 293327"/>
              <a:gd name="T72" fmla="*/ 7453905 w 267928"/>
              <a:gd name="T73" fmla="*/ 31056833 h 293327"/>
              <a:gd name="T74" fmla="*/ 550429 w 267928"/>
              <a:gd name="T75" fmla="*/ 31564726 h 293327"/>
              <a:gd name="T76" fmla="*/ 0 w 267928"/>
              <a:gd name="T77" fmla="*/ 15782245 h 29332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67928" h="293327">
                <a:moveTo>
                  <a:pt x="106142" y="269515"/>
                </a:moveTo>
                <a:lnTo>
                  <a:pt x="106142" y="272762"/>
                </a:lnTo>
                <a:cubicBezTo>
                  <a:pt x="106142" y="279256"/>
                  <a:pt x="112245" y="284307"/>
                  <a:pt x="119425" y="284307"/>
                </a:cubicBezTo>
                <a:lnTo>
                  <a:pt x="148863" y="284307"/>
                </a:lnTo>
                <a:cubicBezTo>
                  <a:pt x="156402" y="284307"/>
                  <a:pt x="162505" y="279256"/>
                  <a:pt x="162505" y="272762"/>
                </a:cubicBezTo>
                <a:lnTo>
                  <a:pt x="162505" y="269515"/>
                </a:lnTo>
                <a:lnTo>
                  <a:pt x="106142" y="269515"/>
                </a:lnTo>
                <a:close/>
                <a:moveTo>
                  <a:pt x="92858" y="240290"/>
                </a:moveTo>
                <a:lnTo>
                  <a:pt x="92858" y="256165"/>
                </a:lnTo>
                <a:cubicBezTo>
                  <a:pt x="92858" y="258691"/>
                  <a:pt x="95013" y="260495"/>
                  <a:pt x="97526" y="260495"/>
                </a:cubicBezTo>
                <a:lnTo>
                  <a:pt x="171121" y="260495"/>
                </a:lnTo>
                <a:cubicBezTo>
                  <a:pt x="173634" y="260495"/>
                  <a:pt x="175429" y="258691"/>
                  <a:pt x="175429" y="256165"/>
                </a:cubicBezTo>
                <a:lnTo>
                  <a:pt x="175429" y="240290"/>
                </a:lnTo>
                <a:lnTo>
                  <a:pt x="92858" y="240290"/>
                </a:lnTo>
                <a:close/>
                <a:moveTo>
                  <a:pt x="212411" y="106573"/>
                </a:moveTo>
                <a:cubicBezTo>
                  <a:pt x="214205" y="104775"/>
                  <a:pt x="216716" y="104775"/>
                  <a:pt x="218510" y="106573"/>
                </a:cubicBezTo>
                <a:cubicBezTo>
                  <a:pt x="220303" y="108012"/>
                  <a:pt x="220303" y="110889"/>
                  <a:pt x="218510" y="113047"/>
                </a:cubicBezTo>
                <a:lnTo>
                  <a:pt x="136354" y="195052"/>
                </a:lnTo>
                <a:cubicBezTo>
                  <a:pt x="135278" y="196490"/>
                  <a:pt x="134202" y="196490"/>
                  <a:pt x="133126" y="196490"/>
                </a:cubicBezTo>
                <a:cubicBezTo>
                  <a:pt x="132049" y="196490"/>
                  <a:pt x="130973" y="196490"/>
                  <a:pt x="130255" y="195052"/>
                </a:cubicBezTo>
                <a:lnTo>
                  <a:pt x="95097" y="160524"/>
                </a:lnTo>
                <a:cubicBezTo>
                  <a:pt x="93662" y="158366"/>
                  <a:pt x="93662" y="155488"/>
                  <a:pt x="95097" y="154050"/>
                </a:cubicBezTo>
                <a:cubicBezTo>
                  <a:pt x="96891" y="152251"/>
                  <a:pt x="99761" y="152251"/>
                  <a:pt x="101196" y="154050"/>
                </a:cubicBezTo>
                <a:lnTo>
                  <a:pt x="133126" y="185700"/>
                </a:lnTo>
                <a:lnTo>
                  <a:pt x="212411" y="106573"/>
                </a:lnTo>
                <a:close/>
                <a:moveTo>
                  <a:pt x="133475" y="74613"/>
                </a:moveTo>
                <a:cubicBezTo>
                  <a:pt x="135972" y="74613"/>
                  <a:pt x="137756" y="76764"/>
                  <a:pt x="137756" y="79273"/>
                </a:cubicBezTo>
                <a:cubicBezTo>
                  <a:pt x="137756" y="81782"/>
                  <a:pt x="135972" y="83575"/>
                  <a:pt x="133475" y="83575"/>
                </a:cubicBezTo>
                <a:cubicBezTo>
                  <a:pt x="108503" y="83575"/>
                  <a:pt x="87811" y="101498"/>
                  <a:pt x="83887" y="126232"/>
                </a:cubicBezTo>
                <a:cubicBezTo>
                  <a:pt x="83530" y="128383"/>
                  <a:pt x="81747" y="129817"/>
                  <a:pt x="79606" y="129817"/>
                </a:cubicBezTo>
                <a:cubicBezTo>
                  <a:pt x="79606" y="129817"/>
                  <a:pt x="79249" y="129817"/>
                  <a:pt x="78893" y="129817"/>
                </a:cubicBezTo>
                <a:cubicBezTo>
                  <a:pt x="76395" y="129458"/>
                  <a:pt x="74612" y="127666"/>
                  <a:pt x="75682" y="125157"/>
                </a:cubicBezTo>
                <a:cubicBezTo>
                  <a:pt x="79963" y="95762"/>
                  <a:pt x="104222" y="74613"/>
                  <a:pt x="133475" y="74613"/>
                </a:cubicBezTo>
                <a:close/>
                <a:moveTo>
                  <a:pt x="134503" y="47625"/>
                </a:moveTo>
                <a:cubicBezTo>
                  <a:pt x="162505" y="47625"/>
                  <a:pt x="187634" y="60253"/>
                  <a:pt x="204148" y="82622"/>
                </a:cubicBezTo>
                <a:cubicBezTo>
                  <a:pt x="205584" y="84065"/>
                  <a:pt x="204866" y="86952"/>
                  <a:pt x="203430" y="88756"/>
                </a:cubicBezTo>
                <a:cubicBezTo>
                  <a:pt x="201276" y="89838"/>
                  <a:pt x="198404" y="89477"/>
                  <a:pt x="196968" y="88034"/>
                </a:cubicBezTo>
                <a:cubicBezTo>
                  <a:pt x="182249" y="67469"/>
                  <a:pt x="159274" y="56645"/>
                  <a:pt x="134503" y="56645"/>
                </a:cubicBezTo>
                <a:cubicBezTo>
                  <a:pt x="91781" y="56645"/>
                  <a:pt x="56241" y="91281"/>
                  <a:pt x="56241" y="134577"/>
                </a:cubicBezTo>
                <a:cubicBezTo>
                  <a:pt x="56241" y="155142"/>
                  <a:pt x="64498" y="174625"/>
                  <a:pt x="78499" y="189057"/>
                </a:cubicBezTo>
                <a:cubicBezTo>
                  <a:pt x="87474" y="198438"/>
                  <a:pt x="92858" y="210705"/>
                  <a:pt x="92858" y="222972"/>
                </a:cubicBezTo>
                <a:lnTo>
                  <a:pt x="92858" y="231270"/>
                </a:lnTo>
                <a:lnTo>
                  <a:pt x="175429" y="231270"/>
                </a:lnTo>
                <a:lnTo>
                  <a:pt x="175429" y="223333"/>
                </a:lnTo>
                <a:cubicBezTo>
                  <a:pt x="175429" y="211066"/>
                  <a:pt x="180813" y="199520"/>
                  <a:pt x="190147" y="189418"/>
                </a:cubicBezTo>
                <a:cubicBezTo>
                  <a:pt x="201276" y="177872"/>
                  <a:pt x="209174" y="163080"/>
                  <a:pt x="211687" y="147205"/>
                </a:cubicBezTo>
                <a:cubicBezTo>
                  <a:pt x="212046" y="144679"/>
                  <a:pt x="213841" y="142875"/>
                  <a:pt x="216354" y="143597"/>
                </a:cubicBezTo>
                <a:cubicBezTo>
                  <a:pt x="218867" y="143597"/>
                  <a:pt x="220303" y="145762"/>
                  <a:pt x="220303" y="148287"/>
                </a:cubicBezTo>
                <a:cubicBezTo>
                  <a:pt x="217431" y="166327"/>
                  <a:pt x="209174" y="182563"/>
                  <a:pt x="196250" y="195551"/>
                </a:cubicBezTo>
                <a:cubicBezTo>
                  <a:pt x="188711" y="203850"/>
                  <a:pt x="184403" y="213591"/>
                  <a:pt x="184403" y="223333"/>
                </a:cubicBezTo>
                <a:lnTo>
                  <a:pt x="184403" y="256165"/>
                </a:lnTo>
                <a:cubicBezTo>
                  <a:pt x="184403" y="263381"/>
                  <a:pt x="178300" y="269515"/>
                  <a:pt x="171121" y="269515"/>
                </a:cubicBezTo>
                <a:lnTo>
                  <a:pt x="170762" y="269515"/>
                </a:lnTo>
                <a:lnTo>
                  <a:pt x="170762" y="272762"/>
                </a:lnTo>
                <a:cubicBezTo>
                  <a:pt x="170762" y="284307"/>
                  <a:pt x="161069" y="293327"/>
                  <a:pt x="148863" y="293327"/>
                </a:cubicBezTo>
                <a:lnTo>
                  <a:pt x="119425" y="293327"/>
                </a:lnTo>
                <a:cubicBezTo>
                  <a:pt x="107219" y="293327"/>
                  <a:pt x="97526" y="284307"/>
                  <a:pt x="97526" y="272762"/>
                </a:cubicBezTo>
                <a:lnTo>
                  <a:pt x="97526" y="269515"/>
                </a:lnTo>
                <a:cubicBezTo>
                  <a:pt x="89628" y="269515"/>
                  <a:pt x="83884" y="263381"/>
                  <a:pt x="83884" y="256165"/>
                </a:cubicBezTo>
                <a:lnTo>
                  <a:pt x="83884" y="222972"/>
                </a:lnTo>
                <a:cubicBezTo>
                  <a:pt x="83884" y="212870"/>
                  <a:pt x="79935" y="203489"/>
                  <a:pt x="72037" y="195191"/>
                </a:cubicBezTo>
                <a:cubicBezTo>
                  <a:pt x="56241" y="178955"/>
                  <a:pt x="47625" y="157307"/>
                  <a:pt x="47625" y="134577"/>
                </a:cubicBezTo>
                <a:cubicBezTo>
                  <a:pt x="47625" y="86591"/>
                  <a:pt x="86756" y="47625"/>
                  <a:pt x="134503" y="47625"/>
                </a:cubicBezTo>
                <a:close/>
                <a:moveTo>
                  <a:pt x="133964" y="0"/>
                </a:moveTo>
                <a:cubicBezTo>
                  <a:pt x="207950" y="0"/>
                  <a:pt x="267928" y="60338"/>
                  <a:pt x="267928" y="133964"/>
                </a:cubicBezTo>
                <a:cubicBezTo>
                  <a:pt x="267928" y="177781"/>
                  <a:pt x="246020" y="218725"/>
                  <a:pt x="210105" y="243866"/>
                </a:cubicBezTo>
                <a:cubicBezTo>
                  <a:pt x="208309" y="245661"/>
                  <a:pt x="205436" y="244943"/>
                  <a:pt x="203999" y="243147"/>
                </a:cubicBezTo>
                <a:cubicBezTo>
                  <a:pt x="202562" y="240992"/>
                  <a:pt x="202921" y="238478"/>
                  <a:pt x="205076" y="237042"/>
                </a:cubicBezTo>
                <a:cubicBezTo>
                  <a:pt x="238837" y="212978"/>
                  <a:pt x="258949" y="174908"/>
                  <a:pt x="258949" y="133964"/>
                </a:cubicBezTo>
                <a:cubicBezTo>
                  <a:pt x="258949" y="65366"/>
                  <a:pt x="202921" y="8620"/>
                  <a:pt x="133964" y="8620"/>
                </a:cubicBezTo>
                <a:cubicBezTo>
                  <a:pt x="65006" y="8620"/>
                  <a:pt x="8979" y="65366"/>
                  <a:pt x="8979" y="133964"/>
                </a:cubicBezTo>
                <a:lnTo>
                  <a:pt x="8979" y="258950"/>
                </a:lnTo>
                <a:lnTo>
                  <a:pt x="58542" y="258950"/>
                </a:lnTo>
                <a:cubicBezTo>
                  <a:pt x="61056" y="258950"/>
                  <a:pt x="63211" y="261105"/>
                  <a:pt x="63211" y="263619"/>
                </a:cubicBezTo>
                <a:cubicBezTo>
                  <a:pt x="63211" y="266133"/>
                  <a:pt x="61056" y="267929"/>
                  <a:pt x="58542" y="267929"/>
                </a:cubicBezTo>
                <a:lnTo>
                  <a:pt x="4669" y="267929"/>
                </a:lnTo>
                <a:cubicBezTo>
                  <a:pt x="2155" y="267929"/>
                  <a:pt x="0" y="266133"/>
                  <a:pt x="0" y="263619"/>
                </a:cubicBezTo>
                <a:lnTo>
                  <a:pt x="0" y="133964"/>
                </a:lnTo>
                <a:cubicBezTo>
                  <a:pt x="0" y="60338"/>
                  <a:pt x="59978" y="0"/>
                  <a:pt x="13396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DDBF0BD0-1FAE-F545-86D0-7FF587346E53}"/>
              </a:ext>
            </a:extLst>
          </p:cNvPr>
          <p:cNvSpPr txBox="1">
            <a:spLocks/>
          </p:cNvSpPr>
          <p:nvPr/>
        </p:nvSpPr>
        <p:spPr>
          <a:xfrm>
            <a:off x="2711413" y="2102622"/>
            <a:ext cx="967766" cy="86819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Section 16:</a:t>
            </a:r>
          </a:p>
          <a:p>
            <a:pPr>
              <a:lnSpc>
                <a:spcPts val="1313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Everyone has a right Freedom of Expression 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02A259D4-4EB7-7D40-9015-D84AFF16B45E}"/>
              </a:ext>
            </a:extLst>
          </p:cNvPr>
          <p:cNvSpPr txBox="1">
            <a:spLocks/>
          </p:cNvSpPr>
          <p:nvPr/>
        </p:nvSpPr>
        <p:spPr>
          <a:xfrm>
            <a:off x="4650477" y="4436705"/>
            <a:ext cx="1145915" cy="1212328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050" b="1" dirty="0">
                <a:solidFill>
                  <a:schemeClr val="bg1"/>
                </a:solidFill>
                <a:latin typeface="Lato" panose="020F0502020204030203"/>
                <a:cs typeface="Arial" panose="020B0604020202020204" pitchFamily="34" charset="0"/>
              </a:rPr>
              <a:t>Section 15 (1)</a:t>
            </a:r>
          </a:p>
          <a:p>
            <a:pPr lvl="0"/>
            <a:r>
              <a:rPr lang="en-GB" sz="1050" dirty="0">
                <a:solidFill>
                  <a:schemeClr val="bg1"/>
                </a:solidFill>
                <a:latin typeface="Lato" panose="020F0502020204030203"/>
                <a:cs typeface="Arial" panose="020B0604020202020204" pitchFamily="34" charset="0"/>
              </a:rPr>
              <a:t>“Everyone has the right to freedom of conscience, religion, thought, belief and opinion </a:t>
            </a:r>
            <a:endParaRPr lang="en-ZA" sz="1050" dirty="0">
              <a:solidFill>
                <a:schemeClr val="bg1"/>
              </a:solidFill>
              <a:latin typeface="Lato" panose="020F0502020204030203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xmlns="" id="{35A12811-4DED-C440-941E-5356D9BB750E}"/>
              </a:ext>
            </a:extLst>
          </p:cNvPr>
          <p:cNvSpPr txBox="1">
            <a:spLocks/>
          </p:cNvSpPr>
          <p:nvPr/>
        </p:nvSpPr>
        <p:spPr>
          <a:xfrm>
            <a:off x="5269114" y="2133493"/>
            <a:ext cx="967766" cy="86819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13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Section 32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Everyone as a Right to Access to Information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23FD10F-DEBA-41EC-94A8-788D5BA10C20}"/>
              </a:ext>
            </a:extLst>
          </p:cNvPr>
          <p:cNvSpPr txBox="1"/>
          <p:nvPr/>
        </p:nvSpPr>
        <p:spPr>
          <a:xfrm>
            <a:off x="3154266" y="510993"/>
            <a:ext cx="26906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Strategic Overview</a:t>
            </a:r>
          </a:p>
        </p:txBody>
      </p:sp>
    </p:spTree>
    <p:extLst>
      <p:ext uri="{BB962C8B-B14F-4D97-AF65-F5344CB8AC3E}">
        <p14:creationId xmlns:p14="http://schemas.microsoft.com/office/powerpoint/2010/main" xmlns="" val="4054865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13319">
            <a:extLst>
              <a:ext uri="{FF2B5EF4-FFF2-40B4-BE49-F238E27FC236}">
                <a16:creationId xmlns:a16="http://schemas.microsoft.com/office/drawing/2014/main" xmlns="" id="{0E8BC1E6-0F29-CA4D-95BE-05C085398033}"/>
              </a:ext>
            </a:extLst>
          </p:cNvPr>
          <p:cNvSpPr/>
          <p:nvPr/>
        </p:nvSpPr>
        <p:spPr>
          <a:xfrm>
            <a:off x="0" y="3727817"/>
            <a:ext cx="9144000" cy="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2" name="Shape 13320">
            <a:extLst>
              <a:ext uri="{FF2B5EF4-FFF2-40B4-BE49-F238E27FC236}">
                <a16:creationId xmlns:a16="http://schemas.microsoft.com/office/drawing/2014/main" xmlns="" id="{79BBEA7B-7585-7743-809C-3675EBFD4E46}"/>
              </a:ext>
            </a:extLst>
          </p:cNvPr>
          <p:cNvSpPr/>
          <p:nvPr/>
        </p:nvSpPr>
        <p:spPr>
          <a:xfrm>
            <a:off x="2067249" y="3724931"/>
            <a:ext cx="127180" cy="1271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3" name="Shape 13321">
            <a:extLst>
              <a:ext uri="{FF2B5EF4-FFF2-40B4-BE49-F238E27FC236}">
                <a16:creationId xmlns:a16="http://schemas.microsoft.com/office/drawing/2014/main" xmlns="" id="{F9349604-D365-F149-8C1A-67BBFA9B70FF}"/>
              </a:ext>
            </a:extLst>
          </p:cNvPr>
          <p:cNvSpPr/>
          <p:nvPr/>
        </p:nvSpPr>
        <p:spPr>
          <a:xfrm>
            <a:off x="6977116" y="3724931"/>
            <a:ext cx="127181" cy="1271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4" name="Shape 13322">
            <a:extLst>
              <a:ext uri="{FF2B5EF4-FFF2-40B4-BE49-F238E27FC236}">
                <a16:creationId xmlns:a16="http://schemas.microsoft.com/office/drawing/2014/main" xmlns="" id="{27F5BACF-F52D-CF4E-8C56-FA61EDD898FD}"/>
              </a:ext>
            </a:extLst>
          </p:cNvPr>
          <p:cNvSpPr/>
          <p:nvPr/>
        </p:nvSpPr>
        <p:spPr>
          <a:xfrm>
            <a:off x="4523386" y="3724931"/>
            <a:ext cx="127181" cy="1271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xmlns="" id="{9BB0599F-D0A8-2445-85B6-BDCB27B37CEC}"/>
              </a:ext>
            </a:extLst>
          </p:cNvPr>
          <p:cNvSpPr/>
          <p:nvPr/>
        </p:nvSpPr>
        <p:spPr>
          <a:xfrm rot="10800000">
            <a:off x="3352362" y="2781288"/>
            <a:ext cx="1204107" cy="880053"/>
          </a:xfrm>
          <a:custGeom>
            <a:avLst/>
            <a:gdLst>
              <a:gd name="connsiteX0" fmla="*/ 2383312 w 2722371"/>
              <a:gd name="connsiteY0" fmla="*/ 1989715 h 1989715"/>
              <a:gd name="connsiteX1" fmla="*/ 339059 w 2722371"/>
              <a:gd name="connsiteY1" fmla="*/ 1989715 h 1989715"/>
              <a:gd name="connsiteX2" fmla="*/ 0 w 2722371"/>
              <a:gd name="connsiteY2" fmla="*/ 1650656 h 1989715"/>
              <a:gd name="connsiteX3" fmla="*/ 0 w 2722371"/>
              <a:gd name="connsiteY3" fmla="*/ 750656 h 1989715"/>
              <a:gd name="connsiteX4" fmla="*/ 1 w 2722371"/>
              <a:gd name="connsiteY4" fmla="*/ 750646 h 1989715"/>
              <a:gd name="connsiteX5" fmla="*/ 1 w 2722371"/>
              <a:gd name="connsiteY5" fmla="*/ 0 h 1989715"/>
              <a:gd name="connsiteX6" fmla="*/ 407352 w 2722371"/>
              <a:gd name="connsiteY6" fmla="*/ 411597 h 1989715"/>
              <a:gd name="connsiteX7" fmla="*/ 2383312 w 2722371"/>
              <a:gd name="connsiteY7" fmla="*/ 411597 h 1989715"/>
              <a:gd name="connsiteX8" fmla="*/ 2722371 w 2722371"/>
              <a:gd name="connsiteY8" fmla="*/ 750656 h 1989715"/>
              <a:gd name="connsiteX9" fmla="*/ 2722371 w 2722371"/>
              <a:gd name="connsiteY9" fmla="*/ 1650656 h 1989715"/>
              <a:gd name="connsiteX10" fmla="*/ 2383312 w 2722371"/>
              <a:gd name="connsiteY10" fmla="*/ 1989715 h 198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2371" h="1989715">
                <a:moveTo>
                  <a:pt x="2383312" y="1989715"/>
                </a:moveTo>
                <a:lnTo>
                  <a:pt x="339059" y="1989715"/>
                </a:lnTo>
                <a:cubicBezTo>
                  <a:pt x="151802" y="1989715"/>
                  <a:pt x="0" y="1837913"/>
                  <a:pt x="0" y="1650656"/>
                </a:cubicBezTo>
                <a:lnTo>
                  <a:pt x="0" y="750656"/>
                </a:lnTo>
                <a:lnTo>
                  <a:pt x="1" y="750646"/>
                </a:lnTo>
                <a:lnTo>
                  <a:pt x="1" y="0"/>
                </a:lnTo>
                <a:lnTo>
                  <a:pt x="407352" y="411597"/>
                </a:lnTo>
                <a:lnTo>
                  <a:pt x="2383312" y="411597"/>
                </a:lnTo>
                <a:cubicBezTo>
                  <a:pt x="2570569" y="411597"/>
                  <a:pt x="2722371" y="563399"/>
                  <a:pt x="2722371" y="750656"/>
                </a:cubicBezTo>
                <a:lnTo>
                  <a:pt x="2722371" y="1650656"/>
                </a:lnTo>
                <a:cubicBezTo>
                  <a:pt x="2722371" y="1837913"/>
                  <a:pt x="2570569" y="1989715"/>
                  <a:pt x="2383312" y="1989715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xmlns="" id="{FE34C126-F95B-A940-AACA-A045E920D198}"/>
              </a:ext>
            </a:extLst>
          </p:cNvPr>
          <p:cNvSpPr/>
          <p:nvPr/>
        </p:nvSpPr>
        <p:spPr>
          <a:xfrm rot="10800000" flipH="1">
            <a:off x="4596456" y="2781288"/>
            <a:ext cx="1204108" cy="880052"/>
          </a:xfrm>
          <a:custGeom>
            <a:avLst/>
            <a:gdLst>
              <a:gd name="connsiteX0" fmla="*/ 339058 w 2722373"/>
              <a:gd name="connsiteY0" fmla="*/ 1989712 h 1989712"/>
              <a:gd name="connsiteX1" fmla="*/ 2383315 w 2722373"/>
              <a:gd name="connsiteY1" fmla="*/ 1989712 h 1989712"/>
              <a:gd name="connsiteX2" fmla="*/ 2722373 w 2722373"/>
              <a:gd name="connsiteY2" fmla="*/ 1650654 h 1989712"/>
              <a:gd name="connsiteX3" fmla="*/ 2722373 w 2722373"/>
              <a:gd name="connsiteY3" fmla="*/ 750654 h 1989712"/>
              <a:gd name="connsiteX4" fmla="*/ 2383315 w 2722373"/>
              <a:gd name="connsiteY4" fmla="*/ 411596 h 1989712"/>
              <a:gd name="connsiteX5" fmla="*/ 407350 w 2722373"/>
              <a:gd name="connsiteY5" fmla="*/ 411596 h 1989712"/>
              <a:gd name="connsiteX6" fmla="*/ 0 w 2722373"/>
              <a:gd name="connsiteY6" fmla="*/ 0 h 1989712"/>
              <a:gd name="connsiteX7" fmla="*/ 0 w 2722373"/>
              <a:gd name="connsiteY7" fmla="*/ 750654 h 1989712"/>
              <a:gd name="connsiteX8" fmla="*/ 0 w 2722373"/>
              <a:gd name="connsiteY8" fmla="*/ 800592 h 1989712"/>
              <a:gd name="connsiteX9" fmla="*/ 0 w 2722373"/>
              <a:gd name="connsiteY9" fmla="*/ 1650654 h 1989712"/>
              <a:gd name="connsiteX10" fmla="*/ 339058 w 2722373"/>
              <a:gd name="connsiteY10" fmla="*/ 1989712 h 198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2373" h="1989712">
                <a:moveTo>
                  <a:pt x="339058" y="1989712"/>
                </a:moveTo>
                <a:lnTo>
                  <a:pt x="2383315" y="1989712"/>
                </a:lnTo>
                <a:cubicBezTo>
                  <a:pt x="2570572" y="1989712"/>
                  <a:pt x="2722373" y="1837911"/>
                  <a:pt x="2722373" y="1650654"/>
                </a:cubicBezTo>
                <a:lnTo>
                  <a:pt x="2722373" y="750654"/>
                </a:lnTo>
                <a:cubicBezTo>
                  <a:pt x="2722373" y="563397"/>
                  <a:pt x="2570572" y="411596"/>
                  <a:pt x="2383315" y="411596"/>
                </a:cubicBezTo>
                <a:lnTo>
                  <a:pt x="407350" y="411596"/>
                </a:lnTo>
                <a:lnTo>
                  <a:pt x="0" y="0"/>
                </a:lnTo>
                <a:lnTo>
                  <a:pt x="0" y="750654"/>
                </a:lnTo>
                <a:lnTo>
                  <a:pt x="0" y="800592"/>
                </a:lnTo>
                <a:lnTo>
                  <a:pt x="0" y="1650654"/>
                </a:lnTo>
                <a:cubicBezTo>
                  <a:pt x="0" y="1837911"/>
                  <a:pt x="151801" y="1989712"/>
                  <a:pt x="339058" y="198971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8" name="Shape 13336">
            <a:extLst>
              <a:ext uri="{FF2B5EF4-FFF2-40B4-BE49-F238E27FC236}">
                <a16:creationId xmlns:a16="http://schemas.microsoft.com/office/drawing/2014/main" xmlns="" id="{49457885-E062-7A48-B399-6FDCC50D62B6}"/>
              </a:ext>
            </a:extLst>
          </p:cNvPr>
          <p:cNvSpPr/>
          <p:nvPr/>
        </p:nvSpPr>
        <p:spPr>
          <a:xfrm>
            <a:off x="4176551" y="1921481"/>
            <a:ext cx="799821" cy="79982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xmlns="" id="{75EBA187-DDCA-3342-98E8-C3644805C5A8}"/>
              </a:ext>
            </a:extLst>
          </p:cNvPr>
          <p:cNvSpPr/>
          <p:nvPr/>
        </p:nvSpPr>
        <p:spPr>
          <a:xfrm>
            <a:off x="2160225" y="3923051"/>
            <a:ext cx="1204107" cy="880052"/>
          </a:xfrm>
          <a:custGeom>
            <a:avLst/>
            <a:gdLst>
              <a:gd name="connsiteX0" fmla="*/ 2383313 w 2722371"/>
              <a:gd name="connsiteY0" fmla="*/ 1989714 h 1989714"/>
              <a:gd name="connsiteX1" fmla="*/ 339056 w 2722371"/>
              <a:gd name="connsiteY1" fmla="*/ 1989714 h 1989714"/>
              <a:gd name="connsiteX2" fmla="*/ 0 w 2722371"/>
              <a:gd name="connsiteY2" fmla="*/ 1650656 h 1989714"/>
              <a:gd name="connsiteX3" fmla="*/ 0 w 2722371"/>
              <a:gd name="connsiteY3" fmla="*/ 800593 h 1989714"/>
              <a:gd name="connsiteX4" fmla="*/ 0 w 2722371"/>
              <a:gd name="connsiteY4" fmla="*/ 750655 h 1989714"/>
              <a:gd name="connsiteX5" fmla="*/ 0 w 2722371"/>
              <a:gd name="connsiteY5" fmla="*/ 0 h 1989714"/>
              <a:gd name="connsiteX6" fmla="*/ 407350 w 2722371"/>
              <a:gd name="connsiteY6" fmla="*/ 411597 h 1989714"/>
              <a:gd name="connsiteX7" fmla="*/ 2383313 w 2722371"/>
              <a:gd name="connsiteY7" fmla="*/ 411597 h 1989714"/>
              <a:gd name="connsiteX8" fmla="*/ 2722371 w 2722371"/>
              <a:gd name="connsiteY8" fmla="*/ 750655 h 1989714"/>
              <a:gd name="connsiteX9" fmla="*/ 2722371 w 2722371"/>
              <a:gd name="connsiteY9" fmla="*/ 1650656 h 1989714"/>
              <a:gd name="connsiteX10" fmla="*/ 2383313 w 2722371"/>
              <a:gd name="connsiteY10" fmla="*/ 1989714 h 198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2371" h="1989714">
                <a:moveTo>
                  <a:pt x="2383313" y="1989714"/>
                </a:moveTo>
                <a:lnTo>
                  <a:pt x="339056" y="1989714"/>
                </a:lnTo>
                <a:cubicBezTo>
                  <a:pt x="151800" y="1989714"/>
                  <a:pt x="0" y="1837913"/>
                  <a:pt x="0" y="1650656"/>
                </a:cubicBezTo>
                <a:lnTo>
                  <a:pt x="0" y="800593"/>
                </a:lnTo>
                <a:lnTo>
                  <a:pt x="0" y="750655"/>
                </a:lnTo>
                <a:lnTo>
                  <a:pt x="0" y="0"/>
                </a:lnTo>
                <a:lnTo>
                  <a:pt x="407350" y="411597"/>
                </a:lnTo>
                <a:lnTo>
                  <a:pt x="2383313" y="411597"/>
                </a:lnTo>
                <a:cubicBezTo>
                  <a:pt x="2570570" y="411597"/>
                  <a:pt x="2722371" y="563398"/>
                  <a:pt x="2722371" y="750655"/>
                </a:cubicBezTo>
                <a:lnTo>
                  <a:pt x="2722371" y="1650656"/>
                </a:lnTo>
                <a:cubicBezTo>
                  <a:pt x="2722371" y="1837913"/>
                  <a:pt x="2570570" y="1989714"/>
                  <a:pt x="2383313" y="198971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xmlns="" id="{C5A95388-669C-A14D-BC7C-2A2CAC731870}"/>
              </a:ext>
            </a:extLst>
          </p:cNvPr>
          <p:cNvSpPr/>
          <p:nvPr/>
        </p:nvSpPr>
        <p:spPr>
          <a:xfrm flipH="1">
            <a:off x="916128" y="3923051"/>
            <a:ext cx="1204110" cy="880052"/>
          </a:xfrm>
          <a:custGeom>
            <a:avLst/>
            <a:gdLst>
              <a:gd name="connsiteX0" fmla="*/ 339060 w 2722376"/>
              <a:gd name="connsiteY0" fmla="*/ 1989714 h 1989714"/>
              <a:gd name="connsiteX1" fmla="*/ 2383316 w 2722376"/>
              <a:gd name="connsiteY1" fmla="*/ 1989714 h 1989714"/>
              <a:gd name="connsiteX2" fmla="*/ 2722376 w 2722376"/>
              <a:gd name="connsiteY2" fmla="*/ 1650656 h 1989714"/>
              <a:gd name="connsiteX3" fmla="*/ 2722376 w 2722376"/>
              <a:gd name="connsiteY3" fmla="*/ 750655 h 1989714"/>
              <a:gd name="connsiteX4" fmla="*/ 2383316 w 2722376"/>
              <a:gd name="connsiteY4" fmla="*/ 411597 h 1989714"/>
              <a:gd name="connsiteX5" fmla="*/ 407350 w 2722376"/>
              <a:gd name="connsiteY5" fmla="*/ 411597 h 1989714"/>
              <a:gd name="connsiteX6" fmla="*/ 0 w 2722376"/>
              <a:gd name="connsiteY6" fmla="*/ 0 h 1989714"/>
              <a:gd name="connsiteX7" fmla="*/ 0 w 2722376"/>
              <a:gd name="connsiteY7" fmla="*/ 750655 h 1989714"/>
              <a:gd name="connsiteX8" fmla="*/ 0 w 2722376"/>
              <a:gd name="connsiteY8" fmla="*/ 800593 h 1989714"/>
              <a:gd name="connsiteX9" fmla="*/ 0 w 2722376"/>
              <a:gd name="connsiteY9" fmla="*/ 1650656 h 1989714"/>
              <a:gd name="connsiteX10" fmla="*/ 339060 w 2722376"/>
              <a:gd name="connsiteY10" fmla="*/ 1989714 h 198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2376" h="1989714">
                <a:moveTo>
                  <a:pt x="339060" y="1989714"/>
                </a:moveTo>
                <a:lnTo>
                  <a:pt x="2383316" y="1989714"/>
                </a:lnTo>
                <a:cubicBezTo>
                  <a:pt x="2570574" y="1989714"/>
                  <a:pt x="2722376" y="1837913"/>
                  <a:pt x="2722376" y="1650656"/>
                </a:cubicBezTo>
                <a:lnTo>
                  <a:pt x="2722376" y="750655"/>
                </a:lnTo>
                <a:cubicBezTo>
                  <a:pt x="2722376" y="563398"/>
                  <a:pt x="2570574" y="411597"/>
                  <a:pt x="2383316" y="411597"/>
                </a:cubicBezTo>
                <a:lnTo>
                  <a:pt x="407350" y="411597"/>
                </a:lnTo>
                <a:lnTo>
                  <a:pt x="0" y="0"/>
                </a:lnTo>
                <a:lnTo>
                  <a:pt x="0" y="750655"/>
                </a:lnTo>
                <a:lnTo>
                  <a:pt x="0" y="800593"/>
                </a:lnTo>
                <a:lnTo>
                  <a:pt x="0" y="1650656"/>
                </a:lnTo>
                <a:cubicBezTo>
                  <a:pt x="0" y="1837913"/>
                  <a:pt x="151802" y="1989714"/>
                  <a:pt x="339060" y="1989714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4" name="Shape 13351">
            <a:extLst>
              <a:ext uri="{FF2B5EF4-FFF2-40B4-BE49-F238E27FC236}">
                <a16:creationId xmlns:a16="http://schemas.microsoft.com/office/drawing/2014/main" xmlns="" id="{3D11A0A6-E154-CC46-B8DA-DAB4EBE1ED4D}"/>
              </a:ext>
            </a:extLst>
          </p:cNvPr>
          <p:cNvSpPr/>
          <p:nvPr/>
        </p:nvSpPr>
        <p:spPr>
          <a:xfrm>
            <a:off x="1740321" y="4870437"/>
            <a:ext cx="799821" cy="79982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xmlns="" id="{DB227406-DD3D-7147-97BA-22A26E27C173}"/>
              </a:ext>
            </a:extLst>
          </p:cNvPr>
          <p:cNvSpPr/>
          <p:nvPr/>
        </p:nvSpPr>
        <p:spPr>
          <a:xfrm flipH="1">
            <a:off x="5816603" y="3915701"/>
            <a:ext cx="1204109" cy="880055"/>
          </a:xfrm>
          <a:custGeom>
            <a:avLst/>
            <a:gdLst>
              <a:gd name="connsiteX0" fmla="*/ 1 w 2722375"/>
              <a:gd name="connsiteY0" fmla="*/ 0 h 1989719"/>
              <a:gd name="connsiteX1" fmla="*/ 1 w 2722375"/>
              <a:gd name="connsiteY1" fmla="*/ 750647 h 1989719"/>
              <a:gd name="connsiteX2" fmla="*/ 0 w 2722375"/>
              <a:gd name="connsiteY2" fmla="*/ 750657 h 1989719"/>
              <a:gd name="connsiteX3" fmla="*/ 0 w 2722375"/>
              <a:gd name="connsiteY3" fmla="*/ 1650660 h 1989719"/>
              <a:gd name="connsiteX4" fmla="*/ 339059 w 2722375"/>
              <a:gd name="connsiteY4" fmla="*/ 1989719 h 1989719"/>
              <a:gd name="connsiteX5" fmla="*/ 2383316 w 2722375"/>
              <a:gd name="connsiteY5" fmla="*/ 1989719 h 1989719"/>
              <a:gd name="connsiteX6" fmla="*/ 2722375 w 2722375"/>
              <a:gd name="connsiteY6" fmla="*/ 1650660 h 1989719"/>
              <a:gd name="connsiteX7" fmla="*/ 2722375 w 2722375"/>
              <a:gd name="connsiteY7" fmla="*/ 750657 h 1989719"/>
              <a:gd name="connsiteX8" fmla="*/ 2383316 w 2722375"/>
              <a:gd name="connsiteY8" fmla="*/ 411598 h 1989719"/>
              <a:gd name="connsiteX9" fmla="*/ 407352 w 2722375"/>
              <a:gd name="connsiteY9" fmla="*/ 411598 h 198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2375" h="1989719">
                <a:moveTo>
                  <a:pt x="1" y="0"/>
                </a:moveTo>
                <a:lnTo>
                  <a:pt x="1" y="750647"/>
                </a:lnTo>
                <a:lnTo>
                  <a:pt x="0" y="750657"/>
                </a:lnTo>
                <a:lnTo>
                  <a:pt x="0" y="1650660"/>
                </a:lnTo>
                <a:cubicBezTo>
                  <a:pt x="0" y="1837917"/>
                  <a:pt x="151802" y="1989719"/>
                  <a:pt x="339059" y="1989719"/>
                </a:cubicBezTo>
                <a:lnTo>
                  <a:pt x="2383316" y="1989719"/>
                </a:lnTo>
                <a:cubicBezTo>
                  <a:pt x="2570573" y="1989719"/>
                  <a:pt x="2722375" y="1837917"/>
                  <a:pt x="2722375" y="1650660"/>
                </a:cubicBezTo>
                <a:lnTo>
                  <a:pt x="2722375" y="750657"/>
                </a:lnTo>
                <a:cubicBezTo>
                  <a:pt x="2722375" y="563400"/>
                  <a:pt x="2570573" y="411598"/>
                  <a:pt x="2383316" y="411598"/>
                </a:cubicBezTo>
                <a:lnTo>
                  <a:pt x="407352" y="411598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xmlns="" id="{91AF35AB-8BA8-834D-8069-63BFEA618446}"/>
              </a:ext>
            </a:extLst>
          </p:cNvPr>
          <p:cNvSpPr/>
          <p:nvPr/>
        </p:nvSpPr>
        <p:spPr>
          <a:xfrm>
            <a:off x="7060700" y="3915701"/>
            <a:ext cx="1204109" cy="880055"/>
          </a:xfrm>
          <a:custGeom>
            <a:avLst/>
            <a:gdLst>
              <a:gd name="connsiteX0" fmla="*/ 0 w 2722375"/>
              <a:gd name="connsiteY0" fmla="*/ 0 h 1989719"/>
              <a:gd name="connsiteX1" fmla="*/ 407351 w 2722375"/>
              <a:gd name="connsiteY1" fmla="*/ 411598 h 1989719"/>
              <a:gd name="connsiteX2" fmla="*/ 2383316 w 2722375"/>
              <a:gd name="connsiteY2" fmla="*/ 411598 h 1989719"/>
              <a:gd name="connsiteX3" fmla="*/ 2722375 w 2722375"/>
              <a:gd name="connsiteY3" fmla="*/ 750657 h 1989719"/>
              <a:gd name="connsiteX4" fmla="*/ 2722375 w 2722375"/>
              <a:gd name="connsiteY4" fmla="*/ 1650660 h 1989719"/>
              <a:gd name="connsiteX5" fmla="*/ 2383316 w 2722375"/>
              <a:gd name="connsiteY5" fmla="*/ 1989719 h 1989719"/>
              <a:gd name="connsiteX6" fmla="*/ 339059 w 2722375"/>
              <a:gd name="connsiteY6" fmla="*/ 1989719 h 1989719"/>
              <a:gd name="connsiteX7" fmla="*/ 0 w 2722375"/>
              <a:gd name="connsiteY7" fmla="*/ 1650660 h 1989719"/>
              <a:gd name="connsiteX8" fmla="*/ 0 w 2722375"/>
              <a:gd name="connsiteY8" fmla="*/ 800595 h 1989719"/>
              <a:gd name="connsiteX9" fmla="*/ 0 w 2722375"/>
              <a:gd name="connsiteY9" fmla="*/ 750657 h 198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2375" h="1989719">
                <a:moveTo>
                  <a:pt x="0" y="0"/>
                </a:moveTo>
                <a:lnTo>
                  <a:pt x="407351" y="411598"/>
                </a:lnTo>
                <a:lnTo>
                  <a:pt x="2383316" y="411598"/>
                </a:lnTo>
                <a:cubicBezTo>
                  <a:pt x="2570573" y="411598"/>
                  <a:pt x="2722375" y="563400"/>
                  <a:pt x="2722375" y="750657"/>
                </a:cubicBezTo>
                <a:lnTo>
                  <a:pt x="2722375" y="1650660"/>
                </a:lnTo>
                <a:cubicBezTo>
                  <a:pt x="2722375" y="1837917"/>
                  <a:pt x="2570573" y="1989719"/>
                  <a:pt x="2383316" y="1989719"/>
                </a:cubicBezTo>
                <a:lnTo>
                  <a:pt x="339059" y="1989719"/>
                </a:lnTo>
                <a:cubicBezTo>
                  <a:pt x="151802" y="1989719"/>
                  <a:pt x="0" y="1837917"/>
                  <a:pt x="0" y="1650660"/>
                </a:cubicBezTo>
                <a:lnTo>
                  <a:pt x="0" y="800595"/>
                </a:lnTo>
                <a:lnTo>
                  <a:pt x="0" y="75065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0" name="Shape 13366">
            <a:extLst>
              <a:ext uri="{FF2B5EF4-FFF2-40B4-BE49-F238E27FC236}">
                <a16:creationId xmlns:a16="http://schemas.microsoft.com/office/drawing/2014/main" xmlns="" id="{9BD26497-63C3-894E-9E51-0DCF01004694}"/>
              </a:ext>
            </a:extLst>
          </p:cNvPr>
          <p:cNvSpPr/>
          <p:nvPr/>
        </p:nvSpPr>
        <p:spPr>
          <a:xfrm>
            <a:off x="6640795" y="4863089"/>
            <a:ext cx="799821" cy="79982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9" name="Freeform 937">
            <a:extLst>
              <a:ext uri="{FF2B5EF4-FFF2-40B4-BE49-F238E27FC236}">
                <a16:creationId xmlns:a16="http://schemas.microsoft.com/office/drawing/2014/main" xmlns="" id="{EB195292-F86B-1A41-B51D-C5492737F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909" y="2090301"/>
            <a:ext cx="462180" cy="462180"/>
          </a:xfrm>
          <a:custGeom>
            <a:avLst/>
            <a:gdLst>
              <a:gd name="T0" fmla="*/ 169354 w 293328"/>
              <a:gd name="T1" fmla="*/ 268338 h 293328"/>
              <a:gd name="T2" fmla="*/ 169354 w 293328"/>
              <a:gd name="T3" fmla="*/ 277553 h 293328"/>
              <a:gd name="T4" fmla="*/ 122989 w 293328"/>
              <a:gd name="T5" fmla="*/ 272761 h 293328"/>
              <a:gd name="T6" fmla="*/ 9031 w 293328"/>
              <a:gd name="T7" fmla="*/ 259685 h 293328"/>
              <a:gd name="T8" fmla="*/ 22759 w 293328"/>
              <a:gd name="T9" fmla="*/ 286087 h 293328"/>
              <a:gd name="T10" fmla="*/ 286098 w 293328"/>
              <a:gd name="T11" fmla="*/ 272705 h 293328"/>
              <a:gd name="T12" fmla="*/ 9031 w 293328"/>
              <a:gd name="T13" fmla="*/ 259685 h 293328"/>
              <a:gd name="T14" fmla="*/ 11923 w 293328"/>
              <a:gd name="T15" fmla="*/ 250643 h 293328"/>
              <a:gd name="T16" fmla="*/ 263702 w 293328"/>
              <a:gd name="T17" fmla="*/ 211581 h 293328"/>
              <a:gd name="T18" fmla="*/ 204151 w 293328"/>
              <a:gd name="T19" fmla="*/ 73706 h 293328"/>
              <a:gd name="T20" fmla="*/ 210273 w 293328"/>
              <a:gd name="T21" fmla="*/ 79928 h 293328"/>
              <a:gd name="T22" fmla="*/ 147615 w 293328"/>
              <a:gd name="T23" fmla="*/ 141789 h 293328"/>
              <a:gd name="T24" fmla="*/ 114846 w 293328"/>
              <a:gd name="T25" fmla="*/ 110309 h 293328"/>
              <a:gd name="T26" fmla="*/ 121328 w 293328"/>
              <a:gd name="T27" fmla="*/ 103720 h 293328"/>
              <a:gd name="T28" fmla="*/ 204151 w 293328"/>
              <a:gd name="T29" fmla="*/ 73706 h 293328"/>
              <a:gd name="T30" fmla="*/ 185861 w 293328"/>
              <a:gd name="T31" fmla="*/ 54617 h 293328"/>
              <a:gd name="T32" fmla="*/ 180430 w 293328"/>
              <a:gd name="T33" fmla="*/ 61523 h 293328"/>
              <a:gd name="T34" fmla="*/ 92106 w 293328"/>
              <a:gd name="T35" fmla="*/ 105876 h 293328"/>
              <a:gd name="T36" fmla="*/ 113826 w 293328"/>
              <a:gd name="T37" fmla="*/ 154226 h 293328"/>
              <a:gd name="T38" fmla="*/ 147127 w 293328"/>
              <a:gd name="T39" fmla="*/ 161497 h 293328"/>
              <a:gd name="T40" fmla="*/ 206493 w 293328"/>
              <a:gd name="T41" fmla="*/ 114599 h 293328"/>
              <a:gd name="T42" fmla="*/ 147127 w 293328"/>
              <a:gd name="T43" fmla="*/ 170221 h 293328"/>
              <a:gd name="T44" fmla="*/ 90658 w 293328"/>
              <a:gd name="T45" fmla="*/ 189852 h 293328"/>
              <a:gd name="T46" fmla="*/ 85953 w 293328"/>
              <a:gd name="T47" fmla="*/ 190943 h 293328"/>
              <a:gd name="T48" fmla="*/ 83057 w 293328"/>
              <a:gd name="T49" fmla="*/ 105876 h 293328"/>
              <a:gd name="T50" fmla="*/ 46238 w 293328"/>
              <a:gd name="T51" fmla="*/ 9042 h 293328"/>
              <a:gd name="T52" fmla="*/ 32872 w 293328"/>
              <a:gd name="T53" fmla="*/ 202901 h 293328"/>
              <a:gd name="T54" fmla="*/ 261896 w 293328"/>
              <a:gd name="T55" fmla="*/ 22422 h 293328"/>
              <a:gd name="T56" fmla="*/ 46238 w 293328"/>
              <a:gd name="T57" fmla="*/ 9042 h 293328"/>
              <a:gd name="T58" fmla="*/ 248891 w 293328"/>
              <a:gd name="T59" fmla="*/ 0 h 293328"/>
              <a:gd name="T60" fmla="*/ 270927 w 293328"/>
              <a:gd name="T61" fmla="*/ 206156 h 293328"/>
              <a:gd name="T62" fmla="*/ 295129 w 293328"/>
              <a:gd name="T63" fmla="*/ 254983 h 293328"/>
              <a:gd name="T64" fmla="*/ 272371 w 293328"/>
              <a:gd name="T65" fmla="*/ 295129 h 293328"/>
              <a:gd name="T66" fmla="*/ 0 w 293328"/>
              <a:gd name="T67" fmla="*/ 272705 h 293328"/>
              <a:gd name="T68" fmla="*/ 723 w 293328"/>
              <a:gd name="T69" fmla="*/ 252814 h 293328"/>
              <a:gd name="T70" fmla="*/ 24203 w 293328"/>
              <a:gd name="T71" fmla="*/ 22422 h 29332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3328" h="293328">
                <a:moveTo>
                  <a:pt x="126591" y="266700"/>
                </a:moveTo>
                <a:lnTo>
                  <a:pt x="168320" y="266700"/>
                </a:lnTo>
                <a:cubicBezTo>
                  <a:pt x="170860" y="266700"/>
                  <a:pt x="172674" y="268898"/>
                  <a:pt x="172674" y="271096"/>
                </a:cubicBezTo>
                <a:cubicBezTo>
                  <a:pt x="172674" y="273661"/>
                  <a:pt x="170860" y="275859"/>
                  <a:pt x="168320" y="275859"/>
                </a:cubicBezTo>
                <a:lnTo>
                  <a:pt x="126591" y="275859"/>
                </a:lnTo>
                <a:cubicBezTo>
                  <a:pt x="124051" y="275859"/>
                  <a:pt x="122237" y="273661"/>
                  <a:pt x="122237" y="271096"/>
                </a:cubicBezTo>
                <a:cubicBezTo>
                  <a:pt x="122237" y="268898"/>
                  <a:pt x="124051" y="266700"/>
                  <a:pt x="126591" y="266700"/>
                </a:cubicBezTo>
                <a:close/>
                <a:moveTo>
                  <a:pt x="8976" y="258100"/>
                </a:moveTo>
                <a:lnTo>
                  <a:pt x="8976" y="271040"/>
                </a:lnTo>
                <a:cubicBezTo>
                  <a:pt x="8976" y="278589"/>
                  <a:pt x="15079" y="284341"/>
                  <a:pt x="22619" y="284341"/>
                </a:cubicBezTo>
                <a:lnTo>
                  <a:pt x="270709" y="284341"/>
                </a:lnTo>
                <a:cubicBezTo>
                  <a:pt x="278249" y="284341"/>
                  <a:pt x="284352" y="278589"/>
                  <a:pt x="284352" y="271040"/>
                </a:cubicBezTo>
                <a:lnTo>
                  <a:pt x="284352" y="258100"/>
                </a:lnTo>
                <a:lnTo>
                  <a:pt x="8976" y="258100"/>
                </a:lnTo>
                <a:close/>
                <a:moveTo>
                  <a:pt x="31236" y="210290"/>
                </a:moveTo>
                <a:lnTo>
                  <a:pt x="11848" y="249113"/>
                </a:lnTo>
                <a:lnTo>
                  <a:pt x="281480" y="249113"/>
                </a:lnTo>
                <a:lnTo>
                  <a:pt x="262092" y="210290"/>
                </a:lnTo>
                <a:lnTo>
                  <a:pt x="31236" y="210290"/>
                </a:lnTo>
                <a:close/>
                <a:moveTo>
                  <a:pt x="202905" y="73256"/>
                </a:moveTo>
                <a:cubicBezTo>
                  <a:pt x="204337" y="71437"/>
                  <a:pt x="207200" y="71437"/>
                  <a:pt x="208990" y="73256"/>
                </a:cubicBezTo>
                <a:cubicBezTo>
                  <a:pt x="210779" y="75075"/>
                  <a:pt x="210779" y="77986"/>
                  <a:pt x="208990" y="79441"/>
                </a:cubicBezTo>
                <a:lnTo>
                  <a:pt x="149935" y="139468"/>
                </a:lnTo>
                <a:cubicBezTo>
                  <a:pt x="149219" y="140559"/>
                  <a:pt x="147787" y="140923"/>
                  <a:pt x="146713" y="140923"/>
                </a:cubicBezTo>
                <a:cubicBezTo>
                  <a:pt x="145998" y="140923"/>
                  <a:pt x="144566" y="140559"/>
                  <a:pt x="143850" y="139468"/>
                </a:cubicBezTo>
                <a:lnTo>
                  <a:pt x="114144" y="109636"/>
                </a:lnTo>
                <a:cubicBezTo>
                  <a:pt x="112712" y="108181"/>
                  <a:pt x="112712" y="104907"/>
                  <a:pt x="114144" y="103088"/>
                </a:cubicBezTo>
                <a:cubicBezTo>
                  <a:pt x="115933" y="101633"/>
                  <a:pt x="118797" y="101633"/>
                  <a:pt x="120586" y="103088"/>
                </a:cubicBezTo>
                <a:lnTo>
                  <a:pt x="146713" y="130009"/>
                </a:lnTo>
                <a:lnTo>
                  <a:pt x="202905" y="73256"/>
                </a:lnTo>
                <a:close/>
                <a:moveTo>
                  <a:pt x="146230" y="41275"/>
                </a:moveTo>
                <a:cubicBezTo>
                  <a:pt x="160261" y="41275"/>
                  <a:pt x="173573" y="45611"/>
                  <a:pt x="184726" y="54283"/>
                </a:cubicBezTo>
                <a:cubicBezTo>
                  <a:pt x="186884" y="55728"/>
                  <a:pt x="187244" y="58618"/>
                  <a:pt x="185805" y="60425"/>
                </a:cubicBezTo>
                <a:cubicBezTo>
                  <a:pt x="184366" y="62232"/>
                  <a:pt x="181488" y="62593"/>
                  <a:pt x="179329" y="61148"/>
                </a:cubicBezTo>
                <a:cubicBezTo>
                  <a:pt x="169975" y="53921"/>
                  <a:pt x="158462" y="50308"/>
                  <a:pt x="146230" y="50308"/>
                </a:cubicBezTo>
                <a:cubicBezTo>
                  <a:pt x="116369" y="50308"/>
                  <a:pt x="91544" y="74878"/>
                  <a:pt x="91544" y="105229"/>
                </a:cubicBezTo>
                <a:lnTo>
                  <a:pt x="91544" y="174963"/>
                </a:lnTo>
                <a:lnTo>
                  <a:pt x="113131" y="153284"/>
                </a:lnTo>
                <a:cubicBezTo>
                  <a:pt x="114570" y="151839"/>
                  <a:pt x="116729" y="151839"/>
                  <a:pt x="118527" y="152562"/>
                </a:cubicBezTo>
                <a:cubicBezTo>
                  <a:pt x="127162" y="157620"/>
                  <a:pt x="136516" y="160511"/>
                  <a:pt x="146230" y="160511"/>
                </a:cubicBezTo>
                <a:cubicBezTo>
                  <a:pt x="172134" y="160511"/>
                  <a:pt x="194440" y="142083"/>
                  <a:pt x="199836" y="117152"/>
                </a:cubicBezTo>
                <a:cubicBezTo>
                  <a:pt x="200556" y="114984"/>
                  <a:pt x="202714" y="113178"/>
                  <a:pt x="205233" y="113900"/>
                </a:cubicBezTo>
                <a:cubicBezTo>
                  <a:pt x="207751" y="114262"/>
                  <a:pt x="209190" y="116791"/>
                  <a:pt x="208471" y="119320"/>
                </a:cubicBezTo>
                <a:cubicBezTo>
                  <a:pt x="201995" y="148226"/>
                  <a:pt x="176091" y="169182"/>
                  <a:pt x="146230" y="169182"/>
                </a:cubicBezTo>
                <a:cubicBezTo>
                  <a:pt x="136156" y="169182"/>
                  <a:pt x="125723" y="166653"/>
                  <a:pt x="117088" y="161956"/>
                </a:cubicBezTo>
                <a:lnTo>
                  <a:pt x="90105" y="188693"/>
                </a:lnTo>
                <a:cubicBezTo>
                  <a:pt x="89386" y="189777"/>
                  <a:pt x="88306" y="190139"/>
                  <a:pt x="87227" y="190139"/>
                </a:cubicBezTo>
                <a:cubicBezTo>
                  <a:pt x="86508" y="190139"/>
                  <a:pt x="85788" y="190139"/>
                  <a:pt x="85428" y="189777"/>
                </a:cubicBezTo>
                <a:cubicBezTo>
                  <a:pt x="83629" y="189055"/>
                  <a:pt x="82550" y="187610"/>
                  <a:pt x="82550" y="185803"/>
                </a:cubicBezTo>
                <a:lnTo>
                  <a:pt x="82550" y="105229"/>
                </a:lnTo>
                <a:cubicBezTo>
                  <a:pt x="82550" y="69819"/>
                  <a:pt x="111332" y="41275"/>
                  <a:pt x="146230" y="41275"/>
                </a:cubicBezTo>
                <a:close/>
                <a:moveTo>
                  <a:pt x="45956" y="8987"/>
                </a:moveTo>
                <a:cubicBezTo>
                  <a:pt x="38775" y="8987"/>
                  <a:pt x="32672" y="14738"/>
                  <a:pt x="32672" y="22287"/>
                </a:cubicBezTo>
                <a:lnTo>
                  <a:pt x="32672" y="201663"/>
                </a:lnTo>
                <a:lnTo>
                  <a:pt x="260297" y="201663"/>
                </a:lnTo>
                <a:lnTo>
                  <a:pt x="260297" y="22287"/>
                </a:lnTo>
                <a:cubicBezTo>
                  <a:pt x="260297" y="14738"/>
                  <a:pt x="254553" y="8987"/>
                  <a:pt x="247372" y="8987"/>
                </a:cubicBezTo>
                <a:lnTo>
                  <a:pt x="45956" y="8987"/>
                </a:lnTo>
                <a:close/>
                <a:moveTo>
                  <a:pt x="45956" y="0"/>
                </a:moveTo>
                <a:lnTo>
                  <a:pt x="247372" y="0"/>
                </a:lnTo>
                <a:cubicBezTo>
                  <a:pt x="259579" y="0"/>
                  <a:pt x="269273" y="10065"/>
                  <a:pt x="269273" y="22287"/>
                </a:cubicBezTo>
                <a:lnTo>
                  <a:pt x="269273" y="204898"/>
                </a:lnTo>
                <a:lnTo>
                  <a:pt x="292610" y="251270"/>
                </a:lnTo>
                <a:cubicBezTo>
                  <a:pt x="292969" y="251989"/>
                  <a:pt x="293328" y="252707"/>
                  <a:pt x="293328" y="253426"/>
                </a:cubicBezTo>
                <a:lnTo>
                  <a:pt x="293328" y="271040"/>
                </a:lnTo>
                <a:cubicBezTo>
                  <a:pt x="293328" y="283622"/>
                  <a:pt x="282916" y="293328"/>
                  <a:pt x="270709" y="293328"/>
                </a:cubicBezTo>
                <a:lnTo>
                  <a:pt x="22619" y="293328"/>
                </a:lnTo>
                <a:cubicBezTo>
                  <a:pt x="10053" y="293328"/>
                  <a:pt x="0" y="283622"/>
                  <a:pt x="0" y="271040"/>
                </a:cubicBezTo>
                <a:lnTo>
                  <a:pt x="0" y="253426"/>
                </a:lnTo>
                <a:cubicBezTo>
                  <a:pt x="0" y="252707"/>
                  <a:pt x="359" y="251989"/>
                  <a:pt x="718" y="251270"/>
                </a:cubicBezTo>
                <a:lnTo>
                  <a:pt x="24055" y="204898"/>
                </a:lnTo>
                <a:lnTo>
                  <a:pt x="24055" y="22287"/>
                </a:lnTo>
                <a:cubicBezTo>
                  <a:pt x="24055" y="10065"/>
                  <a:pt x="33749" y="0"/>
                  <a:pt x="4595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80" name="Freeform 945">
            <a:extLst>
              <a:ext uri="{FF2B5EF4-FFF2-40B4-BE49-F238E27FC236}">
                <a16:creationId xmlns:a16="http://schemas.microsoft.com/office/drawing/2014/main" xmlns="" id="{756F00D3-F920-0943-A06F-7450854F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345" y="5039257"/>
            <a:ext cx="404720" cy="462180"/>
          </a:xfrm>
          <a:custGeom>
            <a:avLst/>
            <a:gdLst>
              <a:gd name="T0" fmla="*/ 38049 w 258044"/>
              <a:gd name="T1" fmla="*/ 192028 h 294045"/>
              <a:gd name="T2" fmla="*/ 62550 w 258044"/>
              <a:gd name="T3" fmla="*/ 216796 h 294045"/>
              <a:gd name="T4" fmla="*/ 71651 w 258044"/>
              <a:gd name="T5" fmla="*/ 182829 h 294045"/>
              <a:gd name="T6" fmla="*/ 52050 w 258044"/>
              <a:gd name="T7" fmla="*/ 168322 h 294045"/>
              <a:gd name="T8" fmla="*/ 79351 w 258044"/>
              <a:gd name="T9" fmla="*/ 178229 h 294045"/>
              <a:gd name="T10" fmla="*/ 84601 w 258044"/>
              <a:gd name="T11" fmla="*/ 206889 h 294045"/>
              <a:gd name="T12" fmla="*/ 63950 w 258044"/>
              <a:gd name="T13" fmla="*/ 225996 h 294045"/>
              <a:gd name="T14" fmla="*/ 38398 w 258044"/>
              <a:gd name="T15" fmla="*/ 219272 h 294045"/>
              <a:gd name="T16" fmla="*/ 29298 w 258044"/>
              <a:gd name="T17" fmla="*/ 191673 h 294045"/>
              <a:gd name="T18" fmla="*/ 47849 w 258044"/>
              <a:gd name="T19" fmla="*/ 169737 h 294045"/>
              <a:gd name="T20" fmla="*/ 201981 w 258044"/>
              <a:gd name="T21" fmla="*/ 123787 h 294045"/>
              <a:gd name="T22" fmla="*/ 126469 w 258044"/>
              <a:gd name="T23" fmla="*/ 208637 h 294045"/>
              <a:gd name="T24" fmla="*/ 126469 w 258044"/>
              <a:gd name="T25" fmla="*/ 200117 h 294045"/>
              <a:gd name="T26" fmla="*/ 201981 w 258044"/>
              <a:gd name="T27" fmla="*/ 123787 h 294045"/>
              <a:gd name="T28" fmla="*/ 237745 w 258044"/>
              <a:gd name="T29" fmla="*/ 93882 h 294045"/>
              <a:gd name="T30" fmla="*/ 111797 w 258044"/>
              <a:gd name="T31" fmla="*/ 190208 h 294045"/>
              <a:gd name="T32" fmla="*/ 90571 w 258044"/>
              <a:gd name="T33" fmla="*/ 242130 h 294045"/>
              <a:gd name="T34" fmla="*/ 191753 w 258044"/>
              <a:gd name="T35" fmla="*/ 228165 h 294045"/>
              <a:gd name="T36" fmla="*/ 244822 w 258044"/>
              <a:gd name="T37" fmla="*/ 277223 h 294045"/>
              <a:gd name="T38" fmla="*/ 239161 w 258044"/>
              <a:gd name="T39" fmla="*/ 92093 h 294045"/>
              <a:gd name="T40" fmla="*/ 129708 w 258044"/>
              <a:gd name="T41" fmla="*/ 52308 h 294045"/>
              <a:gd name="T42" fmla="*/ 54197 w 258044"/>
              <a:gd name="T43" fmla="*/ 128283 h 294045"/>
              <a:gd name="T44" fmla="*/ 45767 w 258044"/>
              <a:gd name="T45" fmla="*/ 128283 h 294045"/>
              <a:gd name="T46" fmla="*/ 206966 w 258044"/>
              <a:gd name="T47" fmla="*/ 9731 h 294045"/>
              <a:gd name="T48" fmla="*/ 154605 w 258044"/>
              <a:gd name="T49" fmla="*/ 63447 h 294045"/>
              <a:gd name="T50" fmla="*/ 112830 w 258044"/>
              <a:gd name="T51" fmla="*/ 108594 h 294045"/>
              <a:gd name="T52" fmla="*/ 66512 w 258044"/>
              <a:gd name="T53" fmla="*/ 152966 h 294045"/>
              <a:gd name="T54" fmla="*/ 25473 w 258044"/>
              <a:gd name="T55" fmla="*/ 165499 h 294045"/>
              <a:gd name="T56" fmla="*/ 90216 w 258044"/>
              <a:gd name="T57" fmla="*/ 231029 h 294045"/>
              <a:gd name="T58" fmla="*/ 103660 w 258044"/>
              <a:gd name="T59" fmla="*/ 185553 h 294045"/>
              <a:gd name="T60" fmla="*/ 190691 w 258044"/>
              <a:gd name="T61" fmla="*/ 100329 h 294045"/>
              <a:gd name="T62" fmla="*/ 232476 w 258044"/>
              <a:gd name="T63" fmla="*/ 85965 h 294045"/>
              <a:gd name="T64" fmla="*/ 244114 w 258044"/>
              <a:gd name="T65" fmla="*/ 47329 h 294045"/>
              <a:gd name="T66" fmla="*/ 209088 w 258044"/>
              <a:gd name="T67" fmla="*/ 79559 h 294045"/>
              <a:gd name="T68" fmla="*/ 181493 w 258044"/>
              <a:gd name="T69" fmla="*/ 69892 h 294045"/>
              <a:gd name="T70" fmla="*/ 176188 w 258044"/>
              <a:gd name="T71" fmla="*/ 40885 h 294045"/>
              <a:gd name="T72" fmla="*/ 126657 w 258044"/>
              <a:gd name="T73" fmla="*/ 9016 h 294045"/>
              <a:gd name="T74" fmla="*/ 14505 w 258044"/>
              <a:gd name="T75" fmla="*/ 164783 h 294045"/>
              <a:gd name="T76" fmla="*/ 65451 w 258044"/>
              <a:gd name="T77" fmla="*/ 143657 h 294045"/>
              <a:gd name="T78" fmla="*/ 145407 w 258044"/>
              <a:gd name="T79" fmla="*/ 63086 h 294045"/>
              <a:gd name="T80" fmla="*/ 162389 w 258044"/>
              <a:gd name="T81" fmla="*/ 14745 h 294045"/>
              <a:gd name="T82" fmla="*/ 126657 w 258044"/>
              <a:gd name="T83" fmla="*/ 64 h 294045"/>
              <a:gd name="T84" fmla="*/ 216872 w 258044"/>
              <a:gd name="T85" fmla="*/ 2926 h 294045"/>
              <a:gd name="T86" fmla="*/ 218641 w 258044"/>
              <a:gd name="T87" fmla="*/ 10447 h 294045"/>
              <a:gd name="T88" fmla="*/ 189276 w 258044"/>
              <a:gd name="T89" fmla="*/ 65234 h 294045"/>
              <a:gd name="T90" fmla="*/ 243406 w 258044"/>
              <a:gd name="T91" fmla="*/ 35516 h 294045"/>
              <a:gd name="T92" fmla="*/ 250836 w 258044"/>
              <a:gd name="T93" fmla="*/ 37304 h 294045"/>
              <a:gd name="T94" fmla="*/ 253666 w 258044"/>
              <a:gd name="T95" fmla="*/ 128259 h 294045"/>
              <a:gd name="T96" fmla="*/ 250836 w 258044"/>
              <a:gd name="T97" fmla="*/ 291904 h 294045"/>
              <a:gd name="T98" fmla="*/ 245883 w 258044"/>
              <a:gd name="T99" fmla="*/ 290830 h 294045"/>
              <a:gd name="T100" fmla="*/ 126657 w 258044"/>
              <a:gd name="T101" fmla="*/ 256812 h 294045"/>
              <a:gd name="T102" fmla="*/ 58021 w 258044"/>
              <a:gd name="T103" fmla="*/ 253230 h 294045"/>
              <a:gd name="T104" fmla="*/ 8491 w 258044"/>
              <a:gd name="T105" fmla="*/ 174810 h 294045"/>
              <a:gd name="T106" fmla="*/ 126657 w 258044"/>
              <a:gd name="T107" fmla="*/ 64 h 29404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58044" h="294045">
                <a:moveTo>
                  <a:pt x="52935" y="178604"/>
                </a:moveTo>
                <a:lnTo>
                  <a:pt x="38696" y="193199"/>
                </a:lnTo>
                <a:lnTo>
                  <a:pt x="44035" y="212779"/>
                </a:lnTo>
                <a:lnTo>
                  <a:pt x="63614" y="218118"/>
                </a:lnTo>
                <a:lnTo>
                  <a:pt x="78210" y="203523"/>
                </a:lnTo>
                <a:lnTo>
                  <a:pt x="72870" y="183944"/>
                </a:lnTo>
                <a:lnTo>
                  <a:pt x="52935" y="178604"/>
                </a:lnTo>
                <a:close/>
                <a:moveTo>
                  <a:pt x="52935" y="169348"/>
                </a:moveTo>
                <a:lnTo>
                  <a:pt x="77498" y="176112"/>
                </a:lnTo>
                <a:cubicBezTo>
                  <a:pt x="78922" y="176468"/>
                  <a:pt x="80345" y="177536"/>
                  <a:pt x="80701" y="179316"/>
                </a:cubicBezTo>
                <a:lnTo>
                  <a:pt x="87465" y="203879"/>
                </a:lnTo>
                <a:cubicBezTo>
                  <a:pt x="87465" y="205303"/>
                  <a:pt x="87109" y="207083"/>
                  <a:pt x="86041" y="208151"/>
                </a:cubicBezTo>
                <a:lnTo>
                  <a:pt x="67886" y="226306"/>
                </a:lnTo>
                <a:cubicBezTo>
                  <a:pt x="67174" y="227018"/>
                  <a:pt x="66106" y="227374"/>
                  <a:pt x="65038" y="227374"/>
                </a:cubicBezTo>
                <a:cubicBezTo>
                  <a:pt x="64326" y="227374"/>
                  <a:pt x="64326" y="227018"/>
                  <a:pt x="63970" y="227018"/>
                </a:cubicBezTo>
                <a:lnTo>
                  <a:pt x="39052" y="220610"/>
                </a:lnTo>
                <a:cubicBezTo>
                  <a:pt x="37628" y="220254"/>
                  <a:pt x="36560" y="219186"/>
                  <a:pt x="36204" y="217762"/>
                </a:cubicBezTo>
                <a:lnTo>
                  <a:pt x="29796" y="192843"/>
                </a:lnTo>
                <a:cubicBezTo>
                  <a:pt x="29084" y="191419"/>
                  <a:pt x="29796" y="189639"/>
                  <a:pt x="30508" y="188927"/>
                </a:cubicBezTo>
                <a:lnTo>
                  <a:pt x="48663" y="170772"/>
                </a:lnTo>
                <a:cubicBezTo>
                  <a:pt x="49731" y="169348"/>
                  <a:pt x="51511" y="168992"/>
                  <a:pt x="52935" y="169348"/>
                </a:cubicBezTo>
                <a:close/>
                <a:moveTo>
                  <a:pt x="205416" y="124542"/>
                </a:moveTo>
                <a:cubicBezTo>
                  <a:pt x="207559" y="124542"/>
                  <a:pt x="209702" y="126328"/>
                  <a:pt x="209702" y="128828"/>
                </a:cubicBezTo>
                <a:cubicBezTo>
                  <a:pt x="209702" y="173477"/>
                  <a:pt x="173269" y="209910"/>
                  <a:pt x="128620" y="209910"/>
                </a:cubicBezTo>
                <a:cubicBezTo>
                  <a:pt x="126120" y="209910"/>
                  <a:pt x="124334" y="207767"/>
                  <a:pt x="124334" y="205624"/>
                </a:cubicBezTo>
                <a:cubicBezTo>
                  <a:pt x="124334" y="203123"/>
                  <a:pt x="126120" y="201337"/>
                  <a:pt x="128620" y="201337"/>
                </a:cubicBezTo>
                <a:cubicBezTo>
                  <a:pt x="168625" y="201337"/>
                  <a:pt x="201129" y="168476"/>
                  <a:pt x="201129" y="128828"/>
                </a:cubicBezTo>
                <a:cubicBezTo>
                  <a:pt x="201129" y="126328"/>
                  <a:pt x="202915" y="124542"/>
                  <a:pt x="205416" y="124542"/>
                </a:cubicBezTo>
                <a:close/>
                <a:moveTo>
                  <a:pt x="243229" y="92653"/>
                </a:moveTo>
                <a:cubicBezTo>
                  <a:pt x="242509" y="93374"/>
                  <a:pt x="242149" y="94094"/>
                  <a:pt x="241789" y="94455"/>
                </a:cubicBezTo>
                <a:cubicBezTo>
                  <a:pt x="229196" y="107064"/>
                  <a:pt x="211926" y="112828"/>
                  <a:pt x="194655" y="110307"/>
                </a:cubicBezTo>
                <a:lnTo>
                  <a:pt x="113699" y="191368"/>
                </a:lnTo>
                <a:cubicBezTo>
                  <a:pt x="116217" y="208661"/>
                  <a:pt x="110101" y="226314"/>
                  <a:pt x="97867" y="238563"/>
                </a:cubicBezTo>
                <a:cubicBezTo>
                  <a:pt x="96068" y="240365"/>
                  <a:pt x="94269" y="242166"/>
                  <a:pt x="92111" y="243607"/>
                </a:cubicBezTo>
                <a:cubicBezTo>
                  <a:pt x="103984" y="247210"/>
                  <a:pt x="116217" y="249371"/>
                  <a:pt x="128811" y="249371"/>
                </a:cubicBezTo>
                <a:cubicBezTo>
                  <a:pt x="152558" y="249371"/>
                  <a:pt x="175225" y="242526"/>
                  <a:pt x="195015" y="229556"/>
                </a:cubicBezTo>
                <a:cubicBezTo>
                  <a:pt x="196454" y="228476"/>
                  <a:pt x="198973" y="228476"/>
                  <a:pt x="200772" y="230277"/>
                </a:cubicBezTo>
                <a:lnTo>
                  <a:pt x="248986" y="278914"/>
                </a:lnTo>
                <a:lnTo>
                  <a:pt x="248986" y="129041"/>
                </a:lnTo>
                <a:cubicBezTo>
                  <a:pt x="248986" y="116791"/>
                  <a:pt x="246827" y="104542"/>
                  <a:pt x="243229" y="92653"/>
                </a:cubicBezTo>
                <a:close/>
                <a:moveTo>
                  <a:pt x="127270" y="48342"/>
                </a:moveTo>
                <a:cubicBezTo>
                  <a:pt x="130128" y="48342"/>
                  <a:pt x="131914" y="50128"/>
                  <a:pt x="131914" y="52628"/>
                </a:cubicBezTo>
                <a:cubicBezTo>
                  <a:pt x="131914" y="55128"/>
                  <a:pt x="130128" y="56914"/>
                  <a:pt x="127270" y="56914"/>
                </a:cubicBezTo>
                <a:cubicBezTo>
                  <a:pt x="87623" y="56914"/>
                  <a:pt x="55119" y="89418"/>
                  <a:pt x="55119" y="129066"/>
                </a:cubicBezTo>
                <a:cubicBezTo>
                  <a:pt x="55119" y="131567"/>
                  <a:pt x="53333" y="133710"/>
                  <a:pt x="50832" y="133710"/>
                </a:cubicBezTo>
                <a:cubicBezTo>
                  <a:pt x="48332" y="133710"/>
                  <a:pt x="46546" y="131567"/>
                  <a:pt x="46546" y="129066"/>
                </a:cubicBezTo>
                <a:cubicBezTo>
                  <a:pt x="46546" y="84418"/>
                  <a:pt x="82622" y="48342"/>
                  <a:pt x="127270" y="48342"/>
                </a:cubicBezTo>
                <a:close/>
                <a:moveTo>
                  <a:pt x="210486" y="9791"/>
                </a:moveTo>
                <a:cubicBezTo>
                  <a:pt x="195734" y="6909"/>
                  <a:pt x="180623" y="11592"/>
                  <a:pt x="169828" y="22761"/>
                </a:cubicBezTo>
                <a:cubicBezTo>
                  <a:pt x="159034" y="33569"/>
                  <a:pt x="153997" y="49061"/>
                  <a:pt x="157235" y="63832"/>
                </a:cubicBezTo>
                <a:cubicBezTo>
                  <a:pt x="157235" y="65633"/>
                  <a:pt x="156875" y="67074"/>
                  <a:pt x="155796" y="68155"/>
                </a:cubicBezTo>
                <a:lnTo>
                  <a:pt x="114749" y="109256"/>
                </a:lnTo>
                <a:lnTo>
                  <a:pt x="71602" y="152458"/>
                </a:lnTo>
                <a:cubicBezTo>
                  <a:pt x="70522" y="153539"/>
                  <a:pt x="69083" y="153899"/>
                  <a:pt x="67644" y="153899"/>
                </a:cubicBezTo>
                <a:cubicBezTo>
                  <a:pt x="64406" y="153539"/>
                  <a:pt x="61527" y="152819"/>
                  <a:pt x="59008" y="152819"/>
                </a:cubicBezTo>
                <a:cubicBezTo>
                  <a:pt x="46415" y="152819"/>
                  <a:pt x="34542" y="157862"/>
                  <a:pt x="25906" y="166509"/>
                </a:cubicBezTo>
                <a:cubicBezTo>
                  <a:pt x="7916" y="184523"/>
                  <a:pt x="7916" y="214065"/>
                  <a:pt x="25906" y="232439"/>
                </a:cubicBezTo>
                <a:cubicBezTo>
                  <a:pt x="43897" y="250452"/>
                  <a:pt x="73401" y="250452"/>
                  <a:pt x="91751" y="232439"/>
                </a:cubicBezTo>
                <a:cubicBezTo>
                  <a:pt x="102545" y="221270"/>
                  <a:pt x="107222" y="206139"/>
                  <a:pt x="104344" y="190647"/>
                </a:cubicBezTo>
                <a:cubicBezTo>
                  <a:pt x="103984" y="189206"/>
                  <a:pt x="104344" y="187765"/>
                  <a:pt x="105423" y="186684"/>
                </a:cubicBezTo>
                <a:lnTo>
                  <a:pt x="189977" y="102381"/>
                </a:lnTo>
                <a:cubicBezTo>
                  <a:pt x="191057" y="101300"/>
                  <a:pt x="192496" y="100940"/>
                  <a:pt x="193935" y="100940"/>
                </a:cubicBezTo>
                <a:cubicBezTo>
                  <a:pt x="209047" y="104182"/>
                  <a:pt x="224519" y="99138"/>
                  <a:pt x="235313" y="88330"/>
                </a:cubicBezTo>
                <a:lnTo>
                  <a:pt x="236431" y="86490"/>
                </a:lnTo>
                <a:lnTo>
                  <a:pt x="246782" y="69461"/>
                </a:lnTo>
                <a:cubicBezTo>
                  <a:pt x="248986" y="62481"/>
                  <a:pt x="249525" y="55005"/>
                  <a:pt x="248266" y="47619"/>
                </a:cubicBezTo>
                <a:lnTo>
                  <a:pt x="216963" y="78963"/>
                </a:lnTo>
                <a:cubicBezTo>
                  <a:pt x="215883" y="80044"/>
                  <a:pt x="214084" y="80404"/>
                  <a:pt x="212645" y="80044"/>
                </a:cubicBezTo>
                <a:lnTo>
                  <a:pt x="187819" y="73559"/>
                </a:lnTo>
                <a:cubicBezTo>
                  <a:pt x="186379" y="72838"/>
                  <a:pt x="184940" y="71758"/>
                  <a:pt x="184580" y="70317"/>
                </a:cubicBezTo>
                <a:lnTo>
                  <a:pt x="178104" y="45458"/>
                </a:lnTo>
                <a:cubicBezTo>
                  <a:pt x="177384" y="44017"/>
                  <a:pt x="178104" y="42215"/>
                  <a:pt x="179183" y="41135"/>
                </a:cubicBezTo>
                <a:lnTo>
                  <a:pt x="210486" y="9791"/>
                </a:lnTo>
                <a:close/>
                <a:moveTo>
                  <a:pt x="128811" y="9071"/>
                </a:moveTo>
                <a:cubicBezTo>
                  <a:pt x="62966" y="9071"/>
                  <a:pt x="8995" y="62751"/>
                  <a:pt x="8995" y="129041"/>
                </a:cubicBezTo>
                <a:cubicBezTo>
                  <a:pt x="8995" y="142010"/>
                  <a:pt x="11154" y="154260"/>
                  <a:pt x="14752" y="165788"/>
                </a:cubicBezTo>
                <a:cubicBezTo>
                  <a:pt x="16192" y="163987"/>
                  <a:pt x="17991" y="162186"/>
                  <a:pt x="19430" y="160384"/>
                </a:cubicBezTo>
                <a:cubicBezTo>
                  <a:pt x="32023" y="147775"/>
                  <a:pt x="49654" y="142010"/>
                  <a:pt x="66564" y="144532"/>
                </a:cubicBezTo>
                <a:lnTo>
                  <a:pt x="98996" y="112203"/>
                </a:lnTo>
                <a:lnTo>
                  <a:pt x="147880" y="63471"/>
                </a:lnTo>
                <a:cubicBezTo>
                  <a:pt x="145362" y="46178"/>
                  <a:pt x="151119" y="28525"/>
                  <a:pt x="163352" y="16276"/>
                </a:cubicBezTo>
                <a:cubicBezTo>
                  <a:pt x="164072" y="15555"/>
                  <a:pt x="164791" y="15195"/>
                  <a:pt x="165151" y="14835"/>
                </a:cubicBezTo>
                <a:cubicBezTo>
                  <a:pt x="153637" y="10872"/>
                  <a:pt x="141404" y="9071"/>
                  <a:pt x="128811" y="9071"/>
                </a:cubicBezTo>
                <a:close/>
                <a:moveTo>
                  <a:pt x="128811" y="64"/>
                </a:moveTo>
                <a:cubicBezTo>
                  <a:pt x="144282" y="64"/>
                  <a:pt x="159394" y="2946"/>
                  <a:pt x="173786" y="8350"/>
                </a:cubicBezTo>
                <a:cubicBezTo>
                  <a:pt x="187819" y="-296"/>
                  <a:pt x="204729" y="-2458"/>
                  <a:pt x="220561" y="2946"/>
                </a:cubicBezTo>
                <a:cubicBezTo>
                  <a:pt x="222360" y="3666"/>
                  <a:pt x="223080" y="4747"/>
                  <a:pt x="223799" y="6188"/>
                </a:cubicBezTo>
                <a:cubicBezTo>
                  <a:pt x="223799" y="7629"/>
                  <a:pt x="223439" y="9071"/>
                  <a:pt x="222360" y="10512"/>
                </a:cubicBezTo>
                <a:lnTo>
                  <a:pt x="187459" y="45458"/>
                </a:lnTo>
                <a:lnTo>
                  <a:pt x="192496" y="65633"/>
                </a:lnTo>
                <a:lnTo>
                  <a:pt x="212645" y="70677"/>
                </a:lnTo>
                <a:lnTo>
                  <a:pt x="247546" y="35731"/>
                </a:lnTo>
                <a:cubicBezTo>
                  <a:pt x="248626" y="34650"/>
                  <a:pt x="250065" y="33929"/>
                  <a:pt x="251864" y="34289"/>
                </a:cubicBezTo>
                <a:cubicBezTo>
                  <a:pt x="253303" y="34650"/>
                  <a:pt x="254383" y="35731"/>
                  <a:pt x="255102" y="37532"/>
                </a:cubicBezTo>
                <a:cubicBezTo>
                  <a:pt x="260499" y="53384"/>
                  <a:pt x="258340" y="70317"/>
                  <a:pt x="249705" y="84007"/>
                </a:cubicBezTo>
                <a:cubicBezTo>
                  <a:pt x="255102" y="98418"/>
                  <a:pt x="257981" y="113549"/>
                  <a:pt x="257981" y="129041"/>
                </a:cubicBezTo>
                <a:lnTo>
                  <a:pt x="257981" y="289722"/>
                </a:lnTo>
                <a:cubicBezTo>
                  <a:pt x="257981" y="291163"/>
                  <a:pt x="256901" y="292964"/>
                  <a:pt x="255102" y="293685"/>
                </a:cubicBezTo>
                <a:cubicBezTo>
                  <a:pt x="254742" y="293685"/>
                  <a:pt x="254023" y="294045"/>
                  <a:pt x="253303" y="294045"/>
                </a:cubicBezTo>
                <a:cubicBezTo>
                  <a:pt x="252584" y="294045"/>
                  <a:pt x="251144" y="293685"/>
                  <a:pt x="250065" y="292604"/>
                </a:cubicBezTo>
                <a:lnTo>
                  <a:pt x="196814" y="238923"/>
                </a:lnTo>
                <a:cubicBezTo>
                  <a:pt x="176305" y="251893"/>
                  <a:pt x="152918" y="258378"/>
                  <a:pt x="128811" y="258378"/>
                </a:cubicBezTo>
                <a:cubicBezTo>
                  <a:pt x="112619" y="258378"/>
                  <a:pt x="96788" y="255136"/>
                  <a:pt x="82396" y="249371"/>
                </a:cubicBezTo>
                <a:cubicBezTo>
                  <a:pt x="75200" y="252974"/>
                  <a:pt x="66924" y="254775"/>
                  <a:pt x="59008" y="254775"/>
                </a:cubicBezTo>
                <a:cubicBezTo>
                  <a:pt x="44616" y="254775"/>
                  <a:pt x="30584" y="249371"/>
                  <a:pt x="19430" y="238563"/>
                </a:cubicBezTo>
                <a:cubicBezTo>
                  <a:pt x="2519" y="221630"/>
                  <a:pt x="-1079" y="196412"/>
                  <a:pt x="8636" y="175876"/>
                </a:cubicBezTo>
                <a:cubicBezTo>
                  <a:pt x="2879" y="161465"/>
                  <a:pt x="0" y="145613"/>
                  <a:pt x="0" y="129041"/>
                </a:cubicBezTo>
                <a:cubicBezTo>
                  <a:pt x="0" y="58067"/>
                  <a:pt x="57569" y="64"/>
                  <a:pt x="128811" y="6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81" name="Freeform 955">
            <a:extLst>
              <a:ext uri="{FF2B5EF4-FFF2-40B4-BE49-F238E27FC236}">
                <a16:creationId xmlns:a16="http://schemas.microsoft.com/office/drawing/2014/main" xmlns="" id="{78BA867C-A069-7647-8A4E-C10CE8BCE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142" y="5039257"/>
            <a:ext cx="462180" cy="462180"/>
          </a:xfrm>
          <a:custGeom>
            <a:avLst/>
            <a:gdLst>
              <a:gd name="T0" fmla="*/ 196513 w 293328"/>
              <a:gd name="T1" fmla="*/ 286084 h 293329"/>
              <a:gd name="T2" fmla="*/ 9031 w 293328"/>
              <a:gd name="T3" fmla="*/ 223514 h 293329"/>
              <a:gd name="T4" fmla="*/ 278513 w 293328"/>
              <a:gd name="T5" fmla="*/ 250278 h 293329"/>
              <a:gd name="T6" fmla="*/ 9031 w 293328"/>
              <a:gd name="T7" fmla="*/ 223514 h 293329"/>
              <a:gd name="T8" fmla="*/ 240824 w 293328"/>
              <a:gd name="T9" fmla="*/ 168939 h 293329"/>
              <a:gd name="T10" fmla="*/ 185281 w 293328"/>
              <a:gd name="T11" fmla="*/ 168939 h 293329"/>
              <a:gd name="T12" fmla="*/ 261949 w 293328"/>
              <a:gd name="T13" fmla="*/ 134167 h 293329"/>
              <a:gd name="T14" fmla="*/ 237989 w 293328"/>
              <a:gd name="T15" fmla="*/ 143383 h 293329"/>
              <a:gd name="T16" fmla="*/ 189895 w 293328"/>
              <a:gd name="T17" fmla="*/ 134167 h 293329"/>
              <a:gd name="T18" fmla="*/ 212612 w 293328"/>
              <a:gd name="T19" fmla="*/ 143383 h 293329"/>
              <a:gd name="T20" fmla="*/ 189895 w 293328"/>
              <a:gd name="T21" fmla="*/ 134167 h 293329"/>
              <a:gd name="T22" fmla="*/ 264782 w 293328"/>
              <a:gd name="T23" fmla="*/ 108244 h 293329"/>
              <a:gd name="T24" fmla="*/ 185281 w 293328"/>
              <a:gd name="T25" fmla="*/ 108244 h 293329"/>
              <a:gd name="T26" fmla="*/ 101384 w 293328"/>
              <a:gd name="T27" fmla="*/ 95494 h 293329"/>
              <a:gd name="T28" fmla="*/ 131215 w 293328"/>
              <a:gd name="T29" fmla="*/ 82739 h 293329"/>
              <a:gd name="T30" fmla="*/ 92761 w 293328"/>
              <a:gd name="T31" fmla="*/ 130124 h 293329"/>
              <a:gd name="T32" fmla="*/ 237989 w 293328"/>
              <a:gd name="T33" fmla="*/ 75070 h 293329"/>
              <a:gd name="T34" fmla="*/ 261949 w 293328"/>
              <a:gd name="T35" fmla="*/ 84272 h 293329"/>
              <a:gd name="T36" fmla="*/ 237989 w 293328"/>
              <a:gd name="T37" fmla="*/ 75070 h 293329"/>
              <a:gd name="T38" fmla="*/ 216871 w 293328"/>
              <a:gd name="T39" fmla="*/ 79670 h 293329"/>
              <a:gd name="T40" fmla="*/ 185281 w 293328"/>
              <a:gd name="T41" fmla="*/ 79670 h 293329"/>
              <a:gd name="T42" fmla="*/ 69760 w 293328"/>
              <a:gd name="T43" fmla="*/ 75810 h 293329"/>
              <a:gd name="T44" fmla="*/ 97072 w 293328"/>
              <a:gd name="T45" fmla="*/ 63785 h 293329"/>
              <a:gd name="T46" fmla="*/ 137322 w 293328"/>
              <a:gd name="T47" fmla="*/ 71802 h 293329"/>
              <a:gd name="T48" fmla="*/ 137322 w 293328"/>
              <a:gd name="T49" fmla="*/ 124292 h 293329"/>
              <a:gd name="T50" fmla="*/ 95276 w 293328"/>
              <a:gd name="T51" fmla="*/ 141423 h 293329"/>
              <a:gd name="T52" fmla="*/ 54306 w 293328"/>
              <a:gd name="T53" fmla="*/ 75810 h 293329"/>
              <a:gd name="T54" fmla="*/ 97866 w 293328"/>
              <a:gd name="T55" fmla="*/ 32619 h 293329"/>
              <a:gd name="T56" fmla="*/ 97866 w 293328"/>
              <a:gd name="T57" fmla="*/ 188470 h 293329"/>
              <a:gd name="T58" fmla="*/ 97866 w 293328"/>
              <a:gd name="T59" fmla="*/ 32619 h 293329"/>
              <a:gd name="T60" fmla="*/ 271164 w 293328"/>
              <a:gd name="T61" fmla="*/ 27152 h 293329"/>
              <a:gd name="T62" fmla="*/ 263423 w 293328"/>
              <a:gd name="T63" fmla="*/ 30234 h 293329"/>
              <a:gd name="T64" fmla="*/ 217102 w 293328"/>
              <a:gd name="T65" fmla="*/ 24071 h 293329"/>
              <a:gd name="T66" fmla="*/ 223368 w 293328"/>
              <a:gd name="T67" fmla="*/ 30234 h 293329"/>
              <a:gd name="T68" fmla="*/ 215628 w 293328"/>
              <a:gd name="T69" fmla="*/ 27152 h 293329"/>
              <a:gd name="T70" fmla="*/ 248788 w 293328"/>
              <a:gd name="T71" fmla="*/ 28384 h 293329"/>
              <a:gd name="T72" fmla="*/ 244187 w 293328"/>
              <a:gd name="T73" fmla="*/ 23958 h 293329"/>
              <a:gd name="T74" fmla="*/ 172139 w 293328"/>
              <a:gd name="T75" fmla="*/ 97194 h 293329"/>
              <a:gd name="T76" fmla="*/ 97866 w 293328"/>
              <a:gd name="T77" fmla="*/ 199294 h 293329"/>
              <a:gd name="T78" fmla="*/ 23957 w 293328"/>
              <a:gd name="T79" fmla="*/ 97194 h 293329"/>
              <a:gd name="T80" fmla="*/ 16256 w 293328"/>
              <a:gd name="T81" fmla="*/ 8682 h 293329"/>
              <a:gd name="T82" fmla="*/ 286098 w 293328"/>
              <a:gd name="T83" fmla="*/ 214473 h 293329"/>
              <a:gd name="T84" fmla="*/ 16256 w 293328"/>
              <a:gd name="T85" fmla="*/ 8682 h 293329"/>
              <a:gd name="T86" fmla="*/ 295129 w 293328"/>
              <a:gd name="T87" fmla="*/ 16276 h 293329"/>
              <a:gd name="T88" fmla="*/ 278513 w 293328"/>
              <a:gd name="T89" fmla="*/ 259320 h 293329"/>
              <a:gd name="T90" fmla="*/ 236970 w 293328"/>
              <a:gd name="T91" fmla="*/ 286084 h 293329"/>
              <a:gd name="T92" fmla="*/ 58159 w 293328"/>
              <a:gd name="T93" fmla="*/ 295126 h 293329"/>
              <a:gd name="T94" fmla="*/ 89587 w 293328"/>
              <a:gd name="T95" fmla="*/ 286084 h 293329"/>
              <a:gd name="T96" fmla="*/ 0 w 293328"/>
              <a:gd name="T97" fmla="*/ 243045 h 293329"/>
              <a:gd name="T98" fmla="*/ 16256 w 293328"/>
              <a:gd name="T99" fmla="*/ 0 h 29332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93328" h="293329">
                <a:moveTo>
                  <a:pt x="97656" y="257741"/>
                </a:moveTo>
                <a:lnTo>
                  <a:pt x="97656" y="284342"/>
                </a:lnTo>
                <a:lnTo>
                  <a:pt x="195313" y="284342"/>
                </a:lnTo>
                <a:lnTo>
                  <a:pt x="195313" y="257741"/>
                </a:lnTo>
                <a:lnTo>
                  <a:pt x="97656" y="257741"/>
                </a:lnTo>
                <a:close/>
                <a:moveTo>
                  <a:pt x="8976" y="222153"/>
                </a:moveTo>
                <a:lnTo>
                  <a:pt x="8976" y="241565"/>
                </a:lnTo>
                <a:cubicBezTo>
                  <a:pt x="8976" y="245519"/>
                  <a:pt x="12207" y="248754"/>
                  <a:pt x="16156" y="248754"/>
                </a:cubicBezTo>
                <a:lnTo>
                  <a:pt x="276813" y="248754"/>
                </a:lnTo>
                <a:cubicBezTo>
                  <a:pt x="281121" y="248754"/>
                  <a:pt x="284352" y="245519"/>
                  <a:pt x="284352" y="241565"/>
                </a:cubicBezTo>
                <a:lnTo>
                  <a:pt x="284352" y="222153"/>
                </a:lnTo>
                <a:lnTo>
                  <a:pt x="8976" y="222153"/>
                </a:lnTo>
                <a:close/>
                <a:moveTo>
                  <a:pt x="188810" y="163513"/>
                </a:moveTo>
                <a:lnTo>
                  <a:pt x="235052" y="163513"/>
                </a:lnTo>
                <a:cubicBezTo>
                  <a:pt x="237561" y="163513"/>
                  <a:pt x="239354" y="165345"/>
                  <a:pt x="239354" y="167909"/>
                </a:cubicBezTo>
                <a:cubicBezTo>
                  <a:pt x="239354" y="170474"/>
                  <a:pt x="237561" y="172672"/>
                  <a:pt x="235052" y="172672"/>
                </a:cubicBezTo>
                <a:lnTo>
                  <a:pt x="188810" y="172672"/>
                </a:lnTo>
                <a:cubicBezTo>
                  <a:pt x="186301" y="172672"/>
                  <a:pt x="184150" y="170474"/>
                  <a:pt x="184150" y="167909"/>
                </a:cubicBezTo>
                <a:cubicBezTo>
                  <a:pt x="184150" y="165345"/>
                  <a:pt x="186301" y="163513"/>
                  <a:pt x="188810" y="163513"/>
                </a:cubicBezTo>
                <a:close/>
                <a:moveTo>
                  <a:pt x="236537" y="133350"/>
                </a:moveTo>
                <a:lnTo>
                  <a:pt x="260350" y="133350"/>
                </a:lnTo>
                <a:cubicBezTo>
                  <a:pt x="262914" y="133350"/>
                  <a:pt x="264746" y="135182"/>
                  <a:pt x="264746" y="137746"/>
                </a:cubicBezTo>
                <a:cubicBezTo>
                  <a:pt x="264746" y="140310"/>
                  <a:pt x="262914" y="142509"/>
                  <a:pt x="260350" y="142509"/>
                </a:cubicBezTo>
                <a:lnTo>
                  <a:pt x="236537" y="142509"/>
                </a:lnTo>
                <a:cubicBezTo>
                  <a:pt x="234339" y="142509"/>
                  <a:pt x="231775" y="140310"/>
                  <a:pt x="231775" y="137746"/>
                </a:cubicBezTo>
                <a:cubicBezTo>
                  <a:pt x="231775" y="135182"/>
                  <a:pt x="234339" y="133350"/>
                  <a:pt x="236537" y="133350"/>
                </a:cubicBezTo>
                <a:close/>
                <a:moveTo>
                  <a:pt x="188736" y="133350"/>
                </a:moveTo>
                <a:lnTo>
                  <a:pt x="211314" y="133350"/>
                </a:lnTo>
                <a:cubicBezTo>
                  <a:pt x="213783" y="133350"/>
                  <a:pt x="215547" y="135182"/>
                  <a:pt x="215547" y="137746"/>
                </a:cubicBezTo>
                <a:cubicBezTo>
                  <a:pt x="215547" y="140310"/>
                  <a:pt x="213783" y="142509"/>
                  <a:pt x="211314" y="142509"/>
                </a:cubicBezTo>
                <a:lnTo>
                  <a:pt x="188736" y="142509"/>
                </a:lnTo>
                <a:cubicBezTo>
                  <a:pt x="186267" y="142509"/>
                  <a:pt x="184150" y="140310"/>
                  <a:pt x="184150" y="137746"/>
                </a:cubicBezTo>
                <a:cubicBezTo>
                  <a:pt x="184150" y="135182"/>
                  <a:pt x="186267" y="133350"/>
                  <a:pt x="188736" y="133350"/>
                </a:cubicBezTo>
                <a:close/>
                <a:moveTo>
                  <a:pt x="188819" y="103188"/>
                </a:moveTo>
                <a:lnTo>
                  <a:pt x="258856" y="103188"/>
                </a:lnTo>
                <a:cubicBezTo>
                  <a:pt x="261370" y="103188"/>
                  <a:pt x="263166" y="105386"/>
                  <a:pt x="263166" y="107584"/>
                </a:cubicBezTo>
                <a:cubicBezTo>
                  <a:pt x="263166" y="110515"/>
                  <a:pt x="261370" y="112347"/>
                  <a:pt x="258856" y="112347"/>
                </a:cubicBezTo>
                <a:lnTo>
                  <a:pt x="188819" y="112347"/>
                </a:lnTo>
                <a:cubicBezTo>
                  <a:pt x="186305" y="112347"/>
                  <a:pt x="184150" y="110515"/>
                  <a:pt x="184150" y="107584"/>
                </a:cubicBezTo>
                <a:cubicBezTo>
                  <a:pt x="184150" y="105386"/>
                  <a:pt x="186305" y="103188"/>
                  <a:pt x="188819" y="103188"/>
                </a:cubicBezTo>
                <a:close/>
                <a:moveTo>
                  <a:pt x="130413" y="82234"/>
                </a:moveTo>
                <a:lnTo>
                  <a:pt x="100766" y="94914"/>
                </a:lnTo>
                <a:lnTo>
                  <a:pt x="100766" y="129332"/>
                </a:lnTo>
                <a:lnTo>
                  <a:pt x="130413" y="116652"/>
                </a:lnTo>
                <a:lnTo>
                  <a:pt x="130413" y="82234"/>
                </a:lnTo>
                <a:close/>
                <a:moveTo>
                  <a:pt x="62547" y="82234"/>
                </a:moveTo>
                <a:lnTo>
                  <a:pt x="62547" y="116652"/>
                </a:lnTo>
                <a:lnTo>
                  <a:pt x="92194" y="129332"/>
                </a:lnTo>
                <a:lnTo>
                  <a:pt x="92194" y="94914"/>
                </a:lnTo>
                <a:lnTo>
                  <a:pt x="62547" y="82234"/>
                </a:lnTo>
                <a:close/>
                <a:moveTo>
                  <a:pt x="236537" y="74613"/>
                </a:moveTo>
                <a:lnTo>
                  <a:pt x="260350" y="74613"/>
                </a:lnTo>
                <a:cubicBezTo>
                  <a:pt x="262914" y="74613"/>
                  <a:pt x="264746" y="76518"/>
                  <a:pt x="264746" y="79185"/>
                </a:cubicBezTo>
                <a:cubicBezTo>
                  <a:pt x="264746" y="81852"/>
                  <a:pt x="262914" y="83757"/>
                  <a:pt x="260350" y="83757"/>
                </a:cubicBezTo>
                <a:lnTo>
                  <a:pt x="236537" y="83757"/>
                </a:lnTo>
                <a:cubicBezTo>
                  <a:pt x="234339" y="83757"/>
                  <a:pt x="231775" y="81852"/>
                  <a:pt x="231775" y="79185"/>
                </a:cubicBezTo>
                <a:cubicBezTo>
                  <a:pt x="231775" y="76518"/>
                  <a:pt x="234339" y="74613"/>
                  <a:pt x="236537" y="74613"/>
                </a:cubicBezTo>
                <a:close/>
                <a:moveTo>
                  <a:pt x="188736" y="74613"/>
                </a:moveTo>
                <a:lnTo>
                  <a:pt x="211314" y="74613"/>
                </a:lnTo>
                <a:cubicBezTo>
                  <a:pt x="213783" y="74613"/>
                  <a:pt x="215547" y="76518"/>
                  <a:pt x="215547" y="79185"/>
                </a:cubicBezTo>
                <a:cubicBezTo>
                  <a:pt x="215547" y="81852"/>
                  <a:pt x="213783" y="83757"/>
                  <a:pt x="211314" y="83757"/>
                </a:cubicBezTo>
                <a:lnTo>
                  <a:pt x="188736" y="83757"/>
                </a:lnTo>
                <a:cubicBezTo>
                  <a:pt x="186267" y="83757"/>
                  <a:pt x="184150" y="81852"/>
                  <a:pt x="184150" y="79185"/>
                </a:cubicBezTo>
                <a:cubicBezTo>
                  <a:pt x="184150" y="76518"/>
                  <a:pt x="186267" y="74613"/>
                  <a:pt x="188736" y="74613"/>
                </a:cubicBezTo>
                <a:close/>
                <a:moveTo>
                  <a:pt x="96480" y="63395"/>
                </a:moveTo>
                <a:lnTo>
                  <a:pt x="69334" y="75350"/>
                </a:lnTo>
                <a:lnTo>
                  <a:pt x="96480" y="86944"/>
                </a:lnTo>
                <a:lnTo>
                  <a:pt x="123626" y="75350"/>
                </a:lnTo>
                <a:lnTo>
                  <a:pt x="96480" y="63395"/>
                </a:lnTo>
                <a:close/>
                <a:moveTo>
                  <a:pt x="94694" y="54699"/>
                </a:moveTo>
                <a:cubicBezTo>
                  <a:pt x="95766" y="53975"/>
                  <a:pt x="97195" y="53975"/>
                  <a:pt x="98266" y="54699"/>
                </a:cubicBezTo>
                <a:lnTo>
                  <a:pt x="136485" y="71365"/>
                </a:lnTo>
                <a:cubicBezTo>
                  <a:pt x="138271" y="72090"/>
                  <a:pt x="139343" y="73539"/>
                  <a:pt x="139343" y="75350"/>
                </a:cubicBezTo>
                <a:lnTo>
                  <a:pt x="139343" y="119550"/>
                </a:lnTo>
                <a:cubicBezTo>
                  <a:pt x="139343" y="121362"/>
                  <a:pt x="138271" y="123173"/>
                  <a:pt x="136485" y="123535"/>
                </a:cubicBezTo>
                <a:lnTo>
                  <a:pt x="98266" y="140563"/>
                </a:lnTo>
                <a:cubicBezTo>
                  <a:pt x="97552" y="140926"/>
                  <a:pt x="97195" y="140926"/>
                  <a:pt x="96480" y="140926"/>
                </a:cubicBezTo>
                <a:cubicBezTo>
                  <a:pt x="95766" y="140926"/>
                  <a:pt x="95051" y="140926"/>
                  <a:pt x="94694" y="140563"/>
                </a:cubicBezTo>
                <a:lnTo>
                  <a:pt x="56475" y="123535"/>
                </a:lnTo>
                <a:cubicBezTo>
                  <a:pt x="55046" y="123173"/>
                  <a:pt x="53975" y="121362"/>
                  <a:pt x="53975" y="119550"/>
                </a:cubicBezTo>
                <a:lnTo>
                  <a:pt x="53975" y="75350"/>
                </a:lnTo>
                <a:cubicBezTo>
                  <a:pt x="53975" y="73539"/>
                  <a:pt x="55046" y="72090"/>
                  <a:pt x="56475" y="71365"/>
                </a:cubicBezTo>
                <a:lnTo>
                  <a:pt x="94694" y="54699"/>
                </a:lnTo>
                <a:close/>
                <a:moveTo>
                  <a:pt x="97269" y="32419"/>
                </a:moveTo>
                <a:cubicBezTo>
                  <a:pt x="79900" y="32419"/>
                  <a:pt x="63616" y="39232"/>
                  <a:pt x="51675" y="51423"/>
                </a:cubicBezTo>
                <a:cubicBezTo>
                  <a:pt x="26345" y="76165"/>
                  <a:pt x="26345" y="117042"/>
                  <a:pt x="51675" y="142142"/>
                </a:cubicBezTo>
                <a:lnTo>
                  <a:pt x="97269" y="187322"/>
                </a:lnTo>
                <a:lnTo>
                  <a:pt x="142863" y="142142"/>
                </a:lnTo>
                <a:cubicBezTo>
                  <a:pt x="168193" y="117042"/>
                  <a:pt x="168193" y="76165"/>
                  <a:pt x="142863" y="51423"/>
                </a:cubicBezTo>
                <a:cubicBezTo>
                  <a:pt x="130922" y="39232"/>
                  <a:pt x="114276" y="32419"/>
                  <a:pt x="97269" y="32419"/>
                </a:cubicBezTo>
                <a:close/>
                <a:moveTo>
                  <a:pt x="261815" y="23926"/>
                </a:moveTo>
                <a:cubicBezTo>
                  <a:pt x="263647" y="22225"/>
                  <a:pt x="266578" y="22565"/>
                  <a:pt x="268410" y="23926"/>
                </a:cubicBezTo>
                <a:cubicBezTo>
                  <a:pt x="269142" y="24946"/>
                  <a:pt x="269509" y="25967"/>
                  <a:pt x="269509" y="26987"/>
                </a:cubicBezTo>
                <a:cubicBezTo>
                  <a:pt x="269509" y="28008"/>
                  <a:pt x="269142" y="29028"/>
                  <a:pt x="268410" y="30049"/>
                </a:cubicBezTo>
                <a:cubicBezTo>
                  <a:pt x="267311" y="30729"/>
                  <a:pt x="266578" y="31410"/>
                  <a:pt x="265113" y="31410"/>
                </a:cubicBezTo>
                <a:cubicBezTo>
                  <a:pt x="264014" y="31410"/>
                  <a:pt x="262914" y="30729"/>
                  <a:pt x="261815" y="30049"/>
                </a:cubicBezTo>
                <a:cubicBezTo>
                  <a:pt x="261083" y="29028"/>
                  <a:pt x="260350" y="28008"/>
                  <a:pt x="260350" y="26987"/>
                </a:cubicBezTo>
                <a:cubicBezTo>
                  <a:pt x="260350" y="25967"/>
                  <a:pt x="261083" y="24946"/>
                  <a:pt x="261815" y="23926"/>
                </a:cubicBezTo>
                <a:close/>
                <a:moveTo>
                  <a:pt x="215777" y="23926"/>
                </a:moveTo>
                <a:cubicBezTo>
                  <a:pt x="217243" y="22225"/>
                  <a:pt x="220540" y="22565"/>
                  <a:pt x="222005" y="23926"/>
                </a:cubicBezTo>
                <a:cubicBezTo>
                  <a:pt x="222738" y="24946"/>
                  <a:pt x="223471" y="25967"/>
                  <a:pt x="223471" y="26987"/>
                </a:cubicBezTo>
                <a:cubicBezTo>
                  <a:pt x="223471" y="28008"/>
                  <a:pt x="222738" y="29028"/>
                  <a:pt x="222005" y="30049"/>
                </a:cubicBezTo>
                <a:cubicBezTo>
                  <a:pt x="221273" y="30729"/>
                  <a:pt x="219807" y="31410"/>
                  <a:pt x="218708" y="31410"/>
                </a:cubicBezTo>
                <a:cubicBezTo>
                  <a:pt x="217609" y="31410"/>
                  <a:pt x="216510" y="30729"/>
                  <a:pt x="215777" y="30049"/>
                </a:cubicBezTo>
                <a:cubicBezTo>
                  <a:pt x="214678" y="29028"/>
                  <a:pt x="214312" y="28008"/>
                  <a:pt x="214312" y="26987"/>
                </a:cubicBezTo>
                <a:cubicBezTo>
                  <a:pt x="214312" y="25967"/>
                  <a:pt x="214678" y="24946"/>
                  <a:pt x="215777" y="23926"/>
                </a:cubicBezTo>
                <a:close/>
                <a:moveTo>
                  <a:pt x="242697" y="23813"/>
                </a:moveTo>
                <a:cubicBezTo>
                  <a:pt x="245364" y="23813"/>
                  <a:pt x="247269" y="25645"/>
                  <a:pt x="247269" y="28209"/>
                </a:cubicBezTo>
                <a:cubicBezTo>
                  <a:pt x="247269" y="30773"/>
                  <a:pt x="245364" y="32972"/>
                  <a:pt x="242697" y="32972"/>
                </a:cubicBezTo>
                <a:cubicBezTo>
                  <a:pt x="240030" y="32972"/>
                  <a:pt x="238125" y="30773"/>
                  <a:pt x="238125" y="28209"/>
                </a:cubicBezTo>
                <a:cubicBezTo>
                  <a:pt x="238125" y="25645"/>
                  <a:pt x="240030" y="23813"/>
                  <a:pt x="242697" y="23813"/>
                </a:cubicBezTo>
                <a:close/>
                <a:moveTo>
                  <a:pt x="97269" y="23813"/>
                </a:moveTo>
                <a:cubicBezTo>
                  <a:pt x="117171" y="23813"/>
                  <a:pt x="135626" y="31343"/>
                  <a:pt x="149377" y="44969"/>
                </a:cubicBezTo>
                <a:cubicBezTo>
                  <a:pt x="163127" y="58953"/>
                  <a:pt x="171088" y="77240"/>
                  <a:pt x="171088" y="96603"/>
                </a:cubicBezTo>
                <a:cubicBezTo>
                  <a:pt x="171088" y="115966"/>
                  <a:pt x="163127" y="134253"/>
                  <a:pt x="149377" y="148238"/>
                </a:cubicBezTo>
                <a:lnTo>
                  <a:pt x="100526" y="196645"/>
                </a:lnTo>
                <a:cubicBezTo>
                  <a:pt x="99440" y="197721"/>
                  <a:pt x="98355" y="198080"/>
                  <a:pt x="97269" y="198080"/>
                </a:cubicBezTo>
                <a:cubicBezTo>
                  <a:pt x="96184" y="198080"/>
                  <a:pt x="94736" y="197721"/>
                  <a:pt x="94012" y="196645"/>
                </a:cubicBezTo>
                <a:lnTo>
                  <a:pt x="45162" y="148238"/>
                </a:lnTo>
                <a:cubicBezTo>
                  <a:pt x="31411" y="134253"/>
                  <a:pt x="23812" y="115966"/>
                  <a:pt x="23812" y="96603"/>
                </a:cubicBezTo>
                <a:cubicBezTo>
                  <a:pt x="23812" y="77240"/>
                  <a:pt x="31411" y="58953"/>
                  <a:pt x="45162" y="44969"/>
                </a:cubicBezTo>
                <a:cubicBezTo>
                  <a:pt x="59274" y="31343"/>
                  <a:pt x="77729" y="23813"/>
                  <a:pt x="97269" y="23813"/>
                </a:cubicBezTo>
                <a:close/>
                <a:moveTo>
                  <a:pt x="16156" y="8627"/>
                </a:moveTo>
                <a:cubicBezTo>
                  <a:pt x="12207" y="8627"/>
                  <a:pt x="8976" y="12222"/>
                  <a:pt x="8976" y="16176"/>
                </a:cubicBezTo>
                <a:lnTo>
                  <a:pt x="8976" y="213167"/>
                </a:lnTo>
                <a:lnTo>
                  <a:pt x="284352" y="213167"/>
                </a:lnTo>
                <a:lnTo>
                  <a:pt x="284352" y="16176"/>
                </a:lnTo>
                <a:cubicBezTo>
                  <a:pt x="284352" y="12222"/>
                  <a:pt x="281121" y="8627"/>
                  <a:pt x="276813" y="8627"/>
                </a:cubicBezTo>
                <a:lnTo>
                  <a:pt x="16156" y="8627"/>
                </a:lnTo>
                <a:close/>
                <a:moveTo>
                  <a:pt x="16156" y="0"/>
                </a:moveTo>
                <a:lnTo>
                  <a:pt x="276813" y="0"/>
                </a:lnTo>
                <a:cubicBezTo>
                  <a:pt x="285788" y="0"/>
                  <a:pt x="293328" y="7189"/>
                  <a:pt x="293328" y="16176"/>
                </a:cubicBezTo>
                <a:lnTo>
                  <a:pt x="293328" y="217480"/>
                </a:lnTo>
                <a:lnTo>
                  <a:pt x="293328" y="241565"/>
                </a:lnTo>
                <a:cubicBezTo>
                  <a:pt x="293328" y="250192"/>
                  <a:pt x="285788" y="257741"/>
                  <a:pt x="276813" y="257741"/>
                </a:cubicBezTo>
                <a:lnTo>
                  <a:pt x="204288" y="257741"/>
                </a:lnTo>
                <a:lnTo>
                  <a:pt x="204288" y="284342"/>
                </a:lnTo>
                <a:lnTo>
                  <a:pt x="235524" y="284342"/>
                </a:lnTo>
                <a:cubicBezTo>
                  <a:pt x="238037" y="284342"/>
                  <a:pt x="239832" y="286499"/>
                  <a:pt x="239832" y="288656"/>
                </a:cubicBezTo>
                <a:cubicBezTo>
                  <a:pt x="239832" y="291172"/>
                  <a:pt x="238037" y="293329"/>
                  <a:pt x="235524" y="293329"/>
                </a:cubicBezTo>
                <a:lnTo>
                  <a:pt x="57804" y="293329"/>
                </a:lnTo>
                <a:cubicBezTo>
                  <a:pt x="55291" y="293329"/>
                  <a:pt x="53495" y="291172"/>
                  <a:pt x="53495" y="288656"/>
                </a:cubicBezTo>
                <a:cubicBezTo>
                  <a:pt x="53495" y="286499"/>
                  <a:pt x="55291" y="284342"/>
                  <a:pt x="57804" y="284342"/>
                </a:cubicBezTo>
                <a:lnTo>
                  <a:pt x="89040" y="284342"/>
                </a:lnTo>
                <a:lnTo>
                  <a:pt x="89040" y="257741"/>
                </a:lnTo>
                <a:lnTo>
                  <a:pt x="16156" y="257741"/>
                </a:lnTo>
                <a:cubicBezTo>
                  <a:pt x="7540" y="257741"/>
                  <a:pt x="0" y="250192"/>
                  <a:pt x="0" y="241565"/>
                </a:cubicBezTo>
                <a:lnTo>
                  <a:pt x="0" y="217480"/>
                </a:lnTo>
                <a:lnTo>
                  <a:pt x="0" y="16176"/>
                </a:lnTo>
                <a:cubicBezTo>
                  <a:pt x="0" y="7189"/>
                  <a:pt x="7540" y="0"/>
                  <a:pt x="1615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4AECB786-2595-8140-842E-41CDD35545B8}"/>
              </a:ext>
            </a:extLst>
          </p:cNvPr>
          <p:cNvSpPr txBox="1"/>
          <p:nvPr/>
        </p:nvSpPr>
        <p:spPr>
          <a:xfrm>
            <a:off x="3626222" y="3866066"/>
            <a:ext cx="212910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Phase III Emergency Relief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xmlns="" id="{C24ADD85-B5B8-E34E-B5A0-2CCFC76233BF}"/>
              </a:ext>
            </a:extLst>
          </p:cNvPr>
          <p:cNvSpPr txBox="1">
            <a:spLocks/>
          </p:cNvSpPr>
          <p:nvPr/>
        </p:nvSpPr>
        <p:spPr>
          <a:xfrm>
            <a:off x="3563187" y="4187797"/>
            <a:ext cx="2264296" cy="978994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200" dirty="0">
                <a:solidFill>
                  <a:schemeClr val="accent2"/>
                </a:solidFill>
                <a:latin typeface="Open Sans"/>
                <a:ea typeface="Open Sans Light" panose="020B0306030504020204" pitchFamily="34" charset="0"/>
                <a:cs typeface="Open Sans Light" panose="020B0306030504020204" pitchFamily="34" charset="0"/>
              </a:rPr>
              <a:t>To be approved by Board.</a:t>
            </a:r>
          </a:p>
          <a:p>
            <a:pPr>
              <a:lnSpc>
                <a:spcPts val="1313"/>
              </a:lnSpc>
            </a:pPr>
            <a:r>
              <a:rPr lang="en-US" sz="1200" dirty="0">
                <a:solidFill>
                  <a:schemeClr val="accent2"/>
                </a:solidFill>
                <a:latin typeface="Open Sans"/>
                <a:ea typeface="Open Sans Light" panose="020B0306030504020204" pitchFamily="34" charset="0"/>
                <a:cs typeface="Open Sans Light" panose="020B0306030504020204" pitchFamily="34" charset="0"/>
              </a:rPr>
              <a:t>About R80 000 per project</a:t>
            </a:r>
          </a:p>
          <a:p>
            <a:pPr>
              <a:lnSpc>
                <a:spcPts val="1313"/>
              </a:lnSpc>
            </a:pPr>
            <a:r>
              <a:rPr lang="en-US" sz="1200" dirty="0">
                <a:solidFill>
                  <a:schemeClr val="accent2"/>
                </a:solidFill>
                <a:latin typeface="Open Sans"/>
                <a:ea typeface="Open Sans Light" panose="020B0306030504020204" pitchFamily="34" charset="0"/>
                <a:cs typeface="Open Sans Light" panose="020B0306030504020204" pitchFamily="34" charset="0"/>
              </a:rPr>
              <a:t>Announced in Q3</a:t>
            </a:r>
          </a:p>
          <a:p>
            <a:pPr>
              <a:lnSpc>
                <a:spcPts val="1313"/>
              </a:lnSpc>
            </a:pPr>
            <a:r>
              <a:rPr lang="en-US" sz="1200" dirty="0">
                <a:solidFill>
                  <a:schemeClr val="accent2"/>
                </a:solidFill>
                <a:latin typeface="Open Sans"/>
                <a:ea typeface="Open Sans Light" panose="020B0306030504020204" pitchFamily="34" charset="0"/>
                <a:cs typeface="Open Sans Light" panose="020B0306030504020204" pitchFamily="34" charset="0"/>
              </a:rPr>
              <a:t>Content Production for Broadcasters only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9AB1A047-382C-5844-9918-DB21330A0D66}"/>
              </a:ext>
            </a:extLst>
          </p:cNvPr>
          <p:cNvSpPr txBox="1"/>
          <p:nvPr/>
        </p:nvSpPr>
        <p:spPr>
          <a:xfrm>
            <a:off x="6304178" y="2121162"/>
            <a:ext cx="208101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Phase II Emergency Relief</a:t>
            </a:r>
          </a:p>
        </p:txBody>
      </p:sp>
      <p:sp>
        <p:nvSpPr>
          <p:cNvPr id="85" name="Subtitle 2">
            <a:extLst>
              <a:ext uri="{FF2B5EF4-FFF2-40B4-BE49-F238E27FC236}">
                <a16:creationId xmlns:a16="http://schemas.microsoft.com/office/drawing/2014/main" xmlns="" id="{35272E44-0BBE-5E42-8CCC-A432F17D7812}"/>
              </a:ext>
            </a:extLst>
          </p:cNvPr>
          <p:cNvSpPr txBox="1">
            <a:spLocks/>
          </p:cNvSpPr>
          <p:nvPr/>
        </p:nvSpPr>
        <p:spPr>
          <a:xfrm>
            <a:off x="5813642" y="2426932"/>
            <a:ext cx="2858845" cy="1327295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ZA" sz="1200" dirty="0">
                <a:solidFill>
                  <a:schemeClr val="accent3">
                    <a:lumMod val="50000"/>
                  </a:schemeClr>
                </a:solidFill>
              </a:rPr>
              <a:t>R50 000 &amp; R20 000 packages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ZA" sz="1200" dirty="0">
                <a:solidFill>
                  <a:schemeClr val="accent3">
                    <a:lumMod val="50000"/>
                  </a:schemeClr>
                </a:solidFill>
              </a:rPr>
              <a:t>Rentals/Bond repayments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ZA" sz="1200" dirty="0">
                <a:solidFill>
                  <a:schemeClr val="accent3">
                    <a:lumMod val="50000"/>
                  </a:schemeClr>
                </a:solidFill>
              </a:rPr>
              <a:t>Salaries/Stipends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ZA" sz="1200" dirty="0">
                <a:solidFill>
                  <a:schemeClr val="accent3">
                    <a:lumMod val="50000"/>
                  </a:schemeClr>
                </a:solidFill>
              </a:rPr>
              <a:t>Hygiene Essentials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ZA" sz="1200" dirty="0">
                <a:solidFill>
                  <a:schemeClr val="accent3">
                    <a:lumMod val="50000"/>
                  </a:schemeClr>
                </a:solidFill>
              </a:rPr>
              <a:t>Telecommunications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ZA" sz="1200" dirty="0">
                <a:solidFill>
                  <a:schemeClr val="accent3">
                    <a:lumMod val="50000"/>
                  </a:schemeClr>
                </a:solidFill>
              </a:rPr>
              <a:t>Content generation &amp; Dissemination</a:t>
            </a:r>
            <a:endParaRPr lang="en-US" sz="1100" dirty="0">
              <a:solidFill>
                <a:schemeClr val="accent3">
                  <a:lumMod val="50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38285D15-2360-E14A-8D73-8CD4FD65D54F}"/>
              </a:ext>
            </a:extLst>
          </p:cNvPr>
          <p:cNvSpPr txBox="1"/>
          <p:nvPr/>
        </p:nvSpPr>
        <p:spPr>
          <a:xfrm>
            <a:off x="950052" y="2231292"/>
            <a:ext cx="2306081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First Phase Emergency Relief</a:t>
            </a:r>
          </a:p>
        </p:txBody>
      </p:sp>
      <p:sp>
        <p:nvSpPr>
          <p:cNvPr id="87" name="Subtitle 2">
            <a:extLst>
              <a:ext uri="{FF2B5EF4-FFF2-40B4-BE49-F238E27FC236}">
                <a16:creationId xmlns:a16="http://schemas.microsoft.com/office/drawing/2014/main" xmlns="" id="{29E32394-66DC-024E-B227-791ADAC74716}"/>
              </a:ext>
            </a:extLst>
          </p:cNvPr>
          <p:cNvSpPr txBox="1">
            <a:spLocks/>
          </p:cNvSpPr>
          <p:nvPr/>
        </p:nvSpPr>
        <p:spPr>
          <a:xfrm>
            <a:off x="725962" y="2496733"/>
            <a:ext cx="2366360" cy="1182640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>
              <a:lnSpc>
                <a:spcPts val="1313"/>
              </a:lnSpc>
            </a:pPr>
            <a:r>
              <a:rPr lang="en-US" sz="1200" dirty="0">
                <a:solidFill>
                  <a:schemeClr val="accent1"/>
                </a:solidFill>
                <a:ea typeface="Lato Light" panose="020F0502020204030203" pitchFamily="34" charset="0"/>
                <a:cs typeface="Poppins" pitchFamily="2" charset="77"/>
              </a:rPr>
              <a:t>@ R45 000.00 packages (print and broadcast)</a:t>
            </a:r>
            <a:endParaRPr lang="en-US" sz="900" dirty="0">
              <a:solidFill>
                <a:schemeClr val="accent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>
              <a:lnSpc>
                <a:spcPts val="1313"/>
              </a:lnSpc>
            </a:pPr>
            <a:r>
              <a:rPr lang="en-US" sz="1200" dirty="0">
                <a:solidFill>
                  <a:schemeClr val="accent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For content generation</a:t>
            </a:r>
          </a:p>
          <a:p>
            <a:pPr marL="457200" lvl="1">
              <a:lnSpc>
                <a:spcPts val="1313"/>
              </a:lnSpc>
            </a:pPr>
            <a:r>
              <a:rPr lang="en-US" sz="1200" dirty="0">
                <a:solidFill>
                  <a:schemeClr val="accent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Telecommunications, </a:t>
            </a:r>
          </a:p>
          <a:p>
            <a:pPr marL="457200" lvl="1">
              <a:lnSpc>
                <a:spcPts val="1313"/>
              </a:lnSpc>
            </a:pPr>
            <a:r>
              <a:rPr lang="en-US" sz="1200" dirty="0">
                <a:solidFill>
                  <a:schemeClr val="accent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Fuel &amp; PPEs</a:t>
            </a:r>
          </a:p>
          <a:p>
            <a:pPr marL="457200" lvl="1">
              <a:lnSpc>
                <a:spcPts val="1313"/>
              </a:lnSpc>
            </a:pPr>
            <a:r>
              <a:rPr lang="en-US" sz="1200" dirty="0">
                <a:solidFill>
                  <a:schemeClr val="accent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Printing &amp; Distribution.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0F9ED587-818C-8047-BAD4-F15D90BC1C0F}"/>
              </a:ext>
            </a:extLst>
          </p:cNvPr>
          <p:cNvSpPr txBox="1"/>
          <p:nvPr/>
        </p:nvSpPr>
        <p:spPr>
          <a:xfrm>
            <a:off x="950052" y="4317721"/>
            <a:ext cx="1136273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30 March 2020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87F4399-A37B-6749-BF32-14102B28EC22}"/>
              </a:ext>
            </a:extLst>
          </p:cNvPr>
          <p:cNvSpPr txBox="1"/>
          <p:nvPr/>
        </p:nvSpPr>
        <p:spPr>
          <a:xfrm>
            <a:off x="3337519" y="3002455"/>
            <a:ext cx="1233800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September 2020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7E98C93C-D67B-8449-9B6C-F83700EEFB9A}"/>
              </a:ext>
            </a:extLst>
          </p:cNvPr>
          <p:cNvSpPr txBox="1"/>
          <p:nvPr/>
        </p:nvSpPr>
        <p:spPr>
          <a:xfrm>
            <a:off x="5915733" y="4317721"/>
            <a:ext cx="1005853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25 May 2020</a:t>
            </a:r>
          </a:p>
        </p:txBody>
      </p:sp>
      <p:sp>
        <p:nvSpPr>
          <p:cNvPr id="91" name="Subtitle 2">
            <a:extLst>
              <a:ext uri="{FF2B5EF4-FFF2-40B4-BE49-F238E27FC236}">
                <a16:creationId xmlns:a16="http://schemas.microsoft.com/office/drawing/2014/main" xmlns="" id="{D0FB553F-6FB7-B049-A771-FBFE3609FA1B}"/>
              </a:ext>
            </a:extLst>
          </p:cNvPr>
          <p:cNvSpPr txBox="1">
            <a:spLocks/>
          </p:cNvSpPr>
          <p:nvPr/>
        </p:nvSpPr>
        <p:spPr>
          <a:xfrm>
            <a:off x="2067249" y="4107321"/>
            <a:ext cx="1434667" cy="812282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200" b="1" dirty="0">
                <a:solidFill>
                  <a:schemeClr val="bg1"/>
                </a:solidFill>
                <a:latin typeface="Poppins"/>
                <a:ea typeface="Open Sans Light" panose="020B0306030504020204" pitchFamily="34" charset="0"/>
                <a:cs typeface="Open Sans Light" panose="020B0306030504020204" pitchFamily="34" charset="0"/>
              </a:rPr>
              <a:t>R10 million</a:t>
            </a:r>
          </a:p>
          <a:p>
            <a:pPr>
              <a:lnSpc>
                <a:spcPts val="1313"/>
              </a:lnSpc>
            </a:pPr>
            <a:r>
              <a:rPr lang="en-US" sz="1200" b="1" dirty="0">
                <a:solidFill>
                  <a:schemeClr val="bg1"/>
                </a:solidFill>
                <a:latin typeface="Poppins"/>
                <a:ea typeface="Open Sans Light" panose="020B0306030504020204" pitchFamily="34" charset="0"/>
                <a:cs typeface="Open Sans Light" panose="020B0306030504020204" pitchFamily="34" charset="0"/>
              </a:rPr>
              <a:t>115 Broadcasters</a:t>
            </a:r>
          </a:p>
          <a:p>
            <a:pPr>
              <a:lnSpc>
                <a:spcPts val="1313"/>
              </a:lnSpc>
            </a:pPr>
            <a:r>
              <a:rPr lang="en-US" sz="1200" b="1" dirty="0">
                <a:solidFill>
                  <a:schemeClr val="bg1"/>
                </a:solidFill>
                <a:latin typeface="Poppins"/>
                <a:ea typeface="Open Sans Light" panose="020B0306030504020204" pitchFamily="34" charset="0"/>
                <a:cs typeface="Open Sans Light" panose="020B0306030504020204" pitchFamily="34" charset="0"/>
              </a:rPr>
              <a:t>116 Publishers</a:t>
            </a:r>
          </a:p>
          <a:p>
            <a:pPr>
              <a:lnSpc>
                <a:spcPts val="1313"/>
              </a:lnSpc>
            </a:pPr>
            <a:endParaRPr lang="en-US" sz="1200" b="1" dirty="0">
              <a:solidFill>
                <a:schemeClr val="bg1"/>
              </a:solidFill>
              <a:latin typeface="Poppins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2" name="Subtitle 2">
            <a:extLst>
              <a:ext uri="{FF2B5EF4-FFF2-40B4-BE49-F238E27FC236}">
                <a16:creationId xmlns:a16="http://schemas.microsoft.com/office/drawing/2014/main" xmlns="" id="{D0D8BB35-17A8-CF48-97BA-45F2D3E35B3F}"/>
              </a:ext>
            </a:extLst>
          </p:cNvPr>
          <p:cNvSpPr txBox="1">
            <a:spLocks/>
          </p:cNvSpPr>
          <p:nvPr/>
        </p:nvSpPr>
        <p:spPr>
          <a:xfrm>
            <a:off x="4545906" y="2857769"/>
            <a:ext cx="1278299" cy="571703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200" b="1" dirty="0">
                <a:solidFill>
                  <a:schemeClr val="bg1"/>
                </a:solidFill>
                <a:latin typeface="Poppins"/>
                <a:ea typeface="Open Sans Light" panose="020B0306030504020204" pitchFamily="34" charset="0"/>
                <a:cs typeface="Open Sans Light" panose="020B0306030504020204" pitchFamily="34" charset="0"/>
              </a:rPr>
              <a:t>R10 million</a:t>
            </a:r>
          </a:p>
          <a:p>
            <a:pPr>
              <a:lnSpc>
                <a:spcPts val="1313"/>
              </a:lnSpc>
            </a:pPr>
            <a:r>
              <a:rPr lang="en-US" sz="1200" b="1" dirty="0">
                <a:solidFill>
                  <a:schemeClr val="bg1"/>
                </a:solidFill>
                <a:latin typeface="Poppins"/>
                <a:ea typeface="Open Sans Light" panose="020B0306030504020204" pitchFamily="34" charset="0"/>
                <a:cs typeface="Open Sans Light" panose="020B0306030504020204" pitchFamily="34" charset="0"/>
              </a:rPr>
              <a:t>From Broadcast Budget</a:t>
            </a:r>
          </a:p>
        </p:txBody>
      </p:sp>
      <p:sp>
        <p:nvSpPr>
          <p:cNvPr id="93" name="Subtitle 2">
            <a:extLst>
              <a:ext uri="{FF2B5EF4-FFF2-40B4-BE49-F238E27FC236}">
                <a16:creationId xmlns:a16="http://schemas.microsoft.com/office/drawing/2014/main" xmlns="" id="{27308C22-345A-3045-BB8E-D81AE729B14C}"/>
              </a:ext>
            </a:extLst>
          </p:cNvPr>
          <p:cNvSpPr txBox="1">
            <a:spLocks/>
          </p:cNvSpPr>
          <p:nvPr/>
        </p:nvSpPr>
        <p:spPr>
          <a:xfrm>
            <a:off x="7121971" y="4160319"/>
            <a:ext cx="1081566" cy="792276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bg1"/>
                </a:solidFill>
                <a:latin typeface="Poppins"/>
                <a:ea typeface="Open Sans Light" panose="020B0306030504020204" pitchFamily="34" charset="0"/>
                <a:cs typeface="Open Sans Light" panose="020B0306030504020204" pitchFamily="34" charset="0"/>
              </a:rPr>
              <a:t>R10 million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Under Disbursement</a:t>
            </a:r>
          </a:p>
          <a:p>
            <a:pPr>
              <a:lnSpc>
                <a:spcPts val="1313"/>
              </a:lnSpc>
            </a:pPr>
            <a:endParaRPr lang="en-US" sz="1200" b="1" dirty="0">
              <a:solidFill>
                <a:schemeClr val="bg1"/>
              </a:solidFill>
              <a:latin typeface="Poppins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88D9A1C-C6F9-483D-A86F-F25AAFF25631}"/>
              </a:ext>
            </a:extLst>
          </p:cNvPr>
          <p:cNvSpPr txBox="1"/>
          <p:nvPr/>
        </p:nvSpPr>
        <p:spPr>
          <a:xfrm>
            <a:off x="2490275" y="611612"/>
            <a:ext cx="42805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MDDA’s Response to COVID-19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9DF5CAC-94E7-45D3-AB92-C0F49DFEFFC7}"/>
              </a:ext>
            </a:extLst>
          </p:cNvPr>
          <p:cNvSpPr txBox="1"/>
          <p:nvPr/>
        </p:nvSpPr>
        <p:spPr>
          <a:xfrm>
            <a:off x="1389931" y="1053602"/>
            <a:ext cx="6521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225" dirty="0">
                <a:solidFill>
                  <a:schemeClr val="tx1">
                    <a:lumMod val="60000"/>
                    <a:lumOff val="40000"/>
                  </a:schemeClr>
                </a:solidFill>
                <a:latin typeface="Poppins" pitchFamily="2" charset="77"/>
                <a:cs typeface="Poppins" pitchFamily="2" charset="77"/>
              </a:rPr>
              <a:t>Launched R20 million Emergency Relief Fund on 30 March 2020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xmlns="" id="{BDAA8A7F-5FAE-452D-BEBE-1998B1C4D57A}"/>
              </a:ext>
            </a:extLst>
          </p:cNvPr>
          <p:cNvSpPr txBox="1">
            <a:spLocks/>
          </p:cNvSpPr>
          <p:nvPr/>
        </p:nvSpPr>
        <p:spPr>
          <a:xfrm>
            <a:off x="3491035" y="5379582"/>
            <a:ext cx="2264296" cy="1479131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Open Sans"/>
                <a:ea typeface="Open Sans Light" panose="020B0306030504020204" pitchFamily="34" charset="0"/>
                <a:cs typeface="Open Sans Light" panose="020B0306030504020204" pitchFamily="34" charset="0"/>
              </a:rPr>
              <a:t>Selection Criteria</a:t>
            </a:r>
          </a:p>
          <a:p>
            <a:pPr>
              <a:lnSpc>
                <a:spcPts val="1313"/>
              </a:lnSpc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Open Sans"/>
                <a:ea typeface="Open Sans Light" panose="020B0306030504020204" pitchFamily="34" charset="0"/>
                <a:cs typeface="Open Sans Light" panose="020B0306030504020204" pitchFamily="34" charset="0"/>
              </a:rPr>
              <a:t>Not limited to MDDA beneficiaries</a:t>
            </a:r>
          </a:p>
          <a:p>
            <a:pPr>
              <a:lnSpc>
                <a:spcPts val="1313"/>
              </a:lnSpc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Open Sans"/>
                <a:ea typeface="Open Sans Light" panose="020B0306030504020204" pitchFamily="34" charset="0"/>
                <a:cs typeface="Open Sans Light" panose="020B0306030504020204" pitchFamily="34" charset="0"/>
              </a:rPr>
              <a:t>Inability to generate income due to COVID-19</a:t>
            </a:r>
          </a:p>
          <a:p>
            <a:pPr>
              <a:lnSpc>
                <a:spcPts val="1313"/>
              </a:lnSpc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Open Sans"/>
                <a:ea typeface="Open Sans Light" panose="020B0306030504020204" pitchFamily="34" charset="0"/>
                <a:cs typeface="Open Sans Light" panose="020B0306030504020204" pitchFamily="34" charset="0"/>
              </a:rPr>
              <a:t>Requisite documents requested &amp; Reporting before next tranche.</a:t>
            </a:r>
          </a:p>
        </p:txBody>
      </p:sp>
      <p:sp>
        <p:nvSpPr>
          <p:cNvPr id="35" name="Freeform 87">
            <a:extLst>
              <a:ext uri="{FF2B5EF4-FFF2-40B4-BE49-F238E27FC236}">
                <a16:creationId xmlns:a16="http://schemas.microsoft.com/office/drawing/2014/main" xmlns="" id="{5FA9C4F8-FA70-40A8-A6C7-1A5BF5FB5203}"/>
              </a:ext>
            </a:extLst>
          </p:cNvPr>
          <p:cNvSpPr>
            <a:spLocks noEditPoints="1"/>
          </p:cNvSpPr>
          <p:nvPr/>
        </p:nvSpPr>
        <p:spPr bwMode="auto">
          <a:xfrm>
            <a:off x="3501916" y="5372560"/>
            <a:ext cx="335898" cy="375094"/>
          </a:xfrm>
          <a:custGeom>
            <a:avLst/>
            <a:gdLst>
              <a:gd name="T0" fmla="*/ 44 w 176"/>
              <a:gd name="T1" fmla="*/ 132 h 176"/>
              <a:gd name="T2" fmla="*/ 78 w 176"/>
              <a:gd name="T3" fmla="*/ 126 h 176"/>
              <a:gd name="T4" fmla="*/ 170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4 w 176"/>
              <a:gd name="T23" fmla="*/ 28 h 176"/>
              <a:gd name="T24" fmla="*/ 159 w 176"/>
              <a:gd name="T25" fmla="*/ 34 h 176"/>
              <a:gd name="T26" fmla="*/ 142 w 176"/>
              <a:gd name="T27" fmla="*/ 17 h 176"/>
              <a:gd name="T28" fmla="*/ 148 w 176"/>
              <a:gd name="T29" fmla="*/ 12 h 176"/>
              <a:gd name="T30" fmla="*/ 137 w 176"/>
              <a:gd name="T31" fmla="*/ 22 h 176"/>
              <a:gd name="T32" fmla="*/ 154 w 176"/>
              <a:gd name="T33" fmla="*/ 39 h 176"/>
              <a:gd name="T34" fmla="*/ 80 w 176"/>
              <a:gd name="T35" fmla="*/ 113 h 176"/>
              <a:gd name="T36" fmla="*/ 80 w 176"/>
              <a:gd name="T37" fmla="*/ 96 h 176"/>
              <a:gd name="T38" fmla="*/ 63 w 176"/>
              <a:gd name="T39" fmla="*/ 96 h 176"/>
              <a:gd name="T40" fmla="*/ 137 w 176"/>
              <a:gd name="T41" fmla="*/ 22 h 176"/>
              <a:gd name="T42" fmla="*/ 57 w 176"/>
              <a:gd name="T43" fmla="*/ 104 h 176"/>
              <a:gd name="T44" fmla="*/ 72 w 176"/>
              <a:gd name="T45" fmla="*/ 104 h 176"/>
              <a:gd name="T46" fmla="*/ 72 w 176"/>
              <a:gd name="T47" fmla="*/ 119 h 176"/>
              <a:gd name="T48" fmla="*/ 54 w 176"/>
              <a:gd name="T49" fmla="*/ 122 h 176"/>
              <a:gd name="T50" fmla="*/ 57 w 176"/>
              <a:gd name="T51" fmla="*/ 104 h 176"/>
              <a:gd name="T52" fmla="*/ 172 w 176"/>
              <a:gd name="T53" fmla="*/ 60 h 176"/>
              <a:gd name="T54" fmla="*/ 168 w 176"/>
              <a:gd name="T55" fmla="*/ 64 h 176"/>
              <a:gd name="T56" fmla="*/ 168 w 176"/>
              <a:gd name="T57" fmla="*/ 152 h 176"/>
              <a:gd name="T58" fmla="*/ 152 w 176"/>
              <a:gd name="T59" fmla="*/ 168 h 176"/>
              <a:gd name="T60" fmla="*/ 24 w 176"/>
              <a:gd name="T61" fmla="*/ 168 h 176"/>
              <a:gd name="T62" fmla="*/ 8 w 176"/>
              <a:gd name="T63" fmla="*/ 152 h 176"/>
              <a:gd name="T64" fmla="*/ 8 w 176"/>
              <a:gd name="T65" fmla="*/ 24 h 176"/>
              <a:gd name="T66" fmla="*/ 24 w 176"/>
              <a:gd name="T67" fmla="*/ 8 h 176"/>
              <a:gd name="T68" fmla="*/ 112 w 176"/>
              <a:gd name="T69" fmla="*/ 8 h 176"/>
              <a:gd name="T70" fmla="*/ 116 w 176"/>
              <a:gd name="T71" fmla="*/ 4 h 176"/>
              <a:gd name="T72" fmla="*/ 112 w 176"/>
              <a:gd name="T73" fmla="*/ 0 h 176"/>
              <a:gd name="T74" fmla="*/ 24 w 176"/>
              <a:gd name="T75" fmla="*/ 0 h 176"/>
              <a:gd name="T76" fmla="*/ 0 w 176"/>
              <a:gd name="T77" fmla="*/ 24 h 176"/>
              <a:gd name="T78" fmla="*/ 0 w 176"/>
              <a:gd name="T79" fmla="*/ 152 h 176"/>
              <a:gd name="T80" fmla="*/ 24 w 176"/>
              <a:gd name="T81" fmla="*/ 176 h 176"/>
              <a:gd name="T82" fmla="*/ 152 w 176"/>
              <a:gd name="T83" fmla="*/ 176 h 176"/>
              <a:gd name="T84" fmla="*/ 176 w 176"/>
              <a:gd name="T85" fmla="*/ 152 h 176"/>
              <a:gd name="T86" fmla="*/ 176 w 176"/>
              <a:gd name="T87" fmla="*/ 64 h 176"/>
              <a:gd name="T88" fmla="*/ 172 w 176"/>
              <a:gd name="T8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8" y="126"/>
                  <a:pt x="78" y="126"/>
                  <a:pt x="78" y="126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0" y="0"/>
                  <a:pt x="145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9"/>
                  <a:pt x="153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3"/>
                  <a:pt x="167" y="26"/>
                  <a:pt x="164" y="28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lnTo>
                  <a:pt x="148" y="12"/>
                </a:lnTo>
                <a:close/>
                <a:moveTo>
                  <a:pt x="137" y="22"/>
                </a:moveTo>
                <a:cubicBezTo>
                  <a:pt x="154" y="39"/>
                  <a:pt x="154" y="39"/>
                  <a:pt x="154" y="39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96"/>
                  <a:pt x="80" y="96"/>
                  <a:pt x="80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2"/>
                </a:lnTo>
                <a:close/>
                <a:moveTo>
                  <a:pt x="57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7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5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6" y="6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5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4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3911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83959" y="1515861"/>
            <a:ext cx="7417708" cy="50758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8371" y="136521"/>
            <a:ext cx="7914840" cy="783238"/>
          </a:xfrm>
          <a:solidFill>
            <a:schemeClr val="bg1"/>
          </a:solidFill>
        </p:spPr>
        <p:txBody>
          <a:bodyPr/>
          <a:lstStyle/>
          <a:p>
            <a:r>
              <a:rPr lang="en-ZA" sz="2500" dirty="0">
                <a:solidFill>
                  <a:schemeClr val="accent6">
                    <a:lumMod val="75000"/>
                  </a:schemeClr>
                </a:solidFill>
                <a:latin typeface="Poppins"/>
                <a:cs typeface="Arial" panose="020B0604020202020204" pitchFamily="34" charset="0"/>
              </a:rPr>
              <a:t>COVID-19 1</a:t>
            </a:r>
            <a:r>
              <a:rPr lang="en-ZA" sz="2500" baseline="30000" dirty="0">
                <a:solidFill>
                  <a:schemeClr val="accent6">
                    <a:lumMod val="75000"/>
                  </a:schemeClr>
                </a:solidFill>
                <a:latin typeface="Poppins"/>
                <a:cs typeface="Arial" panose="020B0604020202020204" pitchFamily="34" charset="0"/>
              </a:rPr>
              <a:t>st</a:t>
            </a:r>
            <a:r>
              <a:rPr lang="en-ZA" sz="2500" dirty="0">
                <a:solidFill>
                  <a:schemeClr val="accent6">
                    <a:lumMod val="75000"/>
                  </a:schemeClr>
                </a:solidFill>
                <a:latin typeface="Poppins"/>
                <a:cs typeface="Arial" panose="020B0604020202020204" pitchFamily="34" charset="0"/>
              </a:rPr>
              <a:t> Phase Provincial Spread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49CD9C-A5F4-41C1-A948-BC0E30924D5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7785" y="858610"/>
            <a:ext cx="8308429" cy="5232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</a:rPr>
              <a:t>130</a:t>
            </a:r>
            <a:r>
              <a:rPr lang="en-ZA" sz="1400" dirty="0">
                <a:solidFill>
                  <a:prstClr val="black"/>
                </a:solidFill>
                <a:latin typeface="Poppins"/>
              </a:rPr>
              <a:t> Broadcasters applied, 115 radio stations and 1 TV. </a:t>
            </a:r>
          </a:p>
          <a:p>
            <a:pPr algn="ctr">
              <a:defRPr/>
            </a:pPr>
            <a:r>
              <a:rPr lang="en-ZA" sz="1400" dirty="0">
                <a:solidFill>
                  <a:prstClr val="black"/>
                </a:solidFill>
                <a:latin typeface="Poppins"/>
              </a:rPr>
              <a:t>141 Community &amp; small commercial print applied; 116 Approved within set criteria. 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96538" y="354659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>
                <a:solidFill>
                  <a:prstClr val="white"/>
                </a:solidFill>
                <a:latin typeface="Arial" pitchFamily="34" charset="0"/>
              </a:rPr>
              <a:t>14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7797" y="261620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13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31651" y="497466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13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78287" y="574242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>
                <a:solidFill>
                  <a:prstClr val="white"/>
                </a:solidFill>
                <a:latin typeface="Arial" pitchFamily="34" charset="0"/>
              </a:rPr>
              <a:t>12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14572" y="170052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16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70195" y="259164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22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F53D10-AD36-404B-9954-2D490C69F159}"/>
              </a:ext>
            </a:extLst>
          </p:cNvPr>
          <p:cNvSpPr txBox="1"/>
          <p:nvPr/>
        </p:nvSpPr>
        <p:spPr>
          <a:xfrm>
            <a:off x="5364088" y="3677538"/>
            <a:ext cx="47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6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4AE8629-DF2F-4B44-A1D4-C963E5CD2533}"/>
              </a:ext>
            </a:extLst>
          </p:cNvPr>
          <p:cNvSpPr/>
          <p:nvPr/>
        </p:nvSpPr>
        <p:spPr>
          <a:xfrm>
            <a:off x="5029321" y="259995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13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E973F0F-5CDE-442E-8B80-E106239A819E}"/>
              </a:ext>
            </a:extLst>
          </p:cNvPr>
          <p:cNvSpPr txBox="1"/>
          <p:nvPr/>
        </p:nvSpPr>
        <p:spPr>
          <a:xfrm>
            <a:off x="3394813" y="4053799"/>
            <a:ext cx="47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6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B53DF45-2CA7-4F79-8BCA-756FBA3B0B3C}"/>
              </a:ext>
            </a:extLst>
          </p:cNvPr>
          <p:cNvSpPr/>
          <p:nvPr/>
        </p:nvSpPr>
        <p:spPr>
          <a:xfrm>
            <a:off x="6332627" y="218196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15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Freeform 959">
            <a:extLst>
              <a:ext uri="{FF2B5EF4-FFF2-40B4-BE49-F238E27FC236}">
                <a16:creationId xmlns:a16="http://schemas.microsoft.com/office/drawing/2014/main" xmlns="" id="{66BF9F7F-3543-4170-8353-745CC10DC0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56693" y="3146123"/>
            <a:ext cx="310654" cy="339080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1" name="Freeform 959">
            <a:extLst>
              <a:ext uri="{FF2B5EF4-FFF2-40B4-BE49-F238E27FC236}">
                <a16:creationId xmlns:a16="http://schemas.microsoft.com/office/drawing/2014/main" xmlns="" id="{A6397E71-D1BF-4D2D-913D-B998DC8775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9236" y="3349041"/>
            <a:ext cx="310654" cy="339080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2" name="Freeform 959">
            <a:extLst>
              <a:ext uri="{FF2B5EF4-FFF2-40B4-BE49-F238E27FC236}">
                <a16:creationId xmlns:a16="http://schemas.microsoft.com/office/drawing/2014/main" xmlns="" id="{495E76DB-E03E-420A-BF0B-E7838BF326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51685" y="3060268"/>
            <a:ext cx="310654" cy="339080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3" name="Freeform 959">
            <a:extLst>
              <a:ext uri="{FF2B5EF4-FFF2-40B4-BE49-F238E27FC236}">
                <a16:creationId xmlns:a16="http://schemas.microsoft.com/office/drawing/2014/main" xmlns="" id="{1BD60921-A93E-4D67-907A-153A67BFFE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56693" y="4514278"/>
            <a:ext cx="310654" cy="339080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4" name="Freeform 959">
            <a:extLst>
              <a:ext uri="{FF2B5EF4-FFF2-40B4-BE49-F238E27FC236}">
                <a16:creationId xmlns:a16="http://schemas.microsoft.com/office/drawing/2014/main" xmlns="" id="{E1B1FF08-3188-4C4B-8A44-E0FFF91408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57063" y="2234384"/>
            <a:ext cx="310654" cy="339080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5" name="Freeform 959">
            <a:extLst>
              <a:ext uri="{FF2B5EF4-FFF2-40B4-BE49-F238E27FC236}">
                <a16:creationId xmlns:a16="http://schemas.microsoft.com/office/drawing/2014/main" xmlns="" id="{6C938BE1-7A87-499C-8874-E5F01D90BD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41151" y="5811356"/>
            <a:ext cx="310654" cy="339080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6" name="Freeform 959">
            <a:extLst>
              <a:ext uri="{FF2B5EF4-FFF2-40B4-BE49-F238E27FC236}">
                <a16:creationId xmlns:a16="http://schemas.microsoft.com/office/drawing/2014/main" xmlns="" id="{B5041C55-EC64-4B91-8442-459BB1A9C0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9890" y="4376191"/>
            <a:ext cx="310654" cy="339080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7" name="Freeform 959">
            <a:extLst>
              <a:ext uri="{FF2B5EF4-FFF2-40B4-BE49-F238E27FC236}">
                <a16:creationId xmlns:a16="http://schemas.microsoft.com/office/drawing/2014/main" xmlns="" id="{67529576-12A2-4CDB-AAE7-089A19BF41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6228" y="4683818"/>
            <a:ext cx="310654" cy="339080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8" name="Freeform 959">
            <a:extLst>
              <a:ext uri="{FF2B5EF4-FFF2-40B4-BE49-F238E27FC236}">
                <a16:creationId xmlns:a16="http://schemas.microsoft.com/office/drawing/2014/main" xmlns="" id="{25F9981F-B8C7-47AA-BB52-282B733D3A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94813" y="5807044"/>
            <a:ext cx="310654" cy="339080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5EEED85-A2D6-4A5B-9FE5-0296F8DA62D0}"/>
              </a:ext>
            </a:extLst>
          </p:cNvPr>
          <p:cNvSpPr/>
          <p:nvPr/>
        </p:nvSpPr>
        <p:spPr>
          <a:xfrm>
            <a:off x="6494361" y="313199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FE19C16-1E9A-4B8E-A4C4-0610220C3881}"/>
              </a:ext>
            </a:extLst>
          </p:cNvPr>
          <p:cNvSpPr/>
          <p:nvPr/>
        </p:nvSpPr>
        <p:spPr>
          <a:xfrm>
            <a:off x="5841944" y="299707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>
                <a:solidFill>
                  <a:prstClr val="white"/>
                </a:solidFill>
                <a:latin typeface="Arial" pitchFamily="34" charset="0"/>
              </a:rPr>
              <a:t>44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94C59BC-2078-4546-B466-2D2A4F4903FB}"/>
              </a:ext>
            </a:extLst>
          </p:cNvPr>
          <p:cNvSpPr/>
          <p:nvPr/>
        </p:nvSpPr>
        <p:spPr>
          <a:xfrm>
            <a:off x="4918072" y="334569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2D0B8EC-3802-4C29-BE31-061F25EDA9D8}"/>
              </a:ext>
            </a:extLst>
          </p:cNvPr>
          <p:cNvSpPr txBox="1"/>
          <p:nvPr/>
        </p:nvSpPr>
        <p:spPr>
          <a:xfrm>
            <a:off x="3243268" y="4661895"/>
            <a:ext cx="47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71B5104-DB56-4C17-8434-63F37D96EF96}"/>
              </a:ext>
            </a:extLst>
          </p:cNvPr>
          <p:cNvSpPr txBox="1"/>
          <p:nvPr/>
        </p:nvSpPr>
        <p:spPr>
          <a:xfrm>
            <a:off x="5306666" y="4358000"/>
            <a:ext cx="47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940DE33-67B9-4171-9207-2F48DA8E5D8A}"/>
              </a:ext>
            </a:extLst>
          </p:cNvPr>
          <p:cNvSpPr/>
          <p:nvPr/>
        </p:nvSpPr>
        <p:spPr>
          <a:xfrm>
            <a:off x="6997946" y="432152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>
                <a:solidFill>
                  <a:prstClr val="white"/>
                </a:solidFill>
                <a:latin typeface="Arial" pitchFamily="34" charset="0"/>
              </a:rPr>
              <a:t>19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FE5BB43-FF6E-4C8F-AC33-E645DDBC4B0F}"/>
              </a:ext>
            </a:extLst>
          </p:cNvPr>
          <p:cNvSpPr/>
          <p:nvPr/>
        </p:nvSpPr>
        <p:spPr>
          <a:xfrm>
            <a:off x="4761619" y="580704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58E1BD4-884A-4706-AE49-383B252F24AC}"/>
              </a:ext>
            </a:extLst>
          </p:cNvPr>
          <p:cNvSpPr/>
          <p:nvPr/>
        </p:nvSpPr>
        <p:spPr>
          <a:xfrm>
            <a:off x="3633741" y="573359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>
                <a:solidFill>
                  <a:prstClr val="white"/>
                </a:solidFill>
                <a:latin typeface="Arial" pitchFamily="34" charset="0"/>
              </a:rPr>
              <a:t>9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37" name="Группа 388">
            <a:extLst>
              <a:ext uri="{FF2B5EF4-FFF2-40B4-BE49-F238E27FC236}">
                <a16:creationId xmlns:a16="http://schemas.microsoft.com/office/drawing/2014/main" xmlns="" id="{02C5C69C-38F5-4792-B890-75BC2885F1B1}"/>
              </a:ext>
            </a:extLst>
          </p:cNvPr>
          <p:cNvGrpSpPr/>
          <p:nvPr/>
        </p:nvGrpSpPr>
        <p:grpSpPr>
          <a:xfrm>
            <a:off x="7067347" y="1677822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xmlns="" id="{42AA2497-949D-420C-B509-40836600BD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" name="Freeform 56">
              <a:extLst>
                <a:ext uri="{FF2B5EF4-FFF2-40B4-BE49-F238E27FC236}">
                  <a16:creationId xmlns:a16="http://schemas.microsoft.com/office/drawing/2014/main" xmlns="" id="{EF06B229-05DC-4272-9322-8D099B6E1C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" name="Freeform 57">
              <a:extLst>
                <a:ext uri="{FF2B5EF4-FFF2-40B4-BE49-F238E27FC236}">
                  <a16:creationId xmlns:a16="http://schemas.microsoft.com/office/drawing/2014/main" xmlns="" id="{5DC68674-ACAC-4EF8-A512-2FF8F4577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" name="Freeform 58">
              <a:extLst>
                <a:ext uri="{FF2B5EF4-FFF2-40B4-BE49-F238E27FC236}">
                  <a16:creationId xmlns:a16="http://schemas.microsoft.com/office/drawing/2014/main" xmlns="" id="{2F139BA8-3004-4BD2-81BE-41DD57518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" name="Freeform 59">
              <a:extLst>
                <a:ext uri="{FF2B5EF4-FFF2-40B4-BE49-F238E27FC236}">
                  <a16:creationId xmlns:a16="http://schemas.microsoft.com/office/drawing/2014/main" xmlns="" id="{D1DDB15F-1C55-462E-9EDA-5616B5FCC6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43" name="Группа 388">
            <a:extLst>
              <a:ext uri="{FF2B5EF4-FFF2-40B4-BE49-F238E27FC236}">
                <a16:creationId xmlns:a16="http://schemas.microsoft.com/office/drawing/2014/main" xmlns="" id="{9DCD5BE9-3492-457A-9B85-58E52BA8AD07}"/>
              </a:ext>
            </a:extLst>
          </p:cNvPr>
          <p:cNvGrpSpPr/>
          <p:nvPr/>
        </p:nvGrpSpPr>
        <p:grpSpPr>
          <a:xfrm>
            <a:off x="7347045" y="2551699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44" name="Freeform 55">
              <a:extLst>
                <a:ext uri="{FF2B5EF4-FFF2-40B4-BE49-F238E27FC236}">
                  <a16:creationId xmlns:a16="http://schemas.microsoft.com/office/drawing/2014/main" xmlns="" id="{89D0E7DC-CF43-4E58-A730-66D560C3DB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" name="Freeform 56">
              <a:extLst>
                <a:ext uri="{FF2B5EF4-FFF2-40B4-BE49-F238E27FC236}">
                  <a16:creationId xmlns:a16="http://schemas.microsoft.com/office/drawing/2014/main" xmlns="" id="{BB8ABCD8-3F3B-48F1-A2B1-186A0480F3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" name="Freeform 57">
              <a:extLst>
                <a:ext uri="{FF2B5EF4-FFF2-40B4-BE49-F238E27FC236}">
                  <a16:creationId xmlns:a16="http://schemas.microsoft.com/office/drawing/2014/main" xmlns="" id="{3234EA5F-6CB7-42EB-A8A9-59A56CD7DD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" name="Freeform 58">
              <a:extLst>
                <a:ext uri="{FF2B5EF4-FFF2-40B4-BE49-F238E27FC236}">
                  <a16:creationId xmlns:a16="http://schemas.microsoft.com/office/drawing/2014/main" xmlns="" id="{21EDC7AB-AF40-4138-B321-7086C778D4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" name="Freeform 59">
              <a:extLst>
                <a:ext uri="{FF2B5EF4-FFF2-40B4-BE49-F238E27FC236}">
                  <a16:creationId xmlns:a16="http://schemas.microsoft.com/office/drawing/2014/main" xmlns="" id="{703EAF1B-0EF3-4127-AF74-54FF385CB6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49" name="Группа 388">
            <a:extLst>
              <a:ext uri="{FF2B5EF4-FFF2-40B4-BE49-F238E27FC236}">
                <a16:creationId xmlns:a16="http://schemas.microsoft.com/office/drawing/2014/main" xmlns="" id="{C0F7C102-F34C-4CD8-B17F-8950B65A6839}"/>
              </a:ext>
            </a:extLst>
          </p:cNvPr>
          <p:cNvGrpSpPr/>
          <p:nvPr/>
        </p:nvGrpSpPr>
        <p:grpSpPr>
          <a:xfrm>
            <a:off x="7610682" y="3510695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50" name="Freeform 55">
              <a:extLst>
                <a:ext uri="{FF2B5EF4-FFF2-40B4-BE49-F238E27FC236}">
                  <a16:creationId xmlns:a16="http://schemas.microsoft.com/office/drawing/2014/main" xmlns="" id="{2D3A5934-B120-463B-876B-21495A2E24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" name="Freeform 56">
              <a:extLst>
                <a:ext uri="{FF2B5EF4-FFF2-40B4-BE49-F238E27FC236}">
                  <a16:creationId xmlns:a16="http://schemas.microsoft.com/office/drawing/2014/main" xmlns="" id="{97B97729-24A3-47CA-9255-5707E69004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" name="Freeform 57">
              <a:extLst>
                <a:ext uri="{FF2B5EF4-FFF2-40B4-BE49-F238E27FC236}">
                  <a16:creationId xmlns:a16="http://schemas.microsoft.com/office/drawing/2014/main" xmlns="" id="{C8FE3D6C-6CE1-4232-BEA7-BAAA1F3AB5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" name="Freeform 58">
              <a:extLst>
                <a:ext uri="{FF2B5EF4-FFF2-40B4-BE49-F238E27FC236}">
                  <a16:creationId xmlns:a16="http://schemas.microsoft.com/office/drawing/2014/main" xmlns="" id="{EC609346-140A-43CA-9871-D96F845471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" name="Freeform 59">
              <a:extLst>
                <a:ext uri="{FF2B5EF4-FFF2-40B4-BE49-F238E27FC236}">
                  <a16:creationId xmlns:a16="http://schemas.microsoft.com/office/drawing/2014/main" xmlns="" id="{1C81534B-6348-441E-BDE9-BFE51AC5AD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55" name="Группа 388">
            <a:extLst>
              <a:ext uri="{FF2B5EF4-FFF2-40B4-BE49-F238E27FC236}">
                <a16:creationId xmlns:a16="http://schemas.microsoft.com/office/drawing/2014/main" xmlns="" id="{04F44992-7B8D-4692-BF21-C5D7AE2CF7E3}"/>
              </a:ext>
            </a:extLst>
          </p:cNvPr>
          <p:cNvGrpSpPr/>
          <p:nvPr/>
        </p:nvGrpSpPr>
        <p:grpSpPr>
          <a:xfrm>
            <a:off x="5414061" y="2583245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xmlns="" id="{E1DB548D-D1F6-4806-BC1B-590271A59B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0330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xmlns="" id="{5273E086-6C4F-40F7-9477-C576FA5BEA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xmlns="" id="{F80F51F4-B245-442B-992F-79B9D663EB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xmlns="" id="{62CEAD11-B63C-4ACF-B05A-3A08382087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xmlns="" id="{A5ACF776-7E75-4FA4-A4D2-7060DF2067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61" name="Группа 388">
            <a:extLst>
              <a:ext uri="{FF2B5EF4-FFF2-40B4-BE49-F238E27FC236}">
                <a16:creationId xmlns:a16="http://schemas.microsoft.com/office/drawing/2014/main" xmlns="" id="{921B2930-7CFF-4265-8E99-F391BA42B204}"/>
              </a:ext>
            </a:extLst>
          </p:cNvPr>
          <p:cNvGrpSpPr/>
          <p:nvPr/>
        </p:nvGrpSpPr>
        <p:grpSpPr>
          <a:xfrm>
            <a:off x="5632262" y="3611903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xmlns="" id="{1705DC3D-D339-4DA1-83D1-687FCDE48D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xmlns="" id="{0DC9F2FF-3C4F-4499-A17F-51A6B529DB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xmlns="" id="{8AE8ECE3-A28E-4327-8202-34EC85011D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xmlns="" id="{4F4FD2B5-646B-4375-A6C3-AAC3473027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xmlns="" id="{C4BC74EB-2904-47D1-9893-6539105B8C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67" name="Группа 388">
            <a:extLst>
              <a:ext uri="{FF2B5EF4-FFF2-40B4-BE49-F238E27FC236}">
                <a16:creationId xmlns:a16="http://schemas.microsoft.com/office/drawing/2014/main" xmlns="" id="{D65848D3-B7FA-4AFB-AB55-6AAE84166596}"/>
              </a:ext>
            </a:extLst>
          </p:cNvPr>
          <p:cNvGrpSpPr/>
          <p:nvPr/>
        </p:nvGrpSpPr>
        <p:grpSpPr>
          <a:xfrm>
            <a:off x="3676184" y="3982048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xmlns="" id="{02BE4567-C62A-4772-9FBE-425880168C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xmlns="" id="{03797DB4-4DCF-4BB2-A1B1-E0F85A25C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xmlns="" id="{894E8D06-19F4-4EFA-864A-60AC4CF93D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xmlns="" id="{D1CDF037-DEF5-4272-A2BB-57B09F0D3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" name="Freeform 59">
              <a:extLst>
                <a:ext uri="{FF2B5EF4-FFF2-40B4-BE49-F238E27FC236}">
                  <a16:creationId xmlns:a16="http://schemas.microsoft.com/office/drawing/2014/main" xmlns="" id="{726776F6-FC86-4F12-AF74-55E57C8A71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73" name="Группа 388">
            <a:extLst>
              <a:ext uri="{FF2B5EF4-FFF2-40B4-BE49-F238E27FC236}">
                <a16:creationId xmlns:a16="http://schemas.microsoft.com/office/drawing/2014/main" xmlns="" id="{2B263D41-43C1-442E-AF90-5EAC9FDFCD2C}"/>
              </a:ext>
            </a:extLst>
          </p:cNvPr>
          <p:cNvGrpSpPr/>
          <p:nvPr/>
        </p:nvGrpSpPr>
        <p:grpSpPr>
          <a:xfrm>
            <a:off x="5872797" y="4935437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74" name="Freeform 55">
              <a:extLst>
                <a:ext uri="{FF2B5EF4-FFF2-40B4-BE49-F238E27FC236}">
                  <a16:creationId xmlns:a16="http://schemas.microsoft.com/office/drawing/2014/main" xmlns="" id="{03B3BC01-E5E4-4F24-96C5-93857BE83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" name="Freeform 56">
              <a:extLst>
                <a:ext uri="{FF2B5EF4-FFF2-40B4-BE49-F238E27FC236}">
                  <a16:creationId xmlns:a16="http://schemas.microsoft.com/office/drawing/2014/main" xmlns="" id="{F92FE939-B498-4974-9191-DB2190AAD1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" name="Freeform 57">
              <a:extLst>
                <a:ext uri="{FF2B5EF4-FFF2-40B4-BE49-F238E27FC236}">
                  <a16:creationId xmlns:a16="http://schemas.microsoft.com/office/drawing/2014/main" xmlns="" id="{9E2A33FB-933E-4C5E-9B38-7489C22218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7" name="Freeform 58">
              <a:extLst>
                <a:ext uri="{FF2B5EF4-FFF2-40B4-BE49-F238E27FC236}">
                  <a16:creationId xmlns:a16="http://schemas.microsoft.com/office/drawing/2014/main" xmlns="" id="{9B31035F-7208-4FC6-BC68-E975DB7E29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8" name="Freeform 59">
              <a:extLst>
                <a:ext uri="{FF2B5EF4-FFF2-40B4-BE49-F238E27FC236}">
                  <a16:creationId xmlns:a16="http://schemas.microsoft.com/office/drawing/2014/main" xmlns="" id="{3C57D0D3-0144-4250-AC03-1C13568175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79" name="Группа 388">
            <a:extLst>
              <a:ext uri="{FF2B5EF4-FFF2-40B4-BE49-F238E27FC236}">
                <a16:creationId xmlns:a16="http://schemas.microsoft.com/office/drawing/2014/main" xmlns="" id="{2A1F1B7E-E80C-49B1-8D25-C2A3A1967BD8}"/>
              </a:ext>
            </a:extLst>
          </p:cNvPr>
          <p:cNvGrpSpPr/>
          <p:nvPr/>
        </p:nvGrpSpPr>
        <p:grpSpPr>
          <a:xfrm>
            <a:off x="2579841" y="5577760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80" name="Freeform 55">
              <a:extLst>
                <a:ext uri="{FF2B5EF4-FFF2-40B4-BE49-F238E27FC236}">
                  <a16:creationId xmlns:a16="http://schemas.microsoft.com/office/drawing/2014/main" xmlns="" id="{E26DFA62-7BE6-4E33-AF48-8237CD5F9E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1" name="Freeform 56">
              <a:extLst>
                <a:ext uri="{FF2B5EF4-FFF2-40B4-BE49-F238E27FC236}">
                  <a16:creationId xmlns:a16="http://schemas.microsoft.com/office/drawing/2014/main" xmlns="" id="{C2E81BF0-046A-4FBC-AA65-1690CE223A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2" name="Freeform 57">
              <a:extLst>
                <a:ext uri="{FF2B5EF4-FFF2-40B4-BE49-F238E27FC236}">
                  <a16:creationId xmlns:a16="http://schemas.microsoft.com/office/drawing/2014/main" xmlns="" id="{F3074B88-C15F-48A2-88E8-847B0CDE0D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3" name="Freeform 58">
              <a:extLst>
                <a:ext uri="{FF2B5EF4-FFF2-40B4-BE49-F238E27FC236}">
                  <a16:creationId xmlns:a16="http://schemas.microsoft.com/office/drawing/2014/main" xmlns="" id="{B98CE880-F0AB-406A-A950-A357A98AE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4" name="Freeform 59">
              <a:extLst>
                <a:ext uri="{FF2B5EF4-FFF2-40B4-BE49-F238E27FC236}">
                  <a16:creationId xmlns:a16="http://schemas.microsoft.com/office/drawing/2014/main" xmlns="" id="{09C306D2-1AAF-47F1-A994-D4F5E878ED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85" name="Группа 388">
            <a:extLst>
              <a:ext uri="{FF2B5EF4-FFF2-40B4-BE49-F238E27FC236}">
                <a16:creationId xmlns:a16="http://schemas.microsoft.com/office/drawing/2014/main" xmlns="" id="{13BC47ED-888D-483E-9A28-8FFB0DF43906}"/>
              </a:ext>
            </a:extLst>
          </p:cNvPr>
          <p:cNvGrpSpPr/>
          <p:nvPr/>
        </p:nvGrpSpPr>
        <p:grpSpPr>
          <a:xfrm>
            <a:off x="6421120" y="2544754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86" name="Freeform 55">
              <a:extLst>
                <a:ext uri="{FF2B5EF4-FFF2-40B4-BE49-F238E27FC236}">
                  <a16:creationId xmlns:a16="http://schemas.microsoft.com/office/drawing/2014/main" xmlns="" id="{7C722D2D-4C3B-4548-BD92-78D943466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7" name="Freeform 56">
              <a:extLst>
                <a:ext uri="{FF2B5EF4-FFF2-40B4-BE49-F238E27FC236}">
                  <a16:creationId xmlns:a16="http://schemas.microsoft.com/office/drawing/2014/main" xmlns="" id="{294F585B-8634-441D-A65B-91D841CA01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8" name="Freeform 57">
              <a:extLst>
                <a:ext uri="{FF2B5EF4-FFF2-40B4-BE49-F238E27FC236}">
                  <a16:creationId xmlns:a16="http://schemas.microsoft.com/office/drawing/2014/main" xmlns="" id="{0E3D017C-3F99-4C38-968A-2C0FB9DAD6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9" name="Freeform 58">
              <a:extLst>
                <a:ext uri="{FF2B5EF4-FFF2-40B4-BE49-F238E27FC236}">
                  <a16:creationId xmlns:a16="http://schemas.microsoft.com/office/drawing/2014/main" xmlns="" id="{0F75AA6B-D7A4-435B-A36E-7BB2547D2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0" name="Freeform 59">
              <a:extLst>
                <a:ext uri="{FF2B5EF4-FFF2-40B4-BE49-F238E27FC236}">
                  <a16:creationId xmlns:a16="http://schemas.microsoft.com/office/drawing/2014/main" xmlns="" id="{1DD29ECA-26AA-433A-9742-7D1EF617B3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xmlns="" val="4165196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27047">
            <a:extLst>
              <a:ext uri="{FF2B5EF4-FFF2-40B4-BE49-F238E27FC236}">
                <a16:creationId xmlns:a16="http://schemas.microsoft.com/office/drawing/2014/main" xmlns="" id="{AC6CD7FC-F03A-404E-8E38-ADEF319FF3FE}"/>
              </a:ext>
            </a:extLst>
          </p:cNvPr>
          <p:cNvSpPr/>
          <p:nvPr/>
        </p:nvSpPr>
        <p:spPr>
          <a:xfrm>
            <a:off x="4016858" y="3446552"/>
            <a:ext cx="702298" cy="1116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95" y="7718"/>
                </a:moveTo>
                <a:cubicBezTo>
                  <a:pt x="17217" y="7186"/>
                  <a:pt x="17007" y="6661"/>
                  <a:pt x="16887" y="6124"/>
                </a:cubicBezTo>
                <a:cubicBezTo>
                  <a:pt x="16819" y="5821"/>
                  <a:pt x="16747" y="5517"/>
                  <a:pt x="16646" y="5217"/>
                </a:cubicBezTo>
                <a:cubicBezTo>
                  <a:pt x="16509" y="4807"/>
                  <a:pt x="16342" y="4400"/>
                  <a:pt x="16152" y="3998"/>
                </a:cubicBezTo>
                <a:cubicBezTo>
                  <a:pt x="15932" y="3531"/>
                  <a:pt x="15641" y="3078"/>
                  <a:pt x="15300" y="2641"/>
                </a:cubicBezTo>
                <a:cubicBezTo>
                  <a:pt x="14830" y="2040"/>
                  <a:pt x="14255" y="1458"/>
                  <a:pt x="13574" y="942"/>
                </a:cubicBezTo>
                <a:cubicBezTo>
                  <a:pt x="13375" y="791"/>
                  <a:pt x="13160" y="631"/>
                  <a:pt x="12918" y="505"/>
                </a:cubicBezTo>
                <a:cubicBezTo>
                  <a:pt x="12065" y="63"/>
                  <a:pt x="11061" y="0"/>
                  <a:pt x="11061" y="0"/>
                </a:cubicBezTo>
                <a:cubicBezTo>
                  <a:pt x="11061" y="0"/>
                  <a:pt x="2" y="0"/>
                  <a:pt x="0" y="0"/>
                </a:cubicBezTo>
                <a:cubicBezTo>
                  <a:pt x="93" y="0"/>
                  <a:pt x="261" y="79"/>
                  <a:pt x="343" y="106"/>
                </a:cubicBezTo>
                <a:cubicBezTo>
                  <a:pt x="484" y="153"/>
                  <a:pt x="620" y="205"/>
                  <a:pt x="754" y="259"/>
                </a:cubicBezTo>
                <a:cubicBezTo>
                  <a:pt x="1157" y="424"/>
                  <a:pt x="1538" y="611"/>
                  <a:pt x="1903" y="807"/>
                </a:cubicBezTo>
                <a:cubicBezTo>
                  <a:pt x="2413" y="1081"/>
                  <a:pt x="2893" y="1379"/>
                  <a:pt x="3300" y="1715"/>
                </a:cubicBezTo>
                <a:cubicBezTo>
                  <a:pt x="3797" y="2126"/>
                  <a:pt x="4165" y="2589"/>
                  <a:pt x="4423" y="3079"/>
                </a:cubicBezTo>
                <a:cubicBezTo>
                  <a:pt x="4738" y="3678"/>
                  <a:pt x="5168" y="5495"/>
                  <a:pt x="5207" y="5653"/>
                </a:cubicBezTo>
                <a:cubicBezTo>
                  <a:pt x="6447" y="10800"/>
                  <a:pt x="11221" y="10800"/>
                  <a:pt x="11221" y="10800"/>
                </a:cubicBezTo>
                <a:cubicBezTo>
                  <a:pt x="11221" y="10800"/>
                  <a:pt x="6447" y="10800"/>
                  <a:pt x="5207" y="15947"/>
                </a:cubicBezTo>
                <a:cubicBezTo>
                  <a:pt x="5168" y="16105"/>
                  <a:pt x="4738" y="17922"/>
                  <a:pt x="4423" y="18521"/>
                </a:cubicBezTo>
                <a:cubicBezTo>
                  <a:pt x="4165" y="19011"/>
                  <a:pt x="3797" y="19474"/>
                  <a:pt x="3300" y="19885"/>
                </a:cubicBezTo>
                <a:cubicBezTo>
                  <a:pt x="2893" y="20220"/>
                  <a:pt x="2413" y="20519"/>
                  <a:pt x="1903" y="20793"/>
                </a:cubicBezTo>
                <a:cubicBezTo>
                  <a:pt x="1538" y="20989"/>
                  <a:pt x="1157" y="21176"/>
                  <a:pt x="754" y="21341"/>
                </a:cubicBezTo>
                <a:cubicBezTo>
                  <a:pt x="620" y="21395"/>
                  <a:pt x="484" y="21447"/>
                  <a:pt x="343" y="21494"/>
                </a:cubicBezTo>
                <a:cubicBezTo>
                  <a:pt x="261" y="21521"/>
                  <a:pt x="93" y="21600"/>
                  <a:pt x="0" y="21600"/>
                </a:cubicBezTo>
                <a:cubicBezTo>
                  <a:pt x="2" y="21600"/>
                  <a:pt x="11061" y="21600"/>
                  <a:pt x="11061" y="21600"/>
                </a:cubicBezTo>
                <a:cubicBezTo>
                  <a:pt x="11061" y="21600"/>
                  <a:pt x="12065" y="21537"/>
                  <a:pt x="12918" y="21095"/>
                </a:cubicBezTo>
                <a:cubicBezTo>
                  <a:pt x="13160" y="20969"/>
                  <a:pt x="13375" y="20809"/>
                  <a:pt x="13574" y="20658"/>
                </a:cubicBezTo>
                <a:cubicBezTo>
                  <a:pt x="14255" y="20141"/>
                  <a:pt x="14830" y="19560"/>
                  <a:pt x="15300" y="18959"/>
                </a:cubicBezTo>
                <a:cubicBezTo>
                  <a:pt x="15641" y="18522"/>
                  <a:pt x="15932" y="18069"/>
                  <a:pt x="16152" y="17602"/>
                </a:cubicBezTo>
                <a:cubicBezTo>
                  <a:pt x="16342" y="17200"/>
                  <a:pt x="16509" y="16793"/>
                  <a:pt x="16646" y="16383"/>
                </a:cubicBezTo>
                <a:cubicBezTo>
                  <a:pt x="16747" y="16083"/>
                  <a:pt x="16819" y="15779"/>
                  <a:pt x="16887" y="15476"/>
                </a:cubicBezTo>
                <a:cubicBezTo>
                  <a:pt x="17007" y="14939"/>
                  <a:pt x="17217" y="14414"/>
                  <a:pt x="17395" y="13882"/>
                </a:cubicBezTo>
                <a:cubicBezTo>
                  <a:pt x="18008" y="12051"/>
                  <a:pt x="20815" y="11047"/>
                  <a:pt x="21600" y="10800"/>
                </a:cubicBezTo>
                <a:cubicBezTo>
                  <a:pt x="20815" y="10553"/>
                  <a:pt x="18008" y="9549"/>
                  <a:pt x="17395" y="7718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8" name="Shape 27048">
            <a:extLst>
              <a:ext uri="{FF2B5EF4-FFF2-40B4-BE49-F238E27FC236}">
                <a16:creationId xmlns:a16="http://schemas.microsoft.com/office/drawing/2014/main" xmlns="" id="{34432F2C-CCF7-1047-A57B-037DE22E10F2}"/>
              </a:ext>
            </a:extLst>
          </p:cNvPr>
          <p:cNvSpPr/>
          <p:nvPr/>
        </p:nvSpPr>
        <p:spPr>
          <a:xfrm>
            <a:off x="4016858" y="4599541"/>
            <a:ext cx="702298" cy="1116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95" y="7718"/>
                </a:moveTo>
                <a:cubicBezTo>
                  <a:pt x="17217" y="7186"/>
                  <a:pt x="17007" y="6661"/>
                  <a:pt x="16887" y="6124"/>
                </a:cubicBezTo>
                <a:cubicBezTo>
                  <a:pt x="16819" y="5821"/>
                  <a:pt x="16747" y="5517"/>
                  <a:pt x="16646" y="5217"/>
                </a:cubicBezTo>
                <a:cubicBezTo>
                  <a:pt x="16509" y="4807"/>
                  <a:pt x="16342" y="4400"/>
                  <a:pt x="16152" y="3998"/>
                </a:cubicBezTo>
                <a:cubicBezTo>
                  <a:pt x="15932" y="3531"/>
                  <a:pt x="15641" y="3078"/>
                  <a:pt x="15300" y="2641"/>
                </a:cubicBezTo>
                <a:cubicBezTo>
                  <a:pt x="14830" y="2040"/>
                  <a:pt x="14255" y="1459"/>
                  <a:pt x="13574" y="942"/>
                </a:cubicBezTo>
                <a:cubicBezTo>
                  <a:pt x="13375" y="791"/>
                  <a:pt x="13160" y="631"/>
                  <a:pt x="12918" y="505"/>
                </a:cubicBezTo>
                <a:cubicBezTo>
                  <a:pt x="12065" y="63"/>
                  <a:pt x="11061" y="0"/>
                  <a:pt x="11061" y="0"/>
                </a:cubicBezTo>
                <a:cubicBezTo>
                  <a:pt x="11061" y="0"/>
                  <a:pt x="2" y="0"/>
                  <a:pt x="0" y="0"/>
                </a:cubicBezTo>
                <a:cubicBezTo>
                  <a:pt x="93" y="0"/>
                  <a:pt x="261" y="79"/>
                  <a:pt x="343" y="106"/>
                </a:cubicBezTo>
                <a:cubicBezTo>
                  <a:pt x="484" y="153"/>
                  <a:pt x="620" y="205"/>
                  <a:pt x="754" y="259"/>
                </a:cubicBezTo>
                <a:cubicBezTo>
                  <a:pt x="1157" y="424"/>
                  <a:pt x="1538" y="611"/>
                  <a:pt x="1903" y="807"/>
                </a:cubicBezTo>
                <a:cubicBezTo>
                  <a:pt x="2413" y="1081"/>
                  <a:pt x="2893" y="1380"/>
                  <a:pt x="3300" y="1715"/>
                </a:cubicBezTo>
                <a:cubicBezTo>
                  <a:pt x="3797" y="2126"/>
                  <a:pt x="4165" y="2589"/>
                  <a:pt x="4423" y="3079"/>
                </a:cubicBezTo>
                <a:cubicBezTo>
                  <a:pt x="4738" y="3678"/>
                  <a:pt x="5168" y="5495"/>
                  <a:pt x="5207" y="5653"/>
                </a:cubicBezTo>
                <a:cubicBezTo>
                  <a:pt x="6447" y="10800"/>
                  <a:pt x="11221" y="10800"/>
                  <a:pt x="11221" y="10800"/>
                </a:cubicBezTo>
                <a:cubicBezTo>
                  <a:pt x="11221" y="10800"/>
                  <a:pt x="6447" y="10800"/>
                  <a:pt x="5207" y="15947"/>
                </a:cubicBezTo>
                <a:cubicBezTo>
                  <a:pt x="5168" y="16105"/>
                  <a:pt x="4738" y="17922"/>
                  <a:pt x="4423" y="18521"/>
                </a:cubicBezTo>
                <a:cubicBezTo>
                  <a:pt x="4165" y="19011"/>
                  <a:pt x="3797" y="19474"/>
                  <a:pt x="3300" y="19885"/>
                </a:cubicBezTo>
                <a:cubicBezTo>
                  <a:pt x="2893" y="20221"/>
                  <a:pt x="2413" y="20519"/>
                  <a:pt x="1903" y="20793"/>
                </a:cubicBezTo>
                <a:cubicBezTo>
                  <a:pt x="1538" y="20989"/>
                  <a:pt x="1157" y="21176"/>
                  <a:pt x="754" y="21341"/>
                </a:cubicBezTo>
                <a:cubicBezTo>
                  <a:pt x="620" y="21396"/>
                  <a:pt x="484" y="21447"/>
                  <a:pt x="343" y="21494"/>
                </a:cubicBezTo>
                <a:cubicBezTo>
                  <a:pt x="261" y="21521"/>
                  <a:pt x="93" y="21600"/>
                  <a:pt x="0" y="21600"/>
                </a:cubicBezTo>
                <a:cubicBezTo>
                  <a:pt x="2" y="21600"/>
                  <a:pt x="11061" y="21600"/>
                  <a:pt x="11061" y="21600"/>
                </a:cubicBezTo>
                <a:cubicBezTo>
                  <a:pt x="11061" y="21600"/>
                  <a:pt x="12065" y="21537"/>
                  <a:pt x="12918" y="21095"/>
                </a:cubicBezTo>
                <a:cubicBezTo>
                  <a:pt x="13160" y="20969"/>
                  <a:pt x="13375" y="20809"/>
                  <a:pt x="13574" y="20658"/>
                </a:cubicBezTo>
                <a:cubicBezTo>
                  <a:pt x="14255" y="20142"/>
                  <a:pt x="14830" y="19560"/>
                  <a:pt x="15300" y="18959"/>
                </a:cubicBezTo>
                <a:cubicBezTo>
                  <a:pt x="15641" y="18522"/>
                  <a:pt x="15932" y="18069"/>
                  <a:pt x="16152" y="17602"/>
                </a:cubicBezTo>
                <a:cubicBezTo>
                  <a:pt x="16342" y="17200"/>
                  <a:pt x="16509" y="16793"/>
                  <a:pt x="16646" y="16383"/>
                </a:cubicBezTo>
                <a:cubicBezTo>
                  <a:pt x="16747" y="16083"/>
                  <a:pt x="16819" y="15779"/>
                  <a:pt x="16887" y="15476"/>
                </a:cubicBezTo>
                <a:cubicBezTo>
                  <a:pt x="17007" y="14939"/>
                  <a:pt x="17217" y="14414"/>
                  <a:pt x="17395" y="13882"/>
                </a:cubicBezTo>
                <a:cubicBezTo>
                  <a:pt x="18008" y="12051"/>
                  <a:pt x="20815" y="11047"/>
                  <a:pt x="21600" y="10800"/>
                </a:cubicBezTo>
                <a:cubicBezTo>
                  <a:pt x="20815" y="10553"/>
                  <a:pt x="18008" y="9549"/>
                  <a:pt x="17395" y="771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9" name="Shape 27049">
            <a:extLst>
              <a:ext uri="{FF2B5EF4-FFF2-40B4-BE49-F238E27FC236}">
                <a16:creationId xmlns:a16="http://schemas.microsoft.com/office/drawing/2014/main" xmlns="" id="{C9EEA77A-E4F3-AF4E-83C3-98C0FA16F940}"/>
              </a:ext>
            </a:extLst>
          </p:cNvPr>
          <p:cNvSpPr/>
          <p:nvPr/>
        </p:nvSpPr>
        <p:spPr>
          <a:xfrm flipH="1">
            <a:off x="4433204" y="1709822"/>
            <a:ext cx="702298" cy="1116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95" y="7718"/>
                </a:moveTo>
                <a:cubicBezTo>
                  <a:pt x="17217" y="7186"/>
                  <a:pt x="17007" y="6661"/>
                  <a:pt x="16887" y="6124"/>
                </a:cubicBezTo>
                <a:cubicBezTo>
                  <a:pt x="16819" y="5821"/>
                  <a:pt x="16747" y="5517"/>
                  <a:pt x="16646" y="5217"/>
                </a:cubicBezTo>
                <a:cubicBezTo>
                  <a:pt x="16509" y="4807"/>
                  <a:pt x="16342" y="4400"/>
                  <a:pt x="16152" y="3998"/>
                </a:cubicBezTo>
                <a:cubicBezTo>
                  <a:pt x="15932" y="3531"/>
                  <a:pt x="15641" y="3078"/>
                  <a:pt x="15300" y="2641"/>
                </a:cubicBezTo>
                <a:cubicBezTo>
                  <a:pt x="14830" y="2040"/>
                  <a:pt x="14255" y="1459"/>
                  <a:pt x="13574" y="942"/>
                </a:cubicBezTo>
                <a:cubicBezTo>
                  <a:pt x="13375" y="791"/>
                  <a:pt x="13160" y="631"/>
                  <a:pt x="12918" y="505"/>
                </a:cubicBezTo>
                <a:cubicBezTo>
                  <a:pt x="12065" y="63"/>
                  <a:pt x="11061" y="0"/>
                  <a:pt x="11061" y="0"/>
                </a:cubicBezTo>
                <a:cubicBezTo>
                  <a:pt x="11061" y="0"/>
                  <a:pt x="2" y="0"/>
                  <a:pt x="0" y="0"/>
                </a:cubicBezTo>
                <a:cubicBezTo>
                  <a:pt x="93" y="0"/>
                  <a:pt x="261" y="79"/>
                  <a:pt x="343" y="106"/>
                </a:cubicBezTo>
                <a:cubicBezTo>
                  <a:pt x="484" y="153"/>
                  <a:pt x="620" y="205"/>
                  <a:pt x="754" y="259"/>
                </a:cubicBezTo>
                <a:cubicBezTo>
                  <a:pt x="1157" y="424"/>
                  <a:pt x="1538" y="611"/>
                  <a:pt x="1903" y="807"/>
                </a:cubicBezTo>
                <a:cubicBezTo>
                  <a:pt x="2413" y="1081"/>
                  <a:pt x="2893" y="1379"/>
                  <a:pt x="3300" y="1715"/>
                </a:cubicBezTo>
                <a:cubicBezTo>
                  <a:pt x="3797" y="2126"/>
                  <a:pt x="4165" y="2589"/>
                  <a:pt x="4423" y="3079"/>
                </a:cubicBezTo>
                <a:cubicBezTo>
                  <a:pt x="4738" y="3678"/>
                  <a:pt x="5168" y="5495"/>
                  <a:pt x="5207" y="5653"/>
                </a:cubicBezTo>
                <a:cubicBezTo>
                  <a:pt x="6447" y="10800"/>
                  <a:pt x="11221" y="10800"/>
                  <a:pt x="11221" y="10800"/>
                </a:cubicBezTo>
                <a:cubicBezTo>
                  <a:pt x="11221" y="10800"/>
                  <a:pt x="6447" y="10800"/>
                  <a:pt x="5207" y="15947"/>
                </a:cubicBezTo>
                <a:cubicBezTo>
                  <a:pt x="5168" y="16105"/>
                  <a:pt x="4738" y="17922"/>
                  <a:pt x="4423" y="18521"/>
                </a:cubicBezTo>
                <a:cubicBezTo>
                  <a:pt x="4165" y="19011"/>
                  <a:pt x="3797" y="19474"/>
                  <a:pt x="3300" y="19885"/>
                </a:cubicBezTo>
                <a:cubicBezTo>
                  <a:pt x="2893" y="20221"/>
                  <a:pt x="2413" y="20519"/>
                  <a:pt x="1903" y="20793"/>
                </a:cubicBezTo>
                <a:cubicBezTo>
                  <a:pt x="1538" y="20989"/>
                  <a:pt x="1157" y="21176"/>
                  <a:pt x="754" y="21341"/>
                </a:cubicBezTo>
                <a:cubicBezTo>
                  <a:pt x="620" y="21396"/>
                  <a:pt x="484" y="21447"/>
                  <a:pt x="343" y="21494"/>
                </a:cubicBezTo>
                <a:cubicBezTo>
                  <a:pt x="261" y="21521"/>
                  <a:pt x="93" y="21600"/>
                  <a:pt x="0" y="21600"/>
                </a:cubicBezTo>
                <a:cubicBezTo>
                  <a:pt x="2" y="21600"/>
                  <a:pt x="11061" y="21600"/>
                  <a:pt x="11061" y="21600"/>
                </a:cubicBezTo>
                <a:cubicBezTo>
                  <a:pt x="11061" y="21600"/>
                  <a:pt x="12065" y="21537"/>
                  <a:pt x="12918" y="21095"/>
                </a:cubicBezTo>
                <a:cubicBezTo>
                  <a:pt x="13160" y="20969"/>
                  <a:pt x="13375" y="20809"/>
                  <a:pt x="13574" y="20658"/>
                </a:cubicBezTo>
                <a:cubicBezTo>
                  <a:pt x="14255" y="20142"/>
                  <a:pt x="14830" y="19560"/>
                  <a:pt x="15300" y="18959"/>
                </a:cubicBezTo>
                <a:cubicBezTo>
                  <a:pt x="15641" y="18522"/>
                  <a:pt x="15932" y="18069"/>
                  <a:pt x="16152" y="17602"/>
                </a:cubicBezTo>
                <a:cubicBezTo>
                  <a:pt x="16342" y="17200"/>
                  <a:pt x="16509" y="16793"/>
                  <a:pt x="16646" y="16383"/>
                </a:cubicBezTo>
                <a:cubicBezTo>
                  <a:pt x="16747" y="16083"/>
                  <a:pt x="16819" y="15779"/>
                  <a:pt x="16887" y="15476"/>
                </a:cubicBezTo>
                <a:cubicBezTo>
                  <a:pt x="17007" y="14939"/>
                  <a:pt x="17217" y="14414"/>
                  <a:pt x="17395" y="13882"/>
                </a:cubicBezTo>
                <a:cubicBezTo>
                  <a:pt x="18008" y="12051"/>
                  <a:pt x="20815" y="11047"/>
                  <a:pt x="21600" y="10800"/>
                </a:cubicBezTo>
                <a:cubicBezTo>
                  <a:pt x="20815" y="10553"/>
                  <a:pt x="18008" y="9549"/>
                  <a:pt x="17395" y="7718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0" name="Shape 27050">
            <a:extLst>
              <a:ext uri="{FF2B5EF4-FFF2-40B4-BE49-F238E27FC236}">
                <a16:creationId xmlns:a16="http://schemas.microsoft.com/office/drawing/2014/main" xmlns="" id="{05794263-E316-8F43-84D7-396D9CF07AF4}"/>
              </a:ext>
            </a:extLst>
          </p:cNvPr>
          <p:cNvSpPr/>
          <p:nvPr/>
        </p:nvSpPr>
        <p:spPr>
          <a:xfrm flipH="1">
            <a:off x="4433204" y="2862808"/>
            <a:ext cx="702298" cy="1116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95" y="7718"/>
                </a:moveTo>
                <a:cubicBezTo>
                  <a:pt x="17217" y="7186"/>
                  <a:pt x="17007" y="6661"/>
                  <a:pt x="16887" y="6124"/>
                </a:cubicBezTo>
                <a:cubicBezTo>
                  <a:pt x="16819" y="5821"/>
                  <a:pt x="16747" y="5517"/>
                  <a:pt x="16646" y="5217"/>
                </a:cubicBezTo>
                <a:cubicBezTo>
                  <a:pt x="16509" y="4807"/>
                  <a:pt x="16342" y="4400"/>
                  <a:pt x="16152" y="3998"/>
                </a:cubicBezTo>
                <a:cubicBezTo>
                  <a:pt x="15932" y="3531"/>
                  <a:pt x="15641" y="3078"/>
                  <a:pt x="15300" y="2641"/>
                </a:cubicBezTo>
                <a:cubicBezTo>
                  <a:pt x="14830" y="2040"/>
                  <a:pt x="14255" y="1458"/>
                  <a:pt x="13574" y="942"/>
                </a:cubicBezTo>
                <a:cubicBezTo>
                  <a:pt x="13375" y="791"/>
                  <a:pt x="13160" y="631"/>
                  <a:pt x="12918" y="505"/>
                </a:cubicBezTo>
                <a:cubicBezTo>
                  <a:pt x="12065" y="63"/>
                  <a:pt x="11061" y="0"/>
                  <a:pt x="11061" y="0"/>
                </a:cubicBezTo>
                <a:cubicBezTo>
                  <a:pt x="11061" y="0"/>
                  <a:pt x="2" y="0"/>
                  <a:pt x="0" y="0"/>
                </a:cubicBezTo>
                <a:cubicBezTo>
                  <a:pt x="93" y="0"/>
                  <a:pt x="261" y="79"/>
                  <a:pt x="343" y="106"/>
                </a:cubicBezTo>
                <a:cubicBezTo>
                  <a:pt x="484" y="153"/>
                  <a:pt x="620" y="205"/>
                  <a:pt x="754" y="259"/>
                </a:cubicBezTo>
                <a:cubicBezTo>
                  <a:pt x="1157" y="424"/>
                  <a:pt x="1538" y="611"/>
                  <a:pt x="1903" y="807"/>
                </a:cubicBezTo>
                <a:cubicBezTo>
                  <a:pt x="2413" y="1081"/>
                  <a:pt x="2893" y="1379"/>
                  <a:pt x="3300" y="1715"/>
                </a:cubicBezTo>
                <a:cubicBezTo>
                  <a:pt x="3797" y="2126"/>
                  <a:pt x="4165" y="2589"/>
                  <a:pt x="4423" y="3079"/>
                </a:cubicBezTo>
                <a:cubicBezTo>
                  <a:pt x="4738" y="3678"/>
                  <a:pt x="5168" y="5495"/>
                  <a:pt x="5207" y="5653"/>
                </a:cubicBezTo>
                <a:cubicBezTo>
                  <a:pt x="6447" y="10800"/>
                  <a:pt x="11221" y="10800"/>
                  <a:pt x="11221" y="10800"/>
                </a:cubicBezTo>
                <a:cubicBezTo>
                  <a:pt x="11221" y="10800"/>
                  <a:pt x="6447" y="10800"/>
                  <a:pt x="5207" y="15947"/>
                </a:cubicBezTo>
                <a:cubicBezTo>
                  <a:pt x="5168" y="16105"/>
                  <a:pt x="4738" y="17922"/>
                  <a:pt x="4423" y="18521"/>
                </a:cubicBezTo>
                <a:cubicBezTo>
                  <a:pt x="4165" y="19011"/>
                  <a:pt x="3797" y="19474"/>
                  <a:pt x="3300" y="19885"/>
                </a:cubicBezTo>
                <a:cubicBezTo>
                  <a:pt x="2893" y="20220"/>
                  <a:pt x="2413" y="20519"/>
                  <a:pt x="1903" y="20793"/>
                </a:cubicBezTo>
                <a:cubicBezTo>
                  <a:pt x="1538" y="20989"/>
                  <a:pt x="1157" y="21176"/>
                  <a:pt x="754" y="21341"/>
                </a:cubicBezTo>
                <a:cubicBezTo>
                  <a:pt x="620" y="21395"/>
                  <a:pt x="484" y="21447"/>
                  <a:pt x="343" y="21494"/>
                </a:cubicBezTo>
                <a:cubicBezTo>
                  <a:pt x="261" y="21521"/>
                  <a:pt x="93" y="21600"/>
                  <a:pt x="0" y="21600"/>
                </a:cubicBezTo>
                <a:cubicBezTo>
                  <a:pt x="2" y="21600"/>
                  <a:pt x="11061" y="21600"/>
                  <a:pt x="11061" y="21600"/>
                </a:cubicBezTo>
                <a:cubicBezTo>
                  <a:pt x="11061" y="21600"/>
                  <a:pt x="12065" y="21537"/>
                  <a:pt x="12918" y="21095"/>
                </a:cubicBezTo>
                <a:cubicBezTo>
                  <a:pt x="13160" y="20969"/>
                  <a:pt x="13375" y="20809"/>
                  <a:pt x="13574" y="20658"/>
                </a:cubicBezTo>
                <a:cubicBezTo>
                  <a:pt x="14255" y="20141"/>
                  <a:pt x="14830" y="19560"/>
                  <a:pt x="15300" y="18959"/>
                </a:cubicBezTo>
                <a:cubicBezTo>
                  <a:pt x="15641" y="18522"/>
                  <a:pt x="15932" y="18069"/>
                  <a:pt x="16152" y="17602"/>
                </a:cubicBezTo>
                <a:cubicBezTo>
                  <a:pt x="16342" y="17200"/>
                  <a:pt x="16509" y="16793"/>
                  <a:pt x="16646" y="16383"/>
                </a:cubicBezTo>
                <a:cubicBezTo>
                  <a:pt x="16747" y="16083"/>
                  <a:pt x="16819" y="15779"/>
                  <a:pt x="16887" y="15476"/>
                </a:cubicBezTo>
                <a:cubicBezTo>
                  <a:pt x="17007" y="14939"/>
                  <a:pt x="17217" y="14414"/>
                  <a:pt x="17395" y="13882"/>
                </a:cubicBezTo>
                <a:cubicBezTo>
                  <a:pt x="18008" y="12051"/>
                  <a:pt x="20815" y="11047"/>
                  <a:pt x="21600" y="10800"/>
                </a:cubicBezTo>
                <a:cubicBezTo>
                  <a:pt x="20815" y="10553"/>
                  <a:pt x="18008" y="9549"/>
                  <a:pt x="17395" y="7718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1" name="Shape 27051">
            <a:extLst>
              <a:ext uri="{FF2B5EF4-FFF2-40B4-BE49-F238E27FC236}">
                <a16:creationId xmlns:a16="http://schemas.microsoft.com/office/drawing/2014/main" xmlns="" id="{CBEFF1D3-D36D-E949-841E-18B419E4C46B}"/>
              </a:ext>
            </a:extLst>
          </p:cNvPr>
          <p:cNvSpPr/>
          <p:nvPr/>
        </p:nvSpPr>
        <p:spPr>
          <a:xfrm flipH="1">
            <a:off x="4433204" y="4015796"/>
            <a:ext cx="702298" cy="1116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95" y="7718"/>
                </a:moveTo>
                <a:cubicBezTo>
                  <a:pt x="17217" y="7186"/>
                  <a:pt x="17007" y="6661"/>
                  <a:pt x="16887" y="6124"/>
                </a:cubicBezTo>
                <a:cubicBezTo>
                  <a:pt x="16819" y="5821"/>
                  <a:pt x="16747" y="5517"/>
                  <a:pt x="16646" y="5217"/>
                </a:cubicBezTo>
                <a:cubicBezTo>
                  <a:pt x="16509" y="4807"/>
                  <a:pt x="16342" y="4400"/>
                  <a:pt x="16152" y="3998"/>
                </a:cubicBezTo>
                <a:cubicBezTo>
                  <a:pt x="15932" y="3531"/>
                  <a:pt x="15641" y="3078"/>
                  <a:pt x="15300" y="2641"/>
                </a:cubicBezTo>
                <a:cubicBezTo>
                  <a:pt x="14830" y="2040"/>
                  <a:pt x="14255" y="1459"/>
                  <a:pt x="13574" y="942"/>
                </a:cubicBezTo>
                <a:cubicBezTo>
                  <a:pt x="13375" y="791"/>
                  <a:pt x="13160" y="631"/>
                  <a:pt x="12918" y="505"/>
                </a:cubicBezTo>
                <a:cubicBezTo>
                  <a:pt x="12065" y="63"/>
                  <a:pt x="11061" y="0"/>
                  <a:pt x="11061" y="0"/>
                </a:cubicBezTo>
                <a:cubicBezTo>
                  <a:pt x="11061" y="0"/>
                  <a:pt x="2" y="0"/>
                  <a:pt x="0" y="0"/>
                </a:cubicBezTo>
                <a:cubicBezTo>
                  <a:pt x="93" y="0"/>
                  <a:pt x="261" y="79"/>
                  <a:pt x="343" y="106"/>
                </a:cubicBezTo>
                <a:cubicBezTo>
                  <a:pt x="484" y="153"/>
                  <a:pt x="620" y="205"/>
                  <a:pt x="754" y="259"/>
                </a:cubicBezTo>
                <a:cubicBezTo>
                  <a:pt x="1157" y="424"/>
                  <a:pt x="1538" y="611"/>
                  <a:pt x="1903" y="807"/>
                </a:cubicBezTo>
                <a:cubicBezTo>
                  <a:pt x="2413" y="1081"/>
                  <a:pt x="2893" y="1380"/>
                  <a:pt x="3300" y="1715"/>
                </a:cubicBezTo>
                <a:cubicBezTo>
                  <a:pt x="3797" y="2126"/>
                  <a:pt x="4165" y="2589"/>
                  <a:pt x="4423" y="3079"/>
                </a:cubicBezTo>
                <a:cubicBezTo>
                  <a:pt x="4738" y="3678"/>
                  <a:pt x="5168" y="5495"/>
                  <a:pt x="5207" y="5653"/>
                </a:cubicBezTo>
                <a:cubicBezTo>
                  <a:pt x="6447" y="10800"/>
                  <a:pt x="11221" y="10800"/>
                  <a:pt x="11221" y="10800"/>
                </a:cubicBezTo>
                <a:cubicBezTo>
                  <a:pt x="11221" y="10800"/>
                  <a:pt x="6447" y="10800"/>
                  <a:pt x="5207" y="15947"/>
                </a:cubicBezTo>
                <a:cubicBezTo>
                  <a:pt x="5168" y="16105"/>
                  <a:pt x="4738" y="17922"/>
                  <a:pt x="4423" y="18521"/>
                </a:cubicBezTo>
                <a:cubicBezTo>
                  <a:pt x="4165" y="19011"/>
                  <a:pt x="3797" y="19474"/>
                  <a:pt x="3300" y="19885"/>
                </a:cubicBezTo>
                <a:cubicBezTo>
                  <a:pt x="2893" y="20221"/>
                  <a:pt x="2413" y="20519"/>
                  <a:pt x="1903" y="20793"/>
                </a:cubicBezTo>
                <a:cubicBezTo>
                  <a:pt x="1538" y="20989"/>
                  <a:pt x="1157" y="21176"/>
                  <a:pt x="754" y="21341"/>
                </a:cubicBezTo>
                <a:cubicBezTo>
                  <a:pt x="620" y="21396"/>
                  <a:pt x="484" y="21447"/>
                  <a:pt x="343" y="21494"/>
                </a:cubicBezTo>
                <a:cubicBezTo>
                  <a:pt x="261" y="21521"/>
                  <a:pt x="93" y="21600"/>
                  <a:pt x="0" y="21600"/>
                </a:cubicBezTo>
                <a:cubicBezTo>
                  <a:pt x="2" y="21600"/>
                  <a:pt x="11061" y="21600"/>
                  <a:pt x="11061" y="21600"/>
                </a:cubicBezTo>
                <a:cubicBezTo>
                  <a:pt x="11061" y="21600"/>
                  <a:pt x="12065" y="21537"/>
                  <a:pt x="12918" y="21095"/>
                </a:cubicBezTo>
                <a:cubicBezTo>
                  <a:pt x="13160" y="20969"/>
                  <a:pt x="13375" y="20809"/>
                  <a:pt x="13574" y="20658"/>
                </a:cubicBezTo>
                <a:cubicBezTo>
                  <a:pt x="14255" y="20142"/>
                  <a:pt x="14830" y="19560"/>
                  <a:pt x="15300" y="18959"/>
                </a:cubicBezTo>
                <a:cubicBezTo>
                  <a:pt x="15641" y="18522"/>
                  <a:pt x="15932" y="18069"/>
                  <a:pt x="16152" y="17602"/>
                </a:cubicBezTo>
                <a:cubicBezTo>
                  <a:pt x="16342" y="17200"/>
                  <a:pt x="16509" y="16793"/>
                  <a:pt x="16646" y="16383"/>
                </a:cubicBezTo>
                <a:cubicBezTo>
                  <a:pt x="16747" y="16083"/>
                  <a:pt x="16819" y="15779"/>
                  <a:pt x="16887" y="15476"/>
                </a:cubicBezTo>
                <a:cubicBezTo>
                  <a:pt x="17007" y="14939"/>
                  <a:pt x="17217" y="14414"/>
                  <a:pt x="17395" y="13882"/>
                </a:cubicBezTo>
                <a:cubicBezTo>
                  <a:pt x="18008" y="12051"/>
                  <a:pt x="20815" y="11047"/>
                  <a:pt x="21600" y="10800"/>
                </a:cubicBezTo>
                <a:cubicBezTo>
                  <a:pt x="20815" y="10553"/>
                  <a:pt x="18008" y="9549"/>
                  <a:pt x="17395" y="771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2" name="Shape 27052">
            <a:extLst>
              <a:ext uri="{FF2B5EF4-FFF2-40B4-BE49-F238E27FC236}">
                <a16:creationId xmlns:a16="http://schemas.microsoft.com/office/drawing/2014/main" xmlns="" id="{CDD5192D-AFE9-B744-B089-5CFA00CA3E9B}"/>
              </a:ext>
            </a:extLst>
          </p:cNvPr>
          <p:cNvSpPr/>
          <p:nvPr/>
        </p:nvSpPr>
        <p:spPr>
          <a:xfrm>
            <a:off x="4016858" y="2293850"/>
            <a:ext cx="702298" cy="1116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95" y="7718"/>
                </a:moveTo>
                <a:cubicBezTo>
                  <a:pt x="17217" y="7186"/>
                  <a:pt x="17007" y="6661"/>
                  <a:pt x="16887" y="6124"/>
                </a:cubicBezTo>
                <a:cubicBezTo>
                  <a:pt x="16819" y="5821"/>
                  <a:pt x="16747" y="5517"/>
                  <a:pt x="16646" y="5217"/>
                </a:cubicBezTo>
                <a:cubicBezTo>
                  <a:pt x="16509" y="4807"/>
                  <a:pt x="16342" y="4400"/>
                  <a:pt x="16152" y="3998"/>
                </a:cubicBezTo>
                <a:cubicBezTo>
                  <a:pt x="15932" y="3531"/>
                  <a:pt x="15641" y="3078"/>
                  <a:pt x="15300" y="2641"/>
                </a:cubicBezTo>
                <a:cubicBezTo>
                  <a:pt x="14830" y="2040"/>
                  <a:pt x="14255" y="1458"/>
                  <a:pt x="13574" y="942"/>
                </a:cubicBezTo>
                <a:cubicBezTo>
                  <a:pt x="13375" y="791"/>
                  <a:pt x="13160" y="631"/>
                  <a:pt x="12918" y="505"/>
                </a:cubicBezTo>
                <a:cubicBezTo>
                  <a:pt x="12065" y="63"/>
                  <a:pt x="11061" y="0"/>
                  <a:pt x="11061" y="0"/>
                </a:cubicBezTo>
                <a:cubicBezTo>
                  <a:pt x="11061" y="0"/>
                  <a:pt x="2" y="0"/>
                  <a:pt x="0" y="0"/>
                </a:cubicBezTo>
                <a:cubicBezTo>
                  <a:pt x="93" y="0"/>
                  <a:pt x="261" y="79"/>
                  <a:pt x="343" y="106"/>
                </a:cubicBezTo>
                <a:cubicBezTo>
                  <a:pt x="484" y="153"/>
                  <a:pt x="620" y="205"/>
                  <a:pt x="754" y="259"/>
                </a:cubicBezTo>
                <a:cubicBezTo>
                  <a:pt x="1157" y="424"/>
                  <a:pt x="1538" y="611"/>
                  <a:pt x="1903" y="807"/>
                </a:cubicBezTo>
                <a:cubicBezTo>
                  <a:pt x="2413" y="1081"/>
                  <a:pt x="2893" y="1379"/>
                  <a:pt x="3300" y="1715"/>
                </a:cubicBezTo>
                <a:cubicBezTo>
                  <a:pt x="3797" y="2126"/>
                  <a:pt x="4165" y="2589"/>
                  <a:pt x="4423" y="3079"/>
                </a:cubicBezTo>
                <a:cubicBezTo>
                  <a:pt x="4738" y="3678"/>
                  <a:pt x="5168" y="5495"/>
                  <a:pt x="5207" y="5653"/>
                </a:cubicBezTo>
                <a:cubicBezTo>
                  <a:pt x="6447" y="10800"/>
                  <a:pt x="11221" y="10800"/>
                  <a:pt x="11221" y="10800"/>
                </a:cubicBezTo>
                <a:cubicBezTo>
                  <a:pt x="11221" y="10800"/>
                  <a:pt x="6447" y="10800"/>
                  <a:pt x="5207" y="15947"/>
                </a:cubicBezTo>
                <a:cubicBezTo>
                  <a:pt x="5168" y="16105"/>
                  <a:pt x="4738" y="17922"/>
                  <a:pt x="4423" y="18521"/>
                </a:cubicBezTo>
                <a:cubicBezTo>
                  <a:pt x="4165" y="19011"/>
                  <a:pt x="3797" y="19474"/>
                  <a:pt x="3300" y="19885"/>
                </a:cubicBezTo>
                <a:cubicBezTo>
                  <a:pt x="2893" y="20220"/>
                  <a:pt x="2413" y="20519"/>
                  <a:pt x="1903" y="20793"/>
                </a:cubicBezTo>
                <a:cubicBezTo>
                  <a:pt x="1538" y="20989"/>
                  <a:pt x="1157" y="21176"/>
                  <a:pt x="754" y="21341"/>
                </a:cubicBezTo>
                <a:cubicBezTo>
                  <a:pt x="620" y="21395"/>
                  <a:pt x="484" y="21447"/>
                  <a:pt x="343" y="21494"/>
                </a:cubicBezTo>
                <a:cubicBezTo>
                  <a:pt x="261" y="21521"/>
                  <a:pt x="93" y="21600"/>
                  <a:pt x="0" y="21600"/>
                </a:cubicBezTo>
                <a:cubicBezTo>
                  <a:pt x="2" y="21600"/>
                  <a:pt x="11061" y="21600"/>
                  <a:pt x="11061" y="21600"/>
                </a:cubicBezTo>
                <a:cubicBezTo>
                  <a:pt x="11061" y="21600"/>
                  <a:pt x="12065" y="21537"/>
                  <a:pt x="12918" y="21095"/>
                </a:cubicBezTo>
                <a:cubicBezTo>
                  <a:pt x="13160" y="20969"/>
                  <a:pt x="13375" y="20809"/>
                  <a:pt x="13574" y="20658"/>
                </a:cubicBezTo>
                <a:cubicBezTo>
                  <a:pt x="14255" y="20141"/>
                  <a:pt x="14830" y="19560"/>
                  <a:pt x="15300" y="18959"/>
                </a:cubicBezTo>
                <a:cubicBezTo>
                  <a:pt x="15641" y="18522"/>
                  <a:pt x="15932" y="18069"/>
                  <a:pt x="16152" y="17602"/>
                </a:cubicBezTo>
                <a:cubicBezTo>
                  <a:pt x="16342" y="17200"/>
                  <a:pt x="16509" y="16793"/>
                  <a:pt x="16646" y="16383"/>
                </a:cubicBezTo>
                <a:cubicBezTo>
                  <a:pt x="16747" y="16083"/>
                  <a:pt x="16819" y="15779"/>
                  <a:pt x="16887" y="15476"/>
                </a:cubicBezTo>
                <a:cubicBezTo>
                  <a:pt x="17007" y="14939"/>
                  <a:pt x="17217" y="14414"/>
                  <a:pt x="17395" y="13882"/>
                </a:cubicBezTo>
                <a:cubicBezTo>
                  <a:pt x="18008" y="12051"/>
                  <a:pt x="20815" y="11047"/>
                  <a:pt x="21600" y="10800"/>
                </a:cubicBezTo>
                <a:cubicBezTo>
                  <a:pt x="20815" y="10553"/>
                  <a:pt x="18008" y="9549"/>
                  <a:pt x="17395" y="7718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3F42716-666B-F34C-A517-199D107962CB}"/>
              </a:ext>
            </a:extLst>
          </p:cNvPr>
          <p:cNvSpPr txBox="1"/>
          <p:nvPr/>
        </p:nvSpPr>
        <p:spPr>
          <a:xfrm>
            <a:off x="2205819" y="837000"/>
            <a:ext cx="48408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CC0000"/>
                </a:solidFill>
                <a:latin typeface="Poppins"/>
              </a:rPr>
              <a:t>Supporting Government’s Message</a:t>
            </a:r>
            <a:endParaRPr lang="en-ZA" sz="25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05152C2-5361-7E43-9EC4-8AA1C85F7884}"/>
              </a:ext>
            </a:extLst>
          </p:cNvPr>
          <p:cNvSpPr txBox="1"/>
          <p:nvPr/>
        </p:nvSpPr>
        <p:spPr>
          <a:xfrm>
            <a:off x="2832298" y="1269328"/>
            <a:ext cx="3292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225" dirty="0">
                <a:solidFill>
                  <a:schemeClr val="tx1">
                    <a:lumMod val="60000"/>
                    <a:lumOff val="40000"/>
                  </a:schemeClr>
                </a:solidFill>
                <a:latin typeface="Poppins" pitchFamily="2" charset="77"/>
                <a:cs typeface="Poppins" pitchFamily="2" charset="77"/>
              </a:rPr>
              <a:t>On the Prevention of COVID-19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5F667A9F-C999-BB4E-885F-C8E63106E644}"/>
              </a:ext>
            </a:extLst>
          </p:cNvPr>
          <p:cNvSpPr/>
          <p:nvPr/>
        </p:nvSpPr>
        <p:spPr>
          <a:xfrm>
            <a:off x="5332222" y="2286851"/>
            <a:ext cx="608576" cy="6085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D8932152-6F3A-9948-8277-9529DE3D973C}"/>
              </a:ext>
            </a:extLst>
          </p:cNvPr>
          <p:cNvSpPr/>
          <p:nvPr/>
        </p:nvSpPr>
        <p:spPr>
          <a:xfrm>
            <a:off x="5388034" y="3643629"/>
            <a:ext cx="608576" cy="6085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CE58D94F-C72E-914F-8F2E-368694334AC6}"/>
              </a:ext>
            </a:extLst>
          </p:cNvPr>
          <p:cNvSpPr/>
          <p:nvPr/>
        </p:nvSpPr>
        <p:spPr>
          <a:xfrm>
            <a:off x="5463132" y="4855324"/>
            <a:ext cx="608576" cy="6085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6B674BCE-F0A4-DE41-B11D-DE80BB87DB07}"/>
              </a:ext>
            </a:extLst>
          </p:cNvPr>
          <p:cNvSpPr/>
          <p:nvPr/>
        </p:nvSpPr>
        <p:spPr>
          <a:xfrm>
            <a:off x="568829" y="2547303"/>
            <a:ext cx="608576" cy="6085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2A980EBF-52FB-1440-B2FD-8F1E2A365610}"/>
              </a:ext>
            </a:extLst>
          </p:cNvPr>
          <p:cNvSpPr/>
          <p:nvPr/>
        </p:nvSpPr>
        <p:spPr>
          <a:xfrm>
            <a:off x="568829" y="3700292"/>
            <a:ext cx="608576" cy="6085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121F585F-AAFA-F841-99F4-711604FC80FE}"/>
              </a:ext>
            </a:extLst>
          </p:cNvPr>
          <p:cNvSpPr/>
          <p:nvPr/>
        </p:nvSpPr>
        <p:spPr>
          <a:xfrm>
            <a:off x="568829" y="4853280"/>
            <a:ext cx="608576" cy="60857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1" name="Freeform 82">
            <a:extLst>
              <a:ext uri="{FF2B5EF4-FFF2-40B4-BE49-F238E27FC236}">
                <a16:creationId xmlns:a16="http://schemas.microsoft.com/office/drawing/2014/main" xmlns="" id="{DC02C992-1AC8-594B-A802-6FB0E2086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09" y="2705301"/>
            <a:ext cx="312416" cy="292580"/>
          </a:xfrm>
          <a:custGeom>
            <a:avLst/>
            <a:gdLst>
              <a:gd name="T0" fmla="*/ 28575 w 899753"/>
              <a:gd name="T1" fmla="*/ 444500 h 842603"/>
              <a:gd name="T2" fmla="*/ 65686 w 899753"/>
              <a:gd name="T3" fmla="*/ 449899 h 842603"/>
              <a:gd name="T4" fmla="*/ 366179 w 899753"/>
              <a:gd name="T5" fmla="*/ 475816 h 842603"/>
              <a:gd name="T6" fmla="*/ 366179 w 899753"/>
              <a:gd name="T7" fmla="*/ 533047 h 842603"/>
              <a:gd name="T8" fmla="*/ 535161 w 899753"/>
              <a:gd name="T9" fmla="*/ 533047 h 842603"/>
              <a:gd name="T10" fmla="*/ 535161 w 899753"/>
              <a:gd name="T11" fmla="*/ 475816 h 842603"/>
              <a:gd name="T12" fmla="*/ 835293 w 899753"/>
              <a:gd name="T13" fmla="*/ 449899 h 842603"/>
              <a:gd name="T14" fmla="*/ 872765 w 899753"/>
              <a:gd name="T15" fmla="*/ 444500 h 842603"/>
              <a:gd name="T16" fmla="*/ 872765 w 899753"/>
              <a:gd name="T17" fmla="*/ 769894 h 842603"/>
              <a:gd name="T18" fmla="*/ 799984 w 899753"/>
              <a:gd name="T19" fmla="*/ 842603 h 842603"/>
              <a:gd name="T20" fmla="*/ 101356 w 899753"/>
              <a:gd name="T21" fmla="*/ 842603 h 842603"/>
              <a:gd name="T22" fmla="*/ 28575 w 899753"/>
              <a:gd name="T23" fmla="*/ 769894 h 842603"/>
              <a:gd name="T24" fmla="*/ 348884 w 899753"/>
              <a:gd name="T25" fmla="*/ 56606 h 842603"/>
              <a:gd name="T26" fmla="*/ 337362 w 899753"/>
              <a:gd name="T27" fmla="*/ 68144 h 842603"/>
              <a:gd name="T28" fmla="*/ 337362 w 899753"/>
              <a:gd name="T29" fmla="*/ 112852 h 842603"/>
              <a:gd name="T30" fmla="*/ 562391 w 899753"/>
              <a:gd name="T31" fmla="*/ 112852 h 842603"/>
              <a:gd name="T32" fmla="*/ 562391 w 899753"/>
              <a:gd name="T33" fmla="*/ 68144 h 842603"/>
              <a:gd name="T34" fmla="*/ 550869 w 899753"/>
              <a:gd name="T35" fmla="*/ 56606 h 842603"/>
              <a:gd name="T36" fmla="*/ 325841 w 899753"/>
              <a:gd name="T37" fmla="*/ 0 h 842603"/>
              <a:gd name="T38" fmla="*/ 573912 w 899753"/>
              <a:gd name="T39" fmla="*/ 0 h 842603"/>
              <a:gd name="T40" fmla="*/ 618558 w 899753"/>
              <a:gd name="T41" fmla="*/ 44708 h 842603"/>
              <a:gd name="T42" fmla="*/ 618558 w 899753"/>
              <a:gd name="T43" fmla="*/ 112852 h 842603"/>
              <a:gd name="T44" fmla="*/ 855108 w 899753"/>
              <a:gd name="T45" fmla="*/ 112852 h 842603"/>
              <a:gd name="T46" fmla="*/ 899753 w 899753"/>
              <a:gd name="T47" fmla="*/ 157561 h 842603"/>
              <a:gd name="T48" fmla="*/ 899753 w 899753"/>
              <a:gd name="T49" fmla="*/ 390837 h 842603"/>
              <a:gd name="T50" fmla="*/ 816943 w 899753"/>
              <a:gd name="T51" fmla="*/ 402014 h 842603"/>
              <a:gd name="T52" fmla="*/ 534307 w 899753"/>
              <a:gd name="T53" fmla="*/ 425089 h 842603"/>
              <a:gd name="T54" fmla="*/ 534307 w 899753"/>
              <a:gd name="T55" fmla="*/ 366320 h 842603"/>
              <a:gd name="T56" fmla="*/ 365446 w 899753"/>
              <a:gd name="T57" fmla="*/ 366320 h 842603"/>
              <a:gd name="T58" fmla="*/ 365446 w 899753"/>
              <a:gd name="T59" fmla="*/ 425089 h 842603"/>
              <a:gd name="T60" fmla="*/ 83171 w 899753"/>
              <a:gd name="T61" fmla="*/ 402014 h 842603"/>
              <a:gd name="T62" fmla="*/ 0 w 899753"/>
              <a:gd name="T63" fmla="*/ 390837 h 842603"/>
              <a:gd name="T64" fmla="*/ 0 w 899753"/>
              <a:gd name="T65" fmla="*/ 157561 h 842603"/>
              <a:gd name="T66" fmla="*/ 44646 w 899753"/>
              <a:gd name="T67" fmla="*/ 112852 h 842603"/>
              <a:gd name="T68" fmla="*/ 281195 w 899753"/>
              <a:gd name="T69" fmla="*/ 112852 h 842603"/>
              <a:gd name="T70" fmla="*/ 281195 w 899753"/>
              <a:gd name="T71" fmla="*/ 44708 h 84260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99753" h="842603">
                <a:moveTo>
                  <a:pt x="28575" y="444500"/>
                </a:moveTo>
                <a:lnTo>
                  <a:pt x="65686" y="449899"/>
                </a:lnTo>
                <a:cubicBezTo>
                  <a:pt x="165490" y="463937"/>
                  <a:pt x="265654" y="472576"/>
                  <a:pt x="366179" y="475816"/>
                </a:cubicBezTo>
                <a:lnTo>
                  <a:pt x="366179" y="533047"/>
                </a:lnTo>
                <a:lnTo>
                  <a:pt x="535161" y="533047"/>
                </a:lnTo>
                <a:lnTo>
                  <a:pt x="535161" y="475816"/>
                </a:lnTo>
                <a:cubicBezTo>
                  <a:pt x="635325" y="472576"/>
                  <a:pt x="735850" y="463937"/>
                  <a:pt x="835293" y="449899"/>
                </a:cubicBezTo>
                <a:lnTo>
                  <a:pt x="872765" y="444500"/>
                </a:lnTo>
                <a:lnTo>
                  <a:pt x="872765" y="769894"/>
                </a:lnTo>
                <a:lnTo>
                  <a:pt x="799984" y="842603"/>
                </a:lnTo>
                <a:lnTo>
                  <a:pt x="101356" y="842603"/>
                </a:lnTo>
                <a:lnTo>
                  <a:pt x="28575" y="769894"/>
                </a:lnTo>
                <a:lnTo>
                  <a:pt x="28575" y="444500"/>
                </a:lnTo>
                <a:close/>
                <a:moveTo>
                  <a:pt x="348884" y="56606"/>
                </a:moveTo>
                <a:lnTo>
                  <a:pt x="337362" y="68144"/>
                </a:lnTo>
                <a:lnTo>
                  <a:pt x="337362" y="112852"/>
                </a:lnTo>
                <a:lnTo>
                  <a:pt x="562391" y="112852"/>
                </a:lnTo>
                <a:lnTo>
                  <a:pt x="562391" y="68144"/>
                </a:lnTo>
                <a:lnTo>
                  <a:pt x="550869" y="56606"/>
                </a:lnTo>
                <a:lnTo>
                  <a:pt x="348884" y="56606"/>
                </a:lnTo>
                <a:close/>
                <a:moveTo>
                  <a:pt x="325841" y="0"/>
                </a:moveTo>
                <a:lnTo>
                  <a:pt x="573912" y="0"/>
                </a:lnTo>
                <a:lnTo>
                  <a:pt x="618558" y="44708"/>
                </a:lnTo>
                <a:lnTo>
                  <a:pt x="618558" y="112852"/>
                </a:lnTo>
                <a:lnTo>
                  <a:pt x="855108" y="112852"/>
                </a:lnTo>
                <a:lnTo>
                  <a:pt x="899753" y="157561"/>
                </a:lnTo>
                <a:lnTo>
                  <a:pt x="899753" y="390837"/>
                </a:lnTo>
                <a:lnTo>
                  <a:pt x="816943" y="402014"/>
                </a:lnTo>
                <a:cubicBezTo>
                  <a:pt x="722971" y="414633"/>
                  <a:pt x="628639" y="422205"/>
                  <a:pt x="534307" y="425089"/>
                </a:cubicBezTo>
                <a:lnTo>
                  <a:pt x="534307" y="366320"/>
                </a:lnTo>
                <a:lnTo>
                  <a:pt x="365446" y="366320"/>
                </a:lnTo>
                <a:lnTo>
                  <a:pt x="365446" y="425089"/>
                </a:lnTo>
                <a:cubicBezTo>
                  <a:pt x="271114" y="422205"/>
                  <a:pt x="176782" y="414633"/>
                  <a:pt x="83171" y="402014"/>
                </a:cubicBezTo>
                <a:lnTo>
                  <a:pt x="0" y="390837"/>
                </a:lnTo>
                <a:lnTo>
                  <a:pt x="0" y="157561"/>
                </a:lnTo>
                <a:lnTo>
                  <a:pt x="44646" y="112852"/>
                </a:lnTo>
                <a:lnTo>
                  <a:pt x="281195" y="112852"/>
                </a:lnTo>
                <a:lnTo>
                  <a:pt x="281195" y="44708"/>
                </a:lnTo>
                <a:lnTo>
                  <a:pt x="3258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2" name="Freeform 41">
            <a:extLst>
              <a:ext uri="{FF2B5EF4-FFF2-40B4-BE49-F238E27FC236}">
                <a16:creationId xmlns:a16="http://schemas.microsoft.com/office/drawing/2014/main" xmlns="" id="{2A94863E-E206-1D4D-A487-72F459ACA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932" y="2434931"/>
            <a:ext cx="293131" cy="312416"/>
          </a:xfrm>
          <a:custGeom>
            <a:avLst/>
            <a:gdLst>
              <a:gd name="T0" fmla="*/ 450379 w 2344"/>
              <a:gd name="T1" fmla="*/ 478140 h 2500"/>
              <a:gd name="T2" fmla="*/ 731775 w 2344"/>
              <a:gd name="T3" fmla="*/ 421973 h 2500"/>
              <a:gd name="T4" fmla="*/ 731775 w 2344"/>
              <a:gd name="T5" fmla="*/ 703168 h 2500"/>
              <a:gd name="T6" fmla="*/ 450379 w 2344"/>
              <a:gd name="T7" fmla="*/ 646641 h 2500"/>
              <a:gd name="T8" fmla="*/ 731775 w 2344"/>
              <a:gd name="T9" fmla="*/ 703168 h 2500"/>
              <a:gd name="T10" fmla="*/ 366068 w 2344"/>
              <a:gd name="T11" fmla="*/ 365446 h 2500"/>
              <a:gd name="T12" fmla="*/ 337964 w 2344"/>
              <a:gd name="T13" fmla="*/ 337362 h 2500"/>
              <a:gd name="T14" fmla="*/ 366068 w 2344"/>
              <a:gd name="T15" fmla="*/ 309279 h 2500"/>
              <a:gd name="T16" fmla="*/ 394171 w 2344"/>
              <a:gd name="T17" fmla="*/ 337362 h 2500"/>
              <a:gd name="T18" fmla="*/ 366068 w 2344"/>
              <a:gd name="T19" fmla="*/ 478140 h 2500"/>
              <a:gd name="T20" fmla="*/ 337964 w 2344"/>
              <a:gd name="T21" fmla="*/ 449696 h 2500"/>
              <a:gd name="T22" fmla="*/ 366068 w 2344"/>
              <a:gd name="T23" fmla="*/ 421973 h 2500"/>
              <a:gd name="T24" fmla="*/ 394171 w 2344"/>
              <a:gd name="T25" fmla="*/ 449696 h 2500"/>
              <a:gd name="T26" fmla="*/ 366068 w 2344"/>
              <a:gd name="T27" fmla="*/ 478140 h 2500"/>
              <a:gd name="T28" fmla="*/ 366068 w 2344"/>
              <a:gd name="T29" fmla="*/ 590474 h 2500"/>
              <a:gd name="T30" fmla="*/ 337964 w 2344"/>
              <a:gd name="T31" fmla="*/ 562391 h 2500"/>
              <a:gd name="T32" fmla="*/ 366068 w 2344"/>
              <a:gd name="T33" fmla="*/ 534307 h 2500"/>
              <a:gd name="T34" fmla="*/ 394171 w 2344"/>
              <a:gd name="T35" fmla="*/ 562391 h 2500"/>
              <a:gd name="T36" fmla="*/ 366068 w 2344"/>
              <a:gd name="T37" fmla="*/ 703168 h 2500"/>
              <a:gd name="T38" fmla="*/ 337964 w 2344"/>
              <a:gd name="T39" fmla="*/ 674725 h 2500"/>
              <a:gd name="T40" fmla="*/ 366068 w 2344"/>
              <a:gd name="T41" fmla="*/ 646641 h 2500"/>
              <a:gd name="T42" fmla="*/ 394171 w 2344"/>
              <a:gd name="T43" fmla="*/ 674725 h 2500"/>
              <a:gd name="T44" fmla="*/ 366068 w 2344"/>
              <a:gd name="T45" fmla="*/ 703168 h 2500"/>
              <a:gd name="T46" fmla="*/ 619000 w 2344"/>
              <a:gd name="T47" fmla="*/ 534307 h 2500"/>
              <a:gd name="T48" fmla="*/ 450379 w 2344"/>
              <a:gd name="T49" fmla="*/ 590474 h 2500"/>
              <a:gd name="T50" fmla="*/ 450379 w 2344"/>
              <a:gd name="T51" fmla="*/ 309279 h 2500"/>
              <a:gd name="T52" fmla="*/ 703311 w 2344"/>
              <a:gd name="T53" fmla="*/ 365446 h 2500"/>
              <a:gd name="T54" fmla="*/ 450379 w 2344"/>
              <a:gd name="T55" fmla="*/ 309279 h 2500"/>
              <a:gd name="T56" fmla="*/ 647104 w 2344"/>
              <a:gd name="T57" fmla="*/ 140418 h 2500"/>
              <a:gd name="T58" fmla="*/ 450379 w 2344"/>
              <a:gd name="T59" fmla="*/ 196585 h 2500"/>
              <a:gd name="T60" fmla="*/ 225189 w 2344"/>
              <a:gd name="T61" fmla="*/ 815502 h 2500"/>
              <a:gd name="T62" fmla="*/ 197086 w 2344"/>
              <a:gd name="T63" fmla="*/ 843586 h 2500"/>
              <a:gd name="T64" fmla="*/ 168982 w 2344"/>
              <a:gd name="T65" fmla="*/ 815502 h 2500"/>
              <a:gd name="T66" fmla="*/ 168982 w 2344"/>
              <a:gd name="T67" fmla="*/ 309279 h 2500"/>
              <a:gd name="T68" fmla="*/ 225189 w 2344"/>
              <a:gd name="T69" fmla="*/ 281195 h 2500"/>
              <a:gd name="T70" fmla="*/ 112775 w 2344"/>
              <a:gd name="T71" fmla="*/ 590474 h 2500"/>
              <a:gd name="T72" fmla="*/ 56568 w 2344"/>
              <a:gd name="T73" fmla="*/ 309279 h 2500"/>
              <a:gd name="T74" fmla="*/ 84311 w 2344"/>
              <a:gd name="T75" fmla="*/ 281195 h 2500"/>
              <a:gd name="T76" fmla="*/ 112775 w 2344"/>
              <a:gd name="T77" fmla="*/ 309279 h 2500"/>
              <a:gd name="T78" fmla="*/ 225189 w 2344"/>
              <a:gd name="T79" fmla="*/ 0 h 2500"/>
              <a:gd name="T80" fmla="*/ 84311 w 2344"/>
              <a:gd name="T81" fmla="*/ 225028 h 2500"/>
              <a:gd name="T82" fmla="*/ 0 w 2344"/>
              <a:gd name="T83" fmla="*/ 309279 h 2500"/>
              <a:gd name="T84" fmla="*/ 112775 w 2344"/>
              <a:gd name="T85" fmla="*/ 646641 h 2500"/>
              <a:gd name="T86" fmla="*/ 112775 w 2344"/>
              <a:gd name="T87" fmla="*/ 815502 h 2500"/>
              <a:gd name="T88" fmla="*/ 759879 w 2344"/>
              <a:gd name="T89" fmla="*/ 899753 h 2500"/>
              <a:gd name="T90" fmla="*/ 844190 w 2344"/>
              <a:gd name="T91" fmla="*/ 815502 h 2500"/>
              <a:gd name="T92" fmla="*/ 225189 w 2344"/>
              <a:gd name="T93" fmla="*/ 0 h 25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344" h="2500">
                <a:moveTo>
                  <a:pt x="2031" y="1328"/>
                </a:moveTo>
                <a:lnTo>
                  <a:pt x="1250" y="1328"/>
                </a:lnTo>
                <a:lnTo>
                  <a:pt x="1250" y="1172"/>
                </a:lnTo>
                <a:lnTo>
                  <a:pt x="2031" y="1172"/>
                </a:lnTo>
                <a:lnTo>
                  <a:pt x="2031" y="1328"/>
                </a:lnTo>
                <a:close/>
                <a:moveTo>
                  <a:pt x="2031" y="1953"/>
                </a:moveTo>
                <a:lnTo>
                  <a:pt x="1250" y="1953"/>
                </a:lnTo>
                <a:lnTo>
                  <a:pt x="1250" y="1796"/>
                </a:lnTo>
                <a:lnTo>
                  <a:pt x="2031" y="1796"/>
                </a:lnTo>
                <a:lnTo>
                  <a:pt x="2031" y="1953"/>
                </a:lnTo>
                <a:close/>
                <a:moveTo>
                  <a:pt x="1016" y="1015"/>
                </a:moveTo>
                <a:lnTo>
                  <a:pt x="1016" y="1015"/>
                </a:lnTo>
                <a:cubicBezTo>
                  <a:pt x="972" y="1015"/>
                  <a:pt x="938" y="980"/>
                  <a:pt x="938" y="937"/>
                </a:cubicBezTo>
                <a:cubicBezTo>
                  <a:pt x="938" y="893"/>
                  <a:pt x="972" y="859"/>
                  <a:pt x="1016" y="859"/>
                </a:cubicBezTo>
                <a:cubicBezTo>
                  <a:pt x="1059" y="859"/>
                  <a:pt x="1094" y="893"/>
                  <a:pt x="1094" y="937"/>
                </a:cubicBezTo>
                <a:cubicBezTo>
                  <a:pt x="1094" y="980"/>
                  <a:pt x="1059" y="1015"/>
                  <a:pt x="1016" y="1015"/>
                </a:cubicBezTo>
                <a:close/>
                <a:moveTo>
                  <a:pt x="1016" y="1328"/>
                </a:moveTo>
                <a:lnTo>
                  <a:pt x="1016" y="1328"/>
                </a:lnTo>
                <a:cubicBezTo>
                  <a:pt x="972" y="1328"/>
                  <a:pt x="938" y="1293"/>
                  <a:pt x="938" y="1249"/>
                </a:cubicBezTo>
                <a:cubicBezTo>
                  <a:pt x="938" y="1206"/>
                  <a:pt x="972" y="1172"/>
                  <a:pt x="1016" y="1172"/>
                </a:cubicBezTo>
                <a:cubicBezTo>
                  <a:pt x="1059" y="1172"/>
                  <a:pt x="1094" y="1206"/>
                  <a:pt x="1094" y="1249"/>
                </a:cubicBezTo>
                <a:cubicBezTo>
                  <a:pt x="1094" y="1293"/>
                  <a:pt x="1059" y="1328"/>
                  <a:pt x="1016" y="1328"/>
                </a:cubicBezTo>
                <a:close/>
                <a:moveTo>
                  <a:pt x="1016" y="1640"/>
                </a:moveTo>
                <a:lnTo>
                  <a:pt x="1016" y="1640"/>
                </a:lnTo>
                <a:cubicBezTo>
                  <a:pt x="972" y="1640"/>
                  <a:pt x="938" y="1605"/>
                  <a:pt x="938" y="1562"/>
                </a:cubicBezTo>
                <a:cubicBezTo>
                  <a:pt x="938" y="1519"/>
                  <a:pt x="972" y="1484"/>
                  <a:pt x="1016" y="1484"/>
                </a:cubicBezTo>
                <a:cubicBezTo>
                  <a:pt x="1059" y="1484"/>
                  <a:pt x="1094" y="1519"/>
                  <a:pt x="1094" y="1562"/>
                </a:cubicBezTo>
                <a:cubicBezTo>
                  <a:pt x="1094" y="1605"/>
                  <a:pt x="1059" y="1640"/>
                  <a:pt x="1016" y="1640"/>
                </a:cubicBezTo>
                <a:close/>
                <a:moveTo>
                  <a:pt x="1016" y="1953"/>
                </a:moveTo>
                <a:lnTo>
                  <a:pt x="1016" y="1953"/>
                </a:lnTo>
                <a:cubicBezTo>
                  <a:pt x="972" y="1953"/>
                  <a:pt x="938" y="1917"/>
                  <a:pt x="938" y="1874"/>
                </a:cubicBezTo>
                <a:cubicBezTo>
                  <a:pt x="938" y="1831"/>
                  <a:pt x="972" y="1796"/>
                  <a:pt x="1016" y="1796"/>
                </a:cubicBezTo>
                <a:cubicBezTo>
                  <a:pt x="1059" y="1796"/>
                  <a:pt x="1094" y="1831"/>
                  <a:pt x="1094" y="1874"/>
                </a:cubicBezTo>
                <a:cubicBezTo>
                  <a:pt x="1094" y="1917"/>
                  <a:pt x="1059" y="1953"/>
                  <a:pt x="1016" y="1953"/>
                </a:cubicBezTo>
                <a:close/>
                <a:moveTo>
                  <a:pt x="1250" y="1484"/>
                </a:moveTo>
                <a:lnTo>
                  <a:pt x="1718" y="1484"/>
                </a:lnTo>
                <a:lnTo>
                  <a:pt x="1718" y="1640"/>
                </a:lnTo>
                <a:lnTo>
                  <a:pt x="1250" y="1640"/>
                </a:lnTo>
                <a:lnTo>
                  <a:pt x="1250" y="1484"/>
                </a:lnTo>
                <a:close/>
                <a:moveTo>
                  <a:pt x="1250" y="859"/>
                </a:moveTo>
                <a:lnTo>
                  <a:pt x="1952" y="859"/>
                </a:lnTo>
                <a:lnTo>
                  <a:pt x="1952" y="1015"/>
                </a:lnTo>
                <a:lnTo>
                  <a:pt x="1250" y="1015"/>
                </a:lnTo>
                <a:lnTo>
                  <a:pt x="1250" y="859"/>
                </a:lnTo>
                <a:close/>
                <a:moveTo>
                  <a:pt x="1250" y="390"/>
                </a:moveTo>
                <a:lnTo>
                  <a:pt x="1796" y="390"/>
                </a:lnTo>
                <a:lnTo>
                  <a:pt x="1796" y="546"/>
                </a:lnTo>
                <a:lnTo>
                  <a:pt x="1250" y="546"/>
                </a:lnTo>
                <a:lnTo>
                  <a:pt x="1250" y="390"/>
                </a:lnTo>
                <a:close/>
                <a:moveTo>
                  <a:pt x="625" y="2265"/>
                </a:moveTo>
                <a:lnTo>
                  <a:pt x="625" y="2265"/>
                </a:lnTo>
                <a:cubicBezTo>
                  <a:pt x="625" y="2308"/>
                  <a:pt x="590" y="2343"/>
                  <a:pt x="547" y="2343"/>
                </a:cubicBezTo>
                <a:cubicBezTo>
                  <a:pt x="504" y="2343"/>
                  <a:pt x="469" y="2308"/>
                  <a:pt x="469" y="2265"/>
                </a:cubicBezTo>
                <a:lnTo>
                  <a:pt x="469" y="859"/>
                </a:lnTo>
                <a:cubicBezTo>
                  <a:pt x="469" y="831"/>
                  <a:pt x="463" y="806"/>
                  <a:pt x="454" y="781"/>
                </a:cubicBezTo>
                <a:lnTo>
                  <a:pt x="625" y="781"/>
                </a:lnTo>
                <a:lnTo>
                  <a:pt x="625" y="2265"/>
                </a:lnTo>
                <a:close/>
                <a:moveTo>
                  <a:pt x="313" y="1640"/>
                </a:moveTo>
                <a:lnTo>
                  <a:pt x="157" y="1640"/>
                </a:lnTo>
                <a:lnTo>
                  <a:pt x="157" y="859"/>
                </a:lnTo>
                <a:cubicBezTo>
                  <a:pt x="157" y="816"/>
                  <a:pt x="191" y="781"/>
                  <a:pt x="234" y="781"/>
                </a:cubicBezTo>
                <a:cubicBezTo>
                  <a:pt x="277" y="781"/>
                  <a:pt x="313" y="816"/>
                  <a:pt x="313" y="859"/>
                </a:cubicBezTo>
                <a:lnTo>
                  <a:pt x="313" y="1640"/>
                </a:lnTo>
                <a:close/>
                <a:moveTo>
                  <a:pt x="625" y="0"/>
                </a:moveTo>
                <a:lnTo>
                  <a:pt x="625" y="625"/>
                </a:lnTo>
                <a:lnTo>
                  <a:pt x="234" y="625"/>
                </a:lnTo>
                <a:cubicBezTo>
                  <a:pt x="105" y="625"/>
                  <a:pt x="0" y="730"/>
                  <a:pt x="0" y="859"/>
                </a:cubicBezTo>
                <a:lnTo>
                  <a:pt x="0" y="1796"/>
                </a:lnTo>
                <a:lnTo>
                  <a:pt x="313" y="1796"/>
                </a:lnTo>
                <a:lnTo>
                  <a:pt x="313" y="2265"/>
                </a:lnTo>
                <a:cubicBezTo>
                  <a:pt x="313" y="2394"/>
                  <a:pt x="418" y="2499"/>
                  <a:pt x="547" y="2499"/>
                </a:cubicBezTo>
                <a:lnTo>
                  <a:pt x="2109" y="2499"/>
                </a:lnTo>
                <a:cubicBezTo>
                  <a:pt x="2238" y="2499"/>
                  <a:pt x="2343" y="2394"/>
                  <a:pt x="2343" y="2265"/>
                </a:cubicBezTo>
                <a:lnTo>
                  <a:pt x="2343" y="0"/>
                </a:lnTo>
                <a:lnTo>
                  <a:pt x="6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3" name="Freeform 89">
            <a:extLst>
              <a:ext uri="{FF2B5EF4-FFF2-40B4-BE49-F238E27FC236}">
                <a16:creationId xmlns:a16="http://schemas.microsoft.com/office/drawing/2014/main" xmlns="" id="{DC4D33EE-69FA-1146-843E-3C050D230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6510" y="5011537"/>
            <a:ext cx="312967" cy="234174"/>
          </a:xfrm>
          <a:custGeom>
            <a:avLst/>
            <a:gdLst>
              <a:gd name="T0" fmla="*/ 573956 w 901340"/>
              <a:gd name="T1" fmla="*/ 561975 h 674329"/>
              <a:gd name="T2" fmla="*/ 901340 w 901340"/>
              <a:gd name="T3" fmla="*/ 561975 h 674329"/>
              <a:gd name="T4" fmla="*/ 901340 w 901340"/>
              <a:gd name="T5" fmla="*/ 674329 h 674329"/>
              <a:gd name="T6" fmla="*/ 468313 w 901340"/>
              <a:gd name="T7" fmla="*/ 674329 h 674329"/>
              <a:gd name="T8" fmla="*/ 573956 w 901340"/>
              <a:gd name="T9" fmla="*/ 561975 h 674329"/>
              <a:gd name="T10" fmla="*/ 616811 w 901340"/>
              <a:gd name="T11" fmla="*/ 420688 h 674329"/>
              <a:gd name="T12" fmla="*/ 842604 w 901340"/>
              <a:gd name="T13" fmla="*/ 420688 h 674329"/>
              <a:gd name="T14" fmla="*/ 842604 w 901340"/>
              <a:gd name="T15" fmla="*/ 533040 h 674329"/>
              <a:gd name="T16" fmla="*/ 587375 w 901340"/>
              <a:gd name="T17" fmla="*/ 533040 h 674329"/>
              <a:gd name="T18" fmla="*/ 616811 w 901340"/>
              <a:gd name="T19" fmla="*/ 420688 h 674329"/>
              <a:gd name="T20" fmla="*/ 600075 w 901340"/>
              <a:gd name="T21" fmla="*/ 280988 h 674329"/>
              <a:gd name="T22" fmla="*/ 901339 w 901340"/>
              <a:gd name="T23" fmla="*/ 280988 h 674329"/>
              <a:gd name="T24" fmla="*/ 901339 w 901340"/>
              <a:gd name="T25" fmla="*/ 393341 h 674329"/>
              <a:gd name="T26" fmla="*/ 619919 w 901340"/>
              <a:gd name="T27" fmla="*/ 393341 h 674329"/>
              <a:gd name="T28" fmla="*/ 600075 w 901340"/>
              <a:gd name="T29" fmla="*/ 280988 h 674329"/>
              <a:gd name="T30" fmla="*/ 196799 w 901340"/>
              <a:gd name="T31" fmla="*/ 280982 h 674329"/>
              <a:gd name="T32" fmla="*/ 196799 w 901340"/>
              <a:gd name="T33" fmla="*/ 337072 h 674329"/>
              <a:gd name="T34" fmla="*/ 252925 w 901340"/>
              <a:gd name="T35" fmla="*/ 337072 h 674329"/>
              <a:gd name="T36" fmla="*/ 252925 w 901340"/>
              <a:gd name="T37" fmla="*/ 449611 h 674329"/>
              <a:gd name="T38" fmla="*/ 196799 w 901340"/>
              <a:gd name="T39" fmla="*/ 449611 h 674329"/>
              <a:gd name="T40" fmla="*/ 196799 w 901340"/>
              <a:gd name="T41" fmla="*/ 505700 h 674329"/>
              <a:gd name="T42" fmla="*/ 365176 w 901340"/>
              <a:gd name="T43" fmla="*/ 505700 h 674329"/>
              <a:gd name="T44" fmla="*/ 365176 w 901340"/>
              <a:gd name="T45" fmla="*/ 449611 h 674329"/>
              <a:gd name="T46" fmla="*/ 309051 w 901340"/>
              <a:gd name="T47" fmla="*/ 449611 h 674329"/>
              <a:gd name="T48" fmla="*/ 309051 w 901340"/>
              <a:gd name="T49" fmla="*/ 280982 h 674329"/>
              <a:gd name="T50" fmla="*/ 503238 w 901340"/>
              <a:gd name="T51" fmla="*/ 139700 h 674329"/>
              <a:gd name="T52" fmla="*/ 787040 w 901340"/>
              <a:gd name="T53" fmla="*/ 139700 h 674329"/>
              <a:gd name="T54" fmla="*/ 787040 w 901340"/>
              <a:gd name="T55" fmla="*/ 252053 h 674329"/>
              <a:gd name="T56" fmla="*/ 587154 w 901340"/>
              <a:gd name="T57" fmla="*/ 252053 h 674329"/>
              <a:gd name="T58" fmla="*/ 503238 w 901340"/>
              <a:gd name="T59" fmla="*/ 139700 h 674329"/>
              <a:gd name="T60" fmla="*/ 280988 w 901340"/>
              <a:gd name="T61" fmla="*/ 112713 h 674329"/>
              <a:gd name="T62" fmla="*/ 561615 w 901340"/>
              <a:gd name="T63" fmla="*/ 393521 h 674329"/>
              <a:gd name="T64" fmla="*/ 280988 w 901340"/>
              <a:gd name="T65" fmla="*/ 674329 h 674329"/>
              <a:gd name="T66" fmla="*/ 0 w 901340"/>
              <a:gd name="T67" fmla="*/ 393521 h 674329"/>
              <a:gd name="T68" fmla="*/ 280988 w 901340"/>
              <a:gd name="T69" fmla="*/ 112713 h 674329"/>
              <a:gd name="T70" fmla="*/ 282575 w 901340"/>
              <a:gd name="T71" fmla="*/ 0 h 674329"/>
              <a:gd name="T72" fmla="*/ 844190 w 901340"/>
              <a:gd name="T73" fmla="*/ 0 h 674329"/>
              <a:gd name="T74" fmla="*/ 844190 w 901340"/>
              <a:gd name="T75" fmla="*/ 112353 h 674329"/>
              <a:gd name="T76" fmla="*/ 468221 w 901340"/>
              <a:gd name="T77" fmla="*/ 112353 h 674329"/>
              <a:gd name="T78" fmla="*/ 282575 w 901340"/>
              <a:gd name="T79" fmla="*/ 55816 h 6743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01340" h="674329">
                <a:moveTo>
                  <a:pt x="573956" y="561975"/>
                </a:moveTo>
                <a:lnTo>
                  <a:pt x="901340" y="561975"/>
                </a:lnTo>
                <a:lnTo>
                  <a:pt x="901340" y="674329"/>
                </a:lnTo>
                <a:lnTo>
                  <a:pt x="468313" y="674329"/>
                </a:lnTo>
                <a:cubicBezTo>
                  <a:pt x="511940" y="645613"/>
                  <a:pt x="547996" y="607204"/>
                  <a:pt x="573956" y="561975"/>
                </a:cubicBezTo>
                <a:close/>
                <a:moveTo>
                  <a:pt x="616811" y="420688"/>
                </a:moveTo>
                <a:lnTo>
                  <a:pt x="842604" y="420688"/>
                </a:lnTo>
                <a:lnTo>
                  <a:pt x="842604" y="533040"/>
                </a:lnTo>
                <a:lnTo>
                  <a:pt x="587375" y="533040"/>
                </a:lnTo>
                <a:cubicBezTo>
                  <a:pt x="603529" y="498470"/>
                  <a:pt x="613580" y="460660"/>
                  <a:pt x="616811" y="420688"/>
                </a:cubicBezTo>
                <a:close/>
                <a:moveTo>
                  <a:pt x="600075" y="280988"/>
                </a:moveTo>
                <a:lnTo>
                  <a:pt x="901339" y="280988"/>
                </a:lnTo>
                <a:lnTo>
                  <a:pt x="901339" y="393341"/>
                </a:lnTo>
                <a:lnTo>
                  <a:pt x="619919" y="393341"/>
                </a:lnTo>
                <a:cubicBezTo>
                  <a:pt x="619919" y="353856"/>
                  <a:pt x="612703" y="316166"/>
                  <a:pt x="600075" y="280988"/>
                </a:cubicBezTo>
                <a:close/>
                <a:moveTo>
                  <a:pt x="196799" y="280982"/>
                </a:moveTo>
                <a:lnTo>
                  <a:pt x="196799" y="337072"/>
                </a:lnTo>
                <a:lnTo>
                  <a:pt x="252925" y="337072"/>
                </a:lnTo>
                <a:lnTo>
                  <a:pt x="252925" y="449611"/>
                </a:lnTo>
                <a:lnTo>
                  <a:pt x="196799" y="449611"/>
                </a:lnTo>
                <a:lnTo>
                  <a:pt x="196799" y="505700"/>
                </a:lnTo>
                <a:lnTo>
                  <a:pt x="365176" y="505700"/>
                </a:lnTo>
                <a:lnTo>
                  <a:pt x="365176" y="449611"/>
                </a:lnTo>
                <a:lnTo>
                  <a:pt x="309051" y="449611"/>
                </a:lnTo>
                <a:lnTo>
                  <a:pt x="309051" y="280982"/>
                </a:lnTo>
                <a:lnTo>
                  <a:pt x="196799" y="280982"/>
                </a:lnTo>
                <a:close/>
                <a:moveTo>
                  <a:pt x="503238" y="139700"/>
                </a:moveTo>
                <a:lnTo>
                  <a:pt x="787040" y="139700"/>
                </a:lnTo>
                <a:lnTo>
                  <a:pt x="787040" y="252053"/>
                </a:lnTo>
                <a:lnTo>
                  <a:pt x="587154" y="252053"/>
                </a:lnTo>
                <a:cubicBezTo>
                  <a:pt x="567346" y="208840"/>
                  <a:pt x="538894" y="170669"/>
                  <a:pt x="503238" y="139700"/>
                </a:cubicBezTo>
                <a:close/>
                <a:moveTo>
                  <a:pt x="280988" y="112713"/>
                </a:moveTo>
                <a:cubicBezTo>
                  <a:pt x="436053" y="112713"/>
                  <a:pt x="561615" y="238555"/>
                  <a:pt x="561615" y="393521"/>
                </a:cubicBezTo>
                <a:cubicBezTo>
                  <a:pt x="561615" y="548487"/>
                  <a:pt x="436053" y="674329"/>
                  <a:pt x="280988" y="674329"/>
                </a:cubicBezTo>
                <a:cubicBezTo>
                  <a:pt x="125923" y="674329"/>
                  <a:pt x="0" y="548487"/>
                  <a:pt x="0" y="393521"/>
                </a:cubicBezTo>
                <a:cubicBezTo>
                  <a:pt x="0" y="238555"/>
                  <a:pt x="125923" y="112713"/>
                  <a:pt x="280988" y="112713"/>
                </a:cubicBezTo>
                <a:close/>
                <a:moveTo>
                  <a:pt x="282575" y="0"/>
                </a:moveTo>
                <a:lnTo>
                  <a:pt x="844190" y="0"/>
                </a:lnTo>
                <a:lnTo>
                  <a:pt x="844190" y="112353"/>
                </a:lnTo>
                <a:lnTo>
                  <a:pt x="468221" y="112353"/>
                </a:lnTo>
                <a:cubicBezTo>
                  <a:pt x="415694" y="76702"/>
                  <a:pt x="351293" y="55816"/>
                  <a:pt x="282575" y="55816"/>
                </a:cubicBezTo>
                <a:lnTo>
                  <a:pt x="2825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4" name="Freeform 85">
            <a:extLst>
              <a:ext uri="{FF2B5EF4-FFF2-40B4-BE49-F238E27FC236}">
                <a16:creationId xmlns:a16="http://schemas.microsoft.com/office/drawing/2014/main" xmlns="" id="{BE017011-599B-1044-BA1E-A98946A1E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281" y="3785145"/>
            <a:ext cx="312415" cy="312416"/>
          </a:xfrm>
          <a:custGeom>
            <a:avLst/>
            <a:gdLst>
              <a:gd name="T0" fmla="*/ 422275 w 899752"/>
              <a:gd name="T1" fmla="*/ 280988 h 899754"/>
              <a:gd name="T2" fmla="*/ 534627 w 899752"/>
              <a:gd name="T3" fmla="*/ 365919 h 899754"/>
              <a:gd name="T4" fmla="*/ 422275 w 899752"/>
              <a:gd name="T5" fmla="*/ 450489 h 899754"/>
              <a:gd name="T6" fmla="*/ 57150 w 899752"/>
              <a:gd name="T7" fmla="*/ 225425 h 899754"/>
              <a:gd name="T8" fmla="*/ 113290 w 899752"/>
              <a:gd name="T9" fmla="*/ 225425 h 899754"/>
              <a:gd name="T10" fmla="*/ 113290 w 899752"/>
              <a:gd name="T11" fmla="*/ 562409 h 899754"/>
              <a:gd name="T12" fmla="*/ 422420 w 899752"/>
              <a:gd name="T13" fmla="*/ 562409 h 899754"/>
              <a:gd name="T14" fmla="*/ 478560 w 899752"/>
              <a:gd name="T15" fmla="*/ 562409 h 899754"/>
              <a:gd name="T16" fmla="*/ 787690 w 899752"/>
              <a:gd name="T17" fmla="*/ 562409 h 899754"/>
              <a:gd name="T18" fmla="*/ 787690 w 899752"/>
              <a:gd name="T19" fmla="*/ 225425 h 899754"/>
              <a:gd name="T20" fmla="*/ 844190 w 899752"/>
              <a:gd name="T21" fmla="*/ 225425 h 899754"/>
              <a:gd name="T22" fmla="*/ 844190 w 899752"/>
              <a:gd name="T23" fmla="*/ 618873 h 899754"/>
              <a:gd name="T24" fmla="*/ 478560 w 899752"/>
              <a:gd name="T25" fmla="*/ 618873 h 899754"/>
              <a:gd name="T26" fmla="*/ 478560 w 899752"/>
              <a:gd name="T27" fmla="*/ 803729 h 899754"/>
              <a:gd name="T28" fmla="*/ 490436 w 899752"/>
              <a:gd name="T29" fmla="*/ 815597 h 899754"/>
              <a:gd name="T30" fmla="*/ 518146 w 899752"/>
              <a:gd name="T31" fmla="*/ 843649 h 899754"/>
              <a:gd name="T32" fmla="*/ 590840 w 899752"/>
              <a:gd name="T33" fmla="*/ 843649 h 899754"/>
              <a:gd name="T34" fmla="*/ 590840 w 899752"/>
              <a:gd name="T35" fmla="*/ 899754 h 899754"/>
              <a:gd name="T36" fmla="*/ 495114 w 899752"/>
              <a:gd name="T37" fmla="*/ 899754 h 899754"/>
              <a:gd name="T38" fmla="*/ 450490 w 899752"/>
              <a:gd name="T39" fmla="*/ 855158 h 899754"/>
              <a:gd name="T40" fmla="*/ 405866 w 899752"/>
              <a:gd name="T41" fmla="*/ 899754 h 899754"/>
              <a:gd name="T42" fmla="*/ 309780 w 899752"/>
              <a:gd name="T43" fmla="*/ 899754 h 899754"/>
              <a:gd name="T44" fmla="*/ 309780 w 899752"/>
              <a:gd name="T45" fmla="*/ 843649 h 899754"/>
              <a:gd name="T46" fmla="*/ 382475 w 899752"/>
              <a:gd name="T47" fmla="*/ 843649 h 899754"/>
              <a:gd name="T48" fmla="*/ 410904 w 899752"/>
              <a:gd name="T49" fmla="*/ 815597 h 899754"/>
              <a:gd name="T50" fmla="*/ 422420 w 899752"/>
              <a:gd name="T51" fmla="*/ 803729 h 899754"/>
              <a:gd name="T52" fmla="*/ 422420 w 899752"/>
              <a:gd name="T53" fmla="*/ 618873 h 899754"/>
              <a:gd name="T54" fmla="*/ 57150 w 899752"/>
              <a:gd name="T55" fmla="*/ 618873 h 899754"/>
              <a:gd name="T56" fmla="*/ 421804 w 899752"/>
              <a:gd name="T57" fmla="*/ 0 h 899754"/>
              <a:gd name="T58" fmla="*/ 477949 w 899752"/>
              <a:gd name="T59" fmla="*/ 0 h 899754"/>
              <a:gd name="T60" fmla="*/ 477949 w 899752"/>
              <a:gd name="T61" fmla="*/ 56380 h 899754"/>
              <a:gd name="T62" fmla="*/ 899752 w 899752"/>
              <a:gd name="T63" fmla="*/ 56380 h 899754"/>
              <a:gd name="T64" fmla="*/ 899752 w 899752"/>
              <a:gd name="T65" fmla="*/ 169501 h 899754"/>
              <a:gd name="T66" fmla="*/ 0 w 899752"/>
              <a:gd name="T67" fmla="*/ 169501 h 899754"/>
              <a:gd name="T68" fmla="*/ 0 w 899752"/>
              <a:gd name="T69" fmla="*/ 56380 h 899754"/>
              <a:gd name="T70" fmla="*/ 421804 w 899752"/>
              <a:gd name="T71" fmla="*/ 56380 h 8997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99752" h="899754">
                <a:moveTo>
                  <a:pt x="422275" y="280988"/>
                </a:moveTo>
                <a:lnTo>
                  <a:pt x="534627" y="365919"/>
                </a:lnTo>
                <a:lnTo>
                  <a:pt x="422275" y="450489"/>
                </a:lnTo>
                <a:lnTo>
                  <a:pt x="422275" y="280988"/>
                </a:lnTo>
                <a:close/>
                <a:moveTo>
                  <a:pt x="57150" y="225425"/>
                </a:moveTo>
                <a:lnTo>
                  <a:pt x="113290" y="225425"/>
                </a:lnTo>
                <a:lnTo>
                  <a:pt x="113290" y="562409"/>
                </a:lnTo>
                <a:lnTo>
                  <a:pt x="422420" y="562409"/>
                </a:lnTo>
                <a:lnTo>
                  <a:pt x="478560" y="562409"/>
                </a:lnTo>
                <a:lnTo>
                  <a:pt x="787690" y="562409"/>
                </a:lnTo>
                <a:lnTo>
                  <a:pt x="787690" y="225425"/>
                </a:lnTo>
                <a:lnTo>
                  <a:pt x="844190" y="225425"/>
                </a:lnTo>
                <a:lnTo>
                  <a:pt x="844190" y="618873"/>
                </a:lnTo>
                <a:lnTo>
                  <a:pt x="478560" y="618873"/>
                </a:lnTo>
                <a:lnTo>
                  <a:pt x="478560" y="803729"/>
                </a:lnTo>
                <a:lnTo>
                  <a:pt x="490436" y="815597"/>
                </a:lnTo>
                <a:lnTo>
                  <a:pt x="518146" y="843649"/>
                </a:lnTo>
                <a:lnTo>
                  <a:pt x="590840" y="843649"/>
                </a:lnTo>
                <a:lnTo>
                  <a:pt x="590840" y="899754"/>
                </a:lnTo>
                <a:lnTo>
                  <a:pt x="495114" y="899754"/>
                </a:lnTo>
                <a:lnTo>
                  <a:pt x="450490" y="855158"/>
                </a:lnTo>
                <a:lnTo>
                  <a:pt x="405866" y="899754"/>
                </a:lnTo>
                <a:lnTo>
                  <a:pt x="309780" y="899754"/>
                </a:lnTo>
                <a:lnTo>
                  <a:pt x="309780" y="843649"/>
                </a:lnTo>
                <a:lnTo>
                  <a:pt x="382475" y="843649"/>
                </a:lnTo>
                <a:lnTo>
                  <a:pt x="410904" y="815597"/>
                </a:lnTo>
                <a:lnTo>
                  <a:pt x="422420" y="803729"/>
                </a:lnTo>
                <a:lnTo>
                  <a:pt x="422420" y="618873"/>
                </a:lnTo>
                <a:lnTo>
                  <a:pt x="57150" y="618873"/>
                </a:lnTo>
                <a:lnTo>
                  <a:pt x="57150" y="225425"/>
                </a:lnTo>
                <a:close/>
                <a:moveTo>
                  <a:pt x="421804" y="0"/>
                </a:moveTo>
                <a:lnTo>
                  <a:pt x="477949" y="0"/>
                </a:lnTo>
                <a:lnTo>
                  <a:pt x="477949" y="56380"/>
                </a:lnTo>
                <a:lnTo>
                  <a:pt x="899752" y="56380"/>
                </a:lnTo>
                <a:lnTo>
                  <a:pt x="899752" y="169501"/>
                </a:lnTo>
                <a:lnTo>
                  <a:pt x="0" y="169501"/>
                </a:lnTo>
                <a:lnTo>
                  <a:pt x="0" y="56380"/>
                </a:lnTo>
                <a:lnTo>
                  <a:pt x="421804" y="56380"/>
                </a:lnTo>
                <a:lnTo>
                  <a:pt x="4218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6" name="Freeform 91">
            <a:extLst>
              <a:ext uri="{FF2B5EF4-FFF2-40B4-BE49-F238E27FC236}">
                <a16:creationId xmlns:a16="http://schemas.microsoft.com/office/drawing/2014/main" xmlns="" id="{499EEFC4-0982-744D-B97C-C2FA453BB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09" y="3858290"/>
            <a:ext cx="312416" cy="292580"/>
          </a:xfrm>
          <a:custGeom>
            <a:avLst/>
            <a:gdLst>
              <a:gd name="T0" fmla="*/ 642085 w 899753"/>
              <a:gd name="T1" fmla="*/ 505575 h 842602"/>
              <a:gd name="T2" fmla="*/ 781355 w 899753"/>
              <a:gd name="T3" fmla="*/ 645275 h 842602"/>
              <a:gd name="T4" fmla="*/ 838935 w 899753"/>
              <a:gd name="T5" fmla="*/ 505575 h 842602"/>
              <a:gd name="T6" fmla="*/ 506413 w 899753"/>
              <a:gd name="T7" fmla="*/ 449262 h 842602"/>
              <a:gd name="T8" fmla="*/ 899753 w 899753"/>
              <a:gd name="T9" fmla="*/ 449262 h 842602"/>
              <a:gd name="T10" fmla="*/ 784594 w 899753"/>
              <a:gd name="T11" fmla="*/ 728301 h 842602"/>
              <a:gd name="T12" fmla="*/ 506990 w 899753"/>
              <a:gd name="T13" fmla="*/ 61123 h 842602"/>
              <a:gd name="T14" fmla="*/ 506990 w 899753"/>
              <a:gd name="T15" fmla="*/ 336892 h 842602"/>
              <a:gd name="T16" fmla="*/ 783372 w 899753"/>
              <a:gd name="T17" fmla="*/ 336892 h 842602"/>
              <a:gd name="T18" fmla="*/ 506990 w 899753"/>
              <a:gd name="T19" fmla="*/ 61123 h 842602"/>
              <a:gd name="T20" fmla="*/ 394203 w 899753"/>
              <a:gd name="T21" fmla="*/ 55562 h 842602"/>
              <a:gd name="T22" fmla="*/ 394203 w 899753"/>
              <a:gd name="T23" fmla="*/ 449082 h 842602"/>
              <a:gd name="T24" fmla="*/ 672740 w 899753"/>
              <a:gd name="T25" fmla="*/ 727390 h 842602"/>
              <a:gd name="T26" fmla="*/ 394203 w 899753"/>
              <a:gd name="T27" fmla="*/ 842602 h 842602"/>
              <a:gd name="T28" fmla="*/ 0 w 899753"/>
              <a:gd name="T29" fmla="*/ 449082 h 842602"/>
              <a:gd name="T30" fmla="*/ 394203 w 899753"/>
              <a:gd name="T31" fmla="*/ 55562 h 842602"/>
              <a:gd name="T32" fmla="*/ 450850 w 899753"/>
              <a:gd name="T33" fmla="*/ 0 h 842602"/>
              <a:gd name="T34" fmla="*/ 844190 w 899753"/>
              <a:gd name="T35" fmla="*/ 393341 h 842602"/>
              <a:gd name="T36" fmla="*/ 450850 w 899753"/>
              <a:gd name="T37" fmla="*/ 393341 h 8426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99753" h="842602">
                <a:moveTo>
                  <a:pt x="642085" y="505575"/>
                </a:moveTo>
                <a:lnTo>
                  <a:pt x="781355" y="645275"/>
                </a:lnTo>
                <a:cubicBezTo>
                  <a:pt x="810865" y="603763"/>
                  <a:pt x="830658" y="556113"/>
                  <a:pt x="838935" y="505575"/>
                </a:cubicBezTo>
                <a:lnTo>
                  <a:pt x="642085" y="505575"/>
                </a:lnTo>
                <a:close/>
                <a:moveTo>
                  <a:pt x="506413" y="449262"/>
                </a:moveTo>
                <a:lnTo>
                  <a:pt x="899753" y="449262"/>
                </a:lnTo>
                <a:cubicBezTo>
                  <a:pt x="899753" y="558279"/>
                  <a:pt x="855849" y="656827"/>
                  <a:pt x="784594" y="728301"/>
                </a:cubicBezTo>
                <a:lnTo>
                  <a:pt x="506413" y="449262"/>
                </a:lnTo>
                <a:close/>
                <a:moveTo>
                  <a:pt x="506990" y="61123"/>
                </a:moveTo>
                <a:lnTo>
                  <a:pt x="506990" y="336892"/>
                </a:lnTo>
                <a:lnTo>
                  <a:pt x="783372" y="336892"/>
                </a:lnTo>
                <a:cubicBezTo>
                  <a:pt x="759620" y="195951"/>
                  <a:pt x="648060" y="84493"/>
                  <a:pt x="506990" y="61123"/>
                </a:cubicBezTo>
                <a:close/>
                <a:moveTo>
                  <a:pt x="394203" y="55562"/>
                </a:moveTo>
                <a:lnTo>
                  <a:pt x="394203" y="449082"/>
                </a:lnTo>
                <a:lnTo>
                  <a:pt x="672740" y="727390"/>
                </a:lnTo>
                <a:cubicBezTo>
                  <a:pt x="601394" y="798678"/>
                  <a:pt x="502663" y="842602"/>
                  <a:pt x="394203" y="842602"/>
                </a:cubicBezTo>
                <a:cubicBezTo>
                  <a:pt x="176203" y="842602"/>
                  <a:pt x="0" y="666544"/>
                  <a:pt x="0" y="449082"/>
                </a:cubicBezTo>
                <a:cubicBezTo>
                  <a:pt x="0" y="231620"/>
                  <a:pt x="176203" y="55562"/>
                  <a:pt x="394203" y="55562"/>
                </a:cubicBezTo>
                <a:close/>
                <a:moveTo>
                  <a:pt x="450850" y="0"/>
                </a:moveTo>
                <a:cubicBezTo>
                  <a:pt x="668213" y="0"/>
                  <a:pt x="844190" y="176176"/>
                  <a:pt x="844190" y="393341"/>
                </a:cubicBezTo>
                <a:lnTo>
                  <a:pt x="450850" y="393341"/>
                </a:lnTo>
                <a:lnTo>
                  <a:pt x="4508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CC4BD2A-0488-F344-B3E4-144F6D4D10E1}"/>
              </a:ext>
            </a:extLst>
          </p:cNvPr>
          <p:cNvSpPr txBox="1"/>
          <p:nvPr/>
        </p:nvSpPr>
        <p:spPr>
          <a:xfrm>
            <a:off x="6171129" y="2533197"/>
            <a:ext cx="240404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Arial Unicode MS" pitchFamily="34" charset="-128"/>
                <a:cs typeface="Arial" panose="020B0604020202020204" pitchFamily="34" charset="0"/>
              </a:rPr>
              <a:t>MDDA Emergency Funding is not sufficient for vital content generation as the coronavirus stays with us longer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/>
                <a:ea typeface="Arial Unicode MS" pitchFamily="34" charset="-128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C945BFC-71CB-A548-B9C3-342A71571CD1}"/>
              </a:ext>
            </a:extLst>
          </p:cNvPr>
          <p:cNvSpPr txBox="1"/>
          <p:nvPr/>
        </p:nvSpPr>
        <p:spPr>
          <a:xfrm>
            <a:off x="6169500" y="2289769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Open Sans"/>
                <a:cs typeface="Poppins" pitchFamily="2" charset="77"/>
              </a:rPr>
              <a:t>Appeals for Donation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72699505-837F-0847-AE71-B9B928E86389}"/>
              </a:ext>
            </a:extLst>
          </p:cNvPr>
          <p:cNvSpPr txBox="1"/>
          <p:nvPr/>
        </p:nvSpPr>
        <p:spPr>
          <a:xfrm>
            <a:off x="6289068" y="4015796"/>
            <a:ext cx="2404042" cy="5924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313"/>
              </a:lnSpc>
            </a:pPr>
            <a:r>
              <a:rPr lang="en-US" sz="1200" dirty="0">
                <a:solidFill>
                  <a:schemeClr val="tx2"/>
                </a:solidFill>
                <a:latin typeface="Open Sans"/>
                <a:ea typeface="Lato Light" panose="020F0502020204030203" pitchFamily="34" charset="0"/>
                <a:cs typeface="Lato Light" panose="020F0502020204030203" pitchFamily="34" charset="0"/>
              </a:rPr>
              <a:t>Could not assist, however, initiated discussions for future engagements.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EAE571AB-F869-EE4A-89B0-C697BFE81E9C}"/>
              </a:ext>
            </a:extLst>
          </p:cNvPr>
          <p:cNvSpPr txBox="1"/>
          <p:nvPr/>
        </p:nvSpPr>
        <p:spPr>
          <a:xfrm>
            <a:off x="6255676" y="3716159"/>
            <a:ext cx="1606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Open Sans"/>
                <a:cs typeface="Poppins" pitchFamily="2" charset="77"/>
              </a:rPr>
              <a:t>Facebook &amp; Google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0A3AF72C-4842-6046-BE27-1145C3E49F36}"/>
              </a:ext>
            </a:extLst>
          </p:cNvPr>
          <p:cNvSpPr txBox="1"/>
          <p:nvPr/>
        </p:nvSpPr>
        <p:spPr>
          <a:xfrm>
            <a:off x="6279476" y="5121617"/>
            <a:ext cx="2404042" cy="425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ts val="1313"/>
              </a:lnSpc>
            </a:pPr>
            <a:r>
              <a:rPr lang="en-US" sz="12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Approached for funding. Could not assist.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E3F06391-2076-2C4F-8684-440A951244E4}"/>
              </a:ext>
            </a:extLst>
          </p:cNvPr>
          <p:cNvSpPr txBox="1"/>
          <p:nvPr/>
        </p:nvSpPr>
        <p:spPr>
          <a:xfrm>
            <a:off x="6279476" y="4851625"/>
            <a:ext cx="2734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Open Sans"/>
                <a:cs typeface="Poppins" pitchFamily="2" charset="77"/>
              </a:rPr>
              <a:t>Standard Bank &amp; National Treasury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C7ACA764-A236-354E-BFE6-83C8D5C6001A}"/>
              </a:ext>
            </a:extLst>
          </p:cNvPr>
          <p:cNvSpPr txBox="1"/>
          <p:nvPr/>
        </p:nvSpPr>
        <p:spPr>
          <a:xfrm>
            <a:off x="1335128" y="2803691"/>
            <a:ext cx="2404042" cy="74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313"/>
              </a:lnSpc>
            </a:pPr>
            <a:r>
              <a:rPr lang="en-US" sz="1200" dirty="0">
                <a:latin typeface="Poppins"/>
              </a:rPr>
              <a:t>Distributed Government messages to MDDA &amp; ICASA broadcast databases. </a:t>
            </a:r>
          </a:p>
          <a:p>
            <a:pPr algn="just">
              <a:lnSpc>
                <a:spcPts val="1313"/>
              </a:lnSpc>
            </a:pPr>
            <a:endParaRPr lang="en-US" sz="900" dirty="0">
              <a:solidFill>
                <a:schemeClr val="tx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52E4D0F4-DD82-D04C-B625-B7F10A304B40}"/>
              </a:ext>
            </a:extLst>
          </p:cNvPr>
          <p:cNvSpPr txBox="1"/>
          <p:nvPr/>
        </p:nvSpPr>
        <p:spPr>
          <a:xfrm>
            <a:off x="1335127" y="2545648"/>
            <a:ext cx="2037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Open Sans"/>
                <a:cs typeface="Poppins" pitchFamily="2" charset="77"/>
              </a:rPr>
              <a:t>Cascading Govt Messages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0025731-6253-0B42-BBAD-5C6BA6A6C7F2}"/>
              </a:ext>
            </a:extLst>
          </p:cNvPr>
          <p:cNvSpPr txBox="1"/>
          <p:nvPr/>
        </p:nvSpPr>
        <p:spPr>
          <a:xfrm>
            <a:off x="1335127" y="3993158"/>
            <a:ext cx="2404042" cy="5909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dirty="0">
                <a:latin typeface="Poppins"/>
              </a:rPr>
              <a:t>Key messages to community and small commercial print and digital media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B2F0E55A-7D2C-9D4D-9E3D-4A03274832B3}"/>
              </a:ext>
            </a:extLst>
          </p:cNvPr>
          <p:cNvSpPr txBox="1"/>
          <p:nvPr/>
        </p:nvSpPr>
        <p:spPr>
          <a:xfrm>
            <a:off x="1335128" y="3700292"/>
            <a:ext cx="1185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Open Sans"/>
                <a:cs typeface="Poppins" pitchFamily="2" charset="77"/>
              </a:rPr>
              <a:t>Key Messages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301B9D96-C415-B947-B1ED-26E70FDC7C2F}"/>
              </a:ext>
            </a:extLst>
          </p:cNvPr>
          <p:cNvSpPr txBox="1"/>
          <p:nvPr/>
        </p:nvSpPr>
        <p:spPr>
          <a:xfrm>
            <a:off x="1335128" y="5109668"/>
            <a:ext cx="2404042" cy="5909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dirty="0">
                <a:latin typeface="Poppins"/>
              </a:rPr>
              <a:t>Minister in The Presidency interviewed on various community radio stations on the pandemic.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08BEFA70-0099-3148-991A-4D5D453BBC05}"/>
              </a:ext>
            </a:extLst>
          </p:cNvPr>
          <p:cNvSpPr txBox="1"/>
          <p:nvPr/>
        </p:nvSpPr>
        <p:spPr>
          <a:xfrm>
            <a:off x="1335128" y="4851625"/>
            <a:ext cx="2754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Open Sans"/>
                <a:cs typeface="Poppins" pitchFamily="2" charset="77"/>
              </a:rPr>
              <a:t>Engaging community radio stations</a:t>
            </a:r>
          </a:p>
        </p:txBody>
      </p:sp>
      <p:sp>
        <p:nvSpPr>
          <p:cNvPr id="34" name="Shape 27048">
            <a:extLst>
              <a:ext uri="{FF2B5EF4-FFF2-40B4-BE49-F238E27FC236}">
                <a16:creationId xmlns:a16="http://schemas.microsoft.com/office/drawing/2014/main" xmlns="" id="{58C8BD63-D938-46DA-8AF5-B47C0611C994}"/>
              </a:ext>
            </a:extLst>
          </p:cNvPr>
          <p:cNvSpPr/>
          <p:nvPr/>
        </p:nvSpPr>
        <p:spPr>
          <a:xfrm>
            <a:off x="3971138" y="5741945"/>
            <a:ext cx="702298" cy="1116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95" y="7718"/>
                </a:moveTo>
                <a:cubicBezTo>
                  <a:pt x="17217" y="7186"/>
                  <a:pt x="17007" y="6661"/>
                  <a:pt x="16887" y="6124"/>
                </a:cubicBezTo>
                <a:cubicBezTo>
                  <a:pt x="16819" y="5821"/>
                  <a:pt x="16747" y="5517"/>
                  <a:pt x="16646" y="5217"/>
                </a:cubicBezTo>
                <a:cubicBezTo>
                  <a:pt x="16509" y="4807"/>
                  <a:pt x="16342" y="4400"/>
                  <a:pt x="16152" y="3998"/>
                </a:cubicBezTo>
                <a:cubicBezTo>
                  <a:pt x="15932" y="3531"/>
                  <a:pt x="15641" y="3078"/>
                  <a:pt x="15300" y="2641"/>
                </a:cubicBezTo>
                <a:cubicBezTo>
                  <a:pt x="14830" y="2040"/>
                  <a:pt x="14255" y="1459"/>
                  <a:pt x="13574" y="942"/>
                </a:cubicBezTo>
                <a:cubicBezTo>
                  <a:pt x="13375" y="791"/>
                  <a:pt x="13160" y="631"/>
                  <a:pt x="12918" y="505"/>
                </a:cubicBezTo>
                <a:cubicBezTo>
                  <a:pt x="12065" y="63"/>
                  <a:pt x="11061" y="0"/>
                  <a:pt x="11061" y="0"/>
                </a:cubicBezTo>
                <a:cubicBezTo>
                  <a:pt x="11061" y="0"/>
                  <a:pt x="2" y="0"/>
                  <a:pt x="0" y="0"/>
                </a:cubicBezTo>
                <a:cubicBezTo>
                  <a:pt x="93" y="0"/>
                  <a:pt x="261" y="79"/>
                  <a:pt x="343" y="106"/>
                </a:cubicBezTo>
                <a:cubicBezTo>
                  <a:pt x="484" y="153"/>
                  <a:pt x="620" y="205"/>
                  <a:pt x="754" y="259"/>
                </a:cubicBezTo>
                <a:cubicBezTo>
                  <a:pt x="1157" y="424"/>
                  <a:pt x="1538" y="611"/>
                  <a:pt x="1903" y="807"/>
                </a:cubicBezTo>
                <a:cubicBezTo>
                  <a:pt x="2413" y="1081"/>
                  <a:pt x="2893" y="1380"/>
                  <a:pt x="3300" y="1715"/>
                </a:cubicBezTo>
                <a:cubicBezTo>
                  <a:pt x="3797" y="2126"/>
                  <a:pt x="4165" y="2589"/>
                  <a:pt x="4423" y="3079"/>
                </a:cubicBezTo>
                <a:cubicBezTo>
                  <a:pt x="4738" y="3678"/>
                  <a:pt x="5168" y="5495"/>
                  <a:pt x="5207" y="5653"/>
                </a:cubicBezTo>
                <a:cubicBezTo>
                  <a:pt x="6447" y="10800"/>
                  <a:pt x="11221" y="10800"/>
                  <a:pt x="11221" y="10800"/>
                </a:cubicBezTo>
                <a:cubicBezTo>
                  <a:pt x="11221" y="10800"/>
                  <a:pt x="6447" y="10800"/>
                  <a:pt x="5207" y="15947"/>
                </a:cubicBezTo>
                <a:cubicBezTo>
                  <a:pt x="5168" y="16105"/>
                  <a:pt x="4738" y="17922"/>
                  <a:pt x="4423" y="18521"/>
                </a:cubicBezTo>
                <a:cubicBezTo>
                  <a:pt x="4165" y="19011"/>
                  <a:pt x="3797" y="19474"/>
                  <a:pt x="3300" y="19885"/>
                </a:cubicBezTo>
                <a:cubicBezTo>
                  <a:pt x="2893" y="20221"/>
                  <a:pt x="2413" y="20519"/>
                  <a:pt x="1903" y="20793"/>
                </a:cubicBezTo>
                <a:cubicBezTo>
                  <a:pt x="1538" y="20989"/>
                  <a:pt x="1157" y="21176"/>
                  <a:pt x="754" y="21341"/>
                </a:cubicBezTo>
                <a:cubicBezTo>
                  <a:pt x="620" y="21396"/>
                  <a:pt x="484" y="21447"/>
                  <a:pt x="343" y="21494"/>
                </a:cubicBezTo>
                <a:cubicBezTo>
                  <a:pt x="261" y="21521"/>
                  <a:pt x="93" y="21600"/>
                  <a:pt x="0" y="21600"/>
                </a:cubicBezTo>
                <a:cubicBezTo>
                  <a:pt x="2" y="21600"/>
                  <a:pt x="11061" y="21600"/>
                  <a:pt x="11061" y="21600"/>
                </a:cubicBezTo>
                <a:cubicBezTo>
                  <a:pt x="11061" y="21600"/>
                  <a:pt x="12065" y="21537"/>
                  <a:pt x="12918" y="21095"/>
                </a:cubicBezTo>
                <a:cubicBezTo>
                  <a:pt x="13160" y="20969"/>
                  <a:pt x="13375" y="20809"/>
                  <a:pt x="13574" y="20658"/>
                </a:cubicBezTo>
                <a:cubicBezTo>
                  <a:pt x="14255" y="20142"/>
                  <a:pt x="14830" y="19560"/>
                  <a:pt x="15300" y="18959"/>
                </a:cubicBezTo>
                <a:cubicBezTo>
                  <a:pt x="15641" y="18522"/>
                  <a:pt x="15932" y="18069"/>
                  <a:pt x="16152" y="17602"/>
                </a:cubicBezTo>
                <a:cubicBezTo>
                  <a:pt x="16342" y="17200"/>
                  <a:pt x="16509" y="16793"/>
                  <a:pt x="16646" y="16383"/>
                </a:cubicBezTo>
                <a:cubicBezTo>
                  <a:pt x="16747" y="16083"/>
                  <a:pt x="16819" y="15779"/>
                  <a:pt x="16887" y="15476"/>
                </a:cubicBezTo>
                <a:cubicBezTo>
                  <a:pt x="17007" y="14939"/>
                  <a:pt x="17217" y="14414"/>
                  <a:pt x="17395" y="13882"/>
                </a:cubicBezTo>
                <a:cubicBezTo>
                  <a:pt x="18008" y="12051"/>
                  <a:pt x="20815" y="11047"/>
                  <a:pt x="21600" y="10800"/>
                </a:cubicBezTo>
                <a:cubicBezTo>
                  <a:pt x="20815" y="10553"/>
                  <a:pt x="18008" y="9549"/>
                  <a:pt x="17395" y="7718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5" name="Shape 27050">
            <a:extLst>
              <a:ext uri="{FF2B5EF4-FFF2-40B4-BE49-F238E27FC236}">
                <a16:creationId xmlns:a16="http://schemas.microsoft.com/office/drawing/2014/main" xmlns="" id="{039F9025-6102-4557-BE0A-53B5B541732A}"/>
              </a:ext>
            </a:extLst>
          </p:cNvPr>
          <p:cNvSpPr/>
          <p:nvPr/>
        </p:nvSpPr>
        <p:spPr>
          <a:xfrm flipH="1">
            <a:off x="4433204" y="5194848"/>
            <a:ext cx="702298" cy="1116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95" y="7718"/>
                </a:moveTo>
                <a:cubicBezTo>
                  <a:pt x="17217" y="7186"/>
                  <a:pt x="17007" y="6661"/>
                  <a:pt x="16887" y="6124"/>
                </a:cubicBezTo>
                <a:cubicBezTo>
                  <a:pt x="16819" y="5821"/>
                  <a:pt x="16747" y="5517"/>
                  <a:pt x="16646" y="5217"/>
                </a:cubicBezTo>
                <a:cubicBezTo>
                  <a:pt x="16509" y="4807"/>
                  <a:pt x="16342" y="4400"/>
                  <a:pt x="16152" y="3998"/>
                </a:cubicBezTo>
                <a:cubicBezTo>
                  <a:pt x="15932" y="3531"/>
                  <a:pt x="15641" y="3078"/>
                  <a:pt x="15300" y="2641"/>
                </a:cubicBezTo>
                <a:cubicBezTo>
                  <a:pt x="14830" y="2040"/>
                  <a:pt x="14255" y="1458"/>
                  <a:pt x="13574" y="942"/>
                </a:cubicBezTo>
                <a:cubicBezTo>
                  <a:pt x="13375" y="791"/>
                  <a:pt x="13160" y="631"/>
                  <a:pt x="12918" y="505"/>
                </a:cubicBezTo>
                <a:cubicBezTo>
                  <a:pt x="12065" y="63"/>
                  <a:pt x="11061" y="0"/>
                  <a:pt x="11061" y="0"/>
                </a:cubicBezTo>
                <a:cubicBezTo>
                  <a:pt x="11061" y="0"/>
                  <a:pt x="2" y="0"/>
                  <a:pt x="0" y="0"/>
                </a:cubicBezTo>
                <a:cubicBezTo>
                  <a:pt x="93" y="0"/>
                  <a:pt x="261" y="79"/>
                  <a:pt x="343" y="106"/>
                </a:cubicBezTo>
                <a:cubicBezTo>
                  <a:pt x="484" y="153"/>
                  <a:pt x="620" y="205"/>
                  <a:pt x="754" y="259"/>
                </a:cubicBezTo>
                <a:cubicBezTo>
                  <a:pt x="1157" y="424"/>
                  <a:pt x="1538" y="611"/>
                  <a:pt x="1903" y="807"/>
                </a:cubicBezTo>
                <a:cubicBezTo>
                  <a:pt x="2413" y="1081"/>
                  <a:pt x="2893" y="1379"/>
                  <a:pt x="3300" y="1715"/>
                </a:cubicBezTo>
                <a:cubicBezTo>
                  <a:pt x="3797" y="2126"/>
                  <a:pt x="4165" y="2589"/>
                  <a:pt x="4423" y="3079"/>
                </a:cubicBezTo>
                <a:cubicBezTo>
                  <a:pt x="4738" y="3678"/>
                  <a:pt x="5168" y="5495"/>
                  <a:pt x="5207" y="5653"/>
                </a:cubicBezTo>
                <a:cubicBezTo>
                  <a:pt x="6447" y="10800"/>
                  <a:pt x="11221" y="10800"/>
                  <a:pt x="11221" y="10800"/>
                </a:cubicBezTo>
                <a:cubicBezTo>
                  <a:pt x="11221" y="10800"/>
                  <a:pt x="6447" y="10800"/>
                  <a:pt x="5207" y="15947"/>
                </a:cubicBezTo>
                <a:cubicBezTo>
                  <a:pt x="5168" y="16105"/>
                  <a:pt x="4738" y="17922"/>
                  <a:pt x="4423" y="18521"/>
                </a:cubicBezTo>
                <a:cubicBezTo>
                  <a:pt x="4165" y="19011"/>
                  <a:pt x="3797" y="19474"/>
                  <a:pt x="3300" y="19885"/>
                </a:cubicBezTo>
                <a:cubicBezTo>
                  <a:pt x="2893" y="20220"/>
                  <a:pt x="2413" y="20519"/>
                  <a:pt x="1903" y="20793"/>
                </a:cubicBezTo>
                <a:cubicBezTo>
                  <a:pt x="1538" y="20989"/>
                  <a:pt x="1157" y="21176"/>
                  <a:pt x="754" y="21341"/>
                </a:cubicBezTo>
                <a:cubicBezTo>
                  <a:pt x="620" y="21395"/>
                  <a:pt x="484" y="21447"/>
                  <a:pt x="343" y="21494"/>
                </a:cubicBezTo>
                <a:cubicBezTo>
                  <a:pt x="261" y="21521"/>
                  <a:pt x="93" y="21600"/>
                  <a:pt x="0" y="21600"/>
                </a:cubicBezTo>
                <a:cubicBezTo>
                  <a:pt x="2" y="21600"/>
                  <a:pt x="11061" y="21600"/>
                  <a:pt x="11061" y="21600"/>
                </a:cubicBezTo>
                <a:cubicBezTo>
                  <a:pt x="11061" y="21600"/>
                  <a:pt x="12065" y="21537"/>
                  <a:pt x="12918" y="21095"/>
                </a:cubicBezTo>
                <a:cubicBezTo>
                  <a:pt x="13160" y="20969"/>
                  <a:pt x="13375" y="20809"/>
                  <a:pt x="13574" y="20658"/>
                </a:cubicBezTo>
                <a:cubicBezTo>
                  <a:pt x="14255" y="20141"/>
                  <a:pt x="14830" y="19560"/>
                  <a:pt x="15300" y="18959"/>
                </a:cubicBezTo>
                <a:cubicBezTo>
                  <a:pt x="15641" y="18522"/>
                  <a:pt x="15932" y="18069"/>
                  <a:pt x="16152" y="17602"/>
                </a:cubicBezTo>
                <a:cubicBezTo>
                  <a:pt x="16342" y="17200"/>
                  <a:pt x="16509" y="16793"/>
                  <a:pt x="16646" y="16383"/>
                </a:cubicBezTo>
                <a:cubicBezTo>
                  <a:pt x="16747" y="16083"/>
                  <a:pt x="16819" y="15779"/>
                  <a:pt x="16887" y="15476"/>
                </a:cubicBezTo>
                <a:cubicBezTo>
                  <a:pt x="17007" y="14939"/>
                  <a:pt x="17217" y="14414"/>
                  <a:pt x="17395" y="13882"/>
                </a:cubicBezTo>
                <a:cubicBezTo>
                  <a:pt x="18008" y="12051"/>
                  <a:pt x="20815" y="11047"/>
                  <a:pt x="21600" y="10800"/>
                </a:cubicBezTo>
                <a:cubicBezTo>
                  <a:pt x="20815" y="10553"/>
                  <a:pt x="18008" y="9549"/>
                  <a:pt x="17395" y="7718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6" name="Freeform 89">
            <a:extLst>
              <a:ext uri="{FF2B5EF4-FFF2-40B4-BE49-F238E27FC236}">
                <a16:creationId xmlns:a16="http://schemas.microsoft.com/office/drawing/2014/main" xmlns="" id="{2E3D56EE-B807-405E-A69F-CD8744B29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39" y="4990124"/>
            <a:ext cx="325508" cy="243558"/>
          </a:xfrm>
          <a:custGeom>
            <a:avLst/>
            <a:gdLst>
              <a:gd name="T0" fmla="*/ 573956 w 901340"/>
              <a:gd name="T1" fmla="*/ 561975 h 674329"/>
              <a:gd name="T2" fmla="*/ 901340 w 901340"/>
              <a:gd name="T3" fmla="*/ 561975 h 674329"/>
              <a:gd name="T4" fmla="*/ 901340 w 901340"/>
              <a:gd name="T5" fmla="*/ 674329 h 674329"/>
              <a:gd name="T6" fmla="*/ 468313 w 901340"/>
              <a:gd name="T7" fmla="*/ 674329 h 674329"/>
              <a:gd name="T8" fmla="*/ 573956 w 901340"/>
              <a:gd name="T9" fmla="*/ 561975 h 674329"/>
              <a:gd name="T10" fmla="*/ 616811 w 901340"/>
              <a:gd name="T11" fmla="*/ 420688 h 674329"/>
              <a:gd name="T12" fmla="*/ 842604 w 901340"/>
              <a:gd name="T13" fmla="*/ 420688 h 674329"/>
              <a:gd name="T14" fmla="*/ 842604 w 901340"/>
              <a:gd name="T15" fmla="*/ 533040 h 674329"/>
              <a:gd name="T16" fmla="*/ 587375 w 901340"/>
              <a:gd name="T17" fmla="*/ 533040 h 674329"/>
              <a:gd name="T18" fmla="*/ 616811 w 901340"/>
              <a:gd name="T19" fmla="*/ 420688 h 674329"/>
              <a:gd name="T20" fmla="*/ 600075 w 901340"/>
              <a:gd name="T21" fmla="*/ 280988 h 674329"/>
              <a:gd name="T22" fmla="*/ 901339 w 901340"/>
              <a:gd name="T23" fmla="*/ 280988 h 674329"/>
              <a:gd name="T24" fmla="*/ 901339 w 901340"/>
              <a:gd name="T25" fmla="*/ 393341 h 674329"/>
              <a:gd name="T26" fmla="*/ 619919 w 901340"/>
              <a:gd name="T27" fmla="*/ 393341 h 674329"/>
              <a:gd name="T28" fmla="*/ 600075 w 901340"/>
              <a:gd name="T29" fmla="*/ 280988 h 674329"/>
              <a:gd name="T30" fmla="*/ 196799 w 901340"/>
              <a:gd name="T31" fmla="*/ 280982 h 674329"/>
              <a:gd name="T32" fmla="*/ 196799 w 901340"/>
              <a:gd name="T33" fmla="*/ 337072 h 674329"/>
              <a:gd name="T34" fmla="*/ 252925 w 901340"/>
              <a:gd name="T35" fmla="*/ 337072 h 674329"/>
              <a:gd name="T36" fmla="*/ 252925 w 901340"/>
              <a:gd name="T37" fmla="*/ 449611 h 674329"/>
              <a:gd name="T38" fmla="*/ 196799 w 901340"/>
              <a:gd name="T39" fmla="*/ 449611 h 674329"/>
              <a:gd name="T40" fmla="*/ 196799 w 901340"/>
              <a:gd name="T41" fmla="*/ 505700 h 674329"/>
              <a:gd name="T42" fmla="*/ 365176 w 901340"/>
              <a:gd name="T43" fmla="*/ 505700 h 674329"/>
              <a:gd name="T44" fmla="*/ 365176 w 901340"/>
              <a:gd name="T45" fmla="*/ 449611 h 674329"/>
              <a:gd name="T46" fmla="*/ 309051 w 901340"/>
              <a:gd name="T47" fmla="*/ 449611 h 674329"/>
              <a:gd name="T48" fmla="*/ 309051 w 901340"/>
              <a:gd name="T49" fmla="*/ 280982 h 674329"/>
              <a:gd name="T50" fmla="*/ 503238 w 901340"/>
              <a:gd name="T51" fmla="*/ 139700 h 674329"/>
              <a:gd name="T52" fmla="*/ 787040 w 901340"/>
              <a:gd name="T53" fmla="*/ 139700 h 674329"/>
              <a:gd name="T54" fmla="*/ 787040 w 901340"/>
              <a:gd name="T55" fmla="*/ 252053 h 674329"/>
              <a:gd name="T56" fmla="*/ 587154 w 901340"/>
              <a:gd name="T57" fmla="*/ 252053 h 674329"/>
              <a:gd name="T58" fmla="*/ 503238 w 901340"/>
              <a:gd name="T59" fmla="*/ 139700 h 674329"/>
              <a:gd name="T60" fmla="*/ 280988 w 901340"/>
              <a:gd name="T61" fmla="*/ 112713 h 674329"/>
              <a:gd name="T62" fmla="*/ 561615 w 901340"/>
              <a:gd name="T63" fmla="*/ 393521 h 674329"/>
              <a:gd name="T64" fmla="*/ 280988 w 901340"/>
              <a:gd name="T65" fmla="*/ 674329 h 674329"/>
              <a:gd name="T66" fmla="*/ 0 w 901340"/>
              <a:gd name="T67" fmla="*/ 393521 h 674329"/>
              <a:gd name="T68" fmla="*/ 280988 w 901340"/>
              <a:gd name="T69" fmla="*/ 112713 h 674329"/>
              <a:gd name="T70" fmla="*/ 282575 w 901340"/>
              <a:gd name="T71" fmla="*/ 0 h 674329"/>
              <a:gd name="T72" fmla="*/ 844190 w 901340"/>
              <a:gd name="T73" fmla="*/ 0 h 674329"/>
              <a:gd name="T74" fmla="*/ 844190 w 901340"/>
              <a:gd name="T75" fmla="*/ 112353 h 674329"/>
              <a:gd name="T76" fmla="*/ 468221 w 901340"/>
              <a:gd name="T77" fmla="*/ 112353 h 674329"/>
              <a:gd name="T78" fmla="*/ 282575 w 901340"/>
              <a:gd name="T79" fmla="*/ 55816 h 6743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01340" h="674329">
                <a:moveTo>
                  <a:pt x="573956" y="561975"/>
                </a:moveTo>
                <a:lnTo>
                  <a:pt x="901340" y="561975"/>
                </a:lnTo>
                <a:lnTo>
                  <a:pt x="901340" y="674329"/>
                </a:lnTo>
                <a:lnTo>
                  <a:pt x="468313" y="674329"/>
                </a:lnTo>
                <a:cubicBezTo>
                  <a:pt x="511940" y="645613"/>
                  <a:pt x="547996" y="607204"/>
                  <a:pt x="573956" y="561975"/>
                </a:cubicBezTo>
                <a:close/>
                <a:moveTo>
                  <a:pt x="616811" y="420688"/>
                </a:moveTo>
                <a:lnTo>
                  <a:pt x="842604" y="420688"/>
                </a:lnTo>
                <a:lnTo>
                  <a:pt x="842604" y="533040"/>
                </a:lnTo>
                <a:lnTo>
                  <a:pt x="587375" y="533040"/>
                </a:lnTo>
                <a:cubicBezTo>
                  <a:pt x="603529" y="498470"/>
                  <a:pt x="613580" y="460660"/>
                  <a:pt x="616811" y="420688"/>
                </a:cubicBezTo>
                <a:close/>
                <a:moveTo>
                  <a:pt x="600075" y="280988"/>
                </a:moveTo>
                <a:lnTo>
                  <a:pt x="901339" y="280988"/>
                </a:lnTo>
                <a:lnTo>
                  <a:pt x="901339" y="393341"/>
                </a:lnTo>
                <a:lnTo>
                  <a:pt x="619919" y="393341"/>
                </a:lnTo>
                <a:cubicBezTo>
                  <a:pt x="619919" y="353856"/>
                  <a:pt x="612703" y="316166"/>
                  <a:pt x="600075" y="280988"/>
                </a:cubicBezTo>
                <a:close/>
                <a:moveTo>
                  <a:pt x="196799" y="280982"/>
                </a:moveTo>
                <a:lnTo>
                  <a:pt x="196799" y="337072"/>
                </a:lnTo>
                <a:lnTo>
                  <a:pt x="252925" y="337072"/>
                </a:lnTo>
                <a:lnTo>
                  <a:pt x="252925" y="449611"/>
                </a:lnTo>
                <a:lnTo>
                  <a:pt x="196799" y="449611"/>
                </a:lnTo>
                <a:lnTo>
                  <a:pt x="196799" y="505700"/>
                </a:lnTo>
                <a:lnTo>
                  <a:pt x="365176" y="505700"/>
                </a:lnTo>
                <a:lnTo>
                  <a:pt x="365176" y="449611"/>
                </a:lnTo>
                <a:lnTo>
                  <a:pt x="309051" y="449611"/>
                </a:lnTo>
                <a:lnTo>
                  <a:pt x="309051" y="280982"/>
                </a:lnTo>
                <a:lnTo>
                  <a:pt x="196799" y="280982"/>
                </a:lnTo>
                <a:close/>
                <a:moveTo>
                  <a:pt x="503238" y="139700"/>
                </a:moveTo>
                <a:lnTo>
                  <a:pt x="787040" y="139700"/>
                </a:lnTo>
                <a:lnTo>
                  <a:pt x="787040" y="252053"/>
                </a:lnTo>
                <a:lnTo>
                  <a:pt x="587154" y="252053"/>
                </a:lnTo>
                <a:cubicBezTo>
                  <a:pt x="567346" y="208840"/>
                  <a:pt x="538894" y="170669"/>
                  <a:pt x="503238" y="139700"/>
                </a:cubicBezTo>
                <a:close/>
                <a:moveTo>
                  <a:pt x="280988" y="112713"/>
                </a:moveTo>
                <a:cubicBezTo>
                  <a:pt x="436053" y="112713"/>
                  <a:pt x="561615" y="238555"/>
                  <a:pt x="561615" y="393521"/>
                </a:cubicBezTo>
                <a:cubicBezTo>
                  <a:pt x="561615" y="548487"/>
                  <a:pt x="436053" y="674329"/>
                  <a:pt x="280988" y="674329"/>
                </a:cubicBezTo>
                <a:cubicBezTo>
                  <a:pt x="125923" y="674329"/>
                  <a:pt x="0" y="548487"/>
                  <a:pt x="0" y="393521"/>
                </a:cubicBezTo>
                <a:cubicBezTo>
                  <a:pt x="0" y="238555"/>
                  <a:pt x="125923" y="112713"/>
                  <a:pt x="280988" y="112713"/>
                </a:cubicBezTo>
                <a:close/>
                <a:moveTo>
                  <a:pt x="282575" y="0"/>
                </a:moveTo>
                <a:lnTo>
                  <a:pt x="844190" y="0"/>
                </a:lnTo>
                <a:lnTo>
                  <a:pt x="844190" y="112353"/>
                </a:lnTo>
                <a:lnTo>
                  <a:pt x="468221" y="112353"/>
                </a:lnTo>
                <a:cubicBezTo>
                  <a:pt x="415694" y="76702"/>
                  <a:pt x="351293" y="55816"/>
                  <a:pt x="282575" y="55816"/>
                </a:cubicBezTo>
                <a:lnTo>
                  <a:pt x="2825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F5D4742C-D3A4-40C3-AE30-A37C8FF94A46}"/>
              </a:ext>
            </a:extLst>
          </p:cNvPr>
          <p:cNvSpPr/>
          <p:nvPr/>
        </p:nvSpPr>
        <p:spPr>
          <a:xfrm>
            <a:off x="520827" y="5930696"/>
            <a:ext cx="608576" cy="6085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8" name="Freeform 41">
            <a:extLst>
              <a:ext uri="{FF2B5EF4-FFF2-40B4-BE49-F238E27FC236}">
                <a16:creationId xmlns:a16="http://schemas.microsoft.com/office/drawing/2014/main" xmlns="" id="{4699FDD5-3885-4585-B8D7-66E8B3D95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22" y="6061915"/>
            <a:ext cx="293131" cy="312416"/>
          </a:xfrm>
          <a:custGeom>
            <a:avLst/>
            <a:gdLst>
              <a:gd name="T0" fmla="*/ 450379 w 2344"/>
              <a:gd name="T1" fmla="*/ 478140 h 2500"/>
              <a:gd name="T2" fmla="*/ 731775 w 2344"/>
              <a:gd name="T3" fmla="*/ 421973 h 2500"/>
              <a:gd name="T4" fmla="*/ 731775 w 2344"/>
              <a:gd name="T5" fmla="*/ 703168 h 2500"/>
              <a:gd name="T6" fmla="*/ 450379 w 2344"/>
              <a:gd name="T7" fmla="*/ 646641 h 2500"/>
              <a:gd name="T8" fmla="*/ 731775 w 2344"/>
              <a:gd name="T9" fmla="*/ 703168 h 2500"/>
              <a:gd name="T10" fmla="*/ 366068 w 2344"/>
              <a:gd name="T11" fmla="*/ 365446 h 2500"/>
              <a:gd name="T12" fmla="*/ 337964 w 2344"/>
              <a:gd name="T13" fmla="*/ 337362 h 2500"/>
              <a:gd name="T14" fmla="*/ 366068 w 2344"/>
              <a:gd name="T15" fmla="*/ 309279 h 2500"/>
              <a:gd name="T16" fmla="*/ 394171 w 2344"/>
              <a:gd name="T17" fmla="*/ 337362 h 2500"/>
              <a:gd name="T18" fmla="*/ 366068 w 2344"/>
              <a:gd name="T19" fmla="*/ 478140 h 2500"/>
              <a:gd name="T20" fmla="*/ 337964 w 2344"/>
              <a:gd name="T21" fmla="*/ 449696 h 2500"/>
              <a:gd name="T22" fmla="*/ 366068 w 2344"/>
              <a:gd name="T23" fmla="*/ 421973 h 2500"/>
              <a:gd name="T24" fmla="*/ 394171 w 2344"/>
              <a:gd name="T25" fmla="*/ 449696 h 2500"/>
              <a:gd name="T26" fmla="*/ 366068 w 2344"/>
              <a:gd name="T27" fmla="*/ 478140 h 2500"/>
              <a:gd name="T28" fmla="*/ 366068 w 2344"/>
              <a:gd name="T29" fmla="*/ 590474 h 2500"/>
              <a:gd name="T30" fmla="*/ 337964 w 2344"/>
              <a:gd name="T31" fmla="*/ 562391 h 2500"/>
              <a:gd name="T32" fmla="*/ 366068 w 2344"/>
              <a:gd name="T33" fmla="*/ 534307 h 2500"/>
              <a:gd name="T34" fmla="*/ 394171 w 2344"/>
              <a:gd name="T35" fmla="*/ 562391 h 2500"/>
              <a:gd name="T36" fmla="*/ 366068 w 2344"/>
              <a:gd name="T37" fmla="*/ 703168 h 2500"/>
              <a:gd name="T38" fmla="*/ 337964 w 2344"/>
              <a:gd name="T39" fmla="*/ 674725 h 2500"/>
              <a:gd name="T40" fmla="*/ 366068 w 2344"/>
              <a:gd name="T41" fmla="*/ 646641 h 2500"/>
              <a:gd name="T42" fmla="*/ 394171 w 2344"/>
              <a:gd name="T43" fmla="*/ 674725 h 2500"/>
              <a:gd name="T44" fmla="*/ 366068 w 2344"/>
              <a:gd name="T45" fmla="*/ 703168 h 2500"/>
              <a:gd name="T46" fmla="*/ 619000 w 2344"/>
              <a:gd name="T47" fmla="*/ 534307 h 2500"/>
              <a:gd name="T48" fmla="*/ 450379 w 2344"/>
              <a:gd name="T49" fmla="*/ 590474 h 2500"/>
              <a:gd name="T50" fmla="*/ 450379 w 2344"/>
              <a:gd name="T51" fmla="*/ 309279 h 2500"/>
              <a:gd name="T52" fmla="*/ 703311 w 2344"/>
              <a:gd name="T53" fmla="*/ 365446 h 2500"/>
              <a:gd name="T54" fmla="*/ 450379 w 2344"/>
              <a:gd name="T55" fmla="*/ 309279 h 2500"/>
              <a:gd name="T56" fmla="*/ 647104 w 2344"/>
              <a:gd name="T57" fmla="*/ 140418 h 2500"/>
              <a:gd name="T58" fmla="*/ 450379 w 2344"/>
              <a:gd name="T59" fmla="*/ 196585 h 2500"/>
              <a:gd name="T60" fmla="*/ 225189 w 2344"/>
              <a:gd name="T61" fmla="*/ 815502 h 2500"/>
              <a:gd name="T62" fmla="*/ 197086 w 2344"/>
              <a:gd name="T63" fmla="*/ 843586 h 2500"/>
              <a:gd name="T64" fmla="*/ 168982 w 2344"/>
              <a:gd name="T65" fmla="*/ 815502 h 2500"/>
              <a:gd name="T66" fmla="*/ 168982 w 2344"/>
              <a:gd name="T67" fmla="*/ 309279 h 2500"/>
              <a:gd name="T68" fmla="*/ 225189 w 2344"/>
              <a:gd name="T69" fmla="*/ 281195 h 2500"/>
              <a:gd name="T70" fmla="*/ 112775 w 2344"/>
              <a:gd name="T71" fmla="*/ 590474 h 2500"/>
              <a:gd name="T72" fmla="*/ 56568 w 2344"/>
              <a:gd name="T73" fmla="*/ 309279 h 2500"/>
              <a:gd name="T74" fmla="*/ 84311 w 2344"/>
              <a:gd name="T75" fmla="*/ 281195 h 2500"/>
              <a:gd name="T76" fmla="*/ 112775 w 2344"/>
              <a:gd name="T77" fmla="*/ 309279 h 2500"/>
              <a:gd name="T78" fmla="*/ 225189 w 2344"/>
              <a:gd name="T79" fmla="*/ 0 h 2500"/>
              <a:gd name="T80" fmla="*/ 84311 w 2344"/>
              <a:gd name="T81" fmla="*/ 225028 h 2500"/>
              <a:gd name="T82" fmla="*/ 0 w 2344"/>
              <a:gd name="T83" fmla="*/ 309279 h 2500"/>
              <a:gd name="T84" fmla="*/ 112775 w 2344"/>
              <a:gd name="T85" fmla="*/ 646641 h 2500"/>
              <a:gd name="T86" fmla="*/ 112775 w 2344"/>
              <a:gd name="T87" fmla="*/ 815502 h 2500"/>
              <a:gd name="T88" fmla="*/ 759879 w 2344"/>
              <a:gd name="T89" fmla="*/ 899753 h 2500"/>
              <a:gd name="T90" fmla="*/ 844190 w 2344"/>
              <a:gd name="T91" fmla="*/ 815502 h 2500"/>
              <a:gd name="T92" fmla="*/ 225189 w 2344"/>
              <a:gd name="T93" fmla="*/ 0 h 25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344" h="2500">
                <a:moveTo>
                  <a:pt x="2031" y="1328"/>
                </a:moveTo>
                <a:lnTo>
                  <a:pt x="1250" y="1328"/>
                </a:lnTo>
                <a:lnTo>
                  <a:pt x="1250" y="1172"/>
                </a:lnTo>
                <a:lnTo>
                  <a:pt x="2031" y="1172"/>
                </a:lnTo>
                <a:lnTo>
                  <a:pt x="2031" y="1328"/>
                </a:lnTo>
                <a:close/>
                <a:moveTo>
                  <a:pt x="2031" y="1953"/>
                </a:moveTo>
                <a:lnTo>
                  <a:pt x="1250" y="1953"/>
                </a:lnTo>
                <a:lnTo>
                  <a:pt x="1250" y="1796"/>
                </a:lnTo>
                <a:lnTo>
                  <a:pt x="2031" y="1796"/>
                </a:lnTo>
                <a:lnTo>
                  <a:pt x="2031" y="1953"/>
                </a:lnTo>
                <a:close/>
                <a:moveTo>
                  <a:pt x="1016" y="1015"/>
                </a:moveTo>
                <a:lnTo>
                  <a:pt x="1016" y="1015"/>
                </a:lnTo>
                <a:cubicBezTo>
                  <a:pt x="972" y="1015"/>
                  <a:pt x="938" y="980"/>
                  <a:pt x="938" y="937"/>
                </a:cubicBezTo>
                <a:cubicBezTo>
                  <a:pt x="938" y="893"/>
                  <a:pt x="972" y="859"/>
                  <a:pt x="1016" y="859"/>
                </a:cubicBezTo>
                <a:cubicBezTo>
                  <a:pt x="1059" y="859"/>
                  <a:pt x="1094" y="893"/>
                  <a:pt x="1094" y="937"/>
                </a:cubicBezTo>
                <a:cubicBezTo>
                  <a:pt x="1094" y="980"/>
                  <a:pt x="1059" y="1015"/>
                  <a:pt x="1016" y="1015"/>
                </a:cubicBezTo>
                <a:close/>
                <a:moveTo>
                  <a:pt x="1016" y="1328"/>
                </a:moveTo>
                <a:lnTo>
                  <a:pt x="1016" y="1328"/>
                </a:lnTo>
                <a:cubicBezTo>
                  <a:pt x="972" y="1328"/>
                  <a:pt x="938" y="1293"/>
                  <a:pt x="938" y="1249"/>
                </a:cubicBezTo>
                <a:cubicBezTo>
                  <a:pt x="938" y="1206"/>
                  <a:pt x="972" y="1172"/>
                  <a:pt x="1016" y="1172"/>
                </a:cubicBezTo>
                <a:cubicBezTo>
                  <a:pt x="1059" y="1172"/>
                  <a:pt x="1094" y="1206"/>
                  <a:pt x="1094" y="1249"/>
                </a:cubicBezTo>
                <a:cubicBezTo>
                  <a:pt x="1094" y="1293"/>
                  <a:pt x="1059" y="1328"/>
                  <a:pt x="1016" y="1328"/>
                </a:cubicBezTo>
                <a:close/>
                <a:moveTo>
                  <a:pt x="1016" y="1640"/>
                </a:moveTo>
                <a:lnTo>
                  <a:pt x="1016" y="1640"/>
                </a:lnTo>
                <a:cubicBezTo>
                  <a:pt x="972" y="1640"/>
                  <a:pt x="938" y="1605"/>
                  <a:pt x="938" y="1562"/>
                </a:cubicBezTo>
                <a:cubicBezTo>
                  <a:pt x="938" y="1519"/>
                  <a:pt x="972" y="1484"/>
                  <a:pt x="1016" y="1484"/>
                </a:cubicBezTo>
                <a:cubicBezTo>
                  <a:pt x="1059" y="1484"/>
                  <a:pt x="1094" y="1519"/>
                  <a:pt x="1094" y="1562"/>
                </a:cubicBezTo>
                <a:cubicBezTo>
                  <a:pt x="1094" y="1605"/>
                  <a:pt x="1059" y="1640"/>
                  <a:pt x="1016" y="1640"/>
                </a:cubicBezTo>
                <a:close/>
                <a:moveTo>
                  <a:pt x="1016" y="1953"/>
                </a:moveTo>
                <a:lnTo>
                  <a:pt x="1016" y="1953"/>
                </a:lnTo>
                <a:cubicBezTo>
                  <a:pt x="972" y="1953"/>
                  <a:pt x="938" y="1917"/>
                  <a:pt x="938" y="1874"/>
                </a:cubicBezTo>
                <a:cubicBezTo>
                  <a:pt x="938" y="1831"/>
                  <a:pt x="972" y="1796"/>
                  <a:pt x="1016" y="1796"/>
                </a:cubicBezTo>
                <a:cubicBezTo>
                  <a:pt x="1059" y="1796"/>
                  <a:pt x="1094" y="1831"/>
                  <a:pt x="1094" y="1874"/>
                </a:cubicBezTo>
                <a:cubicBezTo>
                  <a:pt x="1094" y="1917"/>
                  <a:pt x="1059" y="1953"/>
                  <a:pt x="1016" y="1953"/>
                </a:cubicBezTo>
                <a:close/>
                <a:moveTo>
                  <a:pt x="1250" y="1484"/>
                </a:moveTo>
                <a:lnTo>
                  <a:pt x="1718" y="1484"/>
                </a:lnTo>
                <a:lnTo>
                  <a:pt x="1718" y="1640"/>
                </a:lnTo>
                <a:lnTo>
                  <a:pt x="1250" y="1640"/>
                </a:lnTo>
                <a:lnTo>
                  <a:pt x="1250" y="1484"/>
                </a:lnTo>
                <a:close/>
                <a:moveTo>
                  <a:pt x="1250" y="859"/>
                </a:moveTo>
                <a:lnTo>
                  <a:pt x="1952" y="859"/>
                </a:lnTo>
                <a:lnTo>
                  <a:pt x="1952" y="1015"/>
                </a:lnTo>
                <a:lnTo>
                  <a:pt x="1250" y="1015"/>
                </a:lnTo>
                <a:lnTo>
                  <a:pt x="1250" y="859"/>
                </a:lnTo>
                <a:close/>
                <a:moveTo>
                  <a:pt x="1250" y="390"/>
                </a:moveTo>
                <a:lnTo>
                  <a:pt x="1796" y="390"/>
                </a:lnTo>
                <a:lnTo>
                  <a:pt x="1796" y="546"/>
                </a:lnTo>
                <a:lnTo>
                  <a:pt x="1250" y="546"/>
                </a:lnTo>
                <a:lnTo>
                  <a:pt x="1250" y="390"/>
                </a:lnTo>
                <a:close/>
                <a:moveTo>
                  <a:pt x="625" y="2265"/>
                </a:moveTo>
                <a:lnTo>
                  <a:pt x="625" y="2265"/>
                </a:lnTo>
                <a:cubicBezTo>
                  <a:pt x="625" y="2308"/>
                  <a:pt x="590" y="2343"/>
                  <a:pt x="547" y="2343"/>
                </a:cubicBezTo>
                <a:cubicBezTo>
                  <a:pt x="504" y="2343"/>
                  <a:pt x="469" y="2308"/>
                  <a:pt x="469" y="2265"/>
                </a:cubicBezTo>
                <a:lnTo>
                  <a:pt x="469" y="859"/>
                </a:lnTo>
                <a:cubicBezTo>
                  <a:pt x="469" y="831"/>
                  <a:pt x="463" y="806"/>
                  <a:pt x="454" y="781"/>
                </a:cubicBezTo>
                <a:lnTo>
                  <a:pt x="625" y="781"/>
                </a:lnTo>
                <a:lnTo>
                  <a:pt x="625" y="2265"/>
                </a:lnTo>
                <a:close/>
                <a:moveTo>
                  <a:pt x="313" y="1640"/>
                </a:moveTo>
                <a:lnTo>
                  <a:pt x="157" y="1640"/>
                </a:lnTo>
                <a:lnTo>
                  <a:pt x="157" y="859"/>
                </a:lnTo>
                <a:cubicBezTo>
                  <a:pt x="157" y="816"/>
                  <a:pt x="191" y="781"/>
                  <a:pt x="234" y="781"/>
                </a:cubicBezTo>
                <a:cubicBezTo>
                  <a:pt x="277" y="781"/>
                  <a:pt x="313" y="816"/>
                  <a:pt x="313" y="859"/>
                </a:cubicBezTo>
                <a:lnTo>
                  <a:pt x="313" y="1640"/>
                </a:lnTo>
                <a:close/>
                <a:moveTo>
                  <a:pt x="625" y="0"/>
                </a:moveTo>
                <a:lnTo>
                  <a:pt x="625" y="625"/>
                </a:lnTo>
                <a:lnTo>
                  <a:pt x="234" y="625"/>
                </a:lnTo>
                <a:cubicBezTo>
                  <a:pt x="105" y="625"/>
                  <a:pt x="0" y="730"/>
                  <a:pt x="0" y="859"/>
                </a:cubicBezTo>
                <a:lnTo>
                  <a:pt x="0" y="1796"/>
                </a:lnTo>
                <a:lnTo>
                  <a:pt x="313" y="1796"/>
                </a:lnTo>
                <a:lnTo>
                  <a:pt x="313" y="2265"/>
                </a:lnTo>
                <a:cubicBezTo>
                  <a:pt x="313" y="2394"/>
                  <a:pt x="418" y="2499"/>
                  <a:pt x="547" y="2499"/>
                </a:cubicBezTo>
                <a:lnTo>
                  <a:pt x="2109" y="2499"/>
                </a:lnTo>
                <a:cubicBezTo>
                  <a:pt x="2238" y="2499"/>
                  <a:pt x="2343" y="2394"/>
                  <a:pt x="2343" y="2265"/>
                </a:cubicBezTo>
                <a:lnTo>
                  <a:pt x="2343" y="0"/>
                </a:lnTo>
                <a:lnTo>
                  <a:pt x="6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3384489-1D9E-4308-AB0E-36CA1C15EA7A}"/>
              </a:ext>
            </a:extLst>
          </p:cNvPr>
          <p:cNvSpPr txBox="1"/>
          <p:nvPr/>
        </p:nvSpPr>
        <p:spPr>
          <a:xfrm>
            <a:off x="1263857" y="5958642"/>
            <a:ext cx="2182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Open Sans"/>
                <a:cs typeface="Poppins" pitchFamily="2" charset="77"/>
              </a:rPr>
              <a:t>Communications Task Team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190EB89-69D7-42F4-8899-5AB0B9CD0725}"/>
              </a:ext>
            </a:extLst>
          </p:cNvPr>
          <p:cNvSpPr txBox="1"/>
          <p:nvPr/>
        </p:nvSpPr>
        <p:spPr>
          <a:xfrm>
            <a:off x="1261633" y="6247442"/>
            <a:ext cx="2404042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dirty="0">
                <a:latin typeface="Poppins"/>
              </a:rPr>
              <a:t>MDDA member of the NCC Comms Task Team</a:t>
            </a:r>
          </a:p>
        </p:txBody>
      </p:sp>
    </p:spTree>
    <p:extLst>
      <p:ext uri="{BB962C8B-B14F-4D97-AF65-F5344CB8AC3E}">
        <p14:creationId xmlns:p14="http://schemas.microsoft.com/office/powerpoint/2010/main" xmlns="" val="2891728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xmlns="" id="{9C3DB30B-CAC5-3447-8B19-9178DE395C1B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4962323" y="1564051"/>
            <a:ext cx="1787660" cy="2932551"/>
          </a:xfrm>
          <a:custGeom>
            <a:avLst/>
            <a:gdLst>
              <a:gd name="T0" fmla="*/ 10 w 171"/>
              <a:gd name="T1" fmla="*/ 34 h 209"/>
              <a:gd name="T2" fmla="*/ 47 w 171"/>
              <a:gd name="T3" fmla="*/ 88 h 209"/>
              <a:gd name="T4" fmla="*/ 72 w 171"/>
              <a:gd name="T5" fmla="*/ 88 h 209"/>
              <a:gd name="T6" fmla="*/ 73 w 171"/>
              <a:gd name="T7" fmla="*/ 122 h 209"/>
              <a:gd name="T8" fmla="*/ 44 w 171"/>
              <a:gd name="T9" fmla="*/ 122 h 209"/>
              <a:gd name="T10" fmla="*/ 46 w 171"/>
              <a:gd name="T11" fmla="*/ 130 h 209"/>
              <a:gd name="T12" fmla="*/ 44 w 171"/>
              <a:gd name="T13" fmla="*/ 137 h 209"/>
              <a:gd name="T14" fmla="*/ 74 w 171"/>
              <a:gd name="T15" fmla="*/ 137 h 209"/>
              <a:gd name="T16" fmla="*/ 75 w 171"/>
              <a:gd name="T17" fmla="*/ 163 h 209"/>
              <a:gd name="T18" fmla="*/ 130 w 171"/>
              <a:gd name="T19" fmla="*/ 198 h 209"/>
              <a:gd name="T20" fmla="*/ 152 w 171"/>
              <a:gd name="T21" fmla="*/ 176 h 209"/>
              <a:gd name="T22" fmla="*/ 115 w 171"/>
              <a:gd name="T23" fmla="*/ 122 h 209"/>
              <a:gd name="T24" fmla="*/ 89 w 171"/>
              <a:gd name="T25" fmla="*/ 122 h 209"/>
              <a:gd name="T26" fmla="*/ 88 w 171"/>
              <a:gd name="T27" fmla="*/ 88 h 209"/>
              <a:gd name="T28" fmla="*/ 151 w 171"/>
              <a:gd name="T29" fmla="*/ 88 h 209"/>
              <a:gd name="T30" fmla="*/ 151 w 171"/>
              <a:gd name="T31" fmla="*/ 100 h 209"/>
              <a:gd name="T32" fmla="*/ 171 w 171"/>
              <a:gd name="T33" fmla="*/ 80 h 209"/>
              <a:gd name="T34" fmla="*/ 151 w 171"/>
              <a:gd name="T35" fmla="*/ 61 h 209"/>
              <a:gd name="T36" fmla="*/ 151 w 171"/>
              <a:gd name="T37" fmla="*/ 72 h 209"/>
              <a:gd name="T38" fmla="*/ 88 w 171"/>
              <a:gd name="T39" fmla="*/ 72 h 209"/>
              <a:gd name="T40" fmla="*/ 86 w 171"/>
              <a:gd name="T41" fmla="*/ 47 h 209"/>
              <a:gd name="T42" fmla="*/ 31 w 171"/>
              <a:gd name="T43" fmla="*/ 12 h 209"/>
              <a:gd name="T44" fmla="*/ 10 w 171"/>
              <a:gd name="T45" fmla="*/ 34 h 209"/>
              <a:gd name="T46" fmla="*/ 90 w 171"/>
              <a:gd name="T47" fmla="*/ 137 h 209"/>
              <a:gd name="T48" fmla="*/ 114 w 171"/>
              <a:gd name="T49" fmla="*/ 138 h 209"/>
              <a:gd name="T50" fmla="*/ 137 w 171"/>
              <a:gd name="T51" fmla="*/ 171 h 209"/>
              <a:gd name="T52" fmla="*/ 124 w 171"/>
              <a:gd name="T53" fmla="*/ 184 h 209"/>
              <a:gd name="T54" fmla="*/ 91 w 171"/>
              <a:gd name="T55" fmla="*/ 161 h 209"/>
              <a:gd name="T56" fmla="*/ 90 w 171"/>
              <a:gd name="T57" fmla="*/ 137 h 209"/>
              <a:gd name="T58" fmla="*/ 72 w 171"/>
              <a:gd name="T59" fmla="*/ 72 h 209"/>
              <a:gd name="T60" fmla="*/ 48 w 171"/>
              <a:gd name="T61" fmla="*/ 72 h 209"/>
              <a:gd name="T62" fmla="*/ 25 w 171"/>
              <a:gd name="T63" fmla="*/ 39 h 209"/>
              <a:gd name="T64" fmla="*/ 37 w 171"/>
              <a:gd name="T65" fmla="*/ 26 h 209"/>
              <a:gd name="T66" fmla="*/ 71 w 171"/>
              <a:gd name="T67" fmla="*/ 48 h 209"/>
              <a:gd name="T68" fmla="*/ 72 w 171"/>
              <a:gd name="T69" fmla="*/ 7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1" h="209">
                <a:moveTo>
                  <a:pt x="10" y="34"/>
                </a:moveTo>
                <a:cubicBezTo>
                  <a:pt x="0" y="62"/>
                  <a:pt x="20" y="86"/>
                  <a:pt x="47" y="88"/>
                </a:cubicBezTo>
                <a:cubicBezTo>
                  <a:pt x="49" y="88"/>
                  <a:pt x="59" y="88"/>
                  <a:pt x="72" y="88"/>
                </a:cubicBezTo>
                <a:cubicBezTo>
                  <a:pt x="73" y="99"/>
                  <a:pt x="73" y="110"/>
                  <a:pt x="73" y="122"/>
                </a:cubicBezTo>
                <a:cubicBezTo>
                  <a:pt x="58" y="121"/>
                  <a:pt x="60" y="121"/>
                  <a:pt x="44" y="122"/>
                </a:cubicBezTo>
                <a:cubicBezTo>
                  <a:pt x="44" y="124"/>
                  <a:pt x="46" y="127"/>
                  <a:pt x="46" y="130"/>
                </a:cubicBezTo>
                <a:cubicBezTo>
                  <a:pt x="46" y="132"/>
                  <a:pt x="44" y="135"/>
                  <a:pt x="44" y="137"/>
                </a:cubicBezTo>
                <a:cubicBezTo>
                  <a:pt x="60" y="137"/>
                  <a:pt x="58" y="137"/>
                  <a:pt x="74" y="137"/>
                </a:cubicBezTo>
                <a:cubicBezTo>
                  <a:pt x="74" y="151"/>
                  <a:pt x="75" y="160"/>
                  <a:pt x="75" y="163"/>
                </a:cubicBezTo>
                <a:cubicBezTo>
                  <a:pt x="78" y="190"/>
                  <a:pt x="103" y="209"/>
                  <a:pt x="130" y="198"/>
                </a:cubicBezTo>
                <a:cubicBezTo>
                  <a:pt x="141" y="194"/>
                  <a:pt x="148" y="186"/>
                  <a:pt x="152" y="176"/>
                </a:cubicBezTo>
                <a:cubicBezTo>
                  <a:pt x="162" y="148"/>
                  <a:pt x="142" y="124"/>
                  <a:pt x="115" y="122"/>
                </a:cubicBezTo>
                <a:cubicBezTo>
                  <a:pt x="112" y="122"/>
                  <a:pt x="102" y="122"/>
                  <a:pt x="89" y="122"/>
                </a:cubicBezTo>
                <a:cubicBezTo>
                  <a:pt x="89" y="111"/>
                  <a:pt x="89" y="100"/>
                  <a:pt x="88" y="88"/>
                </a:cubicBezTo>
                <a:cubicBezTo>
                  <a:pt x="88" y="88"/>
                  <a:pt x="140" y="88"/>
                  <a:pt x="151" y="88"/>
                </a:cubicBezTo>
                <a:cubicBezTo>
                  <a:pt x="151" y="100"/>
                  <a:pt x="151" y="100"/>
                  <a:pt x="151" y="100"/>
                </a:cubicBezTo>
                <a:cubicBezTo>
                  <a:pt x="171" y="80"/>
                  <a:pt x="171" y="80"/>
                  <a:pt x="171" y="80"/>
                </a:cubicBezTo>
                <a:cubicBezTo>
                  <a:pt x="151" y="61"/>
                  <a:pt x="151" y="61"/>
                  <a:pt x="151" y="6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35" y="72"/>
                  <a:pt x="103" y="72"/>
                  <a:pt x="88" y="72"/>
                </a:cubicBezTo>
                <a:cubicBezTo>
                  <a:pt x="87" y="59"/>
                  <a:pt x="87" y="49"/>
                  <a:pt x="86" y="47"/>
                </a:cubicBezTo>
                <a:cubicBezTo>
                  <a:pt x="84" y="20"/>
                  <a:pt x="59" y="0"/>
                  <a:pt x="31" y="12"/>
                </a:cubicBezTo>
                <a:cubicBezTo>
                  <a:pt x="21" y="16"/>
                  <a:pt x="14" y="23"/>
                  <a:pt x="10" y="34"/>
                </a:cubicBezTo>
                <a:close/>
                <a:moveTo>
                  <a:pt x="90" y="137"/>
                </a:moveTo>
                <a:cubicBezTo>
                  <a:pt x="102" y="138"/>
                  <a:pt x="111" y="138"/>
                  <a:pt x="114" y="138"/>
                </a:cubicBezTo>
                <a:cubicBezTo>
                  <a:pt x="131" y="139"/>
                  <a:pt x="143" y="153"/>
                  <a:pt x="137" y="171"/>
                </a:cubicBezTo>
                <a:cubicBezTo>
                  <a:pt x="134" y="177"/>
                  <a:pt x="131" y="181"/>
                  <a:pt x="124" y="184"/>
                </a:cubicBezTo>
                <a:cubicBezTo>
                  <a:pt x="107" y="190"/>
                  <a:pt x="93" y="179"/>
                  <a:pt x="91" y="161"/>
                </a:cubicBezTo>
                <a:cubicBezTo>
                  <a:pt x="91" y="159"/>
                  <a:pt x="90" y="150"/>
                  <a:pt x="90" y="137"/>
                </a:cubicBezTo>
                <a:close/>
                <a:moveTo>
                  <a:pt x="72" y="72"/>
                </a:moveTo>
                <a:cubicBezTo>
                  <a:pt x="60" y="72"/>
                  <a:pt x="51" y="72"/>
                  <a:pt x="48" y="72"/>
                </a:cubicBezTo>
                <a:cubicBezTo>
                  <a:pt x="31" y="71"/>
                  <a:pt x="19" y="56"/>
                  <a:pt x="25" y="39"/>
                </a:cubicBezTo>
                <a:cubicBezTo>
                  <a:pt x="27" y="33"/>
                  <a:pt x="31" y="29"/>
                  <a:pt x="37" y="26"/>
                </a:cubicBezTo>
                <a:cubicBezTo>
                  <a:pt x="54" y="19"/>
                  <a:pt x="69" y="31"/>
                  <a:pt x="71" y="48"/>
                </a:cubicBezTo>
                <a:cubicBezTo>
                  <a:pt x="71" y="51"/>
                  <a:pt x="71" y="60"/>
                  <a:pt x="72" y="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xmlns="" id="{A23E172E-97D0-3245-9AAF-C3F8F118CB64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708989" y="2128107"/>
            <a:ext cx="2175836" cy="3304113"/>
          </a:xfrm>
          <a:custGeom>
            <a:avLst/>
            <a:gdLst>
              <a:gd name="T0" fmla="*/ 10 w 162"/>
              <a:gd name="T1" fmla="*/ 33 h 209"/>
              <a:gd name="T2" fmla="*/ 47 w 162"/>
              <a:gd name="T3" fmla="*/ 87 h 209"/>
              <a:gd name="T4" fmla="*/ 72 w 162"/>
              <a:gd name="T5" fmla="*/ 88 h 209"/>
              <a:gd name="T6" fmla="*/ 73 w 162"/>
              <a:gd name="T7" fmla="*/ 121 h 209"/>
              <a:gd name="T8" fmla="*/ 44 w 162"/>
              <a:gd name="T9" fmla="*/ 121 h 209"/>
              <a:gd name="T10" fmla="*/ 46 w 162"/>
              <a:gd name="T11" fmla="*/ 129 h 209"/>
              <a:gd name="T12" fmla="*/ 44 w 162"/>
              <a:gd name="T13" fmla="*/ 137 h 209"/>
              <a:gd name="T14" fmla="*/ 74 w 162"/>
              <a:gd name="T15" fmla="*/ 137 h 209"/>
              <a:gd name="T16" fmla="*/ 75 w 162"/>
              <a:gd name="T17" fmla="*/ 162 h 209"/>
              <a:gd name="T18" fmla="*/ 130 w 162"/>
              <a:gd name="T19" fmla="*/ 198 h 209"/>
              <a:gd name="T20" fmla="*/ 151 w 162"/>
              <a:gd name="T21" fmla="*/ 175 h 209"/>
              <a:gd name="T22" fmla="*/ 114 w 162"/>
              <a:gd name="T23" fmla="*/ 121 h 209"/>
              <a:gd name="T24" fmla="*/ 89 w 162"/>
              <a:gd name="T25" fmla="*/ 121 h 209"/>
              <a:gd name="T26" fmla="*/ 88 w 162"/>
              <a:gd name="T27" fmla="*/ 88 h 209"/>
              <a:gd name="T28" fmla="*/ 117 w 162"/>
              <a:gd name="T29" fmla="*/ 88 h 209"/>
              <a:gd name="T30" fmla="*/ 119 w 162"/>
              <a:gd name="T31" fmla="*/ 80 h 209"/>
              <a:gd name="T32" fmla="*/ 117 w 162"/>
              <a:gd name="T33" fmla="*/ 72 h 209"/>
              <a:gd name="T34" fmla="*/ 87 w 162"/>
              <a:gd name="T35" fmla="*/ 72 h 209"/>
              <a:gd name="T36" fmla="*/ 86 w 162"/>
              <a:gd name="T37" fmla="*/ 46 h 209"/>
              <a:gd name="T38" fmla="*/ 31 w 162"/>
              <a:gd name="T39" fmla="*/ 11 h 209"/>
              <a:gd name="T40" fmla="*/ 10 w 162"/>
              <a:gd name="T41" fmla="*/ 33 h 209"/>
              <a:gd name="T42" fmla="*/ 90 w 162"/>
              <a:gd name="T43" fmla="*/ 137 h 209"/>
              <a:gd name="T44" fmla="*/ 113 w 162"/>
              <a:gd name="T45" fmla="*/ 137 h 209"/>
              <a:gd name="T46" fmla="*/ 136 w 162"/>
              <a:gd name="T47" fmla="*/ 170 h 209"/>
              <a:gd name="T48" fmla="*/ 124 w 162"/>
              <a:gd name="T49" fmla="*/ 183 h 209"/>
              <a:gd name="T50" fmla="*/ 91 w 162"/>
              <a:gd name="T51" fmla="*/ 161 h 209"/>
              <a:gd name="T52" fmla="*/ 90 w 162"/>
              <a:gd name="T53" fmla="*/ 137 h 209"/>
              <a:gd name="T54" fmla="*/ 72 w 162"/>
              <a:gd name="T55" fmla="*/ 72 h 209"/>
              <a:gd name="T56" fmla="*/ 48 w 162"/>
              <a:gd name="T57" fmla="*/ 71 h 209"/>
              <a:gd name="T58" fmla="*/ 25 w 162"/>
              <a:gd name="T59" fmla="*/ 39 h 209"/>
              <a:gd name="T60" fmla="*/ 37 w 162"/>
              <a:gd name="T61" fmla="*/ 26 h 209"/>
              <a:gd name="T62" fmla="*/ 70 w 162"/>
              <a:gd name="T63" fmla="*/ 48 h 209"/>
              <a:gd name="T64" fmla="*/ 72 w 162"/>
              <a:gd name="T65" fmla="*/ 7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2" h="209">
                <a:moveTo>
                  <a:pt x="10" y="33"/>
                </a:moveTo>
                <a:cubicBezTo>
                  <a:pt x="0" y="61"/>
                  <a:pt x="20" y="85"/>
                  <a:pt x="47" y="87"/>
                </a:cubicBezTo>
                <a:cubicBezTo>
                  <a:pt x="49" y="87"/>
                  <a:pt x="59" y="88"/>
                  <a:pt x="72" y="88"/>
                </a:cubicBezTo>
                <a:cubicBezTo>
                  <a:pt x="72" y="99"/>
                  <a:pt x="73" y="110"/>
                  <a:pt x="73" y="121"/>
                </a:cubicBezTo>
                <a:cubicBezTo>
                  <a:pt x="57" y="121"/>
                  <a:pt x="60" y="121"/>
                  <a:pt x="44" y="121"/>
                </a:cubicBezTo>
                <a:cubicBezTo>
                  <a:pt x="44" y="124"/>
                  <a:pt x="46" y="126"/>
                  <a:pt x="46" y="129"/>
                </a:cubicBezTo>
                <a:cubicBezTo>
                  <a:pt x="46" y="132"/>
                  <a:pt x="44" y="134"/>
                  <a:pt x="44" y="137"/>
                </a:cubicBezTo>
                <a:cubicBezTo>
                  <a:pt x="60" y="137"/>
                  <a:pt x="58" y="137"/>
                  <a:pt x="74" y="137"/>
                </a:cubicBezTo>
                <a:cubicBezTo>
                  <a:pt x="74" y="150"/>
                  <a:pt x="75" y="160"/>
                  <a:pt x="75" y="162"/>
                </a:cubicBezTo>
                <a:cubicBezTo>
                  <a:pt x="78" y="190"/>
                  <a:pt x="102" y="209"/>
                  <a:pt x="130" y="198"/>
                </a:cubicBezTo>
                <a:cubicBezTo>
                  <a:pt x="140" y="193"/>
                  <a:pt x="148" y="186"/>
                  <a:pt x="151" y="175"/>
                </a:cubicBezTo>
                <a:cubicBezTo>
                  <a:pt x="162" y="147"/>
                  <a:pt x="142" y="123"/>
                  <a:pt x="114" y="121"/>
                </a:cubicBezTo>
                <a:cubicBezTo>
                  <a:pt x="112" y="121"/>
                  <a:pt x="102" y="121"/>
                  <a:pt x="89" y="121"/>
                </a:cubicBezTo>
                <a:cubicBezTo>
                  <a:pt x="89" y="110"/>
                  <a:pt x="88" y="99"/>
                  <a:pt x="88" y="88"/>
                </a:cubicBezTo>
                <a:cubicBezTo>
                  <a:pt x="88" y="88"/>
                  <a:pt x="115" y="88"/>
                  <a:pt x="117" y="88"/>
                </a:cubicBezTo>
                <a:cubicBezTo>
                  <a:pt x="117" y="85"/>
                  <a:pt x="119" y="82"/>
                  <a:pt x="119" y="80"/>
                </a:cubicBezTo>
                <a:cubicBezTo>
                  <a:pt x="119" y="77"/>
                  <a:pt x="117" y="74"/>
                  <a:pt x="117" y="72"/>
                </a:cubicBezTo>
                <a:cubicBezTo>
                  <a:pt x="101" y="72"/>
                  <a:pt x="104" y="72"/>
                  <a:pt x="87" y="72"/>
                </a:cubicBezTo>
                <a:cubicBezTo>
                  <a:pt x="87" y="59"/>
                  <a:pt x="87" y="49"/>
                  <a:pt x="86" y="46"/>
                </a:cubicBezTo>
                <a:cubicBezTo>
                  <a:pt x="84" y="19"/>
                  <a:pt x="59" y="0"/>
                  <a:pt x="31" y="11"/>
                </a:cubicBezTo>
                <a:cubicBezTo>
                  <a:pt x="21" y="15"/>
                  <a:pt x="14" y="23"/>
                  <a:pt x="10" y="33"/>
                </a:cubicBezTo>
                <a:close/>
                <a:moveTo>
                  <a:pt x="90" y="137"/>
                </a:moveTo>
                <a:cubicBezTo>
                  <a:pt x="102" y="137"/>
                  <a:pt x="111" y="137"/>
                  <a:pt x="113" y="137"/>
                </a:cubicBezTo>
                <a:cubicBezTo>
                  <a:pt x="131" y="139"/>
                  <a:pt x="143" y="153"/>
                  <a:pt x="136" y="170"/>
                </a:cubicBezTo>
                <a:cubicBezTo>
                  <a:pt x="134" y="176"/>
                  <a:pt x="130" y="180"/>
                  <a:pt x="124" y="183"/>
                </a:cubicBezTo>
                <a:cubicBezTo>
                  <a:pt x="107" y="190"/>
                  <a:pt x="93" y="178"/>
                  <a:pt x="91" y="161"/>
                </a:cubicBezTo>
                <a:cubicBezTo>
                  <a:pt x="90" y="158"/>
                  <a:pt x="90" y="149"/>
                  <a:pt x="90" y="137"/>
                </a:cubicBezTo>
                <a:close/>
                <a:moveTo>
                  <a:pt x="72" y="72"/>
                </a:moveTo>
                <a:cubicBezTo>
                  <a:pt x="59" y="72"/>
                  <a:pt x="50" y="72"/>
                  <a:pt x="48" y="71"/>
                </a:cubicBezTo>
                <a:cubicBezTo>
                  <a:pt x="30" y="70"/>
                  <a:pt x="18" y="56"/>
                  <a:pt x="25" y="39"/>
                </a:cubicBezTo>
                <a:cubicBezTo>
                  <a:pt x="27" y="32"/>
                  <a:pt x="31" y="28"/>
                  <a:pt x="37" y="26"/>
                </a:cubicBezTo>
                <a:cubicBezTo>
                  <a:pt x="54" y="19"/>
                  <a:pt x="69" y="30"/>
                  <a:pt x="70" y="48"/>
                </a:cubicBezTo>
                <a:cubicBezTo>
                  <a:pt x="71" y="50"/>
                  <a:pt x="71" y="60"/>
                  <a:pt x="72" y="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xmlns="" id="{A0AA3C1B-1606-714F-A0AE-3F1F79485DC8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6700565" y="2771179"/>
            <a:ext cx="2368519" cy="3618537"/>
          </a:xfrm>
          <a:custGeom>
            <a:avLst/>
            <a:gdLst>
              <a:gd name="T0" fmla="*/ 10 w 162"/>
              <a:gd name="T1" fmla="*/ 33 h 209"/>
              <a:gd name="T2" fmla="*/ 47 w 162"/>
              <a:gd name="T3" fmla="*/ 87 h 209"/>
              <a:gd name="T4" fmla="*/ 73 w 162"/>
              <a:gd name="T5" fmla="*/ 88 h 209"/>
              <a:gd name="T6" fmla="*/ 74 w 162"/>
              <a:gd name="T7" fmla="*/ 121 h 209"/>
              <a:gd name="T8" fmla="*/ 8 w 162"/>
              <a:gd name="T9" fmla="*/ 121 h 209"/>
              <a:gd name="T10" fmla="*/ 8 w 162"/>
              <a:gd name="T11" fmla="*/ 137 h 209"/>
              <a:gd name="T12" fmla="*/ 74 w 162"/>
              <a:gd name="T13" fmla="*/ 137 h 209"/>
              <a:gd name="T14" fmla="*/ 76 w 162"/>
              <a:gd name="T15" fmla="*/ 163 h 209"/>
              <a:gd name="T16" fmla="*/ 131 w 162"/>
              <a:gd name="T17" fmla="*/ 198 h 209"/>
              <a:gd name="T18" fmla="*/ 152 w 162"/>
              <a:gd name="T19" fmla="*/ 176 h 209"/>
              <a:gd name="T20" fmla="*/ 115 w 162"/>
              <a:gd name="T21" fmla="*/ 122 h 209"/>
              <a:gd name="T22" fmla="*/ 90 w 162"/>
              <a:gd name="T23" fmla="*/ 121 h 209"/>
              <a:gd name="T24" fmla="*/ 89 w 162"/>
              <a:gd name="T25" fmla="*/ 88 h 209"/>
              <a:gd name="T26" fmla="*/ 119 w 162"/>
              <a:gd name="T27" fmla="*/ 88 h 209"/>
              <a:gd name="T28" fmla="*/ 121 w 162"/>
              <a:gd name="T29" fmla="*/ 80 h 209"/>
              <a:gd name="T30" fmla="*/ 119 w 162"/>
              <a:gd name="T31" fmla="*/ 72 h 209"/>
              <a:gd name="T32" fmla="*/ 88 w 162"/>
              <a:gd name="T33" fmla="*/ 72 h 209"/>
              <a:gd name="T34" fmla="*/ 87 w 162"/>
              <a:gd name="T35" fmla="*/ 46 h 209"/>
              <a:gd name="T36" fmla="*/ 32 w 162"/>
              <a:gd name="T37" fmla="*/ 11 h 209"/>
              <a:gd name="T38" fmla="*/ 10 w 162"/>
              <a:gd name="T39" fmla="*/ 33 h 209"/>
              <a:gd name="T40" fmla="*/ 90 w 162"/>
              <a:gd name="T41" fmla="*/ 137 h 209"/>
              <a:gd name="T42" fmla="*/ 114 w 162"/>
              <a:gd name="T43" fmla="*/ 137 h 209"/>
              <a:gd name="T44" fmla="*/ 137 w 162"/>
              <a:gd name="T45" fmla="*/ 170 h 209"/>
              <a:gd name="T46" fmla="*/ 125 w 162"/>
              <a:gd name="T47" fmla="*/ 183 h 209"/>
              <a:gd name="T48" fmla="*/ 91 w 162"/>
              <a:gd name="T49" fmla="*/ 161 h 209"/>
              <a:gd name="T50" fmla="*/ 90 w 162"/>
              <a:gd name="T51" fmla="*/ 137 h 209"/>
              <a:gd name="T52" fmla="*/ 72 w 162"/>
              <a:gd name="T53" fmla="*/ 72 h 209"/>
              <a:gd name="T54" fmla="*/ 48 w 162"/>
              <a:gd name="T55" fmla="*/ 72 h 209"/>
              <a:gd name="T56" fmla="*/ 25 w 162"/>
              <a:gd name="T57" fmla="*/ 39 h 209"/>
              <a:gd name="T58" fmla="*/ 38 w 162"/>
              <a:gd name="T59" fmla="*/ 26 h 209"/>
              <a:gd name="T60" fmla="*/ 71 w 162"/>
              <a:gd name="T61" fmla="*/ 48 h 209"/>
              <a:gd name="T62" fmla="*/ 72 w 162"/>
              <a:gd name="T63" fmla="*/ 7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2" h="209">
                <a:moveTo>
                  <a:pt x="10" y="33"/>
                </a:moveTo>
                <a:cubicBezTo>
                  <a:pt x="0" y="61"/>
                  <a:pt x="20" y="85"/>
                  <a:pt x="47" y="87"/>
                </a:cubicBezTo>
                <a:cubicBezTo>
                  <a:pt x="50" y="88"/>
                  <a:pt x="60" y="88"/>
                  <a:pt x="73" y="88"/>
                </a:cubicBezTo>
                <a:cubicBezTo>
                  <a:pt x="73" y="99"/>
                  <a:pt x="73" y="110"/>
                  <a:pt x="74" y="121"/>
                </a:cubicBezTo>
                <a:cubicBezTo>
                  <a:pt x="58" y="121"/>
                  <a:pt x="24" y="121"/>
                  <a:pt x="8" y="121"/>
                </a:cubicBezTo>
                <a:cubicBezTo>
                  <a:pt x="8" y="126"/>
                  <a:pt x="8" y="132"/>
                  <a:pt x="8" y="137"/>
                </a:cubicBezTo>
                <a:cubicBezTo>
                  <a:pt x="24" y="137"/>
                  <a:pt x="58" y="137"/>
                  <a:pt x="74" y="137"/>
                </a:cubicBezTo>
                <a:cubicBezTo>
                  <a:pt x="75" y="150"/>
                  <a:pt x="75" y="160"/>
                  <a:pt x="76" y="163"/>
                </a:cubicBezTo>
                <a:cubicBezTo>
                  <a:pt x="78" y="190"/>
                  <a:pt x="103" y="209"/>
                  <a:pt x="131" y="198"/>
                </a:cubicBezTo>
                <a:cubicBezTo>
                  <a:pt x="141" y="194"/>
                  <a:pt x="148" y="186"/>
                  <a:pt x="152" y="176"/>
                </a:cubicBezTo>
                <a:cubicBezTo>
                  <a:pt x="162" y="148"/>
                  <a:pt x="142" y="124"/>
                  <a:pt x="115" y="122"/>
                </a:cubicBezTo>
                <a:cubicBezTo>
                  <a:pt x="113" y="121"/>
                  <a:pt x="103" y="121"/>
                  <a:pt x="90" y="121"/>
                </a:cubicBezTo>
                <a:cubicBezTo>
                  <a:pt x="89" y="111"/>
                  <a:pt x="89" y="99"/>
                  <a:pt x="89" y="88"/>
                </a:cubicBezTo>
                <a:cubicBezTo>
                  <a:pt x="89" y="88"/>
                  <a:pt x="117" y="88"/>
                  <a:pt x="119" y="88"/>
                </a:cubicBezTo>
                <a:cubicBezTo>
                  <a:pt x="119" y="85"/>
                  <a:pt x="121" y="83"/>
                  <a:pt x="121" y="80"/>
                </a:cubicBezTo>
                <a:cubicBezTo>
                  <a:pt x="121" y="77"/>
                  <a:pt x="119" y="75"/>
                  <a:pt x="119" y="72"/>
                </a:cubicBezTo>
                <a:cubicBezTo>
                  <a:pt x="103" y="72"/>
                  <a:pt x="104" y="72"/>
                  <a:pt x="88" y="72"/>
                </a:cubicBezTo>
                <a:cubicBezTo>
                  <a:pt x="88" y="59"/>
                  <a:pt x="87" y="49"/>
                  <a:pt x="87" y="46"/>
                </a:cubicBezTo>
                <a:cubicBezTo>
                  <a:pt x="84" y="19"/>
                  <a:pt x="60" y="0"/>
                  <a:pt x="32" y="11"/>
                </a:cubicBezTo>
                <a:cubicBezTo>
                  <a:pt x="21" y="15"/>
                  <a:pt x="14" y="23"/>
                  <a:pt x="10" y="33"/>
                </a:cubicBezTo>
                <a:close/>
                <a:moveTo>
                  <a:pt x="90" y="137"/>
                </a:moveTo>
                <a:cubicBezTo>
                  <a:pt x="102" y="137"/>
                  <a:pt x="111" y="137"/>
                  <a:pt x="114" y="137"/>
                </a:cubicBezTo>
                <a:cubicBezTo>
                  <a:pt x="131" y="139"/>
                  <a:pt x="143" y="153"/>
                  <a:pt x="137" y="170"/>
                </a:cubicBezTo>
                <a:cubicBezTo>
                  <a:pt x="135" y="176"/>
                  <a:pt x="131" y="181"/>
                  <a:pt x="125" y="183"/>
                </a:cubicBezTo>
                <a:cubicBezTo>
                  <a:pt x="108" y="190"/>
                  <a:pt x="93" y="178"/>
                  <a:pt x="91" y="161"/>
                </a:cubicBezTo>
                <a:cubicBezTo>
                  <a:pt x="91" y="158"/>
                  <a:pt x="91" y="149"/>
                  <a:pt x="90" y="137"/>
                </a:cubicBezTo>
                <a:close/>
                <a:moveTo>
                  <a:pt x="72" y="72"/>
                </a:moveTo>
                <a:cubicBezTo>
                  <a:pt x="60" y="72"/>
                  <a:pt x="51" y="72"/>
                  <a:pt x="48" y="72"/>
                </a:cubicBezTo>
                <a:cubicBezTo>
                  <a:pt x="31" y="70"/>
                  <a:pt x="19" y="56"/>
                  <a:pt x="25" y="39"/>
                </a:cubicBezTo>
                <a:cubicBezTo>
                  <a:pt x="28" y="33"/>
                  <a:pt x="31" y="28"/>
                  <a:pt x="38" y="26"/>
                </a:cubicBezTo>
                <a:cubicBezTo>
                  <a:pt x="55" y="19"/>
                  <a:pt x="69" y="31"/>
                  <a:pt x="71" y="48"/>
                </a:cubicBezTo>
                <a:cubicBezTo>
                  <a:pt x="71" y="51"/>
                  <a:pt x="72" y="60"/>
                  <a:pt x="72" y="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BC53B7-C922-CE4A-8311-70639308FA24}"/>
              </a:ext>
            </a:extLst>
          </p:cNvPr>
          <p:cNvSpPr txBox="1"/>
          <p:nvPr/>
        </p:nvSpPr>
        <p:spPr>
          <a:xfrm>
            <a:off x="2439004" y="472677"/>
            <a:ext cx="383662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spc="450" dirty="0">
                <a:solidFill>
                  <a:srgbClr val="C00000"/>
                </a:solidFill>
                <a:latin typeface="Open Sans"/>
              </a:rPr>
              <a:t>Sector Challenges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2E7098-2B13-4743-A2D3-80087240E41C}"/>
              </a:ext>
            </a:extLst>
          </p:cNvPr>
          <p:cNvSpPr txBox="1"/>
          <p:nvPr/>
        </p:nvSpPr>
        <p:spPr>
          <a:xfrm>
            <a:off x="278039" y="2100688"/>
            <a:ext cx="3803895" cy="314083"/>
          </a:xfrm>
          <a:prstGeom prst="rect">
            <a:avLst/>
          </a:prstGeom>
          <a:noFill/>
        </p:spPr>
        <p:txBody>
          <a:bodyPr wrap="square" lIns="82317" tIns="41159" rIns="82317" bIns="41159" rtlCol="0" anchor="t" anchorCtr="0">
            <a:spAutoFit/>
          </a:bodyPr>
          <a:lstStyle/>
          <a:p>
            <a:pPr algn="just">
              <a:lnSpc>
                <a:spcPts val="1876"/>
              </a:lnSpc>
            </a:pPr>
            <a:r>
              <a:rPr lang="en-US" sz="1400" b="1" spc="113" dirty="0">
                <a:solidFill>
                  <a:schemeClr val="tx2"/>
                </a:solidFill>
                <a:latin typeface="Lato" panose="020F0502020204030203"/>
                <a:ea typeface="League Spartan" charset="0"/>
                <a:cs typeface="Poppins" pitchFamily="2" charset="77"/>
              </a:rPr>
              <a:t>High Operating Costs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76EBA00C-6429-6846-9199-1DA6AB8B38A0}"/>
              </a:ext>
            </a:extLst>
          </p:cNvPr>
          <p:cNvSpPr txBox="1">
            <a:spLocks/>
          </p:cNvSpPr>
          <p:nvPr/>
        </p:nvSpPr>
        <p:spPr>
          <a:xfrm>
            <a:off x="255655" y="2363944"/>
            <a:ext cx="2829723" cy="1307327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Signal Distribution costs</a:t>
            </a:r>
          </a:p>
          <a:p>
            <a:pPr marL="171450" indent="-171450" algn="just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High printing &amp; Distribution costs</a:t>
            </a:r>
          </a:p>
          <a:p>
            <a:pPr marL="171450" indent="-171450" algn="just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Maintenance costs</a:t>
            </a:r>
          </a:p>
          <a:p>
            <a:pPr marL="171450" indent="-171450" algn="just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SAMRO/SAMPRA fees</a:t>
            </a:r>
          </a:p>
          <a:p>
            <a:pPr marL="171450" indent="-171450" algn="just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Rentals and office accommodation, etc.</a:t>
            </a:r>
            <a:endParaRPr lang="en-US" sz="1400" dirty="0">
              <a:solidFill>
                <a:schemeClr val="tx1"/>
              </a:solidFill>
              <a:latin typeface="Lato Light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4C7311B-FEB6-BF40-AC43-8AA7C32C8EEF}"/>
              </a:ext>
            </a:extLst>
          </p:cNvPr>
          <p:cNvSpPr txBox="1"/>
          <p:nvPr/>
        </p:nvSpPr>
        <p:spPr>
          <a:xfrm>
            <a:off x="3082036" y="3541640"/>
            <a:ext cx="1679306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spc="113" dirty="0">
                <a:solidFill>
                  <a:schemeClr val="tx2"/>
                </a:solidFill>
                <a:latin typeface="Lato" panose="020F0502020204030203"/>
                <a:ea typeface="League Spartan" charset="0"/>
                <a:cs typeface="Poppins" pitchFamily="2" charset="77"/>
              </a:rPr>
              <a:t>Requisite Skills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0E26CBC9-B79B-144F-B38D-E988206C1642}"/>
              </a:ext>
            </a:extLst>
          </p:cNvPr>
          <p:cNvSpPr txBox="1">
            <a:spLocks/>
          </p:cNvSpPr>
          <p:nvPr/>
        </p:nvSpPr>
        <p:spPr>
          <a:xfrm>
            <a:off x="3126978" y="3819545"/>
            <a:ext cx="1689975" cy="1159595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Training and capacity development interventions informed by Skills Audit.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11DC33B-6AAD-D744-90F5-09AE3D10CAF2}"/>
              </a:ext>
            </a:extLst>
          </p:cNvPr>
          <p:cNvSpPr txBox="1"/>
          <p:nvPr/>
        </p:nvSpPr>
        <p:spPr>
          <a:xfrm>
            <a:off x="3124394" y="2105737"/>
            <a:ext cx="1498552" cy="31162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25" b="1" spc="113" dirty="0">
                <a:solidFill>
                  <a:schemeClr val="tx2"/>
                </a:solidFill>
                <a:latin typeface="Lato" panose="020F0502020204030203"/>
                <a:ea typeface="League Spartan" charset="0"/>
                <a:cs typeface="Poppins" pitchFamily="2" charset="77"/>
              </a:rPr>
              <a:t>Poor Content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747DE981-E660-0C4C-99B5-4B3709DF6CC5}"/>
              </a:ext>
            </a:extLst>
          </p:cNvPr>
          <p:cNvSpPr txBox="1">
            <a:spLocks/>
          </p:cNvSpPr>
          <p:nvPr/>
        </p:nvSpPr>
        <p:spPr>
          <a:xfrm>
            <a:off x="338957" y="4129967"/>
            <a:ext cx="1689975" cy="620986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88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Met with Broadcast Research Council for possible partnership</a:t>
            </a:r>
          </a:p>
        </p:txBody>
      </p:sp>
      <p:sp>
        <p:nvSpPr>
          <p:cNvPr id="22" name="Freeform 992">
            <a:extLst>
              <a:ext uri="{FF2B5EF4-FFF2-40B4-BE49-F238E27FC236}">
                <a16:creationId xmlns:a16="http://schemas.microsoft.com/office/drawing/2014/main" xmlns="" id="{DAB54427-928D-CC41-BF48-F98F5BF3B6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6208" y="3991430"/>
            <a:ext cx="238012" cy="238012"/>
          </a:xfrm>
          <a:custGeom>
            <a:avLst/>
            <a:gdLst>
              <a:gd name="T0" fmla="*/ 260429 w 285390"/>
              <a:gd name="T1" fmla="*/ 278152 h 285390"/>
              <a:gd name="T2" fmla="*/ 26403 w 285390"/>
              <a:gd name="T3" fmla="*/ 278152 h 285390"/>
              <a:gd name="T4" fmla="*/ 105619 w 285390"/>
              <a:gd name="T5" fmla="*/ 255002 h 285390"/>
              <a:gd name="T6" fmla="*/ 105619 w 285390"/>
              <a:gd name="T7" fmla="*/ 255002 h 285390"/>
              <a:gd name="T8" fmla="*/ 208342 w 285390"/>
              <a:gd name="T9" fmla="*/ 278152 h 285390"/>
              <a:gd name="T10" fmla="*/ 78127 w 285390"/>
              <a:gd name="T11" fmla="*/ 228959 h 285390"/>
              <a:gd name="T12" fmla="*/ 132023 w 285390"/>
              <a:gd name="T13" fmla="*/ 179768 h 285390"/>
              <a:gd name="T14" fmla="*/ 69446 w 285390"/>
              <a:gd name="T15" fmla="*/ 211599 h 285390"/>
              <a:gd name="T16" fmla="*/ 270917 w 285390"/>
              <a:gd name="T17" fmla="*/ 156619 h 285390"/>
              <a:gd name="T18" fmla="*/ 278152 w 285390"/>
              <a:gd name="T19" fmla="*/ 156619 h 285390"/>
              <a:gd name="T20" fmla="*/ 201471 w 285390"/>
              <a:gd name="T21" fmla="*/ 182662 h 285390"/>
              <a:gd name="T22" fmla="*/ 147938 w 285390"/>
              <a:gd name="T23" fmla="*/ 133108 h 285390"/>
              <a:gd name="T24" fmla="*/ 108303 w 285390"/>
              <a:gd name="T25" fmla="*/ 95349 h 285390"/>
              <a:gd name="T26" fmla="*/ 39697 w 285390"/>
              <a:gd name="T27" fmla="*/ 86158 h 285390"/>
              <a:gd name="T28" fmla="*/ 35101 w 285390"/>
              <a:gd name="T29" fmla="*/ 91137 h 285390"/>
              <a:gd name="T30" fmla="*/ 251710 w 285390"/>
              <a:gd name="T31" fmla="*/ 61651 h 285390"/>
              <a:gd name="T32" fmla="*/ 246732 w 285390"/>
              <a:gd name="T33" fmla="*/ 57438 h 285390"/>
              <a:gd name="T34" fmla="*/ 177568 w 285390"/>
              <a:gd name="T35" fmla="*/ 66630 h 285390"/>
              <a:gd name="T36" fmla="*/ 73213 w 285390"/>
              <a:gd name="T37" fmla="*/ 49461 h 285390"/>
              <a:gd name="T38" fmla="*/ 92331 w 285390"/>
              <a:gd name="T39" fmla="*/ 69508 h 285390"/>
              <a:gd name="T40" fmla="*/ 73213 w 285390"/>
              <a:gd name="T41" fmla="*/ 66227 h 285390"/>
              <a:gd name="T42" fmla="*/ 93775 w 285390"/>
              <a:gd name="T43" fmla="*/ 106323 h 285390"/>
              <a:gd name="T44" fmla="*/ 73213 w 285390"/>
              <a:gd name="T45" fmla="*/ 133660 h 285390"/>
              <a:gd name="T46" fmla="*/ 54094 w 285390"/>
              <a:gd name="T47" fmla="*/ 113613 h 285390"/>
              <a:gd name="T48" fmla="*/ 73213 w 285390"/>
              <a:gd name="T49" fmla="*/ 116893 h 285390"/>
              <a:gd name="T50" fmla="*/ 52651 w 285390"/>
              <a:gd name="T51" fmla="*/ 76799 h 285390"/>
              <a:gd name="T52" fmla="*/ 73213 w 285390"/>
              <a:gd name="T53" fmla="*/ 49461 h 285390"/>
              <a:gd name="T54" fmla="*/ 73789 w 285390"/>
              <a:gd name="T55" fmla="*/ 145045 h 285390"/>
              <a:gd name="T56" fmla="*/ 212024 w 285390"/>
              <a:gd name="T57" fmla="*/ 19146 h 285390"/>
              <a:gd name="T58" fmla="*/ 231143 w 285390"/>
              <a:gd name="T59" fmla="*/ 39383 h 285390"/>
              <a:gd name="T60" fmla="*/ 212024 w 285390"/>
              <a:gd name="T61" fmla="*/ 36130 h 285390"/>
              <a:gd name="T62" fmla="*/ 232586 w 285390"/>
              <a:gd name="T63" fmla="*/ 75882 h 285390"/>
              <a:gd name="T64" fmla="*/ 212024 w 285390"/>
              <a:gd name="T65" fmla="*/ 103349 h 285390"/>
              <a:gd name="T66" fmla="*/ 192546 w 285390"/>
              <a:gd name="T67" fmla="*/ 82749 h 285390"/>
              <a:gd name="T68" fmla="*/ 212024 w 285390"/>
              <a:gd name="T69" fmla="*/ 86364 h 285390"/>
              <a:gd name="T70" fmla="*/ 191463 w 285390"/>
              <a:gd name="T71" fmla="*/ 46613 h 285390"/>
              <a:gd name="T72" fmla="*/ 212024 w 285390"/>
              <a:gd name="T73" fmla="*/ 19146 h 285390"/>
              <a:gd name="T74" fmla="*/ 213044 w 285390"/>
              <a:gd name="T75" fmla="*/ 116108 h 285390"/>
              <a:gd name="T76" fmla="*/ 213044 w 285390"/>
              <a:gd name="T77" fmla="*/ 0 h 285390"/>
              <a:gd name="T78" fmla="*/ 217386 w 285390"/>
              <a:gd name="T79" fmla="*/ 178683 h 285390"/>
              <a:gd name="T80" fmla="*/ 286832 w 285390"/>
              <a:gd name="T81" fmla="*/ 152279 h 285390"/>
              <a:gd name="T82" fmla="*/ 217386 w 285390"/>
              <a:gd name="T83" fmla="*/ 261513 h 285390"/>
              <a:gd name="T84" fmla="*/ 282493 w 285390"/>
              <a:gd name="T85" fmla="*/ 278152 h 285390"/>
              <a:gd name="T86" fmla="*/ 4338 w 285390"/>
              <a:gd name="T87" fmla="*/ 286832 h 285390"/>
              <a:gd name="T88" fmla="*/ 17722 w 285390"/>
              <a:gd name="T89" fmla="*/ 278152 h 285390"/>
              <a:gd name="T90" fmla="*/ 69446 w 285390"/>
              <a:gd name="T91" fmla="*/ 220279 h 285390"/>
              <a:gd name="T92" fmla="*/ 4338 w 285390"/>
              <a:gd name="T93" fmla="*/ 153725 h 285390"/>
              <a:gd name="T94" fmla="*/ 69446 w 285390"/>
              <a:gd name="T95" fmla="*/ 153363 h 285390"/>
              <a:gd name="T96" fmla="*/ 136002 w 285390"/>
              <a:gd name="T97" fmla="*/ 91511 h 285390"/>
              <a:gd name="T98" fmla="*/ 132023 w 285390"/>
              <a:gd name="T99" fmla="*/ 171088 h 285390"/>
              <a:gd name="T100" fmla="*/ 85362 w 285390"/>
              <a:gd name="T101" fmla="*/ 237641 h 285390"/>
              <a:gd name="T102" fmla="*/ 105619 w 285390"/>
              <a:gd name="T103" fmla="*/ 246322 h 285390"/>
              <a:gd name="T104" fmla="*/ 208705 w 285390"/>
              <a:gd name="T105" fmla="*/ 257174 h 285390"/>
              <a:gd name="T106" fmla="*/ 139257 w 285390"/>
              <a:gd name="T107" fmla="*/ 129129 h 285390"/>
              <a:gd name="T108" fmla="*/ 208705 w 285390"/>
              <a:gd name="T109" fmla="*/ 155534 h 285390"/>
              <a:gd name="T110" fmla="*/ 213044 w 285390"/>
              <a:gd name="T111" fmla="*/ 0 h 28539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5390" h="285390">
                <a:moveTo>
                  <a:pt x="237525" y="259479"/>
                </a:moveTo>
                <a:cubicBezTo>
                  <a:pt x="227449" y="259479"/>
                  <a:pt x="218811" y="267036"/>
                  <a:pt x="216652" y="276753"/>
                </a:cubicBezTo>
                <a:lnTo>
                  <a:pt x="259119" y="276753"/>
                </a:lnTo>
                <a:cubicBezTo>
                  <a:pt x="256959" y="267036"/>
                  <a:pt x="248322" y="259479"/>
                  <a:pt x="237525" y="259479"/>
                </a:cubicBezTo>
                <a:close/>
                <a:moveTo>
                  <a:pt x="47505" y="259479"/>
                </a:moveTo>
                <a:cubicBezTo>
                  <a:pt x="37068" y="259479"/>
                  <a:pt x="28071" y="267036"/>
                  <a:pt x="26271" y="276753"/>
                </a:cubicBezTo>
                <a:lnTo>
                  <a:pt x="68738" y="276753"/>
                </a:lnTo>
                <a:cubicBezTo>
                  <a:pt x="66579" y="267036"/>
                  <a:pt x="57942" y="259479"/>
                  <a:pt x="47505" y="259479"/>
                </a:cubicBezTo>
                <a:close/>
                <a:moveTo>
                  <a:pt x="105087" y="253720"/>
                </a:moveTo>
                <a:cubicBezTo>
                  <a:pt x="91411" y="253720"/>
                  <a:pt x="80254" y="263797"/>
                  <a:pt x="78095" y="276753"/>
                </a:cubicBezTo>
                <a:lnTo>
                  <a:pt x="132079" y="276753"/>
                </a:lnTo>
                <a:cubicBezTo>
                  <a:pt x="129919" y="263797"/>
                  <a:pt x="118763" y="253720"/>
                  <a:pt x="105087" y="253720"/>
                </a:cubicBezTo>
                <a:close/>
                <a:moveTo>
                  <a:pt x="174185" y="247962"/>
                </a:moveTo>
                <a:cubicBezTo>
                  <a:pt x="157631" y="247962"/>
                  <a:pt x="143595" y="260918"/>
                  <a:pt x="141436" y="276753"/>
                </a:cubicBezTo>
                <a:lnTo>
                  <a:pt x="207295" y="276753"/>
                </a:lnTo>
                <a:cubicBezTo>
                  <a:pt x="205136" y="260918"/>
                  <a:pt x="191100" y="247962"/>
                  <a:pt x="174185" y="247962"/>
                </a:cubicBezTo>
                <a:close/>
                <a:moveTo>
                  <a:pt x="131359" y="178864"/>
                </a:moveTo>
                <a:cubicBezTo>
                  <a:pt x="102927" y="178864"/>
                  <a:pt x="80254" y="200457"/>
                  <a:pt x="77735" y="227808"/>
                </a:cubicBezTo>
                <a:lnTo>
                  <a:pt x="84933" y="227808"/>
                </a:lnTo>
                <a:cubicBezTo>
                  <a:pt x="113005" y="227808"/>
                  <a:pt x="136037" y="206215"/>
                  <a:pt x="138197" y="178864"/>
                </a:cubicBezTo>
                <a:lnTo>
                  <a:pt x="131359" y="178864"/>
                </a:lnTo>
                <a:close/>
                <a:moveTo>
                  <a:pt x="8637" y="161589"/>
                </a:moveTo>
                <a:cubicBezTo>
                  <a:pt x="10796" y="188941"/>
                  <a:pt x="33829" y="210534"/>
                  <a:pt x="61900" y="210534"/>
                </a:cubicBezTo>
                <a:lnTo>
                  <a:pt x="69098" y="210534"/>
                </a:lnTo>
                <a:cubicBezTo>
                  <a:pt x="66579" y="183183"/>
                  <a:pt x="43546" y="161589"/>
                  <a:pt x="15835" y="161589"/>
                </a:cubicBezTo>
                <a:lnTo>
                  <a:pt x="8637" y="161589"/>
                </a:lnTo>
                <a:close/>
                <a:moveTo>
                  <a:pt x="269555" y="155831"/>
                </a:moveTo>
                <a:cubicBezTo>
                  <a:pt x="241484" y="155831"/>
                  <a:pt x="218451" y="177424"/>
                  <a:pt x="216292" y="204776"/>
                </a:cubicBezTo>
                <a:lnTo>
                  <a:pt x="223490" y="204776"/>
                </a:lnTo>
                <a:cubicBezTo>
                  <a:pt x="251201" y="204776"/>
                  <a:pt x="274234" y="183183"/>
                  <a:pt x="276753" y="155831"/>
                </a:cubicBezTo>
                <a:lnTo>
                  <a:pt x="269555" y="155831"/>
                </a:lnTo>
                <a:close/>
                <a:moveTo>
                  <a:pt x="147194" y="132439"/>
                </a:moveTo>
                <a:cubicBezTo>
                  <a:pt x="149353" y="160150"/>
                  <a:pt x="172386" y="181743"/>
                  <a:pt x="200457" y="181743"/>
                </a:cubicBezTo>
                <a:lnTo>
                  <a:pt x="207295" y="181743"/>
                </a:lnTo>
                <a:cubicBezTo>
                  <a:pt x="205136" y="154392"/>
                  <a:pt x="182103" y="132439"/>
                  <a:pt x="154032" y="132439"/>
                </a:cubicBezTo>
                <a:lnTo>
                  <a:pt x="147194" y="132439"/>
                </a:lnTo>
                <a:close/>
                <a:moveTo>
                  <a:pt x="107759" y="85725"/>
                </a:moveTo>
                <a:cubicBezTo>
                  <a:pt x="110426" y="85725"/>
                  <a:pt x="112331" y="88011"/>
                  <a:pt x="112331" y="90678"/>
                </a:cubicBezTo>
                <a:cubicBezTo>
                  <a:pt x="112331" y="92964"/>
                  <a:pt x="110426" y="94869"/>
                  <a:pt x="107759" y="94869"/>
                </a:cubicBezTo>
                <a:cubicBezTo>
                  <a:pt x="105473" y="94869"/>
                  <a:pt x="103187" y="92964"/>
                  <a:pt x="103187" y="90678"/>
                </a:cubicBezTo>
                <a:cubicBezTo>
                  <a:pt x="103187" y="88011"/>
                  <a:pt x="105473" y="85725"/>
                  <a:pt x="107759" y="85725"/>
                </a:cubicBezTo>
                <a:close/>
                <a:moveTo>
                  <a:pt x="39497" y="85725"/>
                </a:moveTo>
                <a:cubicBezTo>
                  <a:pt x="41783" y="85725"/>
                  <a:pt x="44069" y="88011"/>
                  <a:pt x="44069" y="90678"/>
                </a:cubicBezTo>
                <a:cubicBezTo>
                  <a:pt x="44069" y="92964"/>
                  <a:pt x="41783" y="94869"/>
                  <a:pt x="39497" y="94869"/>
                </a:cubicBezTo>
                <a:cubicBezTo>
                  <a:pt x="36830" y="94869"/>
                  <a:pt x="34925" y="92964"/>
                  <a:pt x="34925" y="90678"/>
                </a:cubicBezTo>
                <a:cubicBezTo>
                  <a:pt x="34925" y="88011"/>
                  <a:pt x="36830" y="85725"/>
                  <a:pt x="39497" y="85725"/>
                </a:cubicBezTo>
                <a:close/>
                <a:moveTo>
                  <a:pt x="245491" y="57150"/>
                </a:moveTo>
                <a:cubicBezTo>
                  <a:pt x="248539" y="57150"/>
                  <a:pt x="250444" y="59055"/>
                  <a:pt x="250444" y="61341"/>
                </a:cubicBezTo>
                <a:cubicBezTo>
                  <a:pt x="250444" y="64008"/>
                  <a:pt x="248539" y="66294"/>
                  <a:pt x="245491" y="66294"/>
                </a:cubicBezTo>
                <a:cubicBezTo>
                  <a:pt x="243205" y="66294"/>
                  <a:pt x="241300" y="64008"/>
                  <a:pt x="241300" y="61341"/>
                </a:cubicBezTo>
                <a:cubicBezTo>
                  <a:pt x="241300" y="59055"/>
                  <a:pt x="243205" y="57150"/>
                  <a:pt x="245491" y="57150"/>
                </a:cubicBezTo>
                <a:close/>
                <a:moveTo>
                  <a:pt x="176675" y="57150"/>
                </a:moveTo>
                <a:cubicBezTo>
                  <a:pt x="178991" y="57150"/>
                  <a:pt x="180644" y="59055"/>
                  <a:pt x="180644" y="61341"/>
                </a:cubicBezTo>
                <a:cubicBezTo>
                  <a:pt x="180644" y="64008"/>
                  <a:pt x="178991" y="66294"/>
                  <a:pt x="176675" y="66294"/>
                </a:cubicBezTo>
                <a:cubicBezTo>
                  <a:pt x="174691" y="66294"/>
                  <a:pt x="173037" y="64008"/>
                  <a:pt x="173037" y="61341"/>
                </a:cubicBezTo>
                <a:cubicBezTo>
                  <a:pt x="173037" y="59055"/>
                  <a:pt x="174691" y="57150"/>
                  <a:pt x="176675" y="57150"/>
                </a:cubicBezTo>
                <a:close/>
                <a:moveTo>
                  <a:pt x="72845" y="49213"/>
                </a:moveTo>
                <a:cubicBezTo>
                  <a:pt x="75357" y="49213"/>
                  <a:pt x="77152" y="51026"/>
                  <a:pt x="77152" y="53202"/>
                </a:cubicBezTo>
                <a:lnTo>
                  <a:pt x="77152" y="57554"/>
                </a:lnTo>
                <a:cubicBezTo>
                  <a:pt x="83971" y="59005"/>
                  <a:pt x="89355" y="63357"/>
                  <a:pt x="91867" y="69159"/>
                </a:cubicBezTo>
                <a:cubicBezTo>
                  <a:pt x="92944" y="71698"/>
                  <a:pt x="91867" y="74236"/>
                  <a:pt x="89355" y="74962"/>
                </a:cubicBezTo>
                <a:cubicBezTo>
                  <a:pt x="87560" y="76050"/>
                  <a:pt x="84689" y="74962"/>
                  <a:pt x="83971" y="72786"/>
                </a:cubicBezTo>
                <a:cubicBezTo>
                  <a:pt x="82177" y="68434"/>
                  <a:pt x="77870" y="65895"/>
                  <a:pt x="72845" y="65895"/>
                </a:cubicBezTo>
                <a:cubicBezTo>
                  <a:pt x="66384" y="65895"/>
                  <a:pt x="61001" y="70610"/>
                  <a:pt x="61001" y="76412"/>
                </a:cubicBezTo>
                <a:cubicBezTo>
                  <a:pt x="61001" y="83303"/>
                  <a:pt x="65308" y="86567"/>
                  <a:pt x="72845" y="86567"/>
                </a:cubicBezTo>
                <a:cubicBezTo>
                  <a:pt x="87919" y="86567"/>
                  <a:pt x="93303" y="96722"/>
                  <a:pt x="93303" y="105788"/>
                </a:cubicBezTo>
                <a:cubicBezTo>
                  <a:pt x="93303" y="115217"/>
                  <a:pt x="86483" y="122833"/>
                  <a:pt x="77152" y="124646"/>
                </a:cubicBezTo>
                <a:lnTo>
                  <a:pt x="77152" y="128998"/>
                </a:lnTo>
                <a:cubicBezTo>
                  <a:pt x="77152" y="131174"/>
                  <a:pt x="75357" y="132988"/>
                  <a:pt x="72845" y="132988"/>
                </a:cubicBezTo>
                <a:cubicBezTo>
                  <a:pt x="70332" y="132988"/>
                  <a:pt x="68538" y="131174"/>
                  <a:pt x="68538" y="128998"/>
                </a:cubicBezTo>
                <a:lnTo>
                  <a:pt x="68538" y="124646"/>
                </a:lnTo>
                <a:cubicBezTo>
                  <a:pt x="62077" y="123196"/>
                  <a:pt x="56335" y="119206"/>
                  <a:pt x="53822" y="113041"/>
                </a:cubicBezTo>
                <a:cubicBezTo>
                  <a:pt x="52746" y="110503"/>
                  <a:pt x="53822" y="108327"/>
                  <a:pt x="56335" y="107239"/>
                </a:cubicBezTo>
                <a:cubicBezTo>
                  <a:pt x="58488" y="106151"/>
                  <a:pt x="61001" y="107239"/>
                  <a:pt x="61718" y="109415"/>
                </a:cubicBezTo>
                <a:cubicBezTo>
                  <a:pt x="63513" y="113404"/>
                  <a:pt x="68179" y="116305"/>
                  <a:pt x="72845" y="116305"/>
                </a:cubicBezTo>
                <a:cubicBezTo>
                  <a:pt x="79305" y="116305"/>
                  <a:pt x="84689" y="111591"/>
                  <a:pt x="84689" y="105788"/>
                </a:cubicBezTo>
                <a:cubicBezTo>
                  <a:pt x="84689" y="98897"/>
                  <a:pt x="80741" y="95271"/>
                  <a:pt x="72845" y="95271"/>
                </a:cubicBezTo>
                <a:cubicBezTo>
                  <a:pt x="57770" y="95271"/>
                  <a:pt x="52387" y="85842"/>
                  <a:pt x="52387" y="76412"/>
                </a:cubicBezTo>
                <a:cubicBezTo>
                  <a:pt x="52387" y="66983"/>
                  <a:pt x="59206" y="59367"/>
                  <a:pt x="68538" y="57554"/>
                </a:cubicBezTo>
                <a:lnTo>
                  <a:pt x="68538" y="53202"/>
                </a:lnTo>
                <a:cubicBezTo>
                  <a:pt x="68538" y="51026"/>
                  <a:pt x="70332" y="49213"/>
                  <a:pt x="72845" y="49213"/>
                </a:cubicBezTo>
                <a:close/>
                <a:moveTo>
                  <a:pt x="73417" y="37428"/>
                </a:moveTo>
                <a:cubicBezTo>
                  <a:pt x="44266" y="37428"/>
                  <a:pt x="20153" y="61181"/>
                  <a:pt x="20153" y="91051"/>
                </a:cubicBezTo>
                <a:cubicBezTo>
                  <a:pt x="20153" y="120202"/>
                  <a:pt x="44266" y="144315"/>
                  <a:pt x="73417" y="144315"/>
                </a:cubicBezTo>
                <a:cubicBezTo>
                  <a:pt x="102927" y="144315"/>
                  <a:pt x="126680" y="120202"/>
                  <a:pt x="126680" y="91051"/>
                </a:cubicBezTo>
                <a:cubicBezTo>
                  <a:pt x="126680" y="61181"/>
                  <a:pt x="102927" y="37428"/>
                  <a:pt x="73417" y="37428"/>
                </a:cubicBezTo>
                <a:close/>
                <a:moveTo>
                  <a:pt x="210958" y="19050"/>
                </a:moveTo>
                <a:cubicBezTo>
                  <a:pt x="213112" y="19050"/>
                  <a:pt x="215265" y="21207"/>
                  <a:pt x="215265" y="23365"/>
                </a:cubicBezTo>
                <a:lnTo>
                  <a:pt x="215265" y="27679"/>
                </a:lnTo>
                <a:cubicBezTo>
                  <a:pt x="221726" y="29118"/>
                  <a:pt x="227468" y="33073"/>
                  <a:pt x="229981" y="39185"/>
                </a:cubicBezTo>
                <a:cubicBezTo>
                  <a:pt x="230699" y="41343"/>
                  <a:pt x="229622" y="43860"/>
                  <a:pt x="227468" y="44938"/>
                </a:cubicBezTo>
                <a:cubicBezTo>
                  <a:pt x="225315" y="46017"/>
                  <a:pt x="222802" y="44938"/>
                  <a:pt x="221726" y="42781"/>
                </a:cubicBezTo>
                <a:cubicBezTo>
                  <a:pt x="220290" y="38826"/>
                  <a:pt x="215624" y="35949"/>
                  <a:pt x="210958" y="35949"/>
                </a:cubicBezTo>
                <a:cubicBezTo>
                  <a:pt x="204498" y="35949"/>
                  <a:pt x="198755" y="40624"/>
                  <a:pt x="198755" y="46377"/>
                </a:cubicBezTo>
                <a:cubicBezTo>
                  <a:pt x="198755" y="53208"/>
                  <a:pt x="203062" y="56804"/>
                  <a:pt x="210958" y="56804"/>
                </a:cubicBezTo>
                <a:cubicBezTo>
                  <a:pt x="225674" y="56804"/>
                  <a:pt x="231416" y="66512"/>
                  <a:pt x="231416" y="75501"/>
                </a:cubicBezTo>
                <a:cubicBezTo>
                  <a:pt x="231416" y="84850"/>
                  <a:pt x="224238" y="92401"/>
                  <a:pt x="215265" y="94199"/>
                </a:cubicBezTo>
                <a:lnTo>
                  <a:pt x="215265" y="98514"/>
                </a:lnTo>
                <a:cubicBezTo>
                  <a:pt x="215265" y="100671"/>
                  <a:pt x="213112" y="102829"/>
                  <a:pt x="210958" y="102829"/>
                </a:cubicBezTo>
                <a:cubicBezTo>
                  <a:pt x="208446" y="102829"/>
                  <a:pt x="206651" y="100671"/>
                  <a:pt x="206651" y="98514"/>
                </a:cubicBezTo>
                <a:lnTo>
                  <a:pt x="206651" y="93839"/>
                </a:lnTo>
                <a:cubicBezTo>
                  <a:pt x="199832" y="92761"/>
                  <a:pt x="194089" y="88446"/>
                  <a:pt x="191577" y="82333"/>
                </a:cubicBezTo>
                <a:cubicBezTo>
                  <a:pt x="190859" y="80176"/>
                  <a:pt x="191936" y="77659"/>
                  <a:pt x="194089" y="76940"/>
                </a:cubicBezTo>
                <a:cubicBezTo>
                  <a:pt x="196243" y="75861"/>
                  <a:pt x="198755" y="76940"/>
                  <a:pt x="199832" y="79097"/>
                </a:cubicBezTo>
                <a:cubicBezTo>
                  <a:pt x="201268" y="83052"/>
                  <a:pt x="205934" y="85929"/>
                  <a:pt x="210958" y="85929"/>
                </a:cubicBezTo>
                <a:cubicBezTo>
                  <a:pt x="217419" y="85929"/>
                  <a:pt x="222802" y="81254"/>
                  <a:pt x="222802" y="75501"/>
                </a:cubicBezTo>
                <a:cubicBezTo>
                  <a:pt x="222802" y="68670"/>
                  <a:pt x="218854" y="65434"/>
                  <a:pt x="210958" y="65434"/>
                </a:cubicBezTo>
                <a:cubicBezTo>
                  <a:pt x="195884" y="65434"/>
                  <a:pt x="190500" y="55366"/>
                  <a:pt x="190500" y="46377"/>
                </a:cubicBezTo>
                <a:cubicBezTo>
                  <a:pt x="190500" y="37388"/>
                  <a:pt x="197320" y="29477"/>
                  <a:pt x="206651" y="27679"/>
                </a:cubicBezTo>
                <a:lnTo>
                  <a:pt x="206651" y="23365"/>
                </a:lnTo>
                <a:cubicBezTo>
                  <a:pt x="206651" y="21207"/>
                  <a:pt x="208446" y="19050"/>
                  <a:pt x="210958" y="19050"/>
                </a:cubicBezTo>
                <a:close/>
                <a:moveTo>
                  <a:pt x="211973" y="8637"/>
                </a:moveTo>
                <a:cubicBezTo>
                  <a:pt x="182463" y="8637"/>
                  <a:pt x="158350" y="32750"/>
                  <a:pt x="158350" y="61900"/>
                </a:cubicBezTo>
                <a:cubicBezTo>
                  <a:pt x="158350" y="91411"/>
                  <a:pt x="182463" y="115524"/>
                  <a:pt x="211973" y="115524"/>
                </a:cubicBezTo>
                <a:cubicBezTo>
                  <a:pt x="241124" y="115524"/>
                  <a:pt x="265237" y="91411"/>
                  <a:pt x="265237" y="61900"/>
                </a:cubicBezTo>
                <a:cubicBezTo>
                  <a:pt x="265237" y="32750"/>
                  <a:pt x="241124" y="8637"/>
                  <a:pt x="211973" y="8637"/>
                </a:cubicBezTo>
                <a:close/>
                <a:moveTo>
                  <a:pt x="211973" y="0"/>
                </a:moveTo>
                <a:cubicBezTo>
                  <a:pt x="245803" y="0"/>
                  <a:pt x="273874" y="28071"/>
                  <a:pt x="273874" y="61900"/>
                </a:cubicBezTo>
                <a:cubicBezTo>
                  <a:pt x="273874" y="94650"/>
                  <a:pt x="248322" y="121642"/>
                  <a:pt x="216292" y="123801"/>
                </a:cubicBezTo>
                <a:lnTo>
                  <a:pt x="216292" y="177784"/>
                </a:lnTo>
                <a:cubicBezTo>
                  <a:pt x="226729" y="159430"/>
                  <a:pt x="246882" y="147194"/>
                  <a:pt x="269555" y="147194"/>
                </a:cubicBezTo>
                <a:lnTo>
                  <a:pt x="281072" y="147194"/>
                </a:lnTo>
                <a:cubicBezTo>
                  <a:pt x="283231" y="147194"/>
                  <a:pt x="285390" y="148993"/>
                  <a:pt x="285390" y="151513"/>
                </a:cubicBezTo>
                <a:cubicBezTo>
                  <a:pt x="285390" y="185702"/>
                  <a:pt x="257679" y="213413"/>
                  <a:pt x="223490" y="213413"/>
                </a:cubicBezTo>
                <a:lnTo>
                  <a:pt x="216292" y="213413"/>
                </a:lnTo>
                <a:lnTo>
                  <a:pt x="216292" y="260198"/>
                </a:lnTo>
                <a:cubicBezTo>
                  <a:pt x="221690" y="254440"/>
                  <a:pt x="229248" y="250841"/>
                  <a:pt x="237525" y="250841"/>
                </a:cubicBezTo>
                <a:cubicBezTo>
                  <a:pt x="253001" y="250841"/>
                  <a:pt x="265597" y="261998"/>
                  <a:pt x="267756" y="276753"/>
                </a:cubicBezTo>
                <a:lnTo>
                  <a:pt x="281072" y="276753"/>
                </a:lnTo>
                <a:cubicBezTo>
                  <a:pt x="283231" y="276753"/>
                  <a:pt x="285390" y="278912"/>
                  <a:pt x="285390" y="281072"/>
                </a:cubicBezTo>
                <a:cubicBezTo>
                  <a:pt x="285390" y="283591"/>
                  <a:pt x="283231" y="285390"/>
                  <a:pt x="281072" y="285390"/>
                </a:cubicBezTo>
                <a:lnTo>
                  <a:pt x="4318" y="285390"/>
                </a:lnTo>
                <a:cubicBezTo>
                  <a:pt x="1799" y="285390"/>
                  <a:pt x="0" y="283591"/>
                  <a:pt x="0" y="281072"/>
                </a:cubicBezTo>
                <a:cubicBezTo>
                  <a:pt x="0" y="278912"/>
                  <a:pt x="1799" y="276753"/>
                  <a:pt x="4318" y="276753"/>
                </a:cubicBezTo>
                <a:lnTo>
                  <a:pt x="17634" y="276753"/>
                </a:lnTo>
                <a:cubicBezTo>
                  <a:pt x="19794" y="261998"/>
                  <a:pt x="32390" y="250841"/>
                  <a:pt x="47505" y="250841"/>
                </a:cubicBezTo>
                <a:cubicBezTo>
                  <a:pt x="55782" y="250841"/>
                  <a:pt x="63340" y="254440"/>
                  <a:pt x="69098" y="260198"/>
                </a:cubicBezTo>
                <a:lnTo>
                  <a:pt x="69098" y="219171"/>
                </a:lnTo>
                <a:lnTo>
                  <a:pt x="61900" y="219171"/>
                </a:lnTo>
                <a:cubicBezTo>
                  <a:pt x="27711" y="219171"/>
                  <a:pt x="0" y="191460"/>
                  <a:pt x="0" y="156911"/>
                </a:cubicBezTo>
                <a:cubicBezTo>
                  <a:pt x="0" y="154752"/>
                  <a:pt x="1799" y="152952"/>
                  <a:pt x="4318" y="152952"/>
                </a:cubicBezTo>
                <a:lnTo>
                  <a:pt x="15835" y="152952"/>
                </a:lnTo>
                <a:cubicBezTo>
                  <a:pt x="38148" y="152952"/>
                  <a:pt x="58301" y="165188"/>
                  <a:pt x="69098" y="183183"/>
                </a:cubicBezTo>
                <a:lnTo>
                  <a:pt x="69098" y="152592"/>
                </a:lnTo>
                <a:cubicBezTo>
                  <a:pt x="37068" y="150433"/>
                  <a:pt x="11516" y="123441"/>
                  <a:pt x="11516" y="91051"/>
                </a:cubicBezTo>
                <a:cubicBezTo>
                  <a:pt x="11516" y="56862"/>
                  <a:pt x="39227" y="28791"/>
                  <a:pt x="73417" y="28791"/>
                </a:cubicBezTo>
                <a:cubicBezTo>
                  <a:pt x="107606" y="28791"/>
                  <a:pt x="135318" y="56862"/>
                  <a:pt x="135318" y="91051"/>
                </a:cubicBezTo>
                <a:cubicBezTo>
                  <a:pt x="135318" y="123441"/>
                  <a:pt x="110126" y="150433"/>
                  <a:pt x="77735" y="152592"/>
                </a:cubicBezTo>
                <a:lnTo>
                  <a:pt x="77735" y="200457"/>
                </a:lnTo>
                <a:cubicBezTo>
                  <a:pt x="88532" y="182463"/>
                  <a:pt x="108326" y="170227"/>
                  <a:pt x="131359" y="170227"/>
                </a:cubicBezTo>
                <a:lnTo>
                  <a:pt x="142515" y="170227"/>
                </a:lnTo>
                <a:cubicBezTo>
                  <a:pt x="145035" y="170227"/>
                  <a:pt x="146834" y="172026"/>
                  <a:pt x="146834" y="174545"/>
                </a:cubicBezTo>
                <a:cubicBezTo>
                  <a:pt x="146834" y="208734"/>
                  <a:pt x="119123" y="236446"/>
                  <a:pt x="84933" y="236446"/>
                </a:cubicBezTo>
                <a:lnTo>
                  <a:pt x="77735" y="236446"/>
                </a:lnTo>
                <a:lnTo>
                  <a:pt x="77735" y="257679"/>
                </a:lnTo>
                <a:cubicBezTo>
                  <a:pt x="84573" y="250121"/>
                  <a:pt x="94290" y="245083"/>
                  <a:pt x="105087" y="245083"/>
                </a:cubicBezTo>
                <a:cubicBezTo>
                  <a:pt x="118763" y="245083"/>
                  <a:pt x="130279" y="252641"/>
                  <a:pt x="136397" y="263797"/>
                </a:cubicBezTo>
                <a:cubicBezTo>
                  <a:pt x="143235" y="249402"/>
                  <a:pt x="157631" y="239325"/>
                  <a:pt x="174185" y="239325"/>
                </a:cubicBezTo>
                <a:cubicBezTo>
                  <a:pt x="187861" y="239325"/>
                  <a:pt x="199737" y="245803"/>
                  <a:pt x="207655" y="255880"/>
                </a:cubicBezTo>
                <a:lnTo>
                  <a:pt x="207655" y="190380"/>
                </a:lnTo>
                <a:lnTo>
                  <a:pt x="200457" y="190380"/>
                </a:lnTo>
                <a:cubicBezTo>
                  <a:pt x="165908" y="190380"/>
                  <a:pt x="138557" y="162669"/>
                  <a:pt x="138557" y="128480"/>
                </a:cubicBezTo>
                <a:cubicBezTo>
                  <a:pt x="138557" y="125960"/>
                  <a:pt x="140356" y="124161"/>
                  <a:pt x="142515" y="124161"/>
                </a:cubicBezTo>
                <a:lnTo>
                  <a:pt x="154032" y="124161"/>
                </a:lnTo>
                <a:cubicBezTo>
                  <a:pt x="176705" y="124161"/>
                  <a:pt x="196858" y="136397"/>
                  <a:pt x="207655" y="154752"/>
                </a:cubicBezTo>
                <a:lnTo>
                  <a:pt x="207655" y="123801"/>
                </a:lnTo>
                <a:cubicBezTo>
                  <a:pt x="175265" y="121642"/>
                  <a:pt x="149713" y="94650"/>
                  <a:pt x="149713" y="61900"/>
                </a:cubicBezTo>
                <a:cubicBezTo>
                  <a:pt x="149713" y="28071"/>
                  <a:pt x="177784" y="0"/>
                  <a:pt x="2119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3" name="Freeform 991">
            <a:extLst>
              <a:ext uri="{FF2B5EF4-FFF2-40B4-BE49-F238E27FC236}">
                <a16:creationId xmlns:a16="http://schemas.microsoft.com/office/drawing/2014/main" xmlns="" id="{7A0A6E6E-31BD-3344-A7FD-9C357A7CE1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8393" y="3769579"/>
            <a:ext cx="238012" cy="238012"/>
          </a:xfrm>
          <a:custGeom>
            <a:avLst/>
            <a:gdLst>
              <a:gd name="T0" fmla="*/ 160765 w 285390"/>
              <a:gd name="T1" fmla="*/ 220183 h 285390"/>
              <a:gd name="T2" fmla="*/ 151574 w 285390"/>
              <a:gd name="T3" fmla="*/ 205455 h 285390"/>
              <a:gd name="T4" fmla="*/ 135236 w 285390"/>
              <a:gd name="T5" fmla="*/ 205455 h 285390"/>
              <a:gd name="T6" fmla="*/ 126046 w 285390"/>
              <a:gd name="T7" fmla="*/ 220183 h 285390"/>
              <a:gd name="T8" fmla="*/ 143237 w 285390"/>
              <a:gd name="T9" fmla="*/ 187392 h 285390"/>
              <a:gd name="T10" fmla="*/ 182106 w 285390"/>
              <a:gd name="T11" fmla="*/ 212024 h 285390"/>
              <a:gd name="T12" fmla="*/ 191103 w 285390"/>
              <a:gd name="T13" fmla="*/ 212024 h 285390"/>
              <a:gd name="T14" fmla="*/ 143237 w 285390"/>
              <a:gd name="T15" fmla="*/ 178699 h 285390"/>
              <a:gd name="T16" fmla="*/ 184889 w 285390"/>
              <a:gd name="T17" fmla="*/ 148001 h 285390"/>
              <a:gd name="T18" fmla="*/ 103341 w 285390"/>
              <a:gd name="T19" fmla="*/ 138811 h 285390"/>
              <a:gd name="T20" fmla="*/ 98922 w 285390"/>
              <a:gd name="T21" fmla="*/ 143406 h 285390"/>
              <a:gd name="T22" fmla="*/ 168155 w 285390"/>
              <a:gd name="T23" fmla="*/ 142617 h 285390"/>
              <a:gd name="T24" fmla="*/ 184283 w 285390"/>
              <a:gd name="T25" fmla="*/ 123638 h 285390"/>
              <a:gd name="T26" fmla="*/ 102730 w 285390"/>
              <a:gd name="T27" fmla="*/ 161597 h 285390"/>
              <a:gd name="T28" fmla="*/ 184283 w 285390"/>
              <a:gd name="T29" fmla="*/ 114878 h 285390"/>
              <a:gd name="T30" fmla="*/ 159553 w 285390"/>
              <a:gd name="T31" fmla="*/ 142617 h 285390"/>
              <a:gd name="T32" fmla="*/ 127281 w 285390"/>
              <a:gd name="T33" fmla="*/ 142617 h 285390"/>
              <a:gd name="T34" fmla="*/ 102730 w 285390"/>
              <a:gd name="T35" fmla="*/ 114878 h 285390"/>
              <a:gd name="T36" fmla="*/ 31830 w 285390"/>
              <a:gd name="T37" fmla="*/ 278151 h 285390"/>
              <a:gd name="T38" fmla="*/ 80299 w 285390"/>
              <a:gd name="T39" fmla="*/ 254999 h 285390"/>
              <a:gd name="T40" fmla="*/ 219556 w 285390"/>
              <a:gd name="T41" fmla="*/ 278151 h 285390"/>
              <a:gd name="T42" fmla="*/ 175066 w 285390"/>
              <a:gd name="T43" fmla="*/ 95468 h 285390"/>
              <a:gd name="T44" fmla="*/ 217747 w 285390"/>
              <a:gd name="T45" fmla="*/ 99087 h 285390"/>
              <a:gd name="T46" fmla="*/ 43405 w 285390"/>
              <a:gd name="T47" fmla="*/ 90041 h 285390"/>
              <a:gd name="T48" fmla="*/ 43405 w 285390"/>
              <a:gd name="T49" fmla="*/ 90041 h 285390"/>
              <a:gd name="T50" fmla="*/ 209429 w 285390"/>
              <a:gd name="T51" fmla="*/ 94744 h 285390"/>
              <a:gd name="T52" fmla="*/ 241620 w 285390"/>
              <a:gd name="T53" fmla="*/ 120067 h 285390"/>
              <a:gd name="T54" fmla="*/ 278152 w 285390"/>
              <a:gd name="T55" fmla="*/ 54952 h 285390"/>
              <a:gd name="T56" fmla="*/ 8681 w 285390"/>
              <a:gd name="T57" fmla="*/ 85339 h 285390"/>
              <a:gd name="T58" fmla="*/ 34725 w 285390"/>
              <a:gd name="T59" fmla="*/ 85339 h 285390"/>
              <a:gd name="T60" fmla="*/ 89341 w 285390"/>
              <a:gd name="T61" fmla="*/ 90404 h 285390"/>
              <a:gd name="T62" fmla="*/ 122673 w 285390"/>
              <a:gd name="T63" fmla="*/ 49008 h 285390"/>
              <a:gd name="T64" fmla="*/ 132884 w 285390"/>
              <a:gd name="T65" fmla="*/ 59218 h 285390"/>
              <a:gd name="T66" fmla="*/ 39064 w 285390"/>
              <a:gd name="T67" fmla="*/ 46270 h 285390"/>
              <a:gd name="T68" fmla="*/ 175066 w 285390"/>
              <a:gd name="T69" fmla="*/ 86786 h 285390"/>
              <a:gd name="T70" fmla="*/ 282493 w 285390"/>
              <a:gd name="T71" fmla="*/ 46270 h 285390"/>
              <a:gd name="T72" fmla="*/ 253918 w 285390"/>
              <a:gd name="T73" fmla="*/ 140326 h 285390"/>
              <a:gd name="T74" fmla="*/ 259343 w 285390"/>
              <a:gd name="T75" fmla="*/ 286832 h 285390"/>
              <a:gd name="T76" fmla="*/ 203641 w 285390"/>
              <a:gd name="T77" fmla="*/ 263681 h 285390"/>
              <a:gd name="T78" fmla="*/ 69810 w 285390"/>
              <a:gd name="T79" fmla="*/ 286832 h 285390"/>
              <a:gd name="T80" fmla="*/ 23148 w 285390"/>
              <a:gd name="T81" fmla="*/ 184097 h 285390"/>
              <a:gd name="T82" fmla="*/ 0 w 285390"/>
              <a:gd name="T83" fmla="*/ 50973 h 285390"/>
              <a:gd name="T84" fmla="*/ 141636 w 285390"/>
              <a:gd name="T85" fmla="*/ 59218 h 285390"/>
              <a:gd name="T86" fmla="*/ 122673 w 285390"/>
              <a:gd name="T87" fmla="*/ 39888 h 285390"/>
              <a:gd name="T88" fmla="*/ 164521 w 285390"/>
              <a:gd name="T89" fmla="*/ 57981 h 285390"/>
              <a:gd name="T90" fmla="*/ 164521 w 285390"/>
              <a:gd name="T91" fmla="*/ 28719 h 285390"/>
              <a:gd name="T92" fmla="*/ 145192 w 285390"/>
              <a:gd name="T93" fmla="*/ 47506 h 285390"/>
              <a:gd name="T94" fmla="*/ 123631 w 285390"/>
              <a:gd name="T95" fmla="*/ 18965 h 285390"/>
              <a:gd name="T96" fmla="*/ 133842 w 285390"/>
              <a:gd name="T97" fmla="*/ 8753 h 285390"/>
              <a:gd name="T98" fmla="*/ 133842 w 285390"/>
              <a:gd name="T99" fmla="*/ 37929 h 28539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85390" h="285390">
                <a:moveTo>
                  <a:pt x="155765" y="200025"/>
                </a:moveTo>
                <a:cubicBezTo>
                  <a:pt x="158051" y="200025"/>
                  <a:pt x="159956" y="201857"/>
                  <a:pt x="159956" y="204421"/>
                </a:cubicBezTo>
                <a:lnTo>
                  <a:pt x="159956" y="219076"/>
                </a:lnTo>
                <a:cubicBezTo>
                  <a:pt x="159956" y="221640"/>
                  <a:pt x="158051" y="223472"/>
                  <a:pt x="155765" y="223472"/>
                </a:cubicBezTo>
                <a:cubicBezTo>
                  <a:pt x="153098" y="223472"/>
                  <a:pt x="150812" y="221640"/>
                  <a:pt x="150812" y="219076"/>
                </a:cubicBezTo>
                <a:lnTo>
                  <a:pt x="150812" y="204421"/>
                </a:lnTo>
                <a:cubicBezTo>
                  <a:pt x="150812" y="201857"/>
                  <a:pt x="153098" y="200025"/>
                  <a:pt x="155765" y="200025"/>
                </a:cubicBezTo>
                <a:close/>
                <a:moveTo>
                  <a:pt x="129984" y="200025"/>
                </a:moveTo>
                <a:cubicBezTo>
                  <a:pt x="132651" y="200025"/>
                  <a:pt x="134556" y="201857"/>
                  <a:pt x="134556" y="204421"/>
                </a:cubicBezTo>
                <a:lnTo>
                  <a:pt x="134556" y="219076"/>
                </a:lnTo>
                <a:cubicBezTo>
                  <a:pt x="134556" y="221640"/>
                  <a:pt x="132651" y="223472"/>
                  <a:pt x="129984" y="223472"/>
                </a:cubicBezTo>
                <a:cubicBezTo>
                  <a:pt x="127317" y="223472"/>
                  <a:pt x="125412" y="221640"/>
                  <a:pt x="125412" y="219076"/>
                </a:cubicBezTo>
                <a:lnTo>
                  <a:pt x="125412" y="204421"/>
                </a:lnTo>
                <a:cubicBezTo>
                  <a:pt x="125412" y="201857"/>
                  <a:pt x="127317" y="200025"/>
                  <a:pt x="129984" y="200025"/>
                </a:cubicBezTo>
                <a:close/>
                <a:moveTo>
                  <a:pt x="142517" y="186450"/>
                </a:moveTo>
                <a:cubicBezTo>
                  <a:pt x="121748" y="186450"/>
                  <a:pt x="103844" y="197623"/>
                  <a:pt x="103844" y="210958"/>
                </a:cubicBezTo>
                <a:cubicBezTo>
                  <a:pt x="103844" y="224293"/>
                  <a:pt x="121748" y="235465"/>
                  <a:pt x="142517" y="235465"/>
                </a:cubicBezTo>
                <a:cubicBezTo>
                  <a:pt x="163644" y="235465"/>
                  <a:pt x="181190" y="224293"/>
                  <a:pt x="181190" y="210958"/>
                </a:cubicBezTo>
                <a:cubicBezTo>
                  <a:pt x="181190" y="197623"/>
                  <a:pt x="163644" y="186450"/>
                  <a:pt x="142517" y="186450"/>
                </a:cubicBezTo>
                <a:close/>
                <a:moveTo>
                  <a:pt x="142517" y="177800"/>
                </a:moveTo>
                <a:cubicBezTo>
                  <a:pt x="168657" y="177800"/>
                  <a:pt x="190142" y="192577"/>
                  <a:pt x="190142" y="210958"/>
                </a:cubicBezTo>
                <a:cubicBezTo>
                  <a:pt x="190142" y="229338"/>
                  <a:pt x="168657" y="244115"/>
                  <a:pt x="142517" y="244115"/>
                </a:cubicBezTo>
                <a:cubicBezTo>
                  <a:pt x="116377" y="244115"/>
                  <a:pt x="95250" y="229338"/>
                  <a:pt x="95250" y="210958"/>
                </a:cubicBezTo>
                <a:cubicBezTo>
                  <a:pt x="95250" y="192577"/>
                  <a:pt x="116377" y="177800"/>
                  <a:pt x="142517" y="177800"/>
                </a:cubicBezTo>
                <a:close/>
                <a:moveTo>
                  <a:pt x="183959" y="138113"/>
                </a:moveTo>
                <a:cubicBezTo>
                  <a:pt x="186245" y="138113"/>
                  <a:pt x="188531" y="140018"/>
                  <a:pt x="188531" y="142685"/>
                </a:cubicBezTo>
                <a:cubicBezTo>
                  <a:pt x="188531" y="144971"/>
                  <a:pt x="186245" y="147257"/>
                  <a:pt x="183959" y="147257"/>
                </a:cubicBezTo>
                <a:cubicBezTo>
                  <a:pt x="181292" y="147257"/>
                  <a:pt x="179387" y="144971"/>
                  <a:pt x="179387" y="142685"/>
                </a:cubicBezTo>
                <a:cubicBezTo>
                  <a:pt x="179387" y="140018"/>
                  <a:pt x="181292" y="138113"/>
                  <a:pt x="183959" y="138113"/>
                </a:cubicBezTo>
                <a:close/>
                <a:moveTo>
                  <a:pt x="102821" y="138113"/>
                </a:moveTo>
                <a:cubicBezTo>
                  <a:pt x="105019" y="138113"/>
                  <a:pt x="107583" y="140018"/>
                  <a:pt x="107583" y="142685"/>
                </a:cubicBezTo>
                <a:cubicBezTo>
                  <a:pt x="107583" y="144971"/>
                  <a:pt x="105019" y="147257"/>
                  <a:pt x="102821" y="147257"/>
                </a:cubicBezTo>
                <a:cubicBezTo>
                  <a:pt x="100623" y="147257"/>
                  <a:pt x="98425" y="144971"/>
                  <a:pt x="98425" y="142685"/>
                </a:cubicBezTo>
                <a:cubicBezTo>
                  <a:pt x="98425" y="140018"/>
                  <a:pt x="100623" y="138113"/>
                  <a:pt x="102821" y="138113"/>
                </a:cubicBezTo>
                <a:close/>
                <a:moveTo>
                  <a:pt x="183356" y="123016"/>
                </a:moveTo>
                <a:cubicBezTo>
                  <a:pt x="174441" y="123016"/>
                  <a:pt x="167309" y="131369"/>
                  <a:pt x="167309" y="141900"/>
                </a:cubicBezTo>
                <a:cubicBezTo>
                  <a:pt x="167309" y="152069"/>
                  <a:pt x="174441" y="160784"/>
                  <a:pt x="183356" y="160784"/>
                </a:cubicBezTo>
                <a:cubicBezTo>
                  <a:pt x="191915" y="160784"/>
                  <a:pt x="198690" y="152069"/>
                  <a:pt x="198690" y="141900"/>
                </a:cubicBezTo>
                <a:cubicBezTo>
                  <a:pt x="198690" y="131369"/>
                  <a:pt x="191915" y="123016"/>
                  <a:pt x="183356" y="123016"/>
                </a:cubicBezTo>
                <a:close/>
                <a:moveTo>
                  <a:pt x="102214" y="123016"/>
                </a:moveTo>
                <a:cubicBezTo>
                  <a:pt x="93592" y="123016"/>
                  <a:pt x="86408" y="131369"/>
                  <a:pt x="86408" y="141900"/>
                </a:cubicBezTo>
                <a:cubicBezTo>
                  <a:pt x="86408" y="152069"/>
                  <a:pt x="93592" y="160784"/>
                  <a:pt x="102214" y="160784"/>
                </a:cubicBezTo>
                <a:cubicBezTo>
                  <a:pt x="111194" y="160784"/>
                  <a:pt x="118020" y="152069"/>
                  <a:pt x="118020" y="141900"/>
                </a:cubicBezTo>
                <a:cubicBezTo>
                  <a:pt x="118020" y="131369"/>
                  <a:pt x="111194" y="123016"/>
                  <a:pt x="102214" y="123016"/>
                </a:cubicBezTo>
                <a:close/>
                <a:moveTo>
                  <a:pt x="183356" y="114300"/>
                </a:moveTo>
                <a:cubicBezTo>
                  <a:pt x="196551" y="114300"/>
                  <a:pt x="207606" y="126647"/>
                  <a:pt x="207606" y="141900"/>
                </a:cubicBezTo>
                <a:cubicBezTo>
                  <a:pt x="207606" y="157153"/>
                  <a:pt x="196551" y="169500"/>
                  <a:pt x="183356" y="169500"/>
                </a:cubicBezTo>
                <a:cubicBezTo>
                  <a:pt x="169805" y="169500"/>
                  <a:pt x="158750" y="157153"/>
                  <a:pt x="158750" y="141900"/>
                </a:cubicBezTo>
                <a:cubicBezTo>
                  <a:pt x="158750" y="126647"/>
                  <a:pt x="169805" y="114300"/>
                  <a:pt x="183356" y="114300"/>
                </a:cubicBezTo>
                <a:close/>
                <a:moveTo>
                  <a:pt x="102214" y="114300"/>
                </a:moveTo>
                <a:cubicBezTo>
                  <a:pt x="115864" y="114300"/>
                  <a:pt x="126641" y="126647"/>
                  <a:pt x="126641" y="141900"/>
                </a:cubicBezTo>
                <a:cubicBezTo>
                  <a:pt x="126641" y="157153"/>
                  <a:pt x="115864" y="169500"/>
                  <a:pt x="102214" y="169500"/>
                </a:cubicBezTo>
                <a:cubicBezTo>
                  <a:pt x="88923" y="169500"/>
                  <a:pt x="77787" y="157153"/>
                  <a:pt x="77787" y="141900"/>
                </a:cubicBezTo>
                <a:cubicBezTo>
                  <a:pt x="77787" y="126647"/>
                  <a:pt x="88923" y="114300"/>
                  <a:pt x="102214" y="114300"/>
                </a:cubicBezTo>
                <a:close/>
                <a:moveTo>
                  <a:pt x="111205" y="94988"/>
                </a:moveTo>
                <a:cubicBezTo>
                  <a:pt x="67299" y="94988"/>
                  <a:pt x="31670" y="134581"/>
                  <a:pt x="31670" y="183171"/>
                </a:cubicBezTo>
                <a:lnTo>
                  <a:pt x="31670" y="276752"/>
                </a:lnTo>
                <a:lnTo>
                  <a:pt x="66939" y="276752"/>
                </a:lnTo>
                <a:lnTo>
                  <a:pt x="75936" y="256236"/>
                </a:lnTo>
                <a:cubicBezTo>
                  <a:pt x="76296" y="254796"/>
                  <a:pt x="78095" y="253717"/>
                  <a:pt x="79895" y="253717"/>
                </a:cubicBezTo>
                <a:lnTo>
                  <a:pt x="205496" y="253717"/>
                </a:lnTo>
                <a:cubicBezTo>
                  <a:pt x="207295" y="253717"/>
                  <a:pt x="208734" y="254796"/>
                  <a:pt x="209454" y="256236"/>
                </a:cubicBezTo>
                <a:lnTo>
                  <a:pt x="218451" y="276752"/>
                </a:lnTo>
                <a:lnTo>
                  <a:pt x="253720" y="276752"/>
                </a:lnTo>
                <a:lnTo>
                  <a:pt x="253720" y="183171"/>
                </a:lnTo>
                <a:cubicBezTo>
                  <a:pt x="253720" y="134581"/>
                  <a:pt x="217732" y="94988"/>
                  <a:pt x="174185" y="94988"/>
                </a:cubicBezTo>
                <a:lnTo>
                  <a:pt x="111205" y="94988"/>
                </a:lnTo>
                <a:close/>
                <a:moveTo>
                  <a:pt x="241844" y="89589"/>
                </a:moveTo>
                <a:cubicBezTo>
                  <a:pt x="232487" y="90309"/>
                  <a:pt x="223850" y="93549"/>
                  <a:pt x="216652" y="98588"/>
                </a:cubicBezTo>
                <a:cubicBezTo>
                  <a:pt x="223130" y="102547"/>
                  <a:pt x="228888" y="107226"/>
                  <a:pt x="234286" y="112625"/>
                </a:cubicBezTo>
                <a:cubicBezTo>
                  <a:pt x="238245" y="105786"/>
                  <a:pt x="241484" y="98228"/>
                  <a:pt x="241844" y="89589"/>
                </a:cubicBezTo>
                <a:close/>
                <a:moveTo>
                  <a:pt x="43186" y="89589"/>
                </a:moveTo>
                <a:cubicBezTo>
                  <a:pt x="44266" y="98228"/>
                  <a:pt x="46785" y="105786"/>
                  <a:pt x="51104" y="112625"/>
                </a:cubicBezTo>
                <a:cubicBezTo>
                  <a:pt x="56502" y="107226"/>
                  <a:pt x="62260" y="102547"/>
                  <a:pt x="68378" y="98588"/>
                </a:cubicBezTo>
                <a:cubicBezTo>
                  <a:pt x="61180" y="93549"/>
                  <a:pt x="52543" y="90309"/>
                  <a:pt x="43186" y="89589"/>
                </a:cubicBezTo>
                <a:close/>
                <a:moveTo>
                  <a:pt x="246523" y="54676"/>
                </a:moveTo>
                <a:cubicBezTo>
                  <a:pt x="223490" y="54676"/>
                  <a:pt x="204056" y="69433"/>
                  <a:pt x="196498" y="89949"/>
                </a:cubicBezTo>
                <a:cubicBezTo>
                  <a:pt x="200457" y="91029"/>
                  <a:pt x="204416" y="92469"/>
                  <a:pt x="208375" y="94268"/>
                </a:cubicBezTo>
                <a:cubicBezTo>
                  <a:pt x="218811" y="85990"/>
                  <a:pt x="232127" y="80591"/>
                  <a:pt x="246523" y="80591"/>
                </a:cubicBezTo>
                <a:cubicBezTo>
                  <a:pt x="249042" y="80591"/>
                  <a:pt x="250841" y="82751"/>
                  <a:pt x="250841" y="84910"/>
                </a:cubicBezTo>
                <a:cubicBezTo>
                  <a:pt x="250841" y="97868"/>
                  <a:pt x="246882" y="109385"/>
                  <a:pt x="240405" y="119463"/>
                </a:cubicBezTo>
                <a:cubicBezTo>
                  <a:pt x="243284" y="123423"/>
                  <a:pt x="246163" y="127382"/>
                  <a:pt x="248682" y="131701"/>
                </a:cubicBezTo>
                <a:cubicBezTo>
                  <a:pt x="265237" y="122703"/>
                  <a:pt x="276753" y="105426"/>
                  <a:pt x="276753" y="84910"/>
                </a:cubicBezTo>
                <a:lnTo>
                  <a:pt x="276753" y="54676"/>
                </a:lnTo>
                <a:lnTo>
                  <a:pt x="246523" y="54676"/>
                </a:lnTo>
                <a:close/>
                <a:moveTo>
                  <a:pt x="8637" y="54676"/>
                </a:moveTo>
                <a:lnTo>
                  <a:pt x="8637" y="84910"/>
                </a:lnTo>
                <a:cubicBezTo>
                  <a:pt x="8637" y="105426"/>
                  <a:pt x="20153" y="122703"/>
                  <a:pt x="36348" y="131701"/>
                </a:cubicBezTo>
                <a:cubicBezTo>
                  <a:pt x="38868" y="127382"/>
                  <a:pt x="42106" y="123423"/>
                  <a:pt x="45345" y="119463"/>
                </a:cubicBezTo>
                <a:cubicBezTo>
                  <a:pt x="38508" y="109385"/>
                  <a:pt x="34549" y="97868"/>
                  <a:pt x="34549" y="84910"/>
                </a:cubicBezTo>
                <a:cubicBezTo>
                  <a:pt x="34549" y="82751"/>
                  <a:pt x="36348" y="80591"/>
                  <a:pt x="38868" y="80591"/>
                </a:cubicBezTo>
                <a:cubicBezTo>
                  <a:pt x="53263" y="80591"/>
                  <a:pt x="66579" y="85990"/>
                  <a:pt x="77015" y="94268"/>
                </a:cubicBezTo>
                <a:cubicBezTo>
                  <a:pt x="80974" y="92469"/>
                  <a:pt x="84933" y="91029"/>
                  <a:pt x="88892" y="89949"/>
                </a:cubicBezTo>
                <a:cubicBezTo>
                  <a:pt x="81334" y="69433"/>
                  <a:pt x="61900" y="54676"/>
                  <a:pt x="38868" y="54676"/>
                </a:cubicBezTo>
                <a:lnTo>
                  <a:pt x="8637" y="54676"/>
                </a:lnTo>
                <a:close/>
                <a:moveTo>
                  <a:pt x="122056" y="48760"/>
                </a:moveTo>
                <a:cubicBezTo>
                  <a:pt x="116613" y="48760"/>
                  <a:pt x="111895" y="53114"/>
                  <a:pt x="111895" y="58920"/>
                </a:cubicBezTo>
                <a:cubicBezTo>
                  <a:pt x="111895" y="64362"/>
                  <a:pt x="116613" y="68717"/>
                  <a:pt x="122056" y="68717"/>
                </a:cubicBezTo>
                <a:cubicBezTo>
                  <a:pt x="127862" y="68717"/>
                  <a:pt x="132216" y="64362"/>
                  <a:pt x="132216" y="58920"/>
                </a:cubicBezTo>
                <a:cubicBezTo>
                  <a:pt x="132216" y="53114"/>
                  <a:pt x="127862" y="48760"/>
                  <a:pt x="122056" y="48760"/>
                </a:cubicBezTo>
                <a:close/>
                <a:moveTo>
                  <a:pt x="4318" y="46038"/>
                </a:moveTo>
                <a:lnTo>
                  <a:pt x="38868" y="46038"/>
                </a:lnTo>
                <a:cubicBezTo>
                  <a:pt x="65859" y="46038"/>
                  <a:pt x="88892" y="63675"/>
                  <a:pt x="97529" y="87790"/>
                </a:cubicBezTo>
                <a:cubicBezTo>
                  <a:pt x="101848" y="87070"/>
                  <a:pt x="106526" y="86350"/>
                  <a:pt x="111205" y="86350"/>
                </a:cubicBezTo>
                <a:lnTo>
                  <a:pt x="174185" y="86350"/>
                </a:lnTo>
                <a:cubicBezTo>
                  <a:pt x="178864" y="86350"/>
                  <a:pt x="183542" y="87070"/>
                  <a:pt x="188221" y="87790"/>
                </a:cubicBezTo>
                <a:cubicBezTo>
                  <a:pt x="196138" y="63675"/>
                  <a:pt x="219531" y="46038"/>
                  <a:pt x="246523" y="46038"/>
                </a:cubicBezTo>
                <a:lnTo>
                  <a:pt x="281072" y="46038"/>
                </a:lnTo>
                <a:cubicBezTo>
                  <a:pt x="283231" y="46038"/>
                  <a:pt x="285390" y="47838"/>
                  <a:pt x="285390" y="50717"/>
                </a:cubicBezTo>
                <a:lnTo>
                  <a:pt x="285390" y="84910"/>
                </a:lnTo>
                <a:cubicBezTo>
                  <a:pt x="285390" y="108666"/>
                  <a:pt x="272075" y="129181"/>
                  <a:pt x="252641" y="139620"/>
                </a:cubicBezTo>
                <a:cubicBezTo>
                  <a:pt x="258759" y="152577"/>
                  <a:pt x="262358" y="167334"/>
                  <a:pt x="262358" y="183171"/>
                </a:cubicBezTo>
                <a:lnTo>
                  <a:pt x="262358" y="281071"/>
                </a:lnTo>
                <a:cubicBezTo>
                  <a:pt x="262358" y="283591"/>
                  <a:pt x="260198" y="285390"/>
                  <a:pt x="258039" y="285390"/>
                </a:cubicBezTo>
                <a:lnTo>
                  <a:pt x="215932" y="285390"/>
                </a:lnTo>
                <a:cubicBezTo>
                  <a:pt x="214133" y="285390"/>
                  <a:pt x="212693" y="284670"/>
                  <a:pt x="211614" y="282871"/>
                </a:cubicBezTo>
                <a:lnTo>
                  <a:pt x="202616" y="262355"/>
                </a:lnTo>
                <a:lnTo>
                  <a:pt x="82414" y="262355"/>
                </a:lnTo>
                <a:lnTo>
                  <a:pt x="73417" y="282871"/>
                </a:lnTo>
                <a:cubicBezTo>
                  <a:pt x="72697" y="284670"/>
                  <a:pt x="71257" y="285390"/>
                  <a:pt x="69458" y="285390"/>
                </a:cubicBezTo>
                <a:lnTo>
                  <a:pt x="27351" y="285390"/>
                </a:lnTo>
                <a:cubicBezTo>
                  <a:pt x="24832" y="285390"/>
                  <a:pt x="23032" y="283591"/>
                  <a:pt x="23032" y="281071"/>
                </a:cubicBezTo>
                <a:lnTo>
                  <a:pt x="23032" y="183171"/>
                </a:lnTo>
                <a:cubicBezTo>
                  <a:pt x="23032" y="167334"/>
                  <a:pt x="26631" y="152577"/>
                  <a:pt x="32390" y="139620"/>
                </a:cubicBezTo>
                <a:cubicBezTo>
                  <a:pt x="13316" y="129181"/>
                  <a:pt x="0" y="108666"/>
                  <a:pt x="0" y="84910"/>
                </a:cubicBezTo>
                <a:lnTo>
                  <a:pt x="0" y="50717"/>
                </a:lnTo>
                <a:cubicBezTo>
                  <a:pt x="0" y="47838"/>
                  <a:pt x="1799" y="46038"/>
                  <a:pt x="4318" y="46038"/>
                </a:cubicBezTo>
                <a:close/>
                <a:moveTo>
                  <a:pt x="122056" y="39688"/>
                </a:moveTo>
                <a:cubicBezTo>
                  <a:pt x="132579" y="39688"/>
                  <a:pt x="140924" y="48397"/>
                  <a:pt x="140924" y="58920"/>
                </a:cubicBezTo>
                <a:cubicBezTo>
                  <a:pt x="140924" y="69080"/>
                  <a:pt x="132579" y="77425"/>
                  <a:pt x="122056" y="77425"/>
                </a:cubicBezTo>
                <a:cubicBezTo>
                  <a:pt x="111895" y="77425"/>
                  <a:pt x="103187" y="69080"/>
                  <a:pt x="103187" y="58920"/>
                </a:cubicBezTo>
                <a:cubicBezTo>
                  <a:pt x="103187" y="48397"/>
                  <a:pt x="111895" y="39688"/>
                  <a:pt x="122056" y="39688"/>
                </a:cubicBezTo>
                <a:close/>
                <a:moveTo>
                  <a:pt x="163694" y="37202"/>
                </a:moveTo>
                <a:cubicBezTo>
                  <a:pt x="157888" y="37202"/>
                  <a:pt x="153171" y="41874"/>
                  <a:pt x="153171" y="47266"/>
                </a:cubicBezTo>
                <a:cubicBezTo>
                  <a:pt x="153171" y="53017"/>
                  <a:pt x="157888" y="57689"/>
                  <a:pt x="163694" y="57689"/>
                </a:cubicBezTo>
                <a:cubicBezTo>
                  <a:pt x="169137" y="57689"/>
                  <a:pt x="173491" y="53017"/>
                  <a:pt x="173491" y="47266"/>
                </a:cubicBezTo>
                <a:cubicBezTo>
                  <a:pt x="173491" y="41874"/>
                  <a:pt x="169137" y="37202"/>
                  <a:pt x="163694" y="37202"/>
                </a:cubicBezTo>
                <a:close/>
                <a:moveTo>
                  <a:pt x="163694" y="28575"/>
                </a:moveTo>
                <a:cubicBezTo>
                  <a:pt x="173854" y="28575"/>
                  <a:pt x="182199" y="37202"/>
                  <a:pt x="182199" y="47266"/>
                </a:cubicBezTo>
                <a:cubicBezTo>
                  <a:pt x="182199" y="57689"/>
                  <a:pt x="173854" y="66316"/>
                  <a:pt x="163694" y="66316"/>
                </a:cubicBezTo>
                <a:cubicBezTo>
                  <a:pt x="153171" y="66316"/>
                  <a:pt x="144462" y="57689"/>
                  <a:pt x="144462" y="47266"/>
                </a:cubicBezTo>
                <a:cubicBezTo>
                  <a:pt x="144462" y="37202"/>
                  <a:pt x="153171" y="28575"/>
                  <a:pt x="163694" y="28575"/>
                </a:cubicBezTo>
                <a:close/>
                <a:moveTo>
                  <a:pt x="133169" y="8709"/>
                </a:moveTo>
                <a:cubicBezTo>
                  <a:pt x="127726" y="8709"/>
                  <a:pt x="123009" y="13426"/>
                  <a:pt x="123009" y="18869"/>
                </a:cubicBezTo>
                <a:cubicBezTo>
                  <a:pt x="123009" y="24674"/>
                  <a:pt x="127726" y="29029"/>
                  <a:pt x="133169" y="29029"/>
                </a:cubicBezTo>
                <a:cubicBezTo>
                  <a:pt x="138975" y="29029"/>
                  <a:pt x="143329" y="24674"/>
                  <a:pt x="143329" y="18869"/>
                </a:cubicBezTo>
                <a:cubicBezTo>
                  <a:pt x="143329" y="13426"/>
                  <a:pt x="138975" y="8709"/>
                  <a:pt x="133169" y="8709"/>
                </a:cubicBezTo>
                <a:close/>
                <a:moveTo>
                  <a:pt x="133169" y="0"/>
                </a:moveTo>
                <a:cubicBezTo>
                  <a:pt x="143692" y="0"/>
                  <a:pt x="152037" y="8709"/>
                  <a:pt x="152037" y="18869"/>
                </a:cubicBezTo>
                <a:cubicBezTo>
                  <a:pt x="152037" y="29392"/>
                  <a:pt x="143692" y="37737"/>
                  <a:pt x="133169" y="37737"/>
                </a:cubicBezTo>
                <a:cubicBezTo>
                  <a:pt x="122646" y="37737"/>
                  <a:pt x="114300" y="29392"/>
                  <a:pt x="114300" y="18869"/>
                </a:cubicBezTo>
                <a:cubicBezTo>
                  <a:pt x="114300" y="8709"/>
                  <a:pt x="122646" y="0"/>
                  <a:pt x="133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ADB41E7-2AAF-4846-98A5-D7702A334BB9}"/>
              </a:ext>
            </a:extLst>
          </p:cNvPr>
          <p:cNvSpPr txBox="1"/>
          <p:nvPr/>
        </p:nvSpPr>
        <p:spPr>
          <a:xfrm>
            <a:off x="3103897" y="1124392"/>
            <a:ext cx="2506840" cy="31162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25" b="1" spc="113" dirty="0">
                <a:solidFill>
                  <a:schemeClr val="tx2"/>
                </a:solidFill>
                <a:latin typeface="Bebas Neue" pitchFamily="2" charset="0"/>
                <a:ea typeface="League Spartan" charset="0"/>
                <a:cs typeface="Poppins" pitchFamily="2" charset="77"/>
              </a:rPr>
              <a:t>Sustainability in Spotlight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53E0C3-77C8-4F2C-B5BF-1ADFDDE37B1C}"/>
              </a:ext>
            </a:extLst>
          </p:cNvPr>
          <p:cNvSpPr txBox="1"/>
          <p:nvPr/>
        </p:nvSpPr>
        <p:spPr>
          <a:xfrm>
            <a:off x="278039" y="3661537"/>
            <a:ext cx="214525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spc="113" dirty="0">
                <a:solidFill>
                  <a:schemeClr val="tx2"/>
                </a:solidFill>
                <a:latin typeface="Lato" panose="020F0502020204030203"/>
                <a:ea typeface="League Spartan" charset="0"/>
                <a:cs typeface="Poppins" pitchFamily="2" charset="77"/>
              </a:rPr>
              <a:t>Unreliable Audience</a:t>
            </a:r>
          </a:p>
          <a:p>
            <a:r>
              <a:rPr lang="en-US" sz="1400" b="1" spc="113" dirty="0">
                <a:solidFill>
                  <a:schemeClr val="tx2"/>
                </a:solidFill>
                <a:latin typeface="Lato" panose="020F0502020204030203"/>
                <a:ea typeface="League Spartan" charset="0"/>
                <a:cs typeface="Poppins" pitchFamily="2" charset="77"/>
              </a:rPr>
              <a:t>research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xmlns="" id="{C83EC577-A3C5-4759-B183-D68989CE2085}"/>
              </a:ext>
            </a:extLst>
          </p:cNvPr>
          <p:cNvSpPr txBox="1">
            <a:spLocks/>
          </p:cNvSpPr>
          <p:nvPr/>
        </p:nvSpPr>
        <p:spPr>
          <a:xfrm>
            <a:off x="3124394" y="2335913"/>
            <a:ext cx="1212115" cy="1016992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Standardized content generation funding</a:t>
            </a:r>
          </a:p>
          <a:p>
            <a:pPr marL="171450" indent="-171450" algn="l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Seda SLA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4EDEB1-BFED-4E26-8CF5-703D0CE8FABC}"/>
              </a:ext>
            </a:extLst>
          </p:cNvPr>
          <p:cNvSpPr txBox="1"/>
          <p:nvPr/>
        </p:nvSpPr>
        <p:spPr>
          <a:xfrm>
            <a:off x="209606" y="4726666"/>
            <a:ext cx="3235245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spc="113" dirty="0">
                <a:solidFill>
                  <a:schemeClr val="tx2"/>
                </a:solidFill>
                <a:latin typeface="Lato" panose="020F0502020204030203"/>
                <a:ea typeface="League Spartan" charset="0"/>
                <a:cs typeface="Poppins" pitchFamily="2" charset="77"/>
              </a:rPr>
              <a:t>Poor governance &amp; compliance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xmlns="" id="{56C23A10-D5F1-4868-B381-5A0FDDA9D65E}"/>
              </a:ext>
            </a:extLst>
          </p:cNvPr>
          <p:cNvSpPr txBox="1">
            <a:spLocks/>
          </p:cNvSpPr>
          <p:nvPr/>
        </p:nvSpPr>
        <p:spPr>
          <a:xfrm>
            <a:off x="325265" y="5015854"/>
            <a:ext cx="2089501" cy="657919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Training, mentorship and coaching interventions.</a:t>
            </a:r>
          </a:p>
          <a:p>
            <a:pPr marL="171450" indent="-171450" algn="l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Sector Engagements.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318D9E3-4E3E-4A3D-BB13-EF24215820D6}"/>
              </a:ext>
            </a:extLst>
          </p:cNvPr>
          <p:cNvSpPr txBox="1"/>
          <p:nvPr/>
        </p:nvSpPr>
        <p:spPr>
          <a:xfrm>
            <a:off x="3065823" y="4999961"/>
            <a:ext cx="1387944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spc="113" dirty="0">
                <a:solidFill>
                  <a:schemeClr val="tx2"/>
                </a:solidFill>
                <a:latin typeface="Lato" panose="020F0502020204030203"/>
                <a:ea typeface="League Spartan" charset="0"/>
                <a:cs typeface="Poppins" pitchFamily="2" charset="77"/>
              </a:rPr>
              <a:t>Advertising 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xmlns="" id="{81EFA07E-E4E7-4A70-8E5B-ABE45688347F}"/>
              </a:ext>
            </a:extLst>
          </p:cNvPr>
          <p:cNvSpPr txBox="1">
            <a:spLocks/>
          </p:cNvSpPr>
          <p:nvPr/>
        </p:nvSpPr>
        <p:spPr>
          <a:xfrm>
            <a:off x="3064203" y="5270540"/>
            <a:ext cx="2162405" cy="620986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Unregulated &amp; poor coordination of government advertising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FED32B04-8D78-41E2-86EE-D62884A324B5}"/>
              </a:ext>
            </a:extLst>
          </p:cNvPr>
          <p:cNvSpPr/>
          <p:nvPr/>
        </p:nvSpPr>
        <p:spPr>
          <a:xfrm flipH="1">
            <a:off x="159097" y="2152824"/>
            <a:ext cx="179860" cy="179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3FB13209-C8EE-4C07-AD7E-1B551475E485}"/>
              </a:ext>
            </a:extLst>
          </p:cNvPr>
          <p:cNvSpPr/>
          <p:nvPr/>
        </p:nvSpPr>
        <p:spPr>
          <a:xfrm flipH="1">
            <a:off x="2976817" y="2173336"/>
            <a:ext cx="179860" cy="1798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024132D8-8B85-4B88-9D4B-15D0363C9CA3}"/>
              </a:ext>
            </a:extLst>
          </p:cNvPr>
          <p:cNvSpPr/>
          <p:nvPr/>
        </p:nvSpPr>
        <p:spPr>
          <a:xfrm flipH="1">
            <a:off x="80255" y="4799603"/>
            <a:ext cx="168772" cy="17985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EF2EA72E-E78D-44B7-B672-80D2A4711556}"/>
              </a:ext>
            </a:extLst>
          </p:cNvPr>
          <p:cNvSpPr/>
          <p:nvPr/>
        </p:nvSpPr>
        <p:spPr>
          <a:xfrm flipH="1">
            <a:off x="2922467" y="5072255"/>
            <a:ext cx="179860" cy="1798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3199AF90-E906-4B99-A837-A7DC80230E37}"/>
              </a:ext>
            </a:extLst>
          </p:cNvPr>
          <p:cNvSpPr/>
          <p:nvPr/>
        </p:nvSpPr>
        <p:spPr>
          <a:xfrm flipH="1">
            <a:off x="2942078" y="3618864"/>
            <a:ext cx="179860" cy="17986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1EFFB261-0B5C-40C0-B957-6AD233AF79DC}"/>
              </a:ext>
            </a:extLst>
          </p:cNvPr>
          <p:cNvSpPr/>
          <p:nvPr/>
        </p:nvSpPr>
        <p:spPr>
          <a:xfrm flipH="1">
            <a:off x="145405" y="3708794"/>
            <a:ext cx="179860" cy="1798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E8086E5-B60E-498D-B40B-8A04392EF26B}"/>
              </a:ext>
            </a:extLst>
          </p:cNvPr>
          <p:cNvSpPr txBox="1"/>
          <p:nvPr/>
        </p:nvSpPr>
        <p:spPr>
          <a:xfrm>
            <a:off x="313031" y="5751251"/>
            <a:ext cx="2470228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spc="113" dirty="0">
                <a:solidFill>
                  <a:schemeClr val="tx2"/>
                </a:solidFill>
                <a:latin typeface="Lato" panose="020F0502020204030203"/>
                <a:ea typeface="League Spartan" charset="0"/>
                <a:cs typeface="Poppins" pitchFamily="2" charset="77"/>
              </a:rPr>
              <a:t>Technological Changes </a:t>
            </a:r>
          </a:p>
          <a:p>
            <a:r>
              <a:rPr lang="en-US" sz="1400" b="1" spc="113" dirty="0">
                <a:solidFill>
                  <a:schemeClr val="tx2"/>
                </a:solidFill>
                <a:latin typeface="Lato" panose="020F0502020204030203"/>
                <a:ea typeface="League Spartan" charset="0"/>
                <a:cs typeface="Poppins" pitchFamily="2" charset="77"/>
              </a:rPr>
              <a:t>&amp; Innovation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B0B38ECC-674F-4CA3-BDFD-4F662C349C36}"/>
              </a:ext>
            </a:extLst>
          </p:cNvPr>
          <p:cNvSpPr/>
          <p:nvPr/>
        </p:nvSpPr>
        <p:spPr>
          <a:xfrm flipH="1">
            <a:off x="145405" y="5945510"/>
            <a:ext cx="179860" cy="1798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25F22BF-D1B3-40D7-917E-44D3C072DBAD}"/>
              </a:ext>
            </a:extLst>
          </p:cNvPr>
          <p:cNvSpPr txBox="1"/>
          <p:nvPr/>
        </p:nvSpPr>
        <p:spPr>
          <a:xfrm>
            <a:off x="3102327" y="5918370"/>
            <a:ext cx="232102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spc="113" dirty="0">
                <a:solidFill>
                  <a:schemeClr val="tx2"/>
                </a:solidFill>
                <a:latin typeface="Lato" panose="020F0502020204030203"/>
                <a:ea typeface="League Spartan" charset="0"/>
                <a:cs typeface="Poppins" pitchFamily="2" charset="77"/>
              </a:rPr>
              <a:t>Regulation and Policy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9C16526D-04E2-48C9-8C6A-4D88174EBDE1}"/>
              </a:ext>
            </a:extLst>
          </p:cNvPr>
          <p:cNvSpPr/>
          <p:nvPr/>
        </p:nvSpPr>
        <p:spPr>
          <a:xfrm flipH="1">
            <a:off x="2961079" y="5982245"/>
            <a:ext cx="179860" cy="1798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451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40">
            <a:extLst>
              <a:ext uri="{FF2B5EF4-FFF2-40B4-BE49-F238E27FC236}">
                <a16:creationId xmlns:a16="http://schemas.microsoft.com/office/drawing/2014/main" xmlns="" id="{BB7E8CD7-56CB-7A42-BF62-18FBCE349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2587" y="3643307"/>
            <a:ext cx="2540774" cy="1516634"/>
          </a:xfrm>
          <a:custGeom>
            <a:avLst/>
            <a:gdLst>
              <a:gd name="T0" fmla="*/ 1383 w 5438"/>
              <a:gd name="T1" fmla="*/ 678 h 3247"/>
              <a:gd name="T2" fmla="*/ 1383 w 5438"/>
              <a:gd name="T3" fmla="*/ 678 h 3247"/>
              <a:gd name="T4" fmla="*/ 1223 w 5438"/>
              <a:gd name="T5" fmla="*/ 728 h 3247"/>
              <a:gd name="T6" fmla="*/ 1209 w 5438"/>
              <a:gd name="T7" fmla="*/ 728 h 3247"/>
              <a:gd name="T8" fmla="*/ 1040 w 5438"/>
              <a:gd name="T9" fmla="*/ 665 h 3247"/>
              <a:gd name="T10" fmla="*/ 743 w 5438"/>
              <a:gd name="T11" fmla="*/ 449 h 3247"/>
              <a:gd name="T12" fmla="*/ 616 w 5438"/>
              <a:gd name="T13" fmla="*/ 412 h 3247"/>
              <a:gd name="T14" fmla="*/ 426 w 5438"/>
              <a:gd name="T15" fmla="*/ 403 h 3247"/>
              <a:gd name="T16" fmla="*/ 111 w 5438"/>
              <a:gd name="T17" fmla="*/ 541 h 3247"/>
              <a:gd name="T18" fmla="*/ 13 w 5438"/>
              <a:gd name="T19" fmla="*/ 752 h 3247"/>
              <a:gd name="T20" fmla="*/ 33 w 5438"/>
              <a:gd name="T21" fmla="*/ 802 h 3247"/>
              <a:gd name="T22" fmla="*/ 34 w 5438"/>
              <a:gd name="T23" fmla="*/ 805 h 3247"/>
              <a:gd name="T24" fmla="*/ 39 w 5438"/>
              <a:gd name="T25" fmla="*/ 812 h 3247"/>
              <a:gd name="T26" fmla="*/ 43 w 5438"/>
              <a:gd name="T27" fmla="*/ 818 h 3247"/>
              <a:gd name="T28" fmla="*/ 46 w 5438"/>
              <a:gd name="T29" fmla="*/ 822 h 3247"/>
              <a:gd name="T30" fmla="*/ 53 w 5438"/>
              <a:gd name="T31" fmla="*/ 830 h 3247"/>
              <a:gd name="T32" fmla="*/ 53 w 5438"/>
              <a:gd name="T33" fmla="*/ 831 h 3247"/>
              <a:gd name="T34" fmla="*/ 185 w 5438"/>
              <a:gd name="T35" fmla="*/ 923 h 3247"/>
              <a:gd name="T36" fmla="*/ 206 w 5438"/>
              <a:gd name="T37" fmla="*/ 932 h 3247"/>
              <a:gd name="T38" fmla="*/ 642 w 5438"/>
              <a:gd name="T39" fmla="*/ 1023 h 3247"/>
              <a:gd name="T40" fmla="*/ 802 w 5438"/>
              <a:gd name="T41" fmla="*/ 1097 h 3247"/>
              <a:gd name="T42" fmla="*/ 35 w 5438"/>
              <a:gd name="T43" fmla="*/ 1890 h 3247"/>
              <a:gd name="T44" fmla="*/ 5437 w 5438"/>
              <a:gd name="T45" fmla="*/ 1357 h 3247"/>
              <a:gd name="T46" fmla="*/ 4253 w 5438"/>
              <a:gd name="T47" fmla="*/ 869 h 3247"/>
              <a:gd name="T48" fmla="*/ 4133 w 5438"/>
              <a:gd name="T49" fmla="*/ 861 h 3247"/>
              <a:gd name="T50" fmla="*/ 4062 w 5438"/>
              <a:gd name="T51" fmla="*/ 918 h 3247"/>
              <a:gd name="T52" fmla="*/ 3921 w 5438"/>
              <a:gd name="T53" fmla="*/ 1192 h 3247"/>
              <a:gd name="T54" fmla="*/ 3161 w 5438"/>
              <a:gd name="T55" fmla="*/ 1237 h 3247"/>
              <a:gd name="T56" fmla="*/ 2948 w 5438"/>
              <a:gd name="T57" fmla="*/ 792 h 3247"/>
              <a:gd name="T58" fmla="*/ 3320 w 5438"/>
              <a:gd name="T59" fmla="*/ 613 h 3247"/>
              <a:gd name="T60" fmla="*/ 3380 w 5438"/>
              <a:gd name="T61" fmla="*/ 553 h 3247"/>
              <a:gd name="T62" fmla="*/ 2139 w 5438"/>
              <a:gd name="T63" fmla="*/ 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38" h="3247">
                <a:moveTo>
                  <a:pt x="1383" y="678"/>
                </a:moveTo>
                <a:lnTo>
                  <a:pt x="1383" y="678"/>
                </a:lnTo>
                <a:lnTo>
                  <a:pt x="1383" y="678"/>
                </a:lnTo>
                <a:lnTo>
                  <a:pt x="1383" y="678"/>
                </a:lnTo>
                <a:cubicBezTo>
                  <a:pt x="1348" y="711"/>
                  <a:pt x="1289" y="728"/>
                  <a:pt x="1223" y="728"/>
                </a:cubicBezTo>
                <a:lnTo>
                  <a:pt x="1223" y="728"/>
                </a:lnTo>
                <a:cubicBezTo>
                  <a:pt x="1218" y="728"/>
                  <a:pt x="1213" y="728"/>
                  <a:pt x="1209" y="728"/>
                </a:cubicBezTo>
                <a:lnTo>
                  <a:pt x="1209" y="728"/>
                </a:lnTo>
                <a:cubicBezTo>
                  <a:pt x="1139" y="725"/>
                  <a:pt x="1076" y="701"/>
                  <a:pt x="1040" y="665"/>
                </a:cubicBezTo>
                <a:lnTo>
                  <a:pt x="1040" y="665"/>
                </a:lnTo>
                <a:cubicBezTo>
                  <a:pt x="947" y="568"/>
                  <a:pt x="836" y="487"/>
                  <a:pt x="743" y="449"/>
                </a:cubicBezTo>
                <a:lnTo>
                  <a:pt x="743" y="449"/>
                </a:lnTo>
                <a:cubicBezTo>
                  <a:pt x="701" y="432"/>
                  <a:pt x="659" y="419"/>
                  <a:pt x="616" y="412"/>
                </a:cubicBezTo>
                <a:lnTo>
                  <a:pt x="616" y="412"/>
                </a:lnTo>
                <a:cubicBezTo>
                  <a:pt x="553" y="399"/>
                  <a:pt x="489" y="396"/>
                  <a:pt x="426" y="403"/>
                </a:cubicBezTo>
                <a:lnTo>
                  <a:pt x="426" y="403"/>
                </a:lnTo>
                <a:cubicBezTo>
                  <a:pt x="308" y="416"/>
                  <a:pt x="197" y="463"/>
                  <a:pt x="111" y="541"/>
                </a:cubicBezTo>
                <a:lnTo>
                  <a:pt x="111" y="541"/>
                </a:lnTo>
                <a:cubicBezTo>
                  <a:pt x="35" y="609"/>
                  <a:pt x="0" y="684"/>
                  <a:pt x="13" y="752"/>
                </a:cubicBezTo>
                <a:lnTo>
                  <a:pt x="13" y="752"/>
                </a:lnTo>
                <a:cubicBezTo>
                  <a:pt x="17" y="769"/>
                  <a:pt x="23" y="786"/>
                  <a:pt x="33" y="802"/>
                </a:cubicBezTo>
                <a:lnTo>
                  <a:pt x="33" y="802"/>
                </a:lnTo>
                <a:cubicBezTo>
                  <a:pt x="33" y="803"/>
                  <a:pt x="34" y="804"/>
                  <a:pt x="34" y="805"/>
                </a:cubicBezTo>
                <a:lnTo>
                  <a:pt x="34" y="805"/>
                </a:lnTo>
                <a:cubicBezTo>
                  <a:pt x="35" y="807"/>
                  <a:pt x="37" y="810"/>
                  <a:pt x="39" y="812"/>
                </a:cubicBezTo>
                <a:lnTo>
                  <a:pt x="39" y="812"/>
                </a:lnTo>
                <a:cubicBezTo>
                  <a:pt x="40" y="814"/>
                  <a:pt x="41" y="816"/>
                  <a:pt x="43" y="818"/>
                </a:cubicBezTo>
                <a:lnTo>
                  <a:pt x="43" y="818"/>
                </a:lnTo>
                <a:cubicBezTo>
                  <a:pt x="44" y="819"/>
                  <a:pt x="45" y="821"/>
                  <a:pt x="46" y="822"/>
                </a:cubicBezTo>
                <a:lnTo>
                  <a:pt x="46" y="822"/>
                </a:lnTo>
                <a:cubicBezTo>
                  <a:pt x="48" y="825"/>
                  <a:pt x="50" y="827"/>
                  <a:pt x="53" y="830"/>
                </a:cubicBezTo>
                <a:lnTo>
                  <a:pt x="53" y="830"/>
                </a:lnTo>
                <a:lnTo>
                  <a:pt x="53" y="831"/>
                </a:lnTo>
                <a:lnTo>
                  <a:pt x="53" y="831"/>
                </a:lnTo>
                <a:cubicBezTo>
                  <a:pt x="82" y="866"/>
                  <a:pt x="127" y="896"/>
                  <a:pt x="185" y="923"/>
                </a:cubicBezTo>
                <a:lnTo>
                  <a:pt x="185" y="923"/>
                </a:lnTo>
                <a:cubicBezTo>
                  <a:pt x="191" y="926"/>
                  <a:pt x="199" y="929"/>
                  <a:pt x="206" y="932"/>
                </a:cubicBezTo>
                <a:lnTo>
                  <a:pt x="206" y="932"/>
                </a:lnTo>
                <a:cubicBezTo>
                  <a:pt x="301" y="971"/>
                  <a:pt x="464" y="1005"/>
                  <a:pt x="642" y="1023"/>
                </a:cubicBezTo>
                <a:lnTo>
                  <a:pt x="642" y="1023"/>
                </a:lnTo>
                <a:cubicBezTo>
                  <a:pt x="712" y="1030"/>
                  <a:pt x="772" y="1058"/>
                  <a:pt x="802" y="1097"/>
                </a:cubicBezTo>
                <a:lnTo>
                  <a:pt x="802" y="1097"/>
                </a:lnTo>
                <a:cubicBezTo>
                  <a:pt x="832" y="1134"/>
                  <a:pt x="828" y="1177"/>
                  <a:pt x="791" y="1211"/>
                </a:cubicBezTo>
                <a:lnTo>
                  <a:pt x="35" y="1890"/>
                </a:lnTo>
                <a:lnTo>
                  <a:pt x="3338" y="3246"/>
                </a:lnTo>
                <a:lnTo>
                  <a:pt x="5437" y="1357"/>
                </a:lnTo>
                <a:lnTo>
                  <a:pt x="4253" y="869"/>
                </a:lnTo>
                <a:lnTo>
                  <a:pt x="4253" y="869"/>
                </a:lnTo>
                <a:cubicBezTo>
                  <a:pt x="4216" y="854"/>
                  <a:pt x="4172" y="851"/>
                  <a:pt x="4133" y="861"/>
                </a:cubicBezTo>
                <a:lnTo>
                  <a:pt x="4133" y="861"/>
                </a:lnTo>
                <a:cubicBezTo>
                  <a:pt x="4093" y="871"/>
                  <a:pt x="4067" y="892"/>
                  <a:pt x="4062" y="918"/>
                </a:cubicBezTo>
                <a:lnTo>
                  <a:pt x="4062" y="918"/>
                </a:lnTo>
                <a:cubicBezTo>
                  <a:pt x="4040" y="1031"/>
                  <a:pt x="3989" y="1131"/>
                  <a:pt x="3921" y="1192"/>
                </a:cubicBezTo>
                <a:lnTo>
                  <a:pt x="3921" y="1192"/>
                </a:lnTo>
                <a:cubicBezTo>
                  <a:pt x="3758" y="1339"/>
                  <a:pt x="3453" y="1357"/>
                  <a:pt x="3161" y="1237"/>
                </a:cubicBezTo>
                <a:lnTo>
                  <a:pt x="3161" y="1237"/>
                </a:lnTo>
                <a:cubicBezTo>
                  <a:pt x="2870" y="1118"/>
                  <a:pt x="2785" y="939"/>
                  <a:pt x="2948" y="792"/>
                </a:cubicBezTo>
                <a:lnTo>
                  <a:pt x="2948" y="792"/>
                </a:lnTo>
                <a:cubicBezTo>
                  <a:pt x="3015" y="732"/>
                  <a:pt x="3150" y="667"/>
                  <a:pt x="3320" y="613"/>
                </a:cubicBezTo>
                <a:lnTo>
                  <a:pt x="3320" y="613"/>
                </a:lnTo>
                <a:cubicBezTo>
                  <a:pt x="3357" y="601"/>
                  <a:pt x="3380" y="579"/>
                  <a:pt x="3380" y="553"/>
                </a:cubicBezTo>
                <a:lnTo>
                  <a:pt x="3380" y="553"/>
                </a:lnTo>
                <a:cubicBezTo>
                  <a:pt x="3381" y="527"/>
                  <a:pt x="3359" y="503"/>
                  <a:pt x="3322" y="487"/>
                </a:cubicBezTo>
                <a:lnTo>
                  <a:pt x="2139" y="0"/>
                </a:lnTo>
                <a:lnTo>
                  <a:pt x="1383" y="678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19" name="Freeform 41">
            <a:extLst>
              <a:ext uri="{FF2B5EF4-FFF2-40B4-BE49-F238E27FC236}">
                <a16:creationId xmlns:a16="http://schemas.microsoft.com/office/drawing/2014/main" xmlns="" id="{32E52FFA-1665-BE4C-B0F1-FDF9F3014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0546" y="2742806"/>
            <a:ext cx="2524289" cy="1516634"/>
          </a:xfrm>
          <a:custGeom>
            <a:avLst/>
            <a:gdLst>
              <a:gd name="T0" fmla="*/ 1185 w 5404"/>
              <a:gd name="T1" fmla="*/ 2376 h 3247"/>
              <a:gd name="T2" fmla="*/ 1278 w 5404"/>
              <a:gd name="T3" fmla="*/ 2482 h 3247"/>
              <a:gd name="T4" fmla="*/ 1180 w 5404"/>
              <a:gd name="T5" fmla="*/ 2579 h 3247"/>
              <a:gd name="T6" fmla="*/ 834 w 5404"/>
              <a:gd name="T7" fmla="*/ 2745 h 3247"/>
              <a:gd name="T8" fmla="*/ 1023 w 5404"/>
              <a:gd name="T9" fmla="*/ 3126 h 3247"/>
              <a:gd name="T10" fmla="*/ 1677 w 5404"/>
              <a:gd name="T11" fmla="*/ 3092 h 3247"/>
              <a:gd name="T12" fmla="*/ 1807 w 5404"/>
              <a:gd name="T13" fmla="*/ 2836 h 3247"/>
              <a:gd name="T14" fmla="*/ 1921 w 5404"/>
              <a:gd name="T15" fmla="*/ 2745 h 3247"/>
              <a:gd name="T16" fmla="*/ 1944 w 5404"/>
              <a:gd name="T17" fmla="*/ 2740 h 3247"/>
              <a:gd name="T18" fmla="*/ 1951 w 5404"/>
              <a:gd name="T19" fmla="*/ 2739 h 3247"/>
              <a:gd name="T20" fmla="*/ 1964 w 5404"/>
              <a:gd name="T21" fmla="*/ 2737 h 3247"/>
              <a:gd name="T22" fmla="*/ 1967 w 5404"/>
              <a:gd name="T23" fmla="*/ 2737 h 3247"/>
              <a:gd name="T24" fmla="*/ 1974 w 5404"/>
              <a:gd name="T25" fmla="*/ 2737 h 3247"/>
              <a:gd name="T26" fmla="*/ 1990 w 5404"/>
              <a:gd name="T27" fmla="*/ 2736 h 3247"/>
              <a:gd name="T28" fmla="*/ 1998 w 5404"/>
              <a:gd name="T29" fmla="*/ 2736 h 3247"/>
              <a:gd name="T30" fmla="*/ 2015 w 5404"/>
              <a:gd name="T31" fmla="*/ 2737 h 3247"/>
              <a:gd name="T32" fmla="*/ 2020 w 5404"/>
              <a:gd name="T33" fmla="*/ 2737 h 3247"/>
              <a:gd name="T34" fmla="*/ 2043 w 5404"/>
              <a:gd name="T35" fmla="*/ 2739 h 3247"/>
              <a:gd name="T36" fmla="*/ 2048 w 5404"/>
              <a:gd name="T37" fmla="*/ 2740 h 3247"/>
              <a:gd name="T38" fmla="*/ 2065 w 5404"/>
              <a:gd name="T39" fmla="*/ 2743 h 3247"/>
              <a:gd name="T40" fmla="*/ 2072 w 5404"/>
              <a:gd name="T41" fmla="*/ 2745 h 3247"/>
              <a:gd name="T42" fmla="*/ 2087 w 5404"/>
              <a:gd name="T43" fmla="*/ 2749 h 3247"/>
              <a:gd name="T44" fmla="*/ 2094 w 5404"/>
              <a:gd name="T45" fmla="*/ 2751 h 3247"/>
              <a:gd name="T46" fmla="*/ 3299 w 5404"/>
              <a:gd name="T47" fmla="*/ 3246 h 3247"/>
              <a:gd name="T48" fmla="*/ 2103 w 5404"/>
              <a:gd name="T49" fmla="*/ 0 h 3247"/>
              <a:gd name="T50" fmla="*/ 1348 w 5404"/>
              <a:gd name="T51" fmla="*/ 679 h 3247"/>
              <a:gd name="T52" fmla="*/ 1328 w 5404"/>
              <a:gd name="T53" fmla="*/ 711 h 3247"/>
              <a:gd name="T54" fmla="*/ 1340 w 5404"/>
              <a:gd name="T55" fmla="*/ 749 h 3247"/>
              <a:gd name="T56" fmla="*/ 1381 w 5404"/>
              <a:gd name="T57" fmla="*/ 779 h 3247"/>
              <a:gd name="T58" fmla="*/ 1441 w 5404"/>
              <a:gd name="T59" fmla="*/ 794 h 3247"/>
              <a:gd name="T60" fmla="*/ 1909 w 5404"/>
              <a:gd name="T61" fmla="*/ 894 h 3247"/>
              <a:gd name="T62" fmla="*/ 2031 w 5404"/>
              <a:gd name="T63" fmla="*/ 961 h 3247"/>
              <a:gd name="T64" fmla="*/ 2062 w 5404"/>
              <a:gd name="T65" fmla="*/ 986 h 3247"/>
              <a:gd name="T66" fmla="*/ 2028 w 5404"/>
              <a:gd name="T67" fmla="*/ 1348 h 3247"/>
              <a:gd name="T68" fmla="*/ 1701 w 5404"/>
              <a:gd name="T69" fmla="*/ 1498 h 3247"/>
              <a:gd name="T70" fmla="*/ 1623 w 5404"/>
              <a:gd name="T71" fmla="*/ 1507 h 3247"/>
              <a:gd name="T72" fmla="*/ 1604 w 5404"/>
              <a:gd name="T73" fmla="*/ 1507 h 3247"/>
              <a:gd name="T74" fmla="*/ 1598 w 5404"/>
              <a:gd name="T75" fmla="*/ 1508 h 3247"/>
              <a:gd name="T76" fmla="*/ 1289 w 5404"/>
              <a:gd name="T77" fmla="*/ 1451 h 3247"/>
              <a:gd name="T78" fmla="*/ 1193 w 5404"/>
              <a:gd name="T79" fmla="*/ 1402 h 3247"/>
              <a:gd name="T80" fmla="*/ 967 w 5404"/>
              <a:gd name="T81" fmla="*/ 1219 h 3247"/>
              <a:gd name="T82" fmla="*/ 938 w 5404"/>
              <a:gd name="T83" fmla="*/ 1199 h 3247"/>
              <a:gd name="T84" fmla="*/ 936 w 5404"/>
              <a:gd name="T85" fmla="*/ 1197 h 3247"/>
              <a:gd name="T86" fmla="*/ 933 w 5404"/>
              <a:gd name="T87" fmla="*/ 1196 h 3247"/>
              <a:gd name="T88" fmla="*/ 863 w 5404"/>
              <a:gd name="T89" fmla="*/ 1180 h 3247"/>
              <a:gd name="T90" fmla="*/ 0 w 5404"/>
              <a:gd name="T91" fmla="*/ 1889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404" h="3247">
                <a:moveTo>
                  <a:pt x="1185" y="2376"/>
                </a:moveTo>
                <a:lnTo>
                  <a:pt x="1185" y="2376"/>
                </a:lnTo>
                <a:cubicBezTo>
                  <a:pt x="1245" y="2400"/>
                  <a:pt x="1280" y="2440"/>
                  <a:pt x="1278" y="2482"/>
                </a:cubicBezTo>
                <a:lnTo>
                  <a:pt x="1278" y="2482"/>
                </a:lnTo>
                <a:cubicBezTo>
                  <a:pt x="1277" y="2524"/>
                  <a:pt x="1241" y="2560"/>
                  <a:pt x="1180" y="2579"/>
                </a:cubicBezTo>
                <a:lnTo>
                  <a:pt x="1180" y="2579"/>
                </a:lnTo>
                <a:cubicBezTo>
                  <a:pt x="1023" y="2629"/>
                  <a:pt x="893" y="2691"/>
                  <a:pt x="834" y="2745"/>
                </a:cubicBezTo>
                <a:lnTo>
                  <a:pt x="834" y="2745"/>
                </a:lnTo>
                <a:cubicBezTo>
                  <a:pt x="693" y="2871"/>
                  <a:pt x="768" y="3021"/>
                  <a:pt x="1023" y="3126"/>
                </a:cubicBezTo>
                <a:lnTo>
                  <a:pt x="1023" y="3126"/>
                </a:lnTo>
                <a:cubicBezTo>
                  <a:pt x="1280" y="3231"/>
                  <a:pt x="1536" y="3218"/>
                  <a:pt x="1677" y="3092"/>
                </a:cubicBezTo>
                <a:lnTo>
                  <a:pt x="1677" y="3092"/>
                </a:lnTo>
                <a:cubicBezTo>
                  <a:pt x="1738" y="3036"/>
                  <a:pt x="1787" y="2941"/>
                  <a:pt x="1807" y="2836"/>
                </a:cubicBezTo>
                <a:lnTo>
                  <a:pt x="1807" y="2836"/>
                </a:lnTo>
                <a:cubicBezTo>
                  <a:pt x="1815" y="2795"/>
                  <a:pt x="1857" y="2761"/>
                  <a:pt x="1921" y="2745"/>
                </a:cubicBezTo>
                <a:lnTo>
                  <a:pt x="1921" y="2745"/>
                </a:lnTo>
                <a:cubicBezTo>
                  <a:pt x="1929" y="2743"/>
                  <a:pt x="1936" y="2742"/>
                  <a:pt x="1944" y="2740"/>
                </a:cubicBezTo>
                <a:lnTo>
                  <a:pt x="1944" y="2740"/>
                </a:lnTo>
                <a:cubicBezTo>
                  <a:pt x="1946" y="2740"/>
                  <a:pt x="1949" y="2739"/>
                  <a:pt x="1951" y="2739"/>
                </a:cubicBezTo>
                <a:lnTo>
                  <a:pt x="1951" y="2739"/>
                </a:lnTo>
                <a:cubicBezTo>
                  <a:pt x="1955" y="2739"/>
                  <a:pt x="1960" y="2738"/>
                  <a:pt x="1964" y="2737"/>
                </a:cubicBezTo>
                <a:lnTo>
                  <a:pt x="1964" y="2737"/>
                </a:lnTo>
                <a:cubicBezTo>
                  <a:pt x="1965" y="2737"/>
                  <a:pt x="1966" y="2737"/>
                  <a:pt x="1967" y="2737"/>
                </a:cubicBezTo>
                <a:lnTo>
                  <a:pt x="1967" y="2737"/>
                </a:lnTo>
                <a:cubicBezTo>
                  <a:pt x="1970" y="2737"/>
                  <a:pt x="1972" y="2737"/>
                  <a:pt x="1974" y="2737"/>
                </a:cubicBezTo>
                <a:lnTo>
                  <a:pt x="1974" y="2737"/>
                </a:lnTo>
                <a:cubicBezTo>
                  <a:pt x="1979" y="2736"/>
                  <a:pt x="1985" y="2736"/>
                  <a:pt x="1990" y="2736"/>
                </a:cubicBezTo>
                <a:lnTo>
                  <a:pt x="1990" y="2736"/>
                </a:lnTo>
                <a:cubicBezTo>
                  <a:pt x="1993" y="2736"/>
                  <a:pt x="1995" y="2736"/>
                  <a:pt x="1998" y="2736"/>
                </a:cubicBezTo>
                <a:lnTo>
                  <a:pt x="1998" y="2736"/>
                </a:lnTo>
                <a:cubicBezTo>
                  <a:pt x="2004" y="2736"/>
                  <a:pt x="2009" y="2736"/>
                  <a:pt x="2015" y="2737"/>
                </a:cubicBezTo>
                <a:lnTo>
                  <a:pt x="2015" y="2737"/>
                </a:lnTo>
                <a:cubicBezTo>
                  <a:pt x="2017" y="2737"/>
                  <a:pt x="2019" y="2737"/>
                  <a:pt x="2020" y="2737"/>
                </a:cubicBezTo>
                <a:lnTo>
                  <a:pt x="2020" y="2737"/>
                </a:lnTo>
                <a:cubicBezTo>
                  <a:pt x="2028" y="2737"/>
                  <a:pt x="2035" y="2738"/>
                  <a:pt x="2043" y="2739"/>
                </a:cubicBezTo>
                <a:lnTo>
                  <a:pt x="2043" y="2739"/>
                </a:lnTo>
                <a:cubicBezTo>
                  <a:pt x="2045" y="2739"/>
                  <a:pt x="2046" y="2740"/>
                  <a:pt x="2048" y="2740"/>
                </a:cubicBezTo>
                <a:lnTo>
                  <a:pt x="2048" y="2740"/>
                </a:lnTo>
                <a:cubicBezTo>
                  <a:pt x="2054" y="2741"/>
                  <a:pt x="2059" y="2742"/>
                  <a:pt x="2065" y="2743"/>
                </a:cubicBezTo>
                <a:lnTo>
                  <a:pt x="2065" y="2743"/>
                </a:lnTo>
                <a:cubicBezTo>
                  <a:pt x="2067" y="2743"/>
                  <a:pt x="2070" y="2744"/>
                  <a:pt x="2072" y="2745"/>
                </a:cubicBezTo>
                <a:lnTo>
                  <a:pt x="2072" y="2745"/>
                </a:lnTo>
                <a:cubicBezTo>
                  <a:pt x="2078" y="2746"/>
                  <a:pt x="2083" y="2747"/>
                  <a:pt x="2087" y="2749"/>
                </a:cubicBezTo>
                <a:lnTo>
                  <a:pt x="2087" y="2749"/>
                </a:lnTo>
                <a:cubicBezTo>
                  <a:pt x="2090" y="2750"/>
                  <a:pt x="2092" y="2750"/>
                  <a:pt x="2094" y="2751"/>
                </a:cubicBezTo>
                <a:lnTo>
                  <a:pt x="2094" y="2751"/>
                </a:lnTo>
                <a:cubicBezTo>
                  <a:pt x="2101" y="2753"/>
                  <a:pt x="2108" y="2756"/>
                  <a:pt x="2114" y="2758"/>
                </a:cubicBezTo>
                <a:lnTo>
                  <a:pt x="3299" y="3246"/>
                </a:lnTo>
                <a:lnTo>
                  <a:pt x="5403" y="1357"/>
                </a:lnTo>
                <a:lnTo>
                  <a:pt x="2103" y="0"/>
                </a:lnTo>
                <a:lnTo>
                  <a:pt x="1348" y="679"/>
                </a:lnTo>
                <a:lnTo>
                  <a:pt x="1348" y="679"/>
                </a:lnTo>
                <a:cubicBezTo>
                  <a:pt x="1337" y="688"/>
                  <a:pt x="1330" y="699"/>
                  <a:pt x="1328" y="711"/>
                </a:cubicBezTo>
                <a:lnTo>
                  <a:pt x="1328" y="711"/>
                </a:lnTo>
                <a:cubicBezTo>
                  <a:pt x="1327" y="723"/>
                  <a:pt x="1330" y="737"/>
                  <a:pt x="1340" y="749"/>
                </a:cubicBezTo>
                <a:lnTo>
                  <a:pt x="1340" y="749"/>
                </a:lnTo>
                <a:cubicBezTo>
                  <a:pt x="1350" y="761"/>
                  <a:pt x="1364" y="772"/>
                  <a:pt x="1381" y="779"/>
                </a:cubicBezTo>
                <a:lnTo>
                  <a:pt x="1381" y="779"/>
                </a:lnTo>
                <a:cubicBezTo>
                  <a:pt x="1398" y="787"/>
                  <a:pt x="1419" y="792"/>
                  <a:pt x="1441" y="794"/>
                </a:cubicBezTo>
                <a:lnTo>
                  <a:pt x="1441" y="794"/>
                </a:lnTo>
                <a:cubicBezTo>
                  <a:pt x="1632" y="814"/>
                  <a:pt x="1803" y="850"/>
                  <a:pt x="1909" y="894"/>
                </a:cubicBezTo>
                <a:lnTo>
                  <a:pt x="1909" y="894"/>
                </a:lnTo>
                <a:cubicBezTo>
                  <a:pt x="1958" y="914"/>
                  <a:pt x="1998" y="936"/>
                  <a:pt x="2031" y="961"/>
                </a:cubicBezTo>
                <a:lnTo>
                  <a:pt x="2031" y="961"/>
                </a:lnTo>
                <a:cubicBezTo>
                  <a:pt x="2043" y="968"/>
                  <a:pt x="2053" y="977"/>
                  <a:pt x="2062" y="986"/>
                </a:cubicBezTo>
                <a:lnTo>
                  <a:pt x="2062" y="986"/>
                </a:lnTo>
                <a:cubicBezTo>
                  <a:pt x="2175" y="1090"/>
                  <a:pt x="2167" y="1224"/>
                  <a:pt x="2028" y="1348"/>
                </a:cubicBezTo>
                <a:lnTo>
                  <a:pt x="2028" y="1348"/>
                </a:lnTo>
                <a:cubicBezTo>
                  <a:pt x="1943" y="1426"/>
                  <a:pt x="1826" y="1478"/>
                  <a:pt x="1701" y="1498"/>
                </a:cubicBezTo>
                <a:lnTo>
                  <a:pt x="1701" y="1498"/>
                </a:lnTo>
                <a:cubicBezTo>
                  <a:pt x="1675" y="1503"/>
                  <a:pt x="1650" y="1506"/>
                  <a:pt x="1623" y="1507"/>
                </a:cubicBezTo>
                <a:lnTo>
                  <a:pt x="1623" y="1507"/>
                </a:lnTo>
                <a:cubicBezTo>
                  <a:pt x="1617" y="1507"/>
                  <a:pt x="1610" y="1507"/>
                  <a:pt x="1604" y="1507"/>
                </a:cubicBezTo>
                <a:lnTo>
                  <a:pt x="1604" y="1507"/>
                </a:lnTo>
                <a:cubicBezTo>
                  <a:pt x="1602" y="1507"/>
                  <a:pt x="1599" y="1508"/>
                  <a:pt x="1598" y="1508"/>
                </a:cubicBezTo>
                <a:lnTo>
                  <a:pt x="1598" y="1508"/>
                </a:lnTo>
                <a:cubicBezTo>
                  <a:pt x="1493" y="1510"/>
                  <a:pt x="1389" y="1490"/>
                  <a:pt x="1289" y="1451"/>
                </a:cubicBezTo>
                <a:lnTo>
                  <a:pt x="1289" y="1451"/>
                </a:lnTo>
                <a:cubicBezTo>
                  <a:pt x="1258" y="1438"/>
                  <a:pt x="1226" y="1422"/>
                  <a:pt x="1193" y="1402"/>
                </a:cubicBezTo>
                <a:lnTo>
                  <a:pt x="1193" y="1402"/>
                </a:lnTo>
                <a:cubicBezTo>
                  <a:pt x="1116" y="1356"/>
                  <a:pt x="1037" y="1293"/>
                  <a:pt x="967" y="1219"/>
                </a:cubicBezTo>
                <a:lnTo>
                  <a:pt x="967" y="1219"/>
                </a:lnTo>
                <a:cubicBezTo>
                  <a:pt x="959" y="1211"/>
                  <a:pt x="949" y="1205"/>
                  <a:pt x="938" y="1199"/>
                </a:cubicBezTo>
                <a:lnTo>
                  <a:pt x="938" y="1199"/>
                </a:lnTo>
                <a:cubicBezTo>
                  <a:pt x="938" y="1198"/>
                  <a:pt x="937" y="1198"/>
                  <a:pt x="936" y="1197"/>
                </a:cubicBezTo>
                <a:lnTo>
                  <a:pt x="936" y="1197"/>
                </a:lnTo>
                <a:cubicBezTo>
                  <a:pt x="935" y="1197"/>
                  <a:pt x="934" y="1197"/>
                  <a:pt x="933" y="1196"/>
                </a:cubicBezTo>
                <a:lnTo>
                  <a:pt x="933" y="1196"/>
                </a:lnTo>
                <a:cubicBezTo>
                  <a:pt x="913" y="1187"/>
                  <a:pt x="889" y="1181"/>
                  <a:pt x="863" y="1180"/>
                </a:cubicBezTo>
                <a:lnTo>
                  <a:pt x="863" y="1180"/>
                </a:lnTo>
                <a:cubicBezTo>
                  <a:pt x="819" y="1178"/>
                  <a:pt x="779" y="1190"/>
                  <a:pt x="755" y="1211"/>
                </a:cubicBezTo>
                <a:lnTo>
                  <a:pt x="0" y="1889"/>
                </a:lnTo>
                <a:lnTo>
                  <a:pt x="1185" y="2376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0" name="Freeform 42">
            <a:extLst>
              <a:ext uri="{FF2B5EF4-FFF2-40B4-BE49-F238E27FC236}">
                <a16:creationId xmlns:a16="http://schemas.microsoft.com/office/drawing/2014/main" xmlns="" id="{CAEE3A50-5531-A84C-B5DF-FAAB48381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8276" y="2097824"/>
            <a:ext cx="2540773" cy="1516634"/>
          </a:xfrm>
          <a:custGeom>
            <a:avLst/>
            <a:gdLst>
              <a:gd name="T0" fmla="*/ 4054 w 5439"/>
              <a:gd name="T1" fmla="*/ 2568 h 3246"/>
              <a:gd name="T2" fmla="*/ 4088 w 5439"/>
              <a:gd name="T3" fmla="*/ 2545 h 3246"/>
              <a:gd name="T4" fmla="*/ 4090 w 5439"/>
              <a:gd name="T5" fmla="*/ 2544 h 3246"/>
              <a:gd name="T6" fmla="*/ 4153 w 5439"/>
              <a:gd name="T7" fmla="*/ 2523 h 3246"/>
              <a:gd name="T8" fmla="*/ 4177 w 5439"/>
              <a:gd name="T9" fmla="*/ 2519 h 3246"/>
              <a:gd name="T10" fmla="*/ 4203 w 5439"/>
              <a:gd name="T11" fmla="*/ 2517 h 3246"/>
              <a:gd name="T12" fmla="*/ 4204 w 5439"/>
              <a:gd name="T13" fmla="*/ 2517 h 3246"/>
              <a:gd name="T14" fmla="*/ 4304 w 5439"/>
              <a:gd name="T15" fmla="*/ 2529 h 3246"/>
              <a:gd name="T16" fmla="*/ 4379 w 5439"/>
              <a:gd name="T17" fmla="*/ 2566 h 3246"/>
              <a:gd name="T18" fmla="*/ 4603 w 5439"/>
              <a:gd name="T19" fmla="*/ 2749 h 3246"/>
              <a:gd name="T20" fmla="*/ 4695 w 5439"/>
              <a:gd name="T21" fmla="*/ 2797 h 3246"/>
              <a:gd name="T22" fmla="*/ 5327 w 5439"/>
              <a:gd name="T23" fmla="*/ 2705 h 3246"/>
              <a:gd name="T24" fmla="*/ 5425 w 5439"/>
              <a:gd name="T25" fmla="*/ 2494 h 3246"/>
              <a:gd name="T26" fmla="*/ 5404 w 5439"/>
              <a:gd name="T27" fmla="*/ 2441 h 3246"/>
              <a:gd name="T28" fmla="*/ 5399 w 5439"/>
              <a:gd name="T29" fmla="*/ 2434 h 3246"/>
              <a:gd name="T30" fmla="*/ 5392 w 5439"/>
              <a:gd name="T31" fmla="*/ 2424 h 3246"/>
              <a:gd name="T32" fmla="*/ 5385 w 5439"/>
              <a:gd name="T33" fmla="*/ 2415 h 3246"/>
              <a:gd name="T34" fmla="*/ 5253 w 5439"/>
              <a:gd name="T35" fmla="*/ 2323 h 3246"/>
              <a:gd name="T36" fmla="*/ 5232 w 5439"/>
              <a:gd name="T37" fmla="*/ 2314 h 3246"/>
              <a:gd name="T38" fmla="*/ 4745 w 5439"/>
              <a:gd name="T39" fmla="*/ 2213 h 3246"/>
              <a:gd name="T40" fmla="*/ 4701 w 5439"/>
              <a:gd name="T41" fmla="*/ 2198 h 3246"/>
              <a:gd name="T42" fmla="*/ 4618 w 5439"/>
              <a:gd name="T43" fmla="*/ 2080 h 3246"/>
              <a:gd name="T44" fmla="*/ 4619 w 5439"/>
              <a:gd name="T45" fmla="*/ 2076 h 3246"/>
              <a:gd name="T46" fmla="*/ 4647 w 5439"/>
              <a:gd name="T47" fmla="*/ 2035 h 3246"/>
              <a:gd name="T48" fmla="*/ 0 w 5439"/>
              <a:gd name="T49" fmla="*/ 1889 h 3246"/>
              <a:gd name="T50" fmla="*/ 1186 w 5439"/>
              <a:gd name="T51" fmla="*/ 2377 h 3246"/>
              <a:gd name="T52" fmla="*/ 1229 w 5439"/>
              <a:gd name="T53" fmla="*/ 2388 h 3246"/>
              <a:gd name="T54" fmla="*/ 1242 w 5439"/>
              <a:gd name="T55" fmla="*/ 2390 h 3246"/>
              <a:gd name="T56" fmla="*/ 1302 w 5439"/>
              <a:gd name="T57" fmla="*/ 2385 h 3246"/>
              <a:gd name="T58" fmla="*/ 1305 w 5439"/>
              <a:gd name="T59" fmla="*/ 2385 h 3246"/>
              <a:gd name="T60" fmla="*/ 1376 w 5439"/>
              <a:gd name="T61" fmla="*/ 2328 h 3246"/>
              <a:gd name="T62" fmla="*/ 1480 w 5439"/>
              <a:gd name="T63" fmla="*/ 2092 h 3246"/>
              <a:gd name="T64" fmla="*/ 1532 w 5439"/>
              <a:gd name="T65" fmla="*/ 2041 h 3246"/>
              <a:gd name="T66" fmla="*/ 1537 w 5439"/>
              <a:gd name="T67" fmla="*/ 2037 h 3246"/>
              <a:gd name="T68" fmla="*/ 1554 w 5439"/>
              <a:gd name="T69" fmla="*/ 2024 h 3246"/>
              <a:gd name="T70" fmla="*/ 1565 w 5439"/>
              <a:gd name="T71" fmla="*/ 2017 h 3246"/>
              <a:gd name="T72" fmla="*/ 1583 w 5439"/>
              <a:gd name="T73" fmla="*/ 2005 h 3246"/>
              <a:gd name="T74" fmla="*/ 1590 w 5439"/>
              <a:gd name="T75" fmla="*/ 2002 h 3246"/>
              <a:gd name="T76" fmla="*/ 1609 w 5439"/>
              <a:gd name="T77" fmla="*/ 1991 h 3246"/>
              <a:gd name="T78" fmla="*/ 1621 w 5439"/>
              <a:gd name="T79" fmla="*/ 1985 h 3246"/>
              <a:gd name="T80" fmla="*/ 1643 w 5439"/>
              <a:gd name="T81" fmla="*/ 1976 h 3246"/>
              <a:gd name="T82" fmla="*/ 1648 w 5439"/>
              <a:gd name="T83" fmla="*/ 1974 h 3246"/>
              <a:gd name="T84" fmla="*/ 1671 w 5439"/>
              <a:gd name="T85" fmla="*/ 1965 h 3246"/>
              <a:gd name="T86" fmla="*/ 1690 w 5439"/>
              <a:gd name="T87" fmla="*/ 1959 h 3246"/>
              <a:gd name="T88" fmla="*/ 1712 w 5439"/>
              <a:gd name="T89" fmla="*/ 1953 h 3246"/>
              <a:gd name="T90" fmla="*/ 1720 w 5439"/>
              <a:gd name="T91" fmla="*/ 1950 h 3246"/>
              <a:gd name="T92" fmla="*/ 1743 w 5439"/>
              <a:gd name="T93" fmla="*/ 1945 h 3246"/>
              <a:gd name="T94" fmla="*/ 1757 w 5439"/>
              <a:gd name="T95" fmla="*/ 1942 h 3246"/>
              <a:gd name="T96" fmla="*/ 1781 w 5439"/>
              <a:gd name="T97" fmla="*/ 1938 h 3246"/>
              <a:gd name="T98" fmla="*/ 1790 w 5439"/>
              <a:gd name="T99" fmla="*/ 1937 h 3246"/>
              <a:gd name="T100" fmla="*/ 1815 w 5439"/>
              <a:gd name="T101" fmla="*/ 1934 h 3246"/>
              <a:gd name="T102" fmla="*/ 1817 w 5439"/>
              <a:gd name="T103" fmla="*/ 1934 h 3246"/>
              <a:gd name="T104" fmla="*/ 1840 w 5439"/>
              <a:gd name="T105" fmla="*/ 1932 h 3246"/>
              <a:gd name="T106" fmla="*/ 1866 w 5439"/>
              <a:gd name="T107" fmla="*/ 1930 h 3246"/>
              <a:gd name="T108" fmla="*/ 2276 w 5439"/>
              <a:gd name="T109" fmla="*/ 2008 h 3246"/>
              <a:gd name="T110" fmla="*/ 2549 w 5439"/>
              <a:gd name="T111" fmla="*/ 2212 h 3246"/>
              <a:gd name="T112" fmla="*/ 2445 w 5439"/>
              <a:gd name="T113" fmla="*/ 2488 h 3246"/>
              <a:gd name="T114" fmla="*/ 2117 w 5439"/>
              <a:gd name="T115" fmla="*/ 2633 h 3246"/>
              <a:gd name="T116" fmla="*/ 2115 w 5439"/>
              <a:gd name="T117" fmla="*/ 2759 h 3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439" h="3246">
                <a:moveTo>
                  <a:pt x="3523" y="3044"/>
                </a:moveTo>
                <a:lnTo>
                  <a:pt x="4054" y="2568"/>
                </a:lnTo>
                <a:lnTo>
                  <a:pt x="4054" y="2568"/>
                </a:lnTo>
                <a:cubicBezTo>
                  <a:pt x="4064" y="2559"/>
                  <a:pt x="4075" y="2552"/>
                  <a:pt x="4088" y="2545"/>
                </a:cubicBezTo>
                <a:lnTo>
                  <a:pt x="4088" y="2545"/>
                </a:lnTo>
                <a:lnTo>
                  <a:pt x="4088" y="2545"/>
                </a:lnTo>
                <a:lnTo>
                  <a:pt x="4088" y="2545"/>
                </a:lnTo>
                <a:cubicBezTo>
                  <a:pt x="4088" y="2544"/>
                  <a:pt x="4089" y="2544"/>
                  <a:pt x="4090" y="2544"/>
                </a:cubicBezTo>
                <a:lnTo>
                  <a:pt x="4090" y="2544"/>
                </a:lnTo>
                <a:cubicBezTo>
                  <a:pt x="4108" y="2534"/>
                  <a:pt x="4129" y="2528"/>
                  <a:pt x="4153" y="2523"/>
                </a:cubicBezTo>
                <a:lnTo>
                  <a:pt x="4153" y="2523"/>
                </a:lnTo>
                <a:lnTo>
                  <a:pt x="4153" y="2523"/>
                </a:lnTo>
                <a:lnTo>
                  <a:pt x="4153" y="2523"/>
                </a:lnTo>
                <a:cubicBezTo>
                  <a:pt x="4160" y="2522"/>
                  <a:pt x="4169" y="2520"/>
                  <a:pt x="4177" y="2519"/>
                </a:cubicBezTo>
                <a:lnTo>
                  <a:pt x="4177" y="2519"/>
                </a:lnTo>
                <a:cubicBezTo>
                  <a:pt x="4180" y="2519"/>
                  <a:pt x="4182" y="2519"/>
                  <a:pt x="4184" y="2518"/>
                </a:cubicBezTo>
                <a:lnTo>
                  <a:pt x="4184" y="2518"/>
                </a:lnTo>
                <a:cubicBezTo>
                  <a:pt x="4191" y="2518"/>
                  <a:pt x="4197" y="2518"/>
                  <a:pt x="4203" y="2517"/>
                </a:cubicBezTo>
                <a:lnTo>
                  <a:pt x="4203" y="2517"/>
                </a:lnTo>
                <a:lnTo>
                  <a:pt x="4204" y="2517"/>
                </a:lnTo>
                <a:lnTo>
                  <a:pt x="4204" y="2517"/>
                </a:lnTo>
                <a:cubicBezTo>
                  <a:pt x="4213" y="2517"/>
                  <a:pt x="4220" y="2517"/>
                  <a:pt x="4229" y="2518"/>
                </a:cubicBezTo>
                <a:lnTo>
                  <a:pt x="4229" y="2518"/>
                </a:lnTo>
                <a:cubicBezTo>
                  <a:pt x="4255" y="2518"/>
                  <a:pt x="4280" y="2523"/>
                  <a:pt x="4304" y="2529"/>
                </a:cubicBezTo>
                <a:lnTo>
                  <a:pt x="4304" y="2529"/>
                </a:lnTo>
                <a:cubicBezTo>
                  <a:pt x="4332" y="2537"/>
                  <a:pt x="4359" y="2550"/>
                  <a:pt x="4379" y="2566"/>
                </a:cubicBezTo>
                <a:lnTo>
                  <a:pt x="4379" y="2566"/>
                </a:lnTo>
                <a:cubicBezTo>
                  <a:pt x="4386" y="2570"/>
                  <a:pt x="4392" y="2575"/>
                  <a:pt x="4397" y="2581"/>
                </a:cubicBezTo>
                <a:lnTo>
                  <a:pt x="4397" y="2581"/>
                </a:lnTo>
                <a:cubicBezTo>
                  <a:pt x="4461" y="2648"/>
                  <a:pt x="4534" y="2707"/>
                  <a:pt x="4603" y="2749"/>
                </a:cubicBezTo>
                <a:lnTo>
                  <a:pt x="4603" y="2749"/>
                </a:lnTo>
                <a:cubicBezTo>
                  <a:pt x="4634" y="2769"/>
                  <a:pt x="4666" y="2785"/>
                  <a:pt x="4695" y="2797"/>
                </a:cubicBezTo>
                <a:lnTo>
                  <a:pt x="4695" y="2797"/>
                </a:lnTo>
                <a:cubicBezTo>
                  <a:pt x="4806" y="2843"/>
                  <a:pt x="4926" y="2856"/>
                  <a:pt x="5041" y="2838"/>
                </a:cubicBezTo>
                <a:lnTo>
                  <a:pt x="5041" y="2838"/>
                </a:lnTo>
                <a:cubicBezTo>
                  <a:pt x="5150" y="2821"/>
                  <a:pt x="5251" y="2773"/>
                  <a:pt x="5327" y="2705"/>
                </a:cubicBezTo>
                <a:lnTo>
                  <a:pt x="5327" y="2705"/>
                </a:lnTo>
                <a:cubicBezTo>
                  <a:pt x="5403" y="2637"/>
                  <a:pt x="5438" y="2562"/>
                  <a:pt x="5425" y="2494"/>
                </a:cubicBezTo>
                <a:lnTo>
                  <a:pt x="5425" y="2494"/>
                </a:lnTo>
                <a:cubicBezTo>
                  <a:pt x="5421" y="2477"/>
                  <a:pt x="5414" y="2460"/>
                  <a:pt x="5405" y="2444"/>
                </a:cubicBezTo>
                <a:lnTo>
                  <a:pt x="5405" y="2444"/>
                </a:lnTo>
                <a:cubicBezTo>
                  <a:pt x="5404" y="2443"/>
                  <a:pt x="5404" y="2442"/>
                  <a:pt x="5404" y="2441"/>
                </a:cubicBezTo>
                <a:lnTo>
                  <a:pt x="5404" y="2441"/>
                </a:lnTo>
                <a:cubicBezTo>
                  <a:pt x="5402" y="2438"/>
                  <a:pt x="5400" y="2436"/>
                  <a:pt x="5399" y="2434"/>
                </a:cubicBezTo>
                <a:lnTo>
                  <a:pt x="5399" y="2434"/>
                </a:lnTo>
                <a:cubicBezTo>
                  <a:pt x="5398" y="2432"/>
                  <a:pt x="5397" y="2430"/>
                  <a:pt x="5395" y="2428"/>
                </a:cubicBezTo>
                <a:lnTo>
                  <a:pt x="5395" y="2428"/>
                </a:lnTo>
                <a:cubicBezTo>
                  <a:pt x="5394" y="2427"/>
                  <a:pt x="5393" y="2426"/>
                  <a:pt x="5392" y="2424"/>
                </a:cubicBezTo>
                <a:lnTo>
                  <a:pt x="5392" y="2424"/>
                </a:lnTo>
                <a:cubicBezTo>
                  <a:pt x="5390" y="2421"/>
                  <a:pt x="5387" y="2418"/>
                  <a:pt x="5385" y="2415"/>
                </a:cubicBezTo>
                <a:lnTo>
                  <a:pt x="5385" y="2415"/>
                </a:lnTo>
                <a:cubicBezTo>
                  <a:pt x="5385" y="2415"/>
                  <a:pt x="5385" y="2415"/>
                  <a:pt x="5384" y="2414"/>
                </a:cubicBezTo>
                <a:lnTo>
                  <a:pt x="5384" y="2414"/>
                </a:lnTo>
                <a:cubicBezTo>
                  <a:pt x="5355" y="2380"/>
                  <a:pt x="5311" y="2349"/>
                  <a:pt x="5253" y="2323"/>
                </a:cubicBezTo>
                <a:lnTo>
                  <a:pt x="5253" y="2323"/>
                </a:lnTo>
                <a:cubicBezTo>
                  <a:pt x="5246" y="2320"/>
                  <a:pt x="5239" y="2317"/>
                  <a:pt x="5232" y="2314"/>
                </a:cubicBezTo>
                <a:lnTo>
                  <a:pt x="5232" y="2314"/>
                </a:lnTo>
                <a:cubicBezTo>
                  <a:pt x="5137" y="2275"/>
                  <a:pt x="4973" y="2240"/>
                  <a:pt x="4795" y="2223"/>
                </a:cubicBezTo>
                <a:lnTo>
                  <a:pt x="4795" y="2223"/>
                </a:lnTo>
                <a:cubicBezTo>
                  <a:pt x="4778" y="2221"/>
                  <a:pt x="4761" y="2218"/>
                  <a:pt x="4745" y="2213"/>
                </a:cubicBezTo>
                <a:lnTo>
                  <a:pt x="4745" y="2213"/>
                </a:lnTo>
                <a:cubicBezTo>
                  <a:pt x="4729" y="2210"/>
                  <a:pt x="4714" y="2204"/>
                  <a:pt x="4701" y="2198"/>
                </a:cubicBezTo>
                <a:lnTo>
                  <a:pt x="4701" y="2198"/>
                </a:lnTo>
                <a:cubicBezTo>
                  <a:pt x="4673" y="2185"/>
                  <a:pt x="4650" y="2169"/>
                  <a:pt x="4635" y="2150"/>
                </a:cubicBezTo>
                <a:lnTo>
                  <a:pt x="4635" y="2150"/>
                </a:lnTo>
                <a:cubicBezTo>
                  <a:pt x="4617" y="2127"/>
                  <a:pt x="4612" y="2103"/>
                  <a:pt x="4618" y="2080"/>
                </a:cubicBezTo>
                <a:lnTo>
                  <a:pt x="4618" y="2080"/>
                </a:lnTo>
                <a:cubicBezTo>
                  <a:pt x="4618" y="2078"/>
                  <a:pt x="4618" y="2077"/>
                  <a:pt x="4619" y="2076"/>
                </a:cubicBezTo>
                <a:lnTo>
                  <a:pt x="4619" y="2076"/>
                </a:lnTo>
                <a:cubicBezTo>
                  <a:pt x="4619" y="2075"/>
                  <a:pt x="4620" y="2074"/>
                  <a:pt x="4620" y="2073"/>
                </a:cubicBezTo>
                <a:lnTo>
                  <a:pt x="4620" y="2073"/>
                </a:lnTo>
                <a:cubicBezTo>
                  <a:pt x="4625" y="2060"/>
                  <a:pt x="4634" y="2047"/>
                  <a:pt x="4647" y="2035"/>
                </a:cubicBezTo>
                <a:lnTo>
                  <a:pt x="5403" y="1357"/>
                </a:lnTo>
                <a:lnTo>
                  <a:pt x="2104" y="0"/>
                </a:lnTo>
                <a:lnTo>
                  <a:pt x="0" y="1889"/>
                </a:lnTo>
                <a:lnTo>
                  <a:pt x="1186" y="2377"/>
                </a:lnTo>
                <a:lnTo>
                  <a:pt x="1186" y="2377"/>
                </a:lnTo>
                <a:lnTo>
                  <a:pt x="1186" y="2377"/>
                </a:lnTo>
                <a:cubicBezTo>
                  <a:pt x="1199" y="2382"/>
                  <a:pt x="1214" y="2386"/>
                  <a:pt x="1228" y="2388"/>
                </a:cubicBezTo>
                <a:lnTo>
                  <a:pt x="1228" y="2388"/>
                </a:lnTo>
                <a:lnTo>
                  <a:pt x="1229" y="2388"/>
                </a:lnTo>
                <a:lnTo>
                  <a:pt x="1229" y="2388"/>
                </a:lnTo>
                <a:cubicBezTo>
                  <a:pt x="1233" y="2389"/>
                  <a:pt x="1238" y="2390"/>
                  <a:pt x="1242" y="2390"/>
                </a:cubicBezTo>
                <a:lnTo>
                  <a:pt x="1242" y="2390"/>
                </a:lnTo>
                <a:cubicBezTo>
                  <a:pt x="1243" y="2390"/>
                  <a:pt x="1244" y="2390"/>
                  <a:pt x="1244" y="2390"/>
                </a:cubicBezTo>
                <a:lnTo>
                  <a:pt x="1244" y="2390"/>
                </a:lnTo>
                <a:cubicBezTo>
                  <a:pt x="1264" y="2391"/>
                  <a:pt x="1283" y="2390"/>
                  <a:pt x="1302" y="2385"/>
                </a:cubicBezTo>
                <a:lnTo>
                  <a:pt x="1302" y="2385"/>
                </a:lnTo>
                <a:cubicBezTo>
                  <a:pt x="1303" y="2385"/>
                  <a:pt x="1304" y="2385"/>
                  <a:pt x="1305" y="2385"/>
                </a:cubicBezTo>
                <a:lnTo>
                  <a:pt x="1305" y="2385"/>
                </a:lnTo>
                <a:cubicBezTo>
                  <a:pt x="1329" y="2379"/>
                  <a:pt x="1349" y="2368"/>
                  <a:pt x="1361" y="2355"/>
                </a:cubicBezTo>
                <a:lnTo>
                  <a:pt x="1361" y="2355"/>
                </a:lnTo>
                <a:cubicBezTo>
                  <a:pt x="1368" y="2347"/>
                  <a:pt x="1373" y="2338"/>
                  <a:pt x="1376" y="2328"/>
                </a:cubicBezTo>
                <a:lnTo>
                  <a:pt x="1376" y="2328"/>
                </a:lnTo>
                <a:cubicBezTo>
                  <a:pt x="1393" y="2236"/>
                  <a:pt x="1431" y="2153"/>
                  <a:pt x="1480" y="2092"/>
                </a:cubicBezTo>
                <a:lnTo>
                  <a:pt x="1480" y="2092"/>
                </a:lnTo>
                <a:cubicBezTo>
                  <a:pt x="1492" y="2078"/>
                  <a:pt x="1504" y="2065"/>
                  <a:pt x="1517" y="2054"/>
                </a:cubicBezTo>
                <a:lnTo>
                  <a:pt x="1517" y="2054"/>
                </a:lnTo>
                <a:cubicBezTo>
                  <a:pt x="1522" y="2050"/>
                  <a:pt x="1527" y="2045"/>
                  <a:pt x="1532" y="2041"/>
                </a:cubicBezTo>
                <a:lnTo>
                  <a:pt x="1532" y="2041"/>
                </a:lnTo>
                <a:cubicBezTo>
                  <a:pt x="1534" y="2040"/>
                  <a:pt x="1535" y="2039"/>
                  <a:pt x="1537" y="2037"/>
                </a:cubicBezTo>
                <a:lnTo>
                  <a:pt x="1537" y="2037"/>
                </a:lnTo>
                <a:cubicBezTo>
                  <a:pt x="1541" y="2034"/>
                  <a:pt x="1545" y="2031"/>
                  <a:pt x="1548" y="2029"/>
                </a:cubicBezTo>
                <a:lnTo>
                  <a:pt x="1548" y="2029"/>
                </a:lnTo>
                <a:cubicBezTo>
                  <a:pt x="1551" y="2027"/>
                  <a:pt x="1553" y="2026"/>
                  <a:pt x="1554" y="2024"/>
                </a:cubicBezTo>
                <a:lnTo>
                  <a:pt x="1554" y="2024"/>
                </a:lnTo>
                <a:cubicBezTo>
                  <a:pt x="1558" y="2021"/>
                  <a:pt x="1562" y="2019"/>
                  <a:pt x="1565" y="2017"/>
                </a:cubicBezTo>
                <a:lnTo>
                  <a:pt x="1565" y="2017"/>
                </a:lnTo>
                <a:cubicBezTo>
                  <a:pt x="1568" y="2015"/>
                  <a:pt x="1570" y="2014"/>
                  <a:pt x="1572" y="2012"/>
                </a:cubicBezTo>
                <a:lnTo>
                  <a:pt x="1572" y="2012"/>
                </a:lnTo>
                <a:cubicBezTo>
                  <a:pt x="1576" y="2010"/>
                  <a:pt x="1580" y="2008"/>
                  <a:pt x="1583" y="2005"/>
                </a:cubicBezTo>
                <a:lnTo>
                  <a:pt x="1583" y="2005"/>
                </a:lnTo>
                <a:cubicBezTo>
                  <a:pt x="1586" y="2004"/>
                  <a:pt x="1587" y="2003"/>
                  <a:pt x="1590" y="2002"/>
                </a:cubicBezTo>
                <a:lnTo>
                  <a:pt x="1590" y="2002"/>
                </a:lnTo>
                <a:cubicBezTo>
                  <a:pt x="1594" y="1999"/>
                  <a:pt x="1598" y="1997"/>
                  <a:pt x="1602" y="1995"/>
                </a:cubicBezTo>
                <a:lnTo>
                  <a:pt x="1602" y="1995"/>
                </a:lnTo>
                <a:cubicBezTo>
                  <a:pt x="1604" y="1994"/>
                  <a:pt x="1606" y="1993"/>
                  <a:pt x="1609" y="1991"/>
                </a:cubicBezTo>
                <a:lnTo>
                  <a:pt x="1609" y="1991"/>
                </a:lnTo>
                <a:cubicBezTo>
                  <a:pt x="1613" y="1989"/>
                  <a:pt x="1617" y="1987"/>
                  <a:pt x="1621" y="1985"/>
                </a:cubicBezTo>
                <a:lnTo>
                  <a:pt x="1621" y="1985"/>
                </a:lnTo>
                <a:cubicBezTo>
                  <a:pt x="1623" y="1984"/>
                  <a:pt x="1626" y="1983"/>
                  <a:pt x="1628" y="1982"/>
                </a:cubicBezTo>
                <a:lnTo>
                  <a:pt x="1628" y="1982"/>
                </a:lnTo>
                <a:cubicBezTo>
                  <a:pt x="1633" y="1980"/>
                  <a:pt x="1638" y="1978"/>
                  <a:pt x="1643" y="1976"/>
                </a:cubicBezTo>
                <a:lnTo>
                  <a:pt x="1643" y="1976"/>
                </a:lnTo>
                <a:cubicBezTo>
                  <a:pt x="1645" y="1975"/>
                  <a:pt x="1646" y="1974"/>
                  <a:pt x="1648" y="1974"/>
                </a:cubicBezTo>
                <a:lnTo>
                  <a:pt x="1648" y="1974"/>
                </a:lnTo>
                <a:cubicBezTo>
                  <a:pt x="1655" y="1971"/>
                  <a:pt x="1661" y="1968"/>
                  <a:pt x="1669" y="1966"/>
                </a:cubicBezTo>
                <a:lnTo>
                  <a:pt x="1669" y="1966"/>
                </a:lnTo>
                <a:cubicBezTo>
                  <a:pt x="1669" y="1966"/>
                  <a:pt x="1670" y="1966"/>
                  <a:pt x="1671" y="1965"/>
                </a:cubicBezTo>
                <a:lnTo>
                  <a:pt x="1671" y="1965"/>
                </a:lnTo>
                <a:cubicBezTo>
                  <a:pt x="1677" y="1963"/>
                  <a:pt x="1684" y="1961"/>
                  <a:pt x="1690" y="1959"/>
                </a:cubicBezTo>
                <a:lnTo>
                  <a:pt x="1690" y="1959"/>
                </a:lnTo>
                <a:cubicBezTo>
                  <a:pt x="1692" y="1958"/>
                  <a:pt x="1695" y="1958"/>
                  <a:pt x="1697" y="1957"/>
                </a:cubicBezTo>
                <a:lnTo>
                  <a:pt x="1697" y="1957"/>
                </a:lnTo>
                <a:cubicBezTo>
                  <a:pt x="1702" y="1955"/>
                  <a:pt x="1707" y="1954"/>
                  <a:pt x="1712" y="1953"/>
                </a:cubicBezTo>
                <a:lnTo>
                  <a:pt x="1712" y="1953"/>
                </a:lnTo>
                <a:cubicBezTo>
                  <a:pt x="1714" y="1952"/>
                  <a:pt x="1717" y="1951"/>
                  <a:pt x="1720" y="1950"/>
                </a:cubicBezTo>
                <a:lnTo>
                  <a:pt x="1720" y="1950"/>
                </a:lnTo>
                <a:cubicBezTo>
                  <a:pt x="1724" y="1949"/>
                  <a:pt x="1729" y="1948"/>
                  <a:pt x="1734" y="1947"/>
                </a:cubicBezTo>
                <a:lnTo>
                  <a:pt x="1734" y="1947"/>
                </a:lnTo>
                <a:cubicBezTo>
                  <a:pt x="1737" y="1946"/>
                  <a:pt x="1740" y="1945"/>
                  <a:pt x="1743" y="1945"/>
                </a:cubicBezTo>
                <a:lnTo>
                  <a:pt x="1743" y="1945"/>
                </a:lnTo>
                <a:cubicBezTo>
                  <a:pt x="1748" y="1944"/>
                  <a:pt x="1753" y="1943"/>
                  <a:pt x="1757" y="1942"/>
                </a:cubicBezTo>
                <a:lnTo>
                  <a:pt x="1757" y="1942"/>
                </a:lnTo>
                <a:cubicBezTo>
                  <a:pt x="1760" y="1942"/>
                  <a:pt x="1764" y="1941"/>
                  <a:pt x="1766" y="1941"/>
                </a:cubicBezTo>
                <a:lnTo>
                  <a:pt x="1766" y="1941"/>
                </a:lnTo>
                <a:cubicBezTo>
                  <a:pt x="1771" y="1940"/>
                  <a:pt x="1776" y="1939"/>
                  <a:pt x="1781" y="1938"/>
                </a:cubicBezTo>
                <a:lnTo>
                  <a:pt x="1781" y="1938"/>
                </a:lnTo>
                <a:cubicBezTo>
                  <a:pt x="1784" y="1937"/>
                  <a:pt x="1787" y="1937"/>
                  <a:pt x="1790" y="1937"/>
                </a:cubicBezTo>
                <a:lnTo>
                  <a:pt x="1790" y="1937"/>
                </a:lnTo>
                <a:cubicBezTo>
                  <a:pt x="1795" y="1936"/>
                  <a:pt x="1801" y="1936"/>
                  <a:pt x="1806" y="1935"/>
                </a:cubicBezTo>
                <a:lnTo>
                  <a:pt x="1806" y="1935"/>
                </a:lnTo>
                <a:cubicBezTo>
                  <a:pt x="1809" y="1935"/>
                  <a:pt x="1812" y="1935"/>
                  <a:pt x="1815" y="1934"/>
                </a:cubicBezTo>
                <a:lnTo>
                  <a:pt x="1815" y="1934"/>
                </a:lnTo>
                <a:cubicBezTo>
                  <a:pt x="1816" y="1934"/>
                  <a:pt x="1816" y="1934"/>
                  <a:pt x="1817" y="1934"/>
                </a:cubicBezTo>
                <a:lnTo>
                  <a:pt x="1817" y="1934"/>
                </a:lnTo>
                <a:cubicBezTo>
                  <a:pt x="1822" y="1933"/>
                  <a:pt x="1827" y="1933"/>
                  <a:pt x="1831" y="1933"/>
                </a:cubicBezTo>
                <a:lnTo>
                  <a:pt x="1831" y="1933"/>
                </a:lnTo>
                <a:cubicBezTo>
                  <a:pt x="1834" y="1932"/>
                  <a:pt x="1837" y="1932"/>
                  <a:pt x="1840" y="1932"/>
                </a:cubicBezTo>
                <a:lnTo>
                  <a:pt x="1840" y="1932"/>
                </a:lnTo>
                <a:cubicBezTo>
                  <a:pt x="1849" y="1931"/>
                  <a:pt x="1857" y="1931"/>
                  <a:pt x="1866" y="1930"/>
                </a:cubicBezTo>
                <a:lnTo>
                  <a:pt x="1866" y="1930"/>
                </a:lnTo>
                <a:cubicBezTo>
                  <a:pt x="1988" y="1926"/>
                  <a:pt x="2124" y="1950"/>
                  <a:pt x="2251" y="1999"/>
                </a:cubicBezTo>
                <a:lnTo>
                  <a:pt x="2251" y="1999"/>
                </a:lnTo>
                <a:cubicBezTo>
                  <a:pt x="2259" y="2002"/>
                  <a:pt x="2268" y="2005"/>
                  <a:pt x="2276" y="2008"/>
                </a:cubicBezTo>
                <a:lnTo>
                  <a:pt x="2276" y="2008"/>
                </a:lnTo>
                <a:cubicBezTo>
                  <a:pt x="2411" y="2064"/>
                  <a:pt x="2507" y="2136"/>
                  <a:pt x="2549" y="2212"/>
                </a:cubicBezTo>
                <a:lnTo>
                  <a:pt x="2549" y="2212"/>
                </a:lnTo>
                <a:cubicBezTo>
                  <a:pt x="2594" y="2295"/>
                  <a:pt x="2574" y="2379"/>
                  <a:pt x="2490" y="2454"/>
                </a:cubicBezTo>
                <a:lnTo>
                  <a:pt x="2490" y="2454"/>
                </a:lnTo>
                <a:cubicBezTo>
                  <a:pt x="2477" y="2465"/>
                  <a:pt x="2463" y="2476"/>
                  <a:pt x="2445" y="2488"/>
                </a:cubicBezTo>
                <a:lnTo>
                  <a:pt x="2445" y="2488"/>
                </a:lnTo>
                <a:cubicBezTo>
                  <a:pt x="2372" y="2538"/>
                  <a:pt x="2256" y="2590"/>
                  <a:pt x="2117" y="2633"/>
                </a:cubicBezTo>
                <a:lnTo>
                  <a:pt x="2117" y="2633"/>
                </a:lnTo>
                <a:cubicBezTo>
                  <a:pt x="2080" y="2645"/>
                  <a:pt x="2058" y="2667"/>
                  <a:pt x="2057" y="2693"/>
                </a:cubicBezTo>
                <a:lnTo>
                  <a:pt x="2057" y="2693"/>
                </a:lnTo>
                <a:cubicBezTo>
                  <a:pt x="2057" y="2719"/>
                  <a:pt x="2079" y="2743"/>
                  <a:pt x="2115" y="2759"/>
                </a:cubicBezTo>
                <a:lnTo>
                  <a:pt x="3300" y="3245"/>
                </a:lnTo>
                <a:lnTo>
                  <a:pt x="3523" y="304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1" name="Freeform 43">
            <a:extLst>
              <a:ext uri="{FF2B5EF4-FFF2-40B4-BE49-F238E27FC236}">
                <a16:creationId xmlns:a16="http://schemas.microsoft.com/office/drawing/2014/main" xmlns="" id="{5CF29AC6-8AF4-B64E-BB3C-8C435D8E8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803" y="2996265"/>
            <a:ext cx="2524288" cy="1516634"/>
          </a:xfrm>
          <a:custGeom>
            <a:avLst/>
            <a:gdLst>
              <a:gd name="T0" fmla="*/ 5403 w 5404"/>
              <a:gd name="T1" fmla="*/ 1356 h 3247"/>
              <a:gd name="T2" fmla="*/ 4218 w 5404"/>
              <a:gd name="T3" fmla="*/ 870 h 3247"/>
              <a:gd name="T4" fmla="*/ 4197 w 5404"/>
              <a:gd name="T5" fmla="*/ 860 h 3247"/>
              <a:gd name="T6" fmla="*/ 4125 w 5404"/>
              <a:gd name="T7" fmla="*/ 763 h 3247"/>
              <a:gd name="T8" fmla="*/ 4201 w 5404"/>
              <a:gd name="T9" fmla="*/ 674 h 3247"/>
              <a:gd name="T10" fmla="*/ 4222 w 5404"/>
              <a:gd name="T11" fmla="*/ 666 h 3247"/>
              <a:gd name="T12" fmla="*/ 4280 w 5404"/>
              <a:gd name="T13" fmla="*/ 647 h 3247"/>
              <a:gd name="T14" fmla="*/ 4569 w 5404"/>
              <a:gd name="T15" fmla="*/ 501 h 3247"/>
              <a:gd name="T16" fmla="*/ 4620 w 5404"/>
              <a:gd name="T17" fmla="*/ 297 h 3247"/>
              <a:gd name="T18" fmla="*/ 4379 w 5404"/>
              <a:gd name="T19" fmla="*/ 120 h 3247"/>
              <a:gd name="T20" fmla="*/ 4018 w 5404"/>
              <a:gd name="T21" fmla="*/ 50 h 3247"/>
              <a:gd name="T22" fmla="*/ 3726 w 5404"/>
              <a:gd name="T23" fmla="*/ 155 h 3247"/>
              <a:gd name="T24" fmla="*/ 3596 w 5404"/>
              <a:gd name="T25" fmla="*/ 410 h 3247"/>
              <a:gd name="T26" fmla="*/ 3482 w 5404"/>
              <a:gd name="T27" fmla="*/ 501 h 3247"/>
              <a:gd name="T28" fmla="*/ 3433 w 5404"/>
              <a:gd name="T29" fmla="*/ 509 h 3247"/>
              <a:gd name="T30" fmla="*/ 3288 w 5404"/>
              <a:gd name="T31" fmla="*/ 487 h 3247"/>
              <a:gd name="T32" fmla="*/ 0 w 5404"/>
              <a:gd name="T33" fmla="*/ 1889 h 3247"/>
              <a:gd name="T34" fmla="*/ 4055 w 5404"/>
              <a:gd name="T35" fmla="*/ 2567 h 3247"/>
              <a:gd name="T36" fmla="*/ 4062 w 5404"/>
              <a:gd name="T37" fmla="*/ 2497 h 3247"/>
              <a:gd name="T38" fmla="*/ 3962 w 5404"/>
              <a:gd name="T39" fmla="*/ 2451 h 3247"/>
              <a:gd name="T40" fmla="*/ 3522 w 5404"/>
              <a:gd name="T41" fmla="*/ 2363 h 3247"/>
              <a:gd name="T42" fmla="*/ 3493 w 5404"/>
              <a:gd name="T43" fmla="*/ 2352 h 3247"/>
              <a:gd name="T44" fmla="*/ 3266 w 5404"/>
              <a:gd name="T45" fmla="*/ 2137 h 3247"/>
              <a:gd name="T46" fmla="*/ 3265 w 5404"/>
              <a:gd name="T47" fmla="*/ 2134 h 3247"/>
              <a:gd name="T48" fmla="*/ 3265 w 5404"/>
              <a:gd name="T49" fmla="*/ 2130 h 3247"/>
              <a:gd name="T50" fmla="*/ 3264 w 5404"/>
              <a:gd name="T51" fmla="*/ 2120 h 3247"/>
              <a:gd name="T52" fmla="*/ 3263 w 5404"/>
              <a:gd name="T53" fmla="*/ 2109 h 3247"/>
              <a:gd name="T54" fmla="*/ 3263 w 5404"/>
              <a:gd name="T55" fmla="*/ 2108 h 3247"/>
              <a:gd name="T56" fmla="*/ 3359 w 5404"/>
              <a:gd name="T57" fmla="*/ 1912 h 3247"/>
              <a:gd name="T58" fmla="*/ 3375 w 5404"/>
              <a:gd name="T59" fmla="*/ 1897 h 3247"/>
              <a:gd name="T60" fmla="*/ 4065 w 5404"/>
              <a:gd name="T61" fmla="*/ 1777 h 3247"/>
              <a:gd name="T62" fmla="*/ 4113 w 5404"/>
              <a:gd name="T63" fmla="*/ 1795 h 3247"/>
              <a:gd name="T64" fmla="*/ 4436 w 5404"/>
              <a:gd name="T65" fmla="*/ 2027 h 3247"/>
              <a:gd name="T66" fmla="*/ 4539 w 5404"/>
              <a:gd name="T67" fmla="*/ 2066 h 3247"/>
              <a:gd name="T68" fmla="*/ 4648 w 5404"/>
              <a:gd name="T69" fmla="*/ 2035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04" h="3247">
                <a:moveTo>
                  <a:pt x="4648" y="2035"/>
                </a:moveTo>
                <a:lnTo>
                  <a:pt x="5403" y="1356"/>
                </a:lnTo>
                <a:lnTo>
                  <a:pt x="4218" y="870"/>
                </a:lnTo>
                <a:lnTo>
                  <a:pt x="4218" y="870"/>
                </a:lnTo>
                <a:cubicBezTo>
                  <a:pt x="4210" y="867"/>
                  <a:pt x="4203" y="863"/>
                  <a:pt x="4197" y="860"/>
                </a:cubicBezTo>
                <a:lnTo>
                  <a:pt x="4197" y="860"/>
                </a:lnTo>
                <a:cubicBezTo>
                  <a:pt x="4150" y="835"/>
                  <a:pt x="4123" y="800"/>
                  <a:pt x="4125" y="763"/>
                </a:cubicBezTo>
                <a:lnTo>
                  <a:pt x="4125" y="763"/>
                </a:lnTo>
                <a:cubicBezTo>
                  <a:pt x="4125" y="727"/>
                  <a:pt x="4153" y="695"/>
                  <a:pt x="4201" y="674"/>
                </a:cubicBezTo>
                <a:lnTo>
                  <a:pt x="4201" y="674"/>
                </a:lnTo>
                <a:cubicBezTo>
                  <a:pt x="4208" y="671"/>
                  <a:pt x="4214" y="669"/>
                  <a:pt x="4222" y="666"/>
                </a:cubicBezTo>
                <a:lnTo>
                  <a:pt x="4222" y="666"/>
                </a:lnTo>
                <a:cubicBezTo>
                  <a:pt x="4242" y="660"/>
                  <a:pt x="4261" y="654"/>
                  <a:pt x="4280" y="647"/>
                </a:cubicBezTo>
                <a:lnTo>
                  <a:pt x="4280" y="647"/>
                </a:lnTo>
                <a:cubicBezTo>
                  <a:pt x="4412" y="601"/>
                  <a:pt x="4517" y="548"/>
                  <a:pt x="4569" y="501"/>
                </a:cubicBezTo>
                <a:lnTo>
                  <a:pt x="4569" y="501"/>
                </a:lnTo>
                <a:cubicBezTo>
                  <a:pt x="4640" y="437"/>
                  <a:pt x="4658" y="367"/>
                  <a:pt x="4620" y="297"/>
                </a:cubicBezTo>
                <a:lnTo>
                  <a:pt x="4620" y="297"/>
                </a:lnTo>
                <a:cubicBezTo>
                  <a:pt x="4583" y="232"/>
                  <a:pt x="4498" y="169"/>
                  <a:pt x="4379" y="120"/>
                </a:cubicBezTo>
                <a:lnTo>
                  <a:pt x="4379" y="120"/>
                </a:lnTo>
                <a:cubicBezTo>
                  <a:pt x="4260" y="71"/>
                  <a:pt x="4132" y="46"/>
                  <a:pt x="4018" y="50"/>
                </a:cubicBezTo>
                <a:lnTo>
                  <a:pt x="4018" y="50"/>
                </a:lnTo>
                <a:cubicBezTo>
                  <a:pt x="3898" y="54"/>
                  <a:pt x="3797" y="91"/>
                  <a:pt x="3726" y="155"/>
                </a:cubicBezTo>
                <a:lnTo>
                  <a:pt x="3726" y="155"/>
                </a:lnTo>
                <a:cubicBezTo>
                  <a:pt x="3665" y="209"/>
                  <a:pt x="3616" y="304"/>
                  <a:pt x="3596" y="410"/>
                </a:cubicBezTo>
                <a:lnTo>
                  <a:pt x="3596" y="410"/>
                </a:lnTo>
                <a:cubicBezTo>
                  <a:pt x="3588" y="451"/>
                  <a:pt x="3545" y="485"/>
                  <a:pt x="3482" y="501"/>
                </a:cubicBezTo>
                <a:lnTo>
                  <a:pt x="3482" y="501"/>
                </a:lnTo>
                <a:cubicBezTo>
                  <a:pt x="3466" y="505"/>
                  <a:pt x="3450" y="507"/>
                  <a:pt x="3433" y="509"/>
                </a:cubicBezTo>
                <a:lnTo>
                  <a:pt x="3433" y="509"/>
                </a:lnTo>
                <a:cubicBezTo>
                  <a:pt x="3384" y="513"/>
                  <a:pt x="3332" y="506"/>
                  <a:pt x="3288" y="487"/>
                </a:cubicBezTo>
                <a:lnTo>
                  <a:pt x="3288" y="487"/>
                </a:lnTo>
                <a:lnTo>
                  <a:pt x="2103" y="0"/>
                </a:lnTo>
                <a:lnTo>
                  <a:pt x="0" y="1889"/>
                </a:lnTo>
                <a:lnTo>
                  <a:pt x="3300" y="3246"/>
                </a:lnTo>
                <a:lnTo>
                  <a:pt x="4055" y="2567"/>
                </a:lnTo>
                <a:lnTo>
                  <a:pt x="4055" y="2567"/>
                </a:lnTo>
                <a:cubicBezTo>
                  <a:pt x="4078" y="2546"/>
                  <a:pt x="4081" y="2520"/>
                  <a:pt x="4062" y="2497"/>
                </a:cubicBezTo>
                <a:lnTo>
                  <a:pt x="4062" y="2497"/>
                </a:lnTo>
                <a:cubicBezTo>
                  <a:pt x="4043" y="2473"/>
                  <a:pt x="4006" y="2456"/>
                  <a:pt x="3962" y="2451"/>
                </a:cubicBezTo>
                <a:lnTo>
                  <a:pt x="3962" y="2451"/>
                </a:lnTo>
                <a:cubicBezTo>
                  <a:pt x="3787" y="2434"/>
                  <a:pt x="3630" y="2402"/>
                  <a:pt x="3522" y="2363"/>
                </a:cubicBezTo>
                <a:lnTo>
                  <a:pt x="3522" y="2363"/>
                </a:lnTo>
                <a:cubicBezTo>
                  <a:pt x="3512" y="2360"/>
                  <a:pt x="3502" y="2356"/>
                  <a:pt x="3493" y="2352"/>
                </a:cubicBezTo>
                <a:lnTo>
                  <a:pt x="3493" y="2352"/>
                </a:lnTo>
                <a:cubicBezTo>
                  <a:pt x="3362" y="2298"/>
                  <a:pt x="3283" y="2224"/>
                  <a:pt x="3266" y="2137"/>
                </a:cubicBezTo>
                <a:lnTo>
                  <a:pt x="3266" y="2137"/>
                </a:lnTo>
                <a:cubicBezTo>
                  <a:pt x="3266" y="2136"/>
                  <a:pt x="3265" y="2135"/>
                  <a:pt x="3265" y="2134"/>
                </a:cubicBezTo>
                <a:lnTo>
                  <a:pt x="3265" y="2134"/>
                </a:lnTo>
                <a:cubicBezTo>
                  <a:pt x="3265" y="2133"/>
                  <a:pt x="3265" y="2131"/>
                  <a:pt x="3265" y="2130"/>
                </a:cubicBezTo>
                <a:lnTo>
                  <a:pt x="3265" y="2130"/>
                </a:lnTo>
                <a:cubicBezTo>
                  <a:pt x="3264" y="2126"/>
                  <a:pt x="3264" y="2124"/>
                  <a:pt x="3264" y="2120"/>
                </a:cubicBezTo>
                <a:lnTo>
                  <a:pt x="3264" y="2120"/>
                </a:lnTo>
                <a:cubicBezTo>
                  <a:pt x="3263" y="2117"/>
                  <a:pt x="3263" y="2113"/>
                  <a:pt x="3263" y="2109"/>
                </a:cubicBezTo>
                <a:lnTo>
                  <a:pt x="3263" y="2109"/>
                </a:lnTo>
                <a:lnTo>
                  <a:pt x="3263" y="2108"/>
                </a:lnTo>
                <a:lnTo>
                  <a:pt x="3263" y="2108"/>
                </a:lnTo>
                <a:cubicBezTo>
                  <a:pt x="3261" y="2044"/>
                  <a:pt x="3293" y="1977"/>
                  <a:pt x="3359" y="1912"/>
                </a:cubicBezTo>
                <a:lnTo>
                  <a:pt x="3359" y="1912"/>
                </a:lnTo>
                <a:cubicBezTo>
                  <a:pt x="3364" y="1907"/>
                  <a:pt x="3369" y="1902"/>
                  <a:pt x="3375" y="1897"/>
                </a:cubicBezTo>
                <a:lnTo>
                  <a:pt x="3375" y="1897"/>
                </a:lnTo>
                <a:cubicBezTo>
                  <a:pt x="3548" y="1741"/>
                  <a:pt x="3821" y="1695"/>
                  <a:pt x="4065" y="1777"/>
                </a:cubicBezTo>
                <a:lnTo>
                  <a:pt x="4065" y="1777"/>
                </a:lnTo>
                <a:cubicBezTo>
                  <a:pt x="4081" y="1782"/>
                  <a:pt x="4097" y="1788"/>
                  <a:pt x="4113" y="1795"/>
                </a:cubicBezTo>
                <a:lnTo>
                  <a:pt x="4113" y="1795"/>
                </a:lnTo>
                <a:cubicBezTo>
                  <a:pt x="4218" y="1838"/>
                  <a:pt x="4335" y="1922"/>
                  <a:pt x="4436" y="2027"/>
                </a:cubicBezTo>
                <a:lnTo>
                  <a:pt x="4436" y="2027"/>
                </a:lnTo>
                <a:cubicBezTo>
                  <a:pt x="4457" y="2049"/>
                  <a:pt x="4496" y="2063"/>
                  <a:pt x="4539" y="2066"/>
                </a:cubicBezTo>
                <a:lnTo>
                  <a:pt x="4539" y="2066"/>
                </a:lnTo>
                <a:cubicBezTo>
                  <a:pt x="4583" y="2067"/>
                  <a:pt x="4624" y="2056"/>
                  <a:pt x="4648" y="203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2" name="Freeform 44">
            <a:extLst>
              <a:ext uri="{FF2B5EF4-FFF2-40B4-BE49-F238E27FC236}">
                <a16:creationId xmlns:a16="http://schemas.microsoft.com/office/drawing/2014/main" xmlns="" id="{9EA3635D-8383-8348-B0E3-48031FEB6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802" y="3880283"/>
            <a:ext cx="3115693" cy="1815426"/>
          </a:xfrm>
          <a:custGeom>
            <a:avLst/>
            <a:gdLst>
              <a:gd name="T0" fmla="*/ 3279 w 6668"/>
              <a:gd name="T1" fmla="*/ 1348 h 3886"/>
              <a:gd name="T2" fmla="*/ 0 w 6668"/>
              <a:gd name="T3" fmla="*/ 0 h 3886"/>
              <a:gd name="T4" fmla="*/ 0 w 6668"/>
              <a:gd name="T5" fmla="*/ 1048 h 3886"/>
              <a:gd name="T6" fmla="*/ 6667 w 6668"/>
              <a:gd name="T7" fmla="*/ 3885 h 3886"/>
              <a:gd name="T8" fmla="*/ 6667 w 6668"/>
              <a:gd name="T9" fmla="*/ 2740 h 3886"/>
              <a:gd name="T10" fmla="*/ 3279 w 6668"/>
              <a:gd name="T11" fmla="*/ 1348 h 3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68" h="3886">
                <a:moveTo>
                  <a:pt x="3279" y="1348"/>
                </a:moveTo>
                <a:lnTo>
                  <a:pt x="0" y="0"/>
                </a:lnTo>
                <a:lnTo>
                  <a:pt x="0" y="1048"/>
                </a:lnTo>
                <a:lnTo>
                  <a:pt x="6667" y="3885"/>
                </a:lnTo>
                <a:lnTo>
                  <a:pt x="6667" y="2740"/>
                </a:lnTo>
                <a:lnTo>
                  <a:pt x="3279" y="1348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xmlns="" id="{3BAEDAF4-07D2-D44E-B8DF-15448DBE5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495" y="3377486"/>
            <a:ext cx="1986461" cy="2318223"/>
          </a:xfrm>
          <a:custGeom>
            <a:avLst/>
            <a:gdLst>
              <a:gd name="T0" fmla="*/ 0 w 4250"/>
              <a:gd name="T1" fmla="*/ 3815 h 4961"/>
              <a:gd name="T2" fmla="*/ 0 w 4250"/>
              <a:gd name="T3" fmla="*/ 4960 h 4961"/>
              <a:gd name="T4" fmla="*/ 4249 w 4250"/>
              <a:gd name="T5" fmla="*/ 1086 h 4961"/>
              <a:gd name="T6" fmla="*/ 4244 w 4250"/>
              <a:gd name="T7" fmla="*/ 0 h 4961"/>
              <a:gd name="T8" fmla="*/ 0 w 4250"/>
              <a:gd name="T9" fmla="*/ 3815 h 4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50" h="4961">
                <a:moveTo>
                  <a:pt x="0" y="3815"/>
                </a:moveTo>
                <a:lnTo>
                  <a:pt x="0" y="4960"/>
                </a:lnTo>
                <a:lnTo>
                  <a:pt x="4249" y="1086"/>
                </a:lnTo>
                <a:lnTo>
                  <a:pt x="4244" y="0"/>
                </a:lnTo>
                <a:lnTo>
                  <a:pt x="0" y="3815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4" name="Freeform 46">
            <a:extLst>
              <a:ext uri="{FF2B5EF4-FFF2-40B4-BE49-F238E27FC236}">
                <a16:creationId xmlns:a16="http://schemas.microsoft.com/office/drawing/2014/main" xmlns="" id="{EF201E40-44EF-5E4F-BF72-C2DA48DF8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170" y="1998954"/>
            <a:ext cx="426554" cy="272005"/>
          </a:xfrm>
          <a:custGeom>
            <a:avLst/>
            <a:gdLst>
              <a:gd name="T0" fmla="*/ 343 w 911"/>
              <a:gd name="T1" fmla="*/ 318 h 581"/>
              <a:gd name="T2" fmla="*/ 358 w 911"/>
              <a:gd name="T3" fmla="*/ 329 h 581"/>
              <a:gd name="T4" fmla="*/ 348 w 911"/>
              <a:gd name="T5" fmla="*/ 291 h 581"/>
              <a:gd name="T6" fmla="*/ 398 w 911"/>
              <a:gd name="T7" fmla="*/ 372 h 581"/>
              <a:gd name="T8" fmla="*/ 383 w 911"/>
              <a:gd name="T9" fmla="*/ 418 h 581"/>
              <a:gd name="T10" fmla="*/ 407 w 911"/>
              <a:gd name="T11" fmla="*/ 390 h 581"/>
              <a:gd name="T12" fmla="*/ 398 w 911"/>
              <a:gd name="T13" fmla="*/ 372 h 581"/>
              <a:gd name="T14" fmla="*/ 538 w 911"/>
              <a:gd name="T15" fmla="*/ 477 h 581"/>
              <a:gd name="T16" fmla="*/ 579 w 911"/>
              <a:gd name="T17" fmla="*/ 477 h 581"/>
              <a:gd name="T18" fmla="*/ 418 w 911"/>
              <a:gd name="T19" fmla="*/ 426 h 581"/>
              <a:gd name="T20" fmla="*/ 383 w 911"/>
              <a:gd name="T21" fmla="*/ 440 h 581"/>
              <a:gd name="T22" fmla="*/ 362 w 911"/>
              <a:gd name="T23" fmla="*/ 440 h 581"/>
              <a:gd name="T24" fmla="*/ 326 w 911"/>
              <a:gd name="T25" fmla="*/ 425 h 581"/>
              <a:gd name="T26" fmla="*/ 337 w 911"/>
              <a:gd name="T27" fmla="*/ 385 h 581"/>
              <a:gd name="T28" fmla="*/ 362 w 911"/>
              <a:gd name="T29" fmla="*/ 418 h 581"/>
              <a:gd name="T30" fmla="*/ 348 w 911"/>
              <a:gd name="T31" fmla="*/ 356 h 581"/>
              <a:gd name="T32" fmla="*/ 318 w 911"/>
              <a:gd name="T33" fmla="*/ 332 h 581"/>
              <a:gd name="T34" fmla="*/ 318 w 911"/>
              <a:gd name="T35" fmla="*/ 290 h 581"/>
              <a:gd name="T36" fmla="*/ 347 w 911"/>
              <a:gd name="T37" fmla="*/ 268 h 581"/>
              <a:gd name="T38" fmla="*/ 383 w 911"/>
              <a:gd name="T39" fmla="*/ 264 h 581"/>
              <a:gd name="T40" fmla="*/ 415 w 911"/>
              <a:gd name="T41" fmla="*/ 275 h 581"/>
              <a:gd name="T42" fmla="*/ 430 w 911"/>
              <a:gd name="T43" fmla="*/ 310 h 581"/>
              <a:gd name="T44" fmla="*/ 396 w 911"/>
              <a:gd name="T45" fmla="*/ 292 h 581"/>
              <a:gd name="T46" fmla="*/ 399 w 911"/>
              <a:gd name="T47" fmla="*/ 342 h 581"/>
              <a:gd name="T48" fmla="*/ 430 w 911"/>
              <a:gd name="T49" fmla="*/ 366 h 581"/>
              <a:gd name="T50" fmla="*/ 430 w 911"/>
              <a:gd name="T51" fmla="*/ 410 h 581"/>
              <a:gd name="T52" fmla="*/ 227 w 911"/>
              <a:gd name="T53" fmla="*/ 353 h 581"/>
              <a:gd name="T54" fmla="*/ 517 w 911"/>
              <a:gd name="T55" fmla="*/ 353 h 581"/>
              <a:gd name="T56" fmla="*/ 206 w 911"/>
              <a:gd name="T57" fmla="*/ 0 h 581"/>
              <a:gd name="T58" fmla="*/ 186 w 911"/>
              <a:gd name="T59" fmla="*/ 84 h 581"/>
              <a:gd name="T60" fmla="*/ 869 w 911"/>
              <a:gd name="T61" fmla="*/ 42 h 581"/>
              <a:gd name="T62" fmla="*/ 786 w 911"/>
              <a:gd name="T63" fmla="*/ 435 h 581"/>
              <a:gd name="T64" fmla="*/ 869 w 911"/>
              <a:gd name="T65" fmla="*/ 456 h 581"/>
              <a:gd name="T66" fmla="*/ 869 w 911"/>
              <a:gd name="T67" fmla="*/ 0 h 581"/>
              <a:gd name="T68" fmla="*/ 662 w 911"/>
              <a:gd name="T69" fmla="*/ 187 h 581"/>
              <a:gd name="T70" fmla="*/ 704 w 911"/>
              <a:gd name="T71" fmla="*/ 187 h 581"/>
              <a:gd name="T72" fmla="*/ 683 w 911"/>
              <a:gd name="T73" fmla="*/ 456 h 581"/>
              <a:gd name="T74" fmla="*/ 625 w 911"/>
              <a:gd name="T75" fmla="*/ 539 h 581"/>
              <a:gd name="T76" fmla="*/ 124 w 911"/>
              <a:gd name="T77" fmla="*/ 518 h 581"/>
              <a:gd name="T78" fmla="*/ 41 w 911"/>
              <a:gd name="T79" fmla="*/ 245 h 581"/>
              <a:gd name="T80" fmla="*/ 124 w 911"/>
              <a:gd name="T81" fmla="*/ 187 h 581"/>
              <a:gd name="T82" fmla="*/ 625 w 911"/>
              <a:gd name="T83" fmla="*/ 166 h 581"/>
              <a:gd name="T84" fmla="*/ 683 w 911"/>
              <a:gd name="T85" fmla="*/ 249 h 581"/>
              <a:gd name="T86" fmla="*/ 683 w 911"/>
              <a:gd name="T87" fmla="*/ 539 h 581"/>
              <a:gd name="T88" fmla="*/ 683 w 911"/>
              <a:gd name="T89" fmla="*/ 498 h 581"/>
              <a:gd name="T90" fmla="*/ 61 w 911"/>
              <a:gd name="T91" fmla="*/ 539 h 581"/>
              <a:gd name="T92" fmla="*/ 61 w 911"/>
              <a:gd name="T93" fmla="*/ 498 h 581"/>
              <a:gd name="T94" fmla="*/ 61 w 911"/>
              <a:gd name="T95" fmla="*/ 539 h 581"/>
              <a:gd name="T96" fmla="*/ 82 w 911"/>
              <a:gd name="T97" fmla="*/ 187 h 581"/>
              <a:gd name="T98" fmla="*/ 41 w 911"/>
              <a:gd name="T99" fmla="*/ 187 h 581"/>
              <a:gd name="T100" fmla="*/ 41 w 911"/>
              <a:gd name="T101" fmla="*/ 125 h 581"/>
              <a:gd name="T102" fmla="*/ 41 w 911"/>
              <a:gd name="T103" fmla="*/ 580 h 581"/>
              <a:gd name="T104" fmla="*/ 745 w 911"/>
              <a:gd name="T105" fmla="*/ 166 h 581"/>
              <a:gd name="T106" fmla="*/ 186 w 911"/>
              <a:gd name="T107" fmla="*/ 208 h 581"/>
              <a:gd name="T108" fmla="*/ 186 w 911"/>
              <a:gd name="T109" fmla="*/ 249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11" h="581">
                <a:moveTo>
                  <a:pt x="341" y="309"/>
                </a:moveTo>
                <a:lnTo>
                  <a:pt x="341" y="309"/>
                </a:lnTo>
                <a:cubicBezTo>
                  <a:pt x="341" y="312"/>
                  <a:pt x="342" y="315"/>
                  <a:pt x="343" y="318"/>
                </a:cubicBezTo>
                <a:lnTo>
                  <a:pt x="343" y="318"/>
                </a:lnTo>
                <a:cubicBezTo>
                  <a:pt x="344" y="321"/>
                  <a:pt x="347" y="323"/>
                  <a:pt x="349" y="325"/>
                </a:cubicBezTo>
                <a:lnTo>
                  <a:pt x="349" y="325"/>
                </a:lnTo>
                <a:cubicBezTo>
                  <a:pt x="352" y="327"/>
                  <a:pt x="354" y="328"/>
                  <a:pt x="358" y="329"/>
                </a:cubicBezTo>
                <a:lnTo>
                  <a:pt x="358" y="329"/>
                </a:lnTo>
                <a:cubicBezTo>
                  <a:pt x="360" y="330"/>
                  <a:pt x="361" y="331"/>
                  <a:pt x="362" y="331"/>
                </a:cubicBezTo>
                <a:lnTo>
                  <a:pt x="362" y="286"/>
                </a:lnTo>
                <a:lnTo>
                  <a:pt x="362" y="286"/>
                </a:lnTo>
                <a:cubicBezTo>
                  <a:pt x="356" y="287"/>
                  <a:pt x="352" y="288"/>
                  <a:pt x="348" y="291"/>
                </a:cubicBezTo>
                <a:lnTo>
                  <a:pt x="348" y="291"/>
                </a:lnTo>
                <a:cubicBezTo>
                  <a:pt x="343" y="294"/>
                  <a:pt x="341" y="300"/>
                  <a:pt x="341" y="309"/>
                </a:cubicBezTo>
                <a:close/>
                <a:moveTo>
                  <a:pt x="398" y="372"/>
                </a:moveTo>
                <a:lnTo>
                  <a:pt x="398" y="372"/>
                </a:lnTo>
                <a:cubicBezTo>
                  <a:pt x="395" y="370"/>
                  <a:pt x="392" y="368"/>
                  <a:pt x="389" y="367"/>
                </a:cubicBezTo>
                <a:lnTo>
                  <a:pt x="389" y="367"/>
                </a:lnTo>
                <a:cubicBezTo>
                  <a:pt x="386" y="367"/>
                  <a:pt x="385" y="366"/>
                  <a:pt x="383" y="366"/>
                </a:cubicBezTo>
                <a:lnTo>
                  <a:pt x="383" y="418"/>
                </a:lnTo>
                <a:lnTo>
                  <a:pt x="383" y="418"/>
                </a:lnTo>
                <a:cubicBezTo>
                  <a:pt x="390" y="417"/>
                  <a:pt x="394" y="415"/>
                  <a:pt x="399" y="411"/>
                </a:cubicBezTo>
                <a:lnTo>
                  <a:pt x="399" y="411"/>
                </a:lnTo>
                <a:cubicBezTo>
                  <a:pt x="404" y="407"/>
                  <a:pt x="407" y="400"/>
                  <a:pt x="407" y="390"/>
                </a:cubicBezTo>
                <a:lnTo>
                  <a:pt x="407" y="390"/>
                </a:lnTo>
                <a:cubicBezTo>
                  <a:pt x="407" y="386"/>
                  <a:pt x="406" y="383"/>
                  <a:pt x="404" y="379"/>
                </a:cubicBezTo>
                <a:lnTo>
                  <a:pt x="404" y="379"/>
                </a:lnTo>
                <a:cubicBezTo>
                  <a:pt x="403" y="377"/>
                  <a:pt x="401" y="374"/>
                  <a:pt x="398" y="372"/>
                </a:cubicBezTo>
                <a:close/>
                <a:moveTo>
                  <a:pt x="559" y="456"/>
                </a:moveTo>
                <a:lnTo>
                  <a:pt x="559" y="456"/>
                </a:lnTo>
                <a:cubicBezTo>
                  <a:pt x="547" y="456"/>
                  <a:pt x="538" y="465"/>
                  <a:pt x="538" y="477"/>
                </a:cubicBezTo>
                <a:lnTo>
                  <a:pt x="538" y="477"/>
                </a:lnTo>
                <a:cubicBezTo>
                  <a:pt x="538" y="488"/>
                  <a:pt x="547" y="498"/>
                  <a:pt x="559" y="498"/>
                </a:cubicBezTo>
                <a:lnTo>
                  <a:pt x="559" y="498"/>
                </a:lnTo>
                <a:cubicBezTo>
                  <a:pt x="569" y="498"/>
                  <a:pt x="579" y="488"/>
                  <a:pt x="579" y="477"/>
                </a:cubicBezTo>
                <a:lnTo>
                  <a:pt x="579" y="477"/>
                </a:lnTo>
                <a:cubicBezTo>
                  <a:pt x="579" y="465"/>
                  <a:pt x="569" y="456"/>
                  <a:pt x="559" y="456"/>
                </a:cubicBezTo>
                <a:close/>
                <a:moveTo>
                  <a:pt x="430" y="410"/>
                </a:moveTo>
                <a:lnTo>
                  <a:pt x="430" y="410"/>
                </a:lnTo>
                <a:cubicBezTo>
                  <a:pt x="427" y="416"/>
                  <a:pt x="423" y="422"/>
                  <a:pt x="418" y="426"/>
                </a:cubicBezTo>
                <a:lnTo>
                  <a:pt x="418" y="426"/>
                </a:lnTo>
                <a:cubicBezTo>
                  <a:pt x="413" y="430"/>
                  <a:pt x="407" y="434"/>
                  <a:pt x="400" y="436"/>
                </a:cubicBezTo>
                <a:lnTo>
                  <a:pt x="400" y="436"/>
                </a:lnTo>
                <a:cubicBezTo>
                  <a:pt x="394" y="437"/>
                  <a:pt x="389" y="439"/>
                  <a:pt x="383" y="440"/>
                </a:cubicBezTo>
                <a:lnTo>
                  <a:pt x="383" y="456"/>
                </a:lnTo>
                <a:lnTo>
                  <a:pt x="362" y="456"/>
                </a:lnTo>
                <a:lnTo>
                  <a:pt x="362" y="440"/>
                </a:lnTo>
                <a:lnTo>
                  <a:pt x="362" y="440"/>
                </a:lnTo>
                <a:cubicBezTo>
                  <a:pt x="355" y="439"/>
                  <a:pt x="350" y="438"/>
                  <a:pt x="344" y="436"/>
                </a:cubicBezTo>
                <a:lnTo>
                  <a:pt x="344" y="436"/>
                </a:lnTo>
                <a:cubicBezTo>
                  <a:pt x="337" y="433"/>
                  <a:pt x="331" y="430"/>
                  <a:pt x="326" y="425"/>
                </a:cubicBezTo>
                <a:lnTo>
                  <a:pt x="326" y="425"/>
                </a:lnTo>
                <a:cubicBezTo>
                  <a:pt x="321" y="420"/>
                  <a:pt x="317" y="415"/>
                  <a:pt x="314" y="408"/>
                </a:cubicBezTo>
                <a:lnTo>
                  <a:pt x="314" y="408"/>
                </a:lnTo>
                <a:cubicBezTo>
                  <a:pt x="311" y="401"/>
                  <a:pt x="310" y="394"/>
                  <a:pt x="310" y="385"/>
                </a:cubicBezTo>
                <a:lnTo>
                  <a:pt x="337" y="385"/>
                </a:lnTo>
                <a:lnTo>
                  <a:pt x="337" y="385"/>
                </a:lnTo>
                <a:cubicBezTo>
                  <a:pt x="337" y="395"/>
                  <a:pt x="339" y="403"/>
                  <a:pt x="344" y="409"/>
                </a:cubicBezTo>
                <a:lnTo>
                  <a:pt x="344" y="409"/>
                </a:lnTo>
                <a:cubicBezTo>
                  <a:pt x="348" y="414"/>
                  <a:pt x="354" y="418"/>
                  <a:pt x="362" y="418"/>
                </a:cubicBezTo>
                <a:lnTo>
                  <a:pt x="362" y="361"/>
                </a:lnTo>
                <a:lnTo>
                  <a:pt x="362" y="361"/>
                </a:lnTo>
                <a:cubicBezTo>
                  <a:pt x="357" y="359"/>
                  <a:pt x="354" y="357"/>
                  <a:pt x="348" y="356"/>
                </a:cubicBezTo>
                <a:lnTo>
                  <a:pt x="348" y="356"/>
                </a:lnTo>
                <a:cubicBezTo>
                  <a:pt x="342" y="353"/>
                  <a:pt x="336" y="350"/>
                  <a:pt x="331" y="346"/>
                </a:cubicBezTo>
                <a:lnTo>
                  <a:pt x="331" y="346"/>
                </a:lnTo>
                <a:cubicBezTo>
                  <a:pt x="326" y="342"/>
                  <a:pt x="321" y="338"/>
                  <a:pt x="318" y="332"/>
                </a:cubicBezTo>
                <a:lnTo>
                  <a:pt x="318" y="332"/>
                </a:lnTo>
                <a:cubicBezTo>
                  <a:pt x="315" y="326"/>
                  <a:pt x="313" y="319"/>
                  <a:pt x="313" y="310"/>
                </a:cubicBezTo>
                <a:lnTo>
                  <a:pt x="313" y="310"/>
                </a:lnTo>
                <a:cubicBezTo>
                  <a:pt x="313" y="303"/>
                  <a:pt x="315" y="296"/>
                  <a:pt x="318" y="290"/>
                </a:cubicBezTo>
                <a:lnTo>
                  <a:pt x="318" y="290"/>
                </a:lnTo>
                <a:cubicBezTo>
                  <a:pt x="321" y="285"/>
                  <a:pt x="325" y="280"/>
                  <a:pt x="330" y="276"/>
                </a:cubicBezTo>
                <a:lnTo>
                  <a:pt x="330" y="276"/>
                </a:lnTo>
                <a:cubicBezTo>
                  <a:pt x="335" y="273"/>
                  <a:pt x="341" y="269"/>
                  <a:pt x="347" y="268"/>
                </a:cubicBezTo>
                <a:lnTo>
                  <a:pt x="347" y="268"/>
                </a:lnTo>
                <a:cubicBezTo>
                  <a:pt x="352" y="266"/>
                  <a:pt x="357" y="265"/>
                  <a:pt x="362" y="264"/>
                </a:cubicBezTo>
                <a:lnTo>
                  <a:pt x="362" y="249"/>
                </a:lnTo>
                <a:lnTo>
                  <a:pt x="383" y="249"/>
                </a:lnTo>
                <a:lnTo>
                  <a:pt x="383" y="264"/>
                </a:lnTo>
                <a:lnTo>
                  <a:pt x="383" y="264"/>
                </a:lnTo>
                <a:cubicBezTo>
                  <a:pt x="389" y="265"/>
                  <a:pt x="393" y="266"/>
                  <a:pt x="398" y="267"/>
                </a:cubicBezTo>
                <a:lnTo>
                  <a:pt x="398" y="267"/>
                </a:lnTo>
                <a:cubicBezTo>
                  <a:pt x="404" y="269"/>
                  <a:pt x="410" y="272"/>
                  <a:pt x="415" y="275"/>
                </a:cubicBezTo>
                <a:lnTo>
                  <a:pt x="415" y="275"/>
                </a:lnTo>
                <a:cubicBezTo>
                  <a:pt x="419" y="279"/>
                  <a:pt x="423" y="284"/>
                  <a:pt x="426" y="290"/>
                </a:cubicBezTo>
                <a:lnTo>
                  <a:pt x="426" y="290"/>
                </a:lnTo>
                <a:cubicBezTo>
                  <a:pt x="429" y="296"/>
                  <a:pt x="430" y="303"/>
                  <a:pt x="430" y="310"/>
                </a:cubicBezTo>
                <a:lnTo>
                  <a:pt x="403" y="310"/>
                </a:lnTo>
                <a:lnTo>
                  <a:pt x="403" y="310"/>
                </a:lnTo>
                <a:cubicBezTo>
                  <a:pt x="402" y="302"/>
                  <a:pt x="401" y="296"/>
                  <a:pt x="396" y="292"/>
                </a:cubicBezTo>
                <a:lnTo>
                  <a:pt x="396" y="292"/>
                </a:lnTo>
                <a:cubicBezTo>
                  <a:pt x="394" y="288"/>
                  <a:pt x="389" y="287"/>
                  <a:pt x="383" y="286"/>
                </a:cubicBezTo>
                <a:lnTo>
                  <a:pt x="383" y="336"/>
                </a:lnTo>
                <a:lnTo>
                  <a:pt x="383" y="336"/>
                </a:lnTo>
                <a:cubicBezTo>
                  <a:pt x="389" y="338"/>
                  <a:pt x="394" y="339"/>
                  <a:pt x="399" y="342"/>
                </a:cubicBezTo>
                <a:lnTo>
                  <a:pt x="399" y="342"/>
                </a:lnTo>
                <a:cubicBezTo>
                  <a:pt x="406" y="344"/>
                  <a:pt x="412" y="347"/>
                  <a:pt x="417" y="351"/>
                </a:cubicBezTo>
                <a:lnTo>
                  <a:pt x="417" y="351"/>
                </a:lnTo>
                <a:cubicBezTo>
                  <a:pt x="422" y="355"/>
                  <a:pt x="426" y="360"/>
                  <a:pt x="430" y="366"/>
                </a:cubicBezTo>
                <a:lnTo>
                  <a:pt x="430" y="366"/>
                </a:lnTo>
                <a:cubicBezTo>
                  <a:pt x="433" y="372"/>
                  <a:pt x="434" y="378"/>
                  <a:pt x="434" y="387"/>
                </a:cubicBezTo>
                <a:lnTo>
                  <a:pt x="434" y="387"/>
                </a:lnTo>
                <a:cubicBezTo>
                  <a:pt x="434" y="396"/>
                  <a:pt x="433" y="403"/>
                  <a:pt x="430" y="410"/>
                </a:cubicBezTo>
                <a:close/>
                <a:moveTo>
                  <a:pt x="372" y="208"/>
                </a:moveTo>
                <a:lnTo>
                  <a:pt x="372" y="208"/>
                </a:lnTo>
                <a:cubicBezTo>
                  <a:pt x="292" y="208"/>
                  <a:pt x="227" y="273"/>
                  <a:pt x="227" y="353"/>
                </a:cubicBezTo>
                <a:lnTo>
                  <a:pt x="227" y="353"/>
                </a:lnTo>
                <a:cubicBezTo>
                  <a:pt x="227" y="432"/>
                  <a:pt x="292" y="498"/>
                  <a:pt x="372" y="498"/>
                </a:cubicBezTo>
                <a:lnTo>
                  <a:pt x="372" y="498"/>
                </a:lnTo>
                <a:cubicBezTo>
                  <a:pt x="452" y="498"/>
                  <a:pt x="517" y="432"/>
                  <a:pt x="517" y="353"/>
                </a:cubicBezTo>
                <a:lnTo>
                  <a:pt x="517" y="353"/>
                </a:lnTo>
                <a:cubicBezTo>
                  <a:pt x="517" y="273"/>
                  <a:pt x="452" y="208"/>
                  <a:pt x="372" y="208"/>
                </a:cubicBezTo>
                <a:close/>
                <a:moveTo>
                  <a:pt x="869" y="0"/>
                </a:moveTo>
                <a:lnTo>
                  <a:pt x="206" y="0"/>
                </a:lnTo>
                <a:lnTo>
                  <a:pt x="206" y="0"/>
                </a:lnTo>
                <a:cubicBezTo>
                  <a:pt x="184" y="0"/>
                  <a:pt x="165" y="19"/>
                  <a:pt x="165" y="42"/>
                </a:cubicBezTo>
                <a:lnTo>
                  <a:pt x="165" y="63"/>
                </a:lnTo>
                <a:lnTo>
                  <a:pt x="165" y="63"/>
                </a:lnTo>
                <a:cubicBezTo>
                  <a:pt x="165" y="74"/>
                  <a:pt x="175" y="84"/>
                  <a:pt x="186" y="84"/>
                </a:cubicBezTo>
                <a:lnTo>
                  <a:pt x="186" y="84"/>
                </a:lnTo>
                <a:cubicBezTo>
                  <a:pt x="197" y="84"/>
                  <a:pt x="206" y="74"/>
                  <a:pt x="206" y="63"/>
                </a:cubicBezTo>
                <a:lnTo>
                  <a:pt x="206" y="42"/>
                </a:lnTo>
                <a:lnTo>
                  <a:pt x="869" y="42"/>
                </a:lnTo>
                <a:lnTo>
                  <a:pt x="869" y="414"/>
                </a:lnTo>
                <a:lnTo>
                  <a:pt x="807" y="414"/>
                </a:lnTo>
                <a:lnTo>
                  <a:pt x="807" y="414"/>
                </a:lnTo>
                <a:cubicBezTo>
                  <a:pt x="795" y="414"/>
                  <a:pt x="786" y="424"/>
                  <a:pt x="786" y="435"/>
                </a:cubicBezTo>
                <a:lnTo>
                  <a:pt x="786" y="435"/>
                </a:lnTo>
                <a:cubicBezTo>
                  <a:pt x="786" y="447"/>
                  <a:pt x="795" y="456"/>
                  <a:pt x="807" y="456"/>
                </a:cubicBezTo>
                <a:lnTo>
                  <a:pt x="869" y="456"/>
                </a:lnTo>
                <a:lnTo>
                  <a:pt x="869" y="456"/>
                </a:lnTo>
                <a:cubicBezTo>
                  <a:pt x="892" y="456"/>
                  <a:pt x="910" y="437"/>
                  <a:pt x="910" y="414"/>
                </a:cubicBezTo>
                <a:lnTo>
                  <a:pt x="910" y="42"/>
                </a:lnTo>
                <a:lnTo>
                  <a:pt x="910" y="42"/>
                </a:lnTo>
                <a:cubicBezTo>
                  <a:pt x="910" y="19"/>
                  <a:pt x="892" y="0"/>
                  <a:pt x="869" y="0"/>
                </a:cubicBezTo>
                <a:close/>
                <a:moveTo>
                  <a:pt x="683" y="208"/>
                </a:moveTo>
                <a:lnTo>
                  <a:pt x="683" y="208"/>
                </a:lnTo>
                <a:cubicBezTo>
                  <a:pt x="671" y="208"/>
                  <a:pt x="662" y="199"/>
                  <a:pt x="662" y="187"/>
                </a:cubicBezTo>
                <a:lnTo>
                  <a:pt x="662" y="187"/>
                </a:lnTo>
                <a:cubicBezTo>
                  <a:pt x="662" y="175"/>
                  <a:pt x="671" y="166"/>
                  <a:pt x="683" y="166"/>
                </a:cubicBezTo>
                <a:lnTo>
                  <a:pt x="683" y="166"/>
                </a:lnTo>
                <a:cubicBezTo>
                  <a:pt x="694" y="166"/>
                  <a:pt x="704" y="175"/>
                  <a:pt x="704" y="187"/>
                </a:cubicBezTo>
                <a:lnTo>
                  <a:pt x="704" y="187"/>
                </a:lnTo>
                <a:cubicBezTo>
                  <a:pt x="704" y="199"/>
                  <a:pt x="694" y="208"/>
                  <a:pt x="683" y="208"/>
                </a:cubicBezTo>
                <a:close/>
                <a:moveTo>
                  <a:pt x="704" y="460"/>
                </a:moveTo>
                <a:lnTo>
                  <a:pt x="704" y="460"/>
                </a:lnTo>
                <a:cubicBezTo>
                  <a:pt x="697" y="457"/>
                  <a:pt x="690" y="456"/>
                  <a:pt x="683" y="456"/>
                </a:cubicBezTo>
                <a:lnTo>
                  <a:pt x="683" y="456"/>
                </a:lnTo>
                <a:cubicBezTo>
                  <a:pt x="648" y="456"/>
                  <a:pt x="620" y="483"/>
                  <a:pt x="620" y="518"/>
                </a:cubicBezTo>
                <a:lnTo>
                  <a:pt x="620" y="518"/>
                </a:lnTo>
                <a:cubicBezTo>
                  <a:pt x="620" y="525"/>
                  <a:pt x="622" y="532"/>
                  <a:pt x="625" y="539"/>
                </a:cubicBezTo>
                <a:lnTo>
                  <a:pt x="120" y="539"/>
                </a:lnTo>
                <a:lnTo>
                  <a:pt x="120" y="539"/>
                </a:lnTo>
                <a:cubicBezTo>
                  <a:pt x="122" y="532"/>
                  <a:pt x="124" y="525"/>
                  <a:pt x="124" y="518"/>
                </a:cubicBezTo>
                <a:lnTo>
                  <a:pt x="124" y="518"/>
                </a:lnTo>
                <a:cubicBezTo>
                  <a:pt x="124" y="483"/>
                  <a:pt x="96" y="456"/>
                  <a:pt x="61" y="456"/>
                </a:cubicBezTo>
                <a:lnTo>
                  <a:pt x="61" y="456"/>
                </a:lnTo>
                <a:cubicBezTo>
                  <a:pt x="54" y="456"/>
                  <a:pt x="47" y="457"/>
                  <a:pt x="41" y="460"/>
                </a:cubicBezTo>
                <a:lnTo>
                  <a:pt x="41" y="245"/>
                </a:lnTo>
                <a:lnTo>
                  <a:pt x="41" y="245"/>
                </a:lnTo>
                <a:cubicBezTo>
                  <a:pt x="47" y="247"/>
                  <a:pt x="54" y="249"/>
                  <a:pt x="61" y="249"/>
                </a:cubicBezTo>
                <a:lnTo>
                  <a:pt x="61" y="249"/>
                </a:lnTo>
                <a:cubicBezTo>
                  <a:pt x="96" y="249"/>
                  <a:pt x="124" y="221"/>
                  <a:pt x="124" y="187"/>
                </a:cubicBezTo>
                <a:lnTo>
                  <a:pt x="124" y="187"/>
                </a:lnTo>
                <a:cubicBezTo>
                  <a:pt x="124" y="179"/>
                  <a:pt x="122" y="173"/>
                  <a:pt x="120" y="166"/>
                </a:cubicBezTo>
                <a:lnTo>
                  <a:pt x="625" y="166"/>
                </a:lnTo>
                <a:lnTo>
                  <a:pt x="625" y="166"/>
                </a:lnTo>
                <a:cubicBezTo>
                  <a:pt x="622" y="173"/>
                  <a:pt x="620" y="179"/>
                  <a:pt x="620" y="187"/>
                </a:cubicBezTo>
                <a:lnTo>
                  <a:pt x="620" y="187"/>
                </a:lnTo>
                <a:cubicBezTo>
                  <a:pt x="620" y="221"/>
                  <a:pt x="648" y="249"/>
                  <a:pt x="683" y="249"/>
                </a:cubicBezTo>
                <a:lnTo>
                  <a:pt x="683" y="249"/>
                </a:lnTo>
                <a:cubicBezTo>
                  <a:pt x="690" y="249"/>
                  <a:pt x="697" y="247"/>
                  <a:pt x="704" y="245"/>
                </a:cubicBezTo>
                <a:lnTo>
                  <a:pt x="704" y="460"/>
                </a:lnTo>
                <a:close/>
                <a:moveTo>
                  <a:pt x="683" y="539"/>
                </a:moveTo>
                <a:lnTo>
                  <a:pt x="683" y="539"/>
                </a:lnTo>
                <a:cubicBezTo>
                  <a:pt x="671" y="539"/>
                  <a:pt x="662" y="529"/>
                  <a:pt x="662" y="518"/>
                </a:cubicBezTo>
                <a:lnTo>
                  <a:pt x="662" y="518"/>
                </a:lnTo>
                <a:cubicBezTo>
                  <a:pt x="662" y="507"/>
                  <a:pt x="671" y="498"/>
                  <a:pt x="683" y="498"/>
                </a:cubicBezTo>
                <a:lnTo>
                  <a:pt x="683" y="498"/>
                </a:lnTo>
                <a:cubicBezTo>
                  <a:pt x="694" y="498"/>
                  <a:pt x="704" y="507"/>
                  <a:pt x="704" y="518"/>
                </a:cubicBezTo>
                <a:lnTo>
                  <a:pt x="704" y="518"/>
                </a:lnTo>
                <a:cubicBezTo>
                  <a:pt x="704" y="529"/>
                  <a:pt x="694" y="539"/>
                  <a:pt x="683" y="539"/>
                </a:cubicBezTo>
                <a:close/>
                <a:moveTo>
                  <a:pt x="61" y="539"/>
                </a:moveTo>
                <a:lnTo>
                  <a:pt x="61" y="539"/>
                </a:lnTo>
                <a:cubicBezTo>
                  <a:pt x="50" y="539"/>
                  <a:pt x="41" y="529"/>
                  <a:pt x="41" y="518"/>
                </a:cubicBezTo>
                <a:lnTo>
                  <a:pt x="41" y="518"/>
                </a:lnTo>
                <a:cubicBezTo>
                  <a:pt x="41" y="507"/>
                  <a:pt x="50" y="498"/>
                  <a:pt x="61" y="498"/>
                </a:cubicBezTo>
                <a:lnTo>
                  <a:pt x="61" y="498"/>
                </a:lnTo>
                <a:cubicBezTo>
                  <a:pt x="73" y="498"/>
                  <a:pt x="82" y="507"/>
                  <a:pt x="82" y="518"/>
                </a:cubicBezTo>
                <a:lnTo>
                  <a:pt x="82" y="518"/>
                </a:lnTo>
                <a:cubicBezTo>
                  <a:pt x="82" y="529"/>
                  <a:pt x="73" y="539"/>
                  <a:pt x="61" y="539"/>
                </a:cubicBezTo>
                <a:close/>
                <a:moveTo>
                  <a:pt x="61" y="166"/>
                </a:moveTo>
                <a:lnTo>
                  <a:pt x="61" y="166"/>
                </a:lnTo>
                <a:cubicBezTo>
                  <a:pt x="73" y="166"/>
                  <a:pt x="82" y="175"/>
                  <a:pt x="82" y="187"/>
                </a:cubicBezTo>
                <a:lnTo>
                  <a:pt x="82" y="187"/>
                </a:lnTo>
                <a:cubicBezTo>
                  <a:pt x="82" y="199"/>
                  <a:pt x="73" y="208"/>
                  <a:pt x="61" y="208"/>
                </a:cubicBezTo>
                <a:lnTo>
                  <a:pt x="61" y="208"/>
                </a:lnTo>
                <a:cubicBezTo>
                  <a:pt x="50" y="208"/>
                  <a:pt x="41" y="199"/>
                  <a:pt x="41" y="187"/>
                </a:cubicBezTo>
                <a:lnTo>
                  <a:pt x="41" y="187"/>
                </a:lnTo>
                <a:cubicBezTo>
                  <a:pt x="41" y="175"/>
                  <a:pt x="50" y="166"/>
                  <a:pt x="61" y="166"/>
                </a:cubicBezTo>
                <a:close/>
                <a:moveTo>
                  <a:pt x="704" y="125"/>
                </a:moveTo>
                <a:lnTo>
                  <a:pt x="41" y="125"/>
                </a:lnTo>
                <a:lnTo>
                  <a:pt x="41" y="125"/>
                </a:lnTo>
                <a:cubicBezTo>
                  <a:pt x="18" y="125"/>
                  <a:pt x="0" y="143"/>
                  <a:pt x="0" y="166"/>
                </a:cubicBezTo>
                <a:lnTo>
                  <a:pt x="0" y="539"/>
                </a:lnTo>
                <a:lnTo>
                  <a:pt x="0" y="539"/>
                </a:lnTo>
                <a:cubicBezTo>
                  <a:pt x="0" y="562"/>
                  <a:pt x="18" y="580"/>
                  <a:pt x="41" y="580"/>
                </a:cubicBezTo>
                <a:lnTo>
                  <a:pt x="704" y="580"/>
                </a:lnTo>
                <a:lnTo>
                  <a:pt x="704" y="580"/>
                </a:lnTo>
                <a:cubicBezTo>
                  <a:pt x="726" y="580"/>
                  <a:pt x="745" y="562"/>
                  <a:pt x="745" y="539"/>
                </a:cubicBezTo>
                <a:lnTo>
                  <a:pt x="745" y="166"/>
                </a:lnTo>
                <a:lnTo>
                  <a:pt x="745" y="166"/>
                </a:lnTo>
                <a:cubicBezTo>
                  <a:pt x="745" y="143"/>
                  <a:pt x="726" y="125"/>
                  <a:pt x="704" y="125"/>
                </a:cubicBezTo>
                <a:close/>
                <a:moveTo>
                  <a:pt x="186" y="208"/>
                </a:moveTo>
                <a:lnTo>
                  <a:pt x="186" y="208"/>
                </a:lnTo>
                <a:cubicBezTo>
                  <a:pt x="175" y="208"/>
                  <a:pt x="165" y="217"/>
                  <a:pt x="165" y="228"/>
                </a:cubicBezTo>
                <a:lnTo>
                  <a:pt x="165" y="228"/>
                </a:lnTo>
                <a:cubicBezTo>
                  <a:pt x="165" y="240"/>
                  <a:pt x="175" y="249"/>
                  <a:pt x="186" y="249"/>
                </a:cubicBezTo>
                <a:lnTo>
                  <a:pt x="186" y="249"/>
                </a:lnTo>
                <a:cubicBezTo>
                  <a:pt x="197" y="249"/>
                  <a:pt x="206" y="240"/>
                  <a:pt x="206" y="228"/>
                </a:cubicBezTo>
                <a:lnTo>
                  <a:pt x="206" y="228"/>
                </a:lnTo>
                <a:cubicBezTo>
                  <a:pt x="206" y="217"/>
                  <a:pt x="197" y="208"/>
                  <a:pt x="186" y="20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5" name="Freeform 47">
            <a:extLst>
              <a:ext uri="{FF2B5EF4-FFF2-40B4-BE49-F238E27FC236}">
                <a16:creationId xmlns:a16="http://schemas.microsoft.com/office/drawing/2014/main" xmlns="" id="{336619E3-7DFC-264F-A32A-F47A8F211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217" y="1964953"/>
            <a:ext cx="426554" cy="340007"/>
          </a:xfrm>
          <a:custGeom>
            <a:avLst/>
            <a:gdLst>
              <a:gd name="T0" fmla="*/ 41 w 912"/>
              <a:gd name="T1" fmla="*/ 311 h 726"/>
              <a:gd name="T2" fmla="*/ 869 w 912"/>
              <a:gd name="T3" fmla="*/ 269 h 726"/>
              <a:gd name="T4" fmla="*/ 801 w 912"/>
              <a:gd name="T5" fmla="*/ 435 h 726"/>
              <a:gd name="T6" fmla="*/ 677 w 912"/>
              <a:gd name="T7" fmla="*/ 352 h 726"/>
              <a:gd name="T8" fmla="*/ 801 w 912"/>
              <a:gd name="T9" fmla="*/ 435 h 726"/>
              <a:gd name="T10" fmla="*/ 644 w 912"/>
              <a:gd name="T11" fmla="*/ 559 h 726"/>
              <a:gd name="T12" fmla="*/ 793 w 912"/>
              <a:gd name="T13" fmla="*/ 476 h 726"/>
              <a:gd name="T14" fmla="*/ 749 w 912"/>
              <a:gd name="T15" fmla="*/ 683 h 726"/>
              <a:gd name="T16" fmla="*/ 637 w 912"/>
              <a:gd name="T17" fmla="*/ 600 h 726"/>
              <a:gd name="T18" fmla="*/ 749 w 912"/>
              <a:gd name="T19" fmla="*/ 683 h 726"/>
              <a:gd name="T20" fmla="*/ 476 w 912"/>
              <a:gd name="T21" fmla="*/ 352 h 726"/>
              <a:gd name="T22" fmla="*/ 622 w 912"/>
              <a:gd name="T23" fmla="*/ 435 h 726"/>
              <a:gd name="T24" fmla="*/ 603 w 912"/>
              <a:gd name="T25" fmla="*/ 559 h 726"/>
              <a:gd name="T26" fmla="*/ 476 w 912"/>
              <a:gd name="T27" fmla="*/ 476 h 726"/>
              <a:gd name="T28" fmla="*/ 603 w 912"/>
              <a:gd name="T29" fmla="*/ 559 h 726"/>
              <a:gd name="T30" fmla="*/ 476 w 912"/>
              <a:gd name="T31" fmla="*/ 683 h 726"/>
              <a:gd name="T32" fmla="*/ 596 w 912"/>
              <a:gd name="T33" fmla="*/ 600 h 726"/>
              <a:gd name="T34" fmla="*/ 434 w 912"/>
              <a:gd name="T35" fmla="*/ 435 h 726"/>
              <a:gd name="T36" fmla="*/ 275 w 912"/>
              <a:gd name="T37" fmla="*/ 352 h 726"/>
              <a:gd name="T38" fmla="*/ 434 w 912"/>
              <a:gd name="T39" fmla="*/ 435 h 726"/>
              <a:gd name="T40" fmla="*/ 308 w 912"/>
              <a:gd name="T41" fmla="*/ 559 h 726"/>
              <a:gd name="T42" fmla="*/ 434 w 912"/>
              <a:gd name="T43" fmla="*/ 476 h 726"/>
              <a:gd name="T44" fmla="*/ 434 w 912"/>
              <a:gd name="T45" fmla="*/ 683 h 726"/>
              <a:gd name="T46" fmla="*/ 315 w 912"/>
              <a:gd name="T47" fmla="*/ 600 h 726"/>
              <a:gd name="T48" fmla="*/ 434 w 912"/>
              <a:gd name="T49" fmla="*/ 683 h 726"/>
              <a:gd name="T50" fmla="*/ 144 w 912"/>
              <a:gd name="T51" fmla="*/ 600 h 726"/>
              <a:gd name="T52" fmla="*/ 286 w 912"/>
              <a:gd name="T53" fmla="*/ 683 h 726"/>
              <a:gd name="T54" fmla="*/ 118 w 912"/>
              <a:gd name="T55" fmla="*/ 476 h 726"/>
              <a:gd name="T56" fmla="*/ 267 w 912"/>
              <a:gd name="T57" fmla="*/ 559 h 726"/>
              <a:gd name="T58" fmla="*/ 118 w 912"/>
              <a:gd name="T59" fmla="*/ 476 h 726"/>
              <a:gd name="T60" fmla="*/ 234 w 912"/>
              <a:gd name="T61" fmla="*/ 352 h 726"/>
              <a:gd name="T62" fmla="*/ 110 w 912"/>
              <a:gd name="T63" fmla="*/ 435 h 726"/>
              <a:gd name="T64" fmla="*/ 869 w 912"/>
              <a:gd name="T65" fmla="*/ 228 h 726"/>
              <a:gd name="T66" fmla="*/ 41 w 912"/>
              <a:gd name="T67" fmla="*/ 228 h 726"/>
              <a:gd name="T68" fmla="*/ 0 w 912"/>
              <a:gd name="T69" fmla="*/ 311 h 726"/>
              <a:gd name="T70" fmla="*/ 41 w 912"/>
              <a:gd name="T71" fmla="*/ 352 h 726"/>
              <a:gd name="T72" fmla="*/ 125 w 912"/>
              <a:gd name="T73" fmla="*/ 709 h 726"/>
              <a:gd name="T74" fmla="*/ 125 w 912"/>
              <a:gd name="T75" fmla="*/ 709 h 726"/>
              <a:gd name="T76" fmla="*/ 766 w 912"/>
              <a:gd name="T77" fmla="*/ 725 h 726"/>
              <a:gd name="T78" fmla="*/ 785 w 912"/>
              <a:gd name="T79" fmla="*/ 709 h 726"/>
              <a:gd name="T80" fmla="*/ 861 w 912"/>
              <a:gd name="T81" fmla="*/ 352 h 726"/>
              <a:gd name="T82" fmla="*/ 869 w 912"/>
              <a:gd name="T83" fmla="*/ 352 h 726"/>
              <a:gd name="T84" fmla="*/ 911 w 912"/>
              <a:gd name="T85" fmla="*/ 269 h 726"/>
              <a:gd name="T86" fmla="*/ 869 w 912"/>
              <a:gd name="T87" fmla="*/ 228 h 726"/>
              <a:gd name="T88" fmla="*/ 559 w 912"/>
              <a:gd name="T89" fmla="*/ 42 h 726"/>
              <a:gd name="T90" fmla="*/ 579 w 912"/>
              <a:gd name="T91" fmla="*/ 21 h 726"/>
              <a:gd name="T92" fmla="*/ 559 w 912"/>
              <a:gd name="T93" fmla="*/ 0 h 726"/>
              <a:gd name="T94" fmla="*/ 352 w 912"/>
              <a:gd name="T95" fmla="*/ 0 h 726"/>
              <a:gd name="T96" fmla="*/ 331 w 912"/>
              <a:gd name="T97" fmla="*/ 21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2" h="726">
                <a:moveTo>
                  <a:pt x="869" y="311"/>
                </a:moveTo>
                <a:lnTo>
                  <a:pt x="41" y="311"/>
                </a:lnTo>
                <a:lnTo>
                  <a:pt x="41" y="269"/>
                </a:lnTo>
                <a:lnTo>
                  <a:pt x="869" y="269"/>
                </a:lnTo>
                <a:lnTo>
                  <a:pt x="869" y="311"/>
                </a:lnTo>
                <a:close/>
                <a:moveTo>
                  <a:pt x="801" y="435"/>
                </a:moveTo>
                <a:lnTo>
                  <a:pt x="664" y="435"/>
                </a:lnTo>
                <a:lnTo>
                  <a:pt x="677" y="352"/>
                </a:lnTo>
                <a:lnTo>
                  <a:pt x="819" y="352"/>
                </a:lnTo>
                <a:lnTo>
                  <a:pt x="801" y="435"/>
                </a:lnTo>
                <a:close/>
                <a:moveTo>
                  <a:pt x="775" y="559"/>
                </a:moveTo>
                <a:lnTo>
                  <a:pt x="644" y="559"/>
                </a:lnTo>
                <a:lnTo>
                  <a:pt x="657" y="476"/>
                </a:lnTo>
                <a:lnTo>
                  <a:pt x="793" y="476"/>
                </a:lnTo>
                <a:lnTo>
                  <a:pt x="775" y="559"/>
                </a:lnTo>
                <a:close/>
                <a:moveTo>
                  <a:pt x="749" y="683"/>
                </a:moveTo>
                <a:lnTo>
                  <a:pt x="624" y="683"/>
                </a:lnTo>
                <a:lnTo>
                  <a:pt x="637" y="600"/>
                </a:lnTo>
                <a:lnTo>
                  <a:pt x="766" y="600"/>
                </a:lnTo>
                <a:lnTo>
                  <a:pt x="749" y="683"/>
                </a:lnTo>
                <a:close/>
                <a:moveTo>
                  <a:pt x="476" y="435"/>
                </a:moveTo>
                <a:lnTo>
                  <a:pt x="476" y="352"/>
                </a:lnTo>
                <a:lnTo>
                  <a:pt x="635" y="352"/>
                </a:lnTo>
                <a:lnTo>
                  <a:pt x="622" y="435"/>
                </a:lnTo>
                <a:lnTo>
                  <a:pt x="476" y="435"/>
                </a:lnTo>
                <a:close/>
                <a:moveTo>
                  <a:pt x="603" y="559"/>
                </a:moveTo>
                <a:lnTo>
                  <a:pt x="476" y="559"/>
                </a:lnTo>
                <a:lnTo>
                  <a:pt x="476" y="476"/>
                </a:lnTo>
                <a:lnTo>
                  <a:pt x="615" y="476"/>
                </a:lnTo>
                <a:lnTo>
                  <a:pt x="603" y="559"/>
                </a:lnTo>
                <a:close/>
                <a:moveTo>
                  <a:pt x="583" y="683"/>
                </a:moveTo>
                <a:lnTo>
                  <a:pt x="476" y="683"/>
                </a:lnTo>
                <a:lnTo>
                  <a:pt x="476" y="600"/>
                </a:lnTo>
                <a:lnTo>
                  <a:pt x="596" y="600"/>
                </a:lnTo>
                <a:lnTo>
                  <a:pt x="583" y="683"/>
                </a:lnTo>
                <a:close/>
                <a:moveTo>
                  <a:pt x="434" y="435"/>
                </a:moveTo>
                <a:lnTo>
                  <a:pt x="289" y="435"/>
                </a:lnTo>
                <a:lnTo>
                  <a:pt x="275" y="352"/>
                </a:lnTo>
                <a:lnTo>
                  <a:pt x="434" y="352"/>
                </a:lnTo>
                <a:lnTo>
                  <a:pt x="434" y="435"/>
                </a:lnTo>
                <a:close/>
                <a:moveTo>
                  <a:pt x="434" y="559"/>
                </a:moveTo>
                <a:lnTo>
                  <a:pt x="308" y="559"/>
                </a:lnTo>
                <a:lnTo>
                  <a:pt x="295" y="476"/>
                </a:lnTo>
                <a:lnTo>
                  <a:pt x="434" y="476"/>
                </a:lnTo>
                <a:lnTo>
                  <a:pt x="434" y="559"/>
                </a:lnTo>
                <a:close/>
                <a:moveTo>
                  <a:pt x="434" y="683"/>
                </a:moveTo>
                <a:lnTo>
                  <a:pt x="328" y="683"/>
                </a:lnTo>
                <a:lnTo>
                  <a:pt x="315" y="600"/>
                </a:lnTo>
                <a:lnTo>
                  <a:pt x="434" y="600"/>
                </a:lnTo>
                <a:lnTo>
                  <a:pt x="434" y="683"/>
                </a:lnTo>
                <a:close/>
                <a:moveTo>
                  <a:pt x="162" y="683"/>
                </a:moveTo>
                <a:lnTo>
                  <a:pt x="144" y="600"/>
                </a:lnTo>
                <a:lnTo>
                  <a:pt x="273" y="600"/>
                </a:lnTo>
                <a:lnTo>
                  <a:pt x="286" y="683"/>
                </a:lnTo>
                <a:lnTo>
                  <a:pt x="162" y="683"/>
                </a:lnTo>
                <a:close/>
                <a:moveTo>
                  <a:pt x="118" y="476"/>
                </a:moveTo>
                <a:lnTo>
                  <a:pt x="254" y="476"/>
                </a:lnTo>
                <a:lnTo>
                  <a:pt x="267" y="559"/>
                </a:lnTo>
                <a:lnTo>
                  <a:pt x="135" y="559"/>
                </a:lnTo>
                <a:lnTo>
                  <a:pt x="118" y="476"/>
                </a:lnTo>
                <a:close/>
                <a:moveTo>
                  <a:pt x="92" y="352"/>
                </a:moveTo>
                <a:lnTo>
                  <a:pt x="234" y="352"/>
                </a:lnTo>
                <a:lnTo>
                  <a:pt x="247" y="435"/>
                </a:lnTo>
                <a:lnTo>
                  <a:pt x="110" y="435"/>
                </a:lnTo>
                <a:lnTo>
                  <a:pt x="92" y="352"/>
                </a:lnTo>
                <a:close/>
                <a:moveTo>
                  <a:pt x="869" y="228"/>
                </a:moveTo>
                <a:lnTo>
                  <a:pt x="41" y="228"/>
                </a:lnTo>
                <a:lnTo>
                  <a:pt x="41" y="228"/>
                </a:lnTo>
                <a:cubicBezTo>
                  <a:pt x="18" y="228"/>
                  <a:pt x="0" y="247"/>
                  <a:pt x="0" y="269"/>
                </a:cubicBezTo>
                <a:lnTo>
                  <a:pt x="0" y="311"/>
                </a:lnTo>
                <a:lnTo>
                  <a:pt x="0" y="311"/>
                </a:lnTo>
                <a:cubicBezTo>
                  <a:pt x="0" y="334"/>
                  <a:pt x="18" y="352"/>
                  <a:pt x="41" y="352"/>
                </a:cubicBezTo>
                <a:lnTo>
                  <a:pt x="50" y="352"/>
                </a:lnTo>
                <a:lnTo>
                  <a:pt x="125" y="709"/>
                </a:lnTo>
                <a:lnTo>
                  <a:pt x="125" y="709"/>
                </a:lnTo>
                <a:lnTo>
                  <a:pt x="125" y="709"/>
                </a:lnTo>
                <a:cubicBezTo>
                  <a:pt x="127" y="718"/>
                  <a:pt x="135" y="725"/>
                  <a:pt x="145" y="725"/>
                </a:cubicBezTo>
                <a:lnTo>
                  <a:pt x="766" y="725"/>
                </a:lnTo>
                <a:lnTo>
                  <a:pt x="766" y="725"/>
                </a:lnTo>
                <a:cubicBezTo>
                  <a:pt x="776" y="725"/>
                  <a:pt x="783" y="718"/>
                  <a:pt x="785" y="709"/>
                </a:cubicBezTo>
                <a:lnTo>
                  <a:pt x="786" y="709"/>
                </a:lnTo>
                <a:lnTo>
                  <a:pt x="861" y="352"/>
                </a:lnTo>
                <a:lnTo>
                  <a:pt x="869" y="352"/>
                </a:lnTo>
                <a:lnTo>
                  <a:pt x="869" y="352"/>
                </a:lnTo>
                <a:cubicBezTo>
                  <a:pt x="892" y="352"/>
                  <a:pt x="911" y="334"/>
                  <a:pt x="911" y="311"/>
                </a:cubicBezTo>
                <a:lnTo>
                  <a:pt x="911" y="269"/>
                </a:lnTo>
                <a:lnTo>
                  <a:pt x="911" y="269"/>
                </a:lnTo>
                <a:cubicBezTo>
                  <a:pt x="911" y="247"/>
                  <a:pt x="892" y="228"/>
                  <a:pt x="869" y="228"/>
                </a:cubicBezTo>
                <a:close/>
                <a:moveTo>
                  <a:pt x="352" y="42"/>
                </a:moveTo>
                <a:lnTo>
                  <a:pt x="559" y="42"/>
                </a:lnTo>
                <a:lnTo>
                  <a:pt x="559" y="42"/>
                </a:lnTo>
                <a:cubicBezTo>
                  <a:pt x="570" y="42"/>
                  <a:pt x="579" y="32"/>
                  <a:pt x="579" y="21"/>
                </a:cubicBezTo>
                <a:lnTo>
                  <a:pt x="579" y="21"/>
                </a:lnTo>
                <a:cubicBezTo>
                  <a:pt x="579" y="10"/>
                  <a:pt x="570" y="0"/>
                  <a:pt x="559" y="0"/>
                </a:cubicBezTo>
                <a:lnTo>
                  <a:pt x="352" y="0"/>
                </a:lnTo>
                <a:lnTo>
                  <a:pt x="352" y="0"/>
                </a:lnTo>
                <a:cubicBezTo>
                  <a:pt x="340" y="0"/>
                  <a:pt x="331" y="10"/>
                  <a:pt x="331" y="21"/>
                </a:cubicBezTo>
                <a:lnTo>
                  <a:pt x="331" y="21"/>
                </a:lnTo>
                <a:cubicBezTo>
                  <a:pt x="331" y="32"/>
                  <a:pt x="340" y="42"/>
                  <a:pt x="352" y="4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6" name="Freeform 48">
            <a:extLst>
              <a:ext uri="{FF2B5EF4-FFF2-40B4-BE49-F238E27FC236}">
                <a16:creationId xmlns:a16="http://schemas.microsoft.com/office/drawing/2014/main" xmlns="" id="{F1835EF2-6F61-8949-9C1F-121EE2FFF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4185" y="5572336"/>
            <a:ext cx="426554" cy="387401"/>
          </a:xfrm>
          <a:custGeom>
            <a:avLst/>
            <a:gdLst>
              <a:gd name="T0" fmla="*/ 42 w 912"/>
              <a:gd name="T1" fmla="*/ 414 h 829"/>
              <a:gd name="T2" fmla="*/ 870 w 912"/>
              <a:gd name="T3" fmla="*/ 372 h 829"/>
              <a:gd name="T4" fmla="*/ 802 w 912"/>
              <a:gd name="T5" fmla="*/ 538 h 829"/>
              <a:gd name="T6" fmla="*/ 677 w 912"/>
              <a:gd name="T7" fmla="*/ 455 h 829"/>
              <a:gd name="T8" fmla="*/ 802 w 912"/>
              <a:gd name="T9" fmla="*/ 538 h 829"/>
              <a:gd name="T10" fmla="*/ 644 w 912"/>
              <a:gd name="T11" fmla="*/ 662 h 829"/>
              <a:gd name="T12" fmla="*/ 793 w 912"/>
              <a:gd name="T13" fmla="*/ 579 h 829"/>
              <a:gd name="T14" fmla="*/ 749 w 912"/>
              <a:gd name="T15" fmla="*/ 786 h 829"/>
              <a:gd name="T16" fmla="*/ 637 w 912"/>
              <a:gd name="T17" fmla="*/ 704 h 829"/>
              <a:gd name="T18" fmla="*/ 749 w 912"/>
              <a:gd name="T19" fmla="*/ 786 h 829"/>
              <a:gd name="T20" fmla="*/ 477 w 912"/>
              <a:gd name="T21" fmla="*/ 455 h 829"/>
              <a:gd name="T22" fmla="*/ 622 w 912"/>
              <a:gd name="T23" fmla="*/ 538 h 829"/>
              <a:gd name="T24" fmla="*/ 603 w 912"/>
              <a:gd name="T25" fmla="*/ 662 h 829"/>
              <a:gd name="T26" fmla="*/ 477 w 912"/>
              <a:gd name="T27" fmla="*/ 579 h 829"/>
              <a:gd name="T28" fmla="*/ 603 w 912"/>
              <a:gd name="T29" fmla="*/ 662 h 829"/>
              <a:gd name="T30" fmla="*/ 477 w 912"/>
              <a:gd name="T31" fmla="*/ 786 h 829"/>
              <a:gd name="T32" fmla="*/ 596 w 912"/>
              <a:gd name="T33" fmla="*/ 704 h 829"/>
              <a:gd name="T34" fmla="*/ 435 w 912"/>
              <a:gd name="T35" fmla="*/ 538 h 829"/>
              <a:gd name="T36" fmla="*/ 276 w 912"/>
              <a:gd name="T37" fmla="*/ 455 h 829"/>
              <a:gd name="T38" fmla="*/ 435 w 912"/>
              <a:gd name="T39" fmla="*/ 538 h 829"/>
              <a:gd name="T40" fmla="*/ 308 w 912"/>
              <a:gd name="T41" fmla="*/ 662 h 829"/>
              <a:gd name="T42" fmla="*/ 435 w 912"/>
              <a:gd name="T43" fmla="*/ 579 h 829"/>
              <a:gd name="T44" fmla="*/ 435 w 912"/>
              <a:gd name="T45" fmla="*/ 786 h 829"/>
              <a:gd name="T46" fmla="*/ 315 w 912"/>
              <a:gd name="T47" fmla="*/ 704 h 829"/>
              <a:gd name="T48" fmla="*/ 435 w 912"/>
              <a:gd name="T49" fmla="*/ 786 h 829"/>
              <a:gd name="T50" fmla="*/ 144 w 912"/>
              <a:gd name="T51" fmla="*/ 704 h 829"/>
              <a:gd name="T52" fmla="*/ 287 w 912"/>
              <a:gd name="T53" fmla="*/ 786 h 829"/>
              <a:gd name="T54" fmla="*/ 118 w 912"/>
              <a:gd name="T55" fmla="*/ 579 h 829"/>
              <a:gd name="T56" fmla="*/ 267 w 912"/>
              <a:gd name="T57" fmla="*/ 662 h 829"/>
              <a:gd name="T58" fmla="*/ 118 w 912"/>
              <a:gd name="T59" fmla="*/ 579 h 829"/>
              <a:gd name="T60" fmla="*/ 234 w 912"/>
              <a:gd name="T61" fmla="*/ 455 h 829"/>
              <a:gd name="T62" fmla="*/ 110 w 912"/>
              <a:gd name="T63" fmla="*/ 538 h 829"/>
              <a:gd name="T64" fmla="*/ 870 w 912"/>
              <a:gd name="T65" fmla="*/ 330 h 829"/>
              <a:gd name="T66" fmla="*/ 42 w 912"/>
              <a:gd name="T67" fmla="*/ 330 h 829"/>
              <a:gd name="T68" fmla="*/ 0 w 912"/>
              <a:gd name="T69" fmla="*/ 414 h 829"/>
              <a:gd name="T70" fmla="*/ 42 w 912"/>
              <a:gd name="T71" fmla="*/ 455 h 829"/>
              <a:gd name="T72" fmla="*/ 125 w 912"/>
              <a:gd name="T73" fmla="*/ 812 h 829"/>
              <a:gd name="T74" fmla="*/ 126 w 912"/>
              <a:gd name="T75" fmla="*/ 812 h 829"/>
              <a:gd name="T76" fmla="*/ 766 w 912"/>
              <a:gd name="T77" fmla="*/ 828 h 829"/>
              <a:gd name="T78" fmla="*/ 786 w 912"/>
              <a:gd name="T79" fmla="*/ 812 h 829"/>
              <a:gd name="T80" fmla="*/ 861 w 912"/>
              <a:gd name="T81" fmla="*/ 455 h 829"/>
              <a:gd name="T82" fmla="*/ 870 w 912"/>
              <a:gd name="T83" fmla="*/ 455 h 829"/>
              <a:gd name="T84" fmla="*/ 911 w 912"/>
              <a:gd name="T85" fmla="*/ 372 h 829"/>
              <a:gd name="T86" fmla="*/ 870 w 912"/>
              <a:gd name="T87" fmla="*/ 330 h 829"/>
              <a:gd name="T88" fmla="*/ 435 w 912"/>
              <a:gd name="T89" fmla="*/ 145 h 829"/>
              <a:gd name="T90" fmla="*/ 435 w 912"/>
              <a:gd name="T91" fmla="*/ 227 h 829"/>
              <a:gd name="T92" fmla="*/ 456 w 912"/>
              <a:gd name="T93" fmla="*/ 248 h 829"/>
              <a:gd name="T94" fmla="*/ 477 w 912"/>
              <a:gd name="T95" fmla="*/ 145 h 829"/>
              <a:gd name="T96" fmla="*/ 559 w 912"/>
              <a:gd name="T97" fmla="*/ 145 h 829"/>
              <a:gd name="T98" fmla="*/ 580 w 912"/>
              <a:gd name="T99" fmla="*/ 124 h 829"/>
              <a:gd name="T100" fmla="*/ 477 w 912"/>
              <a:gd name="T101" fmla="*/ 103 h 829"/>
              <a:gd name="T102" fmla="*/ 477 w 912"/>
              <a:gd name="T103" fmla="*/ 20 h 829"/>
              <a:gd name="T104" fmla="*/ 456 w 912"/>
              <a:gd name="T105" fmla="*/ 0 h 829"/>
              <a:gd name="T106" fmla="*/ 435 w 912"/>
              <a:gd name="T107" fmla="*/ 103 h 829"/>
              <a:gd name="T108" fmla="*/ 352 w 912"/>
              <a:gd name="T109" fmla="*/ 103 h 829"/>
              <a:gd name="T110" fmla="*/ 332 w 912"/>
              <a:gd name="T111" fmla="*/ 124 h 829"/>
              <a:gd name="T112" fmla="*/ 870 w 912"/>
              <a:gd name="T113" fmla="*/ 33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12" h="829">
                <a:moveTo>
                  <a:pt x="870" y="414"/>
                </a:moveTo>
                <a:lnTo>
                  <a:pt x="42" y="414"/>
                </a:lnTo>
                <a:lnTo>
                  <a:pt x="42" y="372"/>
                </a:lnTo>
                <a:lnTo>
                  <a:pt x="870" y="372"/>
                </a:lnTo>
                <a:lnTo>
                  <a:pt x="870" y="414"/>
                </a:lnTo>
                <a:close/>
                <a:moveTo>
                  <a:pt x="802" y="538"/>
                </a:moveTo>
                <a:lnTo>
                  <a:pt x="664" y="538"/>
                </a:lnTo>
                <a:lnTo>
                  <a:pt x="677" y="455"/>
                </a:lnTo>
                <a:lnTo>
                  <a:pt x="819" y="455"/>
                </a:lnTo>
                <a:lnTo>
                  <a:pt x="802" y="538"/>
                </a:lnTo>
                <a:close/>
                <a:moveTo>
                  <a:pt x="776" y="662"/>
                </a:moveTo>
                <a:lnTo>
                  <a:pt x="644" y="662"/>
                </a:lnTo>
                <a:lnTo>
                  <a:pt x="657" y="579"/>
                </a:lnTo>
                <a:lnTo>
                  <a:pt x="793" y="579"/>
                </a:lnTo>
                <a:lnTo>
                  <a:pt x="776" y="662"/>
                </a:lnTo>
                <a:close/>
                <a:moveTo>
                  <a:pt x="749" y="786"/>
                </a:moveTo>
                <a:lnTo>
                  <a:pt x="625" y="786"/>
                </a:lnTo>
                <a:lnTo>
                  <a:pt x="637" y="704"/>
                </a:lnTo>
                <a:lnTo>
                  <a:pt x="767" y="704"/>
                </a:lnTo>
                <a:lnTo>
                  <a:pt x="749" y="786"/>
                </a:lnTo>
                <a:close/>
                <a:moveTo>
                  <a:pt x="477" y="538"/>
                </a:moveTo>
                <a:lnTo>
                  <a:pt x="477" y="455"/>
                </a:lnTo>
                <a:lnTo>
                  <a:pt x="635" y="455"/>
                </a:lnTo>
                <a:lnTo>
                  <a:pt x="622" y="538"/>
                </a:lnTo>
                <a:lnTo>
                  <a:pt x="477" y="538"/>
                </a:lnTo>
                <a:close/>
                <a:moveTo>
                  <a:pt x="603" y="662"/>
                </a:moveTo>
                <a:lnTo>
                  <a:pt x="477" y="662"/>
                </a:lnTo>
                <a:lnTo>
                  <a:pt x="477" y="579"/>
                </a:lnTo>
                <a:lnTo>
                  <a:pt x="616" y="579"/>
                </a:lnTo>
                <a:lnTo>
                  <a:pt x="603" y="662"/>
                </a:lnTo>
                <a:close/>
                <a:moveTo>
                  <a:pt x="583" y="786"/>
                </a:moveTo>
                <a:lnTo>
                  <a:pt x="477" y="786"/>
                </a:lnTo>
                <a:lnTo>
                  <a:pt x="477" y="704"/>
                </a:lnTo>
                <a:lnTo>
                  <a:pt x="596" y="704"/>
                </a:lnTo>
                <a:lnTo>
                  <a:pt x="583" y="786"/>
                </a:lnTo>
                <a:close/>
                <a:moveTo>
                  <a:pt x="435" y="538"/>
                </a:moveTo>
                <a:lnTo>
                  <a:pt x="289" y="538"/>
                </a:lnTo>
                <a:lnTo>
                  <a:pt x="276" y="455"/>
                </a:lnTo>
                <a:lnTo>
                  <a:pt x="435" y="455"/>
                </a:lnTo>
                <a:lnTo>
                  <a:pt x="435" y="538"/>
                </a:lnTo>
                <a:close/>
                <a:moveTo>
                  <a:pt x="435" y="662"/>
                </a:moveTo>
                <a:lnTo>
                  <a:pt x="308" y="662"/>
                </a:lnTo>
                <a:lnTo>
                  <a:pt x="295" y="579"/>
                </a:lnTo>
                <a:lnTo>
                  <a:pt x="435" y="579"/>
                </a:lnTo>
                <a:lnTo>
                  <a:pt x="435" y="662"/>
                </a:lnTo>
                <a:close/>
                <a:moveTo>
                  <a:pt x="435" y="786"/>
                </a:moveTo>
                <a:lnTo>
                  <a:pt x="328" y="786"/>
                </a:lnTo>
                <a:lnTo>
                  <a:pt x="315" y="704"/>
                </a:lnTo>
                <a:lnTo>
                  <a:pt x="435" y="704"/>
                </a:lnTo>
                <a:lnTo>
                  <a:pt x="435" y="786"/>
                </a:lnTo>
                <a:close/>
                <a:moveTo>
                  <a:pt x="162" y="786"/>
                </a:moveTo>
                <a:lnTo>
                  <a:pt x="144" y="704"/>
                </a:lnTo>
                <a:lnTo>
                  <a:pt x="273" y="704"/>
                </a:lnTo>
                <a:lnTo>
                  <a:pt x="287" y="786"/>
                </a:lnTo>
                <a:lnTo>
                  <a:pt x="162" y="786"/>
                </a:lnTo>
                <a:close/>
                <a:moveTo>
                  <a:pt x="118" y="579"/>
                </a:moveTo>
                <a:lnTo>
                  <a:pt x="254" y="579"/>
                </a:lnTo>
                <a:lnTo>
                  <a:pt x="267" y="662"/>
                </a:lnTo>
                <a:lnTo>
                  <a:pt x="136" y="662"/>
                </a:lnTo>
                <a:lnTo>
                  <a:pt x="118" y="579"/>
                </a:lnTo>
                <a:close/>
                <a:moveTo>
                  <a:pt x="92" y="455"/>
                </a:moveTo>
                <a:lnTo>
                  <a:pt x="234" y="455"/>
                </a:lnTo>
                <a:lnTo>
                  <a:pt x="247" y="538"/>
                </a:lnTo>
                <a:lnTo>
                  <a:pt x="110" y="538"/>
                </a:lnTo>
                <a:lnTo>
                  <a:pt x="92" y="455"/>
                </a:lnTo>
                <a:close/>
                <a:moveTo>
                  <a:pt x="870" y="330"/>
                </a:moveTo>
                <a:lnTo>
                  <a:pt x="42" y="330"/>
                </a:lnTo>
                <a:lnTo>
                  <a:pt x="42" y="330"/>
                </a:lnTo>
                <a:cubicBezTo>
                  <a:pt x="18" y="330"/>
                  <a:pt x="0" y="349"/>
                  <a:pt x="0" y="372"/>
                </a:cubicBezTo>
                <a:lnTo>
                  <a:pt x="0" y="414"/>
                </a:lnTo>
                <a:lnTo>
                  <a:pt x="0" y="414"/>
                </a:lnTo>
                <a:cubicBezTo>
                  <a:pt x="0" y="436"/>
                  <a:pt x="18" y="455"/>
                  <a:pt x="42" y="455"/>
                </a:cubicBezTo>
                <a:lnTo>
                  <a:pt x="50" y="455"/>
                </a:lnTo>
                <a:lnTo>
                  <a:pt x="125" y="812"/>
                </a:lnTo>
                <a:lnTo>
                  <a:pt x="126" y="812"/>
                </a:lnTo>
                <a:lnTo>
                  <a:pt x="126" y="812"/>
                </a:lnTo>
                <a:cubicBezTo>
                  <a:pt x="127" y="820"/>
                  <a:pt x="135" y="828"/>
                  <a:pt x="145" y="828"/>
                </a:cubicBezTo>
                <a:lnTo>
                  <a:pt x="766" y="828"/>
                </a:lnTo>
                <a:lnTo>
                  <a:pt x="766" y="828"/>
                </a:lnTo>
                <a:cubicBezTo>
                  <a:pt x="776" y="828"/>
                  <a:pt x="783" y="820"/>
                  <a:pt x="786" y="812"/>
                </a:cubicBezTo>
                <a:lnTo>
                  <a:pt x="786" y="812"/>
                </a:lnTo>
                <a:lnTo>
                  <a:pt x="861" y="455"/>
                </a:lnTo>
                <a:lnTo>
                  <a:pt x="870" y="455"/>
                </a:lnTo>
                <a:lnTo>
                  <a:pt x="870" y="455"/>
                </a:lnTo>
                <a:cubicBezTo>
                  <a:pt x="892" y="455"/>
                  <a:pt x="911" y="436"/>
                  <a:pt x="911" y="414"/>
                </a:cubicBezTo>
                <a:lnTo>
                  <a:pt x="911" y="372"/>
                </a:lnTo>
                <a:lnTo>
                  <a:pt x="911" y="372"/>
                </a:lnTo>
                <a:cubicBezTo>
                  <a:pt x="911" y="349"/>
                  <a:pt x="892" y="330"/>
                  <a:pt x="870" y="330"/>
                </a:cubicBezTo>
                <a:lnTo>
                  <a:pt x="352" y="145"/>
                </a:lnTo>
                <a:lnTo>
                  <a:pt x="435" y="145"/>
                </a:lnTo>
                <a:lnTo>
                  <a:pt x="435" y="227"/>
                </a:lnTo>
                <a:lnTo>
                  <a:pt x="435" y="227"/>
                </a:lnTo>
                <a:cubicBezTo>
                  <a:pt x="435" y="239"/>
                  <a:pt x="444" y="248"/>
                  <a:pt x="456" y="248"/>
                </a:cubicBezTo>
                <a:lnTo>
                  <a:pt x="456" y="248"/>
                </a:lnTo>
                <a:cubicBezTo>
                  <a:pt x="467" y="248"/>
                  <a:pt x="477" y="239"/>
                  <a:pt x="477" y="227"/>
                </a:cubicBezTo>
                <a:lnTo>
                  <a:pt x="477" y="145"/>
                </a:lnTo>
                <a:lnTo>
                  <a:pt x="559" y="145"/>
                </a:lnTo>
                <a:lnTo>
                  <a:pt x="559" y="145"/>
                </a:lnTo>
                <a:cubicBezTo>
                  <a:pt x="571" y="145"/>
                  <a:pt x="580" y="135"/>
                  <a:pt x="580" y="124"/>
                </a:cubicBezTo>
                <a:lnTo>
                  <a:pt x="580" y="124"/>
                </a:lnTo>
                <a:cubicBezTo>
                  <a:pt x="580" y="112"/>
                  <a:pt x="571" y="103"/>
                  <a:pt x="559" y="103"/>
                </a:cubicBezTo>
                <a:lnTo>
                  <a:pt x="477" y="103"/>
                </a:lnTo>
                <a:lnTo>
                  <a:pt x="477" y="20"/>
                </a:lnTo>
                <a:lnTo>
                  <a:pt x="477" y="20"/>
                </a:lnTo>
                <a:cubicBezTo>
                  <a:pt x="477" y="9"/>
                  <a:pt x="467" y="0"/>
                  <a:pt x="456" y="0"/>
                </a:cubicBezTo>
                <a:lnTo>
                  <a:pt x="456" y="0"/>
                </a:lnTo>
                <a:cubicBezTo>
                  <a:pt x="444" y="0"/>
                  <a:pt x="435" y="9"/>
                  <a:pt x="435" y="20"/>
                </a:cubicBezTo>
                <a:lnTo>
                  <a:pt x="435" y="103"/>
                </a:lnTo>
                <a:lnTo>
                  <a:pt x="352" y="103"/>
                </a:lnTo>
                <a:lnTo>
                  <a:pt x="352" y="103"/>
                </a:lnTo>
                <a:cubicBezTo>
                  <a:pt x="341" y="103"/>
                  <a:pt x="332" y="112"/>
                  <a:pt x="332" y="124"/>
                </a:cubicBezTo>
                <a:lnTo>
                  <a:pt x="332" y="124"/>
                </a:lnTo>
                <a:cubicBezTo>
                  <a:pt x="332" y="135"/>
                  <a:pt x="341" y="145"/>
                  <a:pt x="352" y="145"/>
                </a:cubicBezTo>
                <a:lnTo>
                  <a:pt x="870" y="3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7" name="Freeform 49">
            <a:extLst>
              <a:ext uri="{FF2B5EF4-FFF2-40B4-BE49-F238E27FC236}">
                <a16:creationId xmlns:a16="http://schemas.microsoft.com/office/drawing/2014/main" xmlns="" id="{3C7D13BB-774C-4C4C-9AC9-345905089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04" y="5347461"/>
            <a:ext cx="426554" cy="348248"/>
          </a:xfrm>
          <a:custGeom>
            <a:avLst/>
            <a:gdLst>
              <a:gd name="T0" fmla="*/ 777 w 913"/>
              <a:gd name="T1" fmla="*/ 447 h 746"/>
              <a:gd name="T2" fmla="*/ 803 w 913"/>
              <a:gd name="T3" fmla="*/ 362 h 746"/>
              <a:gd name="T4" fmla="*/ 822 w 913"/>
              <a:gd name="T5" fmla="*/ 179 h 746"/>
              <a:gd name="T6" fmla="*/ 754 w 913"/>
              <a:gd name="T7" fmla="*/ 100 h 746"/>
              <a:gd name="T8" fmla="*/ 642 w 913"/>
              <a:gd name="T9" fmla="*/ 92 h 746"/>
              <a:gd name="T10" fmla="*/ 655 w 913"/>
              <a:gd name="T11" fmla="*/ 131 h 746"/>
              <a:gd name="T12" fmla="*/ 684 w 913"/>
              <a:gd name="T13" fmla="*/ 124 h 746"/>
              <a:gd name="T14" fmla="*/ 731 w 913"/>
              <a:gd name="T15" fmla="*/ 135 h 746"/>
              <a:gd name="T16" fmla="*/ 783 w 913"/>
              <a:gd name="T17" fmla="*/ 195 h 746"/>
              <a:gd name="T18" fmla="*/ 770 w 913"/>
              <a:gd name="T19" fmla="*/ 273 h 746"/>
              <a:gd name="T20" fmla="*/ 769 w 913"/>
              <a:gd name="T21" fmla="*/ 338 h 746"/>
              <a:gd name="T22" fmla="*/ 768 w 913"/>
              <a:gd name="T23" fmla="*/ 340 h 746"/>
              <a:gd name="T24" fmla="*/ 735 w 913"/>
              <a:gd name="T25" fmla="*/ 447 h 746"/>
              <a:gd name="T26" fmla="*/ 868 w 913"/>
              <a:gd name="T27" fmla="*/ 621 h 746"/>
              <a:gd name="T28" fmla="*/ 798 w 913"/>
              <a:gd name="T29" fmla="*/ 663 h 746"/>
              <a:gd name="T30" fmla="*/ 912 w 913"/>
              <a:gd name="T31" fmla="*/ 642 h 746"/>
              <a:gd name="T32" fmla="*/ 189 w 913"/>
              <a:gd name="T33" fmla="*/ 704 h 746"/>
              <a:gd name="T34" fmla="*/ 303 w 913"/>
              <a:gd name="T35" fmla="*/ 603 h 746"/>
              <a:gd name="T36" fmla="*/ 406 w 913"/>
              <a:gd name="T37" fmla="*/ 468 h 746"/>
              <a:gd name="T38" fmla="*/ 356 w 913"/>
              <a:gd name="T39" fmla="*/ 334 h 746"/>
              <a:gd name="T40" fmla="*/ 357 w 913"/>
              <a:gd name="T41" fmla="*/ 277 h 746"/>
              <a:gd name="T42" fmla="*/ 337 w 913"/>
              <a:gd name="T43" fmla="*/ 139 h 746"/>
              <a:gd name="T44" fmla="*/ 411 w 913"/>
              <a:gd name="T45" fmla="*/ 60 h 746"/>
              <a:gd name="T46" fmla="*/ 482 w 913"/>
              <a:gd name="T47" fmla="*/ 41 h 746"/>
              <a:gd name="T48" fmla="*/ 520 w 913"/>
              <a:gd name="T49" fmla="*/ 50 h 746"/>
              <a:gd name="T50" fmla="*/ 564 w 913"/>
              <a:gd name="T51" fmla="*/ 246 h 746"/>
              <a:gd name="T52" fmla="*/ 557 w 913"/>
              <a:gd name="T53" fmla="*/ 279 h 746"/>
              <a:gd name="T54" fmla="*/ 551 w 913"/>
              <a:gd name="T55" fmla="*/ 342 h 746"/>
              <a:gd name="T56" fmla="*/ 505 w 913"/>
              <a:gd name="T57" fmla="*/ 468 h 746"/>
              <a:gd name="T58" fmla="*/ 611 w 913"/>
              <a:gd name="T59" fmla="*/ 603 h 746"/>
              <a:gd name="T60" fmla="*/ 621 w 913"/>
              <a:gd name="T61" fmla="*/ 564 h 746"/>
              <a:gd name="T62" fmla="*/ 547 w 913"/>
              <a:gd name="T63" fmla="*/ 468 h 746"/>
              <a:gd name="T64" fmla="*/ 597 w 913"/>
              <a:gd name="T65" fmla="*/ 270 h 746"/>
              <a:gd name="T66" fmla="*/ 600 w 913"/>
              <a:gd name="T67" fmla="*/ 97 h 746"/>
              <a:gd name="T68" fmla="*/ 482 w 913"/>
              <a:gd name="T69" fmla="*/ 0 h 746"/>
              <a:gd name="T70" fmla="*/ 394 w 913"/>
              <a:gd name="T71" fmla="*/ 22 h 746"/>
              <a:gd name="T72" fmla="*/ 317 w 913"/>
              <a:gd name="T73" fmla="*/ 268 h 746"/>
              <a:gd name="T74" fmla="*/ 323 w 913"/>
              <a:gd name="T75" fmla="*/ 359 h 746"/>
              <a:gd name="T76" fmla="*/ 291 w 913"/>
              <a:gd name="T77" fmla="*/ 564 h 746"/>
              <a:gd name="T78" fmla="*/ 145 w 913"/>
              <a:gd name="T79" fmla="*/ 724 h 746"/>
              <a:gd name="T80" fmla="*/ 746 w 913"/>
              <a:gd name="T81" fmla="*/ 745 h 746"/>
              <a:gd name="T82" fmla="*/ 621 w 913"/>
              <a:gd name="T83" fmla="*/ 564 h 746"/>
              <a:gd name="T84" fmla="*/ 177 w 913"/>
              <a:gd name="T85" fmla="*/ 447 h 746"/>
              <a:gd name="T86" fmla="*/ 143 w 913"/>
              <a:gd name="T87" fmla="*/ 338 h 746"/>
              <a:gd name="T88" fmla="*/ 143 w 913"/>
              <a:gd name="T89" fmla="*/ 338 h 746"/>
              <a:gd name="T90" fmla="*/ 142 w 913"/>
              <a:gd name="T91" fmla="*/ 273 h 746"/>
              <a:gd name="T92" fmla="*/ 129 w 913"/>
              <a:gd name="T93" fmla="*/ 195 h 746"/>
              <a:gd name="T94" fmla="*/ 181 w 913"/>
              <a:gd name="T95" fmla="*/ 135 h 746"/>
              <a:gd name="T96" fmla="*/ 228 w 913"/>
              <a:gd name="T97" fmla="*/ 124 h 746"/>
              <a:gd name="T98" fmla="*/ 260 w 913"/>
              <a:gd name="T99" fmla="*/ 108 h 746"/>
              <a:gd name="T100" fmla="*/ 268 w 913"/>
              <a:gd name="T101" fmla="*/ 91 h 746"/>
              <a:gd name="T102" fmla="*/ 158 w 913"/>
              <a:gd name="T103" fmla="*/ 100 h 746"/>
              <a:gd name="T104" fmla="*/ 90 w 913"/>
              <a:gd name="T105" fmla="*/ 179 h 746"/>
              <a:gd name="T106" fmla="*/ 109 w 913"/>
              <a:gd name="T107" fmla="*/ 362 h 746"/>
              <a:gd name="T108" fmla="*/ 135 w 913"/>
              <a:gd name="T109" fmla="*/ 447 h 746"/>
              <a:gd name="T110" fmla="*/ 0 w 913"/>
              <a:gd name="T111" fmla="*/ 642 h 746"/>
              <a:gd name="T112" fmla="*/ 114 w 913"/>
              <a:gd name="T113" fmla="*/ 663 h 746"/>
              <a:gd name="T114" fmla="*/ 44 w 913"/>
              <a:gd name="T115" fmla="*/ 621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13" h="746">
                <a:moveTo>
                  <a:pt x="824" y="518"/>
                </a:moveTo>
                <a:lnTo>
                  <a:pt x="824" y="518"/>
                </a:lnTo>
                <a:cubicBezTo>
                  <a:pt x="824" y="518"/>
                  <a:pt x="777" y="507"/>
                  <a:pt x="777" y="447"/>
                </a:cubicBezTo>
                <a:lnTo>
                  <a:pt x="777" y="447"/>
                </a:lnTo>
                <a:cubicBezTo>
                  <a:pt x="777" y="394"/>
                  <a:pt x="793" y="375"/>
                  <a:pt x="803" y="362"/>
                </a:cubicBezTo>
                <a:lnTo>
                  <a:pt x="803" y="362"/>
                </a:lnTo>
                <a:cubicBezTo>
                  <a:pt x="803" y="362"/>
                  <a:pt x="820" y="344"/>
                  <a:pt x="808" y="291"/>
                </a:cubicBezTo>
                <a:lnTo>
                  <a:pt x="808" y="291"/>
                </a:lnTo>
                <a:cubicBezTo>
                  <a:pt x="818" y="268"/>
                  <a:pt x="840" y="222"/>
                  <a:pt x="822" y="179"/>
                </a:cubicBezTo>
                <a:lnTo>
                  <a:pt x="822" y="179"/>
                </a:lnTo>
                <a:cubicBezTo>
                  <a:pt x="801" y="128"/>
                  <a:pt x="787" y="115"/>
                  <a:pt x="754" y="100"/>
                </a:cubicBezTo>
                <a:lnTo>
                  <a:pt x="754" y="100"/>
                </a:lnTo>
                <a:cubicBezTo>
                  <a:pt x="742" y="93"/>
                  <a:pt x="714" y="83"/>
                  <a:pt x="684" y="83"/>
                </a:cubicBezTo>
                <a:lnTo>
                  <a:pt x="684" y="83"/>
                </a:lnTo>
                <a:cubicBezTo>
                  <a:pt x="670" y="83"/>
                  <a:pt x="655" y="85"/>
                  <a:pt x="642" y="92"/>
                </a:cubicBezTo>
                <a:lnTo>
                  <a:pt x="642" y="92"/>
                </a:lnTo>
                <a:cubicBezTo>
                  <a:pt x="647" y="105"/>
                  <a:pt x="652" y="118"/>
                  <a:pt x="655" y="131"/>
                </a:cubicBezTo>
                <a:lnTo>
                  <a:pt x="655" y="131"/>
                </a:lnTo>
                <a:cubicBezTo>
                  <a:pt x="656" y="131"/>
                  <a:pt x="657" y="131"/>
                  <a:pt x="657" y="130"/>
                </a:cubicBezTo>
                <a:lnTo>
                  <a:pt x="657" y="130"/>
                </a:lnTo>
                <a:cubicBezTo>
                  <a:pt x="664" y="126"/>
                  <a:pt x="673" y="124"/>
                  <a:pt x="684" y="124"/>
                </a:cubicBezTo>
                <a:lnTo>
                  <a:pt x="684" y="124"/>
                </a:lnTo>
                <a:cubicBezTo>
                  <a:pt x="705" y="124"/>
                  <a:pt x="726" y="132"/>
                  <a:pt x="731" y="135"/>
                </a:cubicBezTo>
                <a:lnTo>
                  <a:pt x="731" y="135"/>
                </a:lnTo>
                <a:cubicBezTo>
                  <a:pt x="733" y="136"/>
                  <a:pt x="735" y="137"/>
                  <a:pt x="737" y="138"/>
                </a:cubicBezTo>
                <a:lnTo>
                  <a:pt x="737" y="138"/>
                </a:lnTo>
                <a:cubicBezTo>
                  <a:pt x="757" y="147"/>
                  <a:pt x="765" y="150"/>
                  <a:pt x="783" y="195"/>
                </a:cubicBezTo>
                <a:lnTo>
                  <a:pt x="783" y="195"/>
                </a:lnTo>
                <a:cubicBezTo>
                  <a:pt x="794" y="221"/>
                  <a:pt x="779" y="255"/>
                  <a:pt x="770" y="273"/>
                </a:cubicBezTo>
                <a:lnTo>
                  <a:pt x="770" y="273"/>
                </a:lnTo>
                <a:cubicBezTo>
                  <a:pt x="767" y="281"/>
                  <a:pt x="765" y="292"/>
                  <a:pt x="767" y="301"/>
                </a:cubicBezTo>
                <a:lnTo>
                  <a:pt x="767" y="301"/>
                </a:lnTo>
                <a:cubicBezTo>
                  <a:pt x="773" y="324"/>
                  <a:pt x="770" y="335"/>
                  <a:pt x="769" y="338"/>
                </a:cubicBezTo>
                <a:lnTo>
                  <a:pt x="769" y="338"/>
                </a:lnTo>
                <a:lnTo>
                  <a:pt x="769" y="338"/>
                </a:lnTo>
                <a:lnTo>
                  <a:pt x="768" y="340"/>
                </a:lnTo>
                <a:lnTo>
                  <a:pt x="768" y="340"/>
                </a:lnTo>
                <a:cubicBezTo>
                  <a:pt x="756" y="355"/>
                  <a:pt x="735" y="383"/>
                  <a:pt x="735" y="447"/>
                </a:cubicBezTo>
                <a:lnTo>
                  <a:pt x="735" y="447"/>
                </a:lnTo>
                <a:cubicBezTo>
                  <a:pt x="735" y="518"/>
                  <a:pt x="784" y="550"/>
                  <a:pt x="811" y="558"/>
                </a:cubicBezTo>
                <a:lnTo>
                  <a:pt x="811" y="558"/>
                </a:lnTo>
                <a:cubicBezTo>
                  <a:pt x="838" y="567"/>
                  <a:pt x="862" y="581"/>
                  <a:pt x="868" y="621"/>
                </a:cubicBezTo>
                <a:lnTo>
                  <a:pt x="779" y="621"/>
                </a:lnTo>
                <a:lnTo>
                  <a:pt x="779" y="621"/>
                </a:lnTo>
                <a:cubicBezTo>
                  <a:pt x="787" y="633"/>
                  <a:pt x="794" y="647"/>
                  <a:pt x="798" y="663"/>
                </a:cubicBezTo>
                <a:lnTo>
                  <a:pt x="891" y="663"/>
                </a:lnTo>
                <a:lnTo>
                  <a:pt x="891" y="663"/>
                </a:lnTo>
                <a:cubicBezTo>
                  <a:pt x="912" y="663"/>
                  <a:pt x="912" y="642"/>
                  <a:pt x="912" y="642"/>
                </a:cubicBezTo>
                <a:lnTo>
                  <a:pt x="912" y="642"/>
                </a:lnTo>
                <a:cubicBezTo>
                  <a:pt x="912" y="559"/>
                  <a:pt x="861" y="531"/>
                  <a:pt x="824" y="518"/>
                </a:cubicBezTo>
                <a:close/>
                <a:moveTo>
                  <a:pt x="189" y="704"/>
                </a:moveTo>
                <a:lnTo>
                  <a:pt x="189" y="704"/>
                </a:lnTo>
                <a:cubicBezTo>
                  <a:pt x="198" y="646"/>
                  <a:pt x="249" y="622"/>
                  <a:pt x="301" y="603"/>
                </a:cubicBezTo>
                <a:lnTo>
                  <a:pt x="303" y="603"/>
                </a:lnTo>
                <a:lnTo>
                  <a:pt x="303" y="603"/>
                </a:lnTo>
                <a:cubicBezTo>
                  <a:pt x="341" y="593"/>
                  <a:pt x="406" y="553"/>
                  <a:pt x="406" y="468"/>
                </a:cubicBezTo>
                <a:lnTo>
                  <a:pt x="406" y="468"/>
                </a:lnTo>
                <a:cubicBezTo>
                  <a:pt x="406" y="396"/>
                  <a:pt x="377" y="361"/>
                  <a:pt x="361" y="342"/>
                </a:cubicBezTo>
                <a:lnTo>
                  <a:pt x="361" y="342"/>
                </a:lnTo>
                <a:cubicBezTo>
                  <a:pt x="358" y="338"/>
                  <a:pt x="354" y="333"/>
                  <a:pt x="356" y="334"/>
                </a:cubicBezTo>
                <a:lnTo>
                  <a:pt x="356" y="334"/>
                </a:lnTo>
                <a:cubicBezTo>
                  <a:pt x="354" y="331"/>
                  <a:pt x="348" y="315"/>
                  <a:pt x="357" y="277"/>
                </a:cubicBezTo>
                <a:lnTo>
                  <a:pt x="357" y="277"/>
                </a:lnTo>
                <a:cubicBezTo>
                  <a:pt x="361" y="260"/>
                  <a:pt x="354" y="250"/>
                  <a:pt x="354" y="250"/>
                </a:cubicBezTo>
                <a:lnTo>
                  <a:pt x="354" y="250"/>
                </a:lnTo>
                <a:cubicBezTo>
                  <a:pt x="343" y="224"/>
                  <a:pt x="321" y="177"/>
                  <a:pt x="337" y="139"/>
                </a:cubicBezTo>
                <a:lnTo>
                  <a:pt x="337" y="139"/>
                </a:lnTo>
                <a:cubicBezTo>
                  <a:pt x="359" y="86"/>
                  <a:pt x="377" y="76"/>
                  <a:pt x="411" y="60"/>
                </a:cubicBezTo>
                <a:lnTo>
                  <a:pt x="411" y="60"/>
                </a:lnTo>
                <a:cubicBezTo>
                  <a:pt x="413" y="59"/>
                  <a:pt x="415" y="58"/>
                  <a:pt x="417" y="57"/>
                </a:cubicBezTo>
                <a:lnTo>
                  <a:pt x="417" y="57"/>
                </a:lnTo>
                <a:cubicBezTo>
                  <a:pt x="424" y="53"/>
                  <a:pt x="451" y="41"/>
                  <a:pt x="482" y="41"/>
                </a:cubicBezTo>
                <a:lnTo>
                  <a:pt x="482" y="41"/>
                </a:lnTo>
                <a:cubicBezTo>
                  <a:pt x="497" y="41"/>
                  <a:pt x="510" y="45"/>
                  <a:pt x="520" y="50"/>
                </a:cubicBezTo>
                <a:lnTo>
                  <a:pt x="520" y="50"/>
                </a:lnTo>
                <a:cubicBezTo>
                  <a:pt x="532" y="57"/>
                  <a:pt x="544" y="70"/>
                  <a:pt x="562" y="113"/>
                </a:cubicBezTo>
                <a:lnTo>
                  <a:pt x="562" y="113"/>
                </a:lnTo>
                <a:cubicBezTo>
                  <a:pt x="595" y="189"/>
                  <a:pt x="574" y="231"/>
                  <a:pt x="564" y="246"/>
                </a:cubicBezTo>
                <a:lnTo>
                  <a:pt x="564" y="246"/>
                </a:lnTo>
                <a:cubicBezTo>
                  <a:pt x="556" y="255"/>
                  <a:pt x="554" y="268"/>
                  <a:pt x="557" y="279"/>
                </a:cubicBezTo>
                <a:lnTo>
                  <a:pt x="557" y="279"/>
                </a:lnTo>
                <a:cubicBezTo>
                  <a:pt x="565" y="314"/>
                  <a:pt x="560" y="329"/>
                  <a:pt x="558" y="332"/>
                </a:cubicBezTo>
                <a:lnTo>
                  <a:pt x="558" y="332"/>
                </a:lnTo>
                <a:cubicBezTo>
                  <a:pt x="558" y="333"/>
                  <a:pt x="553" y="339"/>
                  <a:pt x="551" y="342"/>
                </a:cubicBezTo>
                <a:lnTo>
                  <a:pt x="551" y="342"/>
                </a:lnTo>
                <a:cubicBezTo>
                  <a:pt x="535" y="361"/>
                  <a:pt x="505" y="396"/>
                  <a:pt x="505" y="468"/>
                </a:cubicBezTo>
                <a:lnTo>
                  <a:pt x="505" y="468"/>
                </a:lnTo>
                <a:cubicBezTo>
                  <a:pt x="505" y="553"/>
                  <a:pt x="572" y="593"/>
                  <a:pt x="609" y="603"/>
                </a:cubicBezTo>
                <a:lnTo>
                  <a:pt x="611" y="603"/>
                </a:lnTo>
                <a:lnTo>
                  <a:pt x="611" y="603"/>
                </a:lnTo>
                <a:cubicBezTo>
                  <a:pt x="663" y="622"/>
                  <a:pt x="714" y="646"/>
                  <a:pt x="723" y="704"/>
                </a:cubicBezTo>
                <a:lnTo>
                  <a:pt x="189" y="704"/>
                </a:lnTo>
                <a:close/>
                <a:moveTo>
                  <a:pt x="621" y="564"/>
                </a:moveTo>
                <a:lnTo>
                  <a:pt x="621" y="564"/>
                </a:lnTo>
                <a:cubicBezTo>
                  <a:pt x="621" y="564"/>
                  <a:pt x="547" y="546"/>
                  <a:pt x="547" y="468"/>
                </a:cubicBezTo>
                <a:lnTo>
                  <a:pt x="547" y="468"/>
                </a:lnTo>
                <a:cubicBezTo>
                  <a:pt x="547" y="401"/>
                  <a:pt x="577" y="376"/>
                  <a:pt x="589" y="359"/>
                </a:cubicBezTo>
                <a:lnTo>
                  <a:pt x="589" y="359"/>
                </a:lnTo>
                <a:cubicBezTo>
                  <a:pt x="589" y="359"/>
                  <a:pt x="613" y="339"/>
                  <a:pt x="597" y="270"/>
                </a:cubicBezTo>
                <a:lnTo>
                  <a:pt x="597" y="270"/>
                </a:lnTo>
                <a:cubicBezTo>
                  <a:pt x="624" y="233"/>
                  <a:pt x="633" y="172"/>
                  <a:pt x="600" y="97"/>
                </a:cubicBezTo>
                <a:lnTo>
                  <a:pt x="600" y="97"/>
                </a:lnTo>
                <a:cubicBezTo>
                  <a:pt x="581" y="52"/>
                  <a:pt x="565" y="28"/>
                  <a:pt x="540" y="14"/>
                </a:cubicBezTo>
                <a:lnTo>
                  <a:pt x="540" y="14"/>
                </a:lnTo>
                <a:cubicBezTo>
                  <a:pt x="522" y="4"/>
                  <a:pt x="501" y="0"/>
                  <a:pt x="482" y="0"/>
                </a:cubicBezTo>
                <a:lnTo>
                  <a:pt x="482" y="0"/>
                </a:lnTo>
                <a:cubicBezTo>
                  <a:pt x="444" y="0"/>
                  <a:pt x="408" y="13"/>
                  <a:pt x="394" y="22"/>
                </a:cubicBezTo>
                <a:lnTo>
                  <a:pt x="394" y="22"/>
                </a:lnTo>
                <a:cubicBezTo>
                  <a:pt x="353" y="41"/>
                  <a:pt x="325" y="58"/>
                  <a:pt x="299" y="123"/>
                </a:cubicBezTo>
                <a:lnTo>
                  <a:pt x="299" y="123"/>
                </a:lnTo>
                <a:cubicBezTo>
                  <a:pt x="276" y="178"/>
                  <a:pt x="303" y="238"/>
                  <a:pt x="317" y="268"/>
                </a:cubicBezTo>
                <a:lnTo>
                  <a:pt x="317" y="268"/>
                </a:lnTo>
                <a:cubicBezTo>
                  <a:pt x="301" y="336"/>
                  <a:pt x="323" y="359"/>
                  <a:pt x="323" y="359"/>
                </a:cubicBezTo>
                <a:lnTo>
                  <a:pt x="323" y="359"/>
                </a:lnTo>
                <a:cubicBezTo>
                  <a:pt x="335" y="376"/>
                  <a:pt x="365" y="401"/>
                  <a:pt x="365" y="468"/>
                </a:cubicBezTo>
                <a:lnTo>
                  <a:pt x="365" y="468"/>
                </a:lnTo>
                <a:cubicBezTo>
                  <a:pt x="365" y="546"/>
                  <a:pt x="291" y="564"/>
                  <a:pt x="291" y="564"/>
                </a:cubicBezTo>
                <a:lnTo>
                  <a:pt x="291" y="564"/>
                </a:lnTo>
                <a:cubicBezTo>
                  <a:pt x="244" y="580"/>
                  <a:pt x="145" y="613"/>
                  <a:pt x="145" y="724"/>
                </a:cubicBezTo>
                <a:lnTo>
                  <a:pt x="145" y="724"/>
                </a:lnTo>
                <a:cubicBezTo>
                  <a:pt x="145" y="724"/>
                  <a:pt x="145" y="745"/>
                  <a:pt x="166" y="745"/>
                </a:cubicBezTo>
                <a:lnTo>
                  <a:pt x="746" y="745"/>
                </a:lnTo>
                <a:lnTo>
                  <a:pt x="746" y="745"/>
                </a:lnTo>
                <a:cubicBezTo>
                  <a:pt x="767" y="745"/>
                  <a:pt x="767" y="724"/>
                  <a:pt x="767" y="724"/>
                </a:cubicBezTo>
                <a:lnTo>
                  <a:pt x="767" y="724"/>
                </a:lnTo>
                <a:cubicBezTo>
                  <a:pt x="767" y="613"/>
                  <a:pt x="668" y="580"/>
                  <a:pt x="621" y="564"/>
                </a:cubicBezTo>
                <a:close/>
                <a:moveTo>
                  <a:pt x="101" y="558"/>
                </a:moveTo>
                <a:lnTo>
                  <a:pt x="101" y="558"/>
                </a:lnTo>
                <a:cubicBezTo>
                  <a:pt x="128" y="550"/>
                  <a:pt x="177" y="518"/>
                  <a:pt x="177" y="447"/>
                </a:cubicBezTo>
                <a:lnTo>
                  <a:pt x="177" y="447"/>
                </a:lnTo>
                <a:cubicBezTo>
                  <a:pt x="177" y="383"/>
                  <a:pt x="156" y="355"/>
                  <a:pt x="144" y="340"/>
                </a:cubicBezTo>
                <a:lnTo>
                  <a:pt x="143" y="338"/>
                </a:lnTo>
                <a:lnTo>
                  <a:pt x="143" y="338"/>
                </a:lnTo>
                <a:lnTo>
                  <a:pt x="143" y="338"/>
                </a:lnTo>
                <a:lnTo>
                  <a:pt x="143" y="338"/>
                </a:lnTo>
                <a:cubicBezTo>
                  <a:pt x="142" y="335"/>
                  <a:pt x="139" y="324"/>
                  <a:pt x="145" y="301"/>
                </a:cubicBezTo>
                <a:lnTo>
                  <a:pt x="145" y="301"/>
                </a:lnTo>
                <a:cubicBezTo>
                  <a:pt x="147" y="292"/>
                  <a:pt x="145" y="281"/>
                  <a:pt x="142" y="273"/>
                </a:cubicBezTo>
                <a:lnTo>
                  <a:pt x="142" y="273"/>
                </a:lnTo>
                <a:cubicBezTo>
                  <a:pt x="133" y="255"/>
                  <a:pt x="118" y="221"/>
                  <a:pt x="129" y="195"/>
                </a:cubicBezTo>
                <a:lnTo>
                  <a:pt x="129" y="195"/>
                </a:lnTo>
                <a:cubicBezTo>
                  <a:pt x="147" y="150"/>
                  <a:pt x="154" y="147"/>
                  <a:pt x="175" y="138"/>
                </a:cubicBezTo>
                <a:lnTo>
                  <a:pt x="175" y="138"/>
                </a:lnTo>
                <a:cubicBezTo>
                  <a:pt x="177" y="137"/>
                  <a:pt x="179" y="136"/>
                  <a:pt x="181" y="135"/>
                </a:cubicBezTo>
                <a:lnTo>
                  <a:pt x="181" y="135"/>
                </a:lnTo>
                <a:cubicBezTo>
                  <a:pt x="186" y="132"/>
                  <a:pt x="206" y="124"/>
                  <a:pt x="228" y="124"/>
                </a:cubicBezTo>
                <a:lnTo>
                  <a:pt x="228" y="124"/>
                </a:lnTo>
                <a:cubicBezTo>
                  <a:pt x="238" y="124"/>
                  <a:pt x="247" y="126"/>
                  <a:pt x="254" y="129"/>
                </a:cubicBezTo>
                <a:lnTo>
                  <a:pt x="254" y="129"/>
                </a:lnTo>
                <a:cubicBezTo>
                  <a:pt x="256" y="123"/>
                  <a:pt x="258" y="115"/>
                  <a:pt x="260" y="108"/>
                </a:cubicBezTo>
                <a:lnTo>
                  <a:pt x="260" y="108"/>
                </a:lnTo>
                <a:cubicBezTo>
                  <a:pt x="263" y="102"/>
                  <a:pt x="266" y="97"/>
                  <a:pt x="268" y="91"/>
                </a:cubicBezTo>
                <a:lnTo>
                  <a:pt x="268" y="91"/>
                </a:lnTo>
                <a:cubicBezTo>
                  <a:pt x="256" y="85"/>
                  <a:pt x="241" y="83"/>
                  <a:pt x="228" y="83"/>
                </a:cubicBezTo>
                <a:lnTo>
                  <a:pt x="228" y="83"/>
                </a:lnTo>
                <a:cubicBezTo>
                  <a:pt x="198" y="83"/>
                  <a:pt x="170" y="93"/>
                  <a:pt x="158" y="100"/>
                </a:cubicBezTo>
                <a:lnTo>
                  <a:pt x="158" y="100"/>
                </a:lnTo>
                <a:cubicBezTo>
                  <a:pt x="125" y="115"/>
                  <a:pt x="111" y="128"/>
                  <a:pt x="90" y="179"/>
                </a:cubicBezTo>
                <a:lnTo>
                  <a:pt x="90" y="179"/>
                </a:lnTo>
                <a:cubicBezTo>
                  <a:pt x="73" y="222"/>
                  <a:pt x="94" y="268"/>
                  <a:pt x="104" y="291"/>
                </a:cubicBezTo>
                <a:lnTo>
                  <a:pt x="104" y="291"/>
                </a:lnTo>
                <a:cubicBezTo>
                  <a:pt x="91" y="344"/>
                  <a:pt x="109" y="362"/>
                  <a:pt x="109" y="362"/>
                </a:cubicBezTo>
                <a:lnTo>
                  <a:pt x="109" y="362"/>
                </a:lnTo>
                <a:cubicBezTo>
                  <a:pt x="119" y="375"/>
                  <a:pt x="135" y="394"/>
                  <a:pt x="135" y="447"/>
                </a:cubicBezTo>
                <a:lnTo>
                  <a:pt x="135" y="447"/>
                </a:lnTo>
                <a:cubicBezTo>
                  <a:pt x="135" y="507"/>
                  <a:pt x="89" y="518"/>
                  <a:pt x="89" y="518"/>
                </a:cubicBezTo>
                <a:lnTo>
                  <a:pt x="89" y="518"/>
                </a:lnTo>
                <a:cubicBezTo>
                  <a:pt x="50" y="531"/>
                  <a:pt x="0" y="559"/>
                  <a:pt x="0" y="642"/>
                </a:cubicBezTo>
                <a:lnTo>
                  <a:pt x="0" y="642"/>
                </a:lnTo>
                <a:cubicBezTo>
                  <a:pt x="0" y="642"/>
                  <a:pt x="0" y="663"/>
                  <a:pt x="21" y="663"/>
                </a:cubicBezTo>
                <a:lnTo>
                  <a:pt x="114" y="663"/>
                </a:lnTo>
                <a:lnTo>
                  <a:pt x="114" y="663"/>
                </a:lnTo>
                <a:cubicBezTo>
                  <a:pt x="118" y="647"/>
                  <a:pt x="125" y="633"/>
                  <a:pt x="133" y="621"/>
                </a:cubicBezTo>
                <a:lnTo>
                  <a:pt x="44" y="621"/>
                </a:lnTo>
                <a:lnTo>
                  <a:pt x="44" y="621"/>
                </a:lnTo>
                <a:cubicBezTo>
                  <a:pt x="50" y="581"/>
                  <a:pt x="74" y="567"/>
                  <a:pt x="101" y="55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8" name="Freeform 50">
            <a:extLst>
              <a:ext uri="{FF2B5EF4-FFF2-40B4-BE49-F238E27FC236}">
                <a16:creationId xmlns:a16="http://schemas.microsoft.com/office/drawing/2014/main" xmlns="" id="{62683C51-6773-DA4C-AE37-8E1F4FAC8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3720" y="2128736"/>
            <a:ext cx="2118342" cy="976745"/>
          </a:xfrm>
          <a:custGeom>
            <a:avLst/>
            <a:gdLst>
              <a:gd name="T0" fmla="*/ 17 w 4535"/>
              <a:gd name="T1" fmla="*/ 2089 h 2090"/>
              <a:gd name="T2" fmla="*/ 17 w 4535"/>
              <a:gd name="T3" fmla="*/ 2089 h 2090"/>
              <a:gd name="T4" fmla="*/ 0 w 4535"/>
              <a:gd name="T5" fmla="*/ 2074 h 2090"/>
              <a:gd name="T6" fmla="*/ 0 w 4535"/>
              <a:gd name="T7" fmla="*/ 15 h 2090"/>
              <a:gd name="T8" fmla="*/ 0 w 4535"/>
              <a:gd name="T9" fmla="*/ 15 h 2090"/>
              <a:gd name="T10" fmla="*/ 17 w 4535"/>
              <a:gd name="T11" fmla="*/ 0 h 2090"/>
              <a:gd name="T12" fmla="*/ 4517 w 4535"/>
              <a:gd name="T13" fmla="*/ 0 h 2090"/>
              <a:gd name="T14" fmla="*/ 4517 w 4535"/>
              <a:gd name="T15" fmla="*/ 0 h 2090"/>
              <a:gd name="T16" fmla="*/ 4534 w 4535"/>
              <a:gd name="T17" fmla="*/ 15 h 2090"/>
              <a:gd name="T18" fmla="*/ 4534 w 4535"/>
              <a:gd name="T19" fmla="*/ 15 h 2090"/>
              <a:gd name="T20" fmla="*/ 4517 w 4535"/>
              <a:gd name="T21" fmla="*/ 30 h 2090"/>
              <a:gd name="T22" fmla="*/ 34 w 4535"/>
              <a:gd name="T23" fmla="*/ 30 h 2090"/>
              <a:gd name="T24" fmla="*/ 34 w 4535"/>
              <a:gd name="T25" fmla="*/ 2074 h 2090"/>
              <a:gd name="T26" fmla="*/ 34 w 4535"/>
              <a:gd name="T27" fmla="*/ 2074 h 2090"/>
              <a:gd name="T28" fmla="*/ 17 w 4535"/>
              <a:gd name="T29" fmla="*/ 2089 h 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35" h="2090">
                <a:moveTo>
                  <a:pt x="17" y="2089"/>
                </a:moveTo>
                <a:lnTo>
                  <a:pt x="17" y="2089"/>
                </a:lnTo>
                <a:cubicBezTo>
                  <a:pt x="8" y="2089"/>
                  <a:pt x="0" y="2082"/>
                  <a:pt x="0" y="2074"/>
                </a:cubicBezTo>
                <a:lnTo>
                  <a:pt x="0" y="15"/>
                </a:lnTo>
                <a:lnTo>
                  <a:pt x="0" y="15"/>
                </a:lnTo>
                <a:cubicBezTo>
                  <a:pt x="0" y="7"/>
                  <a:pt x="8" y="0"/>
                  <a:pt x="17" y="0"/>
                </a:cubicBezTo>
                <a:lnTo>
                  <a:pt x="4517" y="0"/>
                </a:lnTo>
                <a:lnTo>
                  <a:pt x="4517" y="0"/>
                </a:lnTo>
                <a:cubicBezTo>
                  <a:pt x="4527" y="0"/>
                  <a:pt x="4534" y="7"/>
                  <a:pt x="4534" y="15"/>
                </a:cubicBezTo>
                <a:lnTo>
                  <a:pt x="4534" y="15"/>
                </a:lnTo>
                <a:cubicBezTo>
                  <a:pt x="4534" y="23"/>
                  <a:pt x="4527" y="30"/>
                  <a:pt x="4517" y="30"/>
                </a:cubicBezTo>
                <a:lnTo>
                  <a:pt x="34" y="30"/>
                </a:lnTo>
                <a:lnTo>
                  <a:pt x="34" y="2074"/>
                </a:lnTo>
                <a:lnTo>
                  <a:pt x="34" y="2074"/>
                </a:lnTo>
                <a:cubicBezTo>
                  <a:pt x="34" y="2082"/>
                  <a:pt x="27" y="2089"/>
                  <a:pt x="17" y="208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9" name="Freeform 51">
            <a:extLst>
              <a:ext uri="{FF2B5EF4-FFF2-40B4-BE49-F238E27FC236}">
                <a16:creationId xmlns:a16="http://schemas.microsoft.com/office/drawing/2014/main" xmlns="" id="{44F1BEB4-DE5A-ED45-86D5-B2A9096CF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3820" y="2093704"/>
            <a:ext cx="96849" cy="86547"/>
          </a:xfrm>
          <a:custGeom>
            <a:avLst/>
            <a:gdLst>
              <a:gd name="T0" fmla="*/ 205 w 206"/>
              <a:gd name="T1" fmla="*/ 92 h 185"/>
              <a:gd name="T2" fmla="*/ 205 w 206"/>
              <a:gd name="T3" fmla="*/ 92 h 185"/>
              <a:gd name="T4" fmla="*/ 102 w 206"/>
              <a:gd name="T5" fmla="*/ 184 h 185"/>
              <a:gd name="T6" fmla="*/ 102 w 206"/>
              <a:gd name="T7" fmla="*/ 184 h 185"/>
              <a:gd name="T8" fmla="*/ 0 w 206"/>
              <a:gd name="T9" fmla="*/ 92 h 185"/>
              <a:gd name="T10" fmla="*/ 0 w 206"/>
              <a:gd name="T11" fmla="*/ 92 h 185"/>
              <a:gd name="T12" fmla="*/ 102 w 206"/>
              <a:gd name="T13" fmla="*/ 0 h 185"/>
              <a:gd name="T14" fmla="*/ 102 w 206"/>
              <a:gd name="T15" fmla="*/ 0 h 185"/>
              <a:gd name="T16" fmla="*/ 205 w 206"/>
              <a:gd name="T17" fmla="*/ 9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6" h="185">
                <a:moveTo>
                  <a:pt x="205" y="92"/>
                </a:moveTo>
                <a:lnTo>
                  <a:pt x="205" y="92"/>
                </a:lnTo>
                <a:cubicBezTo>
                  <a:pt x="205" y="143"/>
                  <a:pt x="159" y="184"/>
                  <a:pt x="102" y="184"/>
                </a:cubicBezTo>
                <a:lnTo>
                  <a:pt x="102" y="184"/>
                </a:lnTo>
                <a:cubicBezTo>
                  <a:pt x="46" y="184"/>
                  <a:pt x="0" y="143"/>
                  <a:pt x="0" y="92"/>
                </a:cubicBezTo>
                <a:lnTo>
                  <a:pt x="0" y="92"/>
                </a:lnTo>
                <a:cubicBezTo>
                  <a:pt x="0" y="41"/>
                  <a:pt x="46" y="0"/>
                  <a:pt x="102" y="0"/>
                </a:cubicBezTo>
                <a:lnTo>
                  <a:pt x="102" y="0"/>
                </a:lnTo>
                <a:cubicBezTo>
                  <a:pt x="159" y="0"/>
                  <a:pt x="205" y="41"/>
                  <a:pt x="205" y="9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30" name="Freeform 52">
            <a:extLst>
              <a:ext uri="{FF2B5EF4-FFF2-40B4-BE49-F238E27FC236}">
                <a16:creationId xmlns:a16="http://schemas.microsoft.com/office/drawing/2014/main" xmlns="" id="{24F4A3E6-98BD-2D40-9A02-C284F5685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454" y="2124615"/>
            <a:ext cx="2268768" cy="976745"/>
          </a:xfrm>
          <a:custGeom>
            <a:avLst/>
            <a:gdLst>
              <a:gd name="T0" fmla="*/ 4838 w 4857"/>
              <a:gd name="T1" fmla="*/ 2089 h 2090"/>
              <a:gd name="T2" fmla="*/ 4838 w 4857"/>
              <a:gd name="T3" fmla="*/ 2089 h 2090"/>
              <a:gd name="T4" fmla="*/ 4856 w 4857"/>
              <a:gd name="T5" fmla="*/ 2074 h 2090"/>
              <a:gd name="T6" fmla="*/ 4856 w 4857"/>
              <a:gd name="T7" fmla="*/ 15 h 2090"/>
              <a:gd name="T8" fmla="*/ 4856 w 4857"/>
              <a:gd name="T9" fmla="*/ 15 h 2090"/>
              <a:gd name="T10" fmla="*/ 4838 w 4857"/>
              <a:gd name="T11" fmla="*/ 0 h 2090"/>
              <a:gd name="T12" fmla="*/ 18 w 4857"/>
              <a:gd name="T13" fmla="*/ 0 h 2090"/>
              <a:gd name="T14" fmla="*/ 18 w 4857"/>
              <a:gd name="T15" fmla="*/ 0 h 2090"/>
              <a:gd name="T16" fmla="*/ 0 w 4857"/>
              <a:gd name="T17" fmla="*/ 15 h 2090"/>
              <a:gd name="T18" fmla="*/ 0 w 4857"/>
              <a:gd name="T19" fmla="*/ 15 h 2090"/>
              <a:gd name="T20" fmla="*/ 18 w 4857"/>
              <a:gd name="T21" fmla="*/ 30 h 2090"/>
              <a:gd name="T22" fmla="*/ 4820 w 4857"/>
              <a:gd name="T23" fmla="*/ 30 h 2090"/>
              <a:gd name="T24" fmla="*/ 4820 w 4857"/>
              <a:gd name="T25" fmla="*/ 2074 h 2090"/>
              <a:gd name="T26" fmla="*/ 4820 w 4857"/>
              <a:gd name="T27" fmla="*/ 2074 h 2090"/>
              <a:gd name="T28" fmla="*/ 4838 w 4857"/>
              <a:gd name="T29" fmla="*/ 2089 h 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57" h="2090">
                <a:moveTo>
                  <a:pt x="4838" y="2089"/>
                </a:moveTo>
                <a:lnTo>
                  <a:pt x="4838" y="2089"/>
                </a:lnTo>
                <a:cubicBezTo>
                  <a:pt x="4849" y="2089"/>
                  <a:pt x="4856" y="2082"/>
                  <a:pt x="4856" y="2074"/>
                </a:cubicBezTo>
                <a:lnTo>
                  <a:pt x="4856" y="15"/>
                </a:lnTo>
                <a:lnTo>
                  <a:pt x="4856" y="15"/>
                </a:lnTo>
                <a:cubicBezTo>
                  <a:pt x="4856" y="6"/>
                  <a:pt x="4849" y="0"/>
                  <a:pt x="4838" y="0"/>
                </a:cubicBezTo>
                <a:lnTo>
                  <a:pt x="18" y="0"/>
                </a:lnTo>
                <a:lnTo>
                  <a:pt x="18" y="0"/>
                </a:lnTo>
                <a:cubicBezTo>
                  <a:pt x="8" y="0"/>
                  <a:pt x="0" y="6"/>
                  <a:pt x="0" y="15"/>
                </a:cubicBezTo>
                <a:lnTo>
                  <a:pt x="0" y="15"/>
                </a:lnTo>
                <a:cubicBezTo>
                  <a:pt x="0" y="23"/>
                  <a:pt x="8" y="30"/>
                  <a:pt x="18" y="30"/>
                </a:cubicBezTo>
                <a:lnTo>
                  <a:pt x="4820" y="30"/>
                </a:lnTo>
                <a:lnTo>
                  <a:pt x="4820" y="2074"/>
                </a:lnTo>
                <a:lnTo>
                  <a:pt x="4820" y="2074"/>
                </a:lnTo>
                <a:cubicBezTo>
                  <a:pt x="4820" y="2082"/>
                  <a:pt x="4828" y="2089"/>
                  <a:pt x="4838" y="208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31" name="Freeform 53">
            <a:extLst>
              <a:ext uri="{FF2B5EF4-FFF2-40B4-BE49-F238E27FC236}">
                <a16:creationId xmlns:a16="http://schemas.microsoft.com/office/drawing/2014/main" xmlns="" id="{9EFDEF0D-DAC3-BC41-8EE9-41E8BB354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907" y="2089583"/>
            <a:ext cx="86547" cy="86547"/>
          </a:xfrm>
          <a:custGeom>
            <a:avLst/>
            <a:gdLst>
              <a:gd name="T0" fmla="*/ 0 w 185"/>
              <a:gd name="T1" fmla="*/ 92 h 185"/>
              <a:gd name="T2" fmla="*/ 0 w 185"/>
              <a:gd name="T3" fmla="*/ 92 h 185"/>
              <a:gd name="T4" fmla="*/ 92 w 185"/>
              <a:gd name="T5" fmla="*/ 184 h 185"/>
              <a:gd name="T6" fmla="*/ 92 w 185"/>
              <a:gd name="T7" fmla="*/ 184 h 185"/>
              <a:gd name="T8" fmla="*/ 184 w 185"/>
              <a:gd name="T9" fmla="*/ 92 h 185"/>
              <a:gd name="T10" fmla="*/ 184 w 185"/>
              <a:gd name="T11" fmla="*/ 92 h 185"/>
              <a:gd name="T12" fmla="*/ 92 w 185"/>
              <a:gd name="T13" fmla="*/ 0 h 185"/>
              <a:gd name="T14" fmla="*/ 92 w 185"/>
              <a:gd name="T15" fmla="*/ 0 h 185"/>
              <a:gd name="T16" fmla="*/ 0 w 185"/>
              <a:gd name="T17" fmla="*/ 9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185">
                <a:moveTo>
                  <a:pt x="0" y="92"/>
                </a:moveTo>
                <a:lnTo>
                  <a:pt x="0" y="92"/>
                </a:lnTo>
                <a:cubicBezTo>
                  <a:pt x="0" y="143"/>
                  <a:pt x="41" y="184"/>
                  <a:pt x="92" y="184"/>
                </a:cubicBezTo>
                <a:lnTo>
                  <a:pt x="92" y="184"/>
                </a:lnTo>
                <a:cubicBezTo>
                  <a:pt x="142" y="184"/>
                  <a:pt x="184" y="143"/>
                  <a:pt x="184" y="92"/>
                </a:cubicBezTo>
                <a:lnTo>
                  <a:pt x="184" y="92"/>
                </a:lnTo>
                <a:cubicBezTo>
                  <a:pt x="184" y="41"/>
                  <a:pt x="142" y="0"/>
                  <a:pt x="92" y="0"/>
                </a:cubicBezTo>
                <a:lnTo>
                  <a:pt x="92" y="0"/>
                </a:lnTo>
                <a:cubicBezTo>
                  <a:pt x="41" y="0"/>
                  <a:pt x="0" y="41"/>
                  <a:pt x="0" y="9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32" name="Freeform 54">
            <a:extLst>
              <a:ext uri="{FF2B5EF4-FFF2-40B4-BE49-F238E27FC236}">
                <a16:creationId xmlns:a16="http://schemas.microsoft.com/office/drawing/2014/main" xmlns="" id="{E1DAF7A5-AAB8-A64B-B9F4-173BD391C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815" y="4368654"/>
            <a:ext cx="2357376" cy="1180749"/>
          </a:xfrm>
          <a:custGeom>
            <a:avLst/>
            <a:gdLst>
              <a:gd name="T0" fmla="*/ 5030 w 5046"/>
              <a:gd name="T1" fmla="*/ 2527 h 2528"/>
              <a:gd name="T2" fmla="*/ 15 w 5046"/>
              <a:gd name="T3" fmla="*/ 2527 h 2528"/>
              <a:gd name="T4" fmla="*/ 15 w 5046"/>
              <a:gd name="T5" fmla="*/ 2527 h 2528"/>
              <a:gd name="T6" fmla="*/ 0 w 5046"/>
              <a:gd name="T7" fmla="*/ 2512 h 2528"/>
              <a:gd name="T8" fmla="*/ 0 w 5046"/>
              <a:gd name="T9" fmla="*/ 2512 h 2528"/>
              <a:gd name="T10" fmla="*/ 15 w 5046"/>
              <a:gd name="T11" fmla="*/ 2496 h 2528"/>
              <a:gd name="T12" fmla="*/ 5015 w 5046"/>
              <a:gd name="T13" fmla="*/ 2496 h 2528"/>
              <a:gd name="T14" fmla="*/ 5015 w 5046"/>
              <a:gd name="T15" fmla="*/ 15 h 2528"/>
              <a:gd name="T16" fmla="*/ 5015 w 5046"/>
              <a:gd name="T17" fmla="*/ 15 h 2528"/>
              <a:gd name="T18" fmla="*/ 5030 w 5046"/>
              <a:gd name="T19" fmla="*/ 0 h 2528"/>
              <a:gd name="T20" fmla="*/ 5030 w 5046"/>
              <a:gd name="T21" fmla="*/ 0 h 2528"/>
              <a:gd name="T22" fmla="*/ 5045 w 5046"/>
              <a:gd name="T23" fmla="*/ 15 h 2528"/>
              <a:gd name="T24" fmla="*/ 5045 w 5046"/>
              <a:gd name="T25" fmla="*/ 2512 h 2528"/>
              <a:gd name="T26" fmla="*/ 5045 w 5046"/>
              <a:gd name="T27" fmla="*/ 2512 h 2528"/>
              <a:gd name="T28" fmla="*/ 5030 w 5046"/>
              <a:gd name="T29" fmla="*/ 2527 h 2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46" h="2528">
                <a:moveTo>
                  <a:pt x="5030" y="2527"/>
                </a:moveTo>
                <a:lnTo>
                  <a:pt x="15" y="2527"/>
                </a:lnTo>
                <a:lnTo>
                  <a:pt x="15" y="2527"/>
                </a:lnTo>
                <a:cubicBezTo>
                  <a:pt x="6" y="2527"/>
                  <a:pt x="0" y="2520"/>
                  <a:pt x="0" y="2512"/>
                </a:cubicBezTo>
                <a:lnTo>
                  <a:pt x="0" y="2512"/>
                </a:lnTo>
                <a:cubicBezTo>
                  <a:pt x="0" y="2503"/>
                  <a:pt x="6" y="2496"/>
                  <a:pt x="15" y="2496"/>
                </a:cubicBezTo>
                <a:lnTo>
                  <a:pt x="5015" y="2496"/>
                </a:lnTo>
                <a:lnTo>
                  <a:pt x="5015" y="15"/>
                </a:lnTo>
                <a:lnTo>
                  <a:pt x="5015" y="15"/>
                </a:lnTo>
                <a:cubicBezTo>
                  <a:pt x="5015" y="6"/>
                  <a:pt x="5021" y="0"/>
                  <a:pt x="5030" y="0"/>
                </a:cubicBezTo>
                <a:lnTo>
                  <a:pt x="5030" y="0"/>
                </a:lnTo>
                <a:cubicBezTo>
                  <a:pt x="5038" y="0"/>
                  <a:pt x="5045" y="6"/>
                  <a:pt x="5045" y="15"/>
                </a:cubicBezTo>
                <a:lnTo>
                  <a:pt x="5045" y="2512"/>
                </a:lnTo>
                <a:lnTo>
                  <a:pt x="5045" y="2512"/>
                </a:lnTo>
                <a:cubicBezTo>
                  <a:pt x="5045" y="2520"/>
                  <a:pt x="5038" y="2527"/>
                  <a:pt x="5030" y="2527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33" name="Freeform 55">
            <a:extLst>
              <a:ext uri="{FF2B5EF4-FFF2-40B4-BE49-F238E27FC236}">
                <a16:creationId xmlns:a16="http://schemas.microsoft.com/office/drawing/2014/main" xmlns="" id="{D76A1006-E5CE-2342-B274-5882B22F3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478" y="4368654"/>
            <a:ext cx="2173978" cy="1180749"/>
          </a:xfrm>
          <a:custGeom>
            <a:avLst/>
            <a:gdLst>
              <a:gd name="T0" fmla="*/ 4636 w 4652"/>
              <a:gd name="T1" fmla="*/ 2527 h 2528"/>
              <a:gd name="T2" fmla="*/ 15 w 4652"/>
              <a:gd name="T3" fmla="*/ 2527 h 2528"/>
              <a:gd name="T4" fmla="*/ 15 w 4652"/>
              <a:gd name="T5" fmla="*/ 2527 h 2528"/>
              <a:gd name="T6" fmla="*/ 0 w 4652"/>
              <a:gd name="T7" fmla="*/ 2512 h 2528"/>
              <a:gd name="T8" fmla="*/ 0 w 4652"/>
              <a:gd name="T9" fmla="*/ 15 h 2528"/>
              <a:gd name="T10" fmla="*/ 0 w 4652"/>
              <a:gd name="T11" fmla="*/ 15 h 2528"/>
              <a:gd name="T12" fmla="*/ 15 w 4652"/>
              <a:gd name="T13" fmla="*/ 0 h 2528"/>
              <a:gd name="T14" fmla="*/ 15 w 4652"/>
              <a:gd name="T15" fmla="*/ 0 h 2528"/>
              <a:gd name="T16" fmla="*/ 30 w 4652"/>
              <a:gd name="T17" fmla="*/ 15 h 2528"/>
              <a:gd name="T18" fmla="*/ 30 w 4652"/>
              <a:gd name="T19" fmla="*/ 2496 h 2528"/>
              <a:gd name="T20" fmla="*/ 4636 w 4652"/>
              <a:gd name="T21" fmla="*/ 2496 h 2528"/>
              <a:gd name="T22" fmla="*/ 4636 w 4652"/>
              <a:gd name="T23" fmla="*/ 2496 h 2528"/>
              <a:gd name="T24" fmla="*/ 4651 w 4652"/>
              <a:gd name="T25" fmla="*/ 2512 h 2528"/>
              <a:gd name="T26" fmla="*/ 4651 w 4652"/>
              <a:gd name="T27" fmla="*/ 2512 h 2528"/>
              <a:gd name="T28" fmla="*/ 4636 w 4652"/>
              <a:gd name="T29" fmla="*/ 2527 h 2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52" h="2528">
                <a:moveTo>
                  <a:pt x="4636" y="2527"/>
                </a:moveTo>
                <a:lnTo>
                  <a:pt x="15" y="2527"/>
                </a:lnTo>
                <a:lnTo>
                  <a:pt x="15" y="2527"/>
                </a:lnTo>
                <a:cubicBezTo>
                  <a:pt x="7" y="2527"/>
                  <a:pt x="0" y="2520"/>
                  <a:pt x="0" y="2512"/>
                </a:cubicBezTo>
                <a:lnTo>
                  <a:pt x="0" y="15"/>
                </a:lnTo>
                <a:lnTo>
                  <a:pt x="0" y="15"/>
                </a:lnTo>
                <a:cubicBezTo>
                  <a:pt x="0" y="6"/>
                  <a:pt x="7" y="0"/>
                  <a:pt x="15" y="0"/>
                </a:cubicBezTo>
                <a:lnTo>
                  <a:pt x="15" y="0"/>
                </a:lnTo>
                <a:cubicBezTo>
                  <a:pt x="23" y="0"/>
                  <a:pt x="30" y="6"/>
                  <a:pt x="30" y="15"/>
                </a:cubicBezTo>
                <a:lnTo>
                  <a:pt x="30" y="2496"/>
                </a:lnTo>
                <a:lnTo>
                  <a:pt x="4636" y="2496"/>
                </a:lnTo>
                <a:lnTo>
                  <a:pt x="4636" y="2496"/>
                </a:lnTo>
                <a:cubicBezTo>
                  <a:pt x="4644" y="2496"/>
                  <a:pt x="4651" y="2503"/>
                  <a:pt x="4651" y="2512"/>
                </a:cubicBezTo>
                <a:lnTo>
                  <a:pt x="4651" y="2512"/>
                </a:lnTo>
                <a:cubicBezTo>
                  <a:pt x="4651" y="2520"/>
                  <a:pt x="4644" y="2527"/>
                  <a:pt x="4636" y="252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34" name="Freeform 56">
            <a:extLst>
              <a:ext uri="{FF2B5EF4-FFF2-40B4-BE49-F238E27FC236}">
                <a16:creationId xmlns:a16="http://schemas.microsoft.com/office/drawing/2014/main" xmlns="" id="{951A3BB8-AD00-664E-8260-140E6DE24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907" y="5497887"/>
            <a:ext cx="86547" cy="86547"/>
          </a:xfrm>
          <a:custGeom>
            <a:avLst/>
            <a:gdLst>
              <a:gd name="T0" fmla="*/ 183 w 184"/>
              <a:gd name="T1" fmla="*/ 92 h 185"/>
              <a:gd name="T2" fmla="*/ 183 w 184"/>
              <a:gd name="T3" fmla="*/ 92 h 185"/>
              <a:gd name="T4" fmla="*/ 91 w 184"/>
              <a:gd name="T5" fmla="*/ 184 h 185"/>
              <a:gd name="T6" fmla="*/ 91 w 184"/>
              <a:gd name="T7" fmla="*/ 184 h 185"/>
              <a:gd name="T8" fmla="*/ 0 w 184"/>
              <a:gd name="T9" fmla="*/ 92 h 185"/>
              <a:gd name="T10" fmla="*/ 0 w 184"/>
              <a:gd name="T11" fmla="*/ 92 h 185"/>
              <a:gd name="T12" fmla="*/ 91 w 184"/>
              <a:gd name="T13" fmla="*/ 0 h 185"/>
              <a:gd name="T14" fmla="*/ 91 w 184"/>
              <a:gd name="T15" fmla="*/ 0 h 185"/>
              <a:gd name="T16" fmla="*/ 183 w 184"/>
              <a:gd name="T17" fmla="*/ 9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185">
                <a:moveTo>
                  <a:pt x="183" y="92"/>
                </a:moveTo>
                <a:lnTo>
                  <a:pt x="183" y="92"/>
                </a:lnTo>
                <a:cubicBezTo>
                  <a:pt x="183" y="143"/>
                  <a:pt x="142" y="184"/>
                  <a:pt x="91" y="184"/>
                </a:cubicBezTo>
                <a:lnTo>
                  <a:pt x="91" y="184"/>
                </a:lnTo>
                <a:cubicBezTo>
                  <a:pt x="41" y="184"/>
                  <a:pt x="0" y="143"/>
                  <a:pt x="0" y="92"/>
                </a:cubicBezTo>
                <a:lnTo>
                  <a:pt x="0" y="92"/>
                </a:lnTo>
                <a:cubicBezTo>
                  <a:pt x="0" y="41"/>
                  <a:pt x="41" y="0"/>
                  <a:pt x="91" y="0"/>
                </a:cubicBezTo>
                <a:lnTo>
                  <a:pt x="91" y="0"/>
                </a:lnTo>
                <a:cubicBezTo>
                  <a:pt x="142" y="0"/>
                  <a:pt x="183" y="41"/>
                  <a:pt x="183" y="9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35" name="Freeform 57">
            <a:extLst>
              <a:ext uri="{FF2B5EF4-FFF2-40B4-BE49-F238E27FC236}">
                <a16:creationId xmlns:a16="http://schemas.microsoft.com/office/drawing/2014/main" xmlns="" id="{A145BFDD-546D-3C43-97B5-D9EBF2BA9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0002" y="5497887"/>
            <a:ext cx="86547" cy="86547"/>
          </a:xfrm>
          <a:custGeom>
            <a:avLst/>
            <a:gdLst>
              <a:gd name="T0" fmla="*/ 183 w 184"/>
              <a:gd name="T1" fmla="*/ 92 h 185"/>
              <a:gd name="T2" fmla="*/ 183 w 184"/>
              <a:gd name="T3" fmla="*/ 92 h 185"/>
              <a:gd name="T4" fmla="*/ 92 w 184"/>
              <a:gd name="T5" fmla="*/ 184 h 185"/>
              <a:gd name="T6" fmla="*/ 92 w 184"/>
              <a:gd name="T7" fmla="*/ 184 h 185"/>
              <a:gd name="T8" fmla="*/ 0 w 184"/>
              <a:gd name="T9" fmla="*/ 92 h 185"/>
              <a:gd name="T10" fmla="*/ 0 w 184"/>
              <a:gd name="T11" fmla="*/ 92 h 185"/>
              <a:gd name="T12" fmla="*/ 92 w 184"/>
              <a:gd name="T13" fmla="*/ 0 h 185"/>
              <a:gd name="T14" fmla="*/ 92 w 184"/>
              <a:gd name="T15" fmla="*/ 0 h 185"/>
              <a:gd name="T16" fmla="*/ 183 w 184"/>
              <a:gd name="T17" fmla="*/ 9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185">
                <a:moveTo>
                  <a:pt x="183" y="92"/>
                </a:moveTo>
                <a:lnTo>
                  <a:pt x="183" y="92"/>
                </a:lnTo>
                <a:cubicBezTo>
                  <a:pt x="183" y="143"/>
                  <a:pt x="142" y="184"/>
                  <a:pt x="92" y="184"/>
                </a:cubicBezTo>
                <a:lnTo>
                  <a:pt x="92" y="184"/>
                </a:lnTo>
                <a:cubicBezTo>
                  <a:pt x="41" y="184"/>
                  <a:pt x="0" y="143"/>
                  <a:pt x="0" y="92"/>
                </a:cubicBezTo>
                <a:lnTo>
                  <a:pt x="0" y="92"/>
                </a:lnTo>
                <a:cubicBezTo>
                  <a:pt x="0" y="41"/>
                  <a:pt x="41" y="0"/>
                  <a:pt x="92" y="0"/>
                </a:cubicBezTo>
                <a:lnTo>
                  <a:pt x="92" y="0"/>
                </a:lnTo>
                <a:cubicBezTo>
                  <a:pt x="142" y="0"/>
                  <a:pt x="183" y="41"/>
                  <a:pt x="183" y="9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D6BBD6-A90A-2748-88C1-CDCF3059EE49}"/>
              </a:ext>
            </a:extLst>
          </p:cNvPr>
          <p:cNvSpPr txBox="1"/>
          <p:nvPr/>
        </p:nvSpPr>
        <p:spPr>
          <a:xfrm>
            <a:off x="2893944" y="751019"/>
            <a:ext cx="3356111" cy="4932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3331"/>
              </a:lnSpc>
            </a:pPr>
            <a:r>
              <a:rPr lang="en-US" sz="2500" b="1" spc="-109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Lobbying &amp; Partnerships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8A7A1D-5C3E-A147-B7DB-83C780B2F43D}"/>
              </a:ext>
            </a:extLst>
          </p:cNvPr>
          <p:cNvSpPr txBox="1"/>
          <p:nvPr/>
        </p:nvSpPr>
        <p:spPr>
          <a:xfrm>
            <a:off x="3391704" y="1202625"/>
            <a:ext cx="2456378" cy="27186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ts val="1440"/>
              </a:lnSpc>
            </a:pPr>
            <a:r>
              <a:rPr lang="en-US" sz="1200" spc="19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Looking for more projects support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85308E-1C5F-3042-B5EF-3347BDF55CF4}"/>
              </a:ext>
            </a:extLst>
          </p:cNvPr>
          <p:cNvSpPr txBox="1"/>
          <p:nvPr/>
        </p:nvSpPr>
        <p:spPr>
          <a:xfrm>
            <a:off x="315960" y="2339132"/>
            <a:ext cx="1648272" cy="29751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ts val="1620"/>
              </a:lnSpc>
            </a:pPr>
            <a:r>
              <a:rPr lang="en-US" sz="1400" b="1" spc="-1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Broadcast Funders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FE16D9-39F0-FC47-9BAE-CC60FD9F2121}"/>
              </a:ext>
            </a:extLst>
          </p:cNvPr>
          <p:cNvSpPr txBox="1"/>
          <p:nvPr/>
        </p:nvSpPr>
        <p:spPr>
          <a:xfrm>
            <a:off x="566538" y="4071137"/>
            <a:ext cx="716415" cy="29751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ts val="1620"/>
              </a:lnSpc>
            </a:pPr>
            <a:r>
              <a:rPr lang="en-US" sz="1400" b="1" spc="-1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Others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9B9ADC1-96D2-B648-9E25-90B905A237D9}"/>
              </a:ext>
            </a:extLst>
          </p:cNvPr>
          <p:cNvSpPr txBox="1"/>
          <p:nvPr/>
        </p:nvSpPr>
        <p:spPr>
          <a:xfrm>
            <a:off x="6652616" y="2123120"/>
            <a:ext cx="1598772" cy="29751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>
              <a:lnSpc>
                <a:spcPts val="1620"/>
              </a:lnSpc>
            </a:pPr>
            <a:r>
              <a:rPr lang="en-US" sz="1400" b="1" spc="-1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Major Print Sector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93ABBC-4560-324D-8ED7-779717682E5B}"/>
              </a:ext>
            </a:extLst>
          </p:cNvPr>
          <p:cNvSpPr txBox="1"/>
          <p:nvPr/>
        </p:nvSpPr>
        <p:spPr>
          <a:xfrm>
            <a:off x="6650754" y="4307324"/>
            <a:ext cx="1819985" cy="29751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>
              <a:lnSpc>
                <a:spcPts val="1620"/>
              </a:lnSpc>
            </a:pPr>
            <a:r>
              <a:rPr lang="en-US" sz="1400" b="1" spc="-1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Telecommunications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B2B60FB-3AFD-A54F-8F95-A250F5353370}"/>
              </a:ext>
            </a:extLst>
          </p:cNvPr>
          <p:cNvSpPr txBox="1"/>
          <p:nvPr/>
        </p:nvSpPr>
        <p:spPr>
          <a:xfrm>
            <a:off x="3760847" y="2242015"/>
            <a:ext cx="638766" cy="82484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isometricBottomDown">
                <a:rot lat="2059314" lon="18767947" rev="18677572"/>
              </a:camera>
              <a:lightRig rig="threePt" dir="t"/>
            </a:scene3d>
          </a:bodyPr>
          <a:lstStyle/>
          <a:p>
            <a:pPr algn="ctr">
              <a:lnSpc>
                <a:spcPts val="5401"/>
              </a:lnSpc>
            </a:pPr>
            <a:r>
              <a:rPr lang="en-US" sz="6377" b="1" spc="-109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2A0C159-1972-A54E-A53D-3FFA150DAA8C}"/>
              </a:ext>
            </a:extLst>
          </p:cNvPr>
          <p:cNvSpPr txBox="1"/>
          <p:nvPr/>
        </p:nvSpPr>
        <p:spPr>
          <a:xfrm>
            <a:off x="6121470" y="3187141"/>
            <a:ext cx="666016" cy="82484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isometricBottomDown">
                <a:rot lat="2059314" lon="18767947" rev="18677572"/>
              </a:camera>
              <a:lightRig rig="threePt" dir="t"/>
            </a:scene3d>
          </a:bodyPr>
          <a:lstStyle/>
          <a:p>
            <a:pPr algn="ctr">
              <a:lnSpc>
                <a:spcPts val="5401"/>
              </a:lnSpc>
            </a:pPr>
            <a:r>
              <a:rPr lang="en-US" sz="6377" b="1" spc="-109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6A4D7FB-8FAD-EA49-B912-40321EF36593}"/>
              </a:ext>
            </a:extLst>
          </p:cNvPr>
          <p:cNvSpPr txBox="1"/>
          <p:nvPr/>
        </p:nvSpPr>
        <p:spPr>
          <a:xfrm>
            <a:off x="2443272" y="3431045"/>
            <a:ext cx="690062" cy="82484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isometricBottomDown">
                <a:rot lat="2059314" lon="18767947" rev="18677572"/>
              </a:camera>
              <a:lightRig rig="threePt" dir="t"/>
            </a:scene3d>
          </a:bodyPr>
          <a:lstStyle/>
          <a:p>
            <a:pPr algn="ctr">
              <a:lnSpc>
                <a:spcPts val="5401"/>
              </a:lnSpc>
            </a:pPr>
            <a:r>
              <a:rPr lang="en-US" sz="6377" b="1" spc="-109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0BA717-7246-FB48-BD43-6A70B1696D6A}"/>
              </a:ext>
            </a:extLst>
          </p:cNvPr>
          <p:cNvSpPr txBox="1"/>
          <p:nvPr/>
        </p:nvSpPr>
        <p:spPr>
          <a:xfrm>
            <a:off x="4721021" y="4410470"/>
            <a:ext cx="646780" cy="82484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isometricBottomDown">
                <a:rot lat="2059314" lon="18767947" rev="18677572"/>
              </a:camera>
              <a:lightRig rig="threePt" dir="t"/>
            </a:scene3d>
          </a:bodyPr>
          <a:lstStyle/>
          <a:p>
            <a:pPr algn="ctr">
              <a:lnSpc>
                <a:spcPts val="5401"/>
              </a:lnSpc>
            </a:pPr>
            <a:r>
              <a:rPr lang="en-US" sz="6377" b="1" spc="-109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C471C14-E5BA-4455-AEBA-03F0CC192589}"/>
              </a:ext>
            </a:extLst>
          </p:cNvPr>
          <p:cNvSpPr txBox="1"/>
          <p:nvPr/>
        </p:nvSpPr>
        <p:spPr>
          <a:xfrm>
            <a:off x="-54151" y="2554397"/>
            <a:ext cx="2291421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en-ZA" sz="1200" dirty="0">
                <a:latin typeface="Lato"/>
                <a:cs typeface="Arial" panose="020B0604020202020204" pitchFamily="34" charset="0"/>
              </a:rPr>
              <a:t>3-year contract with Multichoice R40 million p.a.</a:t>
            </a:r>
          </a:p>
          <a:p>
            <a:pPr lvl="0" algn="ctr"/>
            <a:r>
              <a:rPr lang="en-ZA" sz="1200" dirty="0">
                <a:latin typeface="Lato"/>
                <a:cs typeface="Arial" panose="020B0604020202020204" pitchFamily="34" charset="0"/>
              </a:rPr>
              <a:t>Meeting other commercial broadcast who are not directing USAF levy to MDDA.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BA21C88-837A-4D7F-BB02-867DC2A56A44}"/>
              </a:ext>
            </a:extLst>
          </p:cNvPr>
          <p:cNvSpPr txBox="1"/>
          <p:nvPr/>
        </p:nvSpPr>
        <p:spPr>
          <a:xfrm>
            <a:off x="6298601" y="2385047"/>
            <a:ext cx="2524289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200" dirty="0">
                <a:latin typeface="Lato"/>
                <a:cs typeface="Arial" panose="020B0604020202020204" pitchFamily="34" charset="0"/>
              </a:rPr>
              <a:t>Draft SLAs with major print on: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200" dirty="0">
                <a:latin typeface="Lato"/>
                <a:cs typeface="Arial" panose="020B0604020202020204" pitchFamily="34" charset="0"/>
              </a:rPr>
              <a:t>Printing Discounts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200" dirty="0">
                <a:latin typeface="Lato"/>
                <a:cs typeface="Arial" panose="020B0604020202020204" pitchFamily="34" charset="0"/>
              </a:rPr>
              <a:t>Access to Paper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200" dirty="0">
                <a:latin typeface="Lato"/>
                <a:cs typeface="Arial" panose="020B0604020202020204" pitchFamily="34" charset="0"/>
              </a:rPr>
              <a:t>Training interventions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200" dirty="0">
                <a:latin typeface="Lato"/>
                <a:cs typeface="Arial" panose="020B0604020202020204" pitchFamily="34" charset="0"/>
              </a:rPr>
              <a:t>Distribution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200" dirty="0">
                <a:latin typeface="Lato"/>
                <a:cs typeface="Arial" panose="020B0604020202020204" pitchFamily="34" charset="0"/>
              </a:rPr>
              <a:t>Preferential Printing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200" dirty="0">
                <a:latin typeface="Lato"/>
                <a:cs typeface="Arial" panose="020B0604020202020204" pitchFamily="34" charset="0"/>
              </a:rPr>
              <a:t>Monthly </a:t>
            </a:r>
            <a:r>
              <a:rPr lang="en-ZA" sz="1200" dirty="0" err="1">
                <a:latin typeface="Lato"/>
                <a:cs typeface="Arial" panose="020B0604020202020204" pitchFamily="34" charset="0"/>
              </a:rPr>
              <a:t>Acc</a:t>
            </a:r>
            <a:r>
              <a:rPr lang="en-ZA" sz="1200" dirty="0">
                <a:latin typeface="Lato"/>
                <a:cs typeface="Arial" panose="020B0604020202020204" pitchFamily="34" charset="0"/>
              </a:rPr>
              <a:t> Reconciliations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200" dirty="0">
                <a:latin typeface="Lato"/>
                <a:cs typeface="Arial" panose="020B0604020202020204" pitchFamily="34" charset="0"/>
              </a:rPr>
              <a:t>Digitalisation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AA49123-F926-4F68-B727-804E581D7F9F}"/>
              </a:ext>
            </a:extLst>
          </p:cNvPr>
          <p:cNvSpPr txBox="1"/>
          <p:nvPr/>
        </p:nvSpPr>
        <p:spPr>
          <a:xfrm>
            <a:off x="-86245" y="4334122"/>
            <a:ext cx="2260525" cy="19697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Lato"/>
                <a:cs typeface="Arial" panose="020B0604020202020204" pitchFamily="34" charset="0"/>
              </a:rPr>
              <a:t>Met KAS  </a:t>
            </a:r>
            <a:r>
              <a:rPr lang="en-GB" sz="1200" dirty="0">
                <a:latin typeface="Lato"/>
                <a:cs typeface="Arial" panose="020B0604020202020204" pitchFamily="34" charset="0"/>
              </a:rPr>
              <a:t>German media programme regarding partnering on research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Lato"/>
                <a:cs typeface="Arial" panose="020B0604020202020204" pitchFamily="34" charset="0"/>
              </a:rPr>
              <a:t>National Lotteries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Lato"/>
                <a:cs typeface="Arial" panose="020B0604020202020204" pitchFamily="34" charset="0"/>
              </a:rPr>
              <a:t>Africa Media Fund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Lato"/>
                <a:cs typeface="Arial" panose="020B0604020202020204" pitchFamily="34" charset="0"/>
              </a:rPr>
              <a:t>Google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Lato"/>
                <a:cs typeface="Arial" panose="020B0604020202020204" pitchFamily="34" charset="0"/>
              </a:rPr>
              <a:t>Facebook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Lato"/>
                <a:cs typeface="Arial" panose="020B0604020202020204" pitchFamily="34" charset="0"/>
              </a:rPr>
              <a:t>Open Foundation Society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Lato"/>
                <a:cs typeface="Arial" panose="020B0604020202020204" pitchFamily="34" charset="0"/>
              </a:rPr>
              <a:t>SLA with Seda on training &amp; development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FF0388A-5FCE-4EF3-B16F-BABB87E8B1F5}"/>
              </a:ext>
            </a:extLst>
          </p:cNvPr>
          <p:cNvSpPr txBox="1"/>
          <p:nvPr/>
        </p:nvSpPr>
        <p:spPr>
          <a:xfrm>
            <a:off x="6582057" y="4551255"/>
            <a:ext cx="2011725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200" dirty="0">
                <a:latin typeface="Lato"/>
                <a:cs typeface="Arial" panose="020B0604020202020204" pitchFamily="34" charset="0"/>
              </a:rPr>
              <a:t>Met with MTN &amp; Vodacom  Receptive to partner MDDA on digital media pilot study.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200" dirty="0">
                <a:latin typeface="Lato"/>
                <a:cs typeface="Arial" panose="020B0604020202020204" pitchFamily="34" charset="0"/>
              </a:rPr>
              <a:t>Finalise partnerships</a:t>
            </a:r>
          </a:p>
        </p:txBody>
      </p:sp>
    </p:spTree>
    <p:extLst>
      <p:ext uri="{BB962C8B-B14F-4D97-AF65-F5344CB8AC3E}">
        <p14:creationId xmlns:p14="http://schemas.microsoft.com/office/powerpoint/2010/main" xmlns="" val="3907125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8204">
            <a:extLst>
              <a:ext uri="{FF2B5EF4-FFF2-40B4-BE49-F238E27FC236}">
                <a16:creationId xmlns:a16="http://schemas.microsoft.com/office/drawing/2014/main" xmlns="" id="{33BDA1A3-6601-6C4E-A086-BED8AA278942}"/>
              </a:ext>
            </a:extLst>
          </p:cNvPr>
          <p:cNvGrpSpPr/>
          <p:nvPr/>
        </p:nvGrpSpPr>
        <p:grpSpPr>
          <a:xfrm>
            <a:off x="935361" y="3035600"/>
            <a:ext cx="1415796" cy="1577513"/>
            <a:chOff x="0" y="0"/>
            <a:chExt cx="1905957" cy="2123662"/>
          </a:xfrm>
        </p:grpSpPr>
        <p:sp>
          <p:nvSpPr>
            <p:cNvPr id="42" name="Shape 18202">
              <a:extLst>
                <a:ext uri="{FF2B5EF4-FFF2-40B4-BE49-F238E27FC236}">
                  <a16:creationId xmlns:a16="http://schemas.microsoft.com/office/drawing/2014/main" xmlns="" id="{E0825BCF-B854-0C42-8F80-83426DB183D0}"/>
                </a:ext>
              </a:extLst>
            </p:cNvPr>
            <p:cNvSpPr/>
            <p:nvPr/>
          </p:nvSpPr>
          <p:spPr>
            <a:xfrm>
              <a:off x="328241" y="0"/>
              <a:ext cx="1577716" cy="177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822"/>
                  </a:moveTo>
                  <a:lnTo>
                    <a:pt x="21600" y="12821"/>
                  </a:lnTo>
                  <a:cubicBezTo>
                    <a:pt x="19269" y="11104"/>
                    <a:pt x="17179" y="9389"/>
                    <a:pt x="15381" y="7465"/>
                  </a:cubicBezTo>
                  <a:cubicBezTo>
                    <a:pt x="13583" y="5541"/>
                    <a:pt x="12078" y="3408"/>
                    <a:pt x="10919" y="854"/>
                  </a:cubicBezTo>
                  <a:lnTo>
                    <a:pt x="10528" y="0"/>
                  </a:lnTo>
                  <a:lnTo>
                    <a:pt x="0" y="3691"/>
                  </a:lnTo>
                  <a:cubicBezTo>
                    <a:pt x="892" y="7209"/>
                    <a:pt x="2613" y="10536"/>
                    <a:pt x="5035" y="13559"/>
                  </a:cubicBezTo>
                  <a:cubicBezTo>
                    <a:pt x="7457" y="16582"/>
                    <a:pt x="10580" y="19300"/>
                    <a:pt x="14274" y="21600"/>
                  </a:cubicBezTo>
                  <a:lnTo>
                    <a:pt x="14274" y="21600"/>
                  </a:lnTo>
                  <a:lnTo>
                    <a:pt x="21600" y="1282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3" name="Shape 18203">
              <a:extLst>
                <a:ext uri="{FF2B5EF4-FFF2-40B4-BE49-F238E27FC236}">
                  <a16:creationId xmlns:a16="http://schemas.microsoft.com/office/drawing/2014/main" xmlns="" id="{32097C39-2F86-BD4B-AF1F-D960770D8A8C}"/>
                </a:ext>
              </a:extLst>
            </p:cNvPr>
            <p:cNvSpPr/>
            <p:nvPr/>
          </p:nvSpPr>
          <p:spPr>
            <a:xfrm>
              <a:off x="0" y="306927"/>
              <a:ext cx="1375861" cy="1816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32" y="0"/>
                  </a:moveTo>
                  <a:lnTo>
                    <a:pt x="0" y="3163"/>
                  </a:lnTo>
                  <a:cubicBezTo>
                    <a:pt x="941" y="6673"/>
                    <a:pt x="3115" y="10106"/>
                    <a:pt x="6134" y="13250"/>
                  </a:cubicBezTo>
                  <a:cubicBezTo>
                    <a:pt x="9153" y="16393"/>
                    <a:pt x="13018" y="19248"/>
                    <a:pt x="17342" y="21600"/>
                  </a:cubicBezTo>
                  <a:lnTo>
                    <a:pt x="21600" y="17544"/>
                  </a:lnTo>
                  <a:cubicBezTo>
                    <a:pt x="17364" y="15291"/>
                    <a:pt x="13783" y="12628"/>
                    <a:pt x="11006" y="9667"/>
                  </a:cubicBezTo>
                  <a:cubicBezTo>
                    <a:pt x="8228" y="6705"/>
                    <a:pt x="6254" y="3446"/>
                    <a:pt x="5232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27" name="Group 18207">
            <a:extLst>
              <a:ext uri="{FF2B5EF4-FFF2-40B4-BE49-F238E27FC236}">
                <a16:creationId xmlns:a16="http://schemas.microsoft.com/office/drawing/2014/main" xmlns="" id="{87DC0927-AF3A-EC44-A4A8-003EDDF1BC43}"/>
              </a:ext>
            </a:extLst>
          </p:cNvPr>
          <p:cNvGrpSpPr/>
          <p:nvPr/>
        </p:nvGrpSpPr>
        <p:grpSpPr>
          <a:xfrm>
            <a:off x="4856108" y="2135144"/>
            <a:ext cx="1733782" cy="2063284"/>
            <a:chOff x="0" y="0"/>
            <a:chExt cx="2334032" cy="2777611"/>
          </a:xfrm>
        </p:grpSpPr>
        <p:sp>
          <p:nvSpPr>
            <p:cNvPr id="40" name="Shape 18205">
              <a:extLst>
                <a:ext uri="{FF2B5EF4-FFF2-40B4-BE49-F238E27FC236}">
                  <a16:creationId xmlns:a16="http://schemas.microsoft.com/office/drawing/2014/main" xmlns="" id="{FF206660-ACD2-984F-B9C8-02E62D16AA19}"/>
                </a:ext>
              </a:extLst>
            </p:cNvPr>
            <p:cNvSpPr/>
            <p:nvPr/>
          </p:nvSpPr>
          <p:spPr>
            <a:xfrm>
              <a:off x="848419" y="4076"/>
              <a:ext cx="1485613" cy="27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32" y="0"/>
                  </a:moveTo>
                  <a:cubicBezTo>
                    <a:pt x="18632" y="0"/>
                    <a:pt x="18291" y="2003"/>
                    <a:pt x="17742" y="5289"/>
                  </a:cubicBezTo>
                  <a:cubicBezTo>
                    <a:pt x="17193" y="8575"/>
                    <a:pt x="16436" y="13144"/>
                    <a:pt x="15603" y="18276"/>
                  </a:cubicBezTo>
                  <a:cubicBezTo>
                    <a:pt x="15560" y="18266"/>
                    <a:pt x="13695" y="17825"/>
                    <a:pt x="11816" y="17405"/>
                  </a:cubicBezTo>
                  <a:cubicBezTo>
                    <a:pt x="9906" y="16979"/>
                    <a:pt x="7982" y="16574"/>
                    <a:pt x="7964" y="16570"/>
                  </a:cubicBezTo>
                  <a:lnTo>
                    <a:pt x="6121" y="16135"/>
                  </a:lnTo>
                  <a:cubicBezTo>
                    <a:pt x="5317" y="16844"/>
                    <a:pt x="4405" y="17526"/>
                    <a:pt x="3388" y="18179"/>
                  </a:cubicBezTo>
                  <a:cubicBezTo>
                    <a:pt x="2362" y="18838"/>
                    <a:pt x="1231" y="19467"/>
                    <a:pt x="0" y="20065"/>
                  </a:cubicBezTo>
                  <a:lnTo>
                    <a:pt x="4199" y="21600"/>
                  </a:lnTo>
                  <a:cubicBezTo>
                    <a:pt x="5910" y="20696"/>
                    <a:pt x="7247" y="19860"/>
                    <a:pt x="8255" y="19164"/>
                  </a:cubicBezTo>
                  <a:cubicBezTo>
                    <a:pt x="9263" y="18468"/>
                    <a:pt x="9941" y="17911"/>
                    <a:pt x="10335" y="17566"/>
                  </a:cubicBezTo>
                  <a:lnTo>
                    <a:pt x="19686" y="19629"/>
                  </a:lnTo>
                  <a:lnTo>
                    <a:pt x="19702" y="19633"/>
                  </a:lnTo>
                  <a:lnTo>
                    <a:pt x="19702" y="19629"/>
                  </a:lnTo>
                  <a:lnTo>
                    <a:pt x="21600" y="1120"/>
                  </a:lnTo>
                  <a:lnTo>
                    <a:pt x="18632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1" name="Shape 18206">
              <a:extLst>
                <a:ext uri="{FF2B5EF4-FFF2-40B4-BE49-F238E27FC236}">
                  <a16:creationId xmlns:a16="http://schemas.microsoft.com/office/drawing/2014/main" xmlns="" id="{630C885C-2372-6649-A4BB-D39D59B500F7}"/>
                </a:ext>
              </a:extLst>
            </p:cNvPr>
            <p:cNvSpPr/>
            <p:nvPr/>
          </p:nvSpPr>
          <p:spPr>
            <a:xfrm>
              <a:off x="0" y="0"/>
              <a:ext cx="2131456" cy="258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503" y="3372"/>
                    <a:pt x="11103" y="6685"/>
                    <a:pt x="6977" y="9155"/>
                  </a:cubicBezTo>
                  <a:cubicBezTo>
                    <a:pt x="2851" y="11625"/>
                    <a:pt x="0" y="13252"/>
                    <a:pt x="0" y="13252"/>
                  </a:cubicBezTo>
                  <a:lnTo>
                    <a:pt x="3564" y="14397"/>
                  </a:lnTo>
                  <a:cubicBezTo>
                    <a:pt x="3078" y="14910"/>
                    <a:pt x="2566" y="15405"/>
                    <a:pt x="2031" y="15880"/>
                  </a:cubicBezTo>
                  <a:cubicBezTo>
                    <a:pt x="1495" y="16356"/>
                    <a:pt x="935" y="16811"/>
                    <a:pt x="352" y="17246"/>
                  </a:cubicBezTo>
                  <a:lnTo>
                    <a:pt x="8598" y="21600"/>
                  </a:lnTo>
                  <a:cubicBezTo>
                    <a:pt x="9435" y="20956"/>
                    <a:pt x="10209" y="20280"/>
                    <a:pt x="10914" y="19576"/>
                  </a:cubicBezTo>
                  <a:cubicBezTo>
                    <a:pt x="11619" y="18872"/>
                    <a:pt x="12256" y="18139"/>
                    <a:pt x="12818" y="17382"/>
                  </a:cubicBezTo>
                  <a:lnTo>
                    <a:pt x="19489" y="19610"/>
                  </a:lnTo>
                  <a:cubicBezTo>
                    <a:pt x="20069" y="14104"/>
                    <a:pt x="20597" y="9201"/>
                    <a:pt x="20980" y="5675"/>
                  </a:cubicBezTo>
                  <a:cubicBezTo>
                    <a:pt x="21362" y="2149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5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28" name="Group 18211">
            <a:extLst>
              <a:ext uri="{FF2B5EF4-FFF2-40B4-BE49-F238E27FC236}">
                <a16:creationId xmlns:a16="http://schemas.microsoft.com/office/drawing/2014/main" xmlns="" id="{3033086A-A26A-3840-B5EB-E9297BEEF7EA}"/>
              </a:ext>
            </a:extLst>
          </p:cNvPr>
          <p:cNvGrpSpPr/>
          <p:nvPr/>
        </p:nvGrpSpPr>
        <p:grpSpPr>
          <a:xfrm>
            <a:off x="1866858" y="3826097"/>
            <a:ext cx="1347128" cy="1161728"/>
            <a:chOff x="0" y="0"/>
            <a:chExt cx="1813514" cy="1563927"/>
          </a:xfrm>
        </p:grpSpPr>
        <p:sp>
          <p:nvSpPr>
            <p:cNvPr id="37" name="Shape 18208">
              <a:extLst>
                <a:ext uri="{FF2B5EF4-FFF2-40B4-BE49-F238E27FC236}">
                  <a16:creationId xmlns:a16="http://schemas.microsoft.com/office/drawing/2014/main" xmlns="" id="{1EDE329F-83AF-B247-8FC1-53E24A10D4DE}"/>
                </a:ext>
              </a:extLst>
            </p:cNvPr>
            <p:cNvSpPr/>
            <p:nvPr/>
          </p:nvSpPr>
          <p:spPr>
            <a:xfrm>
              <a:off x="0" y="2198"/>
              <a:ext cx="819939" cy="102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50" y="14869"/>
                  </a:moveTo>
                  <a:lnTo>
                    <a:pt x="21600" y="0"/>
                  </a:lnTo>
                  <a:lnTo>
                    <a:pt x="17299" y="1941"/>
                  </a:lnTo>
                  <a:lnTo>
                    <a:pt x="0" y="21600"/>
                  </a:lnTo>
                  <a:lnTo>
                    <a:pt x="9047" y="14893"/>
                  </a:lnTo>
                  <a:lnTo>
                    <a:pt x="9050" y="1486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3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38" name="Shape 18209">
              <a:extLst>
                <a:ext uri="{FF2B5EF4-FFF2-40B4-BE49-F238E27FC236}">
                  <a16:creationId xmlns:a16="http://schemas.microsoft.com/office/drawing/2014/main" xmlns="" id="{3BF1CA73-BDC0-5B4D-A4CD-B6B4BE881F3B}"/>
                </a:ext>
              </a:extLst>
            </p:cNvPr>
            <p:cNvSpPr/>
            <p:nvPr/>
          </p:nvSpPr>
          <p:spPr>
            <a:xfrm>
              <a:off x="0" y="707637"/>
              <a:ext cx="1804795" cy="856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57" y="0"/>
                  </a:moveTo>
                  <a:lnTo>
                    <a:pt x="0" y="7965"/>
                  </a:lnTo>
                  <a:cubicBezTo>
                    <a:pt x="2801" y="11506"/>
                    <a:pt x="5927" y="14488"/>
                    <a:pt x="9335" y="16798"/>
                  </a:cubicBezTo>
                  <a:cubicBezTo>
                    <a:pt x="12743" y="19108"/>
                    <a:pt x="16433" y="20746"/>
                    <a:pt x="20362" y="21600"/>
                  </a:cubicBezTo>
                  <a:lnTo>
                    <a:pt x="21600" y="12137"/>
                  </a:lnTo>
                  <a:cubicBezTo>
                    <a:pt x="18288" y="11316"/>
                    <a:pt x="15130" y="9835"/>
                    <a:pt x="12174" y="7783"/>
                  </a:cubicBezTo>
                  <a:cubicBezTo>
                    <a:pt x="9217" y="5730"/>
                    <a:pt x="6463" y="3107"/>
                    <a:pt x="395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9" name="Shape 18210">
              <a:extLst>
                <a:ext uri="{FF2B5EF4-FFF2-40B4-BE49-F238E27FC236}">
                  <a16:creationId xmlns:a16="http://schemas.microsoft.com/office/drawing/2014/main" xmlns="" id="{885CE9B1-3847-A94E-89CE-E6208532E0C9}"/>
                </a:ext>
              </a:extLst>
            </p:cNvPr>
            <p:cNvSpPr/>
            <p:nvPr/>
          </p:nvSpPr>
          <p:spPr>
            <a:xfrm>
              <a:off x="333603" y="0"/>
              <a:ext cx="1479911" cy="1194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10" y="0"/>
                  </a:moveTo>
                  <a:lnTo>
                    <a:pt x="0" y="12824"/>
                  </a:lnTo>
                  <a:cubicBezTo>
                    <a:pt x="3091" y="15083"/>
                    <a:pt x="6484" y="16991"/>
                    <a:pt x="10127" y="18482"/>
                  </a:cubicBezTo>
                  <a:cubicBezTo>
                    <a:pt x="13673" y="19934"/>
                    <a:pt x="17459" y="20993"/>
                    <a:pt x="21436" y="21600"/>
                  </a:cubicBezTo>
                  <a:lnTo>
                    <a:pt x="21600" y="8005"/>
                  </a:lnTo>
                  <a:cubicBezTo>
                    <a:pt x="18998" y="7251"/>
                    <a:pt x="16451" y="6143"/>
                    <a:pt x="14010" y="4772"/>
                  </a:cubicBezTo>
                  <a:cubicBezTo>
                    <a:pt x="11588" y="3412"/>
                    <a:pt x="9270" y="1792"/>
                    <a:pt x="71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29" name="Group 18215">
            <a:extLst>
              <a:ext uri="{FF2B5EF4-FFF2-40B4-BE49-F238E27FC236}">
                <a16:creationId xmlns:a16="http://schemas.microsoft.com/office/drawing/2014/main" xmlns="" id="{46C0F8C7-A2AF-A94E-8F04-DD993019C68E}"/>
              </a:ext>
            </a:extLst>
          </p:cNvPr>
          <p:cNvGrpSpPr/>
          <p:nvPr/>
        </p:nvGrpSpPr>
        <p:grpSpPr>
          <a:xfrm>
            <a:off x="3272819" y="4111089"/>
            <a:ext cx="1172470" cy="898958"/>
            <a:chOff x="0" y="0"/>
            <a:chExt cx="1578389" cy="1210186"/>
          </a:xfrm>
        </p:grpSpPr>
        <p:sp>
          <p:nvSpPr>
            <p:cNvPr id="34" name="Shape 18212">
              <a:extLst>
                <a:ext uri="{FF2B5EF4-FFF2-40B4-BE49-F238E27FC236}">
                  <a16:creationId xmlns:a16="http://schemas.microsoft.com/office/drawing/2014/main" xmlns="" id="{909D40D9-DD0A-424C-B6F5-BF0C22805B80}"/>
                </a:ext>
              </a:extLst>
            </p:cNvPr>
            <p:cNvSpPr/>
            <p:nvPr/>
          </p:nvSpPr>
          <p:spPr>
            <a:xfrm>
              <a:off x="0" y="85257"/>
              <a:ext cx="140225" cy="112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12" y="0"/>
                  </a:moveTo>
                  <a:lnTo>
                    <a:pt x="0" y="3782"/>
                  </a:lnTo>
                  <a:lnTo>
                    <a:pt x="599" y="21600"/>
                  </a:lnTo>
                  <a:lnTo>
                    <a:pt x="21600" y="14378"/>
                  </a:lnTo>
                  <a:lnTo>
                    <a:pt x="13312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5" name="Shape 18213">
              <a:extLst>
                <a:ext uri="{FF2B5EF4-FFF2-40B4-BE49-F238E27FC236}">
                  <a16:creationId xmlns:a16="http://schemas.microsoft.com/office/drawing/2014/main" xmlns="" id="{DED5F2B8-280B-3149-9D32-3B71FA2EE6D5}"/>
                </a:ext>
              </a:extLst>
            </p:cNvPr>
            <p:cNvSpPr/>
            <p:nvPr/>
          </p:nvSpPr>
          <p:spPr>
            <a:xfrm>
              <a:off x="85257" y="0"/>
              <a:ext cx="1411513" cy="847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extrusionOk="0">
                  <a:moveTo>
                    <a:pt x="4816" y="2227"/>
                  </a:moveTo>
                  <a:cubicBezTo>
                    <a:pt x="2890" y="2289"/>
                    <a:pt x="1785" y="2439"/>
                    <a:pt x="0" y="2281"/>
                  </a:cubicBezTo>
                  <a:lnTo>
                    <a:pt x="823" y="21291"/>
                  </a:lnTo>
                  <a:cubicBezTo>
                    <a:pt x="2421" y="21489"/>
                    <a:pt x="3260" y="21600"/>
                    <a:pt x="4908" y="21596"/>
                  </a:cubicBezTo>
                  <a:cubicBezTo>
                    <a:pt x="10768" y="21583"/>
                    <a:pt x="16389" y="20263"/>
                    <a:pt x="21600" y="17861"/>
                  </a:cubicBezTo>
                  <a:lnTo>
                    <a:pt x="15056" y="0"/>
                  </a:lnTo>
                  <a:cubicBezTo>
                    <a:pt x="11785" y="1448"/>
                    <a:pt x="8354" y="2112"/>
                    <a:pt x="4816" y="2227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6" name="Shape 18214">
              <a:extLst>
                <a:ext uri="{FF2B5EF4-FFF2-40B4-BE49-F238E27FC236}">
                  <a16:creationId xmlns:a16="http://schemas.microsoft.com/office/drawing/2014/main" xmlns="" id="{162BDC90-51D5-DE45-A800-E54ACB2E5AC5}"/>
                </a:ext>
              </a:extLst>
            </p:cNvPr>
            <p:cNvSpPr/>
            <p:nvPr/>
          </p:nvSpPr>
          <p:spPr>
            <a:xfrm>
              <a:off x="0" y="699111"/>
              <a:ext cx="1578389" cy="511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5" extrusionOk="0">
                  <a:moveTo>
                    <a:pt x="5519" y="5827"/>
                  </a:moveTo>
                  <a:cubicBezTo>
                    <a:pt x="4007" y="5827"/>
                    <a:pt x="3330" y="5656"/>
                    <a:pt x="1866" y="5322"/>
                  </a:cubicBezTo>
                  <a:lnTo>
                    <a:pt x="1866" y="5322"/>
                  </a:lnTo>
                  <a:lnTo>
                    <a:pt x="0" y="21317"/>
                  </a:lnTo>
                  <a:cubicBezTo>
                    <a:pt x="1449" y="21521"/>
                    <a:pt x="2922" y="21600"/>
                    <a:pt x="4419" y="21551"/>
                  </a:cubicBezTo>
                  <a:cubicBezTo>
                    <a:pt x="10462" y="21355"/>
                    <a:pt x="16246" y="19029"/>
                    <a:pt x="21600" y="14921"/>
                  </a:cubicBezTo>
                  <a:lnTo>
                    <a:pt x="20446" y="0"/>
                  </a:lnTo>
                  <a:cubicBezTo>
                    <a:pt x="15794" y="3741"/>
                    <a:pt x="10731" y="5827"/>
                    <a:pt x="5519" y="582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30" name="Group 18219">
            <a:extLst>
              <a:ext uri="{FF2B5EF4-FFF2-40B4-BE49-F238E27FC236}">
                <a16:creationId xmlns:a16="http://schemas.microsoft.com/office/drawing/2014/main" xmlns="" id="{8A7514F3-FA61-E34E-AC99-C8FEA3F45377}"/>
              </a:ext>
            </a:extLst>
          </p:cNvPr>
          <p:cNvGrpSpPr/>
          <p:nvPr/>
        </p:nvGrpSpPr>
        <p:grpSpPr>
          <a:xfrm>
            <a:off x="4197460" y="3731100"/>
            <a:ext cx="1394113" cy="1126387"/>
            <a:chOff x="0" y="0"/>
            <a:chExt cx="1876767" cy="1516352"/>
          </a:xfrm>
        </p:grpSpPr>
        <p:sp>
          <p:nvSpPr>
            <p:cNvPr id="31" name="Shape 18216">
              <a:extLst>
                <a:ext uri="{FF2B5EF4-FFF2-40B4-BE49-F238E27FC236}">
                  <a16:creationId xmlns:a16="http://schemas.microsoft.com/office/drawing/2014/main" xmlns="" id="{9F7142B7-1B10-5248-BB91-E086D556CD8F}"/>
                </a:ext>
              </a:extLst>
            </p:cNvPr>
            <p:cNvSpPr/>
            <p:nvPr/>
          </p:nvSpPr>
          <p:spPr>
            <a:xfrm>
              <a:off x="0" y="460390"/>
              <a:ext cx="546547" cy="105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6" y="3354"/>
                  </a:lnTo>
                  <a:lnTo>
                    <a:pt x="21600" y="21600"/>
                  </a:lnTo>
                  <a:lnTo>
                    <a:pt x="18943" y="14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2" name="Shape 18217">
              <a:extLst>
                <a:ext uri="{FF2B5EF4-FFF2-40B4-BE49-F238E27FC236}">
                  <a16:creationId xmlns:a16="http://schemas.microsoft.com/office/drawing/2014/main" xmlns="" id="{A7A856F0-3FA1-E74D-8247-9D6293E90309}"/>
                </a:ext>
              </a:extLst>
            </p:cNvPr>
            <p:cNvSpPr/>
            <p:nvPr/>
          </p:nvSpPr>
          <p:spPr>
            <a:xfrm>
              <a:off x="477442" y="549911"/>
              <a:ext cx="1399325" cy="96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10"/>
                  </a:moveTo>
                  <a:lnTo>
                    <a:pt x="1038" y="21600"/>
                  </a:lnTo>
                  <a:cubicBezTo>
                    <a:pt x="5082" y="19797"/>
                    <a:pt x="8865" y="17326"/>
                    <a:pt x="12316" y="14451"/>
                  </a:cubicBezTo>
                  <a:cubicBezTo>
                    <a:pt x="15767" y="11576"/>
                    <a:pt x="18885" y="8296"/>
                    <a:pt x="21600" y="4876"/>
                  </a:cubicBezTo>
                  <a:lnTo>
                    <a:pt x="17554" y="0"/>
                  </a:lnTo>
                  <a:cubicBezTo>
                    <a:pt x="15049" y="2958"/>
                    <a:pt x="12415" y="5541"/>
                    <a:pt x="9535" y="7778"/>
                  </a:cubicBezTo>
                  <a:cubicBezTo>
                    <a:pt x="6643" y="10025"/>
                    <a:pt x="3503" y="11924"/>
                    <a:pt x="0" y="135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3" name="Shape 18218">
              <a:extLst>
                <a:ext uri="{FF2B5EF4-FFF2-40B4-BE49-F238E27FC236}">
                  <a16:creationId xmlns:a16="http://schemas.microsoft.com/office/drawing/2014/main" xmlns="" id="{635CFB89-F902-2644-A82C-0D60801041BE}"/>
                </a:ext>
              </a:extLst>
            </p:cNvPr>
            <p:cNvSpPr/>
            <p:nvPr/>
          </p:nvSpPr>
          <p:spPr>
            <a:xfrm>
              <a:off x="0" y="0"/>
              <a:ext cx="1616530" cy="115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588"/>
                  </a:moveTo>
                  <a:lnTo>
                    <a:pt x="6404" y="21600"/>
                  </a:lnTo>
                  <a:cubicBezTo>
                    <a:pt x="9435" y="20295"/>
                    <a:pt x="12153" y="18708"/>
                    <a:pt x="14655" y="16825"/>
                  </a:cubicBezTo>
                  <a:cubicBezTo>
                    <a:pt x="17156" y="14942"/>
                    <a:pt x="19440" y="12762"/>
                    <a:pt x="21600" y="10272"/>
                  </a:cubicBezTo>
                  <a:lnTo>
                    <a:pt x="11130" y="0"/>
                  </a:lnTo>
                  <a:cubicBezTo>
                    <a:pt x="9488" y="1876"/>
                    <a:pt x="7728" y="3548"/>
                    <a:pt x="5866" y="4988"/>
                  </a:cubicBezTo>
                  <a:cubicBezTo>
                    <a:pt x="4005" y="6428"/>
                    <a:pt x="2043" y="7637"/>
                    <a:pt x="0" y="8588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6" name="Shape 18237">
            <a:extLst>
              <a:ext uri="{FF2B5EF4-FFF2-40B4-BE49-F238E27FC236}">
                <a16:creationId xmlns:a16="http://schemas.microsoft.com/office/drawing/2014/main" xmlns="" id="{A906DC6F-65C4-D140-B1D0-5C561AABCF2C}"/>
              </a:ext>
            </a:extLst>
          </p:cNvPr>
          <p:cNvSpPr/>
          <p:nvPr/>
        </p:nvSpPr>
        <p:spPr>
          <a:xfrm>
            <a:off x="4430121" y="2792342"/>
            <a:ext cx="269327" cy="1285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7074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" name="Shape 18238">
            <a:extLst>
              <a:ext uri="{FF2B5EF4-FFF2-40B4-BE49-F238E27FC236}">
                <a16:creationId xmlns:a16="http://schemas.microsoft.com/office/drawing/2014/main" xmlns="" id="{7D98449B-34E6-1240-A603-D0D219F9BE7B}"/>
              </a:ext>
            </a:extLst>
          </p:cNvPr>
          <p:cNvSpPr/>
          <p:nvPr/>
        </p:nvSpPr>
        <p:spPr>
          <a:xfrm>
            <a:off x="2678915" y="3161116"/>
            <a:ext cx="269327" cy="997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9252"/>
                </a:lnTo>
                <a:lnTo>
                  <a:pt x="2160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8" name="Shape 18239">
            <a:extLst>
              <a:ext uri="{FF2B5EF4-FFF2-40B4-BE49-F238E27FC236}">
                <a16:creationId xmlns:a16="http://schemas.microsoft.com/office/drawing/2014/main" xmlns="" id="{5680688C-F606-CD4B-A15E-C3BA854642E3}"/>
              </a:ext>
            </a:extLst>
          </p:cNvPr>
          <p:cNvSpPr/>
          <p:nvPr/>
        </p:nvSpPr>
        <p:spPr>
          <a:xfrm>
            <a:off x="3877800" y="4838725"/>
            <a:ext cx="1388400" cy="343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644" y="21600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9" name="Shape 18240">
            <a:extLst>
              <a:ext uri="{FF2B5EF4-FFF2-40B4-BE49-F238E27FC236}">
                <a16:creationId xmlns:a16="http://schemas.microsoft.com/office/drawing/2014/main" xmlns="" id="{815E2DCF-0BF7-0947-B41E-6CB584CBFB89}"/>
              </a:ext>
            </a:extLst>
          </p:cNvPr>
          <p:cNvSpPr/>
          <p:nvPr/>
        </p:nvSpPr>
        <p:spPr>
          <a:xfrm rot="5400000">
            <a:off x="6492600" y="2746413"/>
            <a:ext cx="293621" cy="843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6806"/>
                </a:lnTo>
                <a:lnTo>
                  <a:pt x="2160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0" name="Shape 18241">
            <a:extLst>
              <a:ext uri="{FF2B5EF4-FFF2-40B4-BE49-F238E27FC236}">
                <a16:creationId xmlns:a16="http://schemas.microsoft.com/office/drawing/2014/main" xmlns="" id="{155CFE74-C4B1-504B-87B2-7F85F6DBDCBF}"/>
              </a:ext>
            </a:extLst>
          </p:cNvPr>
          <p:cNvSpPr/>
          <p:nvPr/>
        </p:nvSpPr>
        <p:spPr>
          <a:xfrm>
            <a:off x="1268279" y="3887077"/>
            <a:ext cx="270821" cy="1124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5201"/>
                </a:lnTo>
                <a:lnTo>
                  <a:pt x="0" y="2160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D37A645-3018-2447-AF0F-273E9A78A712}"/>
              </a:ext>
            </a:extLst>
          </p:cNvPr>
          <p:cNvSpPr txBox="1"/>
          <p:nvPr/>
        </p:nvSpPr>
        <p:spPr>
          <a:xfrm>
            <a:off x="3491127" y="677382"/>
            <a:ext cx="2161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Way Forward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80A9276-9CAB-7049-8F65-A0207A96F292}"/>
              </a:ext>
            </a:extLst>
          </p:cNvPr>
          <p:cNvSpPr txBox="1"/>
          <p:nvPr/>
        </p:nvSpPr>
        <p:spPr>
          <a:xfrm>
            <a:off x="3889152" y="1131327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225" dirty="0">
                <a:solidFill>
                  <a:schemeClr val="tx1">
                    <a:lumMod val="60000"/>
                    <a:lumOff val="40000"/>
                  </a:schemeClr>
                </a:solidFill>
                <a:latin typeface="Poppins" pitchFamily="2" charset="77"/>
                <a:cs typeface="Poppins" pitchFamily="2" charset="77"/>
              </a:rPr>
              <a:t>Action Plans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99C5712-0E0F-9943-A9EC-8D6832AA4419}"/>
              </a:ext>
            </a:extLst>
          </p:cNvPr>
          <p:cNvSpPr txBox="1"/>
          <p:nvPr/>
        </p:nvSpPr>
        <p:spPr>
          <a:xfrm>
            <a:off x="-70807" y="5222479"/>
            <a:ext cx="3875329" cy="15156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algn="ct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Agreed on implementation terms.</a:t>
            </a:r>
          </a:p>
          <a:p>
            <a:pPr marL="171450" indent="-171450" algn="ct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 consultation with learning institutions on bursaries uptake.</a:t>
            </a:r>
          </a:p>
          <a:p>
            <a:pPr marL="171450" indent="-171450" algn="ct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Agreement on % to fund existing advertising/media agencies for sustainability purposes. </a:t>
            </a:r>
          </a:p>
          <a:p>
            <a:pPr marL="171450" indent="-171450" algn="ct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Setting selection criteria for start ups &amp; sustainability funding.</a:t>
            </a:r>
          </a:p>
          <a:p>
            <a:pPr marL="171450" indent="-171450" algn="ct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Met with Industry Experts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16DF4E4-7E56-864C-9A4D-F6AA3F47FEC6}"/>
              </a:ext>
            </a:extLst>
          </p:cNvPr>
          <p:cNvSpPr txBox="1"/>
          <p:nvPr/>
        </p:nvSpPr>
        <p:spPr>
          <a:xfrm>
            <a:off x="565280" y="4902140"/>
            <a:ext cx="2472536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Poppins"/>
                <a:ea typeface="Lato Light" panose="020F0502020204030203" pitchFamily="34" charset="0"/>
                <a:cs typeface="Poppins" pitchFamily="2" charset="77"/>
              </a:rPr>
              <a:t>Competition Commission Fund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0B7406C-431E-7749-AC84-895789A484C1}"/>
              </a:ext>
            </a:extLst>
          </p:cNvPr>
          <p:cNvSpPr txBox="1"/>
          <p:nvPr/>
        </p:nvSpPr>
        <p:spPr>
          <a:xfrm>
            <a:off x="5915515" y="1945857"/>
            <a:ext cx="3079278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algn="ct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Consultative Conference held</a:t>
            </a:r>
          </a:p>
          <a:p>
            <a:pPr marL="171450" indent="-171450" algn="ct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Draft </a:t>
            </a:r>
            <a:r>
              <a:rPr lang="en-US" sz="1200" dirty="0" err="1"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ToRs</a:t>
            </a:r>
            <a:r>
              <a:rPr lang="en-US" sz="12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 for sustainability research.</a:t>
            </a:r>
          </a:p>
          <a:p>
            <a:pPr marL="171450" indent="-171450" algn="ct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Research to inform Sustainability Model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78F2729-605A-594B-9C8F-787F10435668}"/>
              </a:ext>
            </a:extLst>
          </p:cNvPr>
          <p:cNvSpPr txBox="1"/>
          <p:nvPr/>
        </p:nvSpPr>
        <p:spPr>
          <a:xfrm>
            <a:off x="5590255" y="1699515"/>
            <a:ext cx="3534814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Building a Sustainability Model for the Sector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7E7C8-9FF9-6049-B417-EC44B2A0CCB9}"/>
              </a:ext>
            </a:extLst>
          </p:cNvPr>
          <p:cNvSpPr txBox="1"/>
          <p:nvPr/>
        </p:nvSpPr>
        <p:spPr>
          <a:xfrm>
            <a:off x="2678915" y="2270047"/>
            <a:ext cx="2912499" cy="4514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388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 discussions with ICASA on community television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8FA661D-22F5-1948-AEEC-26722BA0F814}"/>
              </a:ext>
            </a:extLst>
          </p:cNvPr>
          <p:cNvSpPr txBox="1"/>
          <p:nvPr/>
        </p:nvSpPr>
        <p:spPr>
          <a:xfrm>
            <a:off x="2706162" y="1980043"/>
            <a:ext cx="2639312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400" b="1" dirty="0">
                <a:solidFill>
                  <a:schemeClr val="accent4"/>
                </a:solidFill>
                <a:latin typeface="Poppins"/>
                <a:ea typeface="Lato Light" panose="020F0502020204030203" pitchFamily="34" charset="0"/>
                <a:cs typeface="Poppins" pitchFamily="2" charset="77"/>
              </a:rPr>
              <a:t>Exploring Expanding TV footprint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B78A164-264A-C440-B5DA-A517F98C6C42}"/>
              </a:ext>
            </a:extLst>
          </p:cNvPr>
          <p:cNvSpPr txBox="1"/>
          <p:nvPr/>
        </p:nvSpPr>
        <p:spPr>
          <a:xfrm>
            <a:off x="4900498" y="5280251"/>
            <a:ext cx="3698661" cy="12593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algn="ctr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Finalise discussions with </a:t>
            </a:r>
            <a:r>
              <a:rPr lang="en-US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Telcos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on Zero rating projects websites, URLs, APPs, </a:t>
            </a:r>
            <a:r>
              <a:rPr lang="en-US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etc</a:t>
            </a: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 algn="ctr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Fund more digital projects</a:t>
            </a:r>
          </a:p>
          <a:p>
            <a:pPr marL="171450" indent="-171450" algn="ctr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Consulting ICASA on Digital Sound Broadcasting legislative framework</a:t>
            </a:r>
          </a:p>
          <a:p>
            <a:pPr marL="171450" indent="-171450" algn="ctr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Digital Strategy Research &amp; Skills Audit commenced.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6960112-889B-C54B-954C-7119605A7DA0}"/>
              </a:ext>
            </a:extLst>
          </p:cNvPr>
          <p:cNvSpPr txBox="1"/>
          <p:nvPr/>
        </p:nvSpPr>
        <p:spPr>
          <a:xfrm>
            <a:off x="5986101" y="4998651"/>
            <a:ext cx="1889620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  <a:latin typeface="Poppins"/>
                <a:ea typeface="Lato Light" panose="020F0502020204030203" pitchFamily="34" charset="0"/>
                <a:cs typeface="Poppins" pitchFamily="2" charset="77"/>
              </a:rPr>
              <a:t>Sector Digital Presence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D3AF61D-C575-BA43-8CFA-EBE6F19865A3}"/>
              </a:ext>
            </a:extLst>
          </p:cNvPr>
          <p:cNvSpPr txBox="1"/>
          <p:nvPr/>
        </p:nvSpPr>
        <p:spPr>
          <a:xfrm>
            <a:off x="6548711" y="3472254"/>
            <a:ext cx="2531679" cy="9900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algn="ct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Review impact of Mandate &amp; </a:t>
            </a:r>
          </a:p>
          <a:p>
            <a:pPr marL="171450" indent="-171450" algn="ct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Achievements</a:t>
            </a:r>
          </a:p>
          <a:p>
            <a:pPr marL="171450" indent="-171450" algn="ct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Strengths/Weaknesses.</a:t>
            </a:r>
          </a:p>
          <a:p>
            <a:pPr marL="171450" indent="-171450" algn="ct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Launch Sustainability Model for the Sector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7F116F8-F927-FC48-A5DB-990BB209F622}"/>
              </a:ext>
            </a:extLst>
          </p:cNvPr>
          <p:cNvSpPr txBox="1"/>
          <p:nvPr/>
        </p:nvSpPr>
        <p:spPr>
          <a:xfrm>
            <a:off x="7024182" y="3184208"/>
            <a:ext cx="1836785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  <a:latin typeface="Poppins"/>
                <a:ea typeface="Lato Light" panose="020F0502020204030203" pitchFamily="34" charset="0"/>
                <a:cs typeface="Poppins" pitchFamily="2" charset="77"/>
              </a:rPr>
              <a:t>20 Year MDDA Review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4AB57D9-53B6-4F40-B93B-82BD7857E78A}"/>
              </a:ext>
            </a:extLst>
          </p:cNvPr>
          <p:cNvSpPr txBox="1"/>
          <p:nvPr/>
        </p:nvSpPr>
        <p:spPr>
          <a:xfrm>
            <a:off x="0" y="2191179"/>
            <a:ext cx="2640979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 discussions with Broadcast Research Council (BRC) on </a:t>
            </a:r>
          </a:p>
          <a:p>
            <a:pPr algn="ctr">
              <a:lnSpc>
                <a:spcPts val="1313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   improved audience measurement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2DF1E73-48AA-4A1D-84E6-3937DD952879}"/>
              </a:ext>
            </a:extLst>
          </p:cNvPr>
          <p:cNvSpPr txBox="1"/>
          <p:nvPr/>
        </p:nvSpPr>
        <p:spPr>
          <a:xfrm>
            <a:off x="30933" y="1916997"/>
            <a:ext cx="1969963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  <a:latin typeface="Poppins"/>
                <a:ea typeface="Lato Light" panose="020F0502020204030203" pitchFamily="34" charset="0"/>
                <a:cs typeface="Poppins" pitchFamily="2" charset="77"/>
              </a:rPr>
              <a:t>Audience Measurement</a:t>
            </a:r>
          </a:p>
        </p:txBody>
      </p:sp>
      <p:sp>
        <p:nvSpPr>
          <p:cNvPr id="52" name="Shape 18238">
            <a:extLst>
              <a:ext uri="{FF2B5EF4-FFF2-40B4-BE49-F238E27FC236}">
                <a16:creationId xmlns:a16="http://schemas.microsoft.com/office/drawing/2014/main" xmlns="" id="{3BDC63CA-3F17-4FA7-AFD2-022D160E10EE}"/>
              </a:ext>
            </a:extLst>
          </p:cNvPr>
          <p:cNvSpPr/>
          <p:nvPr/>
        </p:nvSpPr>
        <p:spPr>
          <a:xfrm>
            <a:off x="1405088" y="2713417"/>
            <a:ext cx="269327" cy="997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9252"/>
                </a:lnTo>
                <a:lnTo>
                  <a:pt x="2160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436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375305D-9ACE-4B67-9A57-F381E489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0BFFC-8D92-4980-80AF-4F6590FB2DB3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BAB2413-8B43-4C52-85EF-80FD3B7E1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2319" y="1123950"/>
            <a:ext cx="4037532" cy="438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644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0EB5D68-1586-4443-BDF0-C2CD522E3114}"/>
              </a:ext>
            </a:extLst>
          </p:cNvPr>
          <p:cNvSpPr txBox="1"/>
          <p:nvPr/>
        </p:nvSpPr>
        <p:spPr>
          <a:xfrm>
            <a:off x="2481444" y="565494"/>
            <a:ext cx="38451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National Development Plan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9E97C-0F9F-354A-AD4A-08C07C286943}"/>
              </a:ext>
            </a:extLst>
          </p:cNvPr>
          <p:cNvSpPr txBox="1"/>
          <p:nvPr/>
        </p:nvSpPr>
        <p:spPr>
          <a:xfrm>
            <a:off x="3228729" y="1007752"/>
            <a:ext cx="2407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pc="113" dirty="0">
                <a:latin typeface="Poppins Light" pitchFamily="2" charset="77"/>
                <a:cs typeface="Poppins Light" pitchFamily="2" charset="77"/>
              </a:rPr>
              <a:t>Alignment to Vision 2030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8ECC4B6-F138-A048-96D2-077D890ACDB9}"/>
              </a:ext>
            </a:extLst>
          </p:cNvPr>
          <p:cNvSpPr/>
          <p:nvPr/>
        </p:nvSpPr>
        <p:spPr>
          <a:xfrm>
            <a:off x="1532023" y="2678865"/>
            <a:ext cx="1448921" cy="260862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bg2">
                  <a:lumMod val="9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957FBB2-1DE7-ED4E-A603-4BFDCB221D36}"/>
              </a:ext>
            </a:extLst>
          </p:cNvPr>
          <p:cNvSpPr/>
          <p:nvPr/>
        </p:nvSpPr>
        <p:spPr>
          <a:xfrm>
            <a:off x="1554273" y="2374311"/>
            <a:ext cx="1436161" cy="589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040E4245-7021-1648-922F-A730A7DF4B76}"/>
              </a:ext>
            </a:extLst>
          </p:cNvPr>
          <p:cNvSpPr/>
          <p:nvPr/>
        </p:nvSpPr>
        <p:spPr>
          <a:xfrm>
            <a:off x="1806042" y="1755507"/>
            <a:ext cx="919905" cy="919905"/>
          </a:xfrm>
          <a:prstGeom prst="ellipse">
            <a:avLst/>
          </a:prstGeom>
          <a:solidFill>
            <a:schemeClr val="bg2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3D5784-8290-BB47-9E70-506E89E9C9EA}"/>
              </a:ext>
            </a:extLst>
          </p:cNvPr>
          <p:cNvSpPr txBox="1"/>
          <p:nvPr/>
        </p:nvSpPr>
        <p:spPr>
          <a:xfrm>
            <a:off x="1839185" y="3049178"/>
            <a:ext cx="77457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Priority 6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3254BA69-8120-3F49-BA1C-1F233C664B2C}"/>
              </a:ext>
            </a:extLst>
          </p:cNvPr>
          <p:cNvSpPr txBox="1">
            <a:spLocks/>
          </p:cNvSpPr>
          <p:nvPr/>
        </p:nvSpPr>
        <p:spPr>
          <a:xfrm>
            <a:off x="1603053" y="3344810"/>
            <a:ext cx="1297137" cy="690262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5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Building a Capable, Ethical and Developmental State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DD7D2A5-7F30-7D48-BA91-522CE5082F8B}"/>
              </a:ext>
            </a:extLst>
          </p:cNvPr>
          <p:cNvSpPr/>
          <p:nvPr/>
        </p:nvSpPr>
        <p:spPr>
          <a:xfrm>
            <a:off x="3820254" y="2764223"/>
            <a:ext cx="1439199" cy="260862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bg2">
                  <a:lumMod val="9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3DFA7F7-CA92-664D-BE41-0DD85D7BEF0D}"/>
              </a:ext>
            </a:extLst>
          </p:cNvPr>
          <p:cNvSpPr/>
          <p:nvPr/>
        </p:nvSpPr>
        <p:spPr>
          <a:xfrm>
            <a:off x="3818122" y="2285958"/>
            <a:ext cx="1439199" cy="58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E02D11D-2742-2B4A-A296-6BEC5E586E41}"/>
              </a:ext>
            </a:extLst>
          </p:cNvPr>
          <p:cNvSpPr/>
          <p:nvPr/>
        </p:nvSpPr>
        <p:spPr>
          <a:xfrm>
            <a:off x="4097618" y="1812999"/>
            <a:ext cx="919905" cy="919905"/>
          </a:xfrm>
          <a:prstGeom prst="ellipse">
            <a:avLst/>
          </a:prstGeom>
          <a:solidFill>
            <a:schemeClr val="bg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5FC6C5C-25E1-E049-AE8F-1BA097F7F43A}"/>
              </a:ext>
            </a:extLst>
          </p:cNvPr>
          <p:cNvSpPr txBox="1"/>
          <p:nvPr/>
        </p:nvSpPr>
        <p:spPr>
          <a:xfrm>
            <a:off x="4231807" y="3086082"/>
            <a:ext cx="77457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Priority 1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xmlns="" id="{0A4E749C-C01F-134B-951B-88AF66A65C10}"/>
              </a:ext>
            </a:extLst>
          </p:cNvPr>
          <p:cNvSpPr txBox="1">
            <a:spLocks/>
          </p:cNvSpPr>
          <p:nvPr/>
        </p:nvSpPr>
        <p:spPr>
          <a:xfrm>
            <a:off x="3922122" y="3326177"/>
            <a:ext cx="1297137" cy="519253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5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Economic Transformation and Job Creation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xmlns="" id="{0510F447-F301-DA4F-8977-6E2F255D47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38206" y="2029727"/>
            <a:ext cx="561774" cy="561774"/>
          </a:xfrm>
          <a:custGeom>
            <a:avLst/>
            <a:gdLst>
              <a:gd name="connsiteX0" fmla="*/ 67316 w 1145815"/>
              <a:gd name="connsiteY0" fmla="*/ 1020222 h 1145815"/>
              <a:gd name="connsiteX1" fmla="*/ 44997 w 1145815"/>
              <a:gd name="connsiteY1" fmla="*/ 1042893 h 1145815"/>
              <a:gd name="connsiteX2" fmla="*/ 44997 w 1145815"/>
              <a:gd name="connsiteY2" fmla="*/ 1100832 h 1145815"/>
              <a:gd name="connsiteX3" fmla="*/ 366819 w 1145815"/>
              <a:gd name="connsiteY3" fmla="*/ 1100832 h 1145815"/>
              <a:gd name="connsiteX4" fmla="*/ 366819 w 1145815"/>
              <a:gd name="connsiteY4" fmla="*/ 1042893 h 1145815"/>
              <a:gd name="connsiteX5" fmla="*/ 344860 w 1145815"/>
              <a:gd name="connsiteY5" fmla="*/ 1020222 h 1145815"/>
              <a:gd name="connsiteX6" fmla="*/ 434135 w 1145815"/>
              <a:gd name="connsiteY6" fmla="*/ 912982 h 1145815"/>
              <a:gd name="connsiteX7" fmla="*/ 411816 w 1145815"/>
              <a:gd name="connsiteY7" fmla="*/ 935293 h 1145815"/>
              <a:gd name="connsiteX8" fmla="*/ 411816 w 1145815"/>
              <a:gd name="connsiteY8" fmla="*/ 1100832 h 1145815"/>
              <a:gd name="connsiteX9" fmla="*/ 733998 w 1145815"/>
              <a:gd name="connsiteY9" fmla="*/ 1100832 h 1145815"/>
              <a:gd name="connsiteX10" fmla="*/ 733998 w 1145815"/>
              <a:gd name="connsiteY10" fmla="*/ 935293 h 1145815"/>
              <a:gd name="connsiteX11" fmla="*/ 711679 w 1145815"/>
              <a:gd name="connsiteY11" fmla="*/ 912982 h 1145815"/>
              <a:gd name="connsiteX12" fmla="*/ 801314 w 1145815"/>
              <a:gd name="connsiteY12" fmla="*/ 841368 h 1145815"/>
              <a:gd name="connsiteX13" fmla="*/ 778996 w 1145815"/>
              <a:gd name="connsiteY13" fmla="*/ 863680 h 1145815"/>
              <a:gd name="connsiteX14" fmla="*/ 778996 w 1145815"/>
              <a:gd name="connsiteY14" fmla="*/ 1100832 h 1145815"/>
              <a:gd name="connsiteX15" fmla="*/ 1101178 w 1145815"/>
              <a:gd name="connsiteY15" fmla="*/ 1100832 h 1145815"/>
              <a:gd name="connsiteX16" fmla="*/ 1101178 w 1145815"/>
              <a:gd name="connsiteY16" fmla="*/ 863680 h 1145815"/>
              <a:gd name="connsiteX17" fmla="*/ 1078859 w 1145815"/>
              <a:gd name="connsiteY17" fmla="*/ 841368 h 1145815"/>
              <a:gd name="connsiteX18" fmla="*/ 292894 w 1145815"/>
              <a:gd name="connsiteY18" fmla="*/ 747713 h 1145815"/>
              <a:gd name="connsiteX19" fmla="*/ 308971 w 1145815"/>
              <a:gd name="connsiteY19" fmla="*/ 754114 h 1145815"/>
              <a:gd name="connsiteX20" fmla="*/ 315547 w 1145815"/>
              <a:gd name="connsiteY20" fmla="*/ 769760 h 1145815"/>
              <a:gd name="connsiteX21" fmla="*/ 308971 w 1145815"/>
              <a:gd name="connsiteY21" fmla="*/ 785407 h 1145815"/>
              <a:gd name="connsiteX22" fmla="*/ 292894 w 1145815"/>
              <a:gd name="connsiteY22" fmla="*/ 791808 h 1145815"/>
              <a:gd name="connsiteX23" fmla="*/ 276817 w 1145815"/>
              <a:gd name="connsiteY23" fmla="*/ 785407 h 1145815"/>
              <a:gd name="connsiteX24" fmla="*/ 269875 w 1145815"/>
              <a:gd name="connsiteY24" fmla="*/ 769760 h 1145815"/>
              <a:gd name="connsiteX25" fmla="*/ 276817 w 1145815"/>
              <a:gd name="connsiteY25" fmla="*/ 754114 h 1145815"/>
              <a:gd name="connsiteX26" fmla="*/ 292894 w 1145815"/>
              <a:gd name="connsiteY26" fmla="*/ 747713 h 1145815"/>
              <a:gd name="connsiteX27" fmla="*/ 895172 w 1145815"/>
              <a:gd name="connsiteY27" fmla="*/ 704850 h 1145815"/>
              <a:gd name="connsiteX28" fmla="*/ 910819 w 1145815"/>
              <a:gd name="connsiteY28" fmla="*/ 711251 h 1145815"/>
              <a:gd name="connsiteX29" fmla="*/ 917220 w 1145815"/>
              <a:gd name="connsiteY29" fmla="*/ 726897 h 1145815"/>
              <a:gd name="connsiteX30" fmla="*/ 910819 w 1145815"/>
              <a:gd name="connsiteY30" fmla="*/ 742544 h 1145815"/>
              <a:gd name="connsiteX31" fmla="*/ 895172 w 1145815"/>
              <a:gd name="connsiteY31" fmla="*/ 748945 h 1145815"/>
              <a:gd name="connsiteX32" fmla="*/ 879526 w 1145815"/>
              <a:gd name="connsiteY32" fmla="*/ 742544 h 1145815"/>
              <a:gd name="connsiteX33" fmla="*/ 873125 w 1145815"/>
              <a:gd name="connsiteY33" fmla="*/ 726897 h 1145815"/>
              <a:gd name="connsiteX34" fmla="*/ 879526 w 1145815"/>
              <a:gd name="connsiteY34" fmla="*/ 711251 h 1145815"/>
              <a:gd name="connsiteX35" fmla="*/ 895172 w 1145815"/>
              <a:gd name="connsiteY35" fmla="*/ 704850 h 1145815"/>
              <a:gd name="connsiteX36" fmla="*/ 411816 w 1145815"/>
              <a:gd name="connsiteY36" fmla="*/ 671151 h 1145815"/>
              <a:gd name="connsiteX37" fmla="*/ 411816 w 1145815"/>
              <a:gd name="connsiteY37" fmla="*/ 871957 h 1145815"/>
              <a:gd name="connsiteX38" fmla="*/ 434135 w 1145815"/>
              <a:gd name="connsiteY38" fmla="*/ 867998 h 1145815"/>
              <a:gd name="connsiteX39" fmla="*/ 467973 w 1145815"/>
              <a:gd name="connsiteY39" fmla="*/ 867998 h 1145815"/>
              <a:gd name="connsiteX40" fmla="*/ 467973 w 1145815"/>
              <a:gd name="connsiteY40" fmla="*/ 671151 h 1145815"/>
              <a:gd name="connsiteX41" fmla="*/ 326861 w 1145815"/>
              <a:gd name="connsiteY41" fmla="*/ 228515 h 1145815"/>
              <a:gd name="connsiteX42" fmla="*/ 223907 w 1145815"/>
              <a:gd name="connsiteY42" fmla="*/ 331437 h 1145815"/>
              <a:gd name="connsiteX43" fmla="*/ 223907 w 1145815"/>
              <a:gd name="connsiteY43" fmla="*/ 447314 h 1145815"/>
              <a:gd name="connsiteX44" fmla="*/ 268545 w 1145815"/>
              <a:gd name="connsiteY44" fmla="*/ 510651 h 1145815"/>
              <a:gd name="connsiteX45" fmla="*/ 268545 w 1145815"/>
              <a:gd name="connsiteY45" fmla="*/ 354109 h 1145815"/>
              <a:gd name="connsiteX46" fmla="*/ 291223 w 1145815"/>
              <a:gd name="connsiteY46" fmla="*/ 331797 h 1145815"/>
              <a:gd name="connsiteX47" fmla="*/ 313542 w 1145815"/>
              <a:gd name="connsiteY47" fmla="*/ 354109 h 1145815"/>
              <a:gd name="connsiteX48" fmla="*/ 313542 w 1145815"/>
              <a:gd name="connsiteY48" fmla="*/ 509931 h 1145815"/>
              <a:gd name="connsiteX49" fmla="*/ 428015 w 1145815"/>
              <a:gd name="connsiteY49" fmla="*/ 509931 h 1145815"/>
              <a:gd name="connsiteX50" fmla="*/ 428015 w 1145815"/>
              <a:gd name="connsiteY50" fmla="*/ 354109 h 1145815"/>
              <a:gd name="connsiteX51" fmla="*/ 450334 w 1145815"/>
              <a:gd name="connsiteY51" fmla="*/ 331797 h 1145815"/>
              <a:gd name="connsiteX52" fmla="*/ 472653 w 1145815"/>
              <a:gd name="connsiteY52" fmla="*/ 354109 h 1145815"/>
              <a:gd name="connsiteX53" fmla="*/ 472653 w 1145815"/>
              <a:gd name="connsiteY53" fmla="*/ 413487 h 1145815"/>
              <a:gd name="connsiteX54" fmla="*/ 503611 w 1145815"/>
              <a:gd name="connsiteY54" fmla="*/ 444435 h 1145815"/>
              <a:gd name="connsiteX55" fmla="*/ 619525 w 1145815"/>
              <a:gd name="connsiteY55" fmla="*/ 444435 h 1145815"/>
              <a:gd name="connsiteX56" fmla="*/ 641123 w 1145815"/>
              <a:gd name="connsiteY56" fmla="*/ 422843 h 1145815"/>
              <a:gd name="connsiteX57" fmla="*/ 619525 w 1145815"/>
              <a:gd name="connsiteY57" fmla="*/ 401251 h 1145815"/>
              <a:gd name="connsiteX58" fmla="*/ 539969 w 1145815"/>
              <a:gd name="connsiteY58" fmla="*/ 401251 h 1145815"/>
              <a:gd name="connsiteX59" fmla="*/ 517290 w 1145815"/>
              <a:gd name="connsiteY59" fmla="*/ 378939 h 1145815"/>
              <a:gd name="connsiteX60" fmla="*/ 517290 w 1145815"/>
              <a:gd name="connsiteY60" fmla="*/ 331437 h 1145815"/>
              <a:gd name="connsiteX61" fmla="*/ 414336 w 1145815"/>
              <a:gd name="connsiteY61" fmla="*/ 228515 h 1145815"/>
              <a:gd name="connsiteX62" fmla="*/ 372579 w 1145815"/>
              <a:gd name="connsiteY62" fmla="*/ 44623 h 1145815"/>
              <a:gd name="connsiteX63" fmla="*/ 313542 w 1145815"/>
              <a:gd name="connsiteY63" fmla="*/ 104001 h 1145815"/>
              <a:gd name="connsiteX64" fmla="*/ 313542 w 1145815"/>
              <a:gd name="connsiteY64" fmla="*/ 124514 h 1145815"/>
              <a:gd name="connsiteX65" fmla="*/ 372579 w 1145815"/>
              <a:gd name="connsiteY65" fmla="*/ 183892 h 1145815"/>
              <a:gd name="connsiteX66" fmla="*/ 431975 w 1145815"/>
              <a:gd name="connsiteY66" fmla="*/ 124514 h 1145815"/>
              <a:gd name="connsiteX67" fmla="*/ 431975 w 1145815"/>
              <a:gd name="connsiteY67" fmla="*/ 104001 h 1145815"/>
              <a:gd name="connsiteX68" fmla="*/ 372579 w 1145815"/>
              <a:gd name="connsiteY68" fmla="*/ 44623 h 1145815"/>
              <a:gd name="connsiteX69" fmla="*/ 372579 w 1145815"/>
              <a:gd name="connsiteY69" fmla="*/ 0 h 1145815"/>
              <a:gd name="connsiteX70" fmla="*/ 476973 w 1145815"/>
              <a:gd name="connsiteY70" fmla="*/ 104001 h 1145815"/>
              <a:gd name="connsiteX71" fmla="*/ 476973 w 1145815"/>
              <a:gd name="connsiteY71" fmla="*/ 124514 h 1145815"/>
              <a:gd name="connsiteX72" fmla="*/ 453934 w 1145815"/>
              <a:gd name="connsiteY72" fmla="*/ 189290 h 1145815"/>
              <a:gd name="connsiteX73" fmla="*/ 562288 w 1145815"/>
              <a:gd name="connsiteY73" fmla="*/ 331437 h 1145815"/>
              <a:gd name="connsiteX74" fmla="*/ 562288 w 1145815"/>
              <a:gd name="connsiteY74" fmla="*/ 356628 h 1145815"/>
              <a:gd name="connsiteX75" fmla="*/ 619525 w 1145815"/>
              <a:gd name="connsiteY75" fmla="*/ 356628 h 1145815"/>
              <a:gd name="connsiteX76" fmla="*/ 686121 w 1145815"/>
              <a:gd name="connsiteY76" fmla="*/ 422843 h 1145815"/>
              <a:gd name="connsiteX77" fmla="*/ 619525 w 1145815"/>
              <a:gd name="connsiteY77" fmla="*/ 489059 h 1145815"/>
              <a:gd name="connsiteX78" fmla="*/ 503611 w 1145815"/>
              <a:gd name="connsiteY78" fmla="*/ 489059 h 1145815"/>
              <a:gd name="connsiteX79" fmla="*/ 472653 w 1145815"/>
              <a:gd name="connsiteY79" fmla="*/ 482581 h 1145815"/>
              <a:gd name="connsiteX80" fmla="*/ 472653 w 1145815"/>
              <a:gd name="connsiteY80" fmla="*/ 509931 h 1145815"/>
              <a:gd name="connsiteX81" fmla="*/ 499291 w 1145815"/>
              <a:gd name="connsiteY81" fmla="*/ 509931 h 1145815"/>
              <a:gd name="connsiteX82" fmla="*/ 611245 w 1145815"/>
              <a:gd name="connsiteY82" fmla="*/ 621849 h 1145815"/>
              <a:gd name="connsiteX83" fmla="*/ 611245 w 1145815"/>
              <a:gd name="connsiteY83" fmla="*/ 867998 h 1145815"/>
              <a:gd name="connsiteX84" fmla="*/ 711679 w 1145815"/>
              <a:gd name="connsiteY84" fmla="*/ 867998 h 1145815"/>
              <a:gd name="connsiteX85" fmla="*/ 733998 w 1145815"/>
              <a:gd name="connsiteY85" fmla="*/ 871957 h 1145815"/>
              <a:gd name="connsiteX86" fmla="*/ 733998 w 1145815"/>
              <a:gd name="connsiteY86" fmla="*/ 863680 h 1145815"/>
              <a:gd name="connsiteX87" fmla="*/ 801314 w 1145815"/>
              <a:gd name="connsiteY87" fmla="*/ 796385 h 1145815"/>
              <a:gd name="connsiteX88" fmla="*/ 962586 w 1145815"/>
              <a:gd name="connsiteY88" fmla="*/ 796385 h 1145815"/>
              <a:gd name="connsiteX89" fmla="*/ 962586 w 1145815"/>
              <a:gd name="connsiteY89" fmla="*/ 186051 h 1145815"/>
              <a:gd name="connsiteX90" fmla="*/ 975545 w 1145815"/>
              <a:gd name="connsiteY90" fmla="*/ 165898 h 1145815"/>
              <a:gd name="connsiteX91" fmla="*/ 939907 w 1145815"/>
              <a:gd name="connsiteY91" fmla="*/ 109399 h 1145815"/>
              <a:gd name="connsiteX92" fmla="*/ 904629 w 1145815"/>
              <a:gd name="connsiteY92" fmla="*/ 165898 h 1145815"/>
              <a:gd name="connsiteX93" fmla="*/ 917588 w 1145815"/>
              <a:gd name="connsiteY93" fmla="*/ 186051 h 1145815"/>
              <a:gd name="connsiteX94" fmla="*/ 917588 w 1145815"/>
              <a:gd name="connsiteY94" fmla="*/ 642362 h 1145815"/>
              <a:gd name="connsiteX95" fmla="*/ 895269 w 1145815"/>
              <a:gd name="connsiteY95" fmla="*/ 664673 h 1145815"/>
              <a:gd name="connsiteX96" fmla="*/ 872950 w 1145815"/>
              <a:gd name="connsiteY96" fmla="*/ 642362 h 1145815"/>
              <a:gd name="connsiteX97" fmla="*/ 872950 w 1145815"/>
              <a:gd name="connsiteY97" fmla="*/ 208363 h 1145815"/>
              <a:gd name="connsiteX98" fmla="*/ 865391 w 1145815"/>
              <a:gd name="connsiteY98" fmla="*/ 208363 h 1145815"/>
              <a:gd name="connsiteX99" fmla="*/ 845952 w 1145815"/>
              <a:gd name="connsiteY99" fmla="*/ 197207 h 1145815"/>
              <a:gd name="connsiteX100" fmla="*/ 846672 w 1145815"/>
              <a:gd name="connsiteY100" fmla="*/ 174175 h 1145815"/>
              <a:gd name="connsiteX101" fmla="*/ 921188 w 1145815"/>
              <a:gd name="connsiteY101" fmla="*/ 55419 h 1145815"/>
              <a:gd name="connsiteX102" fmla="*/ 939907 w 1145815"/>
              <a:gd name="connsiteY102" fmla="*/ 44983 h 1145815"/>
              <a:gd name="connsiteX103" fmla="*/ 958986 w 1145815"/>
              <a:gd name="connsiteY103" fmla="*/ 55419 h 1145815"/>
              <a:gd name="connsiteX104" fmla="*/ 1033502 w 1145815"/>
              <a:gd name="connsiteY104" fmla="*/ 174175 h 1145815"/>
              <a:gd name="connsiteX105" fmla="*/ 1033862 w 1145815"/>
              <a:gd name="connsiteY105" fmla="*/ 197207 h 1145815"/>
              <a:gd name="connsiteX106" fmla="*/ 1014423 w 1145815"/>
              <a:gd name="connsiteY106" fmla="*/ 208363 h 1145815"/>
              <a:gd name="connsiteX107" fmla="*/ 1007223 w 1145815"/>
              <a:gd name="connsiteY107" fmla="*/ 208363 h 1145815"/>
              <a:gd name="connsiteX108" fmla="*/ 1007223 w 1145815"/>
              <a:gd name="connsiteY108" fmla="*/ 796385 h 1145815"/>
              <a:gd name="connsiteX109" fmla="*/ 1078859 w 1145815"/>
              <a:gd name="connsiteY109" fmla="*/ 796385 h 1145815"/>
              <a:gd name="connsiteX110" fmla="*/ 1145815 w 1145815"/>
              <a:gd name="connsiteY110" fmla="*/ 863680 h 1145815"/>
              <a:gd name="connsiteX111" fmla="*/ 1145815 w 1145815"/>
              <a:gd name="connsiteY111" fmla="*/ 1123144 h 1145815"/>
              <a:gd name="connsiteX112" fmla="*/ 1123496 w 1145815"/>
              <a:gd name="connsiteY112" fmla="*/ 1145815 h 1145815"/>
              <a:gd name="connsiteX113" fmla="*/ 22318 w 1145815"/>
              <a:gd name="connsiteY113" fmla="*/ 1145815 h 1145815"/>
              <a:gd name="connsiteX114" fmla="*/ 0 w 1145815"/>
              <a:gd name="connsiteY114" fmla="*/ 1123144 h 1145815"/>
              <a:gd name="connsiteX115" fmla="*/ 0 w 1145815"/>
              <a:gd name="connsiteY115" fmla="*/ 1042893 h 1145815"/>
              <a:gd name="connsiteX116" fmla="*/ 67316 w 1145815"/>
              <a:gd name="connsiteY116" fmla="*/ 975598 h 1145815"/>
              <a:gd name="connsiteX117" fmla="*/ 268545 w 1145815"/>
              <a:gd name="connsiteY117" fmla="*/ 975598 h 1145815"/>
              <a:gd name="connsiteX118" fmla="*/ 268545 w 1145815"/>
              <a:gd name="connsiteY118" fmla="*/ 865839 h 1145815"/>
              <a:gd name="connsiteX119" fmla="*/ 291223 w 1145815"/>
              <a:gd name="connsiteY119" fmla="*/ 843527 h 1145815"/>
              <a:gd name="connsiteX120" fmla="*/ 313542 w 1145815"/>
              <a:gd name="connsiteY120" fmla="*/ 865839 h 1145815"/>
              <a:gd name="connsiteX121" fmla="*/ 313542 w 1145815"/>
              <a:gd name="connsiteY121" fmla="*/ 975598 h 1145815"/>
              <a:gd name="connsiteX122" fmla="*/ 366819 w 1145815"/>
              <a:gd name="connsiteY122" fmla="*/ 975598 h 1145815"/>
              <a:gd name="connsiteX123" fmla="*/ 366819 w 1145815"/>
              <a:gd name="connsiteY123" fmla="*/ 648839 h 1145815"/>
              <a:gd name="connsiteX124" fmla="*/ 389498 w 1145815"/>
              <a:gd name="connsiteY124" fmla="*/ 626168 h 1145815"/>
              <a:gd name="connsiteX125" fmla="*/ 490292 w 1145815"/>
              <a:gd name="connsiteY125" fmla="*/ 626168 h 1145815"/>
              <a:gd name="connsiteX126" fmla="*/ 512611 w 1145815"/>
              <a:gd name="connsiteY126" fmla="*/ 648839 h 1145815"/>
              <a:gd name="connsiteX127" fmla="*/ 512611 w 1145815"/>
              <a:gd name="connsiteY127" fmla="*/ 867998 h 1145815"/>
              <a:gd name="connsiteX128" fmla="*/ 566248 w 1145815"/>
              <a:gd name="connsiteY128" fmla="*/ 867998 h 1145815"/>
              <a:gd name="connsiteX129" fmla="*/ 566248 w 1145815"/>
              <a:gd name="connsiteY129" fmla="*/ 621849 h 1145815"/>
              <a:gd name="connsiteX130" fmla="*/ 499291 w 1145815"/>
              <a:gd name="connsiteY130" fmla="*/ 554554 h 1145815"/>
              <a:gd name="connsiteX131" fmla="*/ 313542 w 1145815"/>
              <a:gd name="connsiteY131" fmla="*/ 554554 h 1145815"/>
              <a:gd name="connsiteX132" fmla="*/ 313542 w 1145815"/>
              <a:gd name="connsiteY132" fmla="*/ 683746 h 1145815"/>
              <a:gd name="connsiteX133" fmla="*/ 291223 w 1145815"/>
              <a:gd name="connsiteY133" fmla="*/ 705698 h 1145815"/>
              <a:gd name="connsiteX134" fmla="*/ 268545 w 1145815"/>
              <a:gd name="connsiteY134" fmla="*/ 683746 h 1145815"/>
              <a:gd name="connsiteX135" fmla="*/ 268545 w 1145815"/>
              <a:gd name="connsiteY135" fmla="*/ 556713 h 1145815"/>
              <a:gd name="connsiteX136" fmla="*/ 179270 w 1145815"/>
              <a:gd name="connsiteY136" fmla="*/ 447314 h 1145815"/>
              <a:gd name="connsiteX137" fmla="*/ 179270 w 1145815"/>
              <a:gd name="connsiteY137" fmla="*/ 331437 h 1145815"/>
              <a:gd name="connsiteX138" fmla="*/ 290503 w 1145815"/>
              <a:gd name="connsiteY138" fmla="*/ 188210 h 1145815"/>
              <a:gd name="connsiteX139" fmla="*/ 268545 w 1145815"/>
              <a:gd name="connsiteY139" fmla="*/ 124514 h 1145815"/>
              <a:gd name="connsiteX140" fmla="*/ 268545 w 1145815"/>
              <a:gd name="connsiteY140" fmla="*/ 104001 h 1145815"/>
              <a:gd name="connsiteX141" fmla="*/ 372579 w 1145815"/>
              <a:gd name="connsiteY141" fmla="*/ 0 h 114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145815" h="1145815">
                <a:moveTo>
                  <a:pt x="67316" y="1020222"/>
                </a:moveTo>
                <a:cubicBezTo>
                  <a:pt x="55077" y="1020222"/>
                  <a:pt x="44997" y="1030298"/>
                  <a:pt x="44997" y="1042893"/>
                </a:cubicBezTo>
                <a:lnTo>
                  <a:pt x="44997" y="1100832"/>
                </a:lnTo>
                <a:lnTo>
                  <a:pt x="366819" y="1100832"/>
                </a:lnTo>
                <a:lnTo>
                  <a:pt x="366819" y="1042893"/>
                </a:lnTo>
                <a:cubicBezTo>
                  <a:pt x="366819" y="1030298"/>
                  <a:pt x="357100" y="1020222"/>
                  <a:pt x="344860" y="1020222"/>
                </a:cubicBezTo>
                <a:close/>
                <a:moveTo>
                  <a:pt x="434135" y="912982"/>
                </a:moveTo>
                <a:cubicBezTo>
                  <a:pt x="421896" y="912982"/>
                  <a:pt x="411816" y="923058"/>
                  <a:pt x="411816" y="935293"/>
                </a:cubicBezTo>
                <a:lnTo>
                  <a:pt x="411816" y="1100832"/>
                </a:lnTo>
                <a:lnTo>
                  <a:pt x="733998" y="1100832"/>
                </a:lnTo>
                <a:lnTo>
                  <a:pt x="733998" y="935293"/>
                </a:lnTo>
                <a:cubicBezTo>
                  <a:pt x="733998" y="923058"/>
                  <a:pt x="723919" y="912982"/>
                  <a:pt x="711679" y="912982"/>
                </a:cubicBezTo>
                <a:close/>
                <a:moveTo>
                  <a:pt x="801314" y="841368"/>
                </a:moveTo>
                <a:cubicBezTo>
                  <a:pt x="789075" y="841368"/>
                  <a:pt x="778996" y="851444"/>
                  <a:pt x="778996" y="863680"/>
                </a:cubicBezTo>
                <a:lnTo>
                  <a:pt x="778996" y="1100832"/>
                </a:lnTo>
                <a:lnTo>
                  <a:pt x="1101178" y="1100832"/>
                </a:lnTo>
                <a:lnTo>
                  <a:pt x="1101178" y="863680"/>
                </a:lnTo>
                <a:cubicBezTo>
                  <a:pt x="1101178" y="851444"/>
                  <a:pt x="1091098" y="841368"/>
                  <a:pt x="1078859" y="841368"/>
                </a:cubicBezTo>
                <a:close/>
                <a:moveTo>
                  <a:pt x="292894" y="747713"/>
                </a:moveTo>
                <a:cubicBezTo>
                  <a:pt x="298740" y="747713"/>
                  <a:pt x="304586" y="750202"/>
                  <a:pt x="308971" y="754114"/>
                </a:cubicBezTo>
                <a:cubicBezTo>
                  <a:pt x="313355" y="758381"/>
                  <a:pt x="315547" y="764071"/>
                  <a:pt x="315547" y="769760"/>
                </a:cubicBezTo>
                <a:cubicBezTo>
                  <a:pt x="315547" y="775450"/>
                  <a:pt x="313355" y="781140"/>
                  <a:pt x="308971" y="785407"/>
                </a:cubicBezTo>
                <a:cubicBezTo>
                  <a:pt x="304586" y="789674"/>
                  <a:pt x="298740" y="791808"/>
                  <a:pt x="292894" y="791808"/>
                </a:cubicBezTo>
                <a:cubicBezTo>
                  <a:pt x="286682" y="791808"/>
                  <a:pt x="280836" y="789674"/>
                  <a:pt x="276817" y="785407"/>
                </a:cubicBezTo>
                <a:cubicBezTo>
                  <a:pt x="272432" y="781140"/>
                  <a:pt x="269875" y="775450"/>
                  <a:pt x="269875" y="769760"/>
                </a:cubicBezTo>
                <a:cubicBezTo>
                  <a:pt x="269875" y="764071"/>
                  <a:pt x="272432" y="758381"/>
                  <a:pt x="276817" y="754114"/>
                </a:cubicBezTo>
                <a:cubicBezTo>
                  <a:pt x="280836" y="750202"/>
                  <a:pt x="286682" y="747713"/>
                  <a:pt x="292894" y="747713"/>
                </a:cubicBezTo>
                <a:close/>
                <a:moveTo>
                  <a:pt x="895172" y="704850"/>
                </a:moveTo>
                <a:cubicBezTo>
                  <a:pt x="901218" y="704850"/>
                  <a:pt x="906907" y="706984"/>
                  <a:pt x="910819" y="711251"/>
                </a:cubicBezTo>
                <a:cubicBezTo>
                  <a:pt x="915086" y="715163"/>
                  <a:pt x="917220" y="720852"/>
                  <a:pt x="917220" y="726897"/>
                </a:cubicBezTo>
                <a:cubicBezTo>
                  <a:pt x="917220" y="732587"/>
                  <a:pt x="915086" y="738277"/>
                  <a:pt x="910819" y="742544"/>
                </a:cubicBezTo>
                <a:cubicBezTo>
                  <a:pt x="906907" y="746455"/>
                  <a:pt x="901218" y="748945"/>
                  <a:pt x="895172" y="748945"/>
                </a:cubicBezTo>
                <a:cubicBezTo>
                  <a:pt x="889483" y="748945"/>
                  <a:pt x="883438" y="746455"/>
                  <a:pt x="879526" y="742544"/>
                </a:cubicBezTo>
                <a:cubicBezTo>
                  <a:pt x="875614" y="738277"/>
                  <a:pt x="873125" y="732587"/>
                  <a:pt x="873125" y="726897"/>
                </a:cubicBezTo>
                <a:cubicBezTo>
                  <a:pt x="873125" y="720852"/>
                  <a:pt x="875614" y="715163"/>
                  <a:pt x="879526" y="711251"/>
                </a:cubicBezTo>
                <a:cubicBezTo>
                  <a:pt x="883438" y="706984"/>
                  <a:pt x="889483" y="704850"/>
                  <a:pt x="895172" y="704850"/>
                </a:cubicBezTo>
                <a:close/>
                <a:moveTo>
                  <a:pt x="411816" y="671151"/>
                </a:moveTo>
                <a:lnTo>
                  <a:pt x="411816" y="871957"/>
                </a:lnTo>
                <a:cubicBezTo>
                  <a:pt x="418656" y="869438"/>
                  <a:pt x="426576" y="867998"/>
                  <a:pt x="434135" y="867998"/>
                </a:cubicBezTo>
                <a:lnTo>
                  <a:pt x="467973" y="867998"/>
                </a:lnTo>
                <a:lnTo>
                  <a:pt x="467973" y="671151"/>
                </a:lnTo>
                <a:close/>
                <a:moveTo>
                  <a:pt x="326861" y="228515"/>
                </a:moveTo>
                <a:cubicBezTo>
                  <a:pt x="270344" y="228515"/>
                  <a:pt x="223907" y="274578"/>
                  <a:pt x="223907" y="331437"/>
                </a:cubicBezTo>
                <a:lnTo>
                  <a:pt x="223907" y="447314"/>
                </a:lnTo>
                <a:cubicBezTo>
                  <a:pt x="223907" y="476463"/>
                  <a:pt x="242626" y="501294"/>
                  <a:pt x="268545" y="510651"/>
                </a:cubicBezTo>
                <a:lnTo>
                  <a:pt x="268545" y="354109"/>
                </a:lnTo>
                <a:cubicBezTo>
                  <a:pt x="268545" y="341873"/>
                  <a:pt x="278984" y="331797"/>
                  <a:pt x="291223" y="331797"/>
                </a:cubicBezTo>
                <a:cubicBezTo>
                  <a:pt x="303463" y="331797"/>
                  <a:pt x="313542" y="341873"/>
                  <a:pt x="313542" y="354109"/>
                </a:cubicBezTo>
                <a:lnTo>
                  <a:pt x="313542" y="509931"/>
                </a:lnTo>
                <a:lnTo>
                  <a:pt x="428015" y="509931"/>
                </a:lnTo>
                <a:lnTo>
                  <a:pt x="428015" y="354109"/>
                </a:lnTo>
                <a:cubicBezTo>
                  <a:pt x="428015" y="341873"/>
                  <a:pt x="438095" y="331797"/>
                  <a:pt x="450334" y="331797"/>
                </a:cubicBezTo>
                <a:cubicBezTo>
                  <a:pt x="462934" y="331797"/>
                  <a:pt x="472653" y="341873"/>
                  <a:pt x="472653" y="354109"/>
                </a:cubicBezTo>
                <a:lnTo>
                  <a:pt x="472653" y="413487"/>
                </a:lnTo>
                <a:cubicBezTo>
                  <a:pt x="472653" y="430760"/>
                  <a:pt x="486692" y="444435"/>
                  <a:pt x="503611" y="444435"/>
                </a:cubicBezTo>
                <a:lnTo>
                  <a:pt x="619525" y="444435"/>
                </a:lnTo>
                <a:cubicBezTo>
                  <a:pt x="631404" y="444435"/>
                  <a:pt x="641123" y="434719"/>
                  <a:pt x="641123" y="422843"/>
                </a:cubicBezTo>
                <a:cubicBezTo>
                  <a:pt x="641123" y="410967"/>
                  <a:pt x="631404" y="401251"/>
                  <a:pt x="619525" y="401251"/>
                </a:cubicBezTo>
                <a:lnTo>
                  <a:pt x="539969" y="401251"/>
                </a:lnTo>
                <a:cubicBezTo>
                  <a:pt x="527370" y="401251"/>
                  <a:pt x="517290" y="391535"/>
                  <a:pt x="517290" y="378939"/>
                </a:cubicBezTo>
                <a:lnTo>
                  <a:pt x="517290" y="331437"/>
                </a:lnTo>
                <a:cubicBezTo>
                  <a:pt x="517290" y="274578"/>
                  <a:pt x="471213" y="228515"/>
                  <a:pt x="414336" y="228515"/>
                </a:cubicBezTo>
                <a:close/>
                <a:moveTo>
                  <a:pt x="372579" y="44623"/>
                </a:moveTo>
                <a:cubicBezTo>
                  <a:pt x="340180" y="44623"/>
                  <a:pt x="313542" y="71254"/>
                  <a:pt x="313542" y="104001"/>
                </a:cubicBezTo>
                <a:lnTo>
                  <a:pt x="313542" y="124514"/>
                </a:lnTo>
                <a:cubicBezTo>
                  <a:pt x="313542" y="157262"/>
                  <a:pt x="340180" y="183892"/>
                  <a:pt x="372579" y="183892"/>
                </a:cubicBezTo>
                <a:cubicBezTo>
                  <a:pt x="405697" y="183892"/>
                  <a:pt x="431975" y="157262"/>
                  <a:pt x="431975" y="124514"/>
                </a:cubicBezTo>
                <a:lnTo>
                  <a:pt x="431975" y="104001"/>
                </a:lnTo>
                <a:cubicBezTo>
                  <a:pt x="431975" y="71254"/>
                  <a:pt x="405697" y="44623"/>
                  <a:pt x="372579" y="44623"/>
                </a:cubicBezTo>
                <a:close/>
                <a:moveTo>
                  <a:pt x="372579" y="0"/>
                </a:moveTo>
                <a:cubicBezTo>
                  <a:pt x="430175" y="0"/>
                  <a:pt x="476973" y="46423"/>
                  <a:pt x="476973" y="104001"/>
                </a:cubicBezTo>
                <a:lnTo>
                  <a:pt x="476973" y="124514"/>
                </a:lnTo>
                <a:cubicBezTo>
                  <a:pt x="476973" y="148985"/>
                  <a:pt x="468333" y="171656"/>
                  <a:pt x="453934" y="189290"/>
                </a:cubicBezTo>
                <a:cubicBezTo>
                  <a:pt x="516570" y="206563"/>
                  <a:pt x="562288" y="263782"/>
                  <a:pt x="562288" y="331437"/>
                </a:cubicBezTo>
                <a:lnTo>
                  <a:pt x="562288" y="356628"/>
                </a:lnTo>
                <a:lnTo>
                  <a:pt x="619525" y="356628"/>
                </a:lnTo>
                <a:cubicBezTo>
                  <a:pt x="656243" y="356628"/>
                  <a:pt x="686121" y="386137"/>
                  <a:pt x="686121" y="422843"/>
                </a:cubicBezTo>
                <a:cubicBezTo>
                  <a:pt x="686121" y="459190"/>
                  <a:pt x="656243" y="489059"/>
                  <a:pt x="619525" y="489059"/>
                </a:cubicBezTo>
                <a:lnTo>
                  <a:pt x="503611" y="489059"/>
                </a:lnTo>
                <a:cubicBezTo>
                  <a:pt x="492812" y="489059"/>
                  <a:pt x="482372" y="486899"/>
                  <a:pt x="472653" y="482581"/>
                </a:cubicBezTo>
                <a:lnTo>
                  <a:pt x="472653" y="509931"/>
                </a:lnTo>
                <a:lnTo>
                  <a:pt x="499291" y="509931"/>
                </a:lnTo>
                <a:cubicBezTo>
                  <a:pt x="561208" y="509931"/>
                  <a:pt x="611245" y="559952"/>
                  <a:pt x="611245" y="621849"/>
                </a:cubicBezTo>
                <a:lnTo>
                  <a:pt x="611245" y="867998"/>
                </a:lnTo>
                <a:lnTo>
                  <a:pt x="711679" y="867998"/>
                </a:lnTo>
                <a:cubicBezTo>
                  <a:pt x="719599" y="867998"/>
                  <a:pt x="727159" y="869438"/>
                  <a:pt x="733998" y="871957"/>
                </a:cubicBezTo>
                <a:lnTo>
                  <a:pt x="733998" y="863680"/>
                </a:lnTo>
                <a:cubicBezTo>
                  <a:pt x="733998" y="826614"/>
                  <a:pt x="764236" y="796385"/>
                  <a:pt x="801314" y="796385"/>
                </a:cubicBezTo>
                <a:lnTo>
                  <a:pt x="962586" y="796385"/>
                </a:lnTo>
                <a:lnTo>
                  <a:pt x="962586" y="186051"/>
                </a:lnTo>
                <a:cubicBezTo>
                  <a:pt x="962586" y="177054"/>
                  <a:pt x="967625" y="169497"/>
                  <a:pt x="975545" y="165898"/>
                </a:cubicBezTo>
                <a:lnTo>
                  <a:pt x="939907" y="109399"/>
                </a:lnTo>
                <a:lnTo>
                  <a:pt x="904629" y="165898"/>
                </a:lnTo>
                <a:cubicBezTo>
                  <a:pt x="912188" y="169497"/>
                  <a:pt x="917588" y="177054"/>
                  <a:pt x="917588" y="186051"/>
                </a:cubicBezTo>
                <a:lnTo>
                  <a:pt x="917588" y="642362"/>
                </a:lnTo>
                <a:cubicBezTo>
                  <a:pt x="917588" y="654597"/>
                  <a:pt x="907509" y="664673"/>
                  <a:pt x="895269" y="664673"/>
                </a:cubicBezTo>
                <a:cubicBezTo>
                  <a:pt x="883030" y="664673"/>
                  <a:pt x="872950" y="654597"/>
                  <a:pt x="872950" y="642362"/>
                </a:cubicBezTo>
                <a:lnTo>
                  <a:pt x="872950" y="208363"/>
                </a:lnTo>
                <a:lnTo>
                  <a:pt x="865391" y="208363"/>
                </a:lnTo>
                <a:cubicBezTo>
                  <a:pt x="857471" y="208363"/>
                  <a:pt x="849912" y="204044"/>
                  <a:pt x="845952" y="197207"/>
                </a:cubicBezTo>
                <a:cubicBezTo>
                  <a:pt x="841992" y="190009"/>
                  <a:pt x="842352" y="181373"/>
                  <a:pt x="846672" y="174175"/>
                </a:cubicBezTo>
                <a:lnTo>
                  <a:pt x="921188" y="55419"/>
                </a:lnTo>
                <a:cubicBezTo>
                  <a:pt x="925148" y="48942"/>
                  <a:pt x="932347" y="44983"/>
                  <a:pt x="939907" y="44983"/>
                </a:cubicBezTo>
                <a:cubicBezTo>
                  <a:pt x="947826" y="44983"/>
                  <a:pt x="955026" y="48942"/>
                  <a:pt x="958986" y="55419"/>
                </a:cubicBezTo>
                <a:lnTo>
                  <a:pt x="1033502" y="174175"/>
                </a:lnTo>
                <a:cubicBezTo>
                  <a:pt x="1037821" y="181373"/>
                  <a:pt x="1038181" y="190009"/>
                  <a:pt x="1033862" y="197207"/>
                </a:cubicBezTo>
                <a:cubicBezTo>
                  <a:pt x="1030262" y="204044"/>
                  <a:pt x="1022702" y="208363"/>
                  <a:pt x="1014423" y="208363"/>
                </a:cubicBezTo>
                <a:lnTo>
                  <a:pt x="1007223" y="208363"/>
                </a:lnTo>
                <a:lnTo>
                  <a:pt x="1007223" y="796385"/>
                </a:lnTo>
                <a:lnTo>
                  <a:pt x="1078859" y="796385"/>
                </a:lnTo>
                <a:cubicBezTo>
                  <a:pt x="1115937" y="796385"/>
                  <a:pt x="1145815" y="826614"/>
                  <a:pt x="1145815" y="863680"/>
                </a:cubicBezTo>
                <a:lnTo>
                  <a:pt x="1145815" y="1123144"/>
                </a:lnTo>
                <a:cubicBezTo>
                  <a:pt x="1145815" y="1135739"/>
                  <a:pt x="1136096" y="1145815"/>
                  <a:pt x="1123496" y="1145815"/>
                </a:cubicBezTo>
                <a:lnTo>
                  <a:pt x="22318" y="1145815"/>
                </a:lnTo>
                <a:cubicBezTo>
                  <a:pt x="10079" y="1145815"/>
                  <a:pt x="0" y="1135739"/>
                  <a:pt x="0" y="1123144"/>
                </a:cubicBezTo>
                <a:lnTo>
                  <a:pt x="0" y="1042893"/>
                </a:lnTo>
                <a:cubicBezTo>
                  <a:pt x="0" y="1005827"/>
                  <a:pt x="30238" y="975598"/>
                  <a:pt x="67316" y="975598"/>
                </a:cubicBezTo>
                <a:lnTo>
                  <a:pt x="268545" y="975598"/>
                </a:lnTo>
                <a:lnTo>
                  <a:pt x="268545" y="865839"/>
                </a:lnTo>
                <a:cubicBezTo>
                  <a:pt x="268545" y="853604"/>
                  <a:pt x="278984" y="843527"/>
                  <a:pt x="291223" y="843527"/>
                </a:cubicBezTo>
                <a:cubicBezTo>
                  <a:pt x="303463" y="843527"/>
                  <a:pt x="313542" y="853604"/>
                  <a:pt x="313542" y="865839"/>
                </a:cubicBezTo>
                <a:lnTo>
                  <a:pt x="313542" y="975598"/>
                </a:lnTo>
                <a:lnTo>
                  <a:pt x="366819" y="975598"/>
                </a:lnTo>
                <a:lnTo>
                  <a:pt x="366819" y="648839"/>
                </a:lnTo>
                <a:cubicBezTo>
                  <a:pt x="366819" y="636244"/>
                  <a:pt x="377258" y="626168"/>
                  <a:pt x="389498" y="626168"/>
                </a:cubicBezTo>
                <a:lnTo>
                  <a:pt x="490292" y="626168"/>
                </a:lnTo>
                <a:cubicBezTo>
                  <a:pt x="502891" y="626168"/>
                  <a:pt x="512611" y="636244"/>
                  <a:pt x="512611" y="648839"/>
                </a:cubicBezTo>
                <a:lnTo>
                  <a:pt x="512611" y="867998"/>
                </a:lnTo>
                <a:lnTo>
                  <a:pt x="566248" y="867998"/>
                </a:lnTo>
                <a:lnTo>
                  <a:pt x="566248" y="621849"/>
                </a:lnTo>
                <a:cubicBezTo>
                  <a:pt x="566248" y="584783"/>
                  <a:pt x="536369" y="554554"/>
                  <a:pt x="499291" y="554554"/>
                </a:cubicBezTo>
                <a:lnTo>
                  <a:pt x="313542" y="554554"/>
                </a:lnTo>
                <a:lnTo>
                  <a:pt x="313542" y="683746"/>
                </a:lnTo>
                <a:cubicBezTo>
                  <a:pt x="313542" y="695982"/>
                  <a:pt x="303463" y="705698"/>
                  <a:pt x="291223" y="705698"/>
                </a:cubicBezTo>
                <a:cubicBezTo>
                  <a:pt x="278984" y="705698"/>
                  <a:pt x="268545" y="695982"/>
                  <a:pt x="268545" y="683746"/>
                </a:cubicBezTo>
                <a:lnTo>
                  <a:pt x="268545" y="556713"/>
                </a:lnTo>
                <a:cubicBezTo>
                  <a:pt x="217787" y="546277"/>
                  <a:pt x="179270" y="501294"/>
                  <a:pt x="179270" y="447314"/>
                </a:cubicBezTo>
                <a:lnTo>
                  <a:pt x="179270" y="331437"/>
                </a:lnTo>
                <a:cubicBezTo>
                  <a:pt x="179270" y="262343"/>
                  <a:pt x="226787" y="204404"/>
                  <a:pt x="290503" y="188210"/>
                </a:cubicBezTo>
                <a:cubicBezTo>
                  <a:pt x="276824" y="170577"/>
                  <a:pt x="268545" y="148625"/>
                  <a:pt x="268545" y="124514"/>
                </a:cubicBezTo>
                <a:lnTo>
                  <a:pt x="268545" y="104001"/>
                </a:lnTo>
                <a:cubicBezTo>
                  <a:pt x="268545" y="46423"/>
                  <a:pt x="315342" y="0"/>
                  <a:pt x="372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5" name="Freeform 40">
            <a:extLst>
              <a:ext uri="{FF2B5EF4-FFF2-40B4-BE49-F238E27FC236}">
                <a16:creationId xmlns:a16="http://schemas.microsoft.com/office/drawing/2014/main" xmlns="" id="{33C753BC-3C08-4EC4-A802-980A0552D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34234" y="1954928"/>
            <a:ext cx="538716" cy="539407"/>
          </a:xfrm>
          <a:custGeom>
            <a:avLst/>
            <a:gdLst>
              <a:gd name="connsiteX0" fmla="*/ 509588 w 1145140"/>
              <a:gd name="connsiteY0" fmla="*/ 613568 h 1146608"/>
              <a:gd name="connsiteX1" fmla="*/ 525002 w 1145140"/>
              <a:gd name="connsiteY1" fmla="*/ 619969 h 1146608"/>
              <a:gd name="connsiteX2" fmla="*/ 531455 w 1145140"/>
              <a:gd name="connsiteY2" fmla="*/ 635615 h 1146608"/>
              <a:gd name="connsiteX3" fmla="*/ 525002 w 1145140"/>
              <a:gd name="connsiteY3" fmla="*/ 651262 h 1146608"/>
              <a:gd name="connsiteX4" fmla="*/ 509588 w 1145140"/>
              <a:gd name="connsiteY4" fmla="*/ 657663 h 1146608"/>
              <a:gd name="connsiteX5" fmla="*/ 493816 w 1145140"/>
              <a:gd name="connsiteY5" fmla="*/ 651262 h 1146608"/>
              <a:gd name="connsiteX6" fmla="*/ 487363 w 1145140"/>
              <a:gd name="connsiteY6" fmla="*/ 635615 h 1146608"/>
              <a:gd name="connsiteX7" fmla="*/ 493816 w 1145140"/>
              <a:gd name="connsiteY7" fmla="*/ 619969 h 1146608"/>
              <a:gd name="connsiteX8" fmla="*/ 509588 w 1145140"/>
              <a:gd name="connsiteY8" fmla="*/ 613568 h 1146608"/>
              <a:gd name="connsiteX9" fmla="*/ 511833 w 1145140"/>
              <a:gd name="connsiteY9" fmla="*/ 503279 h 1146608"/>
              <a:gd name="connsiteX10" fmla="*/ 382644 w 1145140"/>
              <a:gd name="connsiteY10" fmla="*/ 633188 h 1146608"/>
              <a:gd name="connsiteX11" fmla="*/ 511833 w 1145140"/>
              <a:gd name="connsiteY11" fmla="*/ 763096 h 1146608"/>
              <a:gd name="connsiteX12" fmla="*/ 641741 w 1145140"/>
              <a:gd name="connsiteY12" fmla="*/ 633188 h 1146608"/>
              <a:gd name="connsiteX13" fmla="*/ 617991 w 1145140"/>
              <a:gd name="connsiteY13" fmla="*/ 558697 h 1146608"/>
              <a:gd name="connsiteX14" fmla="*/ 578407 w 1145140"/>
              <a:gd name="connsiteY14" fmla="*/ 598281 h 1146608"/>
              <a:gd name="connsiteX15" fmla="*/ 562573 w 1145140"/>
              <a:gd name="connsiteY15" fmla="*/ 604759 h 1146608"/>
              <a:gd name="connsiteX16" fmla="*/ 546739 w 1145140"/>
              <a:gd name="connsiteY16" fmla="*/ 598281 h 1146608"/>
              <a:gd name="connsiteX17" fmla="*/ 546739 w 1145140"/>
              <a:gd name="connsiteY17" fmla="*/ 566614 h 1146608"/>
              <a:gd name="connsiteX18" fmla="*/ 586683 w 1145140"/>
              <a:gd name="connsiteY18" fmla="*/ 527030 h 1146608"/>
              <a:gd name="connsiteX19" fmla="*/ 511833 w 1145140"/>
              <a:gd name="connsiteY19" fmla="*/ 503279 h 1146608"/>
              <a:gd name="connsiteX20" fmla="*/ 310177 w 1145140"/>
              <a:gd name="connsiteY20" fmla="*/ 407770 h 1146608"/>
              <a:gd name="connsiteX21" fmla="*/ 325982 w 1145140"/>
              <a:gd name="connsiteY21" fmla="*/ 414264 h 1146608"/>
              <a:gd name="connsiteX22" fmla="*/ 325982 w 1145140"/>
              <a:gd name="connsiteY22" fmla="*/ 446014 h 1146608"/>
              <a:gd name="connsiteX23" fmla="*/ 325982 w 1145140"/>
              <a:gd name="connsiteY23" fmla="*/ 446375 h 1146608"/>
              <a:gd name="connsiteX24" fmla="*/ 310177 w 1145140"/>
              <a:gd name="connsiteY24" fmla="*/ 452869 h 1146608"/>
              <a:gd name="connsiteX25" fmla="*/ 294012 w 1145140"/>
              <a:gd name="connsiteY25" fmla="*/ 446375 h 1146608"/>
              <a:gd name="connsiteX26" fmla="*/ 294012 w 1145140"/>
              <a:gd name="connsiteY26" fmla="*/ 414625 h 1146608"/>
              <a:gd name="connsiteX27" fmla="*/ 294371 w 1145140"/>
              <a:gd name="connsiteY27" fmla="*/ 414264 h 1146608"/>
              <a:gd name="connsiteX28" fmla="*/ 310177 w 1145140"/>
              <a:gd name="connsiteY28" fmla="*/ 407770 h 1146608"/>
              <a:gd name="connsiteX29" fmla="*/ 999799 w 1145140"/>
              <a:gd name="connsiteY29" fmla="*/ 176890 h 1146608"/>
              <a:gd name="connsiteX30" fmla="*/ 877447 w 1145140"/>
              <a:gd name="connsiteY30" fmla="*/ 299241 h 1146608"/>
              <a:gd name="connsiteX31" fmla="*/ 814472 w 1145140"/>
              <a:gd name="connsiteY31" fmla="*/ 362216 h 1146608"/>
              <a:gd name="connsiteX32" fmla="*/ 950498 w 1145140"/>
              <a:gd name="connsiteY32" fmla="*/ 362216 h 1146608"/>
              <a:gd name="connsiteX33" fmla="*/ 1093001 w 1145140"/>
              <a:gd name="connsiteY33" fmla="*/ 219713 h 1146608"/>
              <a:gd name="connsiteX34" fmla="*/ 1098039 w 1145140"/>
              <a:gd name="connsiteY34" fmla="*/ 192364 h 1146608"/>
              <a:gd name="connsiteX35" fmla="*/ 1075368 w 1145140"/>
              <a:gd name="connsiteY35" fmla="*/ 176890 h 1146608"/>
              <a:gd name="connsiteX36" fmla="*/ 444862 w 1145140"/>
              <a:gd name="connsiteY36" fmla="*/ 121443 h 1146608"/>
              <a:gd name="connsiteX37" fmla="*/ 579942 w 1145140"/>
              <a:gd name="connsiteY37" fmla="*/ 121443 h 1146608"/>
              <a:gd name="connsiteX38" fmla="*/ 622447 w 1145140"/>
              <a:gd name="connsiteY38" fmla="*/ 163918 h 1146608"/>
              <a:gd name="connsiteX39" fmla="*/ 622447 w 1145140"/>
              <a:gd name="connsiteY39" fmla="*/ 220792 h 1146608"/>
              <a:gd name="connsiteX40" fmla="*/ 655947 w 1145140"/>
              <a:gd name="connsiteY40" fmla="*/ 230870 h 1146608"/>
              <a:gd name="connsiteX41" fmla="*/ 669275 w 1145140"/>
              <a:gd name="connsiteY41" fmla="*/ 259667 h 1146608"/>
              <a:gd name="connsiteX42" fmla="*/ 640818 w 1145140"/>
              <a:gd name="connsiteY42" fmla="*/ 273346 h 1146608"/>
              <a:gd name="connsiteX43" fmla="*/ 609120 w 1145140"/>
              <a:gd name="connsiteY43" fmla="*/ 263627 h 1146608"/>
              <a:gd name="connsiteX44" fmla="*/ 577421 w 1145140"/>
              <a:gd name="connsiteY44" fmla="*/ 222591 h 1146608"/>
              <a:gd name="connsiteX45" fmla="*/ 577421 w 1145140"/>
              <a:gd name="connsiteY45" fmla="*/ 166438 h 1146608"/>
              <a:gd name="connsiteX46" fmla="*/ 447384 w 1145140"/>
              <a:gd name="connsiteY46" fmla="*/ 166438 h 1146608"/>
              <a:gd name="connsiteX47" fmla="*/ 447384 w 1145140"/>
              <a:gd name="connsiteY47" fmla="*/ 222591 h 1146608"/>
              <a:gd name="connsiteX48" fmla="*/ 415685 w 1145140"/>
              <a:gd name="connsiteY48" fmla="*/ 263627 h 1146608"/>
              <a:gd name="connsiteX49" fmla="*/ 319148 w 1145140"/>
              <a:gd name="connsiteY49" fmla="*/ 303942 h 1146608"/>
              <a:gd name="connsiteX50" fmla="*/ 267998 w 1145140"/>
              <a:gd name="connsiteY50" fmla="*/ 297103 h 1146608"/>
              <a:gd name="connsiteX51" fmla="*/ 228014 w 1145140"/>
              <a:gd name="connsiteY51" fmla="*/ 257148 h 1146608"/>
              <a:gd name="connsiteX52" fmla="*/ 135440 w 1145140"/>
              <a:gd name="connsiteY52" fmla="*/ 349297 h 1146608"/>
              <a:gd name="connsiteX53" fmla="*/ 175783 w 1145140"/>
              <a:gd name="connsiteY53" fmla="*/ 389613 h 1146608"/>
              <a:gd name="connsiteX54" fmla="*/ 182627 w 1145140"/>
              <a:gd name="connsiteY54" fmla="*/ 440727 h 1146608"/>
              <a:gd name="connsiteX55" fmla="*/ 142644 w 1145140"/>
              <a:gd name="connsiteY55" fmla="*/ 537196 h 1146608"/>
              <a:gd name="connsiteX56" fmla="*/ 101580 w 1145140"/>
              <a:gd name="connsiteY56" fmla="*/ 568513 h 1146608"/>
              <a:gd name="connsiteX57" fmla="*/ 44666 w 1145140"/>
              <a:gd name="connsiteY57" fmla="*/ 568513 h 1146608"/>
              <a:gd name="connsiteX58" fmla="*/ 44666 w 1145140"/>
              <a:gd name="connsiteY58" fmla="*/ 699178 h 1146608"/>
              <a:gd name="connsiteX59" fmla="*/ 101580 w 1145140"/>
              <a:gd name="connsiteY59" fmla="*/ 699178 h 1146608"/>
              <a:gd name="connsiteX60" fmla="*/ 142644 w 1145140"/>
              <a:gd name="connsiteY60" fmla="*/ 730495 h 1146608"/>
              <a:gd name="connsiteX61" fmla="*/ 182627 w 1145140"/>
              <a:gd name="connsiteY61" fmla="*/ 826964 h 1146608"/>
              <a:gd name="connsiteX62" fmla="*/ 175783 w 1145140"/>
              <a:gd name="connsiteY62" fmla="*/ 878078 h 1146608"/>
              <a:gd name="connsiteX63" fmla="*/ 135440 w 1145140"/>
              <a:gd name="connsiteY63" fmla="*/ 918394 h 1146608"/>
              <a:gd name="connsiteX64" fmla="*/ 228014 w 1145140"/>
              <a:gd name="connsiteY64" fmla="*/ 1010903 h 1146608"/>
              <a:gd name="connsiteX65" fmla="*/ 268358 w 1145140"/>
              <a:gd name="connsiteY65" fmla="*/ 970228 h 1146608"/>
              <a:gd name="connsiteX66" fmla="*/ 319508 w 1145140"/>
              <a:gd name="connsiteY66" fmla="*/ 963749 h 1146608"/>
              <a:gd name="connsiteX67" fmla="*/ 415685 w 1145140"/>
              <a:gd name="connsiteY67" fmla="*/ 1003704 h 1146608"/>
              <a:gd name="connsiteX68" fmla="*/ 447384 w 1145140"/>
              <a:gd name="connsiteY68" fmla="*/ 1044380 h 1146608"/>
              <a:gd name="connsiteX69" fmla="*/ 447384 w 1145140"/>
              <a:gd name="connsiteY69" fmla="*/ 1101613 h 1146608"/>
              <a:gd name="connsiteX70" fmla="*/ 577781 w 1145140"/>
              <a:gd name="connsiteY70" fmla="*/ 1101613 h 1146608"/>
              <a:gd name="connsiteX71" fmla="*/ 577781 w 1145140"/>
              <a:gd name="connsiteY71" fmla="*/ 1044740 h 1146608"/>
              <a:gd name="connsiteX72" fmla="*/ 609120 w 1145140"/>
              <a:gd name="connsiteY72" fmla="*/ 1003704 h 1146608"/>
              <a:gd name="connsiteX73" fmla="*/ 705657 w 1145140"/>
              <a:gd name="connsiteY73" fmla="*/ 964109 h 1146608"/>
              <a:gd name="connsiteX74" fmla="*/ 756807 w 1145140"/>
              <a:gd name="connsiteY74" fmla="*/ 970588 h 1146608"/>
              <a:gd name="connsiteX75" fmla="*/ 797150 w 1145140"/>
              <a:gd name="connsiteY75" fmla="*/ 1010903 h 1146608"/>
              <a:gd name="connsiteX76" fmla="*/ 889365 w 1145140"/>
              <a:gd name="connsiteY76" fmla="*/ 918394 h 1146608"/>
              <a:gd name="connsiteX77" fmla="*/ 849381 w 1145140"/>
              <a:gd name="connsiteY77" fmla="*/ 878438 h 1146608"/>
              <a:gd name="connsiteX78" fmla="*/ 842897 w 1145140"/>
              <a:gd name="connsiteY78" fmla="*/ 827324 h 1146608"/>
              <a:gd name="connsiteX79" fmla="*/ 882881 w 1145140"/>
              <a:gd name="connsiteY79" fmla="*/ 730495 h 1146608"/>
              <a:gd name="connsiteX80" fmla="*/ 923945 w 1145140"/>
              <a:gd name="connsiteY80" fmla="*/ 699178 h 1146608"/>
              <a:gd name="connsiteX81" fmla="*/ 980138 w 1145140"/>
              <a:gd name="connsiteY81" fmla="*/ 699178 h 1146608"/>
              <a:gd name="connsiteX82" fmla="*/ 980138 w 1145140"/>
              <a:gd name="connsiteY82" fmla="*/ 568513 h 1146608"/>
              <a:gd name="connsiteX83" fmla="*/ 923945 w 1145140"/>
              <a:gd name="connsiteY83" fmla="*/ 568513 h 1146608"/>
              <a:gd name="connsiteX84" fmla="*/ 882881 w 1145140"/>
              <a:gd name="connsiteY84" fmla="*/ 537196 h 1146608"/>
              <a:gd name="connsiteX85" fmla="*/ 873155 w 1145140"/>
              <a:gd name="connsiteY85" fmla="*/ 504800 h 1146608"/>
              <a:gd name="connsiteX86" fmla="*/ 886483 w 1145140"/>
              <a:gd name="connsiteY86" fmla="*/ 476363 h 1146608"/>
              <a:gd name="connsiteX87" fmla="*/ 915300 w 1145140"/>
              <a:gd name="connsiteY87" fmla="*/ 489681 h 1146608"/>
              <a:gd name="connsiteX88" fmla="*/ 925746 w 1145140"/>
              <a:gd name="connsiteY88" fmla="*/ 523878 h 1146608"/>
              <a:gd name="connsiteX89" fmla="*/ 982660 w 1145140"/>
              <a:gd name="connsiteY89" fmla="*/ 523878 h 1146608"/>
              <a:gd name="connsiteX90" fmla="*/ 1025165 w 1145140"/>
              <a:gd name="connsiteY90" fmla="*/ 565993 h 1146608"/>
              <a:gd name="connsiteX91" fmla="*/ 1025165 w 1145140"/>
              <a:gd name="connsiteY91" fmla="*/ 701698 h 1146608"/>
              <a:gd name="connsiteX92" fmla="*/ 982660 w 1145140"/>
              <a:gd name="connsiteY92" fmla="*/ 743813 h 1146608"/>
              <a:gd name="connsiteX93" fmla="*/ 925746 w 1145140"/>
              <a:gd name="connsiteY93" fmla="*/ 743813 h 1146608"/>
              <a:gd name="connsiteX94" fmla="*/ 882521 w 1145140"/>
              <a:gd name="connsiteY94" fmla="*/ 848202 h 1146608"/>
              <a:gd name="connsiteX95" fmla="*/ 922865 w 1145140"/>
              <a:gd name="connsiteY95" fmla="*/ 888517 h 1146608"/>
              <a:gd name="connsiteX96" fmla="*/ 922865 w 1145140"/>
              <a:gd name="connsiteY96" fmla="*/ 948271 h 1146608"/>
              <a:gd name="connsiteX97" fmla="*/ 827048 w 1145140"/>
              <a:gd name="connsiteY97" fmla="*/ 1044020 h 1146608"/>
              <a:gd name="connsiteX98" fmla="*/ 766893 w 1145140"/>
              <a:gd name="connsiteY98" fmla="*/ 1044020 h 1146608"/>
              <a:gd name="connsiteX99" fmla="*/ 726549 w 1145140"/>
              <a:gd name="connsiteY99" fmla="*/ 1003704 h 1146608"/>
              <a:gd name="connsiteX100" fmla="*/ 622447 w 1145140"/>
              <a:gd name="connsiteY100" fmla="*/ 1046539 h 1146608"/>
              <a:gd name="connsiteX101" fmla="*/ 622447 w 1145140"/>
              <a:gd name="connsiteY101" fmla="*/ 1104133 h 1146608"/>
              <a:gd name="connsiteX102" fmla="*/ 579942 w 1145140"/>
              <a:gd name="connsiteY102" fmla="*/ 1146608 h 1146608"/>
              <a:gd name="connsiteX103" fmla="*/ 444862 w 1145140"/>
              <a:gd name="connsiteY103" fmla="*/ 1146608 h 1146608"/>
              <a:gd name="connsiteX104" fmla="*/ 402357 w 1145140"/>
              <a:gd name="connsiteY104" fmla="*/ 1104133 h 1146608"/>
              <a:gd name="connsiteX105" fmla="*/ 402357 w 1145140"/>
              <a:gd name="connsiteY105" fmla="*/ 1046539 h 1146608"/>
              <a:gd name="connsiteX106" fmla="*/ 298616 w 1145140"/>
              <a:gd name="connsiteY106" fmla="*/ 1003344 h 1146608"/>
              <a:gd name="connsiteX107" fmla="*/ 257552 w 1145140"/>
              <a:gd name="connsiteY107" fmla="*/ 1044020 h 1146608"/>
              <a:gd name="connsiteX108" fmla="*/ 197756 w 1145140"/>
              <a:gd name="connsiteY108" fmla="*/ 1044020 h 1146608"/>
              <a:gd name="connsiteX109" fmla="*/ 101940 w 1145140"/>
              <a:gd name="connsiteY109" fmla="*/ 948271 h 1146608"/>
              <a:gd name="connsiteX110" fmla="*/ 101940 w 1145140"/>
              <a:gd name="connsiteY110" fmla="*/ 888517 h 1146608"/>
              <a:gd name="connsiteX111" fmla="*/ 143004 w 1145140"/>
              <a:gd name="connsiteY111" fmla="*/ 847842 h 1146608"/>
              <a:gd name="connsiteX112" fmla="*/ 99779 w 1145140"/>
              <a:gd name="connsiteY112" fmla="*/ 743813 h 1146608"/>
              <a:gd name="connsiteX113" fmla="*/ 42145 w 1145140"/>
              <a:gd name="connsiteY113" fmla="*/ 743813 h 1146608"/>
              <a:gd name="connsiteX114" fmla="*/ 0 w 1145140"/>
              <a:gd name="connsiteY114" fmla="*/ 701698 h 1146608"/>
              <a:gd name="connsiteX115" fmla="*/ 0 w 1145140"/>
              <a:gd name="connsiteY115" fmla="*/ 565993 h 1146608"/>
              <a:gd name="connsiteX116" fmla="*/ 42145 w 1145140"/>
              <a:gd name="connsiteY116" fmla="*/ 523878 h 1146608"/>
              <a:gd name="connsiteX117" fmla="*/ 99779 w 1145140"/>
              <a:gd name="connsiteY117" fmla="*/ 523878 h 1146608"/>
              <a:gd name="connsiteX118" fmla="*/ 142644 w 1145140"/>
              <a:gd name="connsiteY118" fmla="*/ 419849 h 1146608"/>
              <a:gd name="connsiteX119" fmla="*/ 101940 w 1145140"/>
              <a:gd name="connsiteY119" fmla="*/ 379174 h 1146608"/>
              <a:gd name="connsiteX120" fmla="*/ 101940 w 1145140"/>
              <a:gd name="connsiteY120" fmla="*/ 319421 h 1146608"/>
              <a:gd name="connsiteX121" fmla="*/ 197756 w 1145140"/>
              <a:gd name="connsiteY121" fmla="*/ 223671 h 1146608"/>
              <a:gd name="connsiteX122" fmla="*/ 257552 w 1145140"/>
              <a:gd name="connsiteY122" fmla="*/ 223671 h 1146608"/>
              <a:gd name="connsiteX123" fmla="*/ 298256 w 1145140"/>
              <a:gd name="connsiteY123" fmla="*/ 264347 h 1146608"/>
              <a:gd name="connsiteX124" fmla="*/ 402357 w 1145140"/>
              <a:gd name="connsiteY124" fmla="*/ 220792 h 1146608"/>
              <a:gd name="connsiteX125" fmla="*/ 402357 w 1145140"/>
              <a:gd name="connsiteY125" fmla="*/ 163918 h 1146608"/>
              <a:gd name="connsiteX126" fmla="*/ 444862 w 1145140"/>
              <a:gd name="connsiteY126" fmla="*/ 121443 h 1146608"/>
              <a:gd name="connsiteX127" fmla="*/ 941862 w 1145140"/>
              <a:gd name="connsiteY127" fmla="*/ 44823 h 1146608"/>
              <a:gd name="connsiteX128" fmla="*/ 925668 w 1145140"/>
              <a:gd name="connsiteY128" fmla="*/ 52380 h 1146608"/>
              <a:gd name="connsiteX129" fmla="*/ 782805 w 1145140"/>
              <a:gd name="connsiteY129" fmla="*/ 194883 h 1146608"/>
              <a:gd name="connsiteX130" fmla="*/ 782805 w 1145140"/>
              <a:gd name="connsiteY130" fmla="*/ 330548 h 1146608"/>
              <a:gd name="connsiteX131" fmla="*/ 845780 w 1145140"/>
              <a:gd name="connsiteY131" fmla="*/ 267574 h 1146608"/>
              <a:gd name="connsiteX132" fmla="*/ 968131 w 1145140"/>
              <a:gd name="connsiteY132" fmla="*/ 145222 h 1146608"/>
              <a:gd name="connsiteX133" fmla="*/ 968131 w 1145140"/>
              <a:gd name="connsiteY133" fmla="*/ 70013 h 1146608"/>
              <a:gd name="connsiteX134" fmla="*/ 952657 w 1145140"/>
              <a:gd name="connsiteY134" fmla="*/ 46982 h 1146608"/>
              <a:gd name="connsiteX135" fmla="*/ 941862 w 1145140"/>
              <a:gd name="connsiteY135" fmla="*/ 44823 h 1146608"/>
              <a:gd name="connsiteX136" fmla="*/ 929672 w 1145140"/>
              <a:gd name="connsiteY136" fmla="*/ 1280 h 1146608"/>
              <a:gd name="connsiteX137" fmla="*/ 969930 w 1145140"/>
              <a:gd name="connsiteY137" fmla="*/ 5598 h 1146608"/>
              <a:gd name="connsiteX138" fmla="*/ 1012753 w 1145140"/>
              <a:gd name="connsiteY138" fmla="*/ 69653 h 1146608"/>
              <a:gd name="connsiteX139" fmla="*/ 1013113 w 1145140"/>
              <a:gd name="connsiteY139" fmla="*/ 132268 h 1146608"/>
              <a:gd name="connsiteX140" fmla="*/ 1075368 w 1145140"/>
              <a:gd name="connsiteY140" fmla="*/ 132268 h 1146608"/>
              <a:gd name="connsiteX141" fmla="*/ 1139783 w 1145140"/>
              <a:gd name="connsiteY141" fmla="*/ 175450 h 1146608"/>
              <a:gd name="connsiteX142" fmla="*/ 1124669 w 1145140"/>
              <a:gd name="connsiteY142" fmla="*/ 251380 h 1146608"/>
              <a:gd name="connsiteX143" fmla="*/ 975328 w 1145140"/>
              <a:gd name="connsiteY143" fmla="*/ 400720 h 1146608"/>
              <a:gd name="connsiteX144" fmla="*/ 959854 w 1145140"/>
              <a:gd name="connsiteY144" fmla="*/ 407198 h 1146608"/>
              <a:gd name="connsiteX145" fmla="*/ 769490 w 1145140"/>
              <a:gd name="connsiteY145" fmla="*/ 407198 h 1146608"/>
              <a:gd name="connsiteX146" fmla="*/ 745380 w 1145140"/>
              <a:gd name="connsiteY146" fmla="*/ 431308 h 1146608"/>
              <a:gd name="connsiteX147" fmla="*/ 819870 w 1145140"/>
              <a:gd name="connsiteY147" fmla="*/ 610516 h 1146608"/>
              <a:gd name="connsiteX148" fmla="*/ 845780 w 1145140"/>
              <a:gd name="connsiteY148" fmla="*/ 610516 h 1146608"/>
              <a:gd name="connsiteX149" fmla="*/ 868451 w 1145140"/>
              <a:gd name="connsiteY149" fmla="*/ 633188 h 1146608"/>
              <a:gd name="connsiteX150" fmla="*/ 845780 w 1145140"/>
              <a:gd name="connsiteY150" fmla="*/ 655499 h 1146608"/>
              <a:gd name="connsiteX151" fmla="*/ 819870 w 1145140"/>
              <a:gd name="connsiteY151" fmla="*/ 655499 h 1146608"/>
              <a:gd name="connsiteX152" fmla="*/ 730266 w 1145140"/>
              <a:gd name="connsiteY152" fmla="*/ 851261 h 1146608"/>
              <a:gd name="connsiteX153" fmla="*/ 534144 w 1145140"/>
              <a:gd name="connsiteY153" fmla="*/ 941225 h 1146608"/>
              <a:gd name="connsiteX154" fmla="*/ 534144 w 1145140"/>
              <a:gd name="connsiteY154" fmla="*/ 967134 h 1146608"/>
              <a:gd name="connsiteX155" fmla="*/ 511833 w 1145140"/>
              <a:gd name="connsiteY155" fmla="*/ 989445 h 1146608"/>
              <a:gd name="connsiteX156" fmla="*/ 489882 w 1145140"/>
              <a:gd name="connsiteY156" fmla="*/ 967134 h 1146608"/>
              <a:gd name="connsiteX157" fmla="*/ 489882 w 1145140"/>
              <a:gd name="connsiteY157" fmla="*/ 941225 h 1146608"/>
              <a:gd name="connsiteX158" fmla="*/ 293760 w 1145140"/>
              <a:gd name="connsiteY158" fmla="*/ 851261 h 1146608"/>
              <a:gd name="connsiteX159" fmla="*/ 204515 w 1145140"/>
              <a:gd name="connsiteY159" fmla="*/ 655499 h 1146608"/>
              <a:gd name="connsiteX160" fmla="*/ 178246 w 1145140"/>
              <a:gd name="connsiteY160" fmla="*/ 655499 h 1146608"/>
              <a:gd name="connsiteX161" fmla="*/ 155575 w 1145140"/>
              <a:gd name="connsiteY161" fmla="*/ 633188 h 1146608"/>
              <a:gd name="connsiteX162" fmla="*/ 178246 w 1145140"/>
              <a:gd name="connsiteY162" fmla="*/ 610516 h 1146608"/>
              <a:gd name="connsiteX163" fmla="*/ 204515 w 1145140"/>
              <a:gd name="connsiteY163" fmla="*/ 610516 h 1146608"/>
              <a:gd name="connsiteX164" fmla="*/ 233304 w 1145140"/>
              <a:gd name="connsiteY164" fmla="*/ 500760 h 1146608"/>
              <a:gd name="connsiteX165" fmla="*/ 263172 w 1145140"/>
              <a:gd name="connsiteY165" fmla="*/ 489965 h 1146608"/>
              <a:gd name="connsiteX166" fmla="*/ 273608 w 1145140"/>
              <a:gd name="connsiteY166" fmla="*/ 519833 h 1146608"/>
              <a:gd name="connsiteX167" fmla="*/ 249137 w 1145140"/>
              <a:gd name="connsiteY167" fmla="*/ 610516 h 1146608"/>
              <a:gd name="connsiteX168" fmla="*/ 269289 w 1145140"/>
              <a:gd name="connsiteY168" fmla="*/ 610516 h 1146608"/>
              <a:gd name="connsiteX169" fmla="*/ 291601 w 1145140"/>
              <a:gd name="connsiteY169" fmla="*/ 633188 h 1146608"/>
              <a:gd name="connsiteX170" fmla="*/ 269289 w 1145140"/>
              <a:gd name="connsiteY170" fmla="*/ 655499 h 1146608"/>
              <a:gd name="connsiteX171" fmla="*/ 249497 w 1145140"/>
              <a:gd name="connsiteY171" fmla="*/ 655499 h 1146608"/>
              <a:gd name="connsiteX172" fmla="*/ 325787 w 1145140"/>
              <a:gd name="connsiteY172" fmla="*/ 819593 h 1146608"/>
              <a:gd name="connsiteX173" fmla="*/ 489882 w 1145140"/>
              <a:gd name="connsiteY173" fmla="*/ 895883 h 1146608"/>
              <a:gd name="connsiteX174" fmla="*/ 489882 w 1145140"/>
              <a:gd name="connsiteY174" fmla="*/ 876091 h 1146608"/>
              <a:gd name="connsiteX175" fmla="*/ 511833 w 1145140"/>
              <a:gd name="connsiteY175" fmla="*/ 853780 h 1146608"/>
              <a:gd name="connsiteX176" fmla="*/ 534144 w 1145140"/>
              <a:gd name="connsiteY176" fmla="*/ 876091 h 1146608"/>
              <a:gd name="connsiteX177" fmla="*/ 534144 w 1145140"/>
              <a:gd name="connsiteY177" fmla="*/ 895883 h 1146608"/>
              <a:gd name="connsiteX178" fmla="*/ 698599 w 1145140"/>
              <a:gd name="connsiteY178" fmla="*/ 819593 h 1146608"/>
              <a:gd name="connsiteX179" fmla="*/ 774888 w 1145140"/>
              <a:gd name="connsiteY179" fmla="*/ 655499 h 1146608"/>
              <a:gd name="connsiteX180" fmla="*/ 755096 w 1145140"/>
              <a:gd name="connsiteY180" fmla="*/ 655499 h 1146608"/>
              <a:gd name="connsiteX181" fmla="*/ 732785 w 1145140"/>
              <a:gd name="connsiteY181" fmla="*/ 633188 h 1146608"/>
              <a:gd name="connsiteX182" fmla="*/ 755096 w 1145140"/>
              <a:gd name="connsiteY182" fmla="*/ 610516 h 1146608"/>
              <a:gd name="connsiteX183" fmla="*/ 774888 w 1145140"/>
              <a:gd name="connsiteY183" fmla="*/ 610516 h 1146608"/>
              <a:gd name="connsiteX184" fmla="*/ 713713 w 1145140"/>
              <a:gd name="connsiteY184" fmla="*/ 462975 h 1146608"/>
              <a:gd name="connsiteX185" fmla="*/ 650018 w 1145140"/>
              <a:gd name="connsiteY185" fmla="*/ 526670 h 1146608"/>
              <a:gd name="connsiteX186" fmla="*/ 686364 w 1145140"/>
              <a:gd name="connsiteY186" fmla="*/ 633188 h 1146608"/>
              <a:gd name="connsiteX187" fmla="*/ 511833 w 1145140"/>
              <a:gd name="connsiteY187" fmla="*/ 807358 h 1146608"/>
              <a:gd name="connsiteX188" fmla="*/ 337662 w 1145140"/>
              <a:gd name="connsiteY188" fmla="*/ 633188 h 1146608"/>
              <a:gd name="connsiteX189" fmla="*/ 511833 w 1145140"/>
              <a:gd name="connsiteY189" fmla="*/ 458657 h 1146608"/>
              <a:gd name="connsiteX190" fmla="*/ 618351 w 1145140"/>
              <a:gd name="connsiteY190" fmla="*/ 495003 h 1146608"/>
              <a:gd name="connsiteX191" fmla="*/ 682045 w 1145140"/>
              <a:gd name="connsiteY191" fmla="*/ 431308 h 1146608"/>
              <a:gd name="connsiteX192" fmla="*/ 534144 w 1145140"/>
              <a:gd name="connsiteY192" fmla="*/ 370133 h 1146608"/>
              <a:gd name="connsiteX193" fmla="*/ 534144 w 1145140"/>
              <a:gd name="connsiteY193" fmla="*/ 389925 h 1146608"/>
              <a:gd name="connsiteX194" fmla="*/ 511833 w 1145140"/>
              <a:gd name="connsiteY194" fmla="*/ 412236 h 1146608"/>
              <a:gd name="connsiteX195" fmla="*/ 489882 w 1145140"/>
              <a:gd name="connsiteY195" fmla="*/ 389925 h 1146608"/>
              <a:gd name="connsiteX196" fmla="*/ 489882 w 1145140"/>
              <a:gd name="connsiteY196" fmla="*/ 370133 h 1146608"/>
              <a:gd name="connsiteX197" fmla="*/ 395239 w 1145140"/>
              <a:gd name="connsiteY197" fmla="*/ 396042 h 1146608"/>
              <a:gd name="connsiteX198" fmla="*/ 365371 w 1145140"/>
              <a:gd name="connsiteY198" fmla="*/ 385966 h 1146608"/>
              <a:gd name="connsiteX199" fmla="*/ 375447 w 1145140"/>
              <a:gd name="connsiteY199" fmla="*/ 356098 h 1146608"/>
              <a:gd name="connsiteX200" fmla="*/ 489882 w 1145140"/>
              <a:gd name="connsiteY200" fmla="*/ 325151 h 1146608"/>
              <a:gd name="connsiteX201" fmla="*/ 489882 w 1145140"/>
              <a:gd name="connsiteY201" fmla="*/ 298881 h 1146608"/>
              <a:gd name="connsiteX202" fmla="*/ 511833 w 1145140"/>
              <a:gd name="connsiteY202" fmla="*/ 276570 h 1146608"/>
              <a:gd name="connsiteX203" fmla="*/ 534144 w 1145140"/>
              <a:gd name="connsiteY203" fmla="*/ 298881 h 1146608"/>
              <a:gd name="connsiteX204" fmla="*/ 534144 w 1145140"/>
              <a:gd name="connsiteY204" fmla="*/ 325151 h 1146608"/>
              <a:gd name="connsiteX205" fmla="*/ 713713 w 1145140"/>
              <a:gd name="connsiteY205" fmla="*/ 399641 h 1146608"/>
              <a:gd name="connsiteX206" fmla="*/ 738183 w 1145140"/>
              <a:gd name="connsiteY206" fmla="*/ 375530 h 1146608"/>
              <a:gd name="connsiteX207" fmla="*/ 738183 w 1145140"/>
              <a:gd name="connsiteY207" fmla="*/ 185526 h 1146608"/>
              <a:gd name="connsiteX208" fmla="*/ 744660 w 1145140"/>
              <a:gd name="connsiteY208" fmla="*/ 169693 h 1146608"/>
              <a:gd name="connsiteX209" fmla="*/ 894001 w 1145140"/>
              <a:gd name="connsiteY209" fmla="*/ 20712 h 1146608"/>
              <a:gd name="connsiteX210" fmla="*/ 929672 w 1145140"/>
              <a:gd name="connsiteY210" fmla="*/ 1280 h 114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145140" h="1146608">
                <a:moveTo>
                  <a:pt x="509588" y="613568"/>
                </a:moveTo>
                <a:cubicBezTo>
                  <a:pt x="515324" y="613568"/>
                  <a:pt x="521059" y="615702"/>
                  <a:pt x="525002" y="619969"/>
                </a:cubicBezTo>
                <a:cubicBezTo>
                  <a:pt x="529304" y="624236"/>
                  <a:pt x="531455" y="629926"/>
                  <a:pt x="531455" y="635615"/>
                </a:cubicBezTo>
                <a:cubicBezTo>
                  <a:pt x="531455" y="641661"/>
                  <a:pt x="529304" y="646995"/>
                  <a:pt x="525002" y="651262"/>
                </a:cubicBezTo>
                <a:cubicBezTo>
                  <a:pt x="521059" y="655173"/>
                  <a:pt x="515324" y="657663"/>
                  <a:pt x="509588" y="657663"/>
                </a:cubicBezTo>
                <a:cubicBezTo>
                  <a:pt x="503494" y="657663"/>
                  <a:pt x="497759" y="655173"/>
                  <a:pt x="493816" y="651262"/>
                </a:cubicBezTo>
                <a:cubicBezTo>
                  <a:pt x="489873" y="646995"/>
                  <a:pt x="487363" y="641661"/>
                  <a:pt x="487363" y="635615"/>
                </a:cubicBezTo>
                <a:cubicBezTo>
                  <a:pt x="487363" y="629926"/>
                  <a:pt x="489873" y="624236"/>
                  <a:pt x="493816" y="619969"/>
                </a:cubicBezTo>
                <a:cubicBezTo>
                  <a:pt x="497759" y="615702"/>
                  <a:pt x="503494" y="613568"/>
                  <a:pt x="509588" y="613568"/>
                </a:cubicBezTo>
                <a:close/>
                <a:moveTo>
                  <a:pt x="511833" y="503279"/>
                </a:moveTo>
                <a:cubicBezTo>
                  <a:pt x="440581" y="503279"/>
                  <a:pt x="382644" y="561576"/>
                  <a:pt x="382644" y="633188"/>
                </a:cubicBezTo>
                <a:cubicBezTo>
                  <a:pt x="382644" y="704439"/>
                  <a:pt x="440581" y="763096"/>
                  <a:pt x="511833" y="763096"/>
                </a:cubicBezTo>
                <a:cubicBezTo>
                  <a:pt x="583445" y="763096"/>
                  <a:pt x="641741" y="704439"/>
                  <a:pt x="641741" y="633188"/>
                </a:cubicBezTo>
                <a:cubicBezTo>
                  <a:pt x="641741" y="605478"/>
                  <a:pt x="632745" y="579929"/>
                  <a:pt x="617991" y="558697"/>
                </a:cubicBezTo>
                <a:lnTo>
                  <a:pt x="578407" y="598281"/>
                </a:lnTo>
                <a:cubicBezTo>
                  <a:pt x="574088" y="602600"/>
                  <a:pt x="568331" y="604759"/>
                  <a:pt x="562573" y="604759"/>
                </a:cubicBezTo>
                <a:cubicBezTo>
                  <a:pt x="556815" y="604759"/>
                  <a:pt x="551417" y="602600"/>
                  <a:pt x="546739" y="598281"/>
                </a:cubicBezTo>
                <a:cubicBezTo>
                  <a:pt x="538103" y="589645"/>
                  <a:pt x="538103" y="575251"/>
                  <a:pt x="546739" y="566614"/>
                </a:cubicBezTo>
                <a:lnTo>
                  <a:pt x="586683" y="527030"/>
                </a:lnTo>
                <a:cubicBezTo>
                  <a:pt x="565452" y="512276"/>
                  <a:pt x="539542" y="503279"/>
                  <a:pt x="511833" y="503279"/>
                </a:cubicBezTo>
                <a:close/>
                <a:moveTo>
                  <a:pt x="310177" y="407770"/>
                </a:moveTo>
                <a:cubicBezTo>
                  <a:pt x="315924" y="407770"/>
                  <a:pt x="321672" y="409934"/>
                  <a:pt x="325982" y="414264"/>
                </a:cubicBezTo>
                <a:cubicBezTo>
                  <a:pt x="334604" y="423284"/>
                  <a:pt x="334604" y="437355"/>
                  <a:pt x="325982" y="446014"/>
                </a:cubicBezTo>
                <a:lnTo>
                  <a:pt x="325982" y="446375"/>
                </a:lnTo>
                <a:cubicBezTo>
                  <a:pt x="321672" y="450704"/>
                  <a:pt x="315565" y="452869"/>
                  <a:pt x="310177" y="452869"/>
                </a:cubicBezTo>
                <a:cubicBezTo>
                  <a:pt x="304429" y="452869"/>
                  <a:pt x="298682" y="450704"/>
                  <a:pt x="294012" y="446375"/>
                </a:cubicBezTo>
                <a:cubicBezTo>
                  <a:pt x="285750" y="437716"/>
                  <a:pt x="285750" y="423284"/>
                  <a:pt x="294012" y="414625"/>
                </a:cubicBezTo>
                <a:lnTo>
                  <a:pt x="294371" y="414264"/>
                </a:lnTo>
                <a:cubicBezTo>
                  <a:pt x="298682" y="409934"/>
                  <a:pt x="304429" y="407770"/>
                  <a:pt x="310177" y="407770"/>
                </a:cubicBezTo>
                <a:close/>
                <a:moveTo>
                  <a:pt x="999799" y="176890"/>
                </a:moveTo>
                <a:lnTo>
                  <a:pt x="877447" y="299241"/>
                </a:lnTo>
                <a:lnTo>
                  <a:pt x="814472" y="362216"/>
                </a:lnTo>
                <a:lnTo>
                  <a:pt x="950498" y="362216"/>
                </a:lnTo>
                <a:lnTo>
                  <a:pt x="1093001" y="219713"/>
                </a:lnTo>
                <a:cubicBezTo>
                  <a:pt x="1103797" y="208917"/>
                  <a:pt x="1099839" y="195962"/>
                  <a:pt x="1098039" y="192364"/>
                </a:cubicBezTo>
                <a:cubicBezTo>
                  <a:pt x="1096960" y="188765"/>
                  <a:pt x="1090842" y="176890"/>
                  <a:pt x="1075368" y="176890"/>
                </a:cubicBezTo>
                <a:close/>
                <a:moveTo>
                  <a:pt x="444862" y="121443"/>
                </a:moveTo>
                <a:lnTo>
                  <a:pt x="579942" y="121443"/>
                </a:lnTo>
                <a:cubicBezTo>
                  <a:pt x="603356" y="121443"/>
                  <a:pt x="622447" y="140521"/>
                  <a:pt x="622447" y="163918"/>
                </a:cubicBezTo>
                <a:lnTo>
                  <a:pt x="622447" y="220792"/>
                </a:lnTo>
                <a:cubicBezTo>
                  <a:pt x="633614" y="223671"/>
                  <a:pt x="644781" y="227271"/>
                  <a:pt x="655947" y="230870"/>
                </a:cubicBezTo>
                <a:cubicBezTo>
                  <a:pt x="667474" y="235190"/>
                  <a:pt x="673598" y="247789"/>
                  <a:pt x="669275" y="259667"/>
                </a:cubicBezTo>
                <a:cubicBezTo>
                  <a:pt x="665313" y="271186"/>
                  <a:pt x="652345" y="277305"/>
                  <a:pt x="640818" y="273346"/>
                </a:cubicBezTo>
                <a:cubicBezTo>
                  <a:pt x="630372" y="269386"/>
                  <a:pt x="619926" y="266147"/>
                  <a:pt x="609120" y="263627"/>
                </a:cubicBezTo>
                <a:cubicBezTo>
                  <a:pt x="590749" y="258587"/>
                  <a:pt x="577421" y="241669"/>
                  <a:pt x="577421" y="222591"/>
                </a:cubicBezTo>
                <a:lnTo>
                  <a:pt x="577421" y="166438"/>
                </a:lnTo>
                <a:lnTo>
                  <a:pt x="447384" y="166438"/>
                </a:lnTo>
                <a:lnTo>
                  <a:pt x="447384" y="222591"/>
                </a:lnTo>
                <a:cubicBezTo>
                  <a:pt x="447384" y="242029"/>
                  <a:pt x="434416" y="258587"/>
                  <a:pt x="415685" y="263627"/>
                </a:cubicBezTo>
                <a:cubicBezTo>
                  <a:pt x="381825" y="272266"/>
                  <a:pt x="349406" y="285944"/>
                  <a:pt x="319148" y="303942"/>
                </a:cubicBezTo>
                <a:cubicBezTo>
                  <a:pt x="302578" y="313301"/>
                  <a:pt x="281686" y="310782"/>
                  <a:pt x="267998" y="297103"/>
                </a:cubicBezTo>
                <a:lnTo>
                  <a:pt x="228014" y="257148"/>
                </a:lnTo>
                <a:lnTo>
                  <a:pt x="135440" y="349297"/>
                </a:lnTo>
                <a:lnTo>
                  <a:pt x="175783" y="389613"/>
                </a:lnTo>
                <a:cubicBezTo>
                  <a:pt x="189472" y="402931"/>
                  <a:pt x="191993" y="424169"/>
                  <a:pt x="182627" y="440727"/>
                </a:cubicBezTo>
                <a:cubicBezTo>
                  <a:pt x="164617" y="470964"/>
                  <a:pt x="151289" y="503360"/>
                  <a:pt x="142644" y="537196"/>
                </a:cubicBezTo>
                <a:cubicBezTo>
                  <a:pt x="137601" y="555914"/>
                  <a:pt x="121031" y="568513"/>
                  <a:pt x="101580" y="568513"/>
                </a:cubicBezTo>
                <a:lnTo>
                  <a:pt x="44666" y="568513"/>
                </a:lnTo>
                <a:lnTo>
                  <a:pt x="44666" y="699178"/>
                </a:lnTo>
                <a:lnTo>
                  <a:pt x="101580" y="699178"/>
                </a:lnTo>
                <a:cubicBezTo>
                  <a:pt x="121031" y="699178"/>
                  <a:pt x="137961" y="712137"/>
                  <a:pt x="142644" y="730495"/>
                </a:cubicBezTo>
                <a:cubicBezTo>
                  <a:pt x="151289" y="764331"/>
                  <a:pt x="164977" y="796727"/>
                  <a:pt x="182627" y="826964"/>
                </a:cubicBezTo>
                <a:cubicBezTo>
                  <a:pt x="191993" y="843522"/>
                  <a:pt x="189832" y="864400"/>
                  <a:pt x="175783" y="878078"/>
                </a:cubicBezTo>
                <a:lnTo>
                  <a:pt x="135440" y="918394"/>
                </a:lnTo>
                <a:lnTo>
                  <a:pt x="228014" y="1010903"/>
                </a:lnTo>
                <a:lnTo>
                  <a:pt x="268358" y="970228"/>
                </a:lnTo>
                <a:cubicBezTo>
                  <a:pt x="282046" y="956910"/>
                  <a:pt x="302938" y="954030"/>
                  <a:pt x="319508" y="963749"/>
                </a:cubicBezTo>
                <a:cubicBezTo>
                  <a:pt x="349406" y="981387"/>
                  <a:pt x="382185" y="994705"/>
                  <a:pt x="415685" y="1003704"/>
                </a:cubicBezTo>
                <a:cubicBezTo>
                  <a:pt x="434416" y="1008744"/>
                  <a:pt x="447384" y="1025302"/>
                  <a:pt x="447384" y="1044380"/>
                </a:cubicBezTo>
                <a:lnTo>
                  <a:pt x="447384" y="1101613"/>
                </a:lnTo>
                <a:lnTo>
                  <a:pt x="577781" y="1101613"/>
                </a:lnTo>
                <a:lnTo>
                  <a:pt x="577781" y="1044740"/>
                </a:lnTo>
                <a:cubicBezTo>
                  <a:pt x="577781" y="1025662"/>
                  <a:pt x="590749" y="1008744"/>
                  <a:pt x="609120" y="1003704"/>
                </a:cubicBezTo>
                <a:cubicBezTo>
                  <a:pt x="642980" y="995065"/>
                  <a:pt x="675399" y="981387"/>
                  <a:pt x="705657" y="964109"/>
                </a:cubicBezTo>
                <a:cubicBezTo>
                  <a:pt x="722226" y="954390"/>
                  <a:pt x="743119" y="956910"/>
                  <a:pt x="756807" y="970588"/>
                </a:cubicBezTo>
                <a:lnTo>
                  <a:pt x="797150" y="1010903"/>
                </a:lnTo>
                <a:lnTo>
                  <a:pt x="889365" y="918394"/>
                </a:lnTo>
                <a:lnTo>
                  <a:pt x="849381" y="878438"/>
                </a:lnTo>
                <a:cubicBezTo>
                  <a:pt x="835693" y="864760"/>
                  <a:pt x="833172" y="843882"/>
                  <a:pt x="842897" y="827324"/>
                </a:cubicBezTo>
                <a:cubicBezTo>
                  <a:pt x="860548" y="797087"/>
                  <a:pt x="873876" y="764691"/>
                  <a:pt x="882881" y="730495"/>
                </a:cubicBezTo>
                <a:cubicBezTo>
                  <a:pt x="887564" y="712137"/>
                  <a:pt x="904494" y="699178"/>
                  <a:pt x="923945" y="699178"/>
                </a:cubicBezTo>
                <a:lnTo>
                  <a:pt x="980138" y="699178"/>
                </a:lnTo>
                <a:lnTo>
                  <a:pt x="980138" y="568513"/>
                </a:lnTo>
                <a:lnTo>
                  <a:pt x="923945" y="568513"/>
                </a:lnTo>
                <a:cubicBezTo>
                  <a:pt x="904494" y="568513"/>
                  <a:pt x="887924" y="555914"/>
                  <a:pt x="882881" y="537196"/>
                </a:cubicBezTo>
                <a:cubicBezTo>
                  <a:pt x="879999" y="526037"/>
                  <a:pt x="876757" y="515239"/>
                  <a:pt x="873155" y="504800"/>
                </a:cubicBezTo>
                <a:cubicBezTo>
                  <a:pt x="868833" y="493281"/>
                  <a:pt x="874956" y="480323"/>
                  <a:pt x="886483" y="476363"/>
                </a:cubicBezTo>
                <a:cubicBezTo>
                  <a:pt x="898370" y="472043"/>
                  <a:pt x="910978" y="478163"/>
                  <a:pt x="915300" y="489681"/>
                </a:cubicBezTo>
                <a:cubicBezTo>
                  <a:pt x="919263" y="500840"/>
                  <a:pt x="922865" y="512359"/>
                  <a:pt x="925746" y="523878"/>
                </a:cubicBezTo>
                <a:lnTo>
                  <a:pt x="982660" y="523878"/>
                </a:lnTo>
                <a:cubicBezTo>
                  <a:pt x="1006074" y="523878"/>
                  <a:pt x="1025165" y="542955"/>
                  <a:pt x="1025165" y="565993"/>
                </a:cubicBezTo>
                <a:lnTo>
                  <a:pt x="1025165" y="701698"/>
                </a:lnTo>
                <a:cubicBezTo>
                  <a:pt x="1025165" y="724736"/>
                  <a:pt x="1006074" y="743813"/>
                  <a:pt x="982660" y="743813"/>
                </a:cubicBezTo>
                <a:lnTo>
                  <a:pt x="925746" y="743813"/>
                </a:lnTo>
                <a:cubicBezTo>
                  <a:pt x="916021" y="780529"/>
                  <a:pt x="901252" y="815445"/>
                  <a:pt x="882521" y="848202"/>
                </a:cubicBezTo>
                <a:lnTo>
                  <a:pt x="922865" y="888517"/>
                </a:lnTo>
                <a:cubicBezTo>
                  <a:pt x="939074" y="905075"/>
                  <a:pt x="939074" y="931712"/>
                  <a:pt x="922865" y="948271"/>
                </a:cubicBezTo>
                <a:lnTo>
                  <a:pt x="827048" y="1044020"/>
                </a:lnTo>
                <a:cubicBezTo>
                  <a:pt x="810478" y="1060578"/>
                  <a:pt x="783462" y="1060578"/>
                  <a:pt x="766893" y="1044020"/>
                </a:cubicBezTo>
                <a:lnTo>
                  <a:pt x="726549" y="1003704"/>
                </a:lnTo>
                <a:cubicBezTo>
                  <a:pt x="693770" y="1022422"/>
                  <a:pt x="658829" y="1036821"/>
                  <a:pt x="622447" y="1046539"/>
                </a:cubicBezTo>
                <a:lnTo>
                  <a:pt x="622447" y="1104133"/>
                </a:lnTo>
                <a:cubicBezTo>
                  <a:pt x="622447" y="1127530"/>
                  <a:pt x="603356" y="1146608"/>
                  <a:pt x="579942" y="1146608"/>
                </a:cubicBezTo>
                <a:lnTo>
                  <a:pt x="444862" y="1146608"/>
                </a:lnTo>
                <a:cubicBezTo>
                  <a:pt x="421448" y="1146608"/>
                  <a:pt x="402357" y="1127530"/>
                  <a:pt x="402357" y="1104133"/>
                </a:cubicBezTo>
                <a:lnTo>
                  <a:pt x="402357" y="1046539"/>
                </a:lnTo>
                <a:cubicBezTo>
                  <a:pt x="365976" y="1036821"/>
                  <a:pt x="331035" y="1022422"/>
                  <a:pt x="298616" y="1003344"/>
                </a:cubicBezTo>
                <a:lnTo>
                  <a:pt x="257552" y="1044020"/>
                </a:lnTo>
                <a:cubicBezTo>
                  <a:pt x="241342" y="1060578"/>
                  <a:pt x="214326" y="1060578"/>
                  <a:pt x="197756" y="1044020"/>
                </a:cubicBezTo>
                <a:lnTo>
                  <a:pt x="101940" y="948271"/>
                </a:lnTo>
                <a:cubicBezTo>
                  <a:pt x="85730" y="931712"/>
                  <a:pt x="85730" y="905075"/>
                  <a:pt x="101940" y="888517"/>
                </a:cubicBezTo>
                <a:lnTo>
                  <a:pt x="143004" y="847842"/>
                </a:lnTo>
                <a:cubicBezTo>
                  <a:pt x="123913" y="815085"/>
                  <a:pt x="109504" y="780169"/>
                  <a:pt x="99779" y="743813"/>
                </a:cubicBezTo>
                <a:lnTo>
                  <a:pt x="42145" y="743813"/>
                </a:lnTo>
                <a:cubicBezTo>
                  <a:pt x="19091" y="743813"/>
                  <a:pt x="0" y="724736"/>
                  <a:pt x="0" y="701698"/>
                </a:cubicBezTo>
                <a:lnTo>
                  <a:pt x="0" y="565993"/>
                </a:lnTo>
                <a:cubicBezTo>
                  <a:pt x="0" y="542955"/>
                  <a:pt x="19091" y="523878"/>
                  <a:pt x="42145" y="523878"/>
                </a:cubicBezTo>
                <a:lnTo>
                  <a:pt x="99779" y="523878"/>
                </a:lnTo>
                <a:cubicBezTo>
                  <a:pt x="109144" y="487522"/>
                  <a:pt x="123913" y="452606"/>
                  <a:pt x="142644" y="419849"/>
                </a:cubicBezTo>
                <a:lnTo>
                  <a:pt x="101940" y="379174"/>
                </a:lnTo>
                <a:cubicBezTo>
                  <a:pt x="85730" y="362616"/>
                  <a:pt x="85730" y="335979"/>
                  <a:pt x="101940" y="319421"/>
                </a:cubicBezTo>
                <a:lnTo>
                  <a:pt x="197756" y="223671"/>
                </a:lnTo>
                <a:cubicBezTo>
                  <a:pt x="214326" y="207113"/>
                  <a:pt x="241342" y="207113"/>
                  <a:pt x="257552" y="223671"/>
                </a:cubicBezTo>
                <a:lnTo>
                  <a:pt x="298256" y="264347"/>
                </a:lnTo>
                <a:cubicBezTo>
                  <a:pt x="331035" y="245269"/>
                  <a:pt x="365976" y="230511"/>
                  <a:pt x="402357" y="220792"/>
                </a:cubicBezTo>
                <a:lnTo>
                  <a:pt x="402357" y="163918"/>
                </a:lnTo>
                <a:cubicBezTo>
                  <a:pt x="402357" y="140521"/>
                  <a:pt x="421448" y="121443"/>
                  <a:pt x="444862" y="121443"/>
                </a:cubicBezTo>
                <a:close/>
                <a:moveTo>
                  <a:pt x="941862" y="44823"/>
                </a:moveTo>
                <a:cubicBezTo>
                  <a:pt x="936914" y="45003"/>
                  <a:pt x="931066" y="46802"/>
                  <a:pt x="925668" y="52380"/>
                </a:cubicBezTo>
                <a:lnTo>
                  <a:pt x="782805" y="194883"/>
                </a:lnTo>
                <a:lnTo>
                  <a:pt x="782805" y="330548"/>
                </a:lnTo>
                <a:lnTo>
                  <a:pt x="845780" y="267574"/>
                </a:lnTo>
                <a:lnTo>
                  <a:pt x="968131" y="145222"/>
                </a:lnTo>
                <a:lnTo>
                  <a:pt x="968131" y="70013"/>
                </a:lnTo>
                <a:cubicBezTo>
                  <a:pt x="968131" y="54539"/>
                  <a:pt x="956256" y="48421"/>
                  <a:pt x="952657" y="46982"/>
                </a:cubicBezTo>
                <a:cubicBezTo>
                  <a:pt x="950858" y="46082"/>
                  <a:pt x="946810" y="44643"/>
                  <a:pt x="941862" y="44823"/>
                </a:cubicBezTo>
                <a:close/>
                <a:moveTo>
                  <a:pt x="929672" y="1280"/>
                </a:moveTo>
                <a:cubicBezTo>
                  <a:pt x="942761" y="-1329"/>
                  <a:pt x="956616" y="21"/>
                  <a:pt x="969930" y="5598"/>
                </a:cubicBezTo>
                <a:cubicBezTo>
                  <a:pt x="996200" y="16394"/>
                  <a:pt x="1012753" y="41224"/>
                  <a:pt x="1012753" y="69653"/>
                </a:cubicBezTo>
                <a:lnTo>
                  <a:pt x="1013113" y="132268"/>
                </a:lnTo>
                <a:lnTo>
                  <a:pt x="1075368" y="132268"/>
                </a:lnTo>
                <a:cubicBezTo>
                  <a:pt x="1104157" y="132268"/>
                  <a:pt x="1128627" y="148821"/>
                  <a:pt x="1139783" y="175450"/>
                </a:cubicBezTo>
                <a:cubicBezTo>
                  <a:pt x="1150578" y="201720"/>
                  <a:pt x="1144821" y="230868"/>
                  <a:pt x="1124669" y="251380"/>
                </a:cubicBezTo>
                <a:lnTo>
                  <a:pt x="975328" y="400720"/>
                </a:lnTo>
                <a:cubicBezTo>
                  <a:pt x="971370" y="405039"/>
                  <a:pt x="965612" y="407198"/>
                  <a:pt x="959854" y="407198"/>
                </a:cubicBezTo>
                <a:lnTo>
                  <a:pt x="769490" y="407198"/>
                </a:lnTo>
                <a:lnTo>
                  <a:pt x="745380" y="431308"/>
                </a:lnTo>
                <a:cubicBezTo>
                  <a:pt x="789282" y="481688"/>
                  <a:pt x="814832" y="544303"/>
                  <a:pt x="819870" y="610516"/>
                </a:cubicBezTo>
                <a:lnTo>
                  <a:pt x="845780" y="610516"/>
                </a:lnTo>
                <a:cubicBezTo>
                  <a:pt x="858375" y="610516"/>
                  <a:pt x="868451" y="620593"/>
                  <a:pt x="868451" y="633188"/>
                </a:cubicBezTo>
                <a:cubicBezTo>
                  <a:pt x="868451" y="645423"/>
                  <a:pt x="858375" y="655499"/>
                  <a:pt x="845780" y="655499"/>
                </a:cubicBezTo>
                <a:lnTo>
                  <a:pt x="819870" y="655499"/>
                </a:lnTo>
                <a:cubicBezTo>
                  <a:pt x="814472" y="729629"/>
                  <a:pt x="783165" y="798362"/>
                  <a:pt x="730266" y="851261"/>
                </a:cubicBezTo>
                <a:cubicBezTo>
                  <a:pt x="677367" y="904519"/>
                  <a:pt x="608275" y="935827"/>
                  <a:pt x="534144" y="941225"/>
                </a:cubicBezTo>
                <a:lnTo>
                  <a:pt x="534144" y="967134"/>
                </a:lnTo>
                <a:cubicBezTo>
                  <a:pt x="534144" y="979369"/>
                  <a:pt x="524068" y="989445"/>
                  <a:pt x="511833" y="989445"/>
                </a:cubicBezTo>
                <a:cubicBezTo>
                  <a:pt x="499598" y="989445"/>
                  <a:pt x="489882" y="979369"/>
                  <a:pt x="489882" y="967134"/>
                </a:cubicBezTo>
                <a:lnTo>
                  <a:pt x="489882" y="941225"/>
                </a:lnTo>
                <a:cubicBezTo>
                  <a:pt x="416111" y="935827"/>
                  <a:pt x="347018" y="904519"/>
                  <a:pt x="293760" y="851261"/>
                </a:cubicBezTo>
                <a:cubicBezTo>
                  <a:pt x="240501" y="797642"/>
                  <a:pt x="209913" y="727830"/>
                  <a:pt x="204515" y="655499"/>
                </a:cubicBezTo>
                <a:lnTo>
                  <a:pt x="178246" y="655499"/>
                </a:lnTo>
                <a:cubicBezTo>
                  <a:pt x="166011" y="655499"/>
                  <a:pt x="155575" y="645423"/>
                  <a:pt x="155575" y="633188"/>
                </a:cubicBezTo>
                <a:cubicBezTo>
                  <a:pt x="155575" y="620593"/>
                  <a:pt x="166011" y="610516"/>
                  <a:pt x="178246" y="610516"/>
                </a:cubicBezTo>
                <a:lnTo>
                  <a:pt x="204515" y="610516"/>
                </a:lnTo>
                <a:cubicBezTo>
                  <a:pt x="207034" y="573451"/>
                  <a:pt x="216750" y="536026"/>
                  <a:pt x="233304" y="500760"/>
                </a:cubicBezTo>
                <a:cubicBezTo>
                  <a:pt x="238702" y="489605"/>
                  <a:pt x="252016" y="484927"/>
                  <a:pt x="263172" y="489965"/>
                </a:cubicBezTo>
                <a:cubicBezTo>
                  <a:pt x="274327" y="495362"/>
                  <a:pt x="279006" y="508677"/>
                  <a:pt x="273608" y="519833"/>
                </a:cubicBezTo>
                <a:cubicBezTo>
                  <a:pt x="259933" y="548981"/>
                  <a:pt x="252016" y="579569"/>
                  <a:pt x="249137" y="610516"/>
                </a:cubicBezTo>
                <a:lnTo>
                  <a:pt x="269289" y="610516"/>
                </a:lnTo>
                <a:cubicBezTo>
                  <a:pt x="281525" y="610516"/>
                  <a:pt x="291601" y="620593"/>
                  <a:pt x="291601" y="633188"/>
                </a:cubicBezTo>
                <a:cubicBezTo>
                  <a:pt x="291601" y="645423"/>
                  <a:pt x="281525" y="655499"/>
                  <a:pt x="269289" y="655499"/>
                </a:cubicBezTo>
                <a:lnTo>
                  <a:pt x="249497" y="655499"/>
                </a:lnTo>
                <a:cubicBezTo>
                  <a:pt x="254535" y="716315"/>
                  <a:pt x="280805" y="774611"/>
                  <a:pt x="325787" y="819593"/>
                </a:cubicBezTo>
                <a:cubicBezTo>
                  <a:pt x="371489" y="865655"/>
                  <a:pt x="429785" y="890845"/>
                  <a:pt x="489882" y="895883"/>
                </a:cubicBezTo>
                <a:lnTo>
                  <a:pt x="489882" y="876091"/>
                </a:lnTo>
                <a:cubicBezTo>
                  <a:pt x="489882" y="863856"/>
                  <a:pt x="499598" y="853780"/>
                  <a:pt x="511833" y="853780"/>
                </a:cubicBezTo>
                <a:cubicBezTo>
                  <a:pt x="524068" y="853780"/>
                  <a:pt x="534144" y="863856"/>
                  <a:pt x="534144" y="876091"/>
                </a:cubicBezTo>
                <a:lnTo>
                  <a:pt x="534144" y="895883"/>
                </a:lnTo>
                <a:cubicBezTo>
                  <a:pt x="594240" y="890845"/>
                  <a:pt x="652897" y="865655"/>
                  <a:pt x="698599" y="819593"/>
                </a:cubicBezTo>
                <a:cubicBezTo>
                  <a:pt x="744300" y="773892"/>
                  <a:pt x="769850" y="715235"/>
                  <a:pt x="774888" y="655499"/>
                </a:cubicBezTo>
                <a:lnTo>
                  <a:pt x="755096" y="655499"/>
                </a:lnTo>
                <a:cubicBezTo>
                  <a:pt x="742861" y="655499"/>
                  <a:pt x="732785" y="645423"/>
                  <a:pt x="732785" y="633188"/>
                </a:cubicBezTo>
                <a:cubicBezTo>
                  <a:pt x="732785" y="620593"/>
                  <a:pt x="742861" y="610516"/>
                  <a:pt x="755096" y="610516"/>
                </a:cubicBezTo>
                <a:lnTo>
                  <a:pt x="774888" y="610516"/>
                </a:lnTo>
                <a:cubicBezTo>
                  <a:pt x="770210" y="557618"/>
                  <a:pt x="750058" y="505798"/>
                  <a:pt x="713713" y="462975"/>
                </a:cubicBezTo>
                <a:lnTo>
                  <a:pt x="650018" y="526670"/>
                </a:lnTo>
                <a:cubicBezTo>
                  <a:pt x="672689" y="556178"/>
                  <a:pt x="686364" y="593243"/>
                  <a:pt x="686364" y="633188"/>
                </a:cubicBezTo>
                <a:cubicBezTo>
                  <a:pt x="686364" y="729269"/>
                  <a:pt x="608275" y="807358"/>
                  <a:pt x="511833" y="807358"/>
                </a:cubicBezTo>
                <a:cubicBezTo>
                  <a:pt x="416111" y="807358"/>
                  <a:pt x="337662" y="729269"/>
                  <a:pt x="337662" y="633188"/>
                </a:cubicBezTo>
                <a:cubicBezTo>
                  <a:pt x="337662" y="537106"/>
                  <a:pt x="416111" y="458657"/>
                  <a:pt x="511833" y="458657"/>
                </a:cubicBezTo>
                <a:cubicBezTo>
                  <a:pt x="552137" y="458657"/>
                  <a:pt x="588842" y="472332"/>
                  <a:pt x="618351" y="495003"/>
                </a:cubicBezTo>
                <a:lnTo>
                  <a:pt x="682045" y="431308"/>
                </a:lnTo>
                <a:cubicBezTo>
                  <a:pt x="639582" y="395322"/>
                  <a:pt x="587763" y="374451"/>
                  <a:pt x="534144" y="370133"/>
                </a:cubicBezTo>
                <a:lnTo>
                  <a:pt x="534144" y="389925"/>
                </a:lnTo>
                <a:cubicBezTo>
                  <a:pt x="534144" y="402160"/>
                  <a:pt x="524068" y="412236"/>
                  <a:pt x="511833" y="412236"/>
                </a:cubicBezTo>
                <a:cubicBezTo>
                  <a:pt x="499598" y="412236"/>
                  <a:pt x="489882" y="402160"/>
                  <a:pt x="489882" y="389925"/>
                </a:cubicBezTo>
                <a:lnTo>
                  <a:pt x="489882" y="370133"/>
                </a:lnTo>
                <a:cubicBezTo>
                  <a:pt x="457854" y="372652"/>
                  <a:pt x="425467" y="381288"/>
                  <a:pt x="395239" y="396042"/>
                </a:cubicBezTo>
                <a:cubicBezTo>
                  <a:pt x="384443" y="401800"/>
                  <a:pt x="370769" y="397122"/>
                  <a:pt x="365371" y="385966"/>
                </a:cubicBezTo>
                <a:cubicBezTo>
                  <a:pt x="359973" y="375171"/>
                  <a:pt x="364651" y="361496"/>
                  <a:pt x="375447" y="356098"/>
                </a:cubicBezTo>
                <a:cubicBezTo>
                  <a:pt x="412152" y="338105"/>
                  <a:pt x="451017" y="328029"/>
                  <a:pt x="489882" y="325151"/>
                </a:cubicBezTo>
                <a:lnTo>
                  <a:pt x="489882" y="298881"/>
                </a:lnTo>
                <a:cubicBezTo>
                  <a:pt x="489882" y="286646"/>
                  <a:pt x="499598" y="276570"/>
                  <a:pt x="511833" y="276570"/>
                </a:cubicBezTo>
                <a:cubicBezTo>
                  <a:pt x="524068" y="276570"/>
                  <a:pt x="534144" y="286646"/>
                  <a:pt x="534144" y="298881"/>
                </a:cubicBezTo>
                <a:lnTo>
                  <a:pt x="534144" y="325151"/>
                </a:lnTo>
                <a:cubicBezTo>
                  <a:pt x="599278" y="329829"/>
                  <a:pt x="662613" y="355019"/>
                  <a:pt x="713713" y="399641"/>
                </a:cubicBezTo>
                <a:lnTo>
                  <a:pt x="738183" y="375530"/>
                </a:lnTo>
                <a:lnTo>
                  <a:pt x="738183" y="185526"/>
                </a:lnTo>
                <a:cubicBezTo>
                  <a:pt x="738183" y="179409"/>
                  <a:pt x="740342" y="173651"/>
                  <a:pt x="744660" y="169693"/>
                </a:cubicBezTo>
                <a:lnTo>
                  <a:pt x="894001" y="20712"/>
                </a:lnTo>
                <a:cubicBezTo>
                  <a:pt x="904257" y="10456"/>
                  <a:pt x="916582" y="3889"/>
                  <a:pt x="929672" y="12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xmlns="" id="{B660DB81-B227-4CFE-919C-B0EEF253DE11}"/>
              </a:ext>
            </a:extLst>
          </p:cNvPr>
          <p:cNvSpPr txBox="1">
            <a:spLocks/>
          </p:cNvSpPr>
          <p:nvPr/>
        </p:nvSpPr>
        <p:spPr>
          <a:xfrm>
            <a:off x="1435759" y="4188472"/>
            <a:ext cx="1650287" cy="886341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MDDA Goal:  </a:t>
            </a:r>
          </a:p>
          <a:p>
            <a:pPr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Capable, effective and efficient organisation in support of the delivery of the mandate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9F55159-A6D6-4EDD-A84E-CE7066088B14}"/>
              </a:ext>
            </a:extLst>
          </p:cNvPr>
          <p:cNvSpPr/>
          <p:nvPr/>
        </p:nvSpPr>
        <p:spPr>
          <a:xfrm>
            <a:off x="6074510" y="2722368"/>
            <a:ext cx="1439199" cy="260862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bg2">
                  <a:lumMod val="9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310FF523-D647-4107-808F-76D13805129F}"/>
              </a:ext>
            </a:extLst>
          </p:cNvPr>
          <p:cNvSpPr/>
          <p:nvPr/>
        </p:nvSpPr>
        <p:spPr>
          <a:xfrm>
            <a:off x="6085009" y="2408761"/>
            <a:ext cx="1439199" cy="5402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B17BFBB4-543D-4132-AB33-17E70B1F9D3F}"/>
              </a:ext>
            </a:extLst>
          </p:cNvPr>
          <p:cNvSpPr/>
          <p:nvPr/>
        </p:nvSpPr>
        <p:spPr>
          <a:xfrm>
            <a:off x="6371582" y="1757979"/>
            <a:ext cx="919905" cy="919905"/>
          </a:xfrm>
          <a:prstGeom prst="ellipse">
            <a:avLst/>
          </a:prstGeom>
          <a:solidFill>
            <a:schemeClr val="bg2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D25CBB5-BB56-48A7-98A5-4DF5A8E176FD}"/>
              </a:ext>
            </a:extLst>
          </p:cNvPr>
          <p:cNvSpPr txBox="1"/>
          <p:nvPr/>
        </p:nvSpPr>
        <p:spPr>
          <a:xfrm>
            <a:off x="6297320" y="3018012"/>
            <a:ext cx="7745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Priority 5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xmlns="" id="{51967779-25EC-4F06-A15A-70D87D71BA12}"/>
              </a:ext>
            </a:extLst>
          </p:cNvPr>
          <p:cNvSpPr txBox="1">
            <a:spLocks/>
          </p:cNvSpPr>
          <p:nvPr/>
        </p:nvSpPr>
        <p:spPr>
          <a:xfrm>
            <a:off x="6074510" y="3298995"/>
            <a:ext cx="1297137" cy="523549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5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Social Cohesion and Safe communities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F128E1FE-517B-48DE-99E9-4FD614158D03}"/>
              </a:ext>
            </a:extLst>
          </p:cNvPr>
          <p:cNvSpPr txBox="1">
            <a:spLocks/>
          </p:cNvSpPr>
          <p:nvPr/>
        </p:nvSpPr>
        <p:spPr>
          <a:xfrm>
            <a:off x="3873764" y="4148939"/>
            <a:ext cx="1297137" cy="855563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MDDA Goal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: Capacitated, digital responsive community- based media in SA.</a:t>
            </a:r>
          </a:p>
        </p:txBody>
      </p:sp>
      <p:sp>
        <p:nvSpPr>
          <p:cNvPr id="28" name="Freeform 80">
            <a:extLst>
              <a:ext uri="{FF2B5EF4-FFF2-40B4-BE49-F238E27FC236}">
                <a16:creationId xmlns:a16="http://schemas.microsoft.com/office/drawing/2014/main" xmlns="" id="{2E1432A3-BF23-40B8-BBE5-B5F93F7DCB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37084" y="2135192"/>
            <a:ext cx="602004" cy="389359"/>
          </a:xfrm>
          <a:custGeom>
            <a:avLst/>
            <a:gdLst>
              <a:gd name="connsiteX0" fmla="*/ 541769 w 1145819"/>
              <a:gd name="connsiteY0" fmla="*/ 621171 h 741084"/>
              <a:gd name="connsiteX1" fmla="*/ 539250 w 1145819"/>
              <a:gd name="connsiteY1" fmla="*/ 621531 h 741084"/>
              <a:gd name="connsiteX2" fmla="*/ 521251 w 1145819"/>
              <a:gd name="connsiteY2" fmla="*/ 630894 h 741084"/>
              <a:gd name="connsiteX3" fmla="*/ 503252 w 1145819"/>
              <a:gd name="connsiteY3" fmla="*/ 652860 h 741084"/>
              <a:gd name="connsiteX4" fmla="*/ 506851 w 1145819"/>
              <a:gd name="connsiteY4" fmla="*/ 689950 h 741084"/>
              <a:gd name="connsiteX5" fmla="*/ 526290 w 1145819"/>
              <a:gd name="connsiteY5" fmla="*/ 696072 h 741084"/>
              <a:gd name="connsiteX6" fmla="*/ 543929 w 1145819"/>
              <a:gd name="connsiteY6" fmla="*/ 686349 h 741084"/>
              <a:gd name="connsiteX7" fmla="*/ 562288 w 1145819"/>
              <a:gd name="connsiteY7" fmla="*/ 664383 h 741084"/>
              <a:gd name="connsiteX8" fmla="*/ 568048 w 1145819"/>
              <a:gd name="connsiteY8" fmla="*/ 644938 h 741084"/>
              <a:gd name="connsiteX9" fmla="*/ 558689 w 1145819"/>
              <a:gd name="connsiteY9" fmla="*/ 627293 h 741084"/>
              <a:gd name="connsiteX10" fmla="*/ 541769 w 1145819"/>
              <a:gd name="connsiteY10" fmla="*/ 621171 h 741084"/>
              <a:gd name="connsiteX11" fmla="*/ 466534 w 1145819"/>
              <a:gd name="connsiteY11" fmla="*/ 559234 h 741084"/>
              <a:gd name="connsiteX12" fmla="*/ 446015 w 1145819"/>
              <a:gd name="connsiteY12" fmla="*/ 568597 h 741084"/>
              <a:gd name="connsiteX13" fmla="*/ 428016 w 1145819"/>
              <a:gd name="connsiteY13" fmla="*/ 590923 h 741084"/>
              <a:gd name="connsiteX14" fmla="*/ 421896 w 1145819"/>
              <a:gd name="connsiteY14" fmla="*/ 610008 h 741084"/>
              <a:gd name="connsiteX15" fmla="*/ 431616 w 1145819"/>
              <a:gd name="connsiteY15" fmla="*/ 628013 h 741084"/>
              <a:gd name="connsiteX16" fmla="*/ 450695 w 1145819"/>
              <a:gd name="connsiteY16" fmla="*/ 634135 h 741084"/>
              <a:gd name="connsiteX17" fmla="*/ 468694 w 1145819"/>
              <a:gd name="connsiteY17" fmla="*/ 624412 h 741084"/>
              <a:gd name="connsiteX18" fmla="*/ 486693 w 1145819"/>
              <a:gd name="connsiteY18" fmla="*/ 602446 h 741084"/>
              <a:gd name="connsiteX19" fmla="*/ 483093 w 1145819"/>
              <a:gd name="connsiteY19" fmla="*/ 564996 h 741084"/>
              <a:gd name="connsiteX20" fmla="*/ 466534 w 1145819"/>
              <a:gd name="connsiteY20" fmla="*/ 559234 h 741084"/>
              <a:gd name="connsiteX21" fmla="*/ 390938 w 1145819"/>
              <a:gd name="connsiteY21" fmla="*/ 496937 h 741084"/>
              <a:gd name="connsiteX22" fmla="*/ 388418 w 1145819"/>
              <a:gd name="connsiteY22" fmla="*/ 497297 h 741084"/>
              <a:gd name="connsiteX23" fmla="*/ 370779 w 1145819"/>
              <a:gd name="connsiteY23" fmla="*/ 506660 h 741084"/>
              <a:gd name="connsiteX24" fmla="*/ 352420 w 1145819"/>
              <a:gd name="connsiteY24" fmla="*/ 528626 h 741084"/>
              <a:gd name="connsiteX25" fmla="*/ 346661 w 1145819"/>
              <a:gd name="connsiteY25" fmla="*/ 548071 h 741084"/>
              <a:gd name="connsiteX26" fmla="*/ 356020 w 1145819"/>
              <a:gd name="connsiteY26" fmla="*/ 566076 h 741084"/>
              <a:gd name="connsiteX27" fmla="*/ 393458 w 1145819"/>
              <a:gd name="connsiteY27" fmla="*/ 562475 h 741084"/>
              <a:gd name="connsiteX28" fmla="*/ 411457 w 1145819"/>
              <a:gd name="connsiteY28" fmla="*/ 540509 h 741084"/>
              <a:gd name="connsiteX29" fmla="*/ 417577 w 1145819"/>
              <a:gd name="connsiteY29" fmla="*/ 520704 h 741084"/>
              <a:gd name="connsiteX30" fmla="*/ 407857 w 1145819"/>
              <a:gd name="connsiteY30" fmla="*/ 503059 h 741084"/>
              <a:gd name="connsiteX31" fmla="*/ 390938 w 1145819"/>
              <a:gd name="connsiteY31" fmla="*/ 496937 h 741084"/>
              <a:gd name="connsiteX32" fmla="*/ 313182 w 1145819"/>
              <a:gd name="connsiteY32" fmla="*/ 435000 h 741084"/>
              <a:gd name="connsiteX33" fmla="*/ 295183 w 1145819"/>
              <a:gd name="connsiteY33" fmla="*/ 444363 h 741084"/>
              <a:gd name="connsiteX34" fmla="*/ 277185 w 1145819"/>
              <a:gd name="connsiteY34" fmla="*/ 466689 h 741084"/>
              <a:gd name="connsiteX35" fmla="*/ 280784 w 1145819"/>
              <a:gd name="connsiteY35" fmla="*/ 503779 h 741084"/>
              <a:gd name="connsiteX36" fmla="*/ 317862 w 1145819"/>
              <a:gd name="connsiteY36" fmla="*/ 500538 h 741084"/>
              <a:gd name="connsiteX37" fmla="*/ 336221 w 1145819"/>
              <a:gd name="connsiteY37" fmla="*/ 478212 h 741084"/>
              <a:gd name="connsiteX38" fmla="*/ 332621 w 1145819"/>
              <a:gd name="connsiteY38" fmla="*/ 440762 h 741084"/>
              <a:gd name="connsiteX39" fmla="*/ 315702 w 1145819"/>
              <a:gd name="connsiteY39" fmla="*/ 435000 h 741084"/>
              <a:gd name="connsiteX40" fmla="*/ 313182 w 1145819"/>
              <a:gd name="connsiteY40" fmla="*/ 435000 h 741084"/>
              <a:gd name="connsiteX41" fmla="*/ 1123772 w 1145819"/>
              <a:gd name="connsiteY41" fmla="*/ 235031 h 741084"/>
              <a:gd name="connsiteX42" fmla="*/ 1139419 w 1145819"/>
              <a:gd name="connsiteY42" fmla="*/ 241432 h 741084"/>
              <a:gd name="connsiteX43" fmla="*/ 1145819 w 1145819"/>
              <a:gd name="connsiteY43" fmla="*/ 257078 h 741084"/>
              <a:gd name="connsiteX44" fmla="*/ 1139419 w 1145819"/>
              <a:gd name="connsiteY44" fmla="*/ 272369 h 741084"/>
              <a:gd name="connsiteX45" fmla="*/ 1123772 w 1145819"/>
              <a:gd name="connsiteY45" fmla="*/ 279126 h 741084"/>
              <a:gd name="connsiteX46" fmla="*/ 1108126 w 1145819"/>
              <a:gd name="connsiteY46" fmla="*/ 272369 h 741084"/>
              <a:gd name="connsiteX47" fmla="*/ 1101725 w 1145819"/>
              <a:gd name="connsiteY47" fmla="*/ 257078 h 741084"/>
              <a:gd name="connsiteX48" fmla="*/ 1108126 w 1145819"/>
              <a:gd name="connsiteY48" fmla="*/ 241432 h 741084"/>
              <a:gd name="connsiteX49" fmla="*/ 1123772 w 1145819"/>
              <a:gd name="connsiteY49" fmla="*/ 235031 h 741084"/>
              <a:gd name="connsiteX50" fmla="*/ 22047 w 1145819"/>
              <a:gd name="connsiteY50" fmla="*/ 235031 h 741084"/>
              <a:gd name="connsiteX51" fmla="*/ 37694 w 1145819"/>
              <a:gd name="connsiteY51" fmla="*/ 241432 h 741084"/>
              <a:gd name="connsiteX52" fmla="*/ 44095 w 1145819"/>
              <a:gd name="connsiteY52" fmla="*/ 257078 h 741084"/>
              <a:gd name="connsiteX53" fmla="*/ 37694 w 1145819"/>
              <a:gd name="connsiteY53" fmla="*/ 272369 h 741084"/>
              <a:gd name="connsiteX54" fmla="*/ 22047 w 1145819"/>
              <a:gd name="connsiteY54" fmla="*/ 279126 h 741084"/>
              <a:gd name="connsiteX55" fmla="*/ 6401 w 1145819"/>
              <a:gd name="connsiteY55" fmla="*/ 272369 h 741084"/>
              <a:gd name="connsiteX56" fmla="*/ 0 w 1145819"/>
              <a:gd name="connsiteY56" fmla="*/ 257078 h 741084"/>
              <a:gd name="connsiteX57" fmla="*/ 6401 w 1145819"/>
              <a:gd name="connsiteY57" fmla="*/ 241432 h 741084"/>
              <a:gd name="connsiteX58" fmla="*/ 22047 w 1145819"/>
              <a:gd name="connsiteY58" fmla="*/ 235031 h 741084"/>
              <a:gd name="connsiteX59" fmla="*/ 641124 w 1145819"/>
              <a:gd name="connsiteY59" fmla="*/ 75981 h 741084"/>
              <a:gd name="connsiteX60" fmla="*/ 521251 w 1145819"/>
              <a:gd name="connsiteY60" fmla="*/ 125314 h 741084"/>
              <a:gd name="connsiteX61" fmla="*/ 352060 w 1145819"/>
              <a:gd name="connsiteY61" fmla="*/ 292761 h 741084"/>
              <a:gd name="connsiteX62" fmla="*/ 351340 w 1145819"/>
              <a:gd name="connsiteY62" fmla="*/ 341374 h 741084"/>
              <a:gd name="connsiteX63" fmla="*/ 393098 w 1145819"/>
              <a:gd name="connsiteY63" fmla="*/ 347496 h 741084"/>
              <a:gd name="connsiteX64" fmla="*/ 575968 w 1145819"/>
              <a:gd name="connsiteY64" fmla="*/ 244148 h 741084"/>
              <a:gd name="connsiteX65" fmla="*/ 586767 w 1145819"/>
              <a:gd name="connsiteY65" fmla="*/ 241267 h 741084"/>
              <a:gd name="connsiteX66" fmla="*/ 733999 w 1145819"/>
              <a:gd name="connsiteY66" fmla="*/ 241267 h 741084"/>
              <a:gd name="connsiteX67" fmla="*/ 756317 w 1145819"/>
              <a:gd name="connsiteY67" fmla="*/ 263593 h 741084"/>
              <a:gd name="connsiteX68" fmla="*/ 733999 w 1145819"/>
              <a:gd name="connsiteY68" fmla="*/ 286279 h 741084"/>
              <a:gd name="connsiteX69" fmla="*/ 718159 w 1145819"/>
              <a:gd name="connsiteY69" fmla="*/ 286279 h 741084"/>
              <a:gd name="connsiteX70" fmla="*/ 757915 w 1145819"/>
              <a:gd name="connsiteY70" fmla="*/ 325063 h 741084"/>
              <a:gd name="connsiteX71" fmla="*/ 877990 w 1145819"/>
              <a:gd name="connsiteY71" fmla="*/ 442202 h 741084"/>
              <a:gd name="connsiteX72" fmla="*/ 957906 w 1145819"/>
              <a:gd name="connsiteY72" fmla="*/ 399350 h 741084"/>
              <a:gd name="connsiteX73" fmla="*/ 957906 w 1145819"/>
              <a:gd name="connsiteY73" fmla="*/ 252432 h 741084"/>
              <a:gd name="connsiteX74" fmla="*/ 957906 w 1145819"/>
              <a:gd name="connsiteY74" fmla="*/ 75981 h 741084"/>
              <a:gd name="connsiteX75" fmla="*/ 506492 w 1145819"/>
              <a:gd name="connsiteY75" fmla="*/ 46993 h 741084"/>
              <a:gd name="connsiteX76" fmla="*/ 460054 w 1145819"/>
              <a:gd name="connsiteY76" fmla="*/ 51854 h 741084"/>
              <a:gd name="connsiteX77" fmla="*/ 276825 w 1145819"/>
              <a:gd name="connsiteY77" fmla="*/ 87864 h 741084"/>
              <a:gd name="connsiteX78" fmla="*/ 272505 w 1145819"/>
              <a:gd name="connsiteY78" fmla="*/ 88224 h 741084"/>
              <a:gd name="connsiteX79" fmla="*/ 187910 w 1145819"/>
              <a:gd name="connsiteY79" fmla="*/ 88224 h 741084"/>
              <a:gd name="connsiteX80" fmla="*/ 187910 w 1145819"/>
              <a:gd name="connsiteY80" fmla="*/ 423117 h 741084"/>
              <a:gd name="connsiteX81" fmla="*/ 238307 w 1145819"/>
              <a:gd name="connsiteY81" fmla="*/ 444003 h 741084"/>
              <a:gd name="connsiteX82" fmla="*/ 242626 w 1145819"/>
              <a:gd name="connsiteY82" fmla="*/ 438241 h 741084"/>
              <a:gd name="connsiteX83" fmla="*/ 260985 w 1145819"/>
              <a:gd name="connsiteY83" fmla="*/ 416275 h 741084"/>
              <a:gd name="connsiteX84" fmla="*/ 308863 w 1145819"/>
              <a:gd name="connsiteY84" fmla="*/ 390708 h 741084"/>
              <a:gd name="connsiteX85" fmla="*/ 361060 w 1145819"/>
              <a:gd name="connsiteY85" fmla="*/ 406552 h 741084"/>
              <a:gd name="connsiteX86" fmla="*/ 386258 w 1145819"/>
              <a:gd name="connsiteY86" fmla="*/ 452285 h 741084"/>
              <a:gd name="connsiteX87" fmla="*/ 402087 w 1145819"/>
              <a:gd name="connsiteY87" fmla="*/ 454291 h 741084"/>
              <a:gd name="connsiteX88" fmla="*/ 412897 w 1145819"/>
              <a:gd name="connsiteY88" fmla="*/ 455661 h 741084"/>
              <a:gd name="connsiteX89" fmla="*/ 436295 w 1145819"/>
              <a:gd name="connsiteY89" fmla="*/ 468489 h 741084"/>
              <a:gd name="connsiteX90" fmla="*/ 461494 w 1145819"/>
              <a:gd name="connsiteY90" fmla="*/ 514582 h 741084"/>
              <a:gd name="connsiteX91" fmla="*/ 511891 w 1145819"/>
              <a:gd name="connsiteY91" fmla="*/ 530786 h 741084"/>
              <a:gd name="connsiteX92" fmla="*/ 537090 w 1145819"/>
              <a:gd name="connsiteY92" fmla="*/ 576879 h 741084"/>
              <a:gd name="connsiteX93" fmla="*/ 587127 w 1145819"/>
              <a:gd name="connsiteY93" fmla="*/ 592723 h 741084"/>
              <a:gd name="connsiteX94" fmla="*/ 588207 w 1145819"/>
              <a:gd name="connsiteY94" fmla="*/ 593804 h 741084"/>
              <a:gd name="connsiteX95" fmla="*/ 590727 w 1145819"/>
              <a:gd name="connsiteY95" fmla="*/ 595604 h 741084"/>
              <a:gd name="connsiteX96" fmla="*/ 623125 w 1145819"/>
              <a:gd name="connsiteY96" fmla="*/ 627293 h 741084"/>
              <a:gd name="connsiteX97" fmla="*/ 644004 w 1145819"/>
              <a:gd name="connsiteY97" fmla="*/ 635575 h 741084"/>
              <a:gd name="connsiteX98" fmla="*/ 664523 w 1145819"/>
              <a:gd name="connsiteY98" fmla="*/ 626933 h 741084"/>
              <a:gd name="connsiteX99" fmla="*/ 664163 w 1145819"/>
              <a:gd name="connsiteY99" fmla="*/ 585161 h 741084"/>
              <a:gd name="connsiteX100" fmla="*/ 547889 w 1145819"/>
              <a:gd name="connsiteY100" fmla="*/ 472090 h 741084"/>
              <a:gd name="connsiteX101" fmla="*/ 547529 w 1145819"/>
              <a:gd name="connsiteY101" fmla="*/ 440402 h 741084"/>
              <a:gd name="connsiteX102" fmla="*/ 578847 w 1145819"/>
              <a:gd name="connsiteY102" fmla="*/ 440041 h 741084"/>
              <a:gd name="connsiteX103" fmla="*/ 635004 w 1145819"/>
              <a:gd name="connsiteY103" fmla="*/ 494416 h 741084"/>
              <a:gd name="connsiteX104" fmla="*/ 635724 w 1145819"/>
              <a:gd name="connsiteY104" fmla="*/ 495137 h 741084"/>
              <a:gd name="connsiteX105" fmla="*/ 751638 w 1145819"/>
              <a:gd name="connsiteY105" fmla="*/ 607848 h 741084"/>
              <a:gd name="connsiteX106" fmla="*/ 793395 w 1145819"/>
              <a:gd name="connsiteY106" fmla="*/ 607487 h 741084"/>
              <a:gd name="connsiteX107" fmla="*/ 792675 w 1145819"/>
              <a:gd name="connsiteY107" fmla="*/ 566076 h 741084"/>
              <a:gd name="connsiteX108" fmla="*/ 676402 w 1145819"/>
              <a:gd name="connsiteY108" fmla="*/ 453005 h 741084"/>
              <a:gd name="connsiteX109" fmla="*/ 676042 w 1145819"/>
              <a:gd name="connsiteY109" fmla="*/ 421316 h 741084"/>
              <a:gd name="connsiteX110" fmla="*/ 707720 w 1145819"/>
              <a:gd name="connsiteY110" fmla="*/ 420956 h 741084"/>
              <a:gd name="connsiteX111" fmla="*/ 780796 w 1145819"/>
              <a:gd name="connsiteY111" fmla="*/ 491896 h 741084"/>
              <a:gd name="connsiteX112" fmla="*/ 781156 w 1145819"/>
              <a:gd name="connsiteY112" fmla="*/ 491896 h 741084"/>
              <a:gd name="connsiteX113" fmla="*/ 855312 w 1145819"/>
              <a:gd name="connsiteY113" fmla="*/ 564276 h 741084"/>
              <a:gd name="connsiteX114" fmla="*/ 896709 w 1145819"/>
              <a:gd name="connsiteY114" fmla="*/ 563555 h 741084"/>
              <a:gd name="connsiteX115" fmla="*/ 904989 w 1145819"/>
              <a:gd name="connsiteY115" fmla="*/ 542670 h 741084"/>
              <a:gd name="connsiteX116" fmla="*/ 895989 w 1145819"/>
              <a:gd name="connsiteY116" fmla="*/ 522144 h 741084"/>
              <a:gd name="connsiteX117" fmla="*/ 711244 w 1145819"/>
              <a:gd name="connsiteY117" fmla="*/ 342013 h 741084"/>
              <a:gd name="connsiteX118" fmla="*/ 654083 w 1145819"/>
              <a:gd name="connsiteY118" fmla="*/ 286279 h 741084"/>
              <a:gd name="connsiteX119" fmla="*/ 592887 w 1145819"/>
              <a:gd name="connsiteY119" fmla="*/ 286279 h 741084"/>
              <a:gd name="connsiteX120" fmla="*/ 415057 w 1145819"/>
              <a:gd name="connsiteY120" fmla="*/ 386387 h 741084"/>
              <a:gd name="connsiteX121" fmla="*/ 376179 w 1145819"/>
              <a:gd name="connsiteY121" fmla="*/ 396830 h 741084"/>
              <a:gd name="connsiteX122" fmla="*/ 319302 w 1145819"/>
              <a:gd name="connsiteY122" fmla="*/ 372703 h 741084"/>
              <a:gd name="connsiteX123" fmla="*/ 320382 w 1145819"/>
              <a:gd name="connsiteY123" fmla="*/ 261072 h 741084"/>
              <a:gd name="connsiteX124" fmla="*/ 489932 w 1145819"/>
              <a:gd name="connsiteY124" fmla="*/ 93266 h 741084"/>
              <a:gd name="connsiteX125" fmla="*/ 552929 w 1145819"/>
              <a:gd name="connsiteY125" fmla="*/ 49694 h 741084"/>
              <a:gd name="connsiteX126" fmla="*/ 506492 w 1145819"/>
              <a:gd name="connsiteY126" fmla="*/ 46993 h 741084"/>
              <a:gd name="connsiteX127" fmla="*/ 22319 w 1145819"/>
              <a:gd name="connsiteY127" fmla="*/ 0 h 741084"/>
              <a:gd name="connsiteX128" fmla="*/ 143272 w 1145819"/>
              <a:gd name="connsiteY128" fmla="*/ 0 h 741084"/>
              <a:gd name="connsiteX129" fmla="*/ 187910 w 1145819"/>
              <a:gd name="connsiteY129" fmla="*/ 43212 h 741084"/>
              <a:gd name="connsiteX130" fmla="*/ 270705 w 1145819"/>
              <a:gd name="connsiteY130" fmla="*/ 43212 h 741084"/>
              <a:gd name="connsiteX131" fmla="*/ 451415 w 1145819"/>
              <a:gd name="connsiteY131" fmla="*/ 7922 h 741084"/>
              <a:gd name="connsiteX132" fmla="*/ 644364 w 1145819"/>
              <a:gd name="connsiteY132" fmla="*/ 30969 h 741084"/>
              <a:gd name="connsiteX133" fmla="*/ 645084 w 1145819"/>
              <a:gd name="connsiteY133" fmla="*/ 30969 h 741084"/>
              <a:gd name="connsiteX134" fmla="*/ 960066 w 1145819"/>
              <a:gd name="connsiteY134" fmla="*/ 30969 h 741084"/>
              <a:gd name="connsiteX135" fmla="*/ 1002543 w 1145819"/>
              <a:gd name="connsiteY135" fmla="*/ 0 h 741084"/>
              <a:gd name="connsiteX136" fmla="*/ 1123496 w 1145819"/>
              <a:gd name="connsiteY136" fmla="*/ 0 h 741084"/>
              <a:gd name="connsiteX137" fmla="*/ 1145815 w 1145819"/>
              <a:gd name="connsiteY137" fmla="*/ 22326 h 741084"/>
              <a:gd name="connsiteX138" fmla="*/ 1145815 w 1145819"/>
              <a:gd name="connsiteY138" fmla="*/ 169607 h 741084"/>
              <a:gd name="connsiteX139" fmla="*/ 1123496 w 1145819"/>
              <a:gd name="connsiteY139" fmla="*/ 192293 h 741084"/>
              <a:gd name="connsiteX140" fmla="*/ 1101178 w 1145819"/>
              <a:gd name="connsiteY140" fmla="*/ 169607 h 741084"/>
              <a:gd name="connsiteX141" fmla="*/ 1101178 w 1145819"/>
              <a:gd name="connsiteY141" fmla="*/ 44652 h 741084"/>
              <a:gd name="connsiteX142" fmla="*/ 1002543 w 1145819"/>
              <a:gd name="connsiteY142" fmla="*/ 44652 h 741084"/>
              <a:gd name="connsiteX143" fmla="*/ 1002543 w 1145819"/>
              <a:gd name="connsiteY143" fmla="*/ 236220 h 741084"/>
              <a:gd name="connsiteX144" fmla="*/ 1002543 w 1145819"/>
              <a:gd name="connsiteY144" fmla="*/ 469209 h 741084"/>
              <a:gd name="connsiteX145" fmla="*/ 1101178 w 1145819"/>
              <a:gd name="connsiteY145" fmla="*/ 469209 h 741084"/>
              <a:gd name="connsiteX146" fmla="*/ 1101178 w 1145819"/>
              <a:gd name="connsiteY146" fmla="*/ 343175 h 741084"/>
              <a:gd name="connsiteX147" fmla="*/ 1123496 w 1145819"/>
              <a:gd name="connsiteY147" fmla="*/ 320849 h 741084"/>
              <a:gd name="connsiteX148" fmla="*/ 1145815 w 1145819"/>
              <a:gd name="connsiteY148" fmla="*/ 343175 h 741084"/>
              <a:gd name="connsiteX149" fmla="*/ 1145815 w 1145819"/>
              <a:gd name="connsiteY149" fmla="*/ 491536 h 741084"/>
              <a:gd name="connsiteX150" fmla="*/ 1123496 w 1145819"/>
              <a:gd name="connsiteY150" fmla="*/ 514222 h 741084"/>
              <a:gd name="connsiteX151" fmla="*/ 1002543 w 1145819"/>
              <a:gd name="connsiteY151" fmla="*/ 514222 h 741084"/>
              <a:gd name="connsiteX152" fmla="*/ 957906 w 1145819"/>
              <a:gd name="connsiteY152" fmla="*/ 469209 h 741084"/>
              <a:gd name="connsiteX153" fmla="*/ 957906 w 1145819"/>
              <a:gd name="connsiteY153" fmla="*/ 450124 h 741084"/>
              <a:gd name="connsiteX154" fmla="*/ 911829 w 1145819"/>
              <a:gd name="connsiteY154" fmla="*/ 474971 h 741084"/>
              <a:gd name="connsiteX155" fmla="*/ 927308 w 1145819"/>
              <a:gd name="connsiteY155" fmla="*/ 490095 h 741084"/>
              <a:gd name="connsiteX156" fmla="*/ 949986 w 1145819"/>
              <a:gd name="connsiteY156" fmla="*/ 542310 h 741084"/>
              <a:gd name="connsiteX157" fmla="*/ 928748 w 1145819"/>
              <a:gd name="connsiteY157" fmla="*/ 594884 h 741084"/>
              <a:gd name="connsiteX158" fmla="*/ 875831 w 1145819"/>
              <a:gd name="connsiteY158" fmla="*/ 617210 h 741084"/>
              <a:gd name="connsiteX159" fmla="*/ 843072 w 1145819"/>
              <a:gd name="connsiteY159" fmla="*/ 609648 h 741084"/>
              <a:gd name="connsiteX160" fmla="*/ 825433 w 1145819"/>
              <a:gd name="connsiteY160" fmla="*/ 638816 h 741084"/>
              <a:gd name="connsiteX161" fmla="*/ 772156 w 1145819"/>
              <a:gd name="connsiteY161" fmla="*/ 661142 h 741084"/>
              <a:gd name="connsiteX162" fmla="*/ 720679 w 1145819"/>
              <a:gd name="connsiteY162" fmla="*/ 640256 h 741084"/>
              <a:gd name="connsiteX163" fmla="*/ 712760 w 1145819"/>
              <a:gd name="connsiteY163" fmla="*/ 632694 h 741084"/>
              <a:gd name="connsiteX164" fmla="*/ 696921 w 1145819"/>
              <a:gd name="connsiteY164" fmla="*/ 657901 h 741084"/>
              <a:gd name="connsiteX165" fmla="*/ 644364 w 1145819"/>
              <a:gd name="connsiteY165" fmla="*/ 680227 h 741084"/>
              <a:gd name="connsiteX166" fmla="*/ 643644 w 1145819"/>
              <a:gd name="connsiteY166" fmla="*/ 680227 h 741084"/>
              <a:gd name="connsiteX167" fmla="*/ 608726 w 1145819"/>
              <a:gd name="connsiteY167" fmla="*/ 671585 h 741084"/>
              <a:gd name="connsiteX168" fmla="*/ 596846 w 1145819"/>
              <a:gd name="connsiteY168" fmla="*/ 692831 h 741084"/>
              <a:gd name="connsiteX169" fmla="*/ 578487 w 1145819"/>
              <a:gd name="connsiteY169" fmla="*/ 715157 h 741084"/>
              <a:gd name="connsiteX170" fmla="*/ 530250 w 1145819"/>
              <a:gd name="connsiteY170" fmla="*/ 740724 h 741084"/>
              <a:gd name="connsiteX171" fmla="*/ 523411 w 1145819"/>
              <a:gd name="connsiteY171" fmla="*/ 741084 h 741084"/>
              <a:gd name="connsiteX172" fmla="*/ 478413 w 1145819"/>
              <a:gd name="connsiteY172" fmla="*/ 724880 h 741084"/>
              <a:gd name="connsiteX173" fmla="*/ 453215 w 1145819"/>
              <a:gd name="connsiteY173" fmla="*/ 678787 h 741084"/>
              <a:gd name="connsiteX174" fmla="*/ 448175 w 1145819"/>
              <a:gd name="connsiteY174" fmla="*/ 678787 h 741084"/>
              <a:gd name="connsiteX175" fmla="*/ 402817 w 1145819"/>
              <a:gd name="connsiteY175" fmla="*/ 662583 h 741084"/>
              <a:gd name="connsiteX176" fmla="*/ 377619 w 1145819"/>
              <a:gd name="connsiteY176" fmla="*/ 616490 h 741084"/>
              <a:gd name="connsiteX177" fmla="*/ 372939 w 1145819"/>
              <a:gd name="connsiteY177" fmla="*/ 616490 h 741084"/>
              <a:gd name="connsiteX178" fmla="*/ 327582 w 1145819"/>
              <a:gd name="connsiteY178" fmla="*/ 600646 h 741084"/>
              <a:gd name="connsiteX179" fmla="*/ 302383 w 1145819"/>
              <a:gd name="connsiteY179" fmla="*/ 554553 h 741084"/>
              <a:gd name="connsiteX180" fmla="*/ 297343 w 1145819"/>
              <a:gd name="connsiteY180" fmla="*/ 554553 h 741084"/>
              <a:gd name="connsiteX181" fmla="*/ 252346 w 1145819"/>
              <a:gd name="connsiteY181" fmla="*/ 538348 h 741084"/>
              <a:gd name="connsiteX182" fmla="*/ 226787 w 1145819"/>
              <a:gd name="connsiteY182" fmla="*/ 491536 h 741084"/>
              <a:gd name="connsiteX183" fmla="*/ 216348 w 1145819"/>
              <a:gd name="connsiteY183" fmla="*/ 483253 h 741084"/>
              <a:gd name="connsiteX184" fmla="*/ 187910 w 1145819"/>
              <a:gd name="connsiteY184" fmla="*/ 469209 h 741084"/>
              <a:gd name="connsiteX185" fmla="*/ 143272 w 1145819"/>
              <a:gd name="connsiteY185" fmla="*/ 514222 h 741084"/>
              <a:gd name="connsiteX186" fmla="*/ 22319 w 1145819"/>
              <a:gd name="connsiteY186" fmla="*/ 514222 h 741084"/>
              <a:gd name="connsiteX187" fmla="*/ 0 w 1145819"/>
              <a:gd name="connsiteY187" fmla="*/ 491536 h 741084"/>
              <a:gd name="connsiteX188" fmla="*/ 0 w 1145819"/>
              <a:gd name="connsiteY188" fmla="*/ 350017 h 741084"/>
              <a:gd name="connsiteX189" fmla="*/ 22319 w 1145819"/>
              <a:gd name="connsiteY189" fmla="*/ 327691 h 741084"/>
              <a:gd name="connsiteX190" fmla="*/ 44638 w 1145819"/>
              <a:gd name="connsiteY190" fmla="*/ 350017 h 741084"/>
              <a:gd name="connsiteX191" fmla="*/ 44638 w 1145819"/>
              <a:gd name="connsiteY191" fmla="*/ 469209 h 741084"/>
              <a:gd name="connsiteX192" fmla="*/ 143272 w 1145819"/>
              <a:gd name="connsiteY192" fmla="*/ 469209 h 741084"/>
              <a:gd name="connsiteX193" fmla="*/ 143272 w 1145819"/>
              <a:gd name="connsiteY193" fmla="*/ 44652 h 741084"/>
              <a:gd name="connsiteX194" fmla="*/ 44638 w 1145819"/>
              <a:gd name="connsiteY194" fmla="*/ 44652 h 741084"/>
              <a:gd name="connsiteX195" fmla="*/ 44638 w 1145819"/>
              <a:gd name="connsiteY195" fmla="*/ 166366 h 741084"/>
              <a:gd name="connsiteX196" fmla="*/ 22319 w 1145819"/>
              <a:gd name="connsiteY196" fmla="*/ 188692 h 741084"/>
              <a:gd name="connsiteX197" fmla="*/ 0 w 1145819"/>
              <a:gd name="connsiteY197" fmla="*/ 166366 h 741084"/>
              <a:gd name="connsiteX198" fmla="*/ 0 w 1145819"/>
              <a:gd name="connsiteY198" fmla="*/ 22326 h 741084"/>
              <a:gd name="connsiteX199" fmla="*/ 22319 w 1145819"/>
              <a:gd name="connsiteY199" fmla="*/ 0 h 74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145819" h="741084">
                <a:moveTo>
                  <a:pt x="541769" y="621171"/>
                </a:moveTo>
                <a:cubicBezTo>
                  <a:pt x="541050" y="621171"/>
                  <a:pt x="539970" y="621531"/>
                  <a:pt x="539250" y="621531"/>
                </a:cubicBezTo>
                <a:cubicBezTo>
                  <a:pt x="532410" y="621891"/>
                  <a:pt x="525930" y="625492"/>
                  <a:pt x="521251" y="630894"/>
                </a:cubicBezTo>
                <a:lnTo>
                  <a:pt x="503252" y="652860"/>
                </a:lnTo>
                <a:cubicBezTo>
                  <a:pt x="493892" y="664383"/>
                  <a:pt x="495332" y="680948"/>
                  <a:pt x="506851" y="689950"/>
                </a:cubicBezTo>
                <a:cubicBezTo>
                  <a:pt x="512251" y="694631"/>
                  <a:pt x="519091" y="696792"/>
                  <a:pt x="526290" y="696072"/>
                </a:cubicBezTo>
                <a:cubicBezTo>
                  <a:pt x="533130" y="695352"/>
                  <a:pt x="539610" y="692111"/>
                  <a:pt x="543929" y="686349"/>
                </a:cubicBezTo>
                <a:lnTo>
                  <a:pt x="562288" y="664383"/>
                </a:lnTo>
                <a:cubicBezTo>
                  <a:pt x="566608" y="658982"/>
                  <a:pt x="568768" y="652140"/>
                  <a:pt x="568048" y="644938"/>
                </a:cubicBezTo>
                <a:cubicBezTo>
                  <a:pt x="567328" y="638096"/>
                  <a:pt x="564088" y="631614"/>
                  <a:pt x="558689" y="627293"/>
                </a:cubicBezTo>
                <a:cubicBezTo>
                  <a:pt x="553649" y="623332"/>
                  <a:pt x="547889" y="621171"/>
                  <a:pt x="541769" y="621171"/>
                </a:cubicBezTo>
                <a:close/>
                <a:moveTo>
                  <a:pt x="466534" y="559234"/>
                </a:moveTo>
                <a:cubicBezTo>
                  <a:pt x="458974" y="559234"/>
                  <a:pt x="451415" y="562475"/>
                  <a:pt x="446015" y="568597"/>
                </a:cubicBezTo>
                <a:lnTo>
                  <a:pt x="428016" y="590923"/>
                </a:lnTo>
                <a:cubicBezTo>
                  <a:pt x="423336" y="596324"/>
                  <a:pt x="421176" y="603166"/>
                  <a:pt x="421896" y="610008"/>
                </a:cubicBezTo>
                <a:cubicBezTo>
                  <a:pt x="422616" y="617210"/>
                  <a:pt x="425856" y="623692"/>
                  <a:pt x="431616" y="628013"/>
                </a:cubicBezTo>
                <a:cubicBezTo>
                  <a:pt x="437015" y="632694"/>
                  <a:pt x="443495" y="634495"/>
                  <a:pt x="450695" y="634135"/>
                </a:cubicBezTo>
                <a:cubicBezTo>
                  <a:pt x="457894" y="633415"/>
                  <a:pt x="464374" y="629814"/>
                  <a:pt x="468694" y="624412"/>
                </a:cubicBezTo>
                <a:lnTo>
                  <a:pt x="486693" y="602446"/>
                </a:lnTo>
                <a:cubicBezTo>
                  <a:pt x="496052" y="590923"/>
                  <a:pt x="494252" y="574358"/>
                  <a:pt x="483093" y="564996"/>
                </a:cubicBezTo>
                <a:cubicBezTo>
                  <a:pt x="478413" y="561035"/>
                  <a:pt x="472293" y="559234"/>
                  <a:pt x="466534" y="559234"/>
                </a:cubicBezTo>
                <a:close/>
                <a:moveTo>
                  <a:pt x="390938" y="496937"/>
                </a:moveTo>
                <a:cubicBezTo>
                  <a:pt x="390218" y="496937"/>
                  <a:pt x="389138" y="496937"/>
                  <a:pt x="388418" y="497297"/>
                </a:cubicBezTo>
                <a:cubicBezTo>
                  <a:pt x="381579" y="497657"/>
                  <a:pt x="375099" y="501258"/>
                  <a:pt x="370779" y="506660"/>
                </a:cubicBezTo>
                <a:lnTo>
                  <a:pt x="352420" y="528626"/>
                </a:lnTo>
                <a:cubicBezTo>
                  <a:pt x="348100" y="534387"/>
                  <a:pt x="345581" y="541229"/>
                  <a:pt x="346661" y="548071"/>
                </a:cubicBezTo>
                <a:cubicBezTo>
                  <a:pt x="347381" y="555273"/>
                  <a:pt x="350620" y="561395"/>
                  <a:pt x="356020" y="566076"/>
                </a:cubicBezTo>
                <a:cubicBezTo>
                  <a:pt x="367179" y="575079"/>
                  <a:pt x="384098" y="573638"/>
                  <a:pt x="393458" y="562475"/>
                </a:cubicBezTo>
                <a:lnTo>
                  <a:pt x="411457" y="540509"/>
                </a:lnTo>
                <a:cubicBezTo>
                  <a:pt x="416137" y="534747"/>
                  <a:pt x="417937" y="527906"/>
                  <a:pt x="417577" y="520704"/>
                </a:cubicBezTo>
                <a:cubicBezTo>
                  <a:pt x="416497" y="513862"/>
                  <a:pt x="413257" y="507380"/>
                  <a:pt x="407857" y="503059"/>
                </a:cubicBezTo>
                <a:cubicBezTo>
                  <a:pt x="403177" y="499098"/>
                  <a:pt x="397058" y="496937"/>
                  <a:pt x="390938" y="496937"/>
                </a:cubicBezTo>
                <a:close/>
                <a:moveTo>
                  <a:pt x="313182" y="435000"/>
                </a:moveTo>
                <a:cubicBezTo>
                  <a:pt x="306343" y="435720"/>
                  <a:pt x="299863" y="438961"/>
                  <a:pt x="295183" y="444363"/>
                </a:cubicBezTo>
                <a:lnTo>
                  <a:pt x="277185" y="466689"/>
                </a:lnTo>
                <a:cubicBezTo>
                  <a:pt x="267825" y="477852"/>
                  <a:pt x="269265" y="494776"/>
                  <a:pt x="280784" y="503779"/>
                </a:cubicBezTo>
                <a:cubicBezTo>
                  <a:pt x="291944" y="513142"/>
                  <a:pt x="308503" y="511701"/>
                  <a:pt x="317862" y="500538"/>
                </a:cubicBezTo>
                <a:lnTo>
                  <a:pt x="336221" y="478212"/>
                </a:lnTo>
                <a:cubicBezTo>
                  <a:pt x="345221" y="467049"/>
                  <a:pt x="343781" y="450124"/>
                  <a:pt x="332621" y="440762"/>
                </a:cubicBezTo>
                <a:cubicBezTo>
                  <a:pt x="327942" y="437161"/>
                  <a:pt x="321822" y="435000"/>
                  <a:pt x="315702" y="435000"/>
                </a:cubicBezTo>
                <a:cubicBezTo>
                  <a:pt x="314982" y="435000"/>
                  <a:pt x="314262" y="435000"/>
                  <a:pt x="313182" y="435000"/>
                </a:cubicBezTo>
                <a:close/>
                <a:moveTo>
                  <a:pt x="1123772" y="235031"/>
                </a:moveTo>
                <a:cubicBezTo>
                  <a:pt x="1129462" y="235031"/>
                  <a:pt x="1135151" y="237165"/>
                  <a:pt x="1139419" y="241432"/>
                </a:cubicBezTo>
                <a:cubicBezTo>
                  <a:pt x="1143330" y="245344"/>
                  <a:pt x="1145819" y="251033"/>
                  <a:pt x="1145819" y="257078"/>
                </a:cubicBezTo>
                <a:cubicBezTo>
                  <a:pt x="1145819" y="262768"/>
                  <a:pt x="1143330" y="268458"/>
                  <a:pt x="1139419" y="272369"/>
                </a:cubicBezTo>
                <a:cubicBezTo>
                  <a:pt x="1135151" y="276636"/>
                  <a:pt x="1129462" y="279126"/>
                  <a:pt x="1123772" y="279126"/>
                </a:cubicBezTo>
                <a:cubicBezTo>
                  <a:pt x="1117727" y="279126"/>
                  <a:pt x="1112037" y="276636"/>
                  <a:pt x="1108126" y="272369"/>
                </a:cubicBezTo>
                <a:cubicBezTo>
                  <a:pt x="1103859" y="268458"/>
                  <a:pt x="1101725" y="262768"/>
                  <a:pt x="1101725" y="257078"/>
                </a:cubicBezTo>
                <a:cubicBezTo>
                  <a:pt x="1101725" y="251033"/>
                  <a:pt x="1103859" y="245344"/>
                  <a:pt x="1108126" y="241432"/>
                </a:cubicBezTo>
                <a:cubicBezTo>
                  <a:pt x="1112037" y="237165"/>
                  <a:pt x="1117727" y="235031"/>
                  <a:pt x="1123772" y="235031"/>
                </a:cubicBezTo>
                <a:close/>
                <a:moveTo>
                  <a:pt x="22047" y="235031"/>
                </a:moveTo>
                <a:cubicBezTo>
                  <a:pt x="27737" y="235031"/>
                  <a:pt x="33427" y="237165"/>
                  <a:pt x="37694" y="241432"/>
                </a:cubicBezTo>
                <a:cubicBezTo>
                  <a:pt x="41605" y="245344"/>
                  <a:pt x="44095" y="251033"/>
                  <a:pt x="44095" y="257078"/>
                </a:cubicBezTo>
                <a:cubicBezTo>
                  <a:pt x="44095" y="262768"/>
                  <a:pt x="41605" y="268458"/>
                  <a:pt x="37694" y="272369"/>
                </a:cubicBezTo>
                <a:cubicBezTo>
                  <a:pt x="33427" y="276636"/>
                  <a:pt x="27737" y="279126"/>
                  <a:pt x="22047" y="279126"/>
                </a:cubicBezTo>
                <a:cubicBezTo>
                  <a:pt x="16358" y="279126"/>
                  <a:pt x="10668" y="276636"/>
                  <a:pt x="6401" y="272369"/>
                </a:cubicBezTo>
                <a:cubicBezTo>
                  <a:pt x="2134" y="268458"/>
                  <a:pt x="0" y="262768"/>
                  <a:pt x="0" y="257078"/>
                </a:cubicBezTo>
                <a:cubicBezTo>
                  <a:pt x="0" y="251033"/>
                  <a:pt x="2134" y="245344"/>
                  <a:pt x="6401" y="241432"/>
                </a:cubicBezTo>
                <a:cubicBezTo>
                  <a:pt x="10668" y="237165"/>
                  <a:pt x="16358" y="235031"/>
                  <a:pt x="22047" y="235031"/>
                </a:cubicBezTo>
                <a:close/>
                <a:moveTo>
                  <a:pt x="641124" y="75981"/>
                </a:moveTo>
                <a:cubicBezTo>
                  <a:pt x="595766" y="75981"/>
                  <a:pt x="553289" y="93266"/>
                  <a:pt x="521251" y="125314"/>
                </a:cubicBezTo>
                <a:lnTo>
                  <a:pt x="352060" y="292761"/>
                </a:lnTo>
                <a:cubicBezTo>
                  <a:pt x="338741" y="306085"/>
                  <a:pt x="338021" y="328051"/>
                  <a:pt x="351340" y="341374"/>
                </a:cubicBezTo>
                <a:cubicBezTo>
                  <a:pt x="362500" y="352537"/>
                  <a:pt x="379419" y="355418"/>
                  <a:pt x="393098" y="347496"/>
                </a:cubicBezTo>
                <a:lnTo>
                  <a:pt x="575968" y="244148"/>
                </a:lnTo>
                <a:cubicBezTo>
                  <a:pt x="579207" y="242347"/>
                  <a:pt x="583167" y="241267"/>
                  <a:pt x="586767" y="241267"/>
                </a:cubicBezTo>
                <a:lnTo>
                  <a:pt x="733999" y="241267"/>
                </a:lnTo>
                <a:cubicBezTo>
                  <a:pt x="746238" y="241267"/>
                  <a:pt x="756317" y="251350"/>
                  <a:pt x="756317" y="263593"/>
                </a:cubicBezTo>
                <a:cubicBezTo>
                  <a:pt x="756317" y="276196"/>
                  <a:pt x="746238" y="286279"/>
                  <a:pt x="733999" y="286279"/>
                </a:cubicBezTo>
                <a:lnTo>
                  <a:pt x="718159" y="286279"/>
                </a:lnTo>
                <a:lnTo>
                  <a:pt x="757915" y="325063"/>
                </a:lnTo>
                <a:lnTo>
                  <a:pt x="877990" y="442202"/>
                </a:lnTo>
                <a:lnTo>
                  <a:pt x="957906" y="399350"/>
                </a:lnTo>
                <a:lnTo>
                  <a:pt x="957906" y="252432"/>
                </a:lnTo>
                <a:lnTo>
                  <a:pt x="957906" y="75981"/>
                </a:lnTo>
                <a:close/>
                <a:moveTo>
                  <a:pt x="506492" y="46993"/>
                </a:moveTo>
                <a:cubicBezTo>
                  <a:pt x="490922" y="47353"/>
                  <a:pt x="475353" y="48974"/>
                  <a:pt x="460054" y="51854"/>
                </a:cubicBezTo>
                <a:lnTo>
                  <a:pt x="276825" y="87864"/>
                </a:lnTo>
                <a:cubicBezTo>
                  <a:pt x="275745" y="87864"/>
                  <a:pt x="274305" y="88224"/>
                  <a:pt x="272505" y="88224"/>
                </a:cubicBezTo>
                <a:lnTo>
                  <a:pt x="187910" y="88224"/>
                </a:lnTo>
                <a:lnTo>
                  <a:pt x="187910" y="423117"/>
                </a:lnTo>
                <a:cubicBezTo>
                  <a:pt x="205909" y="426358"/>
                  <a:pt x="223188" y="433560"/>
                  <a:pt x="238307" y="444003"/>
                </a:cubicBezTo>
                <a:cubicBezTo>
                  <a:pt x="239747" y="441842"/>
                  <a:pt x="241187" y="440041"/>
                  <a:pt x="242626" y="438241"/>
                </a:cubicBezTo>
                <a:lnTo>
                  <a:pt x="260985" y="416275"/>
                </a:lnTo>
                <a:cubicBezTo>
                  <a:pt x="272865" y="401511"/>
                  <a:pt x="290144" y="392148"/>
                  <a:pt x="308863" y="390708"/>
                </a:cubicBezTo>
                <a:cubicBezTo>
                  <a:pt x="327942" y="388547"/>
                  <a:pt x="346301" y="394309"/>
                  <a:pt x="361060" y="406552"/>
                </a:cubicBezTo>
                <a:cubicBezTo>
                  <a:pt x="375459" y="418435"/>
                  <a:pt x="384098" y="435000"/>
                  <a:pt x="386258" y="452285"/>
                </a:cubicBezTo>
                <a:lnTo>
                  <a:pt x="402087" y="454291"/>
                </a:lnTo>
                <a:lnTo>
                  <a:pt x="412897" y="455661"/>
                </a:lnTo>
                <a:cubicBezTo>
                  <a:pt x="421356" y="458407"/>
                  <a:pt x="429276" y="462728"/>
                  <a:pt x="436295" y="468489"/>
                </a:cubicBezTo>
                <a:cubicBezTo>
                  <a:pt x="450335" y="480012"/>
                  <a:pt x="459334" y="496577"/>
                  <a:pt x="461494" y="514582"/>
                </a:cubicBezTo>
                <a:cubicBezTo>
                  <a:pt x="479133" y="513502"/>
                  <a:pt x="497132" y="518543"/>
                  <a:pt x="511891" y="530786"/>
                </a:cubicBezTo>
                <a:cubicBezTo>
                  <a:pt x="526290" y="542670"/>
                  <a:pt x="534930" y="559234"/>
                  <a:pt x="537090" y="576879"/>
                </a:cubicBezTo>
                <a:cubicBezTo>
                  <a:pt x="554369" y="575439"/>
                  <a:pt x="572368" y="580840"/>
                  <a:pt x="587127" y="592723"/>
                </a:cubicBezTo>
                <a:cubicBezTo>
                  <a:pt x="587487" y="593083"/>
                  <a:pt x="587847" y="593444"/>
                  <a:pt x="588207" y="593804"/>
                </a:cubicBezTo>
                <a:cubicBezTo>
                  <a:pt x="589287" y="594164"/>
                  <a:pt x="589647" y="594884"/>
                  <a:pt x="590727" y="595604"/>
                </a:cubicBezTo>
                <a:lnTo>
                  <a:pt x="623125" y="627293"/>
                </a:lnTo>
                <a:cubicBezTo>
                  <a:pt x="628525" y="632694"/>
                  <a:pt x="636444" y="635575"/>
                  <a:pt x="644004" y="635575"/>
                </a:cubicBezTo>
                <a:cubicBezTo>
                  <a:pt x="651563" y="635575"/>
                  <a:pt x="659123" y="632334"/>
                  <a:pt x="664523" y="626933"/>
                </a:cubicBezTo>
                <a:cubicBezTo>
                  <a:pt x="675682" y="615049"/>
                  <a:pt x="675682" y="596684"/>
                  <a:pt x="664163" y="585161"/>
                </a:cubicBezTo>
                <a:lnTo>
                  <a:pt x="547889" y="472090"/>
                </a:lnTo>
                <a:cubicBezTo>
                  <a:pt x="538890" y="463448"/>
                  <a:pt x="538890" y="449404"/>
                  <a:pt x="547529" y="440402"/>
                </a:cubicBezTo>
                <a:cubicBezTo>
                  <a:pt x="555809" y="431759"/>
                  <a:pt x="570208" y="431759"/>
                  <a:pt x="578847" y="440041"/>
                </a:cubicBezTo>
                <a:lnTo>
                  <a:pt x="635004" y="494416"/>
                </a:lnTo>
                <a:cubicBezTo>
                  <a:pt x="635004" y="494776"/>
                  <a:pt x="635364" y="494776"/>
                  <a:pt x="635724" y="495137"/>
                </a:cubicBezTo>
                <a:lnTo>
                  <a:pt x="751638" y="607848"/>
                </a:lnTo>
                <a:cubicBezTo>
                  <a:pt x="763517" y="619011"/>
                  <a:pt x="781876" y="619011"/>
                  <a:pt x="793395" y="607487"/>
                </a:cubicBezTo>
                <a:cubicBezTo>
                  <a:pt x="804555" y="595604"/>
                  <a:pt x="804195" y="577239"/>
                  <a:pt x="792675" y="566076"/>
                </a:cubicBezTo>
                <a:lnTo>
                  <a:pt x="676402" y="453005"/>
                </a:lnTo>
                <a:cubicBezTo>
                  <a:pt x="667762" y="444363"/>
                  <a:pt x="667402" y="429959"/>
                  <a:pt x="676042" y="421316"/>
                </a:cubicBezTo>
                <a:cubicBezTo>
                  <a:pt x="684681" y="412314"/>
                  <a:pt x="698721" y="411954"/>
                  <a:pt x="707720" y="420956"/>
                </a:cubicBezTo>
                <a:lnTo>
                  <a:pt x="780796" y="491896"/>
                </a:lnTo>
                <a:cubicBezTo>
                  <a:pt x="780796" y="491896"/>
                  <a:pt x="780796" y="491896"/>
                  <a:pt x="781156" y="491896"/>
                </a:cubicBezTo>
                <a:lnTo>
                  <a:pt x="855312" y="564276"/>
                </a:lnTo>
                <a:cubicBezTo>
                  <a:pt x="866831" y="575439"/>
                  <a:pt x="885550" y="575079"/>
                  <a:pt x="896709" y="563555"/>
                </a:cubicBezTo>
                <a:cubicBezTo>
                  <a:pt x="902109" y="558154"/>
                  <a:pt x="905349" y="550592"/>
                  <a:pt x="904989" y="542670"/>
                </a:cubicBezTo>
                <a:cubicBezTo>
                  <a:pt x="904989" y="534747"/>
                  <a:pt x="901749" y="527545"/>
                  <a:pt x="895989" y="522144"/>
                </a:cubicBezTo>
                <a:lnTo>
                  <a:pt x="711244" y="342013"/>
                </a:lnTo>
                <a:lnTo>
                  <a:pt x="654083" y="286279"/>
                </a:lnTo>
                <a:lnTo>
                  <a:pt x="592887" y="286279"/>
                </a:lnTo>
                <a:lnTo>
                  <a:pt x="415057" y="386387"/>
                </a:lnTo>
                <a:cubicBezTo>
                  <a:pt x="402817" y="393229"/>
                  <a:pt x="389498" y="396830"/>
                  <a:pt x="376179" y="396830"/>
                </a:cubicBezTo>
                <a:cubicBezTo>
                  <a:pt x="355300" y="396830"/>
                  <a:pt x="334421" y="388547"/>
                  <a:pt x="319302" y="372703"/>
                </a:cubicBezTo>
                <a:cubicBezTo>
                  <a:pt x="289064" y="341374"/>
                  <a:pt x="289784" y="291321"/>
                  <a:pt x="320382" y="261072"/>
                </a:cubicBezTo>
                <a:lnTo>
                  <a:pt x="489932" y="93266"/>
                </a:lnTo>
                <a:cubicBezTo>
                  <a:pt x="508291" y="74901"/>
                  <a:pt x="529890" y="60497"/>
                  <a:pt x="552929" y="49694"/>
                </a:cubicBezTo>
                <a:cubicBezTo>
                  <a:pt x="537630" y="47533"/>
                  <a:pt x="522061" y="46633"/>
                  <a:pt x="506492" y="46993"/>
                </a:cubicBezTo>
                <a:close/>
                <a:moveTo>
                  <a:pt x="22319" y="0"/>
                </a:moveTo>
                <a:lnTo>
                  <a:pt x="143272" y="0"/>
                </a:lnTo>
                <a:cubicBezTo>
                  <a:pt x="167391" y="0"/>
                  <a:pt x="187190" y="19445"/>
                  <a:pt x="187910" y="43212"/>
                </a:cubicBezTo>
                <a:lnTo>
                  <a:pt x="270705" y="43212"/>
                </a:lnTo>
                <a:lnTo>
                  <a:pt x="451415" y="7922"/>
                </a:lnTo>
                <a:cubicBezTo>
                  <a:pt x="516931" y="-4681"/>
                  <a:pt x="583527" y="3241"/>
                  <a:pt x="644364" y="30969"/>
                </a:cubicBezTo>
                <a:cubicBezTo>
                  <a:pt x="644364" y="30969"/>
                  <a:pt x="644724" y="30969"/>
                  <a:pt x="645084" y="30969"/>
                </a:cubicBezTo>
                <a:lnTo>
                  <a:pt x="960066" y="30969"/>
                </a:lnTo>
                <a:cubicBezTo>
                  <a:pt x="965825" y="12964"/>
                  <a:pt x="982744" y="0"/>
                  <a:pt x="1002543" y="0"/>
                </a:cubicBezTo>
                <a:lnTo>
                  <a:pt x="1123496" y="0"/>
                </a:lnTo>
                <a:cubicBezTo>
                  <a:pt x="1135736" y="0"/>
                  <a:pt x="1145815" y="10083"/>
                  <a:pt x="1145815" y="22326"/>
                </a:cubicBezTo>
                <a:lnTo>
                  <a:pt x="1145815" y="169607"/>
                </a:lnTo>
                <a:cubicBezTo>
                  <a:pt x="1145815" y="181850"/>
                  <a:pt x="1135736" y="192293"/>
                  <a:pt x="1123496" y="192293"/>
                </a:cubicBezTo>
                <a:cubicBezTo>
                  <a:pt x="1111257" y="192293"/>
                  <a:pt x="1101178" y="181850"/>
                  <a:pt x="1101178" y="169607"/>
                </a:cubicBezTo>
                <a:lnTo>
                  <a:pt x="1101178" y="44652"/>
                </a:lnTo>
                <a:lnTo>
                  <a:pt x="1002543" y="44652"/>
                </a:lnTo>
                <a:lnTo>
                  <a:pt x="1002543" y="236220"/>
                </a:lnTo>
                <a:lnTo>
                  <a:pt x="1002543" y="469209"/>
                </a:lnTo>
                <a:lnTo>
                  <a:pt x="1101178" y="469209"/>
                </a:lnTo>
                <a:lnTo>
                  <a:pt x="1101178" y="343175"/>
                </a:lnTo>
                <a:cubicBezTo>
                  <a:pt x="1101178" y="330931"/>
                  <a:pt x="1111257" y="320849"/>
                  <a:pt x="1123496" y="320849"/>
                </a:cubicBezTo>
                <a:cubicBezTo>
                  <a:pt x="1135736" y="320849"/>
                  <a:pt x="1145815" y="330931"/>
                  <a:pt x="1145815" y="343175"/>
                </a:cubicBezTo>
                <a:lnTo>
                  <a:pt x="1145815" y="491536"/>
                </a:lnTo>
                <a:cubicBezTo>
                  <a:pt x="1145815" y="503779"/>
                  <a:pt x="1135736" y="514222"/>
                  <a:pt x="1123496" y="514222"/>
                </a:cubicBezTo>
                <a:lnTo>
                  <a:pt x="1002543" y="514222"/>
                </a:lnTo>
                <a:cubicBezTo>
                  <a:pt x="978065" y="514222"/>
                  <a:pt x="957906" y="494056"/>
                  <a:pt x="957906" y="469209"/>
                </a:cubicBezTo>
                <a:lnTo>
                  <a:pt x="957906" y="450124"/>
                </a:lnTo>
                <a:lnTo>
                  <a:pt x="911829" y="474971"/>
                </a:lnTo>
                <a:lnTo>
                  <a:pt x="927308" y="490095"/>
                </a:lnTo>
                <a:cubicBezTo>
                  <a:pt x="941707" y="503779"/>
                  <a:pt x="949626" y="522504"/>
                  <a:pt x="949986" y="542310"/>
                </a:cubicBezTo>
                <a:cubicBezTo>
                  <a:pt x="949986" y="561755"/>
                  <a:pt x="942787" y="580840"/>
                  <a:pt x="928748" y="594884"/>
                </a:cubicBezTo>
                <a:cubicBezTo>
                  <a:pt x="914348" y="609648"/>
                  <a:pt x="894909" y="617210"/>
                  <a:pt x="875831" y="617210"/>
                </a:cubicBezTo>
                <a:cubicBezTo>
                  <a:pt x="864311" y="617210"/>
                  <a:pt x="853152" y="614689"/>
                  <a:pt x="843072" y="609648"/>
                </a:cubicBezTo>
                <a:cubicBezTo>
                  <a:pt x="839473" y="620091"/>
                  <a:pt x="833353" y="630174"/>
                  <a:pt x="825433" y="638816"/>
                </a:cubicBezTo>
                <a:cubicBezTo>
                  <a:pt x="811034" y="653580"/>
                  <a:pt x="791595" y="661142"/>
                  <a:pt x="772156" y="661142"/>
                </a:cubicBezTo>
                <a:cubicBezTo>
                  <a:pt x="753437" y="661142"/>
                  <a:pt x="735079" y="654300"/>
                  <a:pt x="720679" y="640256"/>
                </a:cubicBezTo>
                <a:lnTo>
                  <a:pt x="712760" y="632694"/>
                </a:lnTo>
                <a:cubicBezTo>
                  <a:pt x="709520" y="641697"/>
                  <a:pt x="704120" y="650699"/>
                  <a:pt x="696921" y="657901"/>
                </a:cubicBezTo>
                <a:cubicBezTo>
                  <a:pt x="682881" y="671945"/>
                  <a:pt x="664523" y="680227"/>
                  <a:pt x="644364" y="680227"/>
                </a:cubicBezTo>
                <a:cubicBezTo>
                  <a:pt x="644364" y="680227"/>
                  <a:pt x="644004" y="680227"/>
                  <a:pt x="643644" y="680227"/>
                </a:cubicBezTo>
                <a:cubicBezTo>
                  <a:pt x="631404" y="680227"/>
                  <a:pt x="619525" y="677347"/>
                  <a:pt x="608726" y="671585"/>
                </a:cubicBezTo>
                <a:cubicBezTo>
                  <a:pt x="606206" y="679147"/>
                  <a:pt x="602246" y="686349"/>
                  <a:pt x="596846" y="692831"/>
                </a:cubicBezTo>
                <a:lnTo>
                  <a:pt x="578487" y="715157"/>
                </a:lnTo>
                <a:cubicBezTo>
                  <a:pt x="566608" y="729561"/>
                  <a:pt x="549329" y="738563"/>
                  <a:pt x="530250" y="740724"/>
                </a:cubicBezTo>
                <a:cubicBezTo>
                  <a:pt x="528090" y="740724"/>
                  <a:pt x="525930" y="741084"/>
                  <a:pt x="523411" y="741084"/>
                </a:cubicBezTo>
                <a:cubicBezTo>
                  <a:pt x="506851" y="741084"/>
                  <a:pt x="491372" y="735323"/>
                  <a:pt x="478413" y="724880"/>
                </a:cubicBezTo>
                <a:cubicBezTo>
                  <a:pt x="463654" y="712636"/>
                  <a:pt x="455014" y="696072"/>
                  <a:pt x="453215" y="678787"/>
                </a:cubicBezTo>
                <a:cubicBezTo>
                  <a:pt x="451415" y="678787"/>
                  <a:pt x="449975" y="678787"/>
                  <a:pt x="448175" y="678787"/>
                </a:cubicBezTo>
                <a:cubicBezTo>
                  <a:pt x="431616" y="678787"/>
                  <a:pt x="415777" y="673025"/>
                  <a:pt x="402817" y="662583"/>
                </a:cubicBezTo>
                <a:cubicBezTo>
                  <a:pt x="388778" y="651059"/>
                  <a:pt x="379779" y="634495"/>
                  <a:pt x="377619" y="616490"/>
                </a:cubicBezTo>
                <a:cubicBezTo>
                  <a:pt x="376179" y="616490"/>
                  <a:pt x="374379" y="616490"/>
                  <a:pt x="372939" y="616490"/>
                </a:cubicBezTo>
                <a:cubicBezTo>
                  <a:pt x="356740" y="616490"/>
                  <a:pt x="340901" y="611449"/>
                  <a:pt x="327582" y="600646"/>
                </a:cubicBezTo>
                <a:cubicBezTo>
                  <a:pt x="313542" y="589122"/>
                  <a:pt x="304543" y="572558"/>
                  <a:pt x="302383" y="554553"/>
                </a:cubicBezTo>
                <a:cubicBezTo>
                  <a:pt x="300943" y="554553"/>
                  <a:pt x="299143" y="554553"/>
                  <a:pt x="297343" y="554553"/>
                </a:cubicBezTo>
                <a:cubicBezTo>
                  <a:pt x="281504" y="554553"/>
                  <a:pt x="265305" y="549511"/>
                  <a:pt x="252346" y="538348"/>
                </a:cubicBezTo>
                <a:cubicBezTo>
                  <a:pt x="237227" y="526105"/>
                  <a:pt x="228947" y="509180"/>
                  <a:pt x="226787" y="491536"/>
                </a:cubicBezTo>
                <a:lnTo>
                  <a:pt x="216348" y="483253"/>
                </a:lnTo>
                <a:cubicBezTo>
                  <a:pt x="208068" y="476772"/>
                  <a:pt x="198349" y="472090"/>
                  <a:pt x="187910" y="469209"/>
                </a:cubicBezTo>
                <a:cubicBezTo>
                  <a:pt x="187910" y="494056"/>
                  <a:pt x="167751" y="514222"/>
                  <a:pt x="143272" y="514222"/>
                </a:cubicBezTo>
                <a:lnTo>
                  <a:pt x="22319" y="514222"/>
                </a:lnTo>
                <a:cubicBezTo>
                  <a:pt x="9720" y="514222"/>
                  <a:pt x="0" y="503779"/>
                  <a:pt x="0" y="491536"/>
                </a:cubicBezTo>
                <a:lnTo>
                  <a:pt x="0" y="350017"/>
                </a:lnTo>
                <a:cubicBezTo>
                  <a:pt x="0" y="337413"/>
                  <a:pt x="9720" y="327691"/>
                  <a:pt x="22319" y="327691"/>
                </a:cubicBezTo>
                <a:cubicBezTo>
                  <a:pt x="34558" y="327691"/>
                  <a:pt x="44638" y="337413"/>
                  <a:pt x="44638" y="350017"/>
                </a:cubicBezTo>
                <a:lnTo>
                  <a:pt x="44638" y="469209"/>
                </a:lnTo>
                <a:lnTo>
                  <a:pt x="143272" y="469209"/>
                </a:lnTo>
                <a:lnTo>
                  <a:pt x="143272" y="44652"/>
                </a:lnTo>
                <a:lnTo>
                  <a:pt x="44638" y="44652"/>
                </a:lnTo>
                <a:lnTo>
                  <a:pt x="44638" y="166366"/>
                </a:lnTo>
                <a:cubicBezTo>
                  <a:pt x="44638" y="178609"/>
                  <a:pt x="34558" y="188692"/>
                  <a:pt x="22319" y="188692"/>
                </a:cubicBezTo>
                <a:cubicBezTo>
                  <a:pt x="9720" y="188692"/>
                  <a:pt x="0" y="178609"/>
                  <a:pt x="0" y="166366"/>
                </a:cubicBezTo>
                <a:lnTo>
                  <a:pt x="0" y="22326"/>
                </a:lnTo>
                <a:cubicBezTo>
                  <a:pt x="0" y="10083"/>
                  <a:pt x="9720" y="0"/>
                  <a:pt x="22319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C00000"/>
            </a:solidFill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9F5EA2B4-3FB5-42F2-A108-A7F4340BA2F0}"/>
              </a:ext>
            </a:extLst>
          </p:cNvPr>
          <p:cNvSpPr txBox="1">
            <a:spLocks/>
          </p:cNvSpPr>
          <p:nvPr/>
        </p:nvSpPr>
        <p:spPr>
          <a:xfrm>
            <a:off x="6105711" y="4066207"/>
            <a:ext cx="1297137" cy="1213802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5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MDDA Goal:</a:t>
            </a:r>
            <a:endParaRPr lang="en-US" sz="105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>
              <a:lnSpc>
                <a:spcPts val="1313"/>
              </a:lnSpc>
            </a:pPr>
            <a:r>
              <a:rPr lang="en-US" sz="105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Media diversity promoted through the growth and sustainability of community-based media in SA.</a:t>
            </a:r>
          </a:p>
        </p:txBody>
      </p:sp>
    </p:spTree>
    <p:extLst>
      <p:ext uri="{BB962C8B-B14F-4D97-AF65-F5344CB8AC3E}">
        <p14:creationId xmlns:p14="http://schemas.microsoft.com/office/powerpoint/2010/main" xmlns="" val="284704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69" name="Freeform 1">
            <a:extLst>
              <a:ext uri="{FF2B5EF4-FFF2-40B4-BE49-F238E27FC236}">
                <a16:creationId xmlns:a16="http://schemas.microsoft.com/office/drawing/2014/main" xmlns="" id="{AF6451F6-D82B-A641-9B5E-C6E85A577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005" y="2108395"/>
            <a:ext cx="2301114" cy="2301115"/>
          </a:xfrm>
          <a:custGeom>
            <a:avLst/>
            <a:gdLst>
              <a:gd name="T0" fmla="*/ 3698 w 7864"/>
              <a:gd name="T1" fmla="*/ 7733 h 7863"/>
              <a:gd name="T2" fmla="*/ 129 w 7864"/>
              <a:gd name="T3" fmla="*/ 4165 h 7863"/>
              <a:gd name="T4" fmla="*/ 129 w 7864"/>
              <a:gd name="T5" fmla="*/ 4165 h 7863"/>
              <a:gd name="T6" fmla="*/ 129 w 7864"/>
              <a:gd name="T7" fmla="*/ 3698 h 7863"/>
              <a:gd name="T8" fmla="*/ 3698 w 7864"/>
              <a:gd name="T9" fmla="*/ 129 h 7863"/>
              <a:gd name="T10" fmla="*/ 3698 w 7864"/>
              <a:gd name="T11" fmla="*/ 129 h 7863"/>
              <a:gd name="T12" fmla="*/ 4165 w 7864"/>
              <a:gd name="T13" fmla="*/ 129 h 7863"/>
              <a:gd name="T14" fmla="*/ 7734 w 7864"/>
              <a:gd name="T15" fmla="*/ 3698 h 7863"/>
              <a:gd name="T16" fmla="*/ 7734 w 7864"/>
              <a:gd name="T17" fmla="*/ 3698 h 7863"/>
              <a:gd name="T18" fmla="*/ 7734 w 7864"/>
              <a:gd name="T19" fmla="*/ 4165 h 7863"/>
              <a:gd name="T20" fmla="*/ 4165 w 7864"/>
              <a:gd name="T21" fmla="*/ 7733 h 7863"/>
              <a:gd name="T22" fmla="*/ 4165 w 7864"/>
              <a:gd name="T23" fmla="*/ 7733 h 7863"/>
              <a:gd name="T24" fmla="*/ 3698 w 7864"/>
              <a:gd name="T25" fmla="*/ 7733 h 7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64" h="7863">
                <a:moveTo>
                  <a:pt x="3698" y="7733"/>
                </a:moveTo>
                <a:lnTo>
                  <a:pt x="129" y="4165"/>
                </a:lnTo>
                <a:lnTo>
                  <a:pt x="129" y="4165"/>
                </a:lnTo>
                <a:cubicBezTo>
                  <a:pt x="0" y="4035"/>
                  <a:pt x="0" y="3827"/>
                  <a:pt x="129" y="3698"/>
                </a:cubicBezTo>
                <a:lnTo>
                  <a:pt x="3698" y="129"/>
                </a:lnTo>
                <a:lnTo>
                  <a:pt x="3698" y="129"/>
                </a:lnTo>
                <a:cubicBezTo>
                  <a:pt x="3827" y="0"/>
                  <a:pt x="4036" y="0"/>
                  <a:pt x="4165" y="129"/>
                </a:cubicBezTo>
                <a:lnTo>
                  <a:pt x="7734" y="3698"/>
                </a:lnTo>
                <a:lnTo>
                  <a:pt x="7734" y="3698"/>
                </a:lnTo>
                <a:cubicBezTo>
                  <a:pt x="7863" y="3827"/>
                  <a:pt x="7863" y="4035"/>
                  <a:pt x="7734" y="4165"/>
                </a:cubicBezTo>
                <a:lnTo>
                  <a:pt x="4165" y="7733"/>
                </a:lnTo>
                <a:lnTo>
                  <a:pt x="4165" y="7733"/>
                </a:lnTo>
                <a:cubicBezTo>
                  <a:pt x="4036" y="7862"/>
                  <a:pt x="3827" y="7862"/>
                  <a:pt x="3698" y="7733"/>
                </a:cubicBez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7170" name="Freeform 2">
            <a:extLst>
              <a:ext uri="{FF2B5EF4-FFF2-40B4-BE49-F238E27FC236}">
                <a16:creationId xmlns:a16="http://schemas.microsoft.com/office/drawing/2014/main" xmlns="" id="{5ADF8F54-E922-F547-8867-012FEA997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20" y="2247043"/>
            <a:ext cx="2606525" cy="3064230"/>
          </a:xfrm>
          <a:custGeom>
            <a:avLst/>
            <a:gdLst>
              <a:gd name="T0" fmla="*/ 3916 w 8094"/>
              <a:gd name="T1" fmla="*/ 7744 h 8093"/>
              <a:gd name="T2" fmla="*/ 3916 w 8094"/>
              <a:gd name="T3" fmla="*/ 7744 h 8093"/>
              <a:gd name="T4" fmla="*/ 4177 w 8094"/>
              <a:gd name="T5" fmla="*/ 7744 h 8093"/>
              <a:gd name="T6" fmla="*/ 7745 w 8094"/>
              <a:gd name="T7" fmla="*/ 4176 h 8093"/>
              <a:gd name="T8" fmla="*/ 7745 w 8094"/>
              <a:gd name="T9" fmla="*/ 4176 h 8093"/>
              <a:gd name="T10" fmla="*/ 7745 w 8094"/>
              <a:gd name="T11" fmla="*/ 3916 h 8093"/>
              <a:gd name="T12" fmla="*/ 4177 w 8094"/>
              <a:gd name="T13" fmla="*/ 348 h 8093"/>
              <a:gd name="T14" fmla="*/ 4177 w 8094"/>
              <a:gd name="T15" fmla="*/ 348 h 8093"/>
              <a:gd name="T16" fmla="*/ 3916 w 8094"/>
              <a:gd name="T17" fmla="*/ 348 h 8093"/>
              <a:gd name="T18" fmla="*/ 348 w 8094"/>
              <a:gd name="T19" fmla="*/ 3916 h 8093"/>
              <a:gd name="T20" fmla="*/ 348 w 8094"/>
              <a:gd name="T21" fmla="*/ 3916 h 8093"/>
              <a:gd name="T22" fmla="*/ 348 w 8094"/>
              <a:gd name="T23" fmla="*/ 4176 h 8093"/>
              <a:gd name="T24" fmla="*/ 3916 w 8094"/>
              <a:gd name="T25" fmla="*/ 7744 h 8093"/>
              <a:gd name="T26" fmla="*/ 4046 w 8094"/>
              <a:gd name="T27" fmla="*/ 8092 h 8093"/>
              <a:gd name="T28" fmla="*/ 4046 w 8094"/>
              <a:gd name="T29" fmla="*/ 8092 h 8093"/>
              <a:gd name="T30" fmla="*/ 3709 w 8094"/>
              <a:gd name="T31" fmla="*/ 7952 h 8093"/>
              <a:gd name="T32" fmla="*/ 140 w 8094"/>
              <a:gd name="T33" fmla="*/ 4384 h 8093"/>
              <a:gd name="T34" fmla="*/ 140 w 8094"/>
              <a:gd name="T35" fmla="*/ 4384 h 8093"/>
              <a:gd name="T36" fmla="*/ 0 w 8094"/>
              <a:gd name="T37" fmla="*/ 4047 h 8093"/>
              <a:gd name="T38" fmla="*/ 0 w 8094"/>
              <a:gd name="T39" fmla="*/ 4047 h 8093"/>
              <a:gd name="T40" fmla="*/ 140 w 8094"/>
              <a:gd name="T41" fmla="*/ 3709 h 8093"/>
              <a:gd name="T42" fmla="*/ 3709 w 8094"/>
              <a:gd name="T43" fmla="*/ 140 h 8093"/>
              <a:gd name="T44" fmla="*/ 3709 w 8094"/>
              <a:gd name="T45" fmla="*/ 140 h 8093"/>
              <a:gd name="T46" fmla="*/ 4046 w 8094"/>
              <a:gd name="T47" fmla="*/ 0 h 8093"/>
              <a:gd name="T48" fmla="*/ 4046 w 8094"/>
              <a:gd name="T49" fmla="*/ 0 h 8093"/>
              <a:gd name="T50" fmla="*/ 4384 w 8094"/>
              <a:gd name="T51" fmla="*/ 140 h 8093"/>
              <a:gd name="T52" fmla="*/ 7953 w 8094"/>
              <a:gd name="T53" fmla="*/ 3709 h 8093"/>
              <a:gd name="T54" fmla="*/ 7953 w 8094"/>
              <a:gd name="T55" fmla="*/ 3709 h 8093"/>
              <a:gd name="T56" fmla="*/ 8093 w 8094"/>
              <a:gd name="T57" fmla="*/ 4047 h 8093"/>
              <a:gd name="T58" fmla="*/ 8093 w 8094"/>
              <a:gd name="T59" fmla="*/ 4047 h 8093"/>
              <a:gd name="T60" fmla="*/ 7953 w 8094"/>
              <a:gd name="T61" fmla="*/ 4384 h 8093"/>
              <a:gd name="T62" fmla="*/ 4384 w 8094"/>
              <a:gd name="T63" fmla="*/ 7952 h 8093"/>
              <a:gd name="T64" fmla="*/ 4384 w 8094"/>
              <a:gd name="T65" fmla="*/ 7952 h 8093"/>
              <a:gd name="T66" fmla="*/ 4046 w 8094"/>
              <a:gd name="T67" fmla="*/ 8092 h 8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94" h="8093">
                <a:moveTo>
                  <a:pt x="3916" y="7744"/>
                </a:moveTo>
                <a:lnTo>
                  <a:pt x="3916" y="7744"/>
                </a:lnTo>
                <a:cubicBezTo>
                  <a:pt x="3988" y="7816"/>
                  <a:pt x="4105" y="7816"/>
                  <a:pt x="4177" y="7744"/>
                </a:cubicBezTo>
                <a:lnTo>
                  <a:pt x="7745" y="4176"/>
                </a:lnTo>
                <a:lnTo>
                  <a:pt x="7745" y="4176"/>
                </a:lnTo>
                <a:cubicBezTo>
                  <a:pt x="7817" y="4104"/>
                  <a:pt x="7817" y="3988"/>
                  <a:pt x="7745" y="3916"/>
                </a:cubicBezTo>
                <a:lnTo>
                  <a:pt x="4177" y="348"/>
                </a:lnTo>
                <a:lnTo>
                  <a:pt x="4177" y="348"/>
                </a:lnTo>
                <a:cubicBezTo>
                  <a:pt x="4105" y="276"/>
                  <a:pt x="3988" y="276"/>
                  <a:pt x="3916" y="348"/>
                </a:cubicBezTo>
                <a:lnTo>
                  <a:pt x="348" y="3916"/>
                </a:lnTo>
                <a:lnTo>
                  <a:pt x="348" y="3916"/>
                </a:lnTo>
                <a:cubicBezTo>
                  <a:pt x="276" y="3988"/>
                  <a:pt x="276" y="4104"/>
                  <a:pt x="348" y="4176"/>
                </a:cubicBezTo>
                <a:lnTo>
                  <a:pt x="3916" y="7744"/>
                </a:lnTo>
                <a:close/>
                <a:moveTo>
                  <a:pt x="4046" y="8092"/>
                </a:moveTo>
                <a:lnTo>
                  <a:pt x="4046" y="8092"/>
                </a:lnTo>
                <a:cubicBezTo>
                  <a:pt x="3919" y="8092"/>
                  <a:pt x="3799" y="8043"/>
                  <a:pt x="3709" y="7952"/>
                </a:cubicBezTo>
                <a:lnTo>
                  <a:pt x="140" y="4384"/>
                </a:lnTo>
                <a:lnTo>
                  <a:pt x="140" y="4384"/>
                </a:lnTo>
                <a:cubicBezTo>
                  <a:pt x="50" y="4293"/>
                  <a:pt x="0" y="4173"/>
                  <a:pt x="0" y="4047"/>
                </a:cubicBezTo>
                <a:lnTo>
                  <a:pt x="0" y="4047"/>
                </a:lnTo>
                <a:cubicBezTo>
                  <a:pt x="0" y="3919"/>
                  <a:pt x="50" y="3799"/>
                  <a:pt x="140" y="3709"/>
                </a:cubicBezTo>
                <a:lnTo>
                  <a:pt x="3709" y="140"/>
                </a:lnTo>
                <a:lnTo>
                  <a:pt x="3709" y="140"/>
                </a:lnTo>
                <a:cubicBezTo>
                  <a:pt x="3799" y="50"/>
                  <a:pt x="3919" y="0"/>
                  <a:pt x="4046" y="0"/>
                </a:cubicBezTo>
                <a:lnTo>
                  <a:pt x="4046" y="0"/>
                </a:lnTo>
                <a:cubicBezTo>
                  <a:pt x="4174" y="0"/>
                  <a:pt x="4294" y="50"/>
                  <a:pt x="4384" y="140"/>
                </a:cubicBezTo>
                <a:lnTo>
                  <a:pt x="7953" y="3709"/>
                </a:lnTo>
                <a:lnTo>
                  <a:pt x="7953" y="3709"/>
                </a:lnTo>
                <a:cubicBezTo>
                  <a:pt x="8043" y="3799"/>
                  <a:pt x="8093" y="3919"/>
                  <a:pt x="8093" y="4047"/>
                </a:cubicBezTo>
                <a:lnTo>
                  <a:pt x="8093" y="4047"/>
                </a:lnTo>
                <a:cubicBezTo>
                  <a:pt x="8093" y="4173"/>
                  <a:pt x="8043" y="4293"/>
                  <a:pt x="7953" y="4384"/>
                </a:cubicBezTo>
                <a:lnTo>
                  <a:pt x="4384" y="7952"/>
                </a:lnTo>
                <a:lnTo>
                  <a:pt x="4384" y="7952"/>
                </a:lnTo>
                <a:cubicBezTo>
                  <a:pt x="4294" y="8043"/>
                  <a:pt x="4174" y="8092"/>
                  <a:pt x="4046" y="80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7171" name="Freeform 3">
            <a:extLst>
              <a:ext uri="{FF2B5EF4-FFF2-40B4-BE49-F238E27FC236}">
                <a16:creationId xmlns:a16="http://schemas.microsoft.com/office/drawing/2014/main" xmlns="" id="{7C73DCAF-D4CE-B647-9C3B-B4ADFE68D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08" y="2348076"/>
            <a:ext cx="2088462" cy="1154970"/>
          </a:xfrm>
          <a:custGeom>
            <a:avLst/>
            <a:gdLst>
              <a:gd name="T0" fmla="*/ 129 w 7864"/>
              <a:gd name="T1" fmla="*/ 4165 h 4166"/>
              <a:gd name="T2" fmla="*/ 129 w 7864"/>
              <a:gd name="T3" fmla="*/ 4165 h 4166"/>
              <a:gd name="T4" fmla="*/ 129 w 7864"/>
              <a:gd name="T5" fmla="*/ 3698 h 4166"/>
              <a:gd name="T6" fmla="*/ 3698 w 7864"/>
              <a:gd name="T7" fmla="*/ 129 h 4166"/>
              <a:gd name="T8" fmla="*/ 3698 w 7864"/>
              <a:gd name="T9" fmla="*/ 129 h 4166"/>
              <a:gd name="T10" fmla="*/ 4165 w 7864"/>
              <a:gd name="T11" fmla="*/ 129 h 4166"/>
              <a:gd name="T12" fmla="*/ 7734 w 7864"/>
              <a:gd name="T13" fmla="*/ 3698 h 4166"/>
              <a:gd name="T14" fmla="*/ 7734 w 7864"/>
              <a:gd name="T15" fmla="*/ 3698 h 4166"/>
              <a:gd name="T16" fmla="*/ 7734 w 7864"/>
              <a:gd name="T17" fmla="*/ 4165 h 4166"/>
              <a:gd name="T18" fmla="*/ 129 w 7864"/>
              <a:gd name="T19" fmla="*/ 4165 h 4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64" h="4166">
                <a:moveTo>
                  <a:pt x="129" y="4165"/>
                </a:moveTo>
                <a:lnTo>
                  <a:pt x="129" y="4165"/>
                </a:lnTo>
                <a:cubicBezTo>
                  <a:pt x="0" y="4035"/>
                  <a:pt x="0" y="3827"/>
                  <a:pt x="129" y="3698"/>
                </a:cubicBezTo>
                <a:lnTo>
                  <a:pt x="3698" y="129"/>
                </a:lnTo>
                <a:lnTo>
                  <a:pt x="3698" y="129"/>
                </a:lnTo>
                <a:cubicBezTo>
                  <a:pt x="3827" y="0"/>
                  <a:pt x="4036" y="0"/>
                  <a:pt x="4165" y="129"/>
                </a:cubicBezTo>
                <a:lnTo>
                  <a:pt x="7734" y="3698"/>
                </a:lnTo>
                <a:lnTo>
                  <a:pt x="7734" y="3698"/>
                </a:lnTo>
                <a:cubicBezTo>
                  <a:pt x="7863" y="3827"/>
                  <a:pt x="7863" y="4035"/>
                  <a:pt x="7734" y="4165"/>
                </a:cubicBezTo>
                <a:lnTo>
                  <a:pt x="129" y="416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 useBgFill="1">
        <p:nvSpPr>
          <p:cNvPr id="7172" name="Freeform 4">
            <a:extLst>
              <a:ext uri="{FF2B5EF4-FFF2-40B4-BE49-F238E27FC236}">
                <a16:creationId xmlns:a16="http://schemas.microsoft.com/office/drawing/2014/main" xmlns="" id="{76B77689-A963-E244-8655-AC170B24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169" y="3272948"/>
            <a:ext cx="2301114" cy="2301115"/>
          </a:xfrm>
          <a:custGeom>
            <a:avLst/>
            <a:gdLst>
              <a:gd name="T0" fmla="*/ 3697 w 7864"/>
              <a:gd name="T1" fmla="*/ 7733 h 7863"/>
              <a:gd name="T2" fmla="*/ 129 w 7864"/>
              <a:gd name="T3" fmla="*/ 4165 h 7863"/>
              <a:gd name="T4" fmla="*/ 129 w 7864"/>
              <a:gd name="T5" fmla="*/ 4165 h 7863"/>
              <a:gd name="T6" fmla="*/ 129 w 7864"/>
              <a:gd name="T7" fmla="*/ 3698 h 7863"/>
              <a:gd name="T8" fmla="*/ 3697 w 7864"/>
              <a:gd name="T9" fmla="*/ 129 h 7863"/>
              <a:gd name="T10" fmla="*/ 3697 w 7864"/>
              <a:gd name="T11" fmla="*/ 129 h 7863"/>
              <a:gd name="T12" fmla="*/ 4165 w 7864"/>
              <a:gd name="T13" fmla="*/ 129 h 7863"/>
              <a:gd name="T14" fmla="*/ 7734 w 7864"/>
              <a:gd name="T15" fmla="*/ 3698 h 7863"/>
              <a:gd name="T16" fmla="*/ 7734 w 7864"/>
              <a:gd name="T17" fmla="*/ 3698 h 7863"/>
              <a:gd name="T18" fmla="*/ 7734 w 7864"/>
              <a:gd name="T19" fmla="*/ 4165 h 7863"/>
              <a:gd name="T20" fmla="*/ 4165 w 7864"/>
              <a:gd name="T21" fmla="*/ 7733 h 7863"/>
              <a:gd name="T22" fmla="*/ 4165 w 7864"/>
              <a:gd name="T23" fmla="*/ 7733 h 7863"/>
              <a:gd name="T24" fmla="*/ 3697 w 7864"/>
              <a:gd name="T25" fmla="*/ 7733 h 7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64" h="7863">
                <a:moveTo>
                  <a:pt x="3697" y="7733"/>
                </a:moveTo>
                <a:lnTo>
                  <a:pt x="129" y="4165"/>
                </a:lnTo>
                <a:lnTo>
                  <a:pt x="129" y="4165"/>
                </a:lnTo>
                <a:cubicBezTo>
                  <a:pt x="0" y="4035"/>
                  <a:pt x="0" y="3827"/>
                  <a:pt x="129" y="3698"/>
                </a:cubicBezTo>
                <a:lnTo>
                  <a:pt x="3697" y="129"/>
                </a:lnTo>
                <a:lnTo>
                  <a:pt x="3697" y="129"/>
                </a:lnTo>
                <a:cubicBezTo>
                  <a:pt x="3827" y="0"/>
                  <a:pt x="4036" y="0"/>
                  <a:pt x="4165" y="129"/>
                </a:cubicBezTo>
                <a:lnTo>
                  <a:pt x="7734" y="3698"/>
                </a:lnTo>
                <a:lnTo>
                  <a:pt x="7734" y="3698"/>
                </a:lnTo>
                <a:cubicBezTo>
                  <a:pt x="7863" y="3827"/>
                  <a:pt x="7863" y="4035"/>
                  <a:pt x="7734" y="4165"/>
                </a:cubicBezTo>
                <a:lnTo>
                  <a:pt x="4165" y="7733"/>
                </a:lnTo>
                <a:lnTo>
                  <a:pt x="4165" y="7733"/>
                </a:lnTo>
                <a:cubicBezTo>
                  <a:pt x="4036" y="7862"/>
                  <a:pt x="3827" y="7862"/>
                  <a:pt x="3697" y="7733"/>
                </a:cubicBez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7173" name="Freeform 5">
            <a:extLst>
              <a:ext uri="{FF2B5EF4-FFF2-40B4-BE49-F238E27FC236}">
                <a16:creationId xmlns:a16="http://schemas.microsoft.com/office/drawing/2014/main" xmlns="" id="{D5CC578A-5DB0-7A44-81A3-9BD25CD9D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613" y="3239393"/>
            <a:ext cx="2648280" cy="2984198"/>
          </a:xfrm>
          <a:custGeom>
            <a:avLst/>
            <a:gdLst>
              <a:gd name="T0" fmla="*/ 3916 w 8094"/>
              <a:gd name="T1" fmla="*/ 7744 h 8093"/>
              <a:gd name="T2" fmla="*/ 3916 w 8094"/>
              <a:gd name="T3" fmla="*/ 7744 h 8093"/>
              <a:gd name="T4" fmla="*/ 4176 w 8094"/>
              <a:gd name="T5" fmla="*/ 7744 h 8093"/>
              <a:gd name="T6" fmla="*/ 7745 w 8094"/>
              <a:gd name="T7" fmla="*/ 4176 h 8093"/>
              <a:gd name="T8" fmla="*/ 7745 w 8094"/>
              <a:gd name="T9" fmla="*/ 4176 h 8093"/>
              <a:gd name="T10" fmla="*/ 7745 w 8094"/>
              <a:gd name="T11" fmla="*/ 3916 h 8093"/>
              <a:gd name="T12" fmla="*/ 4176 w 8094"/>
              <a:gd name="T13" fmla="*/ 348 h 8093"/>
              <a:gd name="T14" fmla="*/ 4176 w 8094"/>
              <a:gd name="T15" fmla="*/ 348 h 8093"/>
              <a:gd name="T16" fmla="*/ 3916 w 8094"/>
              <a:gd name="T17" fmla="*/ 348 h 8093"/>
              <a:gd name="T18" fmla="*/ 348 w 8094"/>
              <a:gd name="T19" fmla="*/ 3916 h 8093"/>
              <a:gd name="T20" fmla="*/ 348 w 8094"/>
              <a:gd name="T21" fmla="*/ 3916 h 8093"/>
              <a:gd name="T22" fmla="*/ 348 w 8094"/>
              <a:gd name="T23" fmla="*/ 4176 h 8093"/>
              <a:gd name="T24" fmla="*/ 3916 w 8094"/>
              <a:gd name="T25" fmla="*/ 7744 h 8093"/>
              <a:gd name="T26" fmla="*/ 4046 w 8094"/>
              <a:gd name="T27" fmla="*/ 8092 h 8093"/>
              <a:gd name="T28" fmla="*/ 4046 w 8094"/>
              <a:gd name="T29" fmla="*/ 8092 h 8093"/>
              <a:gd name="T30" fmla="*/ 3708 w 8094"/>
              <a:gd name="T31" fmla="*/ 7952 h 8093"/>
              <a:gd name="T32" fmla="*/ 140 w 8094"/>
              <a:gd name="T33" fmla="*/ 4384 h 8093"/>
              <a:gd name="T34" fmla="*/ 140 w 8094"/>
              <a:gd name="T35" fmla="*/ 4384 h 8093"/>
              <a:gd name="T36" fmla="*/ 0 w 8094"/>
              <a:gd name="T37" fmla="*/ 4047 h 8093"/>
              <a:gd name="T38" fmla="*/ 0 w 8094"/>
              <a:gd name="T39" fmla="*/ 4047 h 8093"/>
              <a:gd name="T40" fmla="*/ 140 w 8094"/>
              <a:gd name="T41" fmla="*/ 3709 h 8093"/>
              <a:gd name="T42" fmla="*/ 3708 w 8094"/>
              <a:gd name="T43" fmla="*/ 140 h 8093"/>
              <a:gd name="T44" fmla="*/ 3708 w 8094"/>
              <a:gd name="T45" fmla="*/ 140 h 8093"/>
              <a:gd name="T46" fmla="*/ 4046 w 8094"/>
              <a:gd name="T47" fmla="*/ 0 h 8093"/>
              <a:gd name="T48" fmla="*/ 4046 w 8094"/>
              <a:gd name="T49" fmla="*/ 0 h 8093"/>
              <a:gd name="T50" fmla="*/ 4384 w 8094"/>
              <a:gd name="T51" fmla="*/ 140 h 8093"/>
              <a:gd name="T52" fmla="*/ 7953 w 8094"/>
              <a:gd name="T53" fmla="*/ 3709 h 8093"/>
              <a:gd name="T54" fmla="*/ 7953 w 8094"/>
              <a:gd name="T55" fmla="*/ 3709 h 8093"/>
              <a:gd name="T56" fmla="*/ 8093 w 8094"/>
              <a:gd name="T57" fmla="*/ 4047 h 8093"/>
              <a:gd name="T58" fmla="*/ 8093 w 8094"/>
              <a:gd name="T59" fmla="*/ 4047 h 8093"/>
              <a:gd name="T60" fmla="*/ 7953 w 8094"/>
              <a:gd name="T61" fmla="*/ 4384 h 8093"/>
              <a:gd name="T62" fmla="*/ 4384 w 8094"/>
              <a:gd name="T63" fmla="*/ 7952 h 8093"/>
              <a:gd name="T64" fmla="*/ 4384 w 8094"/>
              <a:gd name="T65" fmla="*/ 7952 h 8093"/>
              <a:gd name="T66" fmla="*/ 4046 w 8094"/>
              <a:gd name="T67" fmla="*/ 8092 h 8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94" h="8093">
                <a:moveTo>
                  <a:pt x="3916" y="7744"/>
                </a:moveTo>
                <a:lnTo>
                  <a:pt x="3916" y="7744"/>
                </a:lnTo>
                <a:cubicBezTo>
                  <a:pt x="3988" y="7816"/>
                  <a:pt x="4105" y="7816"/>
                  <a:pt x="4176" y="7744"/>
                </a:cubicBezTo>
                <a:lnTo>
                  <a:pt x="7745" y="4176"/>
                </a:lnTo>
                <a:lnTo>
                  <a:pt x="7745" y="4176"/>
                </a:lnTo>
                <a:cubicBezTo>
                  <a:pt x="7817" y="4104"/>
                  <a:pt x="7817" y="3988"/>
                  <a:pt x="7745" y="3916"/>
                </a:cubicBezTo>
                <a:lnTo>
                  <a:pt x="4176" y="348"/>
                </a:lnTo>
                <a:lnTo>
                  <a:pt x="4176" y="348"/>
                </a:lnTo>
                <a:cubicBezTo>
                  <a:pt x="4105" y="276"/>
                  <a:pt x="3988" y="276"/>
                  <a:pt x="3916" y="348"/>
                </a:cubicBezTo>
                <a:lnTo>
                  <a:pt x="348" y="3916"/>
                </a:lnTo>
                <a:lnTo>
                  <a:pt x="348" y="3916"/>
                </a:lnTo>
                <a:cubicBezTo>
                  <a:pt x="276" y="3988"/>
                  <a:pt x="276" y="4104"/>
                  <a:pt x="348" y="4176"/>
                </a:cubicBezTo>
                <a:lnTo>
                  <a:pt x="3916" y="7744"/>
                </a:lnTo>
                <a:close/>
                <a:moveTo>
                  <a:pt x="4046" y="8092"/>
                </a:moveTo>
                <a:lnTo>
                  <a:pt x="4046" y="8092"/>
                </a:lnTo>
                <a:cubicBezTo>
                  <a:pt x="3919" y="8092"/>
                  <a:pt x="3799" y="8043"/>
                  <a:pt x="3708" y="7952"/>
                </a:cubicBezTo>
                <a:lnTo>
                  <a:pt x="140" y="4384"/>
                </a:lnTo>
                <a:lnTo>
                  <a:pt x="140" y="4384"/>
                </a:lnTo>
                <a:cubicBezTo>
                  <a:pt x="50" y="4293"/>
                  <a:pt x="0" y="4173"/>
                  <a:pt x="0" y="4047"/>
                </a:cubicBezTo>
                <a:lnTo>
                  <a:pt x="0" y="4047"/>
                </a:lnTo>
                <a:cubicBezTo>
                  <a:pt x="0" y="3919"/>
                  <a:pt x="50" y="3799"/>
                  <a:pt x="140" y="3709"/>
                </a:cubicBezTo>
                <a:lnTo>
                  <a:pt x="3708" y="140"/>
                </a:lnTo>
                <a:lnTo>
                  <a:pt x="3708" y="140"/>
                </a:lnTo>
                <a:cubicBezTo>
                  <a:pt x="3799" y="50"/>
                  <a:pt x="3919" y="0"/>
                  <a:pt x="4046" y="0"/>
                </a:cubicBezTo>
                <a:lnTo>
                  <a:pt x="4046" y="0"/>
                </a:lnTo>
                <a:cubicBezTo>
                  <a:pt x="4174" y="0"/>
                  <a:pt x="4294" y="50"/>
                  <a:pt x="4384" y="140"/>
                </a:cubicBezTo>
                <a:lnTo>
                  <a:pt x="7953" y="3709"/>
                </a:lnTo>
                <a:lnTo>
                  <a:pt x="7953" y="3709"/>
                </a:lnTo>
                <a:cubicBezTo>
                  <a:pt x="8043" y="3799"/>
                  <a:pt x="8093" y="3919"/>
                  <a:pt x="8093" y="4047"/>
                </a:cubicBezTo>
                <a:lnTo>
                  <a:pt x="8093" y="4047"/>
                </a:lnTo>
                <a:cubicBezTo>
                  <a:pt x="8093" y="4173"/>
                  <a:pt x="8043" y="4293"/>
                  <a:pt x="7953" y="4384"/>
                </a:cubicBezTo>
                <a:lnTo>
                  <a:pt x="4384" y="7952"/>
                </a:lnTo>
                <a:lnTo>
                  <a:pt x="4384" y="7952"/>
                </a:lnTo>
                <a:cubicBezTo>
                  <a:pt x="4294" y="8043"/>
                  <a:pt x="4174" y="8092"/>
                  <a:pt x="4046" y="80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7174" name="Freeform 6">
            <a:extLst>
              <a:ext uri="{FF2B5EF4-FFF2-40B4-BE49-F238E27FC236}">
                <a16:creationId xmlns:a16="http://schemas.microsoft.com/office/drawing/2014/main" xmlns="" id="{2537B46A-2EEF-E044-8BAB-EE7D227DE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322" y="3327998"/>
            <a:ext cx="2245008" cy="1198109"/>
          </a:xfrm>
          <a:custGeom>
            <a:avLst/>
            <a:gdLst>
              <a:gd name="T0" fmla="*/ 129 w 7864"/>
              <a:gd name="T1" fmla="*/ 4165 h 4166"/>
              <a:gd name="T2" fmla="*/ 129 w 7864"/>
              <a:gd name="T3" fmla="*/ 4165 h 4166"/>
              <a:gd name="T4" fmla="*/ 129 w 7864"/>
              <a:gd name="T5" fmla="*/ 3698 h 4166"/>
              <a:gd name="T6" fmla="*/ 3697 w 7864"/>
              <a:gd name="T7" fmla="*/ 129 h 4166"/>
              <a:gd name="T8" fmla="*/ 3697 w 7864"/>
              <a:gd name="T9" fmla="*/ 129 h 4166"/>
              <a:gd name="T10" fmla="*/ 4165 w 7864"/>
              <a:gd name="T11" fmla="*/ 129 h 4166"/>
              <a:gd name="T12" fmla="*/ 7734 w 7864"/>
              <a:gd name="T13" fmla="*/ 3698 h 4166"/>
              <a:gd name="T14" fmla="*/ 7734 w 7864"/>
              <a:gd name="T15" fmla="*/ 3698 h 4166"/>
              <a:gd name="T16" fmla="*/ 7734 w 7864"/>
              <a:gd name="T17" fmla="*/ 4165 h 4166"/>
              <a:gd name="T18" fmla="*/ 129 w 7864"/>
              <a:gd name="T19" fmla="*/ 4165 h 4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64" h="4166">
                <a:moveTo>
                  <a:pt x="129" y="4165"/>
                </a:moveTo>
                <a:lnTo>
                  <a:pt x="129" y="4165"/>
                </a:lnTo>
                <a:cubicBezTo>
                  <a:pt x="0" y="4035"/>
                  <a:pt x="0" y="3827"/>
                  <a:pt x="129" y="3698"/>
                </a:cubicBezTo>
                <a:lnTo>
                  <a:pt x="3697" y="129"/>
                </a:lnTo>
                <a:lnTo>
                  <a:pt x="3697" y="129"/>
                </a:lnTo>
                <a:cubicBezTo>
                  <a:pt x="3827" y="0"/>
                  <a:pt x="4036" y="0"/>
                  <a:pt x="4165" y="129"/>
                </a:cubicBezTo>
                <a:lnTo>
                  <a:pt x="7734" y="3698"/>
                </a:lnTo>
                <a:lnTo>
                  <a:pt x="7734" y="3698"/>
                </a:lnTo>
                <a:cubicBezTo>
                  <a:pt x="7863" y="3827"/>
                  <a:pt x="7863" y="4035"/>
                  <a:pt x="7734" y="4165"/>
                </a:cubicBezTo>
                <a:lnTo>
                  <a:pt x="129" y="4165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 useBgFill="1">
        <p:nvSpPr>
          <p:cNvPr id="24" name="Freeform 1">
            <a:extLst>
              <a:ext uri="{FF2B5EF4-FFF2-40B4-BE49-F238E27FC236}">
                <a16:creationId xmlns:a16="http://schemas.microsoft.com/office/drawing/2014/main" xmlns="" id="{9210A5BE-D06C-AF42-85C1-E535A7354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718" y="2108395"/>
            <a:ext cx="2301114" cy="2301115"/>
          </a:xfrm>
          <a:custGeom>
            <a:avLst/>
            <a:gdLst>
              <a:gd name="T0" fmla="*/ 3698 w 7864"/>
              <a:gd name="T1" fmla="*/ 7733 h 7863"/>
              <a:gd name="T2" fmla="*/ 129 w 7864"/>
              <a:gd name="T3" fmla="*/ 4165 h 7863"/>
              <a:gd name="T4" fmla="*/ 129 w 7864"/>
              <a:gd name="T5" fmla="*/ 4165 h 7863"/>
              <a:gd name="T6" fmla="*/ 129 w 7864"/>
              <a:gd name="T7" fmla="*/ 3698 h 7863"/>
              <a:gd name="T8" fmla="*/ 3698 w 7864"/>
              <a:gd name="T9" fmla="*/ 129 h 7863"/>
              <a:gd name="T10" fmla="*/ 3698 w 7864"/>
              <a:gd name="T11" fmla="*/ 129 h 7863"/>
              <a:gd name="T12" fmla="*/ 4165 w 7864"/>
              <a:gd name="T13" fmla="*/ 129 h 7863"/>
              <a:gd name="T14" fmla="*/ 7734 w 7864"/>
              <a:gd name="T15" fmla="*/ 3698 h 7863"/>
              <a:gd name="T16" fmla="*/ 7734 w 7864"/>
              <a:gd name="T17" fmla="*/ 3698 h 7863"/>
              <a:gd name="T18" fmla="*/ 7734 w 7864"/>
              <a:gd name="T19" fmla="*/ 4165 h 7863"/>
              <a:gd name="T20" fmla="*/ 4165 w 7864"/>
              <a:gd name="T21" fmla="*/ 7733 h 7863"/>
              <a:gd name="T22" fmla="*/ 4165 w 7864"/>
              <a:gd name="T23" fmla="*/ 7733 h 7863"/>
              <a:gd name="T24" fmla="*/ 3698 w 7864"/>
              <a:gd name="T25" fmla="*/ 7733 h 7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64" h="7863">
                <a:moveTo>
                  <a:pt x="3698" y="7733"/>
                </a:moveTo>
                <a:lnTo>
                  <a:pt x="129" y="4165"/>
                </a:lnTo>
                <a:lnTo>
                  <a:pt x="129" y="4165"/>
                </a:lnTo>
                <a:cubicBezTo>
                  <a:pt x="0" y="4035"/>
                  <a:pt x="0" y="3827"/>
                  <a:pt x="129" y="3698"/>
                </a:cubicBezTo>
                <a:lnTo>
                  <a:pt x="3698" y="129"/>
                </a:lnTo>
                <a:lnTo>
                  <a:pt x="3698" y="129"/>
                </a:lnTo>
                <a:cubicBezTo>
                  <a:pt x="3827" y="0"/>
                  <a:pt x="4036" y="0"/>
                  <a:pt x="4165" y="129"/>
                </a:cubicBezTo>
                <a:lnTo>
                  <a:pt x="7734" y="3698"/>
                </a:lnTo>
                <a:lnTo>
                  <a:pt x="7734" y="3698"/>
                </a:lnTo>
                <a:cubicBezTo>
                  <a:pt x="7863" y="3827"/>
                  <a:pt x="7863" y="4035"/>
                  <a:pt x="7734" y="4165"/>
                </a:cubicBezTo>
                <a:lnTo>
                  <a:pt x="4165" y="7733"/>
                </a:lnTo>
                <a:lnTo>
                  <a:pt x="4165" y="7733"/>
                </a:lnTo>
                <a:cubicBezTo>
                  <a:pt x="4036" y="7862"/>
                  <a:pt x="3827" y="7862"/>
                  <a:pt x="3698" y="7733"/>
                </a:cubicBez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25" name="Freeform 2">
            <a:extLst>
              <a:ext uri="{FF2B5EF4-FFF2-40B4-BE49-F238E27FC236}">
                <a16:creationId xmlns:a16="http://schemas.microsoft.com/office/drawing/2014/main" xmlns="" id="{84CB0566-E274-F947-A959-BB352BBB6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287" y="2047651"/>
            <a:ext cx="2663692" cy="2984198"/>
          </a:xfrm>
          <a:custGeom>
            <a:avLst/>
            <a:gdLst>
              <a:gd name="T0" fmla="*/ 3916 w 8094"/>
              <a:gd name="T1" fmla="*/ 7744 h 8093"/>
              <a:gd name="T2" fmla="*/ 3916 w 8094"/>
              <a:gd name="T3" fmla="*/ 7744 h 8093"/>
              <a:gd name="T4" fmla="*/ 4177 w 8094"/>
              <a:gd name="T5" fmla="*/ 7744 h 8093"/>
              <a:gd name="T6" fmla="*/ 7745 w 8094"/>
              <a:gd name="T7" fmla="*/ 4176 h 8093"/>
              <a:gd name="T8" fmla="*/ 7745 w 8094"/>
              <a:gd name="T9" fmla="*/ 4176 h 8093"/>
              <a:gd name="T10" fmla="*/ 7745 w 8094"/>
              <a:gd name="T11" fmla="*/ 3916 h 8093"/>
              <a:gd name="T12" fmla="*/ 4177 w 8094"/>
              <a:gd name="T13" fmla="*/ 348 h 8093"/>
              <a:gd name="T14" fmla="*/ 4177 w 8094"/>
              <a:gd name="T15" fmla="*/ 348 h 8093"/>
              <a:gd name="T16" fmla="*/ 3916 w 8094"/>
              <a:gd name="T17" fmla="*/ 348 h 8093"/>
              <a:gd name="T18" fmla="*/ 348 w 8094"/>
              <a:gd name="T19" fmla="*/ 3916 h 8093"/>
              <a:gd name="T20" fmla="*/ 348 w 8094"/>
              <a:gd name="T21" fmla="*/ 3916 h 8093"/>
              <a:gd name="T22" fmla="*/ 348 w 8094"/>
              <a:gd name="T23" fmla="*/ 4176 h 8093"/>
              <a:gd name="T24" fmla="*/ 3916 w 8094"/>
              <a:gd name="T25" fmla="*/ 7744 h 8093"/>
              <a:gd name="T26" fmla="*/ 4046 w 8094"/>
              <a:gd name="T27" fmla="*/ 8092 h 8093"/>
              <a:gd name="T28" fmla="*/ 4046 w 8094"/>
              <a:gd name="T29" fmla="*/ 8092 h 8093"/>
              <a:gd name="T30" fmla="*/ 3709 w 8094"/>
              <a:gd name="T31" fmla="*/ 7952 h 8093"/>
              <a:gd name="T32" fmla="*/ 140 w 8094"/>
              <a:gd name="T33" fmla="*/ 4384 h 8093"/>
              <a:gd name="T34" fmla="*/ 140 w 8094"/>
              <a:gd name="T35" fmla="*/ 4384 h 8093"/>
              <a:gd name="T36" fmla="*/ 0 w 8094"/>
              <a:gd name="T37" fmla="*/ 4047 h 8093"/>
              <a:gd name="T38" fmla="*/ 0 w 8094"/>
              <a:gd name="T39" fmla="*/ 4047 h 8093"/>
              <a:gd name="T40" fmla="*/ 140 w 8094"/>
              <a:gd name="T41" fmla="*/ 3709 h 8093"/>
              <a:gd name="T42" fmla="*/ 3709 w 8094"/>
              <a:gd name="T43" fmla="*/ 140 h 8093"/>
              <a:gd name="T44" fmla="*/ 3709 w 8094"/>
              <a:gd name="T45" fmla="*/ 140 h 8093"/>
              <a:gd name="T46" fmla="*/ 4046 w 8094"/>
              <a:gd name="T47" fmla="*/ 0 h 8093"/>
              <a:gd name="T48" fmla="*/ 4046 w 8094"/>
              <a:gd name="T49" fmla="*/ 0 h 8093"/>
              <a:gd name="T50" fmla="*/ 4384 w 8094"/>
              <a:gd name="T51" fmla="*/ 140 h 8093"/>
              <a:gd name="T52" fmla="*/ 7953 w 8094"/>
              <a:gd name="T53" fmla="*/ 3709 h 8093"/>
              <a:gd name="T54" fmla="*/ 7953 w 8094"/>
              <a:gd name="T55" fmla="*/ 3709 h 8093"/>
              <a:gd name="T56" fmla="*/ 8093 w 8094"/>
              <a:gd name="T57" fmla="*/ 4047 h 8093"/>
              <a:gd name="T58" fmla="*/ 8093 w 8094"/>
              <a:gd name="T59" fmla="*/ 4047 h 8093"/>
              <a:gd name="T60" fmla="*/ 7953 w 8094"/>
              <a:gd name="T61" fmla="*/ 4384 h 8093"/>
              <a:gd name="T62" fmla="*/ 4384 w 8094"/>
              <a:gd name="T63" fmla="*/ 7952 h 8093"/>
              <a:gd name="T64" fmla="*/ 4384 w 8094"/>
              <a:gd name="T65" fmla="*/ 7952 h 8093"/>
              <a:gd name="T66" fmla="*/ 4046 w 8094"/>
              <a:gd name="T67" fmla="*/ 8092 h 8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94" h="8093">
                <a:moveTo>
                  <a:pt x="3916" y="7744"/>
                </a:moveTo>
                <a:lnTo>
                  <a:pt x="3916" y="7744"/>
                </a:lnTo>
                <a:cubicBezTo>
                  <a:pt x="3988" y="7816"/>
                  <a:pt x="4105" y="7816"/>
                  <a:pt x="4177" y="7744"/>
                </a:cubicBezTo>
                <a:lnTo>
                  <a:pt x="7745" y="4176"/>
                </a:lnTo>
                <a:lnTo>
                  <a:pt x="7745" y="4176"/>
                </a:lnTo>
                <a:cubicBezTo>
                  <a:pt x="7817" y="4104"/>
                  <a:pt x="7817" y="3988"/>
                  <a:pt x="7745" y="3916"/>
                </a:cubicBezTo>
                <a:lnTo>
                  <a:pt x="4177" y="348"/>
                </a:lnTo>
                <a:lnTo>
                  <a:pt x="4177" y="348"/>
                </a:lnTo>
                <a:cubicBezTo>
                  <a:pt x="4105" y="276"/>
                  <a:pt x="3988" y="276"/>
                  <a:pt x="3916" y="348"/>
                </a:cubicBezTo>
                <a:lnTo>
                  <a:pt x="348" y="3916"/>
                </a:lnTo>
                <a:lnTo>
                  <a:pt x="348" y="3916"/>
                </a:lnTo>
                <a:cubicBezTo>
                  <a:pt x="276" y="3988"/>
                  <a:pt x="276" y="4104"/>
                  <a:pt x="348" y="4176"/>
                </a:cubicBezTo>
                <a:lnTo>
                  <a:pt x="3916" y="7744"/>
                </a:lnTo>
                <a:close/>
                <a:moveTo>
                  <a:pt x="4046" y="8092"/>
                </a:moveTo>
                <a:lnTo>
                  <a:pt x="4046" y="8092"/>
                </a:lnTo>
                <a:cubicBezTo>
                  <a:pt x="3919" y="8092"/>
                  <a:pt x="3799" y="8043"/>
                  <a:pt x="3709" y="7952"/>
                </a:cubicBezTo>
                <a:lnTo>
                  <a:pt x="140" y="4384"/>
                </a:lnTo>
                <a:lnTo>
                  <a:pt x="140" y="4384"/>
                </a:lnTo>
                <a:cubicBezTo>
                  <a:pt x="50" y="4293"/>
                  <a:pt x="0" y="4173"/>
                  <a:pt x="0" y="4047"/>
                </a:cubicBezTo>
                <a:lnTo>
                  <a:pt x="0" y="4047"/>
                </a:lnTo>
                <a:cubicBezTo>
                  <a:pt x="0" y="3919"/>
                  <a:pt x="50" y="3799"/>
                  <a:pt x="140" y="3709"/>
                </a:cubicBezTo>
                <a:lnTo>
                  <a:pt x="3709" y="140"/>
                </a:lnTo>
                <a:lnTo>
                  <a:pt x="3709" y="140"/>
                </a:lnTo>
                <a:cubicBezTo>
                  <a:pt x="3799" y="50"/>
                  <a:pt x="3919" y="0"/>
                  <a:pt x="4046" y="0"/>
                </a:cubicBezTo>
                <a:lnTo>
                  <a:pt x="4046" y="0"/>
                </a:lnTo>
                <a:cubicBezTo>
                  <a:pt x="4174" y="0"/>
                  <a:pt x="4294" y="50"/>
                  <a:pt x="4384" y="140"/>
                </a:cubicBezTo>
                <a:lnTo>
                  <a:pt x="7953" y="3709"/>
                </a:lnTo>
                <a:lnTo>
                  <a:pt x="7953" y="3709"/>
                </a:lnTo>
                <a:cubicBezTo>
                  <a:pt x="8043" y="3799"/>
                  <a:pt x="8093" y="3919"/>
                  <a:pt x="8093" y="4047"/>
                </a:cubicBezTo>
                <a:lnTo>
                  <a:pt x="8093" y="4047"/>
                </a:lnTo>
                <a:cubicBezTo>
                  <a:pt x="8093" y="4173"/>
                  <a:pt x="8043" y="4293"/>
                  <a:pt x="7953" y="4384"/>
                </a:cubicBezTo>
                <a:lnTo>
                  <a:pt x="4384" y="7952"/>
                </a:lnTo>
                <a:lnTo>
                  <a:pt x="4384" y="7952"/>
                </a:lnTo>
                <a:cubicBezTo>
                  <a:pt x="4294" y="8043"/>
                  <a:pt x="4174" y="8092"/>
                  <a:pt x="4046" y="809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xmlns="" id="{D51D4970-A48D-5F43-B3D5-5434BE5F4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305" y="2111841"/>
            <a:ext cx="2106196" cy="1159600"/>
          </a:xfrm>
          <a:custGeom>
            <a:avLst/>
            <a:gdLst>
              <a:gd name="T0" fmla="*/ 129 w 7864"/>
              <a:gd name="T1" fmla="*/ 4165 h 4166"/>
              <a:gd name="T2" fmla="*/ 129 w 7864"/>
              <a:gd name="T3" fmla="*/ 4165 h 4166"/>
              <a:gd name="T4" fmla="*/ 129 w 7864"/>
              <a:gd name="T5" fmla="*/ 3698 h 4166"/>
              <a:gd name="T6" fmla="*/ 3698 w 7864"/>
              <a:gd name="T7" fmla="*/ 129 h 4166"/>
              <a:gd name="T8" fmla="*/ 3698 w 7864"/>
              <a:gd name="T9" fmla="*/ 129 h 4166"/>
              <a:gd name="T10" fmla="*/ 4165 w 7864"/>
              <a:gd name="T11" fmla="*/ 129 h 4166"/>
              <a:gd name="T12" fmla="*/ 7734 w 7864"/>
              <a:gd name="T13" fmla="*/ 3698 h 4166"/>
              <a:gd name="T14" fmla="*/ 7734 w 7864"/>
              <a:gd name="T15" fmla="*/ 3698 h 4166"/>
              <a:gd name="T16" fmla="*/ 7734 w 7864"/>
              <a:gd name="T17" fmla="*/ 4165 h 4166"/>
              <a:gd name="T18" fmla="*/ 129 w 7864"/>
              <a:gd name="T19" fmla="*/ 4165 h 4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64" h="4166">
                <a:moveTo>
                  <a:pt x="129" y="4165"/>
                </a:moveTo>
                <a:lnTo>
                  <a:pt x="129" y="4165"/>
                </a:lnTo>
                <a:cubicBezTo>
                  <a:pt x="0" y="4035"/>
                  <a:pt x="0" y="3827"/>
                  <a:pt x="129" y="3698"/>
                </a:cubicBezTo>
                <a:lnTo>
                  <a:pt x="3698" y="129"/>
                </a:lnTo>
                <a:lnTo>
                  <a:pt x="3698" y="129"/>
                </a:lnTo>
                <a:cubicBezTo>
                  <a:pt x="3827" y="0"/>
                  <a:pt x="4036" y="0"/>
                  <a:pt x="4165" y="129"/>
                </a:cubicBezTo>
                <a:lnTo>
                  <a:pt x="7734" y="3698"/>
                </a:lnTo>
                <a:lnTo>
                  <a:pt x="7734" y="3698"/>
                </a:lnTo>
                <a:cubicBezTo>
                  <a:pt x="7863" y="3827"/>
                  <a:pt x="7863" y="4035"/>
                  <a:pt x="7734" y="4165"/>
                </a:cubicBezTo>
                <a:lnTo>
                  <a:pt x="129" y="4165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 useBgFill="1">
        <p:nvSpPr>
          <p:cNvPr id="21" name="Freeform 4">
            <a:extLst>
              <a:ext uri="{FF2B5EF4-FFF2-40B4-BE49-F238E27FC236}">
                <a16:creationId xmlns:a16="http://schemas.microsoft.com/office/drawing/2014/main" xmlns="" id="{89D782CC-7543-9A40-98B8-E56E1E9E1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0798" y="3343639"/>
            <a:ext cx="2280708" cy="2301115"/>
          </a:xfrm>
          <a:custGeom>
            <a:avLst/>
            <a:gdLst>
              <a:gd name="T0" fmla="*/ 3697 w 7864"/>
              <a:gd name="T1" fmla="*/ 7733 h 7863"/>
              <a:gd name="T2" fmla="*/ 129 w 7864"/>
              <a:gd name="T3" fmla="*/ 4165 h 7863"/>
              <a:gd name="T4" fmla="*/ 129 w 7864"/>
              <a:gd name="T5" fmla="*/ 4165 h 7863"/>
              <a:gd name="T6" fmla="*/ 129 w 7864"/>
              <a:gd name="T7" fmla="*/ 3698 h 7863"/>
              <a:gd name="T8" fmla="*/ 3697 w 7864"/>
              <a:gd name="T9" fmla="*/ 129 h 7863"/>
              <a:gd name="T10" fmla="*/ 3697 w 7864"/>
              <a:gd name="T11" fmla="*/ 129 h 7863"/>
              <a:gd name="T12" fmla="*/ 4165 w 7864"/>
              <a:gd name="T13" fmla="*/ 129 h 7863"/>
              <a:gd name="T14" fmla="*/ 7734 w 7864"/>
              <a:gd name="T15" fmla="*/ 3698 h 7863"/>
              <a:gd name="T16" fmla="*/ 7734 w 7864"/>
              <a:gd name="T17" fmla="*/ 3698 h 7863"/>
              <a:gd name="T18" fmla="*/ 7734 w 7864"/>
              <a:gd name="T19" fmla="*/ 4165 h 7863"/>
              <a:gd name="T20" fmla="*/ 4165 w 7864"/>
              <a:gd name="T21" fmla="*/ 7733 h 7863"/>
              <a:gd name="T22" fmla="*/ 4165 w 7864"/>
              <a:gd name="T23" fmla="*/ 7733 h 7863"/>
              <a:gd name="T24" fmla="*/ 3697 w 7864"/>
              <a:gd name="T25" fmla="*/ 7733 h 7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64" h="7863">
                <a:moveTo>
                  <a:pt x="3697" y="7733"/>
                </a:moveTo>
                <a:lnTo>
                  <a:pt x="129" y="4165"/>
                </a:lnTo>
                <a:lnTo>
                  <a:pt x="129" y="4165"/>
                </a:lnTo>
                <a:cubicBezTo>
                  <a:pt x="0" y="4035"/>
                  <a:pt x="0" y="3827"/>
                  <a:pt x="129" y="3698"/>
                </a:cubicBezTo>
                <a:lnTo>
                  <a:pt x="3697" y="129"/>
                </a:lnTo>
                <a:lnTo>
                  <a:pt x="3697" y="129"/>
                </a:lnTo>
                <a:cubicBezTo>
                  <a:pt x="3827" y="0"/>
                  <a:pt x="4036" y="0"/>
                  <a:pt x="4165" y="129"/>
                </a:cubicBezTo>
                <a:lnTo>
                  <a:pt x="7734" y="3698"/>
                </a:lnTo>
                <a:lnTo>
                  <a:pt x="7734" y="3698"/>
                </a:lnTo>
                <a:cubicBezTo>
                  <a:pt x="7863" y="3827"/>
                  <a:pt x="7863" y="4035"/>
                  <a:pt x="7734" y="4165"/>
                </a:cubicBezTo>
                <a:lnTo>
                  <a:pt x="4165" y="7733"/>
                </a:lnTo>
                <a:lnTo>
                  <a:pt x="4165" y="7733"/>
                </a:lnTo>
                <a:cubicBezTo>
                  <a:pt x="4036" y="7862"/>
                  <a:pt x="3827" y="7862"/>
                  <a:pt x="3697" y="7733"/>
                </a:cubicBez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xmlns="" id="{A6BB9D9D-EDFE-D843-A750-39739FB1C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425" y="3118888"/>
            <a:ext cx="2520527" cy="3203583"/>
          </a:xfrm>
          <a:custGeom>
            <a:avLst/>
            <a:gdLst>
              <a:gd name="T0" fmla="*/ 3916 w 8094"/>
              <a:gd name="T1" fmla="*/ 7744 h 8093"/>
              <a:gd name="T2" fmla="*/ 3916 w 8094"/>
              <a:gd name="T3" fmla="*/ 7744 h 8093"/>
              <a:gd name="T4" fmla="*/ 4176 w 8094"/>
              <a:gd name="T5" fmla="*/ 7744 h 8093"/>
              <a:gd name="T6" fmla="*/ 7745 w 8094"/>
              <a:gd name="T7" fmla="*/ 4176 h 8093"/>
              <a:gd name="T8" fmla="*/ 7745 w 8094"/>
              <a:gd name="T9" fmla="*/ 4176 h 8093"/>
              <a:gd name="T10" fmla="*/ 7745 w 8094"/>
              <a:gd name="T11" fmla="*/ 3916 h 8093"/>
              <a:gd name="T12" fmla="*/ 4176 w 8094"/>
              <a:gd name="T13" fmla="*/ 348 h 8093"/>
              <a:gd name="T14" fmla="*/ 4176 w 8094"/>
              <a:gd name="T15" fmla="*/ 348 h 8093"/>
              <a:gd name="T16" fmla="*/ 3916 w 8094"/>
              <a:gd name="T17" fmla="*/ 348 h 8093"/>
              <a:gd name="T18" fmla="*/ 348 w 8094"/>
              <a:gd name="T19" fmla="*/ 3916 h 8093"/>
              <a:gd name="T20" fmla="*/ 348 w 8094"/>
              <a:gd name="T21" fmla="*/ 3916 h 8093"/>
              <a:gd name="T22" fmla="*/ 348 w 8094"/>
              <a:gd name="T23" fmla="*/ 4176 h 8093"/>
              <a:gd name="T24" fmla="*/ 3916 w 8094"/>
              <a:gd name="T25" fmla="*/ 7744 h 8093"/>
              <a:gd name="T26" fmla="*/ 4046 w 8094"/>
              <a:gd name="T27" fmla="*/ 8092 h 8093"/>
              <a:gd name="T28" fmla="*/ 4046 w 8094"/>
              <a:gd name="T29" fmla="*/ 8092 h 8093"/>
              <a:gd name="T30" fmla="*/ 3708 w 8094"/>
              <a:gd name="T31" fmla="*/ 7952 h 8093"/>
              <a:gd name="T32" fmla="*/ 140 w 8094"/>
              <a:gd name="T33" fmla="*/ 4384 h 8093"/>
              <a:gd name="T34" fmla="*/ 140 w 8094"/>
              <a:gd name="T35" fmla="*/ 4384 h 8093"/>
              <a:gd name="T36" fmla="*/ 0 w 8094"/>
              <a:gd name="T37" fmla="*/ 4047 h 8093"/>
              <a:gd name="T38" fmla="*/ 0 w 8094"/>
              <a:gd name="T39" fmla="*/ 4047 h 8093"/>
              <a:gd name="T40" fmla="*/ 140 w 8094"/>
              <a:gd name="T41" fmla="*/ 3709 h 8093"/>
              <a:gd name="T42" fmla="*/ 3708 w 8094"/>
              <a:gd name="T43" fmla="*/ 140 h 8093"/>
              <a:gd name="T44" fmla="*/ 3708 w 8094"/>
              <a:gd name="T45" fmla="*/ 140 h 8093"/>
              <a:gd name="T46" fmla="*/ 4046 w 8094"/>
              <a:gd name="T47" fmla="*/ 0 h 8093"/>
              <a:gd name="T48" fmla="*/ 4046 w 8094"/>
              <a:gd name="T49" fmla="*/ 0 h 8093"/>
              <a:gd name="T50" fmla="*/ 4384 w 8094"/>
              <a:gd name="T51" fmla="*/ 140 h 8093"/>
              <a:gd name="T52" fmla="*/ 7953 w 8094"/>
              <a:gd name="T53" fmla="*/ 3709 h 8093"/>
              <a:gd name="T54" fmla="*/ 7953 w 8094"/>
              <a:gd name="T55" fmla="*/ 3709 h 8093"/>
              <a:gd name="T56" fmla="*/ 8093 w 8094"/>
              <a:gd name="T57" fmla="*/ 4047 h 8093"/>
              <a:gd name="T58" fmla="*/ 8093 w 8094"/>
              <a:gd name="T59" fmla="*/ 4047 h 8093"/>
              <a:gd name="T60" fmla="*/ 7953 w 8094"/>
              <a:gd name="T61" fmla="*/ 4384 h 8093"/>
              <a:gd name="T62" fmla="*/ 4384 w 8094"/>
              <a:gd name="T63" fmla="*/ 7952 h 8093"/>
              <a:gd name="T64" fmla="*/ 4384 w 8094"/>
              <a:gd name="T65" fmla="*/ 7952 h 8093"/>
              <a:gd name="T66" fmla="*/ 4046 w 8094"/>
              <a:gd name="T67" fmla="*/ 8092 h 8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94" h="8093">
                <a:moveTo>
                  <a:pt x="3916" y="7744"/>
                </a:moveTo>
                <a:lnTo>
                  <a:pt x="3916" y="7744"/>
                </a:lnTo>
                <a:cubicBezTo>
                  <a:pt x="3988" y="7816"/>
                  <a:pt x="4105" y="7816"/>
                  <a:pt x="4176" y="7744"/>
                </a:cubicBezTo>
                <a:lnTo>
                  <a:pt x="7745" y="4176"/>
                </a:lnTo>
                <a:lnTo>
                  <a:pt x="7745" y="4176"/>
                </a:lnTo>
                <a:cubicBezTo>
                  <a:pt x="7817" y="4104"/>
                  <a:pt x="7817" y="3988"/>
                  <a:pt x="7745" y="3916"/>
                </a:cubicBezTo>
                <a:lnTo>
                  <a:pt x="4176" y="348"/>
                </a:lnTo>
                <a:lnTo>
                  <a:pt x="4176" y="348"/>
                </a:lnTo>
                <a:cubicBezTo>
                  <a:pt x="4105" y="276"/>
                  <a:pt x="3988" y="276"/>
                  <a:pt x="3916" y="348"/>
                </a:cubicBezTo>
                <a:lnTo>
                  <a:pt x="348" y="3916"/>
                </a:lnTo>
                <a:lnTo>
                  <a:pt x="348" y="3916"/>
                </a:lnTo>
                <a:cubicBezTo>
                  <a:pt x="276" y="3988"/>
                  <a:pt x="276" y="4104"/>
                  <a:pt x="348" y="4176"/>
                </a:cubicBezTo>
                <a:lnTo>
                  <a:pt x="3916" y="7744"/>
                </a:lnTo>
                <a:close/>
                <a:moveTo>
                  <a:pt x="4046" y="8092"/>
                </a:moveTo>
                <a:lnTo>
                  <a:pt x="4046" y="8092"/>
                </a:lnTo>
                <a:cubicBezTo>
                  <a:pt x="3919" y="8092"/>
                  <a:pt x="3799" y="8043"/>
                  <a:pt x="3708" y="7952"/>
                </a:cubicBezTo>
                <a:lnTo>
                  <a:pt x="140" y="4384"/>
                </a:lnTo>
                <a:lnTo>
                  <a:pt x="140" y="4384"/>
                </a:lnTo>
                <a:cubicBezTo>
                  <a:pt x="50" y="4293"/>
                  <a:pt x="0" y="4173"/>
                  <a:pt x="0" y="4047"/>
                </a:cubicBezTo>
                <a:lnTo>
                  <a:pt x="0" y="4047"/>
                </a:lnTo>
                <a:cubicBezTo>
                  <a:pt x="0" y="3919"/>
                  <a:pt x="50" y="3799"/>
                  <a:pt x="140" y="3709"/>
                </a:cubicBezTo>
                <a:lnTo>
                  <a:pt x="3708" y="140"/>
                </a:lnTo>
                <a:lnTo>
                  <a:pt x="3708" y="140"/>
                </a:lnTo>
                <a:cubicBezTo>
                  <a:pt x="3799" y="50"/>
                  <a:pt x="3919" y="0"/>
                  <a:pt x="4046" y="0"/>
                </a:cubicBezTo>
                <a:lnTo>
                  <a:pt x="4046" y="0"/>
                </a:lnTo>
                <a:cubicBezTo>
                  <a:pt x="4174" y="0"/>
                  <a:pt x="4294" y="50"/>
                  <a:pt x="4384" y="140"/>
                </a:cubicBezTo>
                <a:lnTo>
                  <a:pt x="7953" y="3709"/>
                </a:lnTo>
                <a:lnTo>
                  <a:pt x="7953" y="3709"/>
                </a:lnTo>
                <a:cubicBezTo>
                  <a:pt x="8043" y="3799"/>
                  <a:pt x="8093" y="3919"/>
                  <a:pt x="8093" y="4047"/>
                </a:cubicBezTo>
                <a:lnTo>
                  <a:pt x="8093" y="4047"/>
                </a:lnTo>
                <a:cubicBezTo>
                  <a:pt x="8093" y="4173"/>
                  <a:pt x="8043" y="4293"/>
                  <a:pt x="7953" y="4384"/>
                </a:cubicBezTo>
                <a:lnTo>
                  <a:pt x="4384" y="7952"/>
                </a:lnTo>
                <a:lnTo>
                  <a:pt x="4384" y="7952"/>
                </a:lnTo>
                <a:cubicBezTo>
                  <a:pt x="4294" y="8043"/>
                  <a:pt x="4174" y="8092"/>
                  <a:pt x="4046" y="80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xmlns="" id="{E75C1918-B1E1-6045-A059-83CCDEB82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415" y="3214062"/>
            <a:ext cx="1884732" cy="1224838"/>
          </a:xfrm>
          <a:custGeom>
            <a:avLst/>
            <a:gdLst>
              <a:gd name="T0" fmla="*/ 129 w 7864"/>
              <a:gd name="T1" fmla="*/ 4165 h 4166"/>
              <a:gd name="T2" fmla="*/ 129 w 7864"/>
              <a:gd name="T3" fmla="*/ 4165 h 4166"/>
              <a:gd name="T4" fmla="*/ 129 w 7864"/>
              <a:gd name="T5" fmla="*/ 3698 h 4166"/>
              <a:gd name="T6" fmla="*/ 3697 w 7864"/>
              <a:gd name="T7" fmla="*/ 129 h 4166"/>
              <a:gd name="T8" fmla="*/ 3697 w 7864"/>
              <a:gd name="T9" fmla="*/ 129 h 4166"/>
              <a:gd name="T10" fmla="*/ 4165 w 7864"/>
              <a:gd name="T11" fmla="*/ 129 h 4166"/>
              <a:gd name="T12" fmla="*/ 7734 w 7864"/>
              <a:gd name="T13" fmla="*/ 3698 h 4166"/>
              <a:gd name="T14" fmla="*/ 7734 w 7864"/>
              <a:gd name="T15" fmla="*/ 3698 h 4166"/>
              <a:gd name="T16" fmla="*/ 7734 w 7864"/>
              <a:gd name="T17" fmla="*/ 4165 h 4166"/>
              <a:gd name="T18" fmla="*/ 129 w 7864"/>
              <a:gd name="T19" fmla="*/ 4165 h 4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64" h="4166">
                <a:moveTo>
                  <a:pt x="129" y="4165"/>
                </a:moveTo>
                <a:lnTo>
                  <a:pt x="129" y="4165"/>
                </a:lnTo>
                <a:cubicBezTo>
                  <a:pt x="0" y="4035"/>
                  <a:pt x="0" y="3827"/>
                  <a:pt x="129" y="3698"/>
                </a:cubicBezTo>
                <a:lnTo>
                  <a:pt x="3697" y="129"/>
                </a:lnTo>
                <a:lnTo>
                  <a:pt x="3697" y="129"/>
                </a:lnTo>
                <a:cubicBezTo>
                  <a:pt x="3827" y="0"/>
                  <a:pt x="4036" y="0"/>
                  <a:pt x="4165" y="129"/>
                </a:cubicBezTo>
                <a:lnTo>
                  <a:pt x="7734" y="3698"/>
                </a:lnTo>
                <a:lnTo>
                  <a:pt x="7734" y="3698"/>
                </a:lnTo>
                <a:cubicBezTo>
                  <a:pt x="7863" y="3827"/>
                  <a:pt x="7863" y="4035"/>
                  <a:pt x="7734" y="4165"/>
                </a:cubicBezTo>
                <a:lnTo>
                  <a:pt x="129" y="4165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C8DD900-15CB-B74B-A0EC-1644C5D67A59}"/>
              </a:ext>
            </a:extLst>
          </p:cNvPr>
          <p:cNvSpPr txBox="1"/>
          <p:nvPr/>
        </p:nvSpPr>
        <p:spPr>
          <a:xfrm>
            <a:off x="3147708" y="699162"/>
            <a:ext cx="26134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Lato Light" panose="020F0502020204030203"/>
                <a:cs typeface="Poppins" pitchFamily="2" charset="77"/>
              </a:rPr>
              <a:t>MDDA Mandate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xmlns="" id="{6B2CC3F7-87D8-A740-8454-C2CE910299EA}"/>
              </a:ext>
            </a:extLst>
          </p:cNvPr>
          <p:cNvSpPr txBox="1">
            <a:spLocks/>
          </p:cNvSpPr>
          <p:nvPr/>
        </p:nvSpPr>
        <p:spPr>
          <a:xfrm>
            <a:off x="622438" y="3492871"/>
            <a:ext cx="1749526" cy="1406419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Encourage ownership of, and access to, media by HDGs as well as by historically diminished indigenous </a:t>
            </a:r>
          </a:p>
          <a:p>
            <a:pPr lvl="0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language and cultural groups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xmlns="" id="{4380494F-9818-6346-8944-81D06D0EE6D3}"/>
              </a:ext>
            </a:extLst>
          </p:cNvPr>
          <p:cNvSpPr txBox="1">
            <a:spLocks/>
          </p:cNvSpPr>
          <p:nvPr/>
        </p:nvSpPr>
        <p:spPr>
          <a:xfrm>
            <a:off x="2835695" y="4576774"/>
            <a:ext cx="2089503" cy="1539468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Encourage the development of human resources and training, and capacity building, within the media industry,</a:t>
            </a:r>
          </a:p>
          <a:p>
            <a:pPr lvl="0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especially </a:t>
            </a:r>
          </a:p>
          <a:p>
            <a:pPr lvl="0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amongst </a:t>
            </a:r>
          </a:p>
          <a:p>
            <a:pPr lvl="0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xmlns="" id="{481BE2B9-AB51-8140-8CB5-2A988FA4F285}"/>
              </a:ext>
            </a:extLst>
          </p:cNvPr>
          <p:cNvSpPr txBox="1">
            <a:spLocks/>
          </p:cNvSpPr>
          <p:nvPr/>
        </p:nvSpPr>
        <p:spPr>
          <a:xfrm>
            <a:off x="5014997" y="3277524"/>
            <a:ext cx="1724249" cy="1524272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Encourage the channeling of resources to the community media sectors </a:t>
            </a:r>
          </a:p>
          <a:p>
            <a:pPr lvl="0">
              <a:lnSpc>
                <a:spcPct val="10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Raise public awareness with regard to media </a:t>
            </a:r>
          </a:p>
          <a:p>
            <a:pPr lvl="0">
              <a:lnSpc>
                <a:spcPct val="10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development &amp; </a:t>
            </a:r>
          </a:p>
          <a:p>
            <a:pPr lvl="0">
              <a:lnSpc>
                <a:spcPct val="10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diversity </a:t>
            </a:r>
          </a:p>
          <a:p>
            <a:pPr lvl="0">
              <a:lnSpc>
                <a:spcPct val="10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xmlns="" id="{350651A8-BC8A-F540-8F3C-CF7D12CF1AFE}"/>
              </a:ext>
            </a:extLst>
          </p:cNvPr>
          <p:cNvSpPr txBox="1">
            <a:spLocks/>
          </p:cNvSpPr>
          <p:nvPr/>
        </p:nvSpPr>
        <p:spPr>
          <a:xfrm>
            <a:off x="6845248" y="4391577"/>
            <a:ext cx="2025585" cy="1648857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Support initiatives which promote literacy and a culture of reading</a:t>
            </a: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Encourage research regarding media development &amp; diversity</a:t>
            </a: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Liaise with other statutory</a:t>
            </a: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bodies such as </a:t>
            </a: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ICASA and </a:t>
            </a: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USAASA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1021">
            <a:extLst>
              <a:ext uri="{FF2B5EF4-FFF2-40B4-BE49-F238E27FC236}">
                <a16:creationId xmlns:a16="http://schemas.microsoft.com/office/drawing/2014/main" xmlns="" id="{FE87185B-8E6B-4D47-A8C8-F10FB5A2DA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41848" y="2724498"/>
            <a:ext cx="550067" cy="550067"/>
          </a:xfrm>
          <a:custGeom>
            <a:avLst/>
            <a:gdLst>
              <a:gd name="T0" fmla="*/ 19108361 w 290150"/>
              <a:gd name="T1" fmla="*/ 33564603 h 290152"/>
              <a:gd name="T2" fmla="*/ 28010790 w 290150"/>
              <a:gd name="T3" fmla="*/ 28790608 h 290152"/>
              <a:gd name="T4" fmla="*/ 33603522 w 290150"/>
              <a:gd name="T5" fmla="*/ 33565165 h 290152"/>
              <a:gd name="T6" fmla="*/ 33950478 w 290150"/>
              <a:gd name="T7" fmla="*/ 28876532 h 290152"/>
              <a:gd name="T8" fmla="*/ 27100419 w 290150"/>
              <a:gd name="T9" fmla="*/ 34640317 h 290152"/>
              <a:gd name="T10" fmla="*/ 28010790 w 290150"/>
              <a:gd name="T11" fmla="*/ 28790608 h 290152"/>
              <a:gd name="T12" fmla="*/ 1021859 w 290150"/>
              <a:gd name="T13" fmla="*/ 33565165 h 290152"/>
              <a:gd name="T14" fmla="*/ 6513562 w 290150"/>
              <a:gd name="T15" fmla="*/ 28790608 h 290152"/>
              <a:gd name="T16" fmla="*/ 7407729 w 290150"/>
              <a:gd name="T17" fmla="*/ 34640317 h 290152"/>
              <a:gd name="T18" fmla="*/ 723990 w 290150"/>
              <a:gd name="T19" fmla="*/ 28876532 h 290152"/>
              <a:gd name="T20" fmla="*/ 22250567 w 290150"/>
              <a:gd name="T21" fmla="*/ 30423091 h 290152"/>
              <a:gd name="T22" fmla="*/ 29272760 w 290150"/>
              <a:gd name="T23" fmla="*/ 26723260 h 290152"/>
              <a:gd name="T24" fmla="*/ 3937393 w 290150"/>
              <a:gd name="T25" fmla="*/ 25478853 h 290152"/>
              <a:gd name="T26" fmla="*/ 3937393 w 290150"/>
              <a:gd name="T27" fmla="*/ 25478853 h 290152"/>
              <a:gd name="T28" fmla="*/ 28242667 w 290150"/>
              <a:gd name="T29" fmla="*/ 26723260 h 290152"/>
              <a:gd name="T30" fmla="*/ 3937393 w 290150"/>
              <a:gd name="T31" fmla="*/ 28954763 h 290152"/>
              <a:gd name="T32" fmla="*/ 15750977 w 290150"/>
              <a:gd name="T33" fmla="*/ 27281629 h 290152"/>
              <a:gd name="T34" fmla="*/ 20959335 w 290150"/>
              <a:gd name="T35" fmla="*/ 19578348 h 290152"/>
              <a:gd name="T36" fmla="*/ 22035386 w 290150"/>
              <a:gd name="T37" fmla="*/ 20611168 h 290152"/>
              <a:gd name="T38" fmla="*/ 13641923 w 290150"/>
              <a:gd name="T39" fmla="*/ 21687027 h 290152"/>
              <a:gd name="T40" fmla="*/ 2148419 w 290150"/>
              <a:gd name="T41" fmla="*/ 11940077 h 290152"/>
              <a:gd name="T42" fmla="*/ 2443292 w 290150"/>
              <a:gd name="T43" fmla="*/ 23604758 h 290152"/>
              <a:gd name="T44" fmla="*/ 0 w 290150"/>
              <a:gd name="T45" fmla="*/ 14135216 h 290152"/>
              <a:gd name="T46" fmla="*/ 33472552 w 290150"/>
              <a:gd name="T47" fmla="*/ 20872448 h 290152"/>
              <a:gd name="T48" fmla="*/ 32447376 w 290150"/>
              <a:gd name="T49" fmla="*/ 20530028 h 290152"/>
              <a:gd name="T50" fmla="*/ 24176082 w 290150"/>
              <a:gd name="T51" fmla="*/ 16221779 h 290152"/>
              <a:gd name="T52" fmla="*/ 17197137 w 290150"/>
              <a:gd name="T53" fmla="*/ 11311420 h 290152"/>
              <a:gd name="T54" fmla="*/ 8046409 w 290150"/>
              <a:gd name="T55" fmla="*/ 17297506 h 290152"/>
              <a:gd name="T56" fmla="*/ 14718073 w 290150"/>
              <a:gd name="T57" fmla="*/ 22719889 h 290152"/>
              <a:gd name="T58" fmla="*/ 15750977 w 290150"/>
              <a:gd name="T59" fmla="*/ 20611168 h 290152"/>
              <a:gd name="T60" fmla="*/ 20959335 w 290150"/>
              <a:gd name="T61" fmla="*/ 18545511 h 290152"/>
              <a:gd name="T62" fmla="*/ 19926305 w 290150"/>
              <a:gd name="T63" fmla="*/ 27281629 h 290152"/>
              <a:gd name="T64" fmla="*/ 17300627 w 290150"/>
              <a:gd name="T65" fmla="*/ 8045311 h 290152"/>
              <a:gd name="T66" fmla="*/ 23326608 w 290150"/>
              <a:gd name="T67" fmla="*/ 27927007 h 290152"/>
              <a:gd name="T68" fmla="*/ 21734094 w 290150"/>
              <a:gd name="T69" fmla="*/ 32015416 h 290152"/>
              <a:gd name="T70" fmla="*/ 12996443 w 290150"/>
              <a:gd name="T71" fmla="*/ 31455816 h 290152"/>
              <a:gd name="T72" fmla="*/ 10026357 w 290150"/>
              <a:gd name="T73" fmla="*/ 24570337 h 290152"/>
              <a:gd name="T74" fmla="*/ 28097509 w 290150"/>
              <a:gd name="T75" fmla="*/ 5072913 h 290152"/>
              <a:gd name="T76" fmla="*/ 33603522 w 290150"/>
              <a:gd name="T77" fmla="*/ 6406433 h 290152"/>
              <a:gd name="T78" fmla="*/ 34643864 w 290150"/>
              <a:gd name="T79" fmla="*/ 6406433 h 290152"/>
              <a:gd name="T80" fmla="*/ 26536638 w 290150"/>
              <a:gd name="T81" fmla="*/ 9675421 h 290152"/>
              <a:gd name="T82" fmla="*/ 1405026 w 290150"/>
              <a:gd name="T83" fmla="*/ 4384759 h 290152"/>
              <a:gd name="T84" fmla="*/ 6896651 w 290150"/>
              <a:gd name="T85" fmla="*/ 9159078 h 290152"/>
              <a:gd name="T86" fmla="*/ 7237277 w 290150"/>
              <a:gd name="T87" fmla="*/ 4427438 h 290152"/>
              <a:gd name="T88" fmla="*/ 510547 w 290150"/>
              <a:gd name="T89" fmla="*/ 10191473 h 290152"/>
              <a:gd name="T90" fmla="*/ 1405026 w 290150"/>
              <a:gd name="T91" fmla="*/ 4384759 h 290152"/>
              <a:gd name="T92" fmla="*/ 31718903 w 290150"/>
              <a:gd name="T93" fmla="*/ 2253079 h 290152"/>
              <a:gd name="T94" fmla="*/ 3937393 w 290150"/>
              <a:gd name="T95" fmla="*/ 3485819 h 290152"/>
              <a:gd name="T96" fmla="*/ 23534097 w 290150"/>
              <a:gd name="T97" fmla="*/ 1956947 h 290152"/>
              <a:gd name="T98" fmla="*/ 23102419 w 290150"/>
              <a:gd name="T99" fmla="*/ 2850784 h 290152"/>
              <a:gd name="T100" fmla="*/ 8642448 w 290150"/>
              <a:gd name="T101" fmla="*/ 3148629 h 290152"/>
              <a:gd name="T102" fmla="*/ 30517365 w 290150"/>
              <a:gd name="T103" fmla="*/ 4506129 h 290152"/>
              <a:gd name="T104" fmla="*/ 6211951 w 290150"/>
              <a:gd name="T105" fmla="*/ 2253079 h 29015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90150" h="290152">
                <a:moveTo>
                  <a:pt x="117499" y="263478"/>
                </a:moveTo>
                <a:lnTo>
                  <a:pt x="117499" y="268164"/>
                </a:lnTo>
                <a:cubicBezTo>
                  <a:pt x="117499" y="275373"/>
                  <a:pt x="123627" y="281140"/>
                  <a:pt x="130837" y="281140"/>
                </a:cubicBezTo>
                <a:lnTo>
                  <a:pt x="160037" y="281140"/>
                </a:lnTo>
                <a:cubicBezTo>
                  <a:pt x="167247" y="281140"/>
                  <a:pt x="173015" y="275373"/>
                  <a:pt x="173015" y="268164"/>
                </a:cubicBezTo>
                <a:lnTo>
                  <a:pt x="173015" y="263478"/>
                </a:lnTo>
                <a:lnTo>
                  <a:pt x="117499" y="263478"/>
                </a:lnTo>
                <a:close/>
                <a:moveTo>
                  <a:pt x="234596" y="241153"/>
                </a:moveTo>
                <a:cubicBezTo>
                  <a:pt x="236774" y="242955"/>
                  <a:pt x="236774" y="245477"/>
                  <a:pt x="235322" y="247278"/>
                </a:cubicBezTo>
                <a:cubicBezTo>
                  <a:pt x="232417" y="250521"/>
                  <a:pt x="231328" y="254124"/>
                  <a:pt x="231328" y="258447"/>
                </a:cubicBezTo>
                <a:lnTo>
                  <a:pt x="231328" y="281145"/>
                </a:lnTo>
                <a:lnTo>
                  <a:pt x="281436" y="281145"/>
                </a:lnTo>
                <a:lnTo>
                  <a:pt x="281436" y="258447"/>
                </a:lnTo>
                <a:cubicBezTo>
                  <a:pt x="281436" y="254124"/>
                  <a:pt x="279983" y="250521"/>
                  <a:pt x="277442" y="247278"/>
                </a:cubicBezTo>
                <a:cubicBezTo>
                  <a:pt x="275626" y="245477"/>
                  <a:pt x="275989" y="242955"/>
                  <a:pt x="278168" y="241153"/>
                </a:cubicBezTo>
                <a:cubicBezTo>
                  <a:pt x="279983" y="239712"/>
                  <a:pt x="282525" y="239712"/>
                  <a:pt x="284341" y="241874"/>
                </a:cubicBezTo>
                <a:cubicBezTo>
                  <a:pt x="287972" y="246558"/>
                  <a:pt x="290150" y="252322"/>
                  <a:pt x="290150" y="258447"/>
                </a:cubicBezTo>
                <a:lnTo>
                  <a:pt x="290150" y="285829"/>
                </a:lnTo>
                <a:cubicBezTo>
                  <a:pt x="290150" y="287990"/>
                  <a:pt x="288335" y="290152"/>
                  <a:pt x="285793" y="290152"/>
                </a:cubicBezTo>
                <a:lnTo>
                  <a:pt x="226971" y="290152"/>
                </a:lnTo>
                <a:cubicBezTo>
                  <a:pt x="224429" y="290152"/>
                  <a:pt x="222250" y="287990"/>
                  <a:pt x="222250" y="285829"/>
                </a:cubicBezTo>
                <a:lnTo>
                  <a:pt x="222250" y="258447"/>
                </a:lnTo>
                <a:cubicBezTo>
                  <a:pt x="222250" y="252322"/>
                  <a:pt x="224429" y="246558"/>
                  <a:pt x="228423" y="241874"/>
                </a:cubicBezTo>
                <a:cubicBezTo>
                  <a:pt x="229875" y="239712"/>
                  <a:pt x="232780" y="239712"/>
                  <a:pt x="234596" y="241153"/>
                </a:cubicBezTo>
                <a:close/>
                <a:moveTo>
                  <a:pt x="11766" y="241153"/>
                </a:moveTo>
                <a:cubicBezTo>
                  <a:pt x="13905" y="242955"/>
                  <a:pt x="14262" y="245477"/>
                  <a:pt x="12479" y="247278"/>
                </a:cubicBezTo>
                <a:cubicBezTo>
                  <a:pt x="9983" y="250521"/>
                  <a:pt x="8557" y="254124"/>
                  <a:pt x="8557" y="258447"/>
                </a:cubicBezTo>
                <a:lnTo>
                  <a:pt x="8557" y="281145"/>
                </a:lnTo>
                <a:lnTo>
                  <a:pt x="57761" y="281145"/>
                </a:lnTo>
                <a:lnTo>
                  <a:pt x="57761" y="258447"/>
                </a:lnTo>
                <a:cubicBezTo>
                  <a:pt x="57761" y="254124"/>
                  <a:pt x="56335" y="250521"/>
                  <a:pt x="53839" y="247278"/>
                </a:cubicBezTo>
                <a:cubicBezTo>
                  <a:pt x="52413" y="245477"/>
                  <a:pt x="52413" y="242955"/>
                  <a:pt x="54552" y="241153"/>
                </a:cubicBezTo>
                <a:cubicBezTo>
                  <a:pt x="56335" y="239712"/>
                  <a:pt x="59188" y="239712"/>
                  <a:pt x="60614" y="241874"/>
                </a:cubicBezTo>
                <a:cubicBezTo>
                  <a:pt x="64179" y="246558"/>
                  <a:pt x="66319" y="252322"/>
                  <a:pt x="66319" y="258447"/>
                </a:cubicBezTo>
                <a:lnTo>
                  <a:pt x="66319" y="285829"/>
                </a:lnTo>
                <a:cubicBezTo>
                  <a:pt x="66319" y="287990"/>
                  <a:pt x="64536" y="290152"/>
                  <a:pt x="62040" y="290152"/>
                </a:cubicBezTo>
                <a:lnTo>
                  <a:pt x="4278" y="290152"/>
                </a:lnTo>
                <a:cubicBezTo>
                  <a:pt x="1783" y="290152"/>
                  <a:pt x="0" y="287990"/>
                  <a:pt x="0" y="285829"/>
                </a:cubicBezTo>
                <a:lnTo>
                  <a:pt x="0" y="258447"/>
                </a:lnTo>
                <a:cubicBezTo>
                  <a:pt x="0" y="252322"/>
                  <a:pt x="2139" y="246558"/>
                  <a:pt x="6061" y="241874"/>
                </a:cubicBezTo>
                <a:cubicBezTo>
                  <a:pt x="7487" y="239712"/>
                  <a:pt x="9983" y="239712"/>
                  <a:pt x="11766" y="241153"/>
                </a:cubicBezTo>
                <a:close/>
                <a:moveTo>
                  <a:pt x="104160" y="237525"/>
                </a:moveTo>
                <a:lnTo>
                  <a:pt x="104160" y="254827"/>
                </a:lnTo>
                <a:lnTo>
                  <a:pt x="186353" y="254827"/>
                </a:lnTo>
                <a:lnTo>
                  <a:pt x="186353" y="237525"/>
                </a:lnTo>
                <a:lnTo>
                  <a:pt x="104160" y="237525"/>
                </a:lnTo>
                <a:close/>
                <a:moveTo>
                  <a:pt x="255588" y="213414"/>
                </a:moveTo>
                <a:cubicBezTo>
                  <a:pt x="249837" y="213414"/>
                  <a:pt x="245165" y="218086"/>
                  <a:pt x="245165" y="223837"/>
                </a:cubicBezTo>
                <a:cubicBezTo>
                  <a:pt x="245165" y="229229"/>
                  <a:pt x="249837" y="233901"/>
                  <a:pt x="255588" y="233901"/>
                </a:cubicBezTo>
                <a:cubicBezTo>
                  <a:pt x="260980" y="233901"/>
                  <a:pt x="265652" y="229229"/>
                  <a:pt x="265652" y="223837"/>
                </a:cubicBezTo>
                <a:cubicBezTo>
                  <a:pt x="265652" y="218086"/>
                  <a:pt x="260980" y="213414"/>
                  <a:pt x="255588" y="213414"/>
                </a:cubicBezTo>
                <a:close/>
                <a:moveTo>
                  <a:pt x="32978" y="213414"/>
                </a:moveTo>
                <a:cubicBezTo>
                  <a:pt x="27587" y="213414"/>
                  <a:pt x="22914" y="218086"/>
                  <a:pt x="22914" y="223837"/>
                </a:cubicBezTo>
                <a:cubicBezTo>
                  <a:pt x="22914" y="229229"/>
                  <a:pt x="27587" y="233901"/>
                  <a:pt x="32978" y="233901"/>
                </a:cubicBezTo>
                <a:cubicBezTo>
                  <a:pt x="38729" y="233901"/>
                  <a:pt x="43402" y="229229"/>
                  <a:pt x="43402" y="223837"/>
                </a:cubicBezTo>
                <a:cubicBezTo>
                  <a:pt x="43402" y="218086"/>
                  <a:pt x="38729" y="213414"/>
                  <a:pt x="32978" y="213414"/>
                </a:cubicBezTo>
                <a:close/>
                <a:moveTo>
                  <a:pt x="255588" y="204787"/>
                </a:moveTo>
                <a:cubicBezTo>
                  <a:pt x="266012" y="204787"/>
                  <a:pt x="274279" y="213414"/>
                  <a:pt x="274279" y="223837"/>
                </a:cubicBezTo>
                <a:cubicBezTo>
                  <a:pt x="274279" y="234261"/>
                  <a:pt x="266012" y="242528"/>
                  <a:pt x="255588" y="242528"/>
                </a:cubicBezTo>
                <a:cubicBezTo>
                  <a:pt x="245165" y="242528"/>
                  <a:pt x="236538" y="234261"/>
                  <a:pt x="236538" y="223837"/>
                </a:cubicBezTo>
                <a:cubicBezTo>
                  <a:pt x="236538" y="213414"/>
                  <a:pt x="245165" y="204787"/>
                  <a:pt x="255588" y="204787"/>
                </a:cubicBezTo>
                <a:close/>
                <a:moveTo>
                  <a:pt x="32978" y="204787"/>
                </a:moveTo>
                <a:cubicBezTo>
                  <a:pt x="43402" y="204787"/>
                  <a:pt x="52028" y="213414"/>
                  <a:pt x="52028" y="223837"/>
                </a:cubicBezTo>
                <a:cubicBezTo>
                  <a:pt x="52028" y="234261"/>
                  <a:pt x="43402" y="242528"/>
                  <a:pt x="32978" y="242528"/>
                </a:cubicBezTo>
                <a:cubicBezTo>
                  <a:pt x="22555" y="242528"/>
                  <a:pt x="14288" y="234261"/>
                  <a:pt x="14288" y="223837"/>
                </a:cubicBezTo>
                <a:cubicBezTo>
                  <a:pt x="14288" y="213414"/>
                  <a:pt x="22555" y="204787"/>
                  <a:pt x="32978" y="204787"/>
                </a:cubicBezTo>
                <a:close/>
                <a:moveTo>
                  <a:pt x="131918" y="190305"/>
                </a:moveTo>
                <a:lnTo>
                  <a:pt x="131918" y="228513"/>
                </a:lnTo>
                <a:lnTo>
                  <a:pt x="158235" y="228513"/>
                </a:lnTo>
                <a:lnTo>
                  <a:pt x="158235" y="190305"/>
                </a:lnTo>
                <a:lnTo>
                  <a:pt x="131918" y="190305"/>
                </a:lnTo>
                <a:close/>
                <a:moveTo>
                  <a:pt x="175538" y="163991"/>
                </a:moveTo>
                <a:cubicBezTo>
                  <a:pt x="171212" y="163991"/>
                  <a:pt x="166886" y="168317"/>
                  <a:pt x="166886" y="172642"/>
                </a:cubicBezTo>
                <a:lnTo>
                  <a:pt x="166886" y="181654"/>
                </a:lnTo>
                <a:lnTo>
                  <a:pt x="175538" y="181654"/>
                </a:lnTo>
                <a:cubicBezTo>
                  <a:pt x="180585" y="181654"/>
                  <a:pt x="184551" y="177689"/>
                  <a:pt x="184551" y="172642"/>
                </a:cubicBezTo>
                <a:cubicBezTo>
                  <a:pt x="184551" y="168317"/>
                  <a:pt x="180585" y="163991"/>
                  <a:pt x="175538" y="163991"/>
                </a:cubicBezTo>
                <a:close/>
                <a:moveTo>
                  <a:pt x="114254" y="163991"/>
                </a:moveTo>
                <a:cubicBezTo>
                  <a:pt x="109568" y="163991"/>
                  <a:pt x="105602" y="168317"/>
                  <a:pt x="105602" y="172642"/>
                </a:cubicBezTo>
                <a:cubicBezTo>
                  <a:pt x="105602" y="177689"/>
                  <a:pt x="109568" y="181654"/>
                  <a:pt x="114254" y="181654"/>
                </a:cubicBezTo>
                <a:lnTo>
                  <a:pt x="123267" y="181654"/>
                </a:lnTo>
                <a:lnTo>
                  <a:pt x="123267" y="172642"/>
                </a:lnTo>
                <a:cubicBezTo>
                  <a:pt x="123267" y="168317"/>
                  <a:pt x="119301" y="163991"/>
                  <a:pt x="114254" y="163991"/>
                </a:cubicBezTo>
                <a:close/>
                <a:moveTo>
                  <a:pt x="17991" y="100012"/>
                </a:moveTo>
                <a:lnTo>
                  <a:pt x="25047" y="125249"/>
                </a:lnTo>
                <a:lnTo>
                  <a:pt x="16580" y="123086"/>
                </a:lnTo>
                <a:cubicBezTo>
                  <a:pt x="12700" y="146160"/>
                  <a:pt x="14816" y="169955"/>
                  <a:pt x="22930" y="191948"/>
                </a:cubicBezTo>
                <a:cubicBezTo>
                  <a:pt x="23636" y="194471"/>
                  <a:pt x="22578" y="196995"/>
                  <a:pt x="20461" y="197716"/>
                </a:cubicBezTo>
                <a:cubicBezTo>
                  <a:pt x="19755" y="198077"/>
                  <a:pt x="19403" y="198077"/>
                  <a:pt x="18697" y="198077"/>
                </a:cubicBezTo>
                <a:cubicBezTo>
                  <a:pt x="17286" y="198077"/>
                  <a:pt x="15522" y="196995"/>
                  <a:pt x="14816" y="195192"/>
                </a:cubicBezTo>
                <a:cubicBezTo>
                  <a:pt x="5997" y="171397"/>
                  <a:pt x="3880" y="145800"/>
                  <a:pt x="8114" y="120923"/>
                </a:cubicBezTo>
                <a:lnTo>
                  <a:pt x="0" y="118399"/>
                </a:lnTo>
                <a:lnTo>
                  <a:pt x="17991" y="100012"/>
                </a:lnTo>
                <a:close/>
                <a:moveTo>
                  <a:pt x="270322" y="95609"/>
                </a:moveTo>
                <a:cubicBezTo>
                  <a:pt x="272469" y="95250"/>
                  <a:pt x="274615" y="95967"/>
                  <a:pt x="275689" y="98476"/>
                </a:cubicBezTo>
                <a:cubicBezTo>
                  <a:pt x="284275" y="123211"/>
                  <a:pt x="285706" y="149020"/>
                  <a:pt x="280339" y="174830"/>
                </a:cubicBezTo>
                <a:lnTo>
                  <a:pt x="288568" y="176980"/>
                </a:lnTo>
                <a:lnTo>
                  <a:pt x="269249" y="194904"/>
                </a:lnTo>
                <a:lnTo>
                  <a:pt x="263525" y="169453"/>
                </a:lnTo>
                <a:lnTo>
                  <a:pt x="271753" y="171962"/>
                </a:lnTo>
                <a:cubicBezTo>
                  <a:pt x="276762" y="148662"/>
                  <a:pt x="275331" y="124286"/>
                  <a:pt x="267460" y="101344"/>
                </a:cubicBezTo>
                <a:cubicBezTo>
                  <a:pt x="266745" y="99193"/>
                  <a:pt x="267818" y="96326"/>
                  <a:pt x="270322" y="95609"/>
                </a:cubicBezTo>
                <a:close/>
                <a:moveTo>
                  <a:pt x="144030" y="85725"/>
                </a:moveTo>
                <a:cubicBezTo>
                  <a:pt x="173615" y="85725"/>
                  <a:pt x="197788" y="107012"/>
                  <a:pt x="202479" y="135875"/>
                </a:cubicBezTo>
                <a:cubicBezTo>
                  <a:pt x="202839" y="138401"/>
                  <a:pt x="201396" y="140205"/>
                  <a:pt x="198871" y="140926"/>
                </a:cubicBezTo>
                <a:cubicBezTo>
                  <a:pt x="198510" y="140926"/>
                  <a:pt x="198149" y="140926"/>
                  <a:pt x="198149" y="140926"/>
                </a:cubicBezTo>
                <a:cubicBezTo>
                  <a:pt x="195984" y="140926"/>
                  <a:pt x="194180" y="139483"/>
                  <a:pt x="193820" y="137319"/>
                </a:cubicBezTo>
                <a:cubicBezTo>
                  <a:pt x="190212" y="112785"/>
                  <a:pt x="168925" y="94745"/>
                  <a:pt x="144030" y="94745"/>
                </a:cubicBezTo>
                <a:cubicBezTo>
                  <a:pt x="141865" y="94745"/>
                  <a:pt x="139700" y="92580"/>
                  <a:pt x="139700" y="90416"/>
                </a:cubicBezTo>
                <a:cubicBezTo>
                  <a:pt x="139700" y="87890"/>
                  <a:pt x="141865" y="85725"/>
                  <a:pt x="144030" y="85725"/>
                </a:cubicBezTo>
                <a:close/>
                <a:moveTo>
                  <a:pt x="144896" y="67388"/>
                </a:moveTo>
                <a:cubicBezTo>
                  <a:pt x="102358" y="67388"/>
                  <a:pt x="67390" y="102353"/>
                  <a:pt x="67390" y="144887"/>
                </a:cubicBezTo>
                <a:cubicBezTo>
                  <a:pt x="67390" y="165433"/>
                  <a:pt x="75681" y="184898"/>
                  <a:pt x="89741" y="199677"/>
                </a:cubicBezTo>
                <a:cubicBezTo>
                  <a:pt x="97672" y="207607"/>
                  <a:pt x="102718" y="217700"/>
                  <a:pt x="103800" y="228513"/>
                </a:cubicBezTo>
                <a:lnTo>
                  <a:pt x="123267" y="228513"/>
                </a:lnTo>
                <a:lnTo>
                  <a:pt x="123267" y="190305"/>
                </a:lnTo>
                <a:lnTo>
                  <a:pt x="114254" y="190305"/>
                </a:lnTo>
                <a:cubicBezTo>
                  <a:pt x="104881" y="190305"/>
                  <a:pt x="96590" y="182375"/>
                  <a:pt x="96590" y="172642"/>
                </a:cubicBezTo>
                <a:cubicBezTo>
                  <a:pt x="96590" y="163270"/>
                  <a:pt x="104881" y="155340"/>
                  <a:pt x="114254" y="155340"/>
                </a:cubicBezTo>
                <a:cubicBezTo>
                  <a:pt x="123988" y="155340"/>
                  <a:pt x="131918" y="163270"/>
                  <a:pt x="131918" y="172642"/>
                </a:cubicBezTo>
                <a:lnTo>
                  <a:pt x="131918" y="181654"/>
                </a:lnTo>
                <a:lnTo>
                  <a:pt x="158235" y="181654"/>
                </a:lnTo>
                <a:lnTo>
                  <a:pt x="158235" y="172642"/>
                </a:lnTo>
                <a:cubicBezTo>
                  <a:pt x="158235" y="163270"/>
                  <a:pt x="166165" y="155340"/>
                  <a:pt x="175538" y="155340"/>
                </a:cubicBezTo>
                <a:cubicBezTo>
                  <a:pt x="185272" y="155340"/>
                  <a:pt x="193202" y="163270"/>
                  <a:pt x="193202" y="172642"/>
                </a:cubicBezTo>
                <a:cubicBezTo>
                  <a:pt x="193202" y="182375"/>
                  <a:pt x="185272" y="190305"/>
                  <a:pt x="175538" y="190305"/>
                </a:cubicBezTo>
                <a:lnTo>
                  <a:pt x="166886" y="190305"/>
                </a:lnTo>
                <a:lnTo>
                  <a:pt x="166886" y="228513"/>
                </a:lnTo>
                <a:lnTo>
                  <a:pt x="187074" y="228513"/>
                </a:lnTo>
                <a:cubicBezTo>
                  <a:pt x="187795" y="217339"/>
                  <a:pt x="192842" y="207246"/>
                  <a:pt x="200412" y="199316"/>
                </a:cubicBezTo>
                <a:cubicBezTo>
                  <a:pt x="214832" y="184537"/>
                  <a:pt x="222402" y="165433"/>
                  <a:pt x="222402" y="144887"/>
                </a:cubicBezTo>
                <a:cubicBezTo>
                  <a:pt x="222402" y="102353"/>
                  <a:pt x="187795" y="67388"/>
                  <a:pt x="144896" y="67388"/>
                </a:cubicBezTo>
                <a:close/>
                <a:moveTo>
                  <a:pt x="144896" y="58737"/>
                </a:moveTo>
                <a:cubicBezTo>
                  <a:pt x="192481" y="58737"/>
                  <a:pt x="231415" y="97306"/>
                  <a:pt x="231415" y="144887"/>
                </a:cubicBezTo>
                <a:cubicBezTo>
                  <a:pt x="231415" y="167596"/>
                  <a:pt x="222763" y="189223"/>
                  <a:pt x="206901" y="205444"/>
                </a:cubicBezTo>
                <a:cubicBezTo>
                  <a:pt x="199331" y="213014"/>
                  <a:pt x="195365" y="223106"/>
                  <a:pt x="195365" y="233920"/>
                </a:cubicBezTo>
                <a:lnTo>
                  <a:pt x="195365" y="254827"/>
                </a:lnTo>
                <a:cubicBezTo>
                  <a:pt x="195365" y="259513"/>
                  <a:pt x="191400" y="263478"/>
                  <a:pt x="186353" y="263478"/>
                </a:cubicBezTo>
                <a:lnTo>
                  <a:pt x="182027" y="263478"/>
                </a:lnTo>
                <a:lnTo>
                  <a:pt x="182027" y="268164"/>
                </a:lnTo>
                <a:cubicBezTo>
                  <a:pt x="182027" y="280059"/>
                  <a:pt x="171933" y="290152"/>
                  <a:pt x="160037" y="290152"/>
                </a:cubicBezTo>
                <a:lnTo>
                  <a:pt x="130837" y="290152"/>
                </a:lnTo>
                <a:cubicBezTo>
                  <a:pt x="118580" y="290152"/>
                  <a:pt x="108847" y="280059"/>
                  <a:pt x="108847" y="268164"/>
                </a:cubicBezTo>
                <a:lnTo>
                  <a:pt x="108847" y="263478"/>
                </a:lnTo>
                <a:lnTo>
                  <a:pt x="104521" y="263478"/>
                </a:lnTo>
                <a:cubicBezTo>
                  <a:pt x="99474" y="263478"/>
                  <a:pt x="95509" y="259513"/>
                  <a:pt x="95509" y="254827"/>
                </a:cubicBezTo>
                <a:lnTo>
                  <a:pt x="95509" y="234641"/>
                </a:lnTo>
                <a:cubicBezTo>
                  <a:pt x="95509" y="223467"/>
                  <a:pt x="91543" y="213374"/>
                  <a:pt x="83973" y="205804"/>
                </a:cubicBezTo>
                <a:cubicBezTo>
                  <a:pt x="67751" y="189584"/>
                  <a:pt x="58738" y="167956"/>
                  <a:pt x="58738" y="144887"/>
                </a:cubicBezTo>
                <a:cubicBezTo>
                  <a:pt x="58738" y="97306"/>
                  <a:pt x="97672" y="58737"/>
                  <a:pt x="144896" y="58737"/>
                </a:cubicBezTo>
                <a:close/>
                <a:moveTo>
                  <a:pt x="234596" y="36726"/>
                </a:moveTo>
                <a:cubicBezTo>
                  <a:pt x="236774" y="38167"/>
                  <a:pt x="236774" y="40689"/>
                  <a:pt x="235322" y="42491"/>
                </a:cubicBezTo>
                <a:cubicBezTo>
                  <a:pt x="232417" y="45733"/>
                  <a:pt x="231328" y="49696"/>
                  <a:pt x="231328" y="53660"/>
                </a:cubicBezTo>
                <a:lnTo>
                  <a:pt x="231328" y="76718"/>
                </a:lnTo>
                <a:lnTo>
                  <a:pt x="281436" y="76718"/>
                </a:lnTo>
                <a:lnTo>
                  <a:pt x="281436" y="53660"/>
                </a:lnTo>
                <a:cubicBezTo>
                  <a:pt x="281436" y="49696"/>
                  <a:pt x="279983" y="45733"/>
                  <a:pt x="277442" y="42491"/>
                </a:cubicBezTo>
                <a:cubicBezTo>
                  <a:pt x="275626" y="40689"/>
                  <a:pt x="275989" y="38167"/>
                  <a:pt x="278168" y="36726"/>
                </a:cubicBezTo>
                <a:cubicBezTo>
                  <a:pt x="279983" y="34925"/>
                  <a:pt x="282525" y="35285"/>
                  <a:pt x="284341" y="37086"/>
                </a:cubicBezTo>
                <a:cubicBezTo>
                  <a:pt x="287972" y="41770"/>
                  <a:pt x="290150" y="47895"/>
                  <a:pt x="290150" y="53660"/>
                </a:cubicBezTo>
                <a:lnTo>
                  <a:pt x="290150" y="81042"/>
                </a:lnTo>
                <a:cubicBezTo>
                  <a:pt x="290150" y="83203"/>
                  <a:pt x="288335" y="85365"/>
                  <a:pt x="285793" y="85365"/>
                </a:cubicBezTo>
                <a:lnTo>
                  <a:pt x="226971" y="85365"/>
                </a:lnTo>
                <a:cubicBezTo>
                  <a:pt x="224429" y="85365"/>
                  <a:pt x="222250" y="83203"/>
                  <a:pt x="222250" y="81042"/>
                </a:cubicBezTo>
                <a:lnTo>
                  <a:pt x="222250" y="53660"/>
                </a:lnTo>
                <a:cubicBezTo>
                  <a:pt x="222250" y="47895"/>
                  <a:pt x="224429" y="41770"/>
                  <a:pt x="228423" y="37086"/>
                </a:cubicBezTo>
                <a:cubicBezTo>
                  <a:pt x="229875" y="35285"/>
                  <a:pt x="232780" y="34925"/>
                  <a:pt x="234596" y="36726"/>
                </a:cubicBezTo>
                <a:close/>
                <a:moveTo>
                  <a:pt x="11766" y="36726"/>
                </a:moveTo>
                <a:cubicBezTo>
                  <a:pt x="13905" y="38167"/>
                  <a:pt x="14262" y="40689"/>
                  <a:pt x="12479" y="42491"/>
                </a:cubicBezTo>
                <a:cubicBezTo>
                  <a:pt x="9983" y="45733"/>
                  <a:pt x="8557" y="49696"/>
                  <a:pt x="8557" y="53660"/>
                </a:cubicBezTo>
                <a:lnTo>
                  <a:pt x="8557" y="76718"/>
                </a:lnTo>
                <a:lnTo>
                  <a:pt x="57761" y="76718"/>
                </a:lnTo>
                <a:lnTo>
                  <a:pt x="57761" y="53660"/>
                </a:lnTo>
                <a:cubicBezTo>
                  <a:pt x="57761" y="49696"/>
                  <a:pt x="56335" y="45733"/>
                  <a:pt x="53839" y="42491"/>
                </a:cubicBezTo>
                <a:cubicBezTo>
                  <a:pt x="52413" y="40689"/>
                  <a:pt x="52413" y="38167"/>
                  <a:pt x="54552" y="36726"/>
                </a:cubicBezTo>
                <a:cubicBezTo>
                  <a:pt x="56335" y="34925"/>
                  <a:pt x="59188" y="35285"/>
                  <a:pt x="60614" y="37086"/>
                </a:cubicBezTo>
                <a:cubicBezTo>
                  <a:pt x="64179" y="41770"/>
                  <a:pt x="66319" y="47895"/>
                  <a:pt x="66319" y="53660"/>
                </a:cubicBezTo>
                <a:lnTo>
                  <a:pt x="66319" y="81042"/>
                </a:lnTo>
                <a:cubicBezTo>
                  <a:pt x="66319" y="83203"/>
                  <a:pt x="64536" y="85365"/>
                  <a:pt x="62040" y="85365"/>
                </a:cubicBezTo>
                <a:lnTo>
                  <a:pt x="4278" y="85365"/>
                </a:lnTo>
                <a:cubicBezTo>
                  <a:pt x="1783" y="85365"/>
                  <a:pt x="0" y="83203"/>
                  <a:pt x="0" y="81042"/>
                </a:cubicBezTo>
                <a:lnTo>
                  <a:pt x="0" y="53660"/>
                </a:lnTo>
                <a:cubicBezTo>
                  <a:pt x="0" y="47895"/>
                  <a:pt x="2139" y="41770"/>
                  <a:pt x="6061" y="37086"/>
                </a:cubicBezTo>
                <a:cubicBezTo>
                  <a:pt x="7487" y="35285"/>
                  <a:pt x="9983" y="34925"/>
                  <a:pt x="11766" y="36726"/>
                </a:cubicBezTo>
                <a:close/>
                <a:moveTo>
                  <a:pt x="255588" y="8902"/>
                </a:moveTo>
                <a:cubicBezTo>
                  <a:pt x="249837" y="8902"/>
                  <a:pt x="245165" y="13531"/>
                  <a:pt x="245165" y="18872"/>
                </a:cubicBezTo>
                <a:cubicBezTo>
                  <a:pt x="245165" y="24569"/>
                  <a:pt x="249837" y="29198"/>
                  <a:pt x="255588" y="29198"/>
                </a:cubicBezTo>
                <a:cubicBezTo>
                  <a:pt x="260980" y="29198"/>
                  <a:pt x="265652" y="24569"/>
                  <a:pt x="265652" y="18872"/>
                </a:cubicBezTo>
                <a:cubicBezTo>
                  <a:pt x="265652" y="13531"/>
                  <a:pt x="260980" y="8902"/>
                  <a:pt x="255588" y="8902"/>
                </a:cubicBezTo>
                <a:close/>
                <a:moveTo>
                  <a:pt x="32978" y="8902"/>
                </a:moveTo>
                <a:cubicBezTo>
                  <a:pt x="27587" y="8902"/>
                  <a:pt x="22914" y="13531"/>
                  <a:pt x="22914" y="18872"/>
                </a:cubicBezTo>
                <a:cubicBezTo>
                  <a:pt x="22914" y="24569"/>
                  <a:pt x="27587" y="29198"/>
                  <a:pt x="32978" y="29198"/>
                </a:cubicBezTo>
                <a:cubicBezTo>
                  <a:pt x="38729" y="29198"/>
                  <a:pt x="43402" y="24569"/>
                  <a:pt x="43402" y="18872"/>
                </a:cubicBezTo>
                <a:cubicBezTo>
                  <a:pt x="43402" y="13531"/>
                  <a:pt x="38729" y="8902"/>
                  <a:pt x="32978" y="8902"/>
                </a:cubicBezTo>
                <a:close/>
                <a:moveTo>
                  <a:pt x="133521" y="6815"/>
                </a:moveTo>
                <a:cubicBezTo>
                  <a:pt x="154896" y="5078"/>
                  <a:pt x="176676" y="8197"/>
                  <a:pt x="197102" y="16393"/>
                </a:cubicBezTo>
                <a:lnTo>
                  <a:pt x="201078" y="8553"/>
                </a:lnTo>
                <a:lnTo>
                  <a:pt x="215539" y="30292"/>
                </a:lnTo>
                <a:lnTo>
                  <a:pt x="189149" y="31717"/>
                </a:lnTo>
                <a:lnTo>
                  <a:pt x="193487" y="23877"/>
                </a:lnTo>
                <a:cubicBezTo>
                  <a:pt x="155167" y="9266"/>
                  <a:pt x="112147" y="12829"/>
                  <a:pt x="77080" y="33856"/>
                </a:cubicBezTo>
                <a:cubicBezTo>
                  <a:pt x="76357" y="34212"/>
                  <a:pt x="75634" y="34568"/>
                  <a:pt x="74911" y="34568"/>
                </a:cubicBezTo>
                <a:cubicBezTo>
                  <a:pt x="73465" y="34568"/>
                  <a:pt x="72019" y="33856"/>
                  <a:pt x="70935" y="32430"/>
                </a:cubicBezTo>
                <a:cubicBezTo>
                  <a:pt x="69850" y="30292"/>
                  <a:pt x="70212" y="27441"/>
                  <a:pt x="72381" y="26372"/>
                </a:cubicBezTo>
                <a:cubicBezTo>
                  <a:pt x="91179" y="15146"/>
                  <a:pt x="112147" y="8553"/>
                  <a:pt x="133521" y="6815"/>
                </a:cubicBezTo>
                <a:close/>
                <a:moveTo>
                  <a:pt x="255588" y="0"/>
                </a:moveTo>
                <a:cubicBezTo>
                  <a:pt x="266012" y="0"/>
                  <a:pt x="274279" y="8546"/>
                  <a:pt x="274279" y="18872"/>
                </a:cubicBezTo>
                <a:cubicBezTo>
                  <a:pt x="274279" y="29198"/>
                  <a:pt x="266012" y="37744"/>
                  <a:pt x="255588" y="37744"/>
                </a:cubicBezTo>
                <a:cubicBezTo>
                  <a:pt x="245165" y="37744"/>
                  <a:pt x="236538" y="29198"/>
                  <a:pt x="236538" y="18872"/>
                </a:cubicBezTo>
                <a:cubicBezTo>
                  <a:pt x="236538" y="8546"/>
                  <a:pt x="245165" y="0"/>
                  <a:pt x="255588" y="0"/>
                </a:cubicBezTo>
                <a:close/>
                <a:moveTo>
                  <a:pt x="32978" y="0"/>
                </a:moveTo>
                <a:cubicBezTo>
                  <a:pt x="43402" y="0"/>
                  <a:pt x="52028" y="8546"/>
                  <a:pt x="52028" y="18872"/>
                </a:cubicBezTo>
                <a:cubicBezTo>
                  <a:pt x="52028" y="29198"/>
                  <a:pt x="43402" y="37744"/>
                  <a:pt x="32978" y="37744"/>
                </a:cubicBezTo>
                <a:cubicBezTo>
                  <a:pt x="22555" y="37744"/>
                  <a:pt x="14288" y="29198"/>
                  <a:pt x="14288" y="18872"/>
                </a:cubicBezTo>
                <a:cubicBezTo>
                  <a:pt x="14288" y="8546"/>
                  <a:pt x="22555" y="0"/>
                  <a:pt x="329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6" name="Freeform 1004">
            <a:extLst>
              <a:ext uri="{FF2B5EF4-FFF2-40B4-BE49-F238E27FC236}">
                <a16:creationId xmlns:a16="http://schemas.microsoft.com/office/drawing/2014/main" xmlns="" id="{C7EDD798-AF61-244F-ACC6-BEB9CEF0C0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88198" y="3728634"/>
            <a:ext cx="543440" cy="543440"/>
          </a:xfrm>
          <a:custGeom>
            <a:avLst/>
            <a:gdLst>
              <a:gd name="T0" fmla="*/ 27113387 w 286976"/>
              <a:gd name="T1" fmla="*/ 32202509 h 286978"/>
              <a:gd name="T2" fmla="*/ 27113387 w 286976"/>
              <a:gd name="T3" fmla="*/ 27120173 h 286978"/>
              <a:gd name="T4" fmla="*/ 10117877 w 286976"/>
              <a:gd name="T5" fmla="*/ 28477831 h 286978"/>
              <a:gd name="T6" fmla="*/ 11353690 w 286976"/>
              <a:gd name="T7" fmla="*/ 24174369 h 286978"/>
              <a:gd name="T8" fmla="*/ 13953066 w 286976"/>
              <a:gd name="T9" fmla="*/ 25324800 h 286978"/>
              <a:gd name="T10" fmla="*/ 30699991 w 286976"/>
              <a:gd name="T11" fmla="*/ 11391325 h 286978"/>
              <a:gd name="T12" fmla="*/ 4608292 w 286976"/>
              <a:gd name="T13" fmla="*/ 8838947 h 286978"/>
              <a:gd name="T14" fmla="*/ 22149921 w 286976"/>
              <a:gd name="T15" fmla="*/ 9350217 h 286978"/>
              <a:gd name="T16" fmla="*/ 5121765 w 286976"/>
              <a:gd name="T17" fmla="*/ 9861410 h 286978"/>
              <a:gd name="T18" fmla="*/ 15133321 w 286976"/>
              <a:gd name="T19" fmla="*/ 15356925 h 286978"/>
              <a:gd name="T20" fmla="*/ 15133321 w 286976"/>
              <a:gd name="T21" fmla="*/ 16379348 h 286978"/>
              <a:gd name="T22" fmla="*/ 5121765 w 286976"/>
              <a:gd name="T23" fmla="*/ 28648565 h 286978"/>
              <a:gd name="T24" fmla="*/ 7945467 w 286976"/>
              <a:gd name="T25" fmla="*/ 29202329 h 286978"/>
              <a:gd name="T26" fmla="*/ 4608292 w 286976"/>
              <a:gd name="T27" fmla="*/ 29670991 h 286978"/>
              <a:gd name="T28" fmla="*/ 4137607 w 286976"/>
              <a:gd name="T29" fmla="*/ 9350217 h 286978"/>
              <a:gd name="T30" fmla="*/ 27163123 w 286976"/>
              <a:gd name="T31" fmla="*/ 7812055 h 286978"/>
              <a:gd name="T32" fmla="*/ 13228503 w 286976"/>
              <a:gd name="T33" fmla="*/ 24600430 h 286978"/>
              <a:gd name="T34" fmla="*/ 27163123 w 286976"/>
              <a:gd name="T35" fmla="*/ 7812055 h 286978"/>
              <a:gd name="T36" fmla="*/ 28995476 w 286976"/>
              <a:gd name="T37" fmla="*/ 6022435 h 286978"/>
              <a:gd name="T38" fmla="*/ 31424505 w 286976"/>
              <a:gd name="T39" fmla="*/ 10666965 h 286978"/>
              <a:gd name="T40" fmla="*/ 32788022 w 286976"/>
              <a:gd name="T41" fmla="*/ 9005217 h 286978"/>
              <a:gd name="T42" fmla="*/ 30188692 w 286976"/>
              <a:gd name="T43" fmla="*/ 6022435 h 286978"/>
              <a:gd name="T44" fmla="*/ 29549564 w 286976"/>
              <a:gd name="T45" fmla="*/ 4701619 h 286978"/>
              <a:gd name="T46" fmla="*/ 33256848 w 286976"/>
              <a:gd name="T47" fmla="*/ 7641463 h 286978"/>
              <a:gd name="T48" fmla="*/ 33256848 w 286976"/>
              <a:gd name="T49" fmla="*/ 10283360 h 286978"/>
              <a:gd name="T50" fmla="*/ 32319224 w 286976"/>
              <a:gd name="T51" fmla="*/ 11519130 h 286978"/>
              <a:gd name="T52" fmla="*/ 31978460 w 286976"/>
              <a:gd name="T53" fmla="*/ 12413972 h 286978"/>
              <a:gd name="T54" fmla="*/ 31424505 w 286976"/>
              <a:gd name="T55" fmla="*/ 12115704 h 286978"/>
              <a:gd name="T56" fmla="*/ 15529801 w 286976"/>
              <a:gd name="T57" fmla="*/ 28009198 h 286978"/>
              <a:gd name="T58" fmla="*/ 9350916 w 286976"/>
              <a:gd name="T59" fmla="*/ 29670855 h 286978"/>
              <a:gd name="T60" fmla="*/ 8882123 w 286976"/>
              <a:gd name="T61" fmla="*/ 29074406 h 286978"/>
              <a:gd name="T62" fmla="*/ 10714424 w 286976"/>
              <a:gd name="T63" fmla="*/ 22853415 h 286978"/>
              <a:gd name="T64" fmla="*/ 26310800 w 286976"/>
              <a:gd name="T65" fmla="*/ 6959890 h 286978"/>
              <a:gd name="T66" fmla="*/ 27035319 w 286976"/>
              <a:gd name="T67" fmla="*/ 6235391 h 286978"/>
              <a:gd name="T68" fmla="*/ 28271075 w 286976"/>
              <a:gd name="T69" fmla="*/ 5297937 h 286978"/>
              <a:gd name="T70" fmla="*/ 27364818 w 286976"/>
              <a:gd name="T71" fmla="*/ 2444843 h 286978"/>
              <a:gd name="T72" fmla="*/ 27364818 w 286976"/>
              <a:gd name="T73" fmla="*/ 3345970 h 286978"/>
              <a:gd name="T74" fmla="*/ 27364818 w 286976"/>
              <a:gd name="T75" fmla="*/ 2444843 h 286978"/>
              <a:gd name="T76" fmla="*/ 30430373 w 286976"/>
              <a:gd name="T77" fmla="*/ 2437317 h 286978"/>
              <a:gd name="T78" fmla="*/ 30430373 w 286976"/>
              <a:gd name="T79" fmla="*/ 3204481 h 286978"/>
              <a:gd name="T80" fmla="*/ 29708076 w 286976"/>
              <a:gd name="T81" fmla="*/ 3204481 h 286978"/>
              <a:gd name="T82" fmla="*/ 29708076 w 286976"/>
              <a:gd name="T83" fmla="*/ 2437317 h 286978"/>
              <a:gd name="T84" fmla="*/ 24941535 w 286976"/>
              <a:gd name="T85" fmla="*/ 2437317 h 286978"/>
              <a:gd name="T86" fmla="*/ 24941535 w 286976"/>
              <a:gd name="T87" fmla="*/ 3204481 h 286978"/>
              <a:gd name="T88" fmla="*/ 24290616 w 286976"/>
              <a:gd name="T89" fmla="*/ 3204481 h 286978"/>
              <a:gd name="T90" fmla="*/ 24290616 w 286976"/>
              <a:gd name="T91" fmla="*/ 2437317 h 286978"/>
              <a:gd name="T92" fmla="*/ 33528157 w 286976"/>
              <a:gd name="T93" fmla="*/ 0 h 286978"/>
              <a:gd name="T94" fmla="*/ 33998524 w 286976"/>
              <a:gd name="T95" fmla="*/ 5338718 h 286978"/>
              <a:gd name="T96" fmla="*/ 32972213 w 286976"/>
              <a:gd name="T97" fmla="*/ 5338718 h 286978"/>
              <a:gd name="T98" fmla="*/ 1026347 w 286976"/>
              <a:gd name="T99" fmla="*/ 1025043 h 286978"/>
              <a:gd name="T100" fmla="*/ 25231718 w 286976"/>
              <a:gd name="T101" fmla="*/ 4783577 h 286978"/>
              <a:gd name="T102" fmla="*/ 25231718 w 286976"/>
              <a:gd name="T103" fmla="*/ 5808598 h 286978"/>
              <a:gd name="T104" fmla="*/ 1026347 w 286976"/>
              <a:gd name="T105" fmla="*/ 32971259 h 286978"/>
              <a:gd name="T106" fmla="*/ 26087040 w 286976"/>
              <a:gd name="T107" fmla="*/ 26564917 h 286978"/>
              <a:gd name="T108" fmla="*/ 32972213 w 286976"/>
              <a:gd name="T109" fmla="*/ 26052464 h 286978"/>
              <a:gd name="T110" fmla="*/ 33528157 w 286976"/>
              <a:gd name="T111" fmla="*/ 13068988 h 286978"/>
              <a:gd name="T112" fmla="*/ 33998524 w 286976"/>
              <a:gd name="T113" fmla="*/ 26564917 h 286978"/>
              <a:gd name="T114" fmla="*/ 26985072 w 286976"/>
              <a:gd name="T115" fmla="*/ 33825565 h 286978"/>
              <a:gd name="T116" fmla="*/ 512900 w 286976"/>
              <a:gd name="T117" fmla="*/ 33996302 h 286978"/>
              <a:gd name="T118" fmla="*/ 0 w 286976"/>
              <a:gd name="T119" fmla="*/ 555334 h 2869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6976" h="286978">
                <a:moveTo>
                  <a:pt x="228859" y="228933"/>
                </a:moveTo>
                <a:lnTo>
                  <a:pt x="228859" y="271836"/>
                </a:lnTo>
                <a:lnTo>
                  <a:pt x="272176" y="228933"/>
                </a:lnTo>
                <a:lnTo>
                  <a:pt x="228859" y="228933"/>
                </a:lnTo>
                <a:close/>
                <a:moveTo>
                  <a:pt x="95834" y="204066"/>
                </a:moveTo>
                <a:lnTo>
                  <a:pt x="85403" y="240394"/>
                </a:lnTo>
                <a:lnTo>
                  <a:pt x="121372" y="229963"/>
                </a:lnTo>
                <a:lnTo>
                  <a:pt x="95834" y="204066"/>
                </a:lnTo>
                <a:close/>
                <a:moveTo>
                  <a:pt x="247623" y="83930"/>
                </a:moveTo>
                <a:lnTo>
                  <a:pt x="117775" y="213777"/>
                </a:lnTo>
                <a:lnTo>
                  <a:pt x="130005" y="226007"/>
                </a:lnTo>
                <a:lnTo>
                  <a:pt x="259133" y="96159"/>
                </a:lnTo>
                <a:lnTo>
                  <a:pt x="247623" y="83930"/>
                </a:lnTo>
                <a:close/>
                <a:moveTo>
                  <a:pt x="38898" y="74613"/>
                </a:moveTo>
                <a:lnTo>
                  <a:pt x="182269" y="74613"/>
                </a:lnTo>
                <a:cubicBezTo>
                  <a:pt x="184797" y="74613"/>
                  <a:pt x="186964" y="76411"/>
                  <a:pt x="186964" y="78929"/>
                </a:cubicBezTo>
                <a:cubicBezTo>
                  <a:pt x="186964" y="81446"/>
                  <a:pt x="184797" y="83244"/>
                  <a:pt x="182269" y="83244"/>
                </a:cubicBezTo>
                <a:lnTo>
                  <a:pt x="43231" y="83244"/>
                </a:lnTo>
                <a:lnTo>
                  <a:pt x="43231" y="129634"/>
                </a:lnTo>
                <a:lnTo>
                  <a:pt x="127738" y="129634"/>
                </a:lnTo>
                <a:cubicBezTo>
                  <a:pt x="129543" y="129634"/>
                  <a:pt x="131710" y="131433"/>
                  <a:pt x="131710" y="133590"/>
                </a:cubicBezTo>
                <a:cubicBezTo>
                  <a:pt x="131710" y="136108"/>
                  <a:pt x="129543" y="138265"/>
                  <a:pt x="127738" y="138265"/>
                </a:cubicBezTo>
                <a:lnTo>
                  <a:pt x="43231" y="138265"/>
                </a:lnTo>
                <a:lnTo>
                  <a:pt x="43231" y="241835"/>
                </a:lnTo>
                <a:lnTo>
                  <a:pt x="62733" y="241835"/>
                </a:lnTo>
                <a:cubicBezTo>
                  <a:pt x="64900" y="241835"/>
                  <a:pt x="67066" y="243992"/>
                  <a:pt x="67066" y="246510"/>
                </a:cubicBezTo>
                <a:cubicBezTo>
                  <a:pt x="67066" y="249027"/>
                  <a:pt x="64900" y="250466"/>
                  <a:pt x="62733" y="250466"/>
                </a:cubicBezTo>
                <a:lnTo>
                  <a:pt x="38898" y="250466"/>
                </a:lnTo>
                <a:cubicBezTo>
                  <a:pt x="36731" y="250466"/>
                  <a:pt x="34925" y="249027"/>
                  <a:pt x="34925" y="246510"/>
                </a:cubicBezTo>
                <a:lnTo>
                  <a:pt x="34925" y="78929"/>
                </a:lnTo>
                <a:cubicBezTo>
                  <a:pt x="34925" y="76411"/>
                  <a:pt x="36731" y="74613"/>
                  <a:pt x="38898" y="74613"/>
                </a:cubicBezTo>
                <a:close/>
                <a:moveTo>
                  <a:pt x="229279" y="65945"/>
                </a:moveTo>
                <a:lnTo>
                  <a:pt x="99431" y="195433"/>
                </a:lnTo>
                <a:lnTo>
                  <a:pt x="111660" y="207663"/>
                </a:lnTo>
                <a:lnTo>
                  <a:pt x="241508" y="77815"/>
                </a:lnTo>
                <a:lnTo>
                  <a:pt x="229279" y="65945"/>
                </a:lnTo>
                <a:close/>
                <a:moveTo>
                  <a:pt x="249422" y="48320"/>
                </a:moveTo>
                <a:cubicBezTo>
                  <a:pt x="247623" y="48320"/>
                  <a:pt x="245825" y="49399"/>
                  <a:pt x="244746" y="50838"/>
                </a:cubicBezTo>
                <a:lnTo>
                  <a:pt x="235394" y="59830"/>
                </a:lnTo>
                <a:lnTo>
                  <a:pt x="265248" y="90044"/>
                </a:lnTo>
                <a:lnTo>
                  <a:pt x="274600" y="80693"/>
                </a:lnTo>
                <a:cubicBezTo>
                  <a:pt x="276039" y="79614"/>
                  <a:pt x="276758" y="77455"/>
                  <a:pt x="276758" y="76017"/>
                </a:cubicBezTo>
                <a:cubicBezTo>
                  <a:pt x="276758" y="73858"/>
                  <a:pt x="276039" y="72420"/>
                  <a:pt x="274600" y="70621"/>
                </a:cubicBezTo>
                <a:lnTo>
                  <a:pt x="254817" y="50838"/>
                </a:lnTo>
                <a:cubicBezTo>
                  <a:pt x="253018" y="49399"/>
                  <a:pt x="251580" y="48320"/>
                  <a:pt x="249422" y="48320"/>
                </a:cubicBezTo>
                <a:close/>
                <a:moveTo>
                  <a:pt x="249422" y="39688"/>
                </a:moveTo>
                <a:cubicBezTo>
                  <a:pt x="253738" y="39688"/>
                  <a:pt x="257694" y="41846"/>
                  <a:pt x="260572" y="44724"/>
                </a:cubicBezTo>
                <a:lnTo>
                  <a:pt x="280715" y="64506"/>
                </a:lnTo>
                <a:cubicBezTo>
                  <a:pt x="283592" y="67744"/>
                  <a:pt x="285391" y="71700"/>
                  <a:pt x="285391" y="76017"/>
                </a:cubicBezTo>
                <a:cubicBezTo>
                  <a:pt x="285391" y="79973"/>
                  <a:pt x="283592" y="83930"/>
                  <a:pt x="280715" y="86807"/>
                </a:cubicBezTo>
                <a:lnTo>
                  <a:pt x="271722" y="96159"/>
                </a:lnTo>
                <a:lnTo>
                  <a:pt x="272801" y="97238"/>
                </a:lnTo>
                <a:cubicBezTo>
                  <a:pt x="274600" y="98677"/>
                  <a:pt x="274600" y="101555"/>
                  <a:pt x="272801" y="103713"/>
                </a:cubicBezTo>
                <a:cubicBezTo>
                  <a:pt x="271722" y="104432"/>
                  <a:pt x="271003" y="104792"/>
                  <a:pt x="269924" y="104792"/>
                </a:cubicBezTo>
                <a:cubicBezTo>
                  <a:pt x="268485" y="104792"/>
                  <a:pt x="267406" y="104432"/>
                  <a:pt x="267046" y="103713"/>
                </a:cubicBezTo>
                <a:lnTo>
                  <a:pt x="265248" y="102274"/>
                </a:lnTo>
                <a:lnTo>
                  <a:pt x="132522" y="234999"/>
                </a:lnTo>
                <a:cubicBezTo>
                  <a:pt x="132163" y="236078"/>
                  <a:pt x="131803" y="236438"/>
                  <a:pt x="131084" y="236438"/>
                </a:cubicBezTo>
                <a:lnTo>
                  <a:pt x="80367" y="250465"/>
                </a:lnTo>
                <a:cubicBezTo>
                  <a:pt x="79648" y="250465"/>
                  <a:pt x="79288" y="250465"/>
                  <a:pt x="78929" y="250465"/>
                </a:cubicBezTo>
                <a:cubicBezTo>
                  <a:pt x="77849" y="250465"/>
                  <a:pt x="76770" y="250106"/>
                  <a:pt x="76051" y="249746"/>
                </a:cubicBezTo>
                <a:cubicBezTo>
                  <a:pt x="74972" y="248667"/>
                  <a:pt x="74612" y="246869"/>
                  <a:pt x="74972" y="245430"/>
                </a:cubicBezTo>
                <a:lnTo>
                  <a:pt x="89000" y="194714"/>
                </a:lnTo>
                <a:cubicBezTo>
                  <a:pt x="89719" y="193994"/>
                  <a:pt x="90079" y="193275"/>
                  <a:pt x="90439" y="192915"/>
                </a:cubicBezTo>
                <a:lnTo>
                  <a:pt x="223164" y="59830"/>
                </a:lnTo>
                <a:lnTo>
                  <a:pt x="222085" y="58751"/>
                </a:lnTo>
                <a:cubicBezTo>
                  <a:pt x="220287" y="57313"/>
                  <a:pt x="220287" y="54435"/>
                  <a:pt x="222085" y="52637"/>
                </a:cubicBezTo>
                <a:cubicBezTo>
                  <a:pt x="223884" y="51198"/>
                  <a:pt x="226761" y="51198"/>
                  <a:pt x="228200" y="52637"/>
                </a:cubicBezTo>
                <a:lnTo>
                  <a:pt x="229279" y="53716"/>
                </a:lnTo>
                <a:lnTo>
                  <a:pt x="238631" y="44724"/>
                </a:lnTo>
                <a:cubicBezTo>
                  <a:pt x="241508" y="41846"/>
                  <a:pt x="245465" y="39688"/>
                  <a:pt x="249422" y="39688"/>
                </a:cubicBezTo>
                <a:close/>
                <a:moveTo>
                  <a:pt x="230981" y="20638"/>
                </a:moveTo>
                <a:cubicBezTo>
                  <a:pt x="232966" y="20638"/>
                  <a:pt x="234619" y="22291"/>
                  <a:pt x="234619" y="24606"/>
                </a:cubicBezTo>
                <a:cubicBezTo>
                  <a:pt x="234619" y="26921"/>
                  <a:pt x="232966" y="28244"/>
                  <a:pt x="230981" y="28244"/>
                </a:cubicBezTo>
                <a:cubicBezTo>
                  <a:pt x="228666" y="28244"/>
                  <a:pt x="227012" y="26921"/>
                  <a:pt x="227012" y="24606"/>
                </a:cubicBezTo>
                <a:cubicBezTo>
                  <a:pt x="227012" y="22291"/>
                  <a:pt x="228666" y="20638"/>
                  <a:pt x="230981" y="20638"/>
                </a:cubicBezTo>
                <a:close/>
                <a:moveTo>
                  <a:pt x="250761" y="20574"/>
                </a:moveTo>
                <a:cubicBezTo>
                  <a:pt x="252285" y="19050"/>
                  <a:pt x="255333" y="19050"/>
                  <a:pt x="256857" y="20574"/>
                </a:cubicBezTo>
                <a:cubicBezTo>
                  <a:pt x="258000" y="21336"/>
                  <a:pt x="258381" y="22860"/>
                  <a:pt x="258381" y="24003"/>
                </a:cubicBezTo>
                <a:cubicBezTo>
                  <a:pt x="258381" y="25146"/>
                  <a:pt x="258000" y="26289"/>
                  <a:pt x="256857" y="27051"/>
                </a:cubicBezTo>
                <a:cubicBezTo>
                  <a:pt x="256095" y="27813"/>
                  <a:pt x="255333" y="28194"/>
                  <a:pt x="254190" y="28194"/>
                </a:cubicBezTo>
                <a:cubicBezTo>
                  <a:pt x="252285" y="28194"/>
                  <a:pt x="251523" y="27813"/>
                  <a:pt x="250761" y="27051"/>
                </a:cubicBezTo>
                <a:cubicBezTo>
                  <a:pt x="249618" y="26289"/>
                  <a:pt x="249237" y="24765"/>
                  <a:pt x="249237" y="24003"/>
                </a:cubicBezTo>
                <a:cubicBezTo>
                  <a:pt x="249237" y="22860"/>
                  <a:pt x="249618" y="21336"/>
                  <a:pt x="250761" y="20574"/>
                </a:cubicBezTo>
                <a:close/>
                <a:moveTo>
                  <a:pt x="205032" y="20574"/>
                </a:moveTo>
                <a:cubicBezTo>
                  <a:pt x="206497" y="19050"/>
                  <a:pt x="209428" y="19050"/>
                  <a:pt x="210527" y="20574"/>
                </a:cubicBezTo>
                <a:cubicBezTo>
                  <a:pt x="211626" y="21336"/>
                  <a:pt x="212359" y="22860"/>
                  <a:pt x="212359" y="24003"/>
                </a:cubicBezTo>
                <a:cubicBezTo>
                  <a:pt x="212359" y="25146"/>
                  <a:pt x="211626" y="26289"/>
                  <a:pt x="210527" y="27051"/>
                </a:cubicBezTo>
                <a:cubicBezTo>
                  <a:pt x="210161" y="27813"/>
                  <a:pt x="209062" y="28194"/>
                  <a:pt x="207230" y="28194"/>
                </a:cubicBezTo>
                <a:cubicBezTo>
                  <a:pt x="206497" y="28194"/>
                  <a:pt x="205398" y="27813"/>
                  <a:pt x="205032" y="27051"/>
                </a:cubicBezTo>
                <a:cubicBezTo>
                  <a:pt x="203567" y="26289"/>
                  <a:pt x="203200" y="25146"/>
                  <a:pt x="203200" y="24003"/>
                </a:cubicBezTo>
                <a:cubicBezTo>
                  <a:pt x="203200" y="22860"/>
                  <a:pt x="203567" y="21336"/>
                  <a:pt x="205032" y="20574"/>
                </a:cubicBezTo>
                <a:close/>
                <a:moveTo>
                  <a:pt x="4332" y="0"/>
                </a:moveTo>
                <a:lnTo>
                  <a:pt x="283006" y="0"/>
                </a:lnTo>
                <a:cubicBezTo>
                  <a:pt x="285171" y="0"/>
                  <a:pt x="286976" y="2163"/>
                  <a:pt x="286976" y="4687"/>
                </a:cubicBezTo>
                <a:lnTo>
                  <a:pt x="286976" y="45065"/>
                </a:lnTo>
                <a:cubicBezTo>
                  <a:pt x="286976" y="47229"/>
                  <a:pt x="285171" y="49031"/>
                  <a:pt x="283006" y="49031"/>
                </a:cubicBezTo>
                <a:cubicBezTo>
                  <a:pt x="280479" y="49031"/>
                  <a:pt x="278313" y="47229"/>
                  <a:pt x="278313" y="45065"/>
                </a:cubicBezTo>
                <a:lnTo>
                  <a:pt x="278313" y="8652"/>
                </a:lnTo>
                <a:lnTo>
                  <a:pt x="8663" y="8652"/>
                </a:lnTo>
                <a:lnTo>
                  <a:pt x="8663" y="40379"/>
                </a:lnTo>
                <a:lnTo>
                  <a:pt x="212976" y="40379"/>
                </a:lnTo>
                <a:cubicBezTo>
                  <a:pt x="215503" y="40379"/>
                  <a:pt x="217308" y="42542"/>
                  <a:pt x="217308" y="45065"/>
                </a:cubicBezTo>
                <a:cubicBezTo>
                  <a:pt x="217308" y="47229"/>
                  <a:pt x="215503" y="49031"/>
                  <a:pt x="212976" y="49031"/>
                </a:cubicBezTo>
                <a:lnTo>
                  <a:pt x="8663" y="49031"/>
                </a:lnTo>
                <a:lnTo>
                  <a:pt x="8663" y="278325"/>
                </a:lnTo>
                <a:lnTo>
                  <a:pt x="220196" y="278325"/>
                </a:lnTo>
                <a:lnTo>
                  <a:pt x="220196" y="224246"/>
                </a:lnTo>
                <a:cubicBezTo>
                  <a:pt x="220196" y="222083"/>
                  <a:pt x="222362" y="219920"/>
                  <a:pt x="224527" y="219920"/>
                </a:cubicBezTo>
                <a:lnTo>
                  <a:pt x="278313" y="219920"/>
                </a:lnTo>
                <a:lnTo>
                  <a:pt x="278313" y="114286"/>
                </a:lnTo>
                <a:cubicBezTo>
                  <a:pt x="278313" y="111763"/>
                  <a:pt x="280479" y="110321"/>
                  <a:pt x="283006" y="110321"/>
                </a:cubicBezTo>
                <a:cubicBezTo>
                  <a:pt x="285171" y="110321"/>
                  <a:pt x="286976" y="111763"/>
                  <a:pt x="286976" y="114286"/>
                </a:cubicBezTo>
                <a:lnTo>
                  <a:pt x="286976" y="224246"/>
                </a:lnTo>
                <a:cubicBezTo>
                  <a:pt x="286976" y="225688"/>
                  <a:pt x="286615" y="226770"/>
                  <a:pt x="285532" y="227131"/>
                </a:cubicBezTo>
                <a:lnTo>
                  <a:pt x="227776" y="285536"/>
                </a:lnTo>
                <a:cubicBezTo>
                  <a:pt x="227415" y="285896"/>
                  <a:pt x="225610" y="286978"/>
                  <a:pt x="224527" y="286978"/>
                </a:cubicBezTo>
                <a:lnTo>
                  <a:pt x="4332" y="286978"/>
                </a:lnTo>
                <a:cubicBezTo>
                  <a:pt x="1805" y="286978"/>
                  <a:pt x="0" y="284814"/>
                  <a:pt x="0" y="282291"/>
                </a:cubicBezTo>
                <a:lnTo>
                  <a:pt x="0" y="4687"/>
                </a:lnTo>
                <a:cubicBezTo>
                  <a:pt x="0" y="2163"/>
                  <a:pt x="1805" y="0"/>
                  <a:pt x="43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7" name="Freeform 1066">
            <a:extLst>
              <a:ext uri="{FF2B5EF4-FFF2-40B4-BE49-F238E27FC236}">
                <a16:creationId xmlns:a16="http://schemas.microsoft.com/office/drawing/2014/main" xmlns="" id="{45411DAE-22ED-D440-A09F-ECBE0E9507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0807" y="2442163"/>
            <a:ext cx="543440" cy="541782"/>
          </a:xfrm>
          <a:custGeom>
            <a:avLst/>
            <a:gdLst>
              <a:gd name="T0" fmla="*/ 26965827 w 286978"/>
              <a:gd name="T1" fmla="*/ 30702655 h 285394"/>
              <a:gd name="T2" fmla="*/ 32752427 w 286978"/>
              <a:gd name="T3" fmla="*/ 30702655 h 285394"/>
              <a:gd name="T4" fmla="*/ 33090247 w 286978"/>
              <a:gd name="T5" fmla="*/ 28725308 h 285394"/>
              <a:gd name="T6" fmla="*/ 33259150 w 286978"/>
              <a:gd name="T7" fmla="*/ 34399134 h 285394"/>
              <a:gd name="T8" fmla="*/ 25952135 w 286978"/>
              <a:gd name="T9" fmla="*/ 30702655 h 285394"/>
              <a:gd name="T10" fmla="*/ 11228194 w 286978"/>
              <a:gd name="T11" fmla="*/ 28510520 h 285394"/>
              <a:gd name="T12" fmla="*/ 14535827 w 286978"/>
              <a:gd name="T13" fmla="*/ 29612552 h 285394"/>
              <a:gd name="T14" fmla="*/ 11228194 w 286978"/>
              <a:gd name="T15" fmla="*/ 28510520 h 285394"/>
              <a:gd name="T16" fmla="*/ 8232606 w 286978"/>
              <a:gd name="T17" fmla="*/ 29061621 h 285394"/>
              <a:gd name="T18" fmla="*/ 3761210 w 286978"/>
              <a:gd name="T19" fmla="*/ 29061621 h 285394"/>
              <a:gd name="T20" fmla="*/ 28821303 w 286978"/>
              <a:gd name="T21" fmla="*/ 26766356 h 285394"/>
              <a:gd name="T22" fmla="*/ 30067907 w 286978"/>
              <a:gd name="T23" fmla="*/ 25585453 h 285394"/>
              <a:gd name="T24" fmla="*/ 30067907 w 286978"/>
              <a:gd name="T25" fmla="*/ 29040709 h 285394"/>
              <a:gd name="T26" fmla="*/ 13859859 w 286978"/>
              <a:gd name="T27" fmla="*/ 23726804 h 285394"/>
              <a:gd name="T28" fmla="*/ 17921876 w 286978"/>
              <a:gd name="T29" fmla="*/ 24829014 h 285394"/>
              <a:gd name="T30" fmla="*/ 13859859 w 286978"/>
              <a:gd name="T31" fmla="*/ 23726804 h 285394"/>
              <a:gd name="T32" fmla="*/ 10864854 w 286978"/>
              <a:gd name="T33" fmla="*/ 24231843 h 285394"/>
              <a:gd name="T34" fmla="*/ 3761210 w 286978"/>
              <a:gd name="T35" fmla="*/ 24231843 h 285394"/>
              <a:gd name="T36" fmla="*/ 1022677 w 286978"/>
              <a:gd name="T37" fmla="*/ 33358575 h 285394"/>
              <a:gd name="T38" fmla="*/ 20026561 w 286978"/>
              <a:gd name="T39" fmla="*/ 19835428 h 285394"/>
              <a:gd name="T40" fmla="*/ 20324740 w 286978"/>
              <a:gd name="T41" fmla="*/ 18751827 h 285394"/>
              <a:gd name="T42" fmla="*/ 24884069 w 286978"/>
              <a:gd name="T43" fmla="*/ 26900218 h 285394"/>
              <a:gd name="T44" fmla="*/ 554044 w 286978"/>
              <a:gd name="T45" fmla="*/ 34398750 h 285394"/>
              <a:gd name="T46" fmla="*/ 554044 w 286978"/>
              <a:gd name="T47" fmla="*/ 18751827 h 285394"/>
              <a:gd name="T48" fmla="*/ 26661907 w 286978"/>
              <a:gd name="T49" fmla="*/ 10309714 h 285394"/>
              <a:gd name="T50" fmla="*/ 16173039 w 286978"/>
              <a:gd name="T51" fmla="*/ 10309714 h 285394"/>
              <a:gd name="T52" fmla="*/ 29584503 w 286978"/>
              <a:gd name="T53" fmla="*/ 4975142 h 285394"/>
              <a:gd name="T54" fmla="*/ 24200132 w 286978"/>
              <a:gd name="T55" fmla="*/ 5891761 h 285394"/>
              <a:gd name="T56" fmla="*/ 16676645 w 286978"/>
              <a:gd name="T57" fmla="*/ 4975142 h 285394"/>
              <a:gd name="T58" fmla="*/ 20747029 w 286978"/>
              <a:gd name="T59" fmla="*/ 5891761 h 285394"/>
              <a:gd name="T60" fmla="*/ 16676645 w 286978"/>
              <a:gd name="T61" fmla="*/ 4975142 h 285394"/>
              <a:gd name="T62" fmla="*/ 1019255 w 286978"/>
              <a:gd name="T63" fmla="*/ 6412187 h 285394"/>
              <a:gd name="T64" fmla="*/ 6836871 w 286978"/>
              <a:gd name="T65" fmla="*/ 6412187 h 285394"/>
              <a:gd name="T66" fmla="*/ 7134355 w 286978"/>
              <a:gd name="T67" fmla="*/ 4429834 h 285394"/>
              <a:gd name="T68" fmla="*/ 7304094 w 286978"/>
              <a:gd name="T69" fmla="*/ 10288523 h 285394"/>
              <a:gd name="T70" fmla="*/ 0 w 286978"/>
              <a:gd name="T71" fmla="*/ 6412187 h 285394"/>
              <a:gd name="T72" fmla="*/ 15286739 w 286978"/>
              <a:gd name="T73" fmla="*/ 1040341 h 285394"/>
              <a:gd name="T74" fmla="*/ 32930553 w 286978"/>
              <a:gd name="T75" fmla="*/ 14650029 h 285394"/>
              <a:gd name="T76" fmla="*/ 4072667 w 286978"/>
              <a:gd name="T77" fmla="*/ 1039901 h 285394"/>
              <a:gd name="T78" fmla="*/ 5276420 w 286978"/>
              <a:gd name="T79" fmla="*/ 2296235 h 285394"/>
              <a:gd name="T80" fmla="*/ 33441916 w 286978"/>
              <a:gd name="T81" fmla="*/ 0 h 285394"/>
              <a:gd name="T82" fmla="*/ 33441916 w 286978"/>
              <a:gd name="T83" fmla="*/ 15646970 h 285394"/>
              <a:gd name="T84" fmla="*/ 10428668 w 286978"/>
              <a:gd name="T85" fmla="*/ 8105042 h 285394"/>
              <a:gd name="T86" fmla="*/ 14988611 w 286978"/>
              <a:gd name="T87" fmla="*/ 0 h 285394"/>
              <a:gd name="T88" fmla="*/ 4072667 w 286978"/>
              <a:gd name="T89" fmla="*/ 4548741 h 28539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86978" h="285394">
                <a:moveTo>
                  <a:pt x="231198" y="237608"/>
                </a:moveTo>
                <a:cubicBezTo>
                  <a:pt x="232624" y="239391"/>
                  <a:pt x="233337" y="242244"/>
                  <a:pt x="231554" y="244027"/>
                </a:cubicBezTo>
                <a:cubicBezTo>
                  <a:pt x="229058" y="246880"/>
                  <a:pt x="227632" y="250446"/>
                  <a:pt x="227632" y="254725"/>
                </a:cubicBezTo>
                <a:lnTo>
                  <a:pt x="227632" y="276835"/>
                </a:lnTo>
                <a:lnTo>
                  <a:pt x="276480" y="276835"/>
                </a:lnTo>
                <a:lnTo>
                  <a:pt x="276480" y="254725"/>
                </a:lnTo>
                <a:cubicBezTo>
                  <a:pt x="276480" y="250446"/>
                  <a:pt x="275054" y="246880"/>
                  <a:pt x="272201" y="244027"/>
                </a:cubicBezTo>
                <a:cubicBezTo>
                  <a:pt x="271131" y="242244"/>
                  <a:pt x="271131" y="239391"/>
                  <a:pt x="273271" y="237608"/>
                </a:cubicBezTo>
                <a:cubicBezTo>
                  <a:pt x="275054" y="236538"/>
                  <a:pt x="277549" y="236538"/>
                  <a:pt x="279332" y="238321"/>
                </a:cubicBezTo>
                <a:cubicBezTo>
                  <a:pt x="282898" y="242957"/>
                  <a:pt x="285394" y="248663"/>
                  <a:pt x="285394" y="254725"/>
                </a:cubicBezTo>
                <a:lnTo>
                  <a:pt x="285394" y="281114"/>
                </a:lnTo>
                <a:cubicBezTo>
                  <a:pt x="285394" y="283611"/>
                  <a:pt x="283254" y="285394"/>
                  <a:pt x="280758" y="285394"/>
                </a:cubicBezTo>
                <a:lnTo>
                  <a:pt x="223354" y="285394"/>
                </a:lnTo>
                <a:cubicBezTo>
                  <a:pt x="221214" y="285394"/>
                  <a:pt x="219075" y="283611"/>
                  <a:pt x="219075" y="281114"/>
                </a:cubicBezTo>
                <a:lnTo>
                  <a:pt x="219075" y="254725"/>
                </a:lnTo>
                <a:cubicBezTo>
                  <a:pt x="219075" y="248663"/>
                  <a:pt x="221214" y="242957"/>
                  <a:pt x="225136" y="238321"/>
                </a:cubicBezTo>
                <a:cubicBezTo>
                  <a:pt x="226206" y="236538"/>
                  <a:pt x="229058" y="236538"/>
                  <a:pt x="231198" y="237608"/>
                </a:cubicBezTo>
                <a:close/>
                <a:moveTo>
                  <a:pt x="94784" y="236538"/>
                </a:moveTo>
                <a:lnTo>
                  <a:pt x="122705" y="236538"/>
                </a:lnTo>
                <a:cubicBezTo>
                  <a:pt x="125210" y="236538"/>
                  <a:pt x="126642" y="238824"/>
                  <a:pt x="126642" y="241110"/>
                </a:cubicBezTo>
                <a:cubicBezTo>
                  <a:pt x="126642" y="243396"/>
                  <a:pt x="125210" y="245682"/>
                  <a:pt x="122705" y="245682"/>
                </a:cubicBezTo>
                <a:lnTo>
                  <a:pt x="94784" y="245682"/>
                </a:lnTo>
                <a:cubicBezTo>
                  <a:pt x="92278" y="245682"/>
                  <a:pt x="90488" y="243396"/>
                  <a:pt x="90488" y="241110"/>
                </a:cubicBezTo>
                <a:cubicBezTo>
                  <a:pt x="90488" y="238824"/>
                  <a:pt x="92278" y="236538"/>
                  <a:pt x="94784" y="236538"/>
                </a:cubicBezTo>
                <a:close/>
                <a:moveTo>
                  <a:pt x="35983" y="236538"/>
                </a:moveTo>
                <a:lnTo>
                  <a:pt x="64911" y="236538"/>
                </a:lnTo>
                <a:cubicBezTo>
                  <a:pt x="67381" y="236538"/>
                  <a:pt x="69497" y="238824"/>
                  <a:pt x="69497" y="241110"/>
                </a:cubicBezTo>
                <a:cubicBezTo>
                  <a:pt x="69497" y="243396"/>
                  <a:pt x="67381" y="245682"/>
                  <a:pt x="64911" y="245682"/>
                </a:cubicBezTo>
                <a:lnTo>
                  <a:pt x="35983" y="245682"/>
                </a:lnTo>
                <a:cubicBezTo>
                  <a:pt x="33514" y="245682"/>
                  <a:pt x="31750" y="243396"/>
                  <a:pt x="31750" y="241110"/>
                </a:cubicBezTo>
                <a:cubicBezTo>
                  <a:pt x="31750" y="238824"/>
                  <a:pt x="33514" y="236538"/>
                  <a:pt x="35983" y="236538"/>
                </a:cubicBezTo>
                <a:close/>
                <a:moveTo>
                  <a:pt x="253819" y="212271"/>
                </a:moveTo>
                <a:cubicBezTo>
                  <a:pt x="248013" y="212271"/>
                  <a:pt x="243296" y="216625"/>
                  <a:pt x="243296" y="222068"/>
                </a:cubicBezTo>
                <a:cubicBezTo>
                  <a:pt x="243296" y="227874"/>
                  <a:pt x="248013" y="232228"/>
                  <a:pt x="253819" y="232228"/>
                </a:cubicBezTo>
                <a:cubicBezTo>
                  <a:pt x="258899" y="232228"/>
                  <a:pt x="263616" y="227874"/>
                  <a:pt x="263616" y="222068"/>
                </a:cubicBezTo>
                <a:cubicBezTo>
                  <a:pt x="263616" y="216625"/>
                  <a:pt x="258899" y="212271"/>
                  <a:pt x="253819" y="212271"/>
                </a:cubicBezTo>
                <a:close/>
                <a:moveTo>
                  <a:pt x="253819" y="203200"/>
                </a:moveTo>
                <a:cubicBezTo>
                  <a:pt x="263979" y="203200"/>
                  <a:pt x="272687" y="211545"/>
                  <a:pt x="272687" y="222068"/>
                </a:cubicBezTo>
                <a:cubicBezTo>
                  <a:pt x="272687" y="232228"/>
                  <a:pt x="263979" y="240937"/>
                  <a:pt x="253819" y="240937"/>
                </a:cubicBezTo>
                <a:cubicBezTo>
                  <a:pt x="243296" y="240937"/>
                  <a:pt x="234950" y="232228"/>
                  <a:pt x="234950" y="222068"/>
                </a:cubicBezTo>
                <a:cubicBezTo>
                  <a:pt x="234950" y="211545"/>
                  <a:pt x="243296" y="203200"/>
                  <a:pt x="253819" y="203200"/>
                </a:cubicBezTo>
                <a:close/>
                <a:moveTo>
                  <a:pt x="116999" y="196850"/>
                </a:moveTo>
                <a:lnTo>
                  <a:pt x="151289" y="196850"/>
                </a:lnTo>
                <a:cubicBezTo>
                  <a:pt x="153789" y="196850"/>
                  <a:pt x="155218" y="198374"/>
                  <a:pt x="155218" y="201041"/>
                </a:cubicBezTo>
                <a:cubicBezTo>
                  <a:pt x="155218" y="203708"/>
                  <a:pt x="153789" y="205994"/>
                  <a:pt x="151289" y="205994"/>
                </a:cubicBezTo>
                <a:lnTo>
                  <a:pt x="116999" y="205994"/>
                </a:lnTo>
                <a:cubicBezTo>
                  <a:pt x="114499" y="205994"/>
                  <a:pt x="112713" y="203708"/>
                  <a:pt x="112713" y="201041"/>
                </a:cubicBezTo>
                <a:cubicBezTo>
                  <a:pt x="112713" y="198374"/>
                  <a:pt x="114499" y="196850"/>
                  <a:pt x="116999" y="196850"/>
                </a:cubicBezTo>
                <a:close/>
                <a:moveTo>
                  <a:pt x="36033" y="196850"/>
                </a:moveTo>
                <a:lnTo>
                  <a:pt x="87792" y="196850"/>
                </a:lnTo>
                <a:cubicBezTo>
                  <a:pt x="89933" y="196850"/>
                  <a:pt x="91718" y="198374"/>
                  <a:pt x="91718" y="201041"/>
                </a:cubicBezTo>
                <a:cubicBezTo>
                  <a:pt x="91718" y="203708"/>
                  <a:pt x="89933" y="205994"/>
                  <a:pt x="87792" y="205994"/>
                </a:cubicBezTo>
                <a:lnTo>
                  <a:pt x="36033" y="205994"/>
                </a:lnTo>
                <a:cubicBezTo>
                  <a:pt x="33535" y="205994"/>
                  <a:pt x="31750" y="203708"/>
                  <a:pt x="31750" y="201041"/>
                </a:cubicBezTo>
                <a:cubicBezTo>
                  <a:pt x="31750" y="198374"/>
                  <a:pt x="33535" y="196850"/>
                  <a:pt x="36033" y="196850"/>
                </a:cubicBezTo>
                <a:close/>
                <a:moveTo>
                  <a:pt x="8632" y="164565"/>
                </a:moveTo>
                <a:lnTo>
                  <a:pt x="8632" y="276760"/>
                </a:lnTo>
                <a:lnTo>
                  <a:pt x="169054" y="276760"/>
                </a:lnTo>
                <a:lnTo>
                  <a:pt x="201067" y="220662"/>
                </a:lnTo>
                <a:lnTo>
                  <a:pt x="169054" y="164565"/>
                </a:lnTo>
                <a:lnTo>
                  <a:pt x="8632" y="164565"/>
                </a:lnTo>
                <a:close/>
                <a:moveTo>
                  <a:pt x="4676" y="155575"/>
                </a:moveTo>
                <a:lnTo>
                  <a:pt x="171572" y="155575"/>
                </a:lnTo>
                <a:cubicBezTo>
                  <a:pt x="173011" y="155575"/>
                  <a:pt x="174809" y="156654"/>
                  <a:pt x="175529" y="158092"/>
                </a:cubicBezTo>
                <a:lnTo>
                  <a:pt x="210059" y="218505"/>
                </a:lnTo>
                <a:cubicBezTo>
                  <a:pt x="210778" y="219943"/>
                  <a:pt x="210778" y="221381"/>
                  <a:pt x="210059" y="223179"/>
                </a:cubicBezTo>
                <a:lnTo>
                  <a:pt x="175529" y="283233"/>
                </a:lnTo>
                <a:cubicBezTo>
                  <a:pt x="174809" y="285031"/>
                  <a:pt x="173011" y="285391"/>
                  <a:pt x="171572" y="285391"/>
                </a:cubicBezTo>
                <a:lnTo>
                  <a:pt x="4676" y="285391"/>
                </a:lnTo>
                <a:cubicBezTo>
                  <a:pt x="2158" y="285391"/>
                  <a:pt x="0" y="283593"/>
                  <a:pt x="0" y="281075"/>
                </a:cubicBezTo>
                <a:lnTo>
                  <a:pt x="0" y="159890"/>
                </a:lnTo>
                <a:cubicBezTo>
                  <a:pt x="0" y="157373"/>
                  <a:pt x="2158" y="155575"/>
                  <a:pt x="4676" y="155575"/>
                </a:cubicBezTo>
                <a:close/>
                <a:moveTo>
                  <a:pt x="140809" y="80963"/>
                </a:moveTo>
                <a:lnTo>
                  <a:pt x="221141" y="80963"/>
                </a:lnTo>
                <a:cubicBezTo>
                  <a:pt x="223283" y="80963"/>
                  <a:pt x="225068" y="82868"/>
                  <a:pt x="225068" y="85535"/>
                </a:cubicBezTo>
                <a:cubicBezTo>
                  <a:pt x="225068" y="88202"/>
                  <a:pt x="223283" y="90107"/>
                  <a:pt x="221141" y="90107"/>
                </a:cubicBezTo>
                <a:lnTo>
                  <a:pt x="140809" y="90107"/>
                </a:lnTo>
                <a:cubicBezTo>
                  <a:pt x="138667" y="90107"/>
                  <a:pt x="136525" y="88202"/>
                  <a:pt x="136525" y="85535"/>
                </a:cubicBezTo>
                <a:cubicBezTo>
                  <a:pt x="136525" y="82868"/>
                  <a:pt x="138667" y="80963"/>
                  <a:pt x="140809" y="80963"/>
                </a:cubicBezTo>
                <a:close/>
                <a:moveTo>
                  <a:pt x="204286" y="41275"/>
                </a:moveTo>
                <a:lnTo>
                  <a:pt x="249739" y="41275"/>
                </a:lnTo>
                <a:cubicBezTo>
                  <a:pt x="252225" y="41275"/>
                  <a:pt x="253645" y="42929"/>
                  <a:pt x="253645" y="45244"/>
                </a:cubicBezTo>
                <a:cubicBezTo>
                  <a:pt x="253645" y="47559"/>
                  <a:pt x="252225" y="48882"/>
                  <a:pt x="249739" y="48882"/>
                </a:cubicBezTo>
                <a:lnTo>
                  <a:pt x="204286" y="48882"/>
                </a:lnTo>
                <a:cubicBezTo>
                  <a:pt x="201445" y="48882"/>
                  <a:pt x="200025" y="47559"/>
                  <a:pt x="200025" y="45244"/>
                </a:cubicBezTo>
                <a:cubicBezTo>
                  <a:pt x="200025" y="42929"/>
                  <a:pt x="201445" y="41275"/>
                  <a:pt x="204286" y="41275"/>
                </a:cubicBezTo>
                <a:close/>
                <a:moveTo>
                  <a:pt x="140776" y="41275"/>
                </a:moveTo>
                <a:lnTo>
                  <a:pt x="175137" y="41275"/>
                </a:lnTo>
                <a:cubicBezTo>
                  <a:pt x="176908" y="41275"/>
                  <a:pt x="179034" y="42929"/>
                  <a:pt x="179034" y="45244"/>
                </a:cubicBezTo>
                <a:cubicBezTo>
                  <a:pt x="179034" y="47559"/>
                  <a:pt x="176908" y="48882"/>
                  <a:pt x="175137" y="48882"/>
                </a:cubicBezTo>
                <a:lnTo>
                  <a:pt x="140776" y="48882"/>
                </a:lnTo>
                <a:cubicBezTo>
                  <a:pt x="138651" y="48882"/>
                  <a:pt x="136525" y="47559"/>
                  <a:pt x="136525" y="45244"/>
                </a:cubicBezTo>
                <a:cubicBezTo>
                  <a:pt x="136525" y="42929"/>
                  <a:pt x="138651" y="41275"/>
                  <a:pt x="140776" y="41275"/>
                </a:cubicBezTo>
                <a:close/>
                <a:moveTo>
                  <a:pt x="11829" y="36021"/>
                </a:moveTo>
                <a:cubicBezTo>
                  <a:pt x="13980" y="37483"/>
                  <a:pt x="13980" y="40041"/>
                  <a:pt x="12546" y="42234"/>
                </a:cubicBezTo>
                <a:cubicBezTo>
                  <a:pt x="9679" y="45523"/>
                  <a:pt x="8603" y="49178"/>
                  <a:pt x="8603" y="53198"/>
                </a:cubicBezTo>
                <a:lnTo>
                  <a:pt x="8603" y="76588"/>
                </a:lnTo>
                <a:lnTo>
                  <a:pt x="57713" y="76588"/>
                </a:lnTo>
                <a:lnTo>
                  <a:pt x="57713" y="53198"/>
                </a:lnTo>
                <a:cubicBezTo>
                  <a:pt x="57713" y="49178"/>
                  <a:pt x="55921" y="45523"/>
                  <a:pt x="53770" y="42234"/>
                </a:cubicBezTo>
                <a:cubicBezTo>
                  <a:pt x="51978" y="40041"/>
                  <a:pt x="52336" y="37483"/>
                  <a:pt x="54487" y="36021"/>
                </a:cubicBezTo>
                <a:cubicBezTo>
                  <a:pt x="55921" y="34925"/>
                  <a:pt x="58789" y="35290"/>
                  <a:pt x="60223" y="36752"/>
                </a:cubicBezTo>
                <a:cubicBezTo>
                  <a:pt x="64166" y="41503"/>
                  <a:pt x="66317" y="47716"/>
                  <a:pt x="66317" y="53198"/>
                </a:cubicBezTo>
                <a:lnTo>
                  <a:pt x="66317" y="80608"/>
                </a:lnTo>
                <a:cubicBezTo>
                  <a:pt x="66317" y="83166"/>
                  <a:pt x="64166" y="85359"/>
                  <a:pt x="61657" y="85359"/>
                </a:cubicBezTo>
                <a:lnTo>
                  <a:pt x="4660" y="85359"/>
                </a:lnTo>
                <a:cubicBezTo>
                  <a:pt x="2151" y="85359"/>
                  <a:pt x="0" y="83166"/>
                  <a:pt x="0" y="80608"/>
                </a:cubicBezTo>
                <a:lnTo>
                  <a:pt x="0" y="53198"/>
                </a:lnTo>
                <a:cubicBezTo>
                  <a:pt x="0" y="47716"/>
                  <a:pt x="2151" y="41503"/>
                  <a:pt x="5735" y="36752"/>
                </a:cubicBezTo>
                <a:cubicBezTo>
                  <a:pt x="7528" y="35290"/>
                  <a:pt x="10037" y="34925"/>
                  <a:pt x="11829" y="36021"/>
                </a:cubicBezTo>
                <a:close/>
                <a:moveTo>
                  <a:pt x="129045" y="8630"/>
                </a:moveTo>
                <a:lnTo>
                  <a:pt x="96667" y="64728"/>
                </a:lnTo>
                <a:lnTo>
                  <a:pt x="129045" y="121544"/>
                </a:lnTo>
                <a:lnTo>
                  <a:pt x="277984" y="121544"/>
                </a:lnTo>
                <a:lnTo>
                  <a:pt x="277984" y="8630"/>
                </a:lnTo>
                <a:lnTo>
                  <a:pt x="129045" y="8630"/>
                </a:lnTo>
                <a:close/>
                <a:moveTo>
                  <a:pt x="34381" y="8626"/>
                </a:moveTo>
                <a:cubicBezTo>
                  <a:pt x="28938" y="8626"/>
                  <a:pt x="24584" y="13299"/>
                  <a:pt x="24584" y="19050"/>
                </a:cubicBezTo>
                <a:cubicBezTo>
                  <a:pt x="24584" y="24441"/>
                  <a:pt x="28938" y="29114"/>
                  <a:pt x="34381" y="29114"/>
                </a:cubicBezTo>
                <a:cubicBezTo>
                  <a:pt x="40186" y="29114"/>
                  <a:pt x="44541" y="24441"/>
                  <a:pt x="44541" y="19050"/>
                </a:cubicBezTo>
                <a:cubicBezTo>
                  <a:pt x="44541" y="13299"/>
                  <a:pt x="40186" y="8626"/>
                  <a:pt x="34381" y="8626"/>
                </a:cubicBezTo>
                <a:close/>
                <a:moveTo>
                  <a:pt x="126527" y="0"/>
                </a:moveTo>
                <a:lnTo>
                  <a:pt x="282301" y="0"/>
                </a:lnTo>
                <a:cubicBezTo>
                  <a:pt x="284820" y="0"/>
                  <a:pt x="286978" y="2157"/>
                  <a:pt x="286978" y="4675"/>
                </a:cubicBezTo>
                <a:lnTo>
                  <a:pt x="286978" y="125500"/>
                </a:lnTo>
                <a:cubicBezTo>
                  <a:pt x="286978" y="128017"/>
                  <a:pt x="284820" y="129815"/>
                  <a:pt x="282301" y="129815"/>
                </a:cubicBezTo>
                <a:lnTo>
                  <a:pt x="126527" y="129815"/>
                </a:lnTo>
                <a:cubicBezTo>
                  <a:pt x="124728" y="129815"/>
                  <a:pt x="123649" y="129096"/>
                  <a:pt x="122929" y="128017"/>
                </a:cubicBezTo>
                <a:lnTo>
                  <a:pt x="88033" y="67245"/>
                </a:lnTo>
                <a:cubicBezTo>
                  <a:pt x="87313" y="66166"/>
                  <a:pt x="87313" y="64008"/>
                  <a:pt x="88033" y="62930"/>
                </a:cubicBezTo>
                <a:lnTo>
                  <a:pt x="122929" y="2157"/>
                </a:lnTo>
                <a:cubicBezTo>
                  <a:pt x="123649" y="1079"/>
                  <a:pt x="124728" y="0"/>
                  <a:pt x="126527" y="0"/>
                </a:cubicBezTo>
                <a:close/>
                <a:moveTo>
                  <a:pt x="34381" y="0"/>
                </a:moveTo>
                <a:cubicBezTo>
                  <a:pt x="44904" y="0"/>
                  <a:pt x="53612" y="8626"/>
                  <a:pt x="53612" y="19050"/>
                </a:cubicBezTo>
                <a:cubicBezTo>
                  <a:pt x="53612" y="29473"/>
                  <a:pt x="44904" y="37740"/>
                  <a:pt x="34381" y="37740"/>
                </a:cubicBezTo>
                <a:cubicBezTo>
                  <a:pt x="24221" y="37740"/>
                  <a:pt x="15875" y="29473"/>
                  <a:pt x="15875" y="19050"/>
                </a:cubicBezTo>
                <a:cubicBezTo>
                  <a:pt x="15875" y="8626"/>
                  <a:pt x="24221" y="0"/>
                  <a:pt x="343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8" name="Freeform 970">
            <a:extLst>
              <a:ext uri="{FF2B5EF4-FFF2-40B4-BE49-F238E27FC236}">
                <a16:creationId xmlns:a16="http://schemas.microsoft.com/office/drawing/2014/main" xmlns="" id="{BF50A988-A6C6-2E4C-96DA-B0F93F5C7B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64010" y="3602205"/>
            <a:ext cx="506990" cy="555037"/>
          </a:xfrm>
          <a:custGeom>
            <a:avLst/>
            <a:gdLst>
              <a:gd name="T0" fmla="*/ 12516314 w 267928"/>
              <a:gd name="T1" fmla="*/ 32134122 h 293327"/>
              <a:gd name="T2" fmla="*/ 17554108 w 267928"/>
              <a:gd name="T3" fmla="*/ 33494188 h 293327"/>
              <a:gd name="T4" fmla="*/ 19162737 w 267928"/>
              <a:gd name="T5" fmla="*/ 31751577 h 293327"/>
              <a:gd name="T6" fmla="*/ 10949878 w 267928"/>
              <a:gd name="T7" fmla="*/ 28308523 h 293327"/>
              <a:gd name="T8" fmla="*/ 11500336 w 267928"/>
              <a:gd name="T9" fmla="*/ 30688936 h 293327"/>
              <a:gd name="T10" fmla="*/ 20686674 w 267928"/>
              <a:gd name="T11" fmla="*/ 30178702 h 293327"/>
              <a:gd name="T12" fmla="*/ 10949878 w 267928"/>
              <a:gd name="T13" fmla="*/ 28308523 h 293327"/>
              <a:gd name="T14" fmla="*/ 25766886 w 267928"/>
              <a:gd name="T15" fmla="*/ 12555330 h 293327"/>
              <a:gd name="T16" fmla="*/ 16078964 w 267928"/>
              <a:gd name="T17" fmla="*/ 22979059 h 293327"/>
              <a:gd name="T18" fmla="*/ 15359810 w 267928"/>
              <a:gd name="T19" fmla="*/ 22979059 h 293327"/>
              <a:gd name="T20" fmla="*/ 11213848 w 267928"/>
              <a:gd name="T21" fmla="*/ 18148699 h 293327"/>
              <a:gd name="T22" fmla="*/ 15698306 w 267928"/>
              <a:gd name="T23" fmla="*/ 21877339 h 293327"/>
              <a:gd name="T24" fmla="*/ 15739489 w 267928"/>
              <a:gd name="T25" fmla="*/ 8790036 h 293327"/>
              <a:gd name="T26" fmla="*/ 15739489 w 267928"/>
              <a:gd name="T27" fmla="*/ 9845840 h 293327"/>
              <a:gd name="T28" fmla="*/ 9387153 w 267928"/>
              <a:gd name="T29" fmla="*/ 15293819 h 293327"/>
              <a:gd name="T30" fmla="*/ 8924544 w 267928"/>
              <a:gd name="T31" fmla="*/ 14744703 h 293327"/>
              <a:gd name="T32" fmla="*/ 15860575 w 267928"/>
              <a:gd name="T33" fmla="*/ 5610795 h 293327"/>
              <a:gd name="T34" fmla="*/ 23988593 w 267928"/>
              <a:gd name="T35" fmla="*/ 10456421 h 293327"/>
              <a:gd name="T36" fmla="*/ 15860575 w 267928"/>
              <a:gd name="T37" fmla="*/ 6673371 h 293327"/>
              <a:gd name="T38" fmla="*/ 9256617 w 267928"/>
              <a:gd name="T39" fmla="*/ 22272825 h 293327"/>
              <a:gd name="T40" fmla="*/ 10949878 w 267928"/>
              <a:gd name="T41" fmla="*/ 27245891 h 293327"/>
              <a:gd name="T42" fmla="*/ 20686674 w 267928"/>
              <a:gd name="T43" fmla="*/ 26310907 h 293327"/>
              <a:gd name="T44" fmla="*/ 24962347 w 267928"/>
              <a:gd name="T45" fmla="*/ 17342138 h 293327"/>
              <a:gd name="T46" fmla="*/ 25978240 w 267928"/>
              <a:gd name="T47" fmla="*/ 17469573 h 293327"/>
              <a:gd name="T48" fmla="*/ 21744860 w 267928"/>
              <a:gd name="T49" fmla="*/ 26310907 h 293327"/>
              <a:gd name="T50" fmla="*/ 20178792 w 267928"/>
              <a:gd name="T51" fmla="*/ 31751577 h 293327"/>
              <a:gd name="T52" fmla="*/ 20136332 w 267928"/>
              <a:gd name="T53" fmla="*/ 32134122 h 293327"/>
              <a:gd name="T54" fmla="*/ 14082692 w 267928"/>
              <a:gd name="T55" fmla="*/ 34556757 h 293327"/>
              <a:gd name="T56" fmla="*/ 11500336 w 267928"/>
              <a:gd name="T57" fmla="*/ 31751577 h 293327"/>
              <a:gd name="T58" fmla="*/ 9891715 w 267928"/>
              <a:gd name="T59" fmla="*/ 26268204 h 293327"/>
              <a:gd name="T60" fmla="*/ 5615998 w 267928"/>
              <a:gd name="T61" fmla="*/ 15854551 h 293327"/>
              <a:gd name="T62" fmla="*/ 15797206 w 267928"/>
              <a:gd name="T63" fmla="*/ 0 h 293327"/>
              <a:gd name="T64" fmla="*/ 24775751 w 267928"/>
              <a:gd name="T65" fmla="*/ 28729787 h 293327"/>
              <a:gd name="T66" fmla="*/ 24182765 w 267928"/>
              <a:gd name="T67" fmla="*/ 27925896 h 293327"/>
              <a:gd name="T68" fmla="*/ 15797206 w 267928"/>
              <a:gd name="T69" fmla="*/ 1015758 h 293327"/>
              <a:gd name="T70" fmla="*/ 1058748 w 267928"/>
              <a:gd name="T71" fmla="*/ 30506849 h 293327"/>
              <a:gd name="T72" fmla="*/ 7453905 w 267928"/>
              <a:gd name="T73" fmla="*/ 31056833 h 293327"/>
              <a:gd name="T74" fmla="*/ 550429 w 267928"/>
              <a:gd name="T75" fmla="*/ 31564726 h 293327"/>
              <a:gd name="T76" fmla="*/ 0 w 267928"/>
              <a:gd name="T77" fmla="*/ 15782245 h 29332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67928" h="293327">
                <a:moveTo>
                  <a:pt x="106142" y="269515"/>
                </a:moveTo>
                <a:lnTo>
                  <a:pt x="106142" y="272762"/>
                </a:lnTo>
                <a:cubicBezTo>
                  <a:pt x="106142" y="279256"/>
                  <a:pt x="112245" y="284307"/>
                  <a:pt x="119425" y="284307"/>
                </a:cubicBezTo>
                <a:lnTo>
                  <a:pt x="148863" y="284307"/>
                </a:lnTo>
                <a:cubicBezTo>
                  <a:pt x="156402" y="284307"/>
                  <a:pt x="162505" y="279256"/>
                  <a:pt x="162505" y="272762"/>
                </a:cubicBezTo>
                <a:lnTo>
                  <a:pt x="162505" y="269515"/>
                </a:lnTo>
                <a:lnTo>
                  <a:pt x="106142" y="269515"/>
                </a:lnTo>
                <a:close/>
                <a:moveTo>
                  <a:pt x="92858" y="240290"/>
                </a:moveTo>
                <a:lnTo>
                  <a:pt x="92858" y="256165"/>
                </a:lnTo>
                <a:cubicBezTo>
                  <a:pt x="92858" y="258691"/>
                  <a:pt x="95013" y="260495"/>
                  <a:pt x="97526" y="260495"/>
                </a:cubicBezTo>
                <a:lnTo>
                  <a:pt x="171121" y="260495"/>
                </a:lnTo>
                <a:cubicBezTo>
                  <a:pt x="173634" y="260495"/>
                  <a:pt x="175429" y="258691"/>
                  <a:pt x="175429" y="256165"/>
                </a:cubicBezTo>
                <a:lnTo>
                  <a:pt x="175429" y="240290"/>
                </a:lnTo>
                <a:lnTo>
                  <a:pt x="92858" y="240290"/>
                </a:lnTo>
                <a:close/>
                <a:moveTo>
                  <a:pt x="212411" y="106573"/>
                </a:moveTo>
                <a:cubicBezTo>
                  <a:pt x="214205" y="104775"/>
                  <a:pt x="216716" y="104775"/>
                  <a:pt x="218510" y="106573"/>
                </a:cubicBezTo>
                <a:cubicBezTo>
                  <a:pt x="220303" y="108012"/>
                  <a:pt x="220303" y="110889"/>
                  <a:pt x="218510" y="113047"/>
                </a:cubicBezTo>
                <a:lnTo>
                  <a:pt x="136354" y="195052"/>
                </a:lnTo>
                <a:cubicBezTo>
                  <a:pt x="135278" y="196490"/>
                  <a:pt x="134202" y="196490"/>
                  <a:pt x="133126" y="196490"/>
                </a:cubicBezTo>
                <a:cubicBezTo>
                  <a:pt x="132049" y="196490"/>
                  <a:pt x="130973" y="196490"/>
                  <a:pt x="130255" y="195052"/>
                </a:cubicBezTo>
                <a:lnTo>
                  <a:pt x="95097" y="160524"/>
                </a:lnTo>
                <a:cubicBezTo>
                  <a:pt x="93662" y="158366"/>
                  <a:pt x="93662" y="155488"/>
                  <a:pt x="95097" y="154050"/>
                </a:cubicBezTo>
                <a:cubicBezTo>
                  <a:pt x="96891" y="152251"/>
                  <a:pt x="99761" y="152251"/>
                  <a:pt x="101196" y="154050"/>
                </a:cubicBezTo>
                <a:lnTo>
                  <a:pt x="133126" y="185700"/>
                </a:lnTo>
                <a:lnTo>
                  <a:pt x="212411" y="106573"/>
                </a:lnTo>
                <a:close/>
                <a:moveTo>
                  <a:pt x="133475" y="74613"/>
                </a:moveTo>
                <a:cubicBezTo>
                  <a:pt x="135972" y="74613"/>
                  <a:pt x="137756" y="76764"/>
                  <a:pt x="137756" y="79273"/>
                </a:cubicBezTo>
                <a:cubicBezTo>
                  <a:pt x="137756" y="81782"/>
                  <a:pt x="135972" y="83575"/>
                  <a:pt x="133475" y="83575"/>
                </a:cubicBezTo>
                <a:cubicBezTo>
                  <a:pt x="108503" y="83575"/>
                  <a:pt x="87811" y="101498"/>
                  <a:pt x="83887" y="126232"/>
                </a:cubicBezTo>
                <a:cubicBezTo>
                  <a:pt x="83530" y="128383"/>
                  <a:pt x="81747" y="129817"/>
                  <a:pt x="79606" y="129817"/>
                </a:cubicBezTo>
                <a:cubicBezTo>
                  <a:pt x="79606" y="129817"/>
                  <a:pt x="79249" y="129817"/>
                  <a:pt x="78893" y="129817"/>
                </a:cubicBezTo>
                <a:cubicBezTo>
                  <a:pt x="76395" y="129458"/>
                  <a:pt x="74612" y="127666"/>
                  <a:pt x="75682" y="125157"/>
                </a:cubicBezTo>
                <a:cubicBezTo>
                  <a:pt x="79963" y="95762"/>
                  <a:pt x="104222" y="74613"/>
                  <a:pt x="133475" y="74613"/>
                </a:cubicBezTo>
                <a:close/>
                <a:moveTo>
                  <a:pt x="134503" y="47625"/>
                </a:moveTo>
                <a:cubicBezTo>
                  <a:pt x="162505" y="47625"/>
                  <a:pt x="187634" y="60253"/>
                  <a:pt x="204148" y="82622"/>
                </a:cubicBezTo>
                <a:cubicBezTo>
                  <a:pt x="205584" y="84065"/>
                  <a:pt x="204866" y="86952"/>
                  <a:pt x="203430" y="88756"/>
                </a:cubicBezTo>
                <a:cubicBezTo>
                  <a:pt x="201276" y="89838"/>
                  <a:pt x="198404" y="89477"/>
                  <a:pt x="196968" y="88034"/>
                </a:cubicBezTo>
                <a:cubicBezTo>
                  <a:pt x="182249" y="67469"/>
                  <a:pt x="159274" y="56645"/>
                  <a:pt x="134503" y="56645"/>
                </a:cubicBezTo>
                <a:cubicBezTo>
                  <a:pt x="91781" y="56645"/>
                  <a:pt x="56241" y="91281"/>
                  <a:pt x="56241" y="134577"/>
                </a:cubicBezTo>
                <a:cubicBezTo>
                  <a:pt x="56241" y="155142"/>
                  <a:pt x="64498" y="174625"/>
                  <a:pt x="78499" y="189057"/>
                </a:cubicBezTo>
                <a:cubicBezTo>
                  <a:pt x="87474" y="198438"/>
                  <a:pt x="92858" y="210705"/>
                  <a:pt x="92858" y="222972"/>
                </a:cubicBezTo>
                <a:lnTo>
                  <a:pt x="92858" y="231270"/>
                </a:lnTo>
                <a:lnTo>
                  <a:pt x="175429" y="231270"/>
                </a:lnTo>
                <a:lnTo>
                  <a:pt x="175429" y="223333"/>
                </a:lnTo>
                <a:cubicBezTo>
                  <a:pt x="175429" y="211066"/>
                  <a:pt x="180813" y="199520"/>
                  <a:pt x="190147" y="189418"/>
                </a:cubicBezTo>
                <a:cubicBezTo>
                  <a:pt x="201276" y="177872"/>
                  <a:pt x="209174" y="163080"/>
                  <a:pt x="211687" y="147205"/>
                </a:cubicBezTo>
                <a:cubicBezTo>
                  <a:pt x="212046" y="144679"/>
                  <a:pt x="213841" y="142875"/>
                  <a:pt x="216354" y="143597"/>
                </a:cubicBezTo>
                <a:cubicBezTo>
                  <a:pt x="218867" y="143597"/>
                  <a:pt x="220303" y="145762"/>
                  <a:pt x="220303" y="148287"/>
                </a:cubicBezTo>
                <a:cubicBezTo>
                  <a:pt x="217431" y="166327"/>
                  <a:pt x="209174" y="182563"/>
                  <a:pt x="196250" y="195551"/>
                </a:cubicBezTo>
                <a:cubicBezTo>
                  <a:pt x="188711" y="203850"/>
                  <a:pt x="184403" y="213591"/>
                  <a:pt x="184403" y="223333"/>
                </a:cubicBezTo>
                <a:lnTo>
                  <a:pt x="184403" y="256165"/>
                </a:lnTo>
                <a:cubicBezTo>
                  <a:pt x="184403" y="263381"/>
                  <a:pt x="178300" y="269515"/>
                  <a:pt x="171121" y="269515"/>
                </a:cubicBezTo>
                <a:lnTo>
                  <a:pt x="170762" y="269515"/>
                </a:lnTo>
                <a:lnTo>
                  <a:pt x="170762" y="272762"/>
                </a:lnTo>
                <a:cubicBezTo>
                  <a:pt x="170762" y="284307"/>
                  <a:pt x="161069" y="293327"/>
                  <a:pt x="148863" y="293327"/>
                </a:cubicBezTo>
                <a:lnTo>
                  <a:pt x="119425" y="293327"/>
                </a:lnTo>
                <a:cubicBezTo>
                  <a:pt x="107219" y="293327"/>
                  <a:pt x="97526" y="284307"/>
                  <a:pt x="97526" y="272762"/>
                </a:cubicBezTo>
                <a:lnTo>
                  <a:pt x="97526" y="269515"/>
                </a:lnTo>
                <a:cubicBezTo>
                  <a:pt x="89628" y="269515"/>
                  <a:pt x="83884" y="263381"/>
                  <a:pt x="83884" y="256165"/>
                </a:cubicBezTo>
                <a:lnTo>
                  <a:pt x="83884" y="222972"/>
                </a:lnTo>
                <a:cubicBezTo>
                  <a:pt x="83884" y="212870"/>
                  <a:pt x="79935" y="203489"/>
                  <a:pt x="72037" y="195191"/>
                </a:cubicBezTo>
                <a:cubicBezTo>
                  <a:pt x="56241" y="178955"/>
                  <a:pt x="47625" y="157307"/>
                  <a:pt x="47625" y="134577"/>
                </a:cubicBezTo>
                <a:cubicBezTo>
                  <a:pt x="47625" y="86591"/>
                  <a:pt x="86756" y="47625"/>
                  <a:pt x="134503" y="47625"/>
                </a:cubicBezTo>
                <a:close/>
                <a:moveTo>
                  <a:pt x="133964" y="0"/>
                </a:moveTo>
                <a:cubicBezTo>
                  <a:pt x="207950" y="0"/>
                  <a:pt x="267928" y="60338"/>
                  <a:pt x="267928" y="133964"/>
                </a:cubicBezTo>
                <a:cubicBezTo>
                  <a:pt x="267928" y="177781"/>
                  <a:pt x="246020" y="218725"/>
                  <a:pt x="210105" y="243866"/>
                </a:cubicBezTo>
                <a:cubicBezTo>
                  <a:pt x="208309" y="245661"/>
                  <a:pt x="205436" y="244943"/>
                  <a:pt x="203999" y="243147"/>
                </a:cubicBezTo>
                <a:cubicBezTo>
                  <a:pt x="202562" y="240992"/>
                  <a:pt x="202921" y="238478"/>
                  <a:pt x="205076" y="237042"/>
                </a:cubicBezTo>
                <a:cubicBezTo>
                  <a:pt x="238837" y="212978"/>
                  <a:pt x="258949" y="174908"/>
                  <a:pt x="258949" y="133964"/>
                </a:cubicBezTo>
                <a:cubicBezTo>
                  <a:pt x="258949" y="65366"/>
                  <a:pt x="202921" y="8620"/>
                  <a:pt x="133964" y="8620"/>
                </a:cubicBezTo>
                <a:cubicBezTo>
                  <a:pt x="65006" y="8620"/>
                  <a:pt x="8979" y="65366"/>
                  <a:pt x="8979" y="133964"/>
                </a:cubicBezTo>
                <a:lnTo>
                  <a:pt x="8979" y="258950"/>
                </a:lnTo>
                <a:lnTo>
                  <a:pt x="58542" y="258950"/>
                </a:lnTo>
                <a:cubicBezTo>
                  <a:pt x="61056" y="258950"/>
                  <a:pt x="63211" y="261105"/>
                  <a:pt x="63211" y="263619"/>
                </a:cubicBezTo>
                <a:cubicBezTo>
                  <a:pt x="63211" y="266133"/>
                  <a:pt x="61056" y="267929"/>
                  <a:pt x="58542" y="267929"/>
                </a:cubicBezTo>
                <a:lnTo>
                  <a:pt x="4669" y="267929"/>
                </a:lnTo>
                <a:cubicBezTo>
                  <a:pt x="2155" y="267929"/>
                  <a:pt x="0" y="266133"/>
                  <a:pt x="0" y="263619"/>
                </a:cubicBezTo>
                <a:lnTo>
                  <a:pt x="0" y="133964"/>
                </a:lnTo>
                <a:cubicBezTo>
                  <a:pt x="0" y="60338"/>
                  <a:pt x="59978" y="0"/>
                  <a:pt x="1339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44A1B7B-03A2-45AD-8D07-D3EE4091CC56}"/>
              </a:ext>
            </a:extLst>
          </p:cNvPr>
          <p:cNvSpPr txBox="1"/>
          <p:nvPr/>
        </p:nvSpPr>
        <p:spPr>
          <a:xfrm>
            <a:off x="2574970" y="1128723"/>
            <a:ext cx="3628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pc="113" dirty="0">
                <a:solidFill>
                  <a:schemeClr val="accent2"/>
                </a:solidFill>
                <a:latin typeface="Poppins Light" pitchFamily="2" charset="77"/>
                <a:cs typeface="Poppins Light" pitchFamily="2" charset="77"/>
              </a:rPr>
              <a:t>In terms of Section 3 of the MDDA Act, 2002</a:t>
            </a:r>
          </a:p>
        </p:txBody>
      </p:sp>
    </p:spTree>
    <p:extLst>
      <p:ext uri="{BB962C8B-B14F-4D97-AF65-F5344CB8AC3E}">
        <p14:creationId xmlns:p14="http://schemas.microsoft.com/office/powerpoint/2010/main" xmlns="" val="264080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>
            <a:extLst>
              <a:ext uri="{FF2B5EF4-FFF2-40B4-BE49-F238E27FC236}">
                <a16:creationId xmlns:a16="http://schemas.microsoft.com/office/drawing/2014/main" xmlns="" id="{5D1537C3-6A35-D84D-A993-397AFEEA377A}"/>
              </a:ext>
            </a:extLst>
          </p:cNvPr>
          <p:cNvSpPr>
            <a:spLocks/>
          </p:cNvSpPr>
          <p:nvPr/>
        </p:nvSpPr>
        <p:spPr bwMode="auto">
          <a:xfrm>
            <a:off x="1053687" y="2085683"/>
            <a:ext cx="2475461" cy="3195325"/>
          </a:xfrm>
          <a:custGeom>
            <a:avLst/>
            <a:gdLst>
              <a:gd name="T0" fmla="*/ 3301058 w 21573"/>
              <a:gd name="T1" fmla="*/ 4260722 h 21596"/>
              <a:gd name="T2" fmla="*/ 3301058 w 21573"/>
              <a:gd name="T3" fmla="*/ 4260722 h 21596"/>
              <a:gd name="T4" fmla="*/ 3301058 w 21573"/>
              <a:gd name="T5" fmla="*/ 4260722 h 21596"/>
              <a:gd name="T6" fmla="*/ 3301058 w 21573"/>
              <a:gd name="T7" fmla="*/ 4260722 h 21596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73" h="21596" extrusionOk="0">
                <a:moveTo>
                  <a:pt x="16988" y="161"/>
                </a:moveTo>
                <a:cubicBezTo>
                  <a:pt x="17069" y="251"/>
                  <a:pt x="17141" y="345"/>
                  <a:pt x="17202" y="444"/>
                </a:cubicBezTo>
                <a:cubicBezTo>
                  <a:pt x="17267" y="549"/>
                  <a:pt x="17320" y="658"/>
                  <a:pt x="17374" y="766"/>
                </a:cubicBezTo>
                <a:cubicBezTo>
                  <a:pt x="17491" y="1004"/>
                  <a:pt x="17609" y="1242"/>
                  <a:pt x="17727" y="1480"/>
                </a:cubicBezTo>
                <a:cubicBezTo>
                  <a:pt x="17950" y="1923"/>
                  <a:pt x="18175" y="2366"/>
                  <a:pt x="18393" y="2810"/>
                </a:cubicBezTo>
                <a:cubicBezTo>
                  <a:pt x="18832" y="3701"/>
                  <a:pt x="19244" y="4598"/>
                  <a:pt x="19627" y="5502"/>
                </a:cubicBezTo>
                <a:cubicBezTo>
                  <a:pt x="20487" y="7531"/>
                  <a:pt x="21207" y="9607"/>
                  <a:pt x="21466" y="11747"/>
                </a:cubicBezTo>
                <a:cubicBezTo>
                  <a:pt x="21573" y="12629"/>
                  <a:pt x="21600" y="13517"/>
                  <a:pt x="21547" y="14403"/>
                </a:cubicBezTo>
                <a:cubicBezTo>
                  <a:pt x="21135" y="13190"/>
                  <a:pt x="19991" y="12208"/>
                  <a:pt x="18480" y="11768"/>
                </a:cubicBezTo>
                <a:cubicBezTo>
                  <a:pt x="15508" y="10900"/>
                  <a:pt x="12440" y="12228"/>
                  <a:pt x="9862" y="13780"/>
                </a:cubicBezTo>
                <a:cubicBezTo>
                  <a:pt x="8949" y="14330"/>
                  <a:pt x="8061" y="14902"/>
                  <a:pt x="7209" y="15505"/>
                </a:cubicBezTo>
                <a:cubicBezTo>
                  <a:pt x="6338" y="16122"/>
                  <a:pt x="5507" y="16771"/>
                  <a:pt x="4695" y="17433"/>
                </a:cubicBezTo>
                <a:cubicBezTo>
                  <a:pt x="3057" y="18767"/>
                  <a:pt x="1490" y="20156"/>
                  <a:pt x="0" y="21596"/>
                </a:cubicBezTo>
                <a:lnTo>
                  <a:pt x="16000" y="234"/>
                </a:lnTo>
                <a:cubicBezTo>
                  <a:pt x="16115" y="85"/>
                  <a:pt x="16324" y="-4"/>
                  <a:pt x="16548" y="1"/>
                </a:cubicBezTo>
                <a:cubicBezTo>
                  <a:pt x="16717" y="4"/>
                  <a:pt x="16876" y="62"/>
                  <a:pt x="16988" y="1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9050" tIns="19050" rIns="19050" bIns="19050" anchor="ctr"/>
          <a:lstStyle/>
          <a:p>
            <a:endParaRPr lang="en-US" sz="1350" dirty="0">
              <a:latin typeface="Lato Light" panose="020F0502020204030203" pitchFamily="34" charset="0"/>
            </a:endParaRPr>
          </a:p>
        </p:txBody>
      </p:sp>
      <p:sp>
        <p:nvSpPr>
          <p:cNvPr id="6" name="Фигура">
            <a:extLst>
              <a:ext uri="{FF2B5EF4-FFF2-40B4-BE49-F238E27FC236}">
                <a16:creationId xmlns:a16="http://schemas.microsoft.com/office/drawing/2014/main" xmlns="" id="{3F062386-9970-D846-AC2A-1D095008CDC1}"/>
              </a:ext>
            </a:extLst>
          </p:cNvPr>
          <p:cNvSpPr/>
          <p:nvPr/>
        </p:nvSpPr>
        <p:spPr bwMode="auto">
          <a:xfrm>
            <a:off x="2804620" y="2315474"/>
            <a:ext cx="2150269" cy="3203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567" extrusionOk="0">
                <a:moveTo>
                  <a:pt x="3512" y="0"/>
                </a:moveTo>
                <a:cubicBezTo>
                  <a:pt x="4175" y="1156"/>
                  <a:pt x="4788" y="2315"/>
                  <a:pt x="5355" y="3476"/>
                </a:cubicBezTo>
                <a:cubicBezTo>
                  <a:pt x="5923" y="4639"/>
                  <a:pt x="6444" y="5805"/>
                  <a:pt x="6856" y="6984"/>
                </a:cubicBezTo>
                <a:cubicBezTo>
                  <a:pt x="7297" y="8245"/>
                  <a:pt x="7619" y="9556"/>
                  <a:pt x="7767" y="10855"/>
                </a:cubicBezTo>
                <a:cubicBezTo>
                  <a:pt x="7914" y="12154"/>
                  <a:pt x="7886" y="13460"/>
                  <a:pt x="7238" y="14730"/>
                </a:cubicBezTo>
                <a:cubicBezTo>
                  <a:pt x="6912" y="15368"/>
                  <a:pt x="6429" y="15966"/>
                  <a:pt x="5737" y="16449"/>
                </a:cubicBezTo>
                <a:cubicBezTo>
                  <a:pt x="4261" y="17477"/>
                  <a:pt x="2052" y="17874"/>
                  <a:pt x="0" y="17469"/>
                </a:cubicBezTo>
                <a:cubicBezTo>
                  <a:pt x="736" y="17795"/>
                  <a:pt x="1499" y="18092"/>
                  <a:pt x="2286" y="18360"/>
                </a:cubicBezTo>
                <a:cubicBezTo>
                  <a:pt x="3025" y="18611"/>
                  <a:pt x="3785" y="18836"/>
                  <a:pt x="4555" y="19043"/>
                </a:cubicBezTo>
                <a:cubicBezTo>
                  <a:pt x="7143" y="19737"/>
                  <a:pt x="9835" y="20226"/>
                  <a:pt x="12548" y="20628"/>
                </a:cubicBezTo>
                <a:cubicBezTo>
                  <a:pt x="15191" y="21019"/>
                  <a:pt x="17864" y="21329"/>
                  <a:pt x="20558" y="21557"/>
                </a:cubicBezTo>
                <a:cubicBezTo>
                  <a:pt x="20900" y="21600"/>
                  <a:pt x="21247" y="21498"/>
                  <a:pt x="21431" y="21299"/>
                </a:cubicBezTo>
                <a:cubicBezTo>
                  <a:pt x="21587" y="21132"/>
                  <a:pt x="21600" y="20921"/>
                  <a:pt x="21465" y="20746"/>
                </a:cubicBezTo>
                <a:lnTo>
                  <a:pt x="3512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7" name="Фигура">
            <a:extLst>
              <a:ext uri="{FF2B5EF4-FFF2-40B4-BE49-F238E27FC236}">
                <a16:creationId xmlns:a16="http://schemas.microsoft.com/office/drawing/2014/main" xmlns="" id="{94588E0D-6B65-7F42-BD54-50A55B21A3D8}"/>
              </a:ext>
            </a:extLst>
          </p:cNvPr>
          <p:cNvSpPr/>
          <p:nvPr/>
        </p:nvSpPr>
        <p:spPr bwMode="auto">
          <a:xfrm>
            <a:off x="996061" y="3941868"/>
            <a:ext cx="3652242" cy="1599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5" h="21600" extrusionOk="0">
                <a:moveTo>
                  <a:pt x="9295" y="0"/>
                </a:moveTo>
                <a:cubicBezTo>
                  <a:pt x="8433" y="1842"/>
                  <a:pt x="8085" y="4539"/>
                  <a:pt x="8321" y="7079"/>
                </a:cubicBezTo>
                <a:cubicBezTo>
                  <a:pt x="8604" y="10122"/>
                  <a:pt x="9656" y="12421"/>
                  <a:pt x="10863" y="14178"/>
                </a:cubicBezTo>
                <a:cubicBezTo>
                  <a:pt x="11665" y="15344"/>
                  <a:pt x="12514" y="16273"/>
                  <a:pt x="13379" y="17055"/>
                </a:cubicBezTo>
                <a:cubicBezTo>
                  <a:pt x="14701" y="18250"/>
                  <a:pt x="16077" y="19120"/>
                  <a:pt x="17471" y="19853"/>
                </a:cubicBezTo>
                <a:cubicBezTo>
                  <a:pt x="18819" y="20562"/>
                  <a:pt x="20187" y="21146"/>
                  <a:pt x="21575" y="21600"/>
                </a:cubicBezTo>
                <a:lnTo>
                  <a:pt x="372" y="21590"/>
                </a:lnTo>
                <a:cubicBezTo>
                  <a:pt x="215" y="21557"/>
                  <a:pt x="80" y="21320"/>
                  <a:pt x="25" y="20981"/>
                </a:cubicBezTo>
                <a:cubicBezTo>
                  <a:pt x="-25" y="20669"/>
                  <a:pt x="1" y="20319"/>
                  <a:pt x="94" y="20064"/>
                </a:cubicBezTo>
                <a:cubicBezTo>
                  <a:pt x="851" y="17813"/>
                  <a:pt x="1636" y="15613"/>
                  <a:pt x="2448" y="13466"/>
                </a:cubicBezTo>
                <a:cubicBezTo>
                  <a:pt x="3470" y="10769"/>
                  <a:pt x="4534" y="8159"/>
                  <a:pt x="5694" y="5782"/>
                </a:cubicBezTo>
                <a:cubicBezTo>
                  <a:pt x="6253" y="4638"/>
                  <a:pt x="6833" y="3549"/>
                  <a:pt x="7446" y="2560"/>
                </a:cubicBezTo>
                <a:cubicBezTo>
                  <a:pt x="8035" y="1611"/>
                  <a:pt x="8652" y="755"/>
                  <a:pt x="9295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22" name="Freeform 797">
            <a:extLst>
              <a:ext uri="{FF2B5EF4-FFF2-40B4-BE49-F238E27FC236}">
                <a16:creationId xmlns:a16="http://schemas.microsoft.com/office/drawing/2014/main" xmlns="" id="{D62561EB-8F6B-744B-BE4C-103BD4DEA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480" y="4083082"/>
            <a:ext cx="345468" cy="345468"/>
          </a:xfrm>
          <a:custGeom>
            <a:avLst/>
            <a:gdLst/>
            <a:ahLst/>
            <a:cxnLst/>
            <a:rect l="0" t="0" r="r" b="b"/>
            <a:pathLst>
              <a:path w="304441" h="304440">
                <a:moveTo>
                  <a:pt x="60238" y="239712"/>
                </a:moveTo>
                <a:lnTo>
                  <a:pt x="169589" y="239712"/>
                </a:lnTo>
                <a:cubicBezTo>
                  <a:pt x="172107" y="239712"/>
                  <a:pt x="174265" y="241544"/>
                  <a:pt x="174265" y="244108"/>
                </a:cubicBezTo>
                <a:cubicBezTo>
                  <a:pt x="174265" y="246673"/>
                  <a:pt x="172107" y="248871"/>
                  <a:pt x="169589" y="248871"/>
                </a:cubicBezTo>
                <a:lnTo>
                  <a:pt x="60238" y="248871"/>
                </a:lnTo>
                <a:cubicBezTo>
                  <a:pt x="57720" y="248871"/>
                  <a:pt x="55562" y="246673"/>
                  <a:pt x="55562" y="244108"/>
                </a:cubicBezTo>
                <a:cubicBezTo>
                  <a:pt x="55562" y="241544"/>
                  <a:pt x="57720" y="239712"/>
                  <a:pt x="60238" y="239712"/>
                </a:cubicBezTo>
                <a:close/>
                <a:moveTo>
                  <a:pt x="60222" y="198437"/>
                </a:moveTo>
                <a:lnTo>
                  <a:pt x="128690" y="198437"/>
                </a:lnTo>
                <a:cubicBezTo>
                  <a:pt x="131199" y="198437"/>
                  <a:pt x="132992" y="200554"/>
                  <a:pt x="132992" y="203023"/>
                </a:cubicBezTo>
                <a:cubicBezTo>
                  <a:pt x="132992" y="205493"/>
                  <a:pt x="131199" y="207609"/>
                  <a:pt x="128690" y="207609"/>
                </a:cubicBezTo>
                <a:lnTo>
                  <a:pt x="60222" y="207609"/>
                </a:lnTo>
                <a:cubicBezTo>
                  <a:pt x="57713" y="207609"/>
                  <a:pt x="55562" y="205493"/>
                  <a:pt x="55562" y="203023"/>
                </a:cubicBezTo>
                <a:cubicBezTo>
                  <a:pt x="55562" y="200554"/>
                  <a:pt x="57713" y="198437"/>
                  <a:pt x="60222" y="198437"/>
                </a:cubicBezTo>
                <a:close/>
                <a:moveTo>
                  <a:pt x="60252" y="157162"/>
                </a:moveTo>
                <a:lnTo>
                  <a:pt x="82261" y="157162"/>
                </a:lnTo>
                <a:cubicBezTo>
                  <a:pt x="84786" y="157162"/>
                  <a:pt x="86951" y="159279"/>
                  <a:pt x="86951" y="161748"/>
                </a:cubicBezTo>
                <a:cubicBezTo>
                  <a:pt x="86951" y="164218"/>
                  <a:pt x="84786" y="166334"/>
                  <a:pt x="82261" y="166334"/>
                </a:cubicBezTo>
                <a:lnTo>
                  <a:pt x="60252" y="166334"/>
                </a:lnTo>
                <a:cubicBezTo>
                  <a:pt x="57727" y="166334"/>
                  <a:pt x="55562" y="164218"/>
                  <a:pt x="55562" y="161748"/>
                </a:cubicBezTo>
                <a:cubicBezTo>
                  <a:pt x="55562" y="159279"/>
                  <a:pt x="57727" y="157162"/>
                  <a:pt x="60252" y="157162"/>
                </a:cubicBezTo>
                <a:close/>
                <a:moveTo>
                  <a:pt x="77997" y="117813"/>
                </a:moveTo>
                <a:cubicBezTo>
                  <a:pt x="38100" y="130783"/>
                  <a:pt x="9345" y="164289"/>
                  <a:pt x="9345" y="203560"/>
                </a:cubicBezTo>
                <a:cubicBezTo>
                  <a:pt x="9345" y="220854"/>
                  <a:pt x="14737" y="237427"/>
                  <a:pt x="25520" y="251838"/>
                </a:cubicBezTo>
                <a:cubicBezTo>
                  <a:pt x="26239" y="253280"/>
                  <a:pt x="26598" y="254721"/>
                  <a:pt x="25879" y="256162"/>
                </a:cubicBezTo>
                <a:lnTo>
                  <a:pt x="17253" y="288227"/>
                </a:lnTo>
                <a:lnTo>
                  <a:pt x="53915" y="279941"/>
                </a:lnTo>
                <a:cubicBezTo>
                  <a:pt x="54634" y="279941"/>
                  <a:pt x="54634" y="279941"/>
                  <a:pt x="54993" y="279941"/>
                </a:cubicBezTo>
                <a:cubicBezTo>
                  <a:pt x="56072" y="279941"/>
                  <a:pt x="56431" y="280301"/>
                  <a:pt x="57509" y="280661"/>
                </a:cubicBezTo>
                <a:cubicBezTo>
                  <a:pt x="74403" y="290029"/>
                  <a:pt x="93812" y="295073"/>
                  <a:pt x="113940" y="295073"/>
                </a:cubicBezTo>
                <a:cubicBezTo>
                  <a:pt x="171810" y="295073"/>
                  <a:pt x="218895" y="254000"/>
                  <a:pt x="218895" y="203560"/>
                </a:cubicBezTo>
                <a:cubicBezTo>
                  <a:pt x="218895" y="201759"/>
                  <a:pt x="218895" y="200318"/>
                  <a:pt x="218536" y="198516"/>
                </a:cubicBezTo>
                <a:cubicBezTo>
                  <a:pt x="209550" y="200678"/>
                  <a:pt x="199845" y="201759"/>
                  <a:pt x="190500" y="201759"/>
                </a:cubicBezTo>
                <a:cubicBezTo>
                  <a:pt x="134069" y="201759"/>
                  <a:pt x="87342" y="165731"/>
                  <a:pt x="77997" y="117813"/>
                </a:cubicBezTo>
                <a:close/>
                <a:moveTo>
                  <a:pt x="164141" y="58512"/>
                </a:moveTo>
                <a:cubicBezTo>
                  <a:pt x="148636" y="58512"/>
                  <a:pt x="136376" y="70673"/>
                  <a:pt x="136376" y="86053"/>
                </a:cubicBezTo>
                <a:cubicBezTo>
                  <a:pt x="136376" y="116456"/>
                  <a:pt x="181089" y="147574"/>
                  <a:pt x="191907" y="154727"/>
                </a:cubicBezTo>
                <a:cubicBezTo>
                  <a:pt x="203086" y="147574"/>
                  <a:pt x="247439" y="116456"/>
                  <a:pt x="247439" y="86053"/>
                </a:cubicBezTo>
                <a:cubicBezTo>
                  <a:pt x="247439" y="70673"/>
                  <a:pt x="234818" y="58512"/>
                  <a:pt x="219673" y="58512"/>
                </a:cubicBezTo>
                <a:cubicBezTo>
                  <a:pt x="209937" y="58512"/>
                  <a:pt x="200922" y="63519"/>
                  <a:pt x="195874" y="72104"/>
                </a:cubicBezTo>
                <a:cubicBezTo>
                  <a:pt x="194432" y="74965"/>
                  <a:pt x="189383" y="74965"/>
                  <a:pt x="187941" y="72104"/>
                </a:cubicBezTo>
                <a:cubicBezTo>
                  <a:pt x="182892" y="63519"/>
                  <a:pt x="173878" y="58512"/>
                  <a:pt x="164141" y="58512"/>
                </a:cubicBezTo>
                <a:close/>
                <a:moveTo>
                  <a:pt x="164141" y="49212"/>
                </a:moveTo>
                <a:cubicBezTo>
                  <a:pt x="174599" y="49212"/>
                  <a:pt x="185056" y="53862"/>
                  <a:pt x="191907" y="62089"/>
                </a:cubicBezTo>
                <a:cubicBezTo>
                  <a:pt x="198759" y="53862"/>
                  <a:pt x="209216" y="49212"/>
                  <a:pt x="219673" y="49212"/>
                </a:cubicBezTo>
                <a:cubicBezTo>
                  <a:pt x="239867" y="49212"/>
                  <a:pt x="256815" y="65665"/>
                  <a:pt x="256815" y="86053"/>
                </a:cubicBezTo>
                <a:cubicBezTo>
                  <a:pt x="256815" y="125755"/>
                  <a:pt x="196595" y="162596"/>
                  <a:pt x="194432" y="164027"/>
                </a:cubicBezTo>
                <a:cubicBezTo>
                  <a:pt x="193710" y="164385"/>
                  <a:pt x="192629" y="164742"/>
                  <a:pt x="191907" y="164742"/>
                </a:cubicBezTo>
                <a:cubicBezTo>
                  <a:pt x="191186" y="164742"/>
                  <a:pt x="190104" y="164385"/>
                  <a:pt x="189383" y="164027"/>
                </a:cubicBezTo>
                <a:cubicBezTo>
                  <a:pt x="186859" y="162596"/>
                  <a:pt x="127000" y="125755"/>
                  <a:pt x="127000" y="86053"/>
                </a:cubicBezTo>
                <a:cubicBezTo>
                  <a:pt x="127000" y="65665"/>
                  <a:pt x="143588" y="49212"/>
                  <a:pt x="164141" y="49212"/>
                </a:cubicBezTo>
                <a:close/>
                <a:moveTo>
                  <a:pt x="190500" y="9367"/>
                </a:moveTo>
                <a:cubicBezTo>
                  <a:pt x="132991" y="9367"/>
                  <a:pt x="85905" y="50440"/>
                  <a:pt x="85905" y="101240"/>
                </a:cubicBezTo>
                <a:cubicBezTo>
                  <a:pt x="85905" y="151680"/>
                  <a:pt x="132991" y="192752"/>
                  <a:pt x="190500" y="192752"/>
                </a:cubicBezTo>
                <a:cubicBezTo>
                  <a:pt x="210628" y="192752"/>
                  <a:pt x="230038" y="187348"/>
                  <a:pt x="247291" y="177620"/>
                </a:cubicBezTo>
                <a:cubicBezTo>
                  <a:pt x="248010" y="177260"/>
                  <a:pt x="249447" y="177260"/>
                  <a:pt x="250526" y="177260"/>
                </a:cubicBezTo>
                <a:lnTo>
                  <a:pt x="287188" y="185546"/>
                </a:lnTo>
                <a:lnTo>
                  <a:pt x="278561" y="153841"/>
                </a:lnTo>
                <a:cubicBezTo>
                  <a:pt x="278202" y="152400"/>
                  <a:pt x="278561" y="150599"/>
                  <a:pt x="278921" y="149878"/>
                </a:cubicBezTo>
                <a:cubicBezTo>
                  <a:pt x="289704" y="135107"/>
                  <a:pt x="295095" y="118173"/>
                  <a:pt x="295095" y="101240"/>
                </a:cubicBezTo>
                <a:cubicBezTo>
                  <a:pt x="295095" y="50440"/>
                  <a:pt x="248369" y="9367"/>
                  <a:pt x="190500" y="9367"/>
                </a:cubicBezTo>
                <a:close/>
                <a:moveTo>
                  <a:pt x="190500" y="0"/>
                </a:moveTo>
                <a:cubicBezTo>
                  <a:pt x="253401" y="0"/>
                  <a:pt x="304441" y="45396"/>
                  <a:pt x="304441" y="101240"/>
                </a:cubicBezTo>
                <a:cubicBezTo>
                  <a:pt x="304441" y="119614"/>
                  <a:pt x="298690" y="137629"/>
                  <a:pt x="287907" y="153481"/>
                </a:cubicBezTo>
                <a:lnTo>
                  <a:pt x="298330" y="190230"/>
                </a:lnTo>
                <a:cubicBezTo>
                  <a:pt x="298690" y="192031"/>
                  <a:pt x="298330" y="193472"/>
                  <a:pt x="297252" y="194553"/>
                </a:cubicBezTo>
                <a:cubicBezTo>
                  <a:pt x="296174" y="195994"/>
                  <a:pt x="294377" y="196355"/>
                  <a:pt x="292939" y="196355"/>
                </a:cubicBezTo>
                <a:lnTo>
                  <a:pt x="250166" y="186627"/>
                </a:lnTo>
                <a:cubicBezTo>
                  <a:pt x="242977" y="190590"/>
                  <a:pt x="235429" y="193833"/>
                  <a:pt x="227522" y="196355"/>
                </a:cubicBezTo>
                <a:cubicBezTo>
                  <a:pt x="227881" y="198516"/>
                  <a:pt x="227881" y="201038"/>
                  <a:pt x="227881" y="203560"/>
                </a:cubicBezTo>
                <a:cubicBezTo>
                  <a:pt x="227881" y="259044"/>
                  <a:pt x="176842" y="304440"/>
                  <a:pt x="113940" y="304440"/>
                </a:cubicBezTo>
                <a:cubicBezTo>
                  <a:pt x="92734" y="304440"/>
                  <a:pt x="72246" y="299036"/>
                  <a:pt x="54274" y="289308"/>
                </a:cubicBezTo>
                <a:lnTo>
                  <a:pt x="11861" y="298675"/>
                </a:lnTo>
                <a:cubicBezTo>
                  <a:pt x="10064" y="299036"/>
                  <a:pt x="8267" y="298675"/>
                  <a:pt x="7189" y="297595"/>
                </a:cubicBezTo>
                <a:cubicBezTo>
                  <a:pt x="6110" y="296153"/>
                  <a:pt x="5751" y="294712"/>
                  <a:pt x="6110" y="292911"/>
                </a:cubicBezTo>
                <a:lnTo>
                  <a:pt x="16534" y="255441"/>
                </a:lnTo>
                <a:cubicBezTo>
                  <a:pt x="5751" y="239949"/>
                  <a:pt x="0" y="221935"/>
                  <a:pt x="0" y="203560"/>
                </a:cubicBezTo>
                <a:cubicBezTo>
                  <a:pt x="0" y="159606"/>
                  <a:pt x="32349" y="122136"/>
                  <a:pt x="76919" y="108446"/>
                </a:cubicBezTo>
                <a:cubicBezTo>
                  <a:pt x="76559" y="106284"/>
                  <a:pt x="76559" y="103402"/>
                  <a:pt x="76559" y="101240"/>
                </a:cubicBezTo>
                <a:cubicBezTo>
                  <a:pt x="76559" y="45396"/>
                  <a:pt x="127599" y="0"/>
                  <a:pt x="190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4" name="Freeform 799">
            <a:extLst>
              <a:ext uri="{FF2B5EF4-FFF2-40B4-BE49-F238E27FC236}">
                <a16:creationId xmlns:a16="http://schemas.microsoft.com/office/drawing/2014/main" xmlns="" id="{756C1CAC-4D2D-DC48-A7A5-8CAD9811D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479" y="4404207"/>
            <a:ext cx="347267" cy="322077"/>
          </a:xfrm>
          <a:custGeom>
            <a:avLst/>
            <a:gdLst/>
            <a:ahLst/>
            <a:cxnLst/>
            <a:rect l="0" t="0" r="r" b="b"/>
            <a:pathLst>
              <a:path w="306026" h="283803">
                <a:moveTo>
                  <a:pt x="93475" y="168490"/>
                </a:moveTo>
                <a:cubicBezTo>
                  <a:pt x="91670" y="173519"/>
                  <a:pt x="89144" y="178908"/>
                  <a:pt x="84091" y="184296"/>
                </a:cubicBezTo>
                <a:cubicBezTo>
                  <a:pt x="86979" y="189685"/>
                  <a:pt x="102498" y="197588"/>
                  <a:pt x="117295" y="201539"/>
                </a:cubicBezTo>
                <a:cubicBezTo>
                  <a:pt x="131731" y="197588"/>
                  <a:pt x="147250" y="189685"/>
                  <a:pt x="150137" y="184296"/>
                </a:cubicBezTo>
                <a:cubicBezTo>
                  <a:pt x="145085" y="178908"/>
                  <a:pt x="142558" y="173519"/>
                  <a:pt x="140754" y="168490"/>
                </a:cubicBezTo>
                <a:cubicBezTo>
                  <a:pt x="133175" y="172441"/>
                  <a:pt x="125235" y="174238"/>
                  <a:pt x="116934" y="174238"/>
                </a:cubicBezTo>
                <a:cubicBezTo>
                  <a:pt x="108994" y="174238"/>
                  <a:pt x="101054" y="172441"/>
                  <a:pt x="93475" y="168490"/>
                </a:cubicBezTo>
                <a:close/>
                <a:moveTo>
                  <a:pt x="141476" y="63235"/>
                </a:moveTo>
                <a:lnTo>
                  <a:pt x="135340" y="70420"/>
                </a:lnTo>
                <a:cubicBezTo>
                  <a:pt x="134618" y="71857"/>
                  <a:pt x="132814" y="72575"/>
                  <a:pt x="131370" y="72575"/>
                </a:cubicBezTo>
                <a:cubicBezTo>
                  <a:pt x="131009" y="72216"/>
                  <a:pt x="94919" y="68265"/>
                  <a:pt x="66407" y="84071"/>
                </a:cubicBezTo>
                <a:cubicBezTo>
                  <a:pt x="66407" y="85867"/>
                  <a:pt x="66407" y="88382"/>
                  <a:pt x="66407" y="89100"/>
                </a:cubicBezTo>
                <a:cubicBezTo>
                  <a:pt x="66407" y="90537"/>
                  <a:pt x="65685" y="91974"/>
                  <a:pt x="64602" y="92692"/>
                </a:cubicBezTo>
                <a:cubicBezTo>
                  <a:pt x="63159" y="93770"/>
                  <a:pt x="61715" y="94129"/>
                  <a:pt x="60272" y="93770"/>
                </a:cubicBezTo>
                <a:cubicBezTo>
                  <a:pt x="58828" y="93770"/>
                  <a:pt x="55580" y="98081"/>
                  <a:pt x="56302" y="105265"/>
                </a:cubicBezTo>
                <a:cubicBezTo>
                  <a:pt x="56663" y="110654"/>
                  <a:pt x="58828" y="114605"/>
                  <a:pt x="60633" y="116042"/>
                </a:cubicBezTo>
                <a:cubicBezTo>
                  <a:pt x="60993" y="116402"/>
                  <a:pt x="61715" y="116761"/>
                  <a:pt x="62076" y="116402"/>
                </a:cubicBezTo>
                <a:cubicBezTo>
                  <a:pt x="63159" y="116042"/>
                  <a:pt x="64602" y="115683"/>
                  <a:pt x="66046" y="116402"/>
                </a:cubicBezTo>
                <a:cubicBezTo>
                  <a:pt x="67129" y="117120"/>
                  <a:pt x="68212" y="118198"/>
                  <a:pt x="68572" y="119275"/>
                </a:cubicBezTo>
                <a:cubicBezTo>
                  <a:pt x="72903" y="135441"/>
                  <a:pt x="81204" y="149092"/>
                  <a:pt x="92753" y="156995"/>
                </a:cubicBezTo>
                <a:cubicBezTo>
                  <a:pt x="107550" y="167771"/>
                  <a:pt x="126678" y="167771"/>
                  <a:pt x="141476" y="156995"/>
                </a:cubicBezTo>
                <a:cubicBezTo>
                  <a:pt x="153025" y="149092"/>
                  <a:pt x="161325" y="135441"/>
                  <a:pt x="165656" y="119275"/>
                </a:cubicBezTo>
                <a:cubicBezTo>
                  <a:pt x="165656" y="118198"/>
                  <a:pt x="166739" y="117120"/>
                  <a:pt x="168183" y="116402"/>
                </a:cubicBezTo>
                <a:cubicBezTo>
                  <a:pt x="169265" y="115683"/>
                  <a:pt x="170709" y="115683"/>
                  <a:pt x="171792" y="116402"/>
                </a:cubicBezTo>
                <a:cubicBezTo>
                  <a:pt x="172513" y="116761"/>
                  <a:pt x="172874" y="116402"/>
                  <a:pt x="173235" y="116042"/>
                </a:cubicBezTo>
                <a:cubicBezTo>
                  <a:pt x="175401" y="114605"/>
                  <a:pt x="177205" y="110654"/>
                  <a:pt x="177927" y="105265"/>
                </a:cubicBezTo>
                <a:cubicBezTo>
                  <a:pt x="178649" y="98081"/>
                  <a:pt x="175401" y="93770"/>
                  <a:pt x="174318" y="93411"/>
                </a:cubicBezTo>
                <a:cubicBezTo>
                  <a:pt x="172874" y="93770"/>
                  <a:pt x="171070" y="93770"/>
                  <a:pt x="169987" y="92692"/>
                </a:cubicBezTo>
                <a:cubicBezTo>
                  <a:pt x="168904" y="91974"/>
                  <a:pt x="167822" y="90537"/>
                  <a:pt x="167822" y="89100"/>
                </a:cubicBezTo>
                <a:cubicBezTo>
                  <a:pt x="167822" y="87663"/>
                  <a:pt x="167822" y="84430"/>
                  <a:pt x="167822" y="81915"/>
                </a:cubicBezTo>
                <a:cubicBezTo>
                  <a:pt x="157355" y="77245"/>
                  <a:pt x="147611" y="75449"/>
                  <a:pt x="147611" y="75449"/>
                </a:cubicBezTo>
                <a:cubicBezTo>
                  <a:pt x="145806" y="74731"/>
                  <a:pt x="144363" y="73653"/>
                  <a:pt x="144002" y="72216"/>
                </a:cubicBezTo>
                <a:lnTo>
                  <a:pt x="141476" y="63235"/>
                </a:lnTo>
                <a:close/>
                <a:moveTo>
                  <a:pt x="116934" y="28390"/>
                </a:moveTo>
                <a:cubicBezTo>
                  <a:pt x="96362" y="28390"/>
                  <a:pt x="81565" y="33779"/>
                  <a:pt x="73264" y="44196"/>
                </a:cubicBezTo>
                <a:cubicBezTo>
                  <a:pt x="65324" y="54255"/>
                  <a:pt x="64963" y="66828"/>
                  <a:pt x="65685" y="74012"/>
                </a:cubicBezTo>
                <a:cubicBezTo>
                  <a:pt x="91670" y="61439"/>
                  <a:pt x="120904" y="62517"/>
                  <a:pt x="129566" y="62876"/>
                </a:cubicBezTo>
                <a:lnTo>
                  <a:pt x="139671" y="50662"/>
                </a:lnTo>
                <a:cubicBezTo>
                  <a:pt x="140393" y="49225"/>
                  <a:pt x="142197" y="48507"/>
                  <a:pt x="144002" y="48866"/>
                </a:cubicBezTo>
                <a:cubicBezTo>
                  <a:pt x="145806" y="49225"/>
                  <a:pt x="147250" y="50303"/>
                  <a:pt x="147611" y="52099"/>
                </a:cubicBezTo>
                <a:lnTo>
                  <a:pt x="152303" y="66828"/>
                </a:lnTo>
                <a:cubicBezTo>
                  <a:pt x="155551" y="67546"/>
                  <a:pt x="161686" y="69342"/>
                  <a:pt x="168904" y="72216"/>
                </a:cubicBezTo>
                <a:cubicBezTo>
                  <a:pt x="169265" y="64672"/>
                  <a:pt x="168183" y="53177"/>
                  <a:pt x="160964" y="44196"/>
                </a:cubicBezTo>
                <a:cubicBezTo>
                  <a:pt x="152664" y="33779"/>
                  <a:pt x="137866" y="28390"/>
                  <a:pt x="116934" y="28390"/>
                </a:cubicBezTo>
                <a:close/>
                <a:moveTo>
                  <a:pt x="116934" y="19050"/>
                </a:moveTo>
                <a:cubicBezTo>
                  <a:pt x="140754" y="19050"/>
                  <a:pt x="158077" y="25516"/>
                  <a:pt x="168183" y="38449"/>
                </a:cubicBezTo>
                <a:cubicBezTo>
                  <a:pt x="181536" y="55332"/>
                  <a:pt x="177927" y="77605"/>
                  <a:pt x="176844" y="81556"/>
                </a:cubicBezTo>
                <a:cubicBezTo>
                  <a:pt x="177205" y="82634"/>
                  <a:pt x="177205" y="83712"/>
                  <a:pt x="177205" y="84789"/>
                </a:cubicBezTo>
                <a:cubicBezTo>
                  <a:pt x="183702" y="86945"/>
                  <a:pt x="188032" y="95566"/>
                  <a:pt x="186950" y="106343"/>
                </a:cubicBezTo>
                <a:cubicBezTo>
                  <a:pt x="186228" y="113528"/>
                  <a:pt x="183702" y="119635"/>
                  <a:pt x="179371" y="122868"/>
                </a:cubicBezTo>
                <a:cubicBezTo>
                  <a:pt x="177566" y="124664"/>
                  <a:pt x="175401" y="125382"/>
                  <a:pt x="173235" y="125742"/>
                </a:cubicBezTo>
                <a:cubicBezTo>
                  <a:pt x="168904" y="141188"/>
                  <a:pt x="160243" y="154121"/>
                  <a:pt x="148694" y="163102"/>
                </a:cubicBezTo>
                <a:cubicBezTo>
                  <a:pt x="150137" y="168131"/>
                  <a:pt x="152303" y="173519"/>
                  <a:pt x="157355" y="178548"/>
                </a:cubicBezTo>
                <a:cubicBezTo>
                  <a:pt x="162047" y="179626"/>
                  <a:pt x="167100" y="180704"/>
                  <a:pt x="171792" y="182141"/>
                </a:cubicBezTo>
                <a:cubicBezTo>
                  <a:pt x="175401" y="182859"/>
                  <a:pt x="179010" y="183937"/>
                  <a:pt x="183702" y="185374"/>
                </a:cubicBezTo>
                <a:cubicBezTo>
                  <a:pt x="193446" y="188607"/>
                  <a:pt x="202469" y="192558"/>
                  <a:pt x="210770" y="196510"/>
                </a:cubicBezTo>
                <a:cubicBezTo>
                  <a:pt x="225206" y="203695"/>
                  <a:pt x="234589" y="218423"/>
                  <a:pt x="234589" y="234588"/>
                </a:cubicBezTo>
                <a:lnTo>
                  <a:pt x="234589" y="279492"/>
                </a:lnTo>
                <a:cubicBezTo>
                  <a:pt x="234589" y="282007"/>
                  <a:pt x="232424" y="283803"/>
                  <a:pt x="229898" y="283803"/>
                </a:cubicBezTo>
                <a:cubicBezTo>
                  <a:pt x="227371" y="283803"/>
                  <a:pt x="225206" y="282007"/>
                  <a:pt x="225206" y="279492"/>
                </a:cubicBezTo>
                <a:lnTo>
                  <a:pt x="225206" y="234588"/>
                </a:lnTo>
                <a:cubicBezTo>
                  <a:pt x="225206" y="222015"/>
                  <a:pt x="217988" y="210520"/>
                  <a:pt x="206439" y="204772"/>
                </a:cubicBezTo>
                <a:cubicBezTo>
                  <a:pt x="198860" y="200461"/>
                  <a:pt x="190559" y="197228"/>
                  <a:pt x="180814" y="194355"/>
                </a:cubicBezTo>
                <a:cubicBezTo>
                  <a:pt x="176483" y="192918"/>
                  <a:pt x="172874" y="191840"/>
                  <a:pt x="169265" y="191121"/>
                </a:cubicBezTo>
                <a:cubicBezTo>
                  <a:pt x="165656" y="189685"/>
                  <a:pt x="162047" y="188966"/>
                  <a:pt x="158438" y="188248"/>
                </a:cubicBezTo>
                <a:cubicBezTo>
                  <a:pt x="153746" y="197947"/>
                  <a:pt x="137145" y="204772"/>
                  <a:pt x="125957" y="208724"/>
                </a:cubicBezTo>
                <a:lnTo>
                  <a:pt x="136423" y="218782"/>
                </a:lnTo>
                <a:lnTo>
                  <a:pt x="138588" y="220578"/>
                </a:lnTo>
                <a:lnTo>
                  <a:pt x="155190" y="204772"/>
                </a:lnTo>
                <a:cubicBezTo>
                  <a:pt x="157355" y="203335"/>
                  <a:pt x="160243" y="203335"/>
                  <a:pt x="162047" y="205131"/>
                </a:cubicBezTo>
                <a:cubicBezTo>
                  <a:pt x="163852" y="206928"/>
                  <a:pt x="163491" y="209801"/>
                  <a:pt x="161686" y="211598"/>
                </a:cubicBezTo>
                <a:lnTo>
                  <a:pt x="141476" y="230278"/>
                </a:lnTo>
                <a:cubicBezTo>
                  <a:pt x="140754" y="231355"/>
                  <a:pt x="139671" y="231715"/>
                  <a:pt x="138588" y="231715"/>
                </a:cubicBezTo>
                <a:cubicBezTo>
                  <a:pt x="137145" y="231715"/>
                  <a:pt x="136062" y="231355"/>
                  <a:pt x="135340" y="230278"/>
                </a:cubicBezTo>
                <a:lnTo>
                  <a:pt x="133896" y="229200"/>
                </a:lnTo>
                <a:lnTo>
                  <a:pt x="130648" y="232792"/>
                </a:lnTo>
                <a:lnTo>
                  <a:pt x="138949" y="278415"/>
                </a:lnTo>
                <a:cubicBezTo>
                  <a:pt x="139671" y="280929"/>
                  <a:pt x="137866" y="283444"/>
                  <a:pt x="135340" y="283803"/>
                </a:cubicBezTo>
                <a:cubicBezTo>
                  <a:pt x="134979" y="283803"/>
                  <a:pt x="134979" y="283803"/>
                  <a:pt x="134618" y="283803"/>
                </a:cubicBezTo>
                <a:cubicBezTo>
                  <a:pt x="132453" y="283803"/>
                  <a:pt x="130287" y="282366"/>
                  <a:pt x="129927" y="279851"/>
                </a:cubicBezTo>
                <a:lnTo>
                  <a:pt x="121626" y="232433"/>
                </a:lnTo>
                <a:cubicBezTo>
                  <a:pt x="121265" y="230996"/>
                  <a:pt x="121626" y="229559"/>
                  <a:pt x="122347" y="228481"/>
                </a:cubicBezTo>
                <a:lnTo>
                  <a:pt x="127039" y="222375"/>
                </a:lnTo>
                <a:lnTo>
                  <a:pt x="117295" y="213035"/>
                </a:lnTo>
                <a:lnTo>
                  <a:pt x="107189" y="222375"/>
                </a:lnTo>
                <a:lnTo>
                  <a:pt x="111881" y="228481"/>
                </a:lnTo>
                <a:cubicBezTo>
                  <a:pt x="112964" y="229559"/>
                  <a:pt x="113325" y="230996"/>
                  <a:pt x="112964" y="232433"/>
                </a:cubicBezTo>
                <a:lnTo>
                  <a:pt x="104302" y="279851"/>
                </a:lnTo>
                <a:cubicBezTo>
                  <a:pt x="103941" y="282366"/>
                  <a:pt x="102137" y="283803"/>
                  <a:pt x="99971" y="283803"/>
                </a:cubicBezTo>
                <a:cubicBezTo>
                  <a:pt x="99610" y="283803"/>
                  <a:pt x="99249" y="283803"/>
                  <a:pt x="98889" y="283803"/>
                </a:cubicBezTo>
                <a:cubicBezTo>
                  <a:pt x="96362" y="283444"/>
                  <a:pt x="94919" y="280929"/>
                  <a:pt x="95280" y="278415"/>
                </a:cubicBezTo>
                <a:lnTo>
                  <a:pt x="103580" y="232792"/>
                </a:lnTo>
                <a:lnTo>
                  <a:pt x="100332" y="229200"/>
                </a:lnTo>
                <a:lnTo>
                  <a:pt x="98889" y="230278"/>
                </a:lnTo>
                <a:cubicBezTo>
                  <a:pt x="98167" y="231355"/>
                  <a:pt x="97084" y="231715"/>
                  <a:pt x="96001" y="231715"/>
                </a:cubicBezTo>
                <a:cubicBezTo>
                  <a:pt x="94919" y="231715"/>
                  <a:pt x="93836" y="231355"/>
                  <a:pt x="92753" y="230278"/>
                </a:cubicBezTo>
                <a:lnTo>
                  <a:pt x="72542" y="211598"/>
                </a:lnTo>
                <a:cubicBezTo>
                  <a:pt x="70738" y="209801"/>
                  <a:pt x="70738" y="206928"/>
                  <a:pt x="72182" y="205131"/>
                </a:cubicBezTo>
                <a:cubicBezTo>
                  <a:pt x="73986" y="203335"/>
                  <a:pt x="76873" y="202976"/>
                  <a:pt x="78678" y="204772"/>
                </a:cubicBezTo>
                <a:lnTo>
                  <a:pt x="96001" y="220578"/>
                </a:lnTo>
                <a:lnTo>
                  <a:pt x="108272" y="208724"/>
                </a:lnTo>
                <a:cubicBezTo>
                  <a:pt x="97445" y="205131"/>
                  <a:pt x="80843" y="197947"/>
                  <a:pt x="76151" y="188607"/>
                </a:cubicBezTo>
                <a:cubicBezTo>
                  <a:pt x="69294" y="189685"/>
                  <a:pt x="64963" y="191121"/>
                  <a:pt x="64963" y="191121"/>
                </a:cubicBezTo>
                <a:cubicBezTo>
                  <a:pt x="61354" y="191840"/>
                  <a:pt x="57745" y="192918"/>
                  <a:pt x="53053" y="194355"/>
                </a:cubicBezTo>
                <a:cubicBezTo>
                  <a:pt x="44031" y="197228"/>
                  <a:pt x="35369" y="200821"/>
                  <a:pt x="27790" y="204772"/>
                </a:cubicBezTo>
                <a:cubicBezTo>
                  <a:pt x="16241" y="210520"/>
                  <a:pt x="9023" y="222015"/>
                  <a:pt x="9023" y="234588"/>
                </a:cubicBezTo>
                <a:lnTo>
                  <a:pt x="9023" y="279492"/>
                </a:lnTo>
                <a:cubicBezTo>
                  <a:pt x="9023" y="282007"/>
                  <a:pt x="7218" y="283803"/>
                  <a:pt x="4692" y="283803"/>
                </a:cubicBezTo>
                <a:cubicBezTo>
                  <a:pt x="1805" y="283803"/>
                  <a:pt x="0" y="282007"/>
                  <a:pt x="0" y="279492"/>
                </a:cubicBezTo>
                <a:lnTo>
                  <a:pt x="0" y="234588"/>
                </a:lnTo>
                <a:cubicBezTo>
                  <a:pt x="0" y="218423"/>
                  <a:pt x="9023" y="204054"/>
                  <a:pt x="23459" y="196510"/>
                </a:cubicBezTo>
                <a:cubicBezTo>
                  <a:pt x="31399" y="192558"/>
                  <a:pt x="40783" y="188607"/>
                  <a:pt x="50527" y="185374"/>
                </a:cubicBezTo>
                <a:cubicBezTo>
                  <a:pt x="54858" y="183937"/>
                  <a:pt x="58828" y="182859"/>
                  <a:pt x="62437" y="181781"/>
                </a:cubicBezTo>
                <a:cubicBezTo>
                  <a:pt x="62798" y="181781"/>
                  <a:pt x="67851" y="180704"/>
                  <a:pt x="76512" y="178908"/>
                </a:cubicBezTo>
                <a:cubicBezTo>
                  <a:pt x="81565" y="173878"/>
                  <a:pt x="84091" y="168131"/>
                  <a:pt x="85535" y="163102"/>
                </a:cubicBezTo>
                <a:cubicBezTo>
                  <a:pt x="74347" y="154480"/>
                  <a:pt x="65685" y="141188"/>
                  <a:pt x="60993" y="125742"/>
                </a:cubicBezTo>
                <a:cubicBezTo>
                  <a:pt x="58828" y="125382"/>
                  <a:pt x="56663" y="124305"/>
                  <a:pt x="54858" y="122868"/>
                </a:cubicBezTo>
                <a:cubicBezTo>
                  <a:pt x="50527" y="119635"/>
                  <a:pt x="48001" y="113528"/>
                  <a:pt x="47279" y="106343"/>
                </a:cubicBezTo>
                <a:cubicBezTo>
                  <a:pt x="46196" y="95566"/>
                  <a:pt x="50527" y="86945"/>
                  <a:pt x="57023" y="84789"/>
                </a:cubicBezTo>
                <a:cubicBezTo>
                  <a:pt x="57023" y="83352"/>
                  <a:pt x="57023" y="82275"/>
                  <a:pt x="57023" y="81556"/>
                </a:cubicBezTo>
                <a:cubicBezTo>
                  <a:pt x="56302" y="77245"/>
                  <a:pt x="52693" y="55332"/>
                  <a:pt x="66046" y="38449"/>
                </a:cubicBezTo>
                <a:cubicBezTo>
                  <a:pt x="76151" y="25516"/>
                  <a:pt x="93114" y="19050"/>
                  <a:pt x="116934" y="19050"/>
                </a:cubicBezTo>
                <a:close/>
                <a:moveTo>
                  <a:pt x="188500" y="0"/>
                </a:moveTo>
                <a:cubicBezTo>
                  <a:pt x="212367" y="0"/>
                  <a:pt x="229724" y="6466"/>
                  <a:pt x="239850" y="19399"/>
                </a:cubicBezTo>
                <a:cubicBezTo>
                  <a:pt x="254314" y="37721"/>
                  <a:pt x="249252" y="61431"/>
                  <a:pt x="248528" y="63227"/>
                </a:cubicBezTo>
                <a:cubicBezTo>
                  <a:pt x="248528" y="63946"/>
                  <a:pt x="248528" y="65023"/>
                  <a:pt x="248528" y="65742"/>
                </a:cubicBezTo>
                <a:cubicBezTo>
                  <a:pt x="255399" y="67538"/>
                  <a:pt x="259377" y="76519"/>
                  <a:pt x="258292" y="87296"/>
                </a:cubicBezTo>
                <a:cubicBezTo>
                  <a:pt x="257931" y="94481"/>
                  <a:pt x="255038" y="100588"/>
                  <a:pt x="251060" y="103822"/>
                </a:cubicBezTo>
                <a:cubicBezTo>
                  <a:pt x="249252" y="105259"/>
                  <a:pt x="247082" y="106336"/>
                  <a:pt x="244912" y="106696"/>
                </a:cubicBezTo>
                <a:cubicBezTo>
                  <a:pt x="240211" y="122143"/>
                  <a:pt x="231532" y="135076"/>
                  <a:pt x="220322" y="144057"/>
                </a:cubicBezTo>
                <a:cubicBezTo>
                  <a:pt x="221407" y="149086"/>
                  <a:pt x="223938" y="154834"/>
                  <a:pt x="228640" y="159864"/>
                </a:cubicBezTo>
                <a:cubicBezTo>
                  <a:pt x="233702" y="160582"/>
                  <a:pt x="238765" y="162019"/>
                  <a:pt x="243466" y="163097"/>
                </a:cubicBezTo>
                <a:cubicBezTo>
                  <a:pt x="247082" y="164175"/>
                  <a:pt x="250698" y="165252"/>
                  <a:pt x="255399" y="166689"/>
                </a:cubicBezTo>
                <a:cubicBezTo>
                  <a:pt x="264801" y="169923"/>
                  <a:pt x="274203" y="173156"/>
                  <a:pt x="282159" y="177467"/>
                </a:cubicBezTo>
                <a:cubicBezTo>
                  <a:pt x="296985" y="185011"/>
                  <a:pt x="306026" y="199740"/>
                  <a:pt x="306026" y="215547"/>
                </a:cubicBezTo>
                <a:lnTo>
                  <a:pt x="306026" y="279492"/>
                </a:lnTo>
                <a:cubicBezTo>
                  <a:pt x="306026" y="282007"/>
                  <a:pt x="303856" y="283803"/>
                  <a:pt x="301325" y="283803"/>
                </a:cubicBezTo>
                <a:cubicBezTo>
                  <a:pt x="298793" y="283803"/>
                  <a:pt x="296624" y="282007"/>
                  <a:pt x="296624" y="279492"/>
                </a:cubicBezTo>
                <a:lnTo>
                  <a:pt x="296624" y="215547"/>
                </a:lnTo>
                <a:cubicBezTo>
                  <a:pt x="296624" y="202973"/>
                  <a:pt x="289391" y="191477"/>
                  <a:pt x="278181" y="185729"/>
                </a:cubicBezTo>
                <a:cubicBezTo>
                  <a:pt x="270226" y="181778"/>
                  <a:pt x="261908" y="178185"/>
                  <a:pt x="252506" y="174952"/>
                </a:cubicBezTo>
                <a:cubicBezTo>
                  <a:pt x="248167" y="173874"/>
                  <a:pt x="244551" y="173156"/>
                  <a:pt x="240935" y="172078"/>
                </a:cubicBezTo>
                <a:cubicBezTo>
                  <a:pt x="237318" y="171000"/>
                  <a:pt x="233702" y="170282"/>
                  <a:pt x="230086" y="169563"/>
                </a:cubicBezTo>
                <a:cubicBezTo>
                  <a:pt x="227555" y="174233"/>
                  <a:pt x="222130" y="179263"/>
                  <a:pt x="213090" y="185011"/>
                </a:cubicBezTo>
                <a:cubicBezTo>
                  <a:pt x="212367" y="185370"/>
                  <a:pt x="211644" y="185729"/>
                  <a:pt x="210559" y="185729"/>
                </a:cubicBezTo>
                <a:cubicBezTo>
                  <a:pt x="209112" y="185729"/>
                  <a:pt x="207666" y="185011"/>
                  <a:pt x="206581" y="183215"/>
                </a:cubicBezTo>
                <a:cubicBezTo>
                  <a:pt x="205496" y="181418"/>
                  <a:pt x="205858" y="178544"/>
                  <a:pt x="208389" y="177107"/>
                </a:cubicBezTo>
                <a:cubicBezTo>
                  <a:pt x="217429" y="171719"/>
                  <a:pt x="220684" y="167767"/>
                  <a:pt x="221407" y="165612"/>
                </a:cubicBezTo>
                <a:cubicBezTo>
                  <a:pt x="216706" y="160582"/>
                  <a:pt x="213813" y="154834"/>
                  <a:pt x="212005" y="149446"/>
                </a:cubicBezTo>
                <a:cubicBezTo>
                  <a:pt x="204773" y="153397"/>
                  <a:pt x="196817" y="155553"/>
                  <a:pt x="188500" y="155553"/>
                </a:cubicBezTo>
                <a:cubicBezTo>
                  <a:pt x="184161" y="155553"/>
                  <a:pt x="179821" y="154834"/>
                  <a:pt x="175482" y="153757"/>
                </a:cubicBezTo>
                <a:cubicBezTo>
                  <a:pt x="173312" y="153038"/>
                  <a:pt x="171866" y="150523"/>
                  <a:pt x="172589" y="148368"/>
                </a:cubicBezTo>
                <a:cubicBezTo>
                  <a:pt x="172950" y="145853"/>
                  <a:pt x="175482" y="144416"/>
                  <a:pt x="178013" y="144775"/>
                </a:cubicBezTo>
                <a:cubicBezTo>
                  <a:pt x="189946" y="148009"/>
                  <a:pt x="202241" y="145853"/>
                  <a:pt x="213090" y="138309"/>
                </a:cubicBezTo>
                <a:cubicBezTo>
                  <a:pt x="224300" y="130046"/>
                  <a:pt x="232979" y="116395"/>
                  <a:pt x="236957" y="100229"/>
                </a:cubicBezTo>
                <a:cubicBezTo>
                  <a:pt x="237318" y="99151"/>
                  <a:pt x="238403" y="97714"/>
                  <a:pt x="239488" y="97355"/>
                </a:cubicBezTo>
                <a:cubicBezTo>
                  <a:pt x="240935" y="96637"/>
                  <a:pt x="242381" y="96637"/>
                  <a:pt x="243466" y="97355"/>
                </a:cubicBezTo>
                <a:cubicBezTo>
                  <a:pt x="243827" y="97355"/>
                  <a:pt x="244551" y="97355"/>
                  <a:pt x="245274" y="96637"/>
                </a:cubicBezTo>
                <a:cubicBezTo>
                  <a:pt x="246720" y="95200"/>
                  <a:pt x="248890" y="91607"/>
                  <a:pt x="249252" y="86578"/>
                </a:cubicBezTo>
                <a:cubicBezTo>
                  <a:pt x="249975" y="79034"/>
                  <a:pt x="247082" y="74723"/>
                  <a:pt x="245636" y="74364"/>
                </a:cubicBezTo>
                <a:cubicBezTo>
                  <a:pt x="244551" y="74723"/>
                  <a:pt x="242743" y="74723"/>
                  <a:pt x="241658" y="73645"/>
                </a:cubicBezTo>
                <a:cubicBezTo>
                  <a:pt x="240211" y="72927"/>
                  <a:pt x="239126" y="71849"/>
                  <a:pt x="239126" y="70053"/>
                </a:cubicBezTo>
                <a:cubicBezTo>
                  <a:pt x="239126" y="68616"/>
                  <a:pt x="239126" y="65023"/>
                  <a:pt x="239126" y="62509"/>
                </a:cubicBezTo>
                <a:cubicBezTo>
                  <a:pt x="224662" y="52809"/>
                  <a:pt x="209112" y="48857"/>
                  <a:pt x="188862" y="51013"/>
                </a:cubicBezTo>
                <a:cubicBezTo>
                  <a:pt x="186330" y="51013"/>
                  <a:pt x="184161" y="49576"/>
                  <a:pt x="183799" y="47061"/>
                </a:cubicBezTo>
                <a:cubicBezTo>
                  <a:pt x="183799" y="44546"/>
                  <a:pt x="185245" y="42032"/>
                  <a:pt x="187777" y="42032"/>
                </a:cubicBezTo>
                <a:cubicBezTo>
                  <a:pt x="208389" y="39876"/>
                  <a:pt x="225385" y="43109"/>
                  <a:pt x="240573" y="52091"/>
                </a:cubicBezTo>
                <a:cubicBezTo>
                  <a:pt x="240935" y="44546"/>
                  <a:pt x="239488" y="33769"/>
                  <a:pt x="232617" y="25147"/>
                </a:cubicBezTo>
                <a:cubicBezTo>
                  <a:pt x="224300" y="14370"/>
                  <a:pt x="209474" y="9340"/>
                  <a:pt x="188500" y="9340"/>
                </a:cubicBezTo>
                <a:cubicBezTo>
                  <a:pt x="174759" y="9340"/>
                  <a:pt x="163548" y="11496"/>
                  <a:pt x="155231" y="16525"/>
                </a:cubicBezTo>
                <a:cubicBezTo>
                  <a:pt x="153062" y="17603"/>
                  <a:pt x="150169" y="16884"/>
                  <a:pt x="148722" y="14370"/>
                </a:cubicBezTo>
                <a:cubicBezTo>
                  <a:pt x="147637" y="12214"/>
                  <a:pt x="148360" y="9699"/>
                  <a:pt x="150530" y="8262"/>
                </a:cubicBezTo>
                <a:cubicBezTo>
                  <a:pt x="160294" y="2874"/>
                  <a:pt x="173312" y="0"/>
                  <a:pt x="188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2C86110-5426-7444-ABA1-BF6BA259532E}"/>
              </a:ext>
            </a:extLst>
          </p:cNvPr>
          <p:cNvSpPr txBox="1"/>
          <p:nvPr/>
        </p:nvSpPr>
        <p:spPr>
          <a:xfrm>
            <a:off x="3619626" y="4428550"/>
            <a:ext cx="671722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Values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DDC91E5-656F-3449-96DF-1D7D846A43C0}"/>
              </a:ext>
            </a:extLst>
          </p:cNvPr>
          <p:cNvSpPr txBox="1"/>
          <p:nvPr/>
        </p:nvSpPr>
        <p:spPr>
          <a:xfrm>
            <a:off x="1751036" y="4767946"/>
            <a:ext cx="76815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Mission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20B6869-7BEF-CD4B-968E-F02C0DB2E8DF}"/>
              </a:ext>
            </a:extLst>
          </p:cNvPr>
          <p:cNvSpPr txBox="1"/>
          <p:nvPr/>
        </p:nvSpPr>
        <p:spPr>
          <a:xfrm>
            <a:off x="2508471" y="2989691"/>
            <a:ext cx="644728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Vision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xmlns="" id="{229F41D1-F5BC-5E4C-BBAA-E55A4DD5FA8D}"/>
              </a:ext>
            </a:extLst>
          </p:cNvPr>
          <p:cNvSpPr txBox="1">
            <a:spLocks/>
          </p:cNvSpPr>
          <p:nvPr/>
        </p:nvSpPr>
        <p:spPr>
          <a:xfrm>
            <a:off x="5539876" y="2220669"/>
            <a:ext cx="2550437" cy="57080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GB" sz="1400" dirty="0">
                <a:solidFill>
                  <a:schemeClr val="tx1"/>
                </a:solidFill>
                <a:latin typeface="Lato" panose="020F0502020204030203"/>
              </a:rPr>
              <a:t>An accessible, transformed</a:t>
            </a:r>
          </a:p>
          <a:p>
            <a:pPr lvl="0" algn="l"/>
            <a:r>
              <a:rPr lang="en-GB" sz="1400" dirty="0">
                <a:solidFill>
                  <a:schemeClr val="tx1"/>
                </a:solidFill>
                <a:latin typeface="Lato" panose="020F0502020204030203"/>
              </a:rPr>
              <a:t>and diversified media</a:t>
            </a:r>
            <a:endParaRPr lang="en-US" sz="1400" dirty="0">
              <a:solidFill>
                <a:schemeClr val="tx1"/>
              </a:solidFill>
              <a:latin typeface="Lato" panose="020F0502020204030203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18F632A-F2F0-1445-BC51-06280C9F5D99}"/>
              </a:ext>
            </a:extLst>
          </p:cNvPr>
          <p:cNvSpPr txBox="1"/>
          <p:nvPr/>
        </p:nvSpPr>
        <p:spPr>
          <a:xfrm>
            <a:off x="5450763" y="1976920"/>
            <a:ext cx="755335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Vision 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xmlns="" id="{FF2E5452-13B4-4A42-8439-DD8E0141BF98}"/>
              </a:ext>
            </a:extLst>
          </p:cNvPr>
          <p:cNvSpPr txBox="1">
            <a:spLocks/>
          </p:cNvSpPr>
          <p:nvPr/>
        </p:nvSpPr>
        <p:spPr>
          <a:xfrm>
            <a:off x="5556095" y="3297468"/>
            <a:ext cx="3474552" cy="156184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GB" sz="1400" dirty="0">
                <a:solidFill>
                  <a:schemeClr val="tx1"/>
                </a:solidFill>
                <a:latin typeface="Lato" panose="020F0502020204030203"/>
              </a:rPr>
              <a:t>To support the development of a vibrant, innovative, sustainable and people-centred community media sector through resourcing, knowledge-based research and capacity building, in order to give a voice to historically disadvantaged communities.</a:t>
            </a:r>
            <a:endParaRPr lang="en-US" sz="1400" dirty="0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D727E9E-7540-EB44-9024-7C26159C0BE7}"/>
              </a:ext>
            </a:extLst>
          </p:cNvPr>
          <p:cNvSpPr txBox="1"/>
          <p:nvPr/>
        </p:nvSpPr>
        <p:spPr>
          <a:xfrm>
            <a:off x="5479086" y="3043891"/>
            <a:ext cx="894797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Mission 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xmlns="" id="{FEEBD385-5C40-5442-9C4A-D4A68A19D762}"/>
              </a:ext>
            </a:extLst>
          </p:cNvPr>
          <p:cNvSpPr txBox="1">
            <a:spLocks/>
          </p:cNvSpPr>
          <p:nvPr/>
        </p:nvSpPr>
        <p:spPr>
          <a:xfrm>
            <a:off x="5615362" y="5281008"/>
            <a:ext cx="3356018" cy="527717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GB" sz="1400" dirty="0">
                <a:solidFill>
                  <a:schemeClr val="tx1"/>
                </a:solidFill>
                <a:latin typeface="Lato" panose="020F0502020204030203"/>
              </a:rPr>
              <a:t>Accountability, Inclusivity, Integrity, Ubuntu, Professionalism. </a:t>
            </a:r>
            <a:endParaRPr lang="en-ZA" sz="1400" dirty="0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7ABC3D0-648D-0C4B-8C66-C60626295673}"/>
              </a:ext>
            </a:extLst>
          </p:cNvPr>
          <p:cNvSpPr txBox="1"/>
          <p:nvPr/>
        </p:nvSpPr>
        <p:spPr>
          <a:xfrm>
            <a:off x="5556095" y="5046200"/>
            <a:ext cx="740780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Values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BF565C1-5E5D-4FED-82C3-5975AC8F8F8C}"/>
              </a:ext>
            </a:extLst>
          </p:cNvPr>
          <p:cNvSpPr txBox="1"/>
          <p:nvPr/>
        </p:nvSpPr>
        <p:spPr>
          <a:xfrm>
            <a:off x="2852650" y="608357"/>
            <a:ext cx="34386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Vision, Mission &amp; Values</a:t>
            </a:r>
          </a:p>
        </p:txBody>
      </p:sp>
      <p:sp>
        <p:nvSpPr>
          <p:cNvPr id="38" name="Freeform 158">
            <a:extLst>
              <a:ext uri="{FF2B5EF4-FFF2-40B4-BE49-F238E27FC236}">
                <a16:creationId xmlns:a16="http://schemas.microsoft.com/office/drawing/2014/main" xmlns="" id="{08820F6A-0F89-4980-894B-DCE01FD68554}"/>
              </a:ext>
            </a:extLst>
          </p:cNvPr>
          <p:cNvSpPr>
            <a:spLocks noEditPoints="1"/>
          </p:cNvSpPr>
          <p:nvPr/>
        </p:nvSpPr>
        <p:spPr bwMode="auto">
          <a:xfrm>
            <a:off x="2662886" y="2785730"/>
            <a:ext cx="292965" cy="177167"/>
          </a:xfrm>
          <a:custGeom>
            <a:avLst/>
            <a:gdLst>
              <a:gd name="T0" fmla="*/ 88 w 176"/>
              <a:gd name="T1" fmla="*/ 44 h 112"/>
              <a:gd name="T2" fmla="*/ 76 w 176"/>
              <a:gd name="T3" fmla="*/ 56 h 112"/>
              <a:gd name="T4" fmla="*/ 88 w 176"/>
              <a:gd name="T5" fmla="*/ 68 h 112"/>
              <a:gd name="T6" fmla="*/ 100 w 176"/>
              <a:gd name="T7" fmla="*/ 56 h 112"/>
              <a:gd name="T8" fmla="*/ 88 w 176"/>
              <a:gd name="T9" fmla="*/ 44 h 112"/>
              <a:gd name="T10" fmla="*/ 88 w 176"/>
              <a:gd name="T11" fmla="*/ 16 h 112"/>
              <a:gd name="T12" fmla="*/ 48 w 176"/>
              <a:gd name="T13" fmla="*/ 56 h 112"/>
              <a:gd name="T14" fmla="*/ 88 w 176"/>
              <a:gd name="T15" fmla="*/ 96 h 112"/>
              <a:gd name="T16" fmla="*/ 128 w 176"/>
              <a:gd name="T17" fmla="*/ 56 h 112"/>
              <a:gd name="T18" fmla="*/ 88 w 176"/>
              <a:gd name="T19" fmla="*/ 16 h 112"/>
              <a:gd name="T20" fmla="*/ 88 w 176"/>
              <a:gd name="T21" fmla="*/ 88 h 112"/>
              <a:gd name="T22" fmla="*/ 56 w 176"/>
              <a:gd name="T23" fmla="*/ 56 h 112"/>
              <a:gd name="T24" fmla="*/ 88 w 176"/>
              <a:gd name="T25" fmla="*/ 24 h 112"/>
              <a:gd name="T26" fmla="*/ 120 w 176"/>
              <a:gd name="T27" fmla="*/ 56 h 112"/>
              <a:gd name="T28" fmla="*/ 88 w 176"/>
              <a:gd name="T29" fmla="*/ 88 h 112"/>
              <a:gd name="T30" fmla="*/ 88 w 176"/>
              <a:gd name="T31" fmla="*/ 0 h 112"/>
              <a:gd name="T32" fmla="*/ 0 w 176"/>
              <a:gd name="T33" fmla="*/ 56 h 112"/>
              <a:gd name="T34" fmla="*/ 88 w 176"/>
              <a:gd name="T35" fmla="*/ 112 h 112"/>
              <a:gd name="T36" fmla="*/ 176 w 176"/>
              <a:gd name="T37" fmla="*/ 56 h 112"/>
              <a:gd name="T38" fmla="*/ 88 w 176"/>
              <a:gd name="T39" fmla="*/ 0 h 112"/>
              <a:gd name="T40" fmla="*/ 88 w 176"/>
              <a:gd name="T41" fmla="*/ 104 h 112"/>
              <a:gd name="T42" fmla="*/ 8 w 176"/>
              <a:gd name="T43" fmla="*/ 56 h 112"/>
              <a:gd name="T44" fmla="*/ 88 w 176"/>
              <a:gd name="T45" fmla="*/ 8 h 112"/>
              <a:gd name="T46" fmla="*/ 168 w 176"/>
              <a:gd name="T47" fmla="*/ 56 h 112"/>
              <a:gd name="T48" fmla="*/ 88 w 176"/>
              <a:gd name="T49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6" h="112">
                <a:moveTo>
                  <a:pt x="88" y="44"/>
                </a:moveTo>
                <a:cubicBezTo>
                  <a:pt x="81" y="44"/>
                  <a:pt x="76" y="49"/>
                  <a:pt x="76" y="56"/>
                </a:cubicBezTo>
                <a:cubicBezTo>
                  <a:pt x="76" y="63"/>
                  <a:pt x="81" y="68"/>
                  <a:pt x="88" y="68"/>
                </a:cubicBezTo>
                <a:cubicBezTo>
                  <a:pt x="95" y="68"/>
                  <a:pt x="100" y="63"/>
                  <a:pt x="100" y="56"/>
                </a:cubicBezTo>
                <a:cubicBezTo>
                  <a:pt x="100" y="49"/>
                  <a:pt x="95" y="44"/>
                  <a:pt x="88" y="44"/>
                </a:cubicBezTo>
                <a:moveTo>
                  <a:pt x="88" y="16"/>
                </a:moveTo>
                <a:cubicBezTo>
                  <a:pt x="66" y="16"/>
                  <a:pt x="48" y="34"/>
                  <a:pt x="48" y="56"/>
                </a:cubicBezTo>
                <a:cubicBezTo>
                  <a:pt x="48" y="78"/>
                  <a:pt x="66" y="96"/>
                  <a:pt x="88" y="96"/>
                </a:cubicBezTo>
                <a:cubicBezTo>
                  <a:pt x="110" y="96"/>
                  <a:pt x="128" y="78"/>
                  <a:pt x="128" y="56"/>
                </a:cubicBezTo>
                <a:cubicBezTo>
                  <a:pt x="128" y="34"/>
                  <a:pt x="110" y="16"/>
                  <a:pt x="88" y="16"/>
                </a:cubicBezTo>
                <a:moveTo>
                  <a:pt x="88" y="88"/>
                </a:moveTo>
                <a:cubicBezTo>
                  <a:pt x="70" y="88"/>
                  <a:pt x="56" y="74"/>
                  <a:pt x="56" y="56"/>
                </a:cubicBezTo>
                <a:cubicBezTo>
                  <a:pt x="56" y="38"/>
                  <a:pt x="70" y="24"/>
                  <a:pt x="88" y="24"/>
                </a:cubicBezTo>
                <a:cubicBezTo>
                  <a:pt x="106" y="24"/>
                  <a:pt x="120" y="38"/>
                  <a:pt x="120" y="56"/>
                </a:cubicBezTo>
                <a:cubicBezTo>
                  <a:pt x="120" y="74"/>
                  <a:pt x="106" y="88"/>
                  <a:pt x="88" y="88"/>
                </a:cubicBezTo>
                <a:moveTo>
                  <a:pt x="88" y="0"/>
                </a:moveTo>
                <a:cubicBezTo>
                  <a:pt x="39" y="0"/>
                  <a:pt x="0" y="40"/>
                  <a:pt x="0" y="56"/>
                </a:cubicBezTo>
                <a:cubicBezTo>
                  <a:pt x="0" y="72"/>
                  <a:pt x="39" y="112"/>
                  <a:pt x="88" y="112"/>
                </a:cubicBezTo>
                <a:cubicBezTo>
                  <a:pt x="137" y="112"/>
                  <a:pt x="176" y="72"/>
                  <a:pt x="176" y="56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04"/>
                </a:moveTo>
                <a:cubicBezTo>
                  <a:pt x="44" y="104"/>
                  <a:pt x="8" y="70"/>
                  <a:pt x="8" y="56"/>
                </a:cubicBezTo>
                <a:cubicBezTo>
                  <a:pt x="8" y="42"/>
                  <a:pt x="44" y="8"/>
                  <a:pt x="88" y="8"/>
                </a:cubicBezTo>
                <a:cubicBezTo>
                  <a:pt x="132" y="8"/>
                  <a:pt x="168" y="42"/>
                  <a:pt x="168" y="56"/>
                </a:cubicBezTo>
                <a:cubicBezTo>
                  <a:pt x="168" y="70"/>
                  <a:pt x="132" y="104"/>
                  <a:pt x="88" y="104"/>
                </a:cubicBezTo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529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E29428-D5C2-BD4D-9B8B-177D665034D6}"/>
              </a:ext>
            </a:extLst>
          </p:cNvPr>
          <p:cNvSpPr txBox="1"/>
          <p:nvPr/>
        </p:nvSpPr>
        <p:spPr>
          <a:xfrm>
            <a:off x="3130912" y="839322"/>
            <a:ext cx="28111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Strategic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91F81B-A989-234D-A3D8-E16596471D99}"/>
              </a:ext>
            </a:extLst>
          </p:cNvPr>
          <p:cNvSpPr txBox="1"/>
          <p:nvPr/>
        </p:nvSpPr>
        <p:spPr>
          <a:xfrm>
            <a:off x="2721236" y="1327254"/>
            <a:ext cx="3701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113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2020/2025 Medium Term Strategic Framework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03277388-6AB7-E447-8128-428D49C398B6}"/>
              </a:ext>
            </a:extLst>
          </p:cNvPr>
          <p:cNvSpPr/>
          <p:nvPr/>
        </p:nvSpPr>
        <p:spPr>
          <a:xfrm>
            <a:off x="836278" y="2198571"/>
            <a:ext cx="2099873" cy="1673878"/>
          </a:xfrm>
          <a:prstGeom prst="roundRect">
            <a:avLst/>
          </a:prstGeom>
          <a:solidFill>
            <a:schemeClr val="bg2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BB40922-8D96-6E44-BAB1-9AF4F7E66F7A}"/>
              </a:ext>
            </a:extLst>
          </p:cNvPr>
          <p:cNvSpPr/>
          <p:nvPr/>
        </p:nvSpPr>
        <p:spPr>
          <a:xfrm>
            <a:off x="436753" y="1938268"/>
            <a:ext cx="786946" cy="7869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689359CE-E070-1342-A7CF-84E4057DFF64}"/>
              </a:ext>
            </a:extLst>
          </p:cNvPr>
          <p:cNvSpPr/>
          <p:nvPr/>
        </p:nvSpPr>
        <p:spPr>
          <a:xfrm>
            <a:off x="3525089" y="2198571"/>
            <a:ext cx="2173560" cy="1712004"/>
          </a:xfrm>
          <a:prstGeom prst="roundRect">
            <a:avLst/>
          </a:prstGeom>
          <a:solidFill>
            <a:schemeClr val="bg2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D194708-E192-5D49-A06C-4FF81E493217}"/>
              </a:ext>
            </a:extLst>
          </p:cNvPr>
          <p:cNvSpPr/>
          <p:nvPr/>
        </p:nvSpPr>
        <p:spPr>
          <a:xfrm>
            <a:off x="3201926" y="1842356"/>
            <a:ext cx="786946" cy="7869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FE4CE7B1-5D75-5E40-BC4E-113DCD3DC87D}"/>
              </a:ext>
            </a:extLst>
          </p:cNvPr>
          <p:cNvSpPr/>
          <p:nvPr/>
        </p:nvSpPr>
        <p:spPr>
          <a:xfrm>
            <a:off x="6222322" y="2165913"/>
            <a:ext cx="2198358" cy="1706536"/>
          </a:xfrm>
          <a:prstGeom prst="roundRect">
            <a:avLst/>
          </a:prstGeom>
          <a:solidFill>
            <a:schemeClr val="bg2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BDA54E3-E621-C64A-B260-0C8862E314B4}"/>
              </a:ext>
            </a:extLst>
          </p:cNvPr>
          <p:cNvSpPr/>
          <p:nvPr/>
        </p:nvSpPr>
        <p:spPr>
          <a:xfrm>
            <a:off x="5953598" y="1938269"/>
            <a:ext cx="786946" cy="7869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82030841-3EF4-AA42-9AD0-1EC5251D62D9}"/>
              </a:ext>
            </a:extLst>
          </p:cNvPr>
          <p:cNvSpPr/>
          <p:nvPr/>
        </p:nvSpPr>
        <p:spPr>
          <a:xfrm>
            <a:off x="2963124" y="4383124"/>
            <a:ext cx="2184945" cy="1712004"/>
          </a:xfrm>
          <a:prstGeom prst="roundRect">
            <a:avLst/>
          </a:prstGeom>
          <a:solidFill>
            <a:schemeClr val="bg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1333700-DA92-204D-9796-50AB41CE1991}"/>
              </a:ext>
            </a:extLst>
          </p:cNvPr>
          <p:cNvSpPr/>
          <p:nvPr/>
        </p:nvSpPr>
        <p:spPr>
          <a:xfrm>
            <a:off x="2704653" y="3826932"/>
            <a:ext cx="786946" cy="7869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0B5826ED-53DC-FC49-9A00-96E263F05F02}"/>
              </a:ext>
            </a:extLst>
          </p:cNvPr>
          <p:cNvSpPr/>
          <p:nvPr/>
        </p:nvSpPr>
        <p:spPr>
          <a:xfrm>
            <a:off x="5698649" y="4383124"/>
            <a:ext cx="2184945" cy="1682017"/>
          </a:xfrm>
          <a:prstGeom prst="roundRect">
            <a:avLst/>
          </a:prstGeom>
          <a:solidFill>
            <a:schemeClr val="bg2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0B9C9B2-78CE-8D49-A4F2-AC78E494D94B}"/>
              </a:ext>
            </a:extLst>
          </p:cNvPr>
          <p:cNvSpPr/>
          <p:nvPr/>
        </p:nvSpPr>
        <p:spPr>
          <a:xfrm>
            <a:off x="5374659" y="3967311"/>
            <a:ext cx="786946" cy="7869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xmlns="" id="{35D13D18-D83A-5446-A5D1-A2CCF80ACB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976" y="2138649"/>
            <a:ext cx="503552" cy="336319"/>
          </a:xfrm>
          <a:custGeom>
            <a:avLst/>
            <a:gdLst>
              <a:gd name="connsiteX0" fmla="*/ 1048678 w 1145117"/>
              <a:gd name="connsiteY0" fmla="*/ 645265 h 764815"/>
              <a:gd name="connsiteX1" fmla="*/ 1064235 w 1145117"/>
              <a:gd name="connsiteY1" fmla="*/ 651889 h 764815"/>
              <a:gd name="connsiteX2" fmla="*/ 1063878 w 1145117"/>
              <a:gd name="connsiteY2" fmla="*/ 683400 h 764815"/>
              <a:gd name="connsiteX3" fmla="*/ 1048187 w 1145117"/>
              <a:gd name="connsiteY3" fmla="*/ 690204 h 764815"/>
              <a:gd name="connsiteX4" fmla="*/ 1032496 w 1145117"/>
              <a:gd name="connsiteY4" fmla="*/ 683758 h 764815"/>
              <a:gd name="connsiteX5" fmla="*/ 1032496 w 1145117"/>
              <a:gd name="connsiteY5" fmla="*/ 652247 h 764815"/>
              <a:gd name="connsiteX6" fmla="*/ 1032853 w 1145117"/>
              <a:gd name="connsiteY6" fmla="*/ 651531 h 764815"/>
              <a:gd name="connsiteX7" fmla="*/ 1048678 w 1145117"/>
              <a:gd name="connsiteY7" fmla="*/ 645265 h 764815"/>
              <a:gd name="connsiteX8" fmla="*/ 572411 w 1145117"/>
              <a:gd name="connsiteY8" fmla="*/ 533500 h 764815"/>
              <a:gd name="connsiteX9" fmla="*/ 541110 w 1145117"/>
              <a:gd name="connsiteY9" fmla="*/ 564798 h 764815"/>
              <a:gd name="connsiteX10" fmla="*/ 572411 w 1145117"/>
              <a:gd name="connsiteY10" fmla="*/ 596096 h 764815"/>
              <a:gd name="connsiteX11" fmla="*/ 603711 w 1145117"/>
              <a:gd name="connsiteY11" fmla="*/ 564798 h 764815"/>
              <a:gd name="connsiteX12" fmla="*/ 572411 w 1145117"/>
              <a:gd name="connsiteY12" fmla="*/ 533500 h 764815"/>
              <a:gd name="connsiteX13" fmla="*/ 274872 w 1145117"/>
              <a:gd name="connsiteY13" fmla="*/ 259016 h 764815"/>
              <a:gd name="connsiteX14" fmla="*/ 44613 w 1145117"/>
              <a:gd name="connsiteY14" fmla="*/ 489611 h 764815"/>
              <a:gd name="connsiteX15" fmla="*/ 82390 w 1145117"/>
              <a:gd name="connsiteY15" fmla="*/ 616241 h 764815"/>
              <a:gd name="connsiteX16" fmla="*/ 212630 w 1145117"/>
              <a:gd name="connsiteY16" fmla="*/ 486014 h 764815"/>
              <a:gd name="connsiteX17" fmla="*/ 228461 w 1145117"/>
              <a:gd name="connsiteY17" fmla="*/ 479539 h 764815"/>
              <a:gd name="connsiteX18" fmla="*/ 244291 w 1145117"/>
              <a:gd name="connsiteY18" fmla="*/ 486014 h 764815"/>
              <a:gd name="connsiteX19" fmla="*/ 290343 w 1145117"/>
              <a:gd name="connsiteY19" fmla="*/ 532061 h 764815"/>
              <a:gd name="connsiteX20" fmla="*/ 342151 w 1145117"/>
              <a:gd name="connsiteY20" fmla="*/ 480618 h 764815"/>
              <a:gd name="connsiteX21" fmla="*/ 325242 w 1145117"/>
              <a:gd name="connsiteY21" fmla="*/ 459033 h 764815"/>
              <a:gd name="connsiteX22" fmla="*/ 347908 w 1145117"/>
              <a:gd name="connsiteY22" fmla="*/ 436729 h 764815"/>
              <a:gd name="connsiteX23" fmla="*/ 395039 w 1145117"/>
              <a:gd name="connsiteY23" fmla="*/ 436729 h 764815"/>
              <a:gd name="connsiteX24" fmla="*/ 417345 w 1145117"/>
              <a:gd name="connsiteY24" fmla="*/ 459033 h 764815"/>
              <a:gd name="connsiteX25" fmla="*/ 417345 w 1145117"/>
              <a:gd name="connsiteY25" fmla="*/ 506519 h 764815"/>
              <a:gd name="connsiteX26" fmla="*/ 395039 w 1145117"/>
              <a:gd name="connsiteY26" fmla="*/ 528823 h 764815"/>
              <a:gd name="connsiteX27" fmla="*/ 373452 w 1145117"/>
              <a:gd name="connsiteY27" fmla="*/ 512275 h 764815"/>
              <a:gd name="connsiteX28" fmla="*/ 306173 w 1145117"/>
              <a:gd name="connsiteY28" fmla="*/ 579547 h 764815"/>
              <a:gd name="connsiteX29" fmla="*/ 274513 w 1145117"/>
              <a:gd name="connsiteY29" fmla="*/ 579547 h 764815"/>
              <a:gd name="connsiteX30" fmla="*/ 228461 w 1145117"/>
              <a:gd name="connsiteY30" fmla="*/ 533500 h 764815"/>
              <a:gd name="connsiteX31" fmla="*/ 110813 w 1145117"/>
              <a:gd name="connsiteY31" fmla="*/ 651136 h 764815"/>
              <a:gd name="connsiteX32" fmla="*/ 274872 w 1145117"/>
              <a:gd name="connsiteY32" fmla="*/ 719847 h 764815"/>
              <a:gd name="connsiteX33" fmla="*/ 505491 w 1145117"/>
              <a:gd name="connsiteY33" fmla="*/ 489611 h 764815"/>
              <a:gd name="connsiteX34" fmla="*/ 274872 w 1145117"/>
              <a:gd name="connsiteY34" fmla="*/ 259016 h 764815"/>
              <a:gd name="connsiteX35" fmla="*/ 526872 w 1145117"/>
              <a:gd name="connsiteY35" fmla="*/ 153987 h 764815"/>
              <a:gd name="connsiteX36" fmla="*/ 542519 w 1145117"/>
              <a:gd name="connsiteY36" fmla="*/ 160388 h 764815"/>
              <a:gd name="connsiteX37" fmla="*/ 548920 w 1145117"/>
              <a:gd name="connsiteY37" fmla="*/ 176034 h 764815"/>
              <a:gd name="connsiteX38" fmla="*/ 542519 w 1145117"/>
              <a:gd name="connsiteY38" fmla="*/ 191681 h 764815"/>
              <a:gd name="connsiteX39" fmla="*/ 526872 w 1145117"/>
              <a:gd name="connsiteY39" fmla="*/ 198081 h 764815"/>
              <a:gd name="connsiteX40" fmla="*/ 511226 w 1145117"/>
              <a:gd name="connsiteY40" fmla="*/ 191681 h 764815"/>
              <a:gd name="connsiteX41" fmla="*/ 504825 w 1145117"/>
              <a:gd name="connsiteY41" fmla="*/ 176034 h 764815"/>
              <a:gd name="connsiteX42" fmla="*/ 511226 w 1145117"/>
              <a:gd name="connsiteY42" fmla="*/ 160388 h 764815"/>
              <a:gd name="connsiteX43" fmla="*/ 526872 w 1145117"/>
              <a:gd name="connsiteY43" fmla="*/ 153987 h 764815"/>
              <a:gd name="connsiteX44" fmla="*/ 572770 w 1145117"/>
              <a:gd name="connsiteY44" fmla="*/ 44608 h 764815"/>
              <a:gd name="connsiteX45" fmla="*/ 534274 w 1145117"/>
              <a:gd name="connsiteY45" fmla="*/ 83461 h 764815"/>
              <a:gd name="connsiteX46" fmla="*/ 511968 w 1145117"/>
              <a:gd name="connsiteY46" fmla="*/ 105765 h 764815"/>
              <a:gd name="connsiteX47" fmla="*/ 304734 w 1145117"/>
              <a:gd name="connsiteY47" fmla="*/ 105765 h 764815"/>
              <a:gd name="connsiteX48" fmla="*/ 215509 w 1145117"/>
              <a:gd name="connsiteY48" fmla="*/ 154690 h 764815"/>
              <a:gd name="connsiteX49" fmla="*/ 161901 w 1145117"/>
              <a:gd name="connsiteY49" fmla="*/ 238510 h 764815"/>
              <a:gd name="connsiteX50" fmla="*/ 274872 w 1145117"/>
              <a:gd name="connsiteY50" fmla="*/ 214407 h 764815"/>
              <a:gd name="connsiteX51" fmla="*/ 505491 w 1145117"/>
              <a:gd name="connsiteY51" fmla="*/ 339238 h 764815"/>
              <a:gd name="connsiteX52" fmla="*/ 505491 w 1145117"/>
              <a:gd name="connsiteY52" fmla="*/ 252540 h 764815"/>
              <a:gd name="connsiteX53" fmla="*/ 527798 w 1145117"/>
              <a:gd name="connsiteY53" fmla="*/ 230236 h 764815"/>
              <a:gd name="connsiteX54" fmla="*/ 550104 w 1145117"/>
              <a:gd name="connsiteY54" fmla="*/ 252540 h 764815"/>
              <a:gd name="connsiteX55" fmla="*/ 550104 w 1145117"/>
              <a:gd name="connsiteY55" fmla="*/ 489611 h 764815"/>
              <a:gd name="connsiteX56" fmla="*/ 550104 w 1145117"/>
              <a:gd name="connsiteY56" fmla="*/ 492130 h 764815"/>
              <a:gd name="connsiteX57" fmla="*/ 572411 w 1145117"/>
              <a:gd name="connsiteY57" fmla="*/ 488892 h 764815"/>
              <a:gd name="connsiteX58" fmla="*/ 595077 w 1145117"/>
              <a:gd name="connsiteY58" fmla="*/ 492130 h 764815"/>
              <a:gd name="connsiteX59" fmla="*/ 595077 w 1145117"/>
              <a:gd name="connsiteY59" fmla="*/ 489611 h 764815"/>
              <a:gd name="connsiteX60" fmla="*/ 595077 w 1145117"/>
              <a:gd name="connsiteY60" fmla="*/ 176634 h 764815"/>
              <a:gd name="connsiteX61" fmla="*/ 617023 w 1145117"/>
              <a:gd name="connsiteY61" fmla="*/ 154330 h 764815"/>
              <a:gd name="connsiteX62" fmla="*/ 639689 w 1145117"/>
              <a:gd name="connsiteY62" fmla="*/ 176634 h 764815"/>
              <a:gd name="connsiteX63" fmla="*/ 639689 w 1145117"/>
              <a:gd name="connsiteY63" fmla="*/ 338879 h 764815"/>
              <a:gd name="connsiteX64" fmla="*/ 675308 w 1145117"/>
              <a:gd name="connsiteY64" fmla="*/ 294990 h 764815"/>
              <a:gd name="connsiteX65" fmla="*/ 982920 w 1145117"/>
              <a:gd name="connsiteY65" fmla="*/ 238510 h 764815"/>
              <a:gd name="connsiteX66" fmla="*/ 929313 w 1145117"/>
              <a:gd name="connsiteY66" fmla="*/ 154690 h 764815"/>
              <a:gd name="connsiteX67" fmla="*/ 840087 w 1145117"/>
              <a:gd name="connsiteY67" fmla="*/ 105765 h 764815"/>
              <a:gd name="connsiteX68" fmla="*/ 633573 w 1145117"/>
              <a:gd name="connsiteY68" fmla="*/ 105765 h 764815"/>
              <a:gd name="connsiteX69" fmla="*/ 611267 w 1145117"/>
              <a:gd name="connsiteY69" fmla="*/ 83461 h 764815"/>
              <a:gd name="connsiteX70" fmla="*/ 572770 w 1145117"/>
              <a:gd name="connsiteY70" fmla="*/ 44608 h 764815"/>
              <a:gd name="connsiteX71" fmla="*/ 572770 w 1145117"/>
              <a:gd name="connsiteY71" fmla="*/ 0 h 764815"/>
              <a:gd name="connsiteX72" fmla="*/ 653001 w 1145117"/>
              <a:gd name="connsiteY72" fmla="*/ 61156 h 764815"/>
              <a:gd name="connsiteX73" fmla="*/ 840087 w 1145117"/>
              <a:gd name="connsiteY73" fmla="*/ 61156 h 764815"/>
              <a:gd name="connsiteX74" fmla="*/ 967090 w 1145117"/>
              <a:gd name="connsiteY74" fmla="*/ 130587 h 764815"/>
              <a:gd name="connsiteX75" fmla="*/ 1099129 w 1145117"/>
              <a:gd name="connsiteY75" fmla="*/ 337440 h 764815"/>
              <a:gd name="connsiteX76" fmla="*/ 1102367 w 1145117"/>
              <a:gd name="connsiteY76" fmla="*/ 342476 h 764815"/>
              <a:gd name="connsiteX77" fmla="*/ 1105965 w 1145117"/>
              <a:gd name="connsiteY77" fmla="*/ 347513 h 764815"/>
              <a:gd name="connsiteX78" fmla="*/ 1107044 w 1145117"/>
              <a:gd name="connsiteY78" fmla="*/ 350031 h 764815"/>
              <a:gd name="connsiteX79" fmla="*/ 1142302 w 1145117"/>
              <a:gd name="connsiteY79" fmla="*/ 450040 h 764815"/>
              <a:gd name="connsiteX80" fmla="*/ 1113520 w 1145117"/>
              <a:gd name="connsiteY80" fmla="*/ 617680 h 764815"/>
              <a:gd name="connsiteX81" fmla="*/ 1083299 w 1145117"/>
              <a:gd name="connsiteY81" fmla="*/ 627033 h 764815"/>
              <a:gd name="connsiteX82" fmla="*/ 1073944 w 1145117"/>
              <a:gd name="connsiteY82" fmla="*/ 596815 h 764815"/>
              <a:gd name="connsiteX83" fmla="*/ 1067108 w 1145117"/>
              <a:gd name="connsiteY83" fmla="*/ 369817 h 764815"/>
              <a:gd name="connsiteX84" fmla="*/ 1062071 w 1145117"/>
              <a:gd name="connsiteY84" fmla="*/ 361902 h 764815"/>
              <a:gd name="connsiteX85" fmla="*/ 1032929 w 1145117"/>
              <a:gd name="connsiteY85" fmla="*/ 326647 h 764815"/>
              <a:gd name="connsiteX86" fmla="*/ 707328 w 1145117"/>
              <a:gd name="connsiteY86" fmla="*/ 326647 h 764815"/>
              <a:gd name="connsiteX87" fmla="*/ 675308 w 1145117"/>
              <a:gd name="connsiteY87" fmla="*/ 613003 h 764815"/>
              <a:gd name="connsiteX88" fmla="*/ 802670 w 1145117"/>
              <a:gd name="connsiteY88" fmla="*/ 486014 h 764815"/>
              <a:gd name="connsiteX89" fmla="*/ 833971 w 1145117"/>
              <a:gd name="connsiteY89" fmla="*/ 486014 h 764815"/>
              <a:gd name="connsiteX90" fmla="*/ 880023 w 1145117"/>
              <a:gd name="connsiteY90" fmla="*/ 532061 h 764815"/>
              <a:gd name="connsiteX91" fmla="*/ 931471 w 1145117"/>
              <a:gd name="connsiteY91" fmla="*/ 480618 h 764815"/>
              <a:gd name="connsiteX92" fmla="*/ 915281 w 1145117"/>
              <a:gd name="connsiteY92" fmla="*/ 459033 h 764815"/>
              <a:gd name="connsiteX93" fmla="*/ 937588 w 1145117"/>
              <a:gd name="connsiteY93" fmla="*/ 436729 h 764815"/>
              <a:gd name="connsiteX94" fmla="*/ 984719 w 1145117"/>
              <a:gd name="connsiteY94" fmla="*/ 436729 h 764815"/>
              <a:gd name="connsiteX95" fmla="*/ 1007385 w 1145117"/>
              <a:gd name="connsiteY95" fmla="*/ 459033 h 764815"/>
              <a:gd name="connsiteX96" fmla="*/ 1007385 w 1145117"/>
              <a:gd name="connsiteY96" fmla="*/ 506519 h 764815"/>
              <a:gd name="connsiteX97" fmla="*/ 984719 w 1145117"/>
              <a:gd name="connsiteY97" fmla="*/ 528823 h 764815"/>
              <a:gd name="connsiteX98" fmla="*/ 963132 w 1145117"/>
              <a:gd name="connsiteY98" fmla="*/ 512275 h 764815"/>
              <a:gd name="connsiteX99" fmla="*/ 895853 w 1145117"/>
              <a:gd name="connsiteY99" fmla="*/ 579547 h 764815"/>
              <a:gd name="connsiteX100" fmla="*/ 880023 w 1145117"/>
              <a:gd name="connsiteY100" fmla="*/ 586382 h 764815"/>
              <a:gd name="connsiteX101" fmla="*/ 864552 w 1145117"/>
              <a:gd name="connsiteY101" fmla="*/ 579547 h 764815"/>
              <a:gd name="connsiteX102" fmla="*/ 818140 w 1145117"/>
              <a:gd name="connsiteY102" fmla="*/ 533500 h 764815"/>
              <a:gd name="connsiteX103" fmla="*/ 703371 w 1145117"/>
              <a:gd name="connsiteY103" fmla="*/ 648618 h 764815"/>
              <a:gd name="connsiteX104" fmla="*/ 707328 w 1145117"/>
              <a:gd name="connsiteY104" fmla="*/ 652216 h 764815"/>
              <a:gd name="connsiteX105" fmla="*/ 971407 w 1145117"/>
              <a:gd name="connsiteY105" fmla="*/ 696464 h 764815"/>
              <a:gd name="connsiteX106" fmla="*/ 1001628 w 1145117"/>
              <a:gd name="connsiteY106" fmla="*/ 706537 h 764815"/>
              <a:gd name="connsiteX107" fmla="*/ 991555 w 1145117"/>
              <a:gd name="connsiteY107" fmla="*/ 736396 h 764815"/>
              <a:gd name="connsiteX108" fmla="*/ 869949 w 1145117"/>
              <a:gd name="connsiteY108" fmla="*/ 764815 h 764815"/>
              <a:gd name="connsiteX109" fmla="*/ 675308 w 1145117"/>
              <a:gd name="connsiteY109" fmla="*/ 684233 h 764815"/>
              <a:gd name="connsiteX110" fmla="*/ 626737 w 1145117"/>
              <a:gd name="connsiteY110" fmla="*/ 618040 h 764815"/>
              <a:gd name="connsiteX111" fmla="*/ 572411 w 1145117"/>
              <a:gd name="connsiteY111" fmla="*/ 640704 h 764815"/>
              <a:gd name="connsiteX112" fmla="*/ 518444 w 1145117"/>
              <a:gd name="connsiteY112" fmla="*/ 618040 h 764815"/>
              <a:gd name="connsiteX113" fmla="*/ 274872 w 1145117"/>
              <a:gd name="connsiteY113" fmla="*/ 764456 h 764815"/>
              <a:gd name="connsiteX114" fmla="*/ 0 w 1145117"/>
              <a:gd name="connsiteY114" fmla="*/ 489611 h 764815"/>
              <a:gd name="connsiteX115" fmla="*/ 37417 w 1145117"/>
              <a:gd name="connsiteY115" fmla="*/ 350750 h 764815"/>
              <a:gd name="connsiteX116" fmla="*/ 38857 w 1145117"/>
              <a:gd name="connsiteY116" fmla="*/ 347513 h 764815"/>
              <a:gd name="connsiteX117" fmla="*/ 178091 w 1145117"/>
              <a:gd name="connsiteY117" fmla="*/ 130587 h 764815"/>
              <a:gd name="connsiteX118" fmla="*/ 304734 w 1145117"/>
              <a:gd name="connsiteY118" fmla="*/ 61156 h 764815"/>
              <a:gd name="connsiteX119" fmla="*/ 492539 w 1145117"/>
              <a:gd name="connsiteY119" fmla="*/ 61156 h 764815"/>
              <a:gd name="connsiteX120" fmla="*/ 572770 w 1145117"/>
              <a:gd name="connsiteY120" fmla="*/ 0 h 76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145117" h="764815">
                <a:moveTo>
                  <a:pt x="1048678" y="645265"/>
                </a:moveTo>
                <a:cubicBezTo>
                  <a:pt x="1054339" y="645354"/>
                  <a:pt x="1059955" y="647592"/>
                  <a:pt x="1064235" y="651889"/>
                </a:cubicBezTo>
                <a:cubicBezTo>
                  <a:pt x="1072794" y="660483"/>
                  <a:pt x="1072794" y="674806"/>
                  <a:pt x="1063878" y="683400"/>
                </a:cubicBezTo>
                <a:cubicBezTo>
                  <a:pt x="1059599" y="687697"/>
                  <a:pt x="1053893" y="690204"/>
                  <a:pt x="1048187" y="690204"/>
                </a:cubicBezTo>
                <a:cubicBezTo>
                  <a:pt x="1042481" y="690204"/>
                  <a:pt x="1036775" y="688055"/>
                  <a:pt x="1032496" y="683758"/>
                </a:cubicBezTo>
                <a:cubicBezTo>
                  <a:pt x="1023937" y="675165"/>
                  <a:pt x="1023937" y="661199"/>
                  <a:pt x="1032496" y="652247"/>
                </a:cubicBezTo>
                <a:lnTo>
                  <a:pt x="1032853" y="651531"/>
                </a:lnTo>
                <a:cubicBezTo>
                  <a:pt x="1037311" y="647234"/>
                  <a:pt x="1043016" y="645175"/>
                  <a:pt x="1048678" y="645265"/>
                </a:cubicBezTo>
                <a:close/>
                <a:moveTo>
                  <a:pt x="572411" y="533500"/>
                </a:moveTo>
                <a:cubicBezTo>
                  <a:pt x="555141" y="533500"/>
                  <a:pt x="541110" y="547530"/>
                  <a:pt x="541110" y="564798"/>
                </a:cubicBezTo>
                <a:cubicBezTo>
                  <a:pt x="541110" y="582066"/>
                  <a:pt x="555141" y="596096"/>
                  <a:pt x="572411" y="596096"/>
                </a:cubicBezTo>
                <a:cubicBezTo>
                  <a:pt x="589680" y="596096"/>
                  <a:pt x="603711" y="582066"/>
                  <a:pt x="603711" y="564798"/>
                </a:cubicBezTo>
                <a:cubicBezTo>
                  <a:pt x="603711" y="547530"/>
                  <a:pt x="589680" y="533500"/>
                  <a:pt x="572411" y="533500"/>
                </a:cubicBezTo>
                <a:close/>
                <a:moveTo>
                  <a:pt x="274872" y="259016"/>
                </a:moveTo>
                <a:cubicBezTo>
                  <a:pt x="147870" y="259016"/>
                  <a:pt x="44613" y="362622"/>
                  <a:pt x="44613" y="489611"/>
                </a:cubicBezTo>
                <a:cubicBezTo>
                  <a:pt x="44613" y="536018"/>
                  <a:pt x="58644" y="579907"/>
                  <a:pt x="82390" y="616241"/>
                </a:cubicBezTo>
                <a:lnTo>
                  <a:pt x="212630" y="486014"/>
                </a:lnTo>
                <a:cubicBezTo>
                  <a:pt x="216948" y="481697"/>
                  <a:pt x="222704" y="479539"/>
                  <a:pt x="228461" y="479539"/>
                </a:cubicBezTo>
                <a:cubicBezTo>
                  <a:pt x="234577" y="479539"/>
                  <a:pt x="239974" y="481697"/>
                  <a:pt x="244291" y="486014"/>
                </a:cubicBezTo>
                <a:lnTo>
                  <a:pt x="290343" y="532061"/>
                </a:lnTo>
                <a:lnTo>
                  <a:pt x="342151" y="480618"/>
                </a:lnTo>
                <a:cubicBezTo>
                  <a:pt x="332437" y="478100"/>
                  <a:pt x="325242" y="469466"/>
                  <a:pt x="325242" y="459033"/>
                </a:cubicBezTo>
                <a:cubicBezTo>
                  <a:pt x="325242" y="446802"/>
                  <a:pt x="335315" y="436729"/>
                  <a:pt x="347908" y="436729"/>
                </a:cubicBezTo>
                <a:lnTo>
                  <a:pt x="395039" y="436729"/>
                </a:lnTo>
                <a:cubicBezTo>
                  <a:pt x="407631" y="436729"/>
                  <a:pt x="417345" y="446802"/>
                  <a:pt x="417345" y="459033"/>
                </a:cubicBezTo>
                <a:lnTo>
                  <a:pt x="417345" y="506519"/>
                </a:lnTo>
                <a:cubicBezTo>
                  <a:pt x="417345" y="518751"/>
                  <a:pt x="407631" y="528823"/>
                  <a:pt x="395039" y="528823"/>
                </a:cubicBezTo>
                <a:cubicBezTo>
                  <a:pt x="384965" y="528823"/>
                  <a:pt x="375971" y="521629"/>
                  <a:pt x="373452" y="512275"/>
                </a:cubicBezTo>
                <a:lnTo>
                  <a:pt x="306173" y="579547"/>
                </a:lnTo>
                <a:cubicBezTo>
                  <a:pt x="297538" y="588181"/>
                  <a:pt x="283147" y="588181"/>
                  <a:pt x="274513" y="579547"/>
                </a:cubicBezTo>
                <a:lnTo>
                  <a:pt x="228461" y="533500"/>
                </a:lnTo>
                <a:lnTo>
                  <a:pt x="110813" y="651136"/>
                </a:lnTo>
                <a:cubicBezTo>
                  <a:pt x="152547" y="693586"/>
                  <a:pt x="210831" y="719847"/>
                  <a:pt x="274872" y="719847"/>
                </a:cubicBezTo>
                <a:cubicBezTo>
                  <a:pt x="402235" y="719847"/>
                  <a:pt x="505491" y="616601"/>
                  <a:pt x="505491" y="489611"/>
                </a:cubicBezTo>
                <a:cubicBezTo>
                  <a:pt x="505491" y="362622"/>
                  <a:pt x="402235" y="259016"/>
                  <a:pt x="274872" y="259016"/>
                </a:cubicBezTo>
                <a:close/>
                <a:moveTo>
                  <a:pt x="526872" y="153987"/>
                </a:moveTo>
                <a:cubicBezTo>
                  <a:pt x="532562" y="153987"/>
                  <a:pt x="538252" y="156476"/>
                  <a:pt x="542519" y="160388"/>
                </a:cubicBezTo>
                <a:cubicBezTo>
                  <a:pt x="546430" y="164299"/>
                  <a:pt x="548920" y="170345"/>
                  <a:pt x="548920" y="176034"/>
                </a:cubicBezTo>
                <a:cubicBezTo>
                  <a:pt x="548920" y="181724"/>
                  <a:pt x="546430" y="187769"/>
                  <a:pt x="542519" y="191681"/>
                </a:cubicBezTo>
                <a:cubicBezTo>
                  <a:pt x="538252" y="195948"/>
                  <a:pt x="532562" y="198081"/>
                  <a:pt x="526872" y="198081"/>
                </a:cubicBezTo>
                <a:cubicBezTo>
                  <a:pt x="521183" y="198081"/>
                  <a:pt x="515493" y="195948"/>
                  <a:pt x="511226" y="191681"/>
                </a:cubicBezTo>
                <a:cubicBezTo>
                  <a:pt x="506959" y="187769"/>
                  <a:pt x="504825" y="181724"/>
                  <a:pt x="504825" y="176034"/>
                </a:cubicBezTo>
                <a:cubicBezTo>
                  <a:pt x="504825" y="170345"/>
                  <a:pt x="506959" y="164299"/>
                  <a:pt x="511226" y="160388"/>
                </a:cubicBezTo>
                <a:cubicBezTo>
                  <a:pt x="515493" y="156476"/>
                  <a:pt x="521183" y="153987"/>
                  <a:pt x="526872" y="153987"/>
                </a:cubicBezTo>
                <a:close/>
                <a:moveTo>
                  <a:pt x="572770" y="44608"/>
                </a:moveTo>
                <a:cubicBezTo>
                  <a:pt x="551543" y="44608"/>
                  <a:pt x="534274" y="61876"/>
                  <a:pt x="534274" y="83461"/>
                </a:cubicBezTo>
                <a:cubicBezTo>
                  <a:pt x="534274" y="95692"/>
                  <a:pt x="524200" y="105765"/>
                  <a:pt x="511968" y="105765"/>
                </a:cubicBezTo>
                <a:lnTo>
                  <a:pt x="304734" y="105765"/>
                </a:lnTo>
                <a:cubicBezTo>
                  <a:pt x="268396" y="105765"/>
                  <a:pt x="235297" y="124112"/>
                  <a:pt x="215509" y="154690"/>
                </a:cubicBezTo>
                <a:lnTo>
                  <a:pt x="161901" y="238510"/>
                </a:lnTo>
                <a:cubicBezTo>
                  <a:pt x="196440" y="223041"/>
                  <a:pt x="234577" y="214407"/>
                  <a:pt x="274872" y="214407"/>
                </a:cubicBezTo>
                <a:cubicBezTo>
                  <a:pt x="371293" y="214407"/>
                  <a:pt x="456202" y="264412"/>
                  <a:pt x="505491" y="339238"/>
                </a:cubicBezTo>
                <a:lnTo>
                  <a:pt x="505491" y="252540"/>
                </a:lnTo>
                <a:cubicBezTo>
                  <a:pt x="505491" y="240309"/>
                  <a:pt x="515206" y="230236"/>
                  <a:pt x="527798" y="230236"/>
                </a:cubicBezTo>
                <a:cubicBezTo>
                  <a:pt x="540030" y="230236"/>
                  <a:pt x="550104" y="240309"/>
                  <a:pt x="550104" y="252540"/>
                </a:cubicBezTo>
                <a:lnTo>
                  <a:pt x="550104" y="489611"/>
                </a:lnTo>
                <a:cubicBezTo>
                  <a:pt x="550104" y="490331"/>
                  <a:pt x="550104" y="491050"/>
                  <a:pt x="550104" y="492130"/>
                </a:cubicBezTo>
                <a:cubicBezTo>
                  <a:pt x="556940" y="489971"/>
                  <a:pt x="564855" y="488892"/>
                  <a:pt x="572411" y="488892"/>
                </a:cubicBezTo>
                <a:cubicBezTo>
                  <a:pt x="580326" y="488892"/>
                  <a:pt x="587881" y="489971"/>
                  <a:pt x="595077" y="492130"/>
                </a:cubicBezTo>
                <a:cubicBezTo>
                  <a:pt x="595077" y="491050"/>
                  <a:pt x="595077" y="490331"/>
                  <a:pt x="595077" y="489611"/>
                </a:cubicBezTo>
                <a:lnTo>
                  <a:pt x="595077" y="176634"/>
                </a:lnTo>
                <a:cubicBezTo>
                  <a:pt x="595077" y="164403"/>
                  <a:pt x="604791" y="154330"/>
                  <a:pt x="617023" y="154330"/>
                </a:cubicBezTo>
                <a:cubicBezTo>
                  <a:pt x="629616" y="154330"/>
                  <a:pt x="639689" y="164403"/>
                  <a:pt x="639689" y="176634"/>
                </a:cubicBezTo>
                <a:lnTo>
                  <a:pt x="639689" y="338879"/>
                </a:lnTo>
                <a:cubicBezTo>
                  <a:pt x="649763" y="323410"/>
                  <a:pt x="661636" y="308660"/>
                  <a:pt x="675308" y="294990"/>
                </a:cubicBezTo>
                <a:cubicBezTo>
                  <a:pt x="758417" y="211889"/>
                  <a:pt x="881822" y="193182"/>
                  <a:pt x="982920" y="238510"/>
                </a:cubicBezTo>
                <a:lnTo>
                  <a:pt x="929313" y="154690"/>
                </a:lnTo>
                <a:cubicBezTo>
                  <a:pt x="909884" y="124112"/>
                  <a:pt x="876425" y="105765"/>
                  <a:pt x="840087" y="105765"/>
                </a:cubicBezTo>
                <a:lnTo>
                  <a:pt x="633573" y="105765"/>
                </a:lnTo>
                <a:cubicBezTo>
                  <a:pt x="621341" y="105765"/>
                  <a:pt x="611267" y="95692"/>
                  <a:pt x="611267" y="83461"/>
                </a:cubicBezTo>
                <a:cubicBezTo>
                  <a:pt x="611267" y="61876"/>
                  <a:pt x="593997" y="44608"/>
                  <a:pt x="572770" y="44608"/>
                </a:cubicBezTo>
                <a:close/>
                <a:moveTo>
                  <a:pt x="572770" y="0"/>
                </a:moveTo>
                <a:cubicBezTo>
                  <a:pt x="610907" y="0"/>
                  <a:pt x="643287" y="25902"/>
                  <a:pt x="653001" y="61156"/>
                </a:cubicBezTo>
                <a:lnTo>
                  <a:pt x="840087" y="61156"/>
                </a:lnTo>
                <a:cubicBezTo>
                  <a:pt x="891895" y="61156"/>
                  <a:pt x="939027" y="87058"/>
                  <a:pt x="967090" y="130587"/>
                </a:cubicBezTo>
                <a:lnTo>
                  <a:pt x="1099129" y="337440"/>
                </a:lnTo>
                <a:cubicBezTo>
                  <a:pt x="1100568" y="338879"/>
                  <a:pt x="1101647" y="340677"/>
                  <a:pt x="1102367" y="342476"/>
                </a:cubicBezTo>
                <a:lnTo>
                  <a:pt x="1105965" y="347513"/>
                </a:lnTo>
                <a:cubicBezTo>
                  <a:pt x="1106324" y="348592"/>
                  <a:pt x="1107044" y="349311"/>
                  <a:pt x="1107044" y="350031"/>
                </a:cubicBezTo>
                <a:cubicBezTo>
                  <a:pt x="1125033" y="380249"/>
                  <a:pt x="1137266" y="414425"/>
                  <a:pt x="1142302" y="450040"/>
                </a:cubicBezTo>
                <a:cubicBezTo>
                  <a:pt x="1150577" y="507239"/>
                  <a:pt x="1140504" y="566956"/>
                  <a:pt x="1113520" y="617680"/>
                </a:cubicBezTo>
                <a:cubicBezTo>
                  <a:pt x="1107764" y="628472"/>
                  <a:pt x="1094452" y="632789"/>
                  <a:pt x="1083299" y="627033"/>
                </a:cubicBezTo>
                <a:cubicBezTo>
                  <a:pt x="1072505" y="620918"/>
                  <a:pt x="1068188" y="607607"/>
                  <a:pt x="1073944" y="596815"/>
                </a:cubicBezTo>
                <a:cubicBezTo>
                  <a:pt x="1112441" y="523427"/>
                  <a:pt x="1108483" y="437808"/>
                  <a:pt x="1067108" y="369817"/>
                </a:cubicBezTo>
                <a:lnTo>
                  <a:pt x="1062071" y="361902"/>
                </a:lnTo>
                <a:cubicBezTo>
                  <a:pt x="1053797" y="349671"/>
                  <a:pt x="1044082" y="337440"/>
                  <a:pt x="1032929" y="326647"/>
                </a:cubicBezTo>
                <a:cubicBezTo>
                  <a:pt x="942984" y="236711"/>
                  <a:pt x="796913" y="236711"/>
                  <a:pt x="707328" y="326647"/>
                </a:cubicBezTo>
                <a:cubicBezTo>
                  <a:pt x="629256" y="404352"/>
                  <a:pt x="618822" y="524147"/>
                  <a:pt x="675308" y="613003"/>
                </a:cubicBezTo>
                <a:lnTo>
                  <a:pt x="802670" y="486014"/>
                </a:lnTo>
                <a:cubicBezTo>
                  <a:pt x="810945" y="477380"/>
                  <a:pt x="825336" y="477380"/>
                  <a:pt x="833971" y="486014"/>
                </a:cubicBezTo>
                <a:lnTo>
                  <a:pt x="880023" y="532061"/>
                </a:lnTo>
                <a:lnTo>
                  <a:pt x="931471" y="480618"/>
                </a:lnTo>
                <a:cubicBezTo>
                  <a:pt x="922117" y="478100"/>
                  <a:pt x="915281" y="469466"/>
                  <a:pt x="915281" y="459033"/>
                </a:cubicBezTo>
                <a:cubicBezTo>
                  <a:pt x="915281" y="446802"/>
                  <a:pt x="925355" y="436729"/>
                  <a:pt x="937588" y="436729"/>
                </a:cubicBezTo>
                <a:lnTo>
                  <a:pt x="984719" y="436729"/>
                </a:lnTo>
                <a:cubicBezTo>
                  <a:pt x="997311" y="436729"/>
                  <a:pt x="1007385" y="446802"/>
                  <a:pt x="1007385" y="459033"/>
                </a:cubicBezTo>
                <a:lnTo>
                  <a:pt x="1007385" y="506519"/>
                </a:lnTo>
                <a:cubicBezTo>
                  <a:pt x="1007385" y="518751"/>
                  <a:pt x="997311" y="528823"/>
                  <a:pt x="984719" y="528823"/>
                </a:cubicBezTo>
                <a:cubicBezTo>
                  <a:pt x="974285" y="528823"/>
                  <a:pt x="965650" y="521629"/>
                  <a:pt x="963132" y="512275"/>
                </a:cubicBezTo>
                <a:lnTo>
                  <a:pt x="895853" y="579547"/>
                </a:lnTo>
                <a:cubicBezTo>
                  <a:pt x="891536" y="583864"/>
                  <a:pt x="886139" y="586382"/>
                  <a:pt x="880023" y="586382"/>
                </a:cubicBezTo>
                <a:cubicBezTo>
                  <a:pt x="873906" y="586382"/>
                  <a:pt x="868510" y="583864"/>
                  <a:pt x="864552" y="579547"/>
                </a:cubicBezTo>
                <a:lnTo>
                  <a:pt x="818140" y="533500"/>
                </a:lnTo>
                <a:lnTo>
                  <a:pt x="703371" y="648618"/>
                </a:lnTo>
                <a:cubicBezTo>
                  <a:pt x="704810" y="649697"/>
                  <a:pt x="705529" y="651136"/>
                  <a:pt x="707328" y="652216"/>
                </a:cubicBezTo>
                <a:cubicBezTo>
                  <a:pt x="776766" y="722006"/>
                  <a:pt x="883261" y="739993"/>
                  <a:pt x="971407" y="696464"/>
                </a:cubicBezTo>
                <a:cubicBezTo>
                  <a:pt x="982560" y="690708"/>
                  <a:pt x="995872" y="695385"/>
                  <a:pt x="1001628" y="706537"/>
                </a:cubicBezTo>
                <a:cubicBezTo>
                  <a:pt x="1007025" y="717689"/>
                  <a:pt x="1002348" y="730999"/>
                  <a:pt x="991555" y="736396"/>
                </a:cubicBezTo>
                <a:cubicBezTo>
                  <a:pt x="952698" y="755462"/>
                  <a:pt x="911324" y="764815"/>
                  <a:pt x="869949" y="764815"/>
                </a:cubicBezTo>
                <a:cubicBezTo>
                  <a:pt x="798712" y="764815"/>
                  <a:pt x="728195" y="736755"/>
                  <a:pt x="675308" y="684233"/>
                </a:cubicBezTo>
                <a:cubicBezTo>
                  <a:pt x="655520" y="664087"/>
                  <a:pt x="639330" y="641783"/>
                  <a:pt x="626737" y="618040"/>
                </a:cubicBezTo>
                <a:cubicBezTo>
                  <a:pt x="613066" y="632070"/>
                  <a:pt x="593638" y="640704"/>
                  <a:pt x="572411" y="640704"/>
                </a:cubicBezTo>
                <a:cubicBezTo>
                  <a:pt x="551184" y="640704"/>
                  <a:pt x="532115" y="632070"/>
                  <a:pt x="518444" y="618040"/>
                </a:cubicBezTo>
                <a:cubicBezTo>
                  <a:pt x="472032" y="705098"/>
                  <a:pt x="380288" y="764456"/>
                  <a:pt x="274872" y="764456"/>
                </a:cubicBezTo>
                <a:cubicBezTo>
                  <a:pt x="123405" y="764456"/>
                  <a:pt x="0" y="641063"/>
                  <a:pt x="0" y="489611"/>
                </a:cubicBezTo>
                <a:cubicBezTo>
                  <a:pt x="0" y="438887"/>
                  <a:pt x="13312" y="391761"/>
                  <a:pt x="37417" y="350750"/>
                </a:cubicBezTo>
                <a:cubicBezTo>
                  <a:pt x="38137" y="349671"/>
                  <a:pt x="38497" y="348952"/>
                  <a:pt x="38857" y="347513"/>
                </a:cubicBezTo>
                <a:lnTo>
                  <a:pt x="178091" y="130587"/>
                </a:lnTo>
                <a:cubicBezTo>
                  <a:pt x="205795" y="87058"/>
                  <a:pt x="253286" y="61156"/>
                  <a:pt x="304734" y="61156"/>
                </a:cubicBezTo>
                <a:lnTo>
                  <a:pt x="492539" y="61156"/>
                </a:lnTo>
                <a:cubicBezTo>
                  <a:pt x="502253" y="25902"/>
                  <a:pt x="534634" y="0"/>
                  <a:pt x="57277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xmlns="" id="{39B39919-4F85-9346-9E06-C3BA3E8BAA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0483" y="4122830"/>
            <a:ext cx="475298" cy="475908"/>
          </a:xfrm>
          <a:custGeom>
            <a:avLst/>
            <a:gdLst>
              <a:gd name="connsiteX0" fmla="*/ 509588 w 1145140"/>
              <a:gd name="connsiteY0" fmla="*/ 613568 h 1146608"/>
              <a:gd name="connsiteX1" fmla="*/ 525002 w 1145140"/>
              <a:gd name="connsiteY1" fmla="*/ 619969 h 1146608"/>
              <a:gd name="connsiteX2" fmla="*/ 531455 w 1145140"/>
              <a:gd name="connsiteY2" fmla="*/ 635615 h 1146608"/>
              <a:gd name="connsiteX3" fmla="*/ 525002 w 1145140"/>
              <a:gd name="connsiteY3" fmla="*/ 651262 h 1146608"/>
              <a:gd name="connsiteX4" fmla="*/ 509588 w 1145140"/>
              <a:gd name="connsiteY4" fmla="*/ 657663 h 1146608"/>
              <a:gd name="connsiteX5" fmla="*/ 493816 w 1145140"/>
              <a:gd name="connsiteY5" fmla="*/ 651262 h 1146608"/>
              <a:gd name="connsiteX6" fmla="*/ 487363 w 1145140"/>
              <a:gd name="connsiteY6" fmla="*/ 635615 h 1146608"/>
              <a:gd name="connsiteX7" fmla="*/ 493816 w 1145140"/>
              <a:gd name="connsiteY7" fmla="*/ 619969 h 1146608"/>
              <a:gd name="connsiteX8" fmla="*/ 509588 w 1145140"/>
              <a:gd name="connsiteY8" fmla="*/ 613568 h 1146608"/>
              <a:gd name="connsiteX9" fmla="*/ 511833 w 1145140"/>
              <a:gd name="connsiteY9" fmla="*/ 503279 h 1146608"/>
              <a:gd name="connsiteX10" fmla="*/ 382644 w 1145140"/>
              <a:gd name="connsiteY10" fmla="*/ 633188 h 1146608"/>
              <a:gd name="connsiteX11" fmla="*/ 511833 w 1145140"/>
              <a:gd name="connsiteY11" fmla="*/ 763096 h 1146608"/>
              <a:gd name="connsiteX12" fmla="*/ 641741 w 1145140"/>
              <a:gd name="connsiteY12" fmla="*/ 633188 h 1146608"/>
              <a:gd name="connsiteX13" fmla="*/ 617991 w 1145140"/>
              <a:gd name="connsiteY13" fmla="*/ 558697 h 1146608"/>
              <a:gd name="connsiteX14" fmla="*/ 578407 w 1145140"/>
              <a:gd name="connsiteY14" fmla="*/ 598281 h 1146608"/>
              <a:gd name="connsiteX15" fmla="*/ 562573 w 1145140"/>
              <a:gd name="connsiteY15" fmla="*/ 604759 h 1146608"/>
              <a:gd name="connsiteX16" fmla="*/ 546739 w 1145140"/>
              <a:gd name="connsiteY16" fmla="*/ 598281 h 1146608"/>
              <a:gd name="connsiteX17" fmla="*/ 546739 w 1145140"/>
              <a:gd name="connsiteY17" fmla="*/ 566614 h 1146608"/>
              <a:gd name="connsiteX18" fmla="*/ 586683 w 1145140"/>
              <a:gd name="connsiteY18" fmla="*/ 527030 h 1146608"/>
              <a:gd name="connsiteX19" fmla="*/ 511833 w 1145140"/>
              <a:gd name="connsiteY19" fmla="*/ 503279 h 1146608"/>
              <a:gd name="connsiteX20" fmla="*/ 310177 w 1145140"/>
              <a:gd name="connsiteY20" fmla="*/ 407770 h 1146608"/>
              <a:gd name="connsiteX21" fmla="*/ 325982 w 1145140"/>
              <a:gd name="connsiteY21" fmla="*/ 414264 h 1146608"/>
              <a:gd name="connsiteX22" fmla="*/ 325982 w 1145140"/>
              <a:gd name="connsiteY22" fmla="*/ 446014 h 1146608"/>
              <a:gd name="connsiteX23" fmla="*/ 325982 w 1145140"/>
              <a:gd name="connsiteY23" fmla="*/ 446375 h 1146608"/>
              <a:gd name="connsiteX24" fmla="*/ 310177 w 1145140"/>
              <a:gd name="connsiteY24" fmla="*/ 452869 h 1146608"/>
              <a:gd name="connsiteX25" fmla="*/ 294012 w 1145140"/>
              <a:gd name="connsiteY25" fmla="*/ 446375 h 1146608"/>
              <a:gd name="connsiteX26" fmla="*/ 294012 w 1145140"/>
              <a:gd name="connsiteY26" fmla="*/ 414625 h 1146608"/>
              <a:gd name="connsiteX27" fmla="*/ 294371 w 1145140"/>
              <a:gd name="connsiteY27" fmla="*/ 414264 h 1146608"/>
              <a:gd name="connsiteX28" fmla="*/ 310177 w 1145140"/>
              <a:gd name="connsiteY28" fmla="*/ 407770 h 1146608"/>
              <a:gd name="connsiteX29" fmla="*/ 999799 w 1145140"/>
              <a:gd name="connsiteY29" fmla="*/ 176890 h 1146608"/>
              <a:gd name="connsiteX30" fmla="*/ 877447 w 1145140"/>
              <a:gd name="connsiteY30" fmla="*/ 299241 h 1146608"/>
              <a:gd name="connsiteX31" fmla="*/ 814472 w 1145140"/>
              <a:gd name="connsiteY31" fmla="*/ 362216 h 1146608"/>
              <a:gd name="connsiteX32" fmla="*/ 950498 w 1145140"/>
              <a:gd name="connsiteY32" fmla="*/ 362216 h 1146608"/>
              <a:gd name="connsiteX33" fmla="*/ 1093001 w 1145140"/>
              <a:gd name="connsiteY33" fmla="*/ 219713 h 1146608"/>
              <a:gd name="connsiteX34" fmla="*/ 1098039 w 1145140"/>
              <a:gd name="connsiteY34" fmla="*/ 192364 h 1146608"/>
              <a:gd name="connsiteX35" fmla="*/ 1075368 w 1145140"/>
              <a:gd name="connsiteY35" fmla="*/ 176890 h 1146608"/>
              <a:gd name="connsiteX36" fmla="*/ 444862 w 1145140"/>
              <a:gd name="connsiteY36" fmla="*/ 121443 h 1146608"/>
              <a:gd name="connsiteX37" fmla="*/ 579942 w 1145140"/>
              <a:gd name="connsiteY37" fmla="*/ 121443 h 1146608"/>
              <a:gd name="connsiteX38" fmla="*/ 622447 w 1145140"/>
              <a:gd name="connsiteY38" fmla="*/ 163918 h 1146608"/>
              <a:gd name="connsiteX39" fmla="*/ 622447 w 1145140"/>
              <a:gd name="connsiteY39" fmla="*/ 220792 h 1146608"/>
              <a:gd name="connsiteX40" fmla="*/ 655947 w 1145140"/>
              <a:gd name="connsiteY40" fmla="*/ 230870 h 1146608"/>
              <a:gd name="connsiteX41" fmla="*/ 669275 w 1145140"/>
              <a:gd name="connsiteY41" fmla="*/ 259667 h 1146608"/>
              <a:gd name="connsiteX42" fmla="*/ 640818 w 1145140"/>
              <a:gd name="connsiteY42" fmla="*/ 273346 h 1146608"/>
              <a:gd name="connsiteX43" fmla="*/ 609120 w 1145140"/>
              <a:gd name="connsiteY43" fmla="*/ 263627 h 1146608"/>
              <a:gd name="connsiteX44" fmla="*/ 577421 w 1145140"/>
              <a:gd name="connsiteY44" fmla="*/ 222591 h 1146608"/>
              <a:gd name="connsiteX45" fmla="*/ 577421 w 1145140"/>
              <a:gd name="connsiteY45" fmla="*/ 166438 h 1146608"/>
              <a:gd name="connsiteX46" fmla="*/ 447384 w 1145140"/>
              <a:gd name="connsiteY46" fmla="*/ 166438 h 1146608"/>
              <a:gd name="connsiteX47" fmla="*/ 447384 w 1145140"/>
              <a:gd name="connsiteY47" fmla="*/ 222591 h 1146608"/>
              <a:gd name="connsiteX48" fmla="*/ 415685 w 1145140"/>
              <a:gd name="connsiteY48" fmla="*/ 263627 h 1146608"/>
              <a:gd name="connsiteX49" fmla="*/ 319148 w 1145140"/>
              <a:gd name="connsiteY49" fmla="*/ 303942 h 1146608"/>
              <a:gd name="connsiteX50" fmla="*/ 267998 w 1145140"/>
              <a:gd name="connsiteY50" fmla="*/ 297103 h 1146608"/>
              <a:gd name="connsiteX51" fmla="*/ 228014 w 1145140"/>
              <a:gd name="connsiteY51" fmla="*/ 257148 h 1146608"/>
              <a:gd name="connsiteX52" fmla="*/ 135440 w 1145140"/>
              <a:gd name="connsiteY52" fmla="*/ 349297 h 1146608"/>
              <a:gd name="connsiteX53" fmla="*/ 175783 w 1145140"/>
              <a:gd name="connsiteY53" fmla="*/ 389613 h 1146608"/>
              <a:gd name="connsiteX54" fmla="*/ 182627 w 1145140"/>
              <a:gd name="connsiteY54" fmla="*/ 440727 h 1146608"/>
              <a:gd name="connsiteX55" fmla="*/ 142644 w 1145140"/>
              <a:gd name="connsiteY55" fmla="*/ 537196 h 1146608"/>
              <a:gd name="connsiteX56" fmla="*/ 101580 w 1145140"/>
              <a:gd name="connsiteY56" fmla="*/ 568513 h 1146608"/>
              <a:gd name="connsiteX57" fmla="*/ 44666 w 1145140"/>
              <a:gd name="connsiteY57" fmla="*/ 568513 h 1146608"/>
              <a:gd name="connsiteX58" fmla="*/ 44666 w 1145140"/>
              <a:gd name="connsiteY58" fmla="*/ 699178 h 1146608"/>
              <a:gd name="connsiteX59" fmla="*/ 101580 w 1145140"/>
              <a:gd name="connsiteY59" fmla="*/ 699178 h 1146608"/>
              <a:gd name="connsiteX60" fmla="*/ 142644 w 1145140"/>
              <a:gd name="connsiteY60" fmla="*/ 730495 h 1146608"/>
              <a:gd name="connsiteX61" fmla="*/ 182627 w 1145140"/>
              <a:gd name="connsiteY61" fmla="*/ 826964 h 1146608"/>
              <a:gd name="connsiteX62" fmla="*/ 175783 w 1145140"/>
              <a:gd name="connsiteY62" fmla="*/ 878078 h 1146608"/>
              <a:gd name="connsiteX63" fmla="*/ 135440 w 1145140"/>
              <a:gd name="connsiteY63" fmla="*/ 918394 h 1146608"/>
              <a:gd name="connsiteX64" fmla="*/ 228014 w 1145140"/>
              <a:gd name="connsiteY64" fmla="*/ 1010903 h 1146608"/>
              <a:gd name="connsiteX65" fmla="*/ 268358 w 1145140"/>
              <a:gd name="connsiteY65" fmla="*/ 970228 h 1146608"/>
              <a:gd name="connsiteX66" fmla="*/ 319508 w 1145140"/>
              <a:gd name="connsiteY66" fmla="*/ 963749 h 1146608"/>
              <a:gd name="connsiteX67" fmla="*/ 415685 w 1145140"/>
              <a:gd name="connsiteY67" fmla="*/ 1003704 h 1146608"/>
              <a:gd name="connsiteX68" fmla="*/ 447384 w 1145140"/>
              <a:gd name="connsiteY68" fmla="*/ 1044380 h 1146608"/>
              <a:gd name="connsiteX69" fmla="*/ 447384 w 1145140"/>
              <a:gd name="connsiteY69" fmla="*/ 1101613 h 1146608"/>
              <a:gd name="connsiteX70" fmla="*/ 577781 w 1145140"/>
              <a:gd name="connsiteY70" fmla="*/ 1101613 h 1146608"/>
              <a:gd name="connsiteX71" fmla="*/ 577781 w 1145140"/>
              <a:gd name="connsiteY71" fmla="*/ 1044740 h 1146608"/>
              <a:gd name="connsiteX72" fmla="*/ 609120 w 1145140"/>
              <a:gd name="connsiteY72" fmla="*/ 1003704 h 1146608"/>
              <a:gd name="connsiteX73" fmla="*/ 705657 w 1145140"/>
              <a:gd name="connsiteY73" fmla="*/ 964109 h 1146608"/>
              <a:gd name="connsiteX74" fmla="*/ 756807 w 1145140"/>
              <a:gd name="connsiteY74" fmla="*/ 970588 h 1146608"/>
              <a:gd name="connsiteX75" fmla="*/ 797150 w 1145140"/>
              <a:gd name="connsiteY75" fmla="*/ 1010903 h 1146608"/>
              <a:gd name="connsiteX76" fmla="*/ 889365 w 1145140"/>
              <a:gd name="connsiteY76" fmla="*/ 918394 h 1146608"/>
              <a:gd name="connsiteX77" fmla="*/ 849381 w 1145140"/>
              <a:gd name="connsiteY77" fmla="*/ 878438 h 1146608"/>
              <a:gd name="connsiteX78" fmla="*/ 842897 w 1145140"/>
              <a:gd name="connsiteY78" fmla="*/ 827324 h 1146608"/>
              <a:gd name="connsiteX79" fmla="*/ 882881 w 1145140"/>
              <a:gd name="connsiteY79" fmla="*/ 730495 h 1146608"/>
              <a:gd name="connsiteX80" fmla="*/ 923945 w 1145140"/>
              <a:gd name="connsiteY80" fmla="*/ 699178 h 1146608"/>
              <a:gd name="connsiteX81" fmla="*/ 980138 w 1145140"/>
              <a:gd name="connsiteY81" fmla="*/ 699178 h 1146608"/>
              <a:gd name="connsiteX82" fmla="*/ 980138 w 1145140"/>
              <a:gd name="connsiteY82" fmla="*/ 568513 h 1146608"/>
              <a:gd name="connsiteX83" fmla="*/ 923945 w 1145140"/>
              <a:gd name="connsiteY83" fmla="*/ 568513 h 1146608"/>
              <a:gd name="connsiteX84" fmla="*/ 882881 w 1145140"/>
              <a:gd name="connsiteY84" fmla="*/ 537196 h 1146608"/>
              <a:gd name="connsiteX85" fmla="*/ 873155 w 1145140"/>
              <a:gd name="connsiteY85" fmla="*/ 504800 h 1146608"/>
              <a:gd name="connsiteX86" fmla="*/ 886483 w 1145140"/>
              <a:gd name="connsiteY86" fmla="*/ 476363 h 1146608"/>
              <a:gd name="connsiteX87" fmla="*/ 915300 w 1145140"/>
              <a:gd name="connsiteY87" fmla="*/ 489681 h 1146608"/>
              <a:gd name="connsiteX88" fmla="*/ 925746 w 1145140"/>
              <a:gd name="connsiteY88" fmla="*/ 523878 h 1146608"/>
              <a:gd name="connsiteX89" fmla="*/ 982660 w 1145140"/>
              <a:gd name="connsiteY89" fmla="*/ 523878 h 1146608"/>
              <a:gd name="connsiteX90" fmla="*/ 1025165 w 1145140"/>
              <a:gd name="connsiteY90" fmla="*/ 565993 h 1146608"/>
              <a:gd name="connsiteX91" fmla="*/ 1025165 w 1145140"/>
              <a:gd name="connsiteY91" fmla="*/ 701698 h 1146608"/>
              <a:gd name="connsiteX92" fmla="*/ 982660 w 1145140"/>
              <a:gd name="connsiteY92" fmla="*/ 743813 h 1146608"/>
              <a:gd name="connsiteX93" fmla="*/ 925746 w 1145140"/>
              <a:gd name="connsiteY93" fmla="*/ 743813 h 1146608"/>
              <a:gd name="connsiteX94" fmla="*/ 882521 w 1145140"/>
              <a:gd name="connsiteY94" fmla="*/ 848202 h 1146608"/>
              <a:gd name="connsiteX95" fmla="*/ 922865 w 1145140"/>
              <a:gd name="connsiteY95" fmla="*/ 888517 h 1146608"/>
              <a:gd name="connsiteX96" fmla="*/ 922865 w 1145140"/>
              <a:gd name="connsiteY96" fmla="*/ 948271 h 1146608"/>
              <a:gd name="connsiteX97" fmla="*/ 827048 w 1145140"/>
              <a:gd name="connsiteY97" fmla="*/ 1044020 h 1146608"/>
              <a:gd name="connsiteX98" fmla="*/ 766893 w 1145140"/>
              <a:gd name="connsiteY98" fmla="*/ 1044020 h 1146608"/>
              <a:gd name="connsiteX99" fmla="*/ 726549 w 1145140"/>
              <a:gd name="connsiteY99" fmla="*/ 1003704 h 1146608"/>
              <a:gd name="connsiteX100" fmla="*/ 622447 w 1145140"/>
              <a:gd name="connsiteY100" fmla="*/ 1046539 h 1146608"/>
              <a:gd name="connsiteX101" fmla="*/ 622447 w 1145140"/>
              <a:gd name="connsiteY101" fmla="*/ 1104133 h 1146608"/>
              <a:gd name="connsiteX102" fmla="*/ 579942 w 1145140"/>
              <a:gd name="connsiteY102" fmla="*/ 1146608 h 1146608"/>
              <a:gd name="connsiteX103" fmla="*/ 444862 w 1145140"/>
              <a:gd name="connsiteY103" fmla="*/ 1146608 h 1146608"/>
              <a:gd name="connsiteX104" fmla="*/ 402357 w 1145140"/>
              <a:gd name="connsiteY104" fmla="*/ 1104133 h 1146608"/>
              <a:gd name="connsiteX105" fmla="*/ 402357 w 1145140"/>
              <a:gd name="connsiteY105" fmla="*/ 1046539 h 1146608"/>
              <a:gd name="connsiteX106" fmla="*/ 298616 w 1145140"/>
              <a:gd name="connsiteY106" fmla="*/ 1003344 h 1146608"/>
              <a:gd name="connsiteX107" fmla="*/ 257552 w 1145140"/>
              <a:gd name="connsiteY107" fmla="*/ 1044020 h 1146608"/>
              <a:gd name="connsiteX108" fmla="*/ 197756 w 1145140"/>
              <a:gd name="connsiteY108" fmla="*/ 1044020 h 1146608"/>
              <a:gd name="connsiteX109" fmla="*/ 101940 w 1145140"/>
              <a:gd name="connsiteY109" fmla="*/ 948271 h 1146608"/>
              <a:gd name="connsiteX110" fmla="*/ 101940 w 1145140"/>
              <a:gd name="connsiteY110" fmla="*/ 888517 h 1146608"/>
              <a:gd name="connsiteX111" fmla="*/ 143004 w 1145140"/>
              <a:gd name="connsiteY111" fmla="*/ 847842 h 1146608"/>
              <a:gd name="connsiteX112" fmla="*/ 99779 w 1145140"/>
              <a:gd name="connsiteY112" fmla="*/ 743813 h 1146608"/>
              <a:gd name="connsiteX113" fmla="*/ 42145 w 1145140"/>
              <a:gd name="connsiteY113" fmla="*/ 743813 h 1146608"/>
              <a:gd name="connsiteX114" fmla="*/ 0 w 1145140"/>
              <a:gd name="connsiteY114" fmla="*/ 701698 h 1146608"/>
              <a:gd name="connsiteX115" fmla="*/ 0 w 1145140"/>
              <a:gd name="connsiteY115" fmla="*/ 565993 h 1146608"/>
              <a:gd name="connsiteX116" fmla="*/ 42145 w 1145140"/>
              <a:gd name="connsiteY116" fmla="*/ 523878 h 1146608"/>
              <a:gd name="connsiteX117" fmla="*/ 99779 w 1145140"/>
              <a:gd name="connsiteY117" fmla="*/ 523878 h 1146608"/>
              <a:gd name="connsiteX118" fmla="*/ 142644 w 1145140"/>
              <a:gd name="connsiteY118" fmla="*/ 419849 h 1146608"/>
              <a:gd name="connsiteX119" fmla="*/ 101940 w 1145140"/>
              <a:gd name="connsiteY119" fmla="*/ 379174 h 1146608"/>
              <a:gd name="connsiteX120" fmla="*/ 101940 w 1145140"/>
              <a:gd name="connsiteY120" fmla="*/ 319421 h 1146608"/>
              <a:gd name="connsiteX121" fmla="*/ 197756 w 1145140"/>
              <a:gd name="connsiteY121" fmla="*/ 223671 h 1146608"/>
              <a:gd name="connsiteX122" fmla="*/ 257552 w 1145140"/>
              <a:gd name="connsiteY122" fmla="*/ 223671 h 1146608"/>
              <a:gd name="connsiteX123" fmla="*/ 298256 w 1145140"/>
              <a:gd name="connsiteY123" fmla="*/ 264347 h 1146608"/>
              <a:gd name="connsiteX124" fmla="*/ 402357 w 1145140"/>
              <a:gd name="connsiteY124" fmla="*/ 220792 h 1146608"/>
              <a:gd name="connsiteX125" fmla="*/ 402357 w 1145140"/>
              <a:gd name="connsiteY125" fmla="*/ 163918 h 1146608"/>
              <a:gd name="connsiteX126" fmla="*/ 444862 w 1145140"/>
              <a:gd name="connsiteY126" fmla="*/ 121443 h 1146608"/>
              <a:gd name="connsiteX127" fmla="*/ 941862 w 1145140"/>
              <a:gd name="connsiteY127" fmla="*/ 44823 h 1146608"/>
              <a:gd name="connsiteX128" fmla="*/ 925668 w 1145140"/>
              <a:gd name="connsiteY128" fmla="*/ 52380 h 1146608"/>
              <a:gd name="connsiteX129" fmla="*/ 782805 w 1145140"/>
              <a:gd name="connsiteY129" fmla="*/ 194883 h 1146608"/>
              <a:gd name="connsiteX130" fmla="*/ 782805 w 1145140"/>
              <a:gd name="connsiteY130" fmla="*/ 330548 h 1146608"/>
              <a:gd name="connsiteX131" fmla="*/ 845780 w 1145140"/>
              <a:gd name="connsiteY131" fmla="*/ 267574 h 1146608"/>
              <a:gd name="connsiteX132" fmla="*/ 968131 w 1145140"/>
              <a:gd name="connsiteY132" fmla="*/ 145222 h 1146608"/>
              <a:gd name="connsiteX133" fmla="*/ 968131 w 1145140"/>
              <a:gd name="connsiteY133" fmla="*/ 70013 h 1146608"/>
              <a:gd name="connsiteX134" fmla="*/ 952657 w 1145140"/>
              <a:gd name="connsiteY134" fmla="*/ 46982 h 1146608"/>
              <a:gd name="connsiteX135" fmla="*/ 941862 w 1145140"/>
              <a:gd name="connsiteY135" fmla="*/ 44823 h 1146608"/>
              <a:gd name="connsiteX136" fmla="*/ 929672 w 1145140"/>
              <a:gd name="connsiteY136" fmla="*/ 1280 h 1146608"/>
              <a:gd name="connsiteX137" fmla="*/ 969930 w 1145140"/>
              <a:gd name="connsiteY137" fmla="*/ 5598 h 1146608"/>
              <a:gd name="connsiteX138" fmla="*/ 1012753 w 1145140"/>
              <a:gd name="connsiteY138" fmla="*/ 69653 h 1146608"/>
              <a:gd name="connsiteX139" fmla="*/ 1013113 w 1145140"/>
              <a:gd name="connsiteY139" fmla="*/ 132268 h 1146608"/>
              <a:gd name="connsiteX140" fmla="*/ 1075368 w 1145140"/>
              <a:gd name="connsiteY140" fmla="*/ 132268 h 1146608"/>
              <a:gd name="connsiteX141" fmla="*/ 1139783 w 1145140"/>
              <a:gd name="connsiteY141" fmla="*/ 175450 h 1146608"/>
              <a:gd name="connsiteX142" fmla="*/ 1124669 w 1145140"/>
              <a:gd name="connsiteY142" fmla="*/ 251380 h 1146608"/>
              <a:gd name="connsiteX143" fmla="*/ 975328 w 1145140"/>
              <a:gd name="connsiteY143" fmla="*/ 400720 h 1146608"/>
              <a:gd name="connsiteX144" fmla="*/ 959854 w 1145140"/>
              <a:gd name="connsiteY144" fmla="*/ 407198 h 1146608"/>
              <a:gd name="connsiteX145" fmla="*/ 769490 w 1145140"/>
              <a:gd name="connsiteY145" fmla="*/ 407198 h 1146608"/>
              <a:gd name="connsiteX146" fmla="*/ 745380 w 1145140"/>
              <a:gd name="connsiteY146" fmla="*/ 431308 h 1146608"/>
              <a:gd name="connsiteX147" fmla="*/ 819870 w 1145140"/>
              <a:gd name="connsiteY147" fmla="*/ 610516 h 1146608"/>
              <a:gd name="connsiteX148" fmla="*/ 845780 w 1145140"/>
              <a:gd name="connsiteY148" fmla="*/ 610516 h 1146608"/>
              <a:gd name="connsiteX149" fmla="*/ 868451 w 1145140"/>
              <a:gd name="connsiteY149" fmla="*/ 633188 h 1146608"/>
              <a:gd name="connsiteX150" fmla="*/ 845780 w 1145140"/>
              <a:gd name="connsiteY150" fmla="*/ 655499 h 1146608"/>
              <a:gd name="connsiteX151" fmla="*/ 819870 w 1145140"/>
              <a:gd name="connsiteY151" fmla="*/ 655499 h 1146608"/>
              <a:gd name="connsiteX152" fmla="*/ 730266 w 1145140"/>
              <a:gd name="connsiteY152" fmla="*/ 851261 h 1146608"/>
              <a:gd name="connsiteX153" fmla="*/ 534144 w 1145140"/>
              <a:gd name="connsiteY153" fmla="*/ 941225 h 1146608"/>
              <a:gd name="connsiteX154" fmla="*/ 534144 w 1145140"/>
              <a:gd name="connsiteY154" fmla="*/ 967134 h 1146608"/>
              <a:gd name="connsiteX155" fmla="*/ 511833 w 1145140"/>
              <a:gd name="connsiteY155" fmla="*/ 989445 h 1146608"/>
              <a:gd name="connsiteX156" fmla="*/ 489882 w 1145140"/>
              <a:gd name="connsiteY156" fmla="*/ 967134 h 1146608"/>
              <a:gd name="connsiteX157" fmla="*/ 489882 w 1145140"/>
              <a:gd name="connsiteY157" fmla="*/ 941225 h 1146608"/>
              <a:gd name="connsiteX158" fmla="*/ 293760 w 1145140"/>
              <a:gd name="connsiteY158" fmla="*/ 851261 h 1146608"/>
              <a:gd name="connsiteX159" fmla="*/ 204515 w 1145140"/>
              <a:gd name="connsiteY159" fmla="*/ 655499 h 1146608"/>
              <a:gd name="connsiteX160" fmla="*/ 178246 w 1145140"/>
              <a:gd name="connsiteY160" fmla="*/ 655499 h 1146608"/>
              <a:gd name="connsiteX161" fmla="*/ 155575 w 1145140"/>
              <a:gd name="connsiteY161" fmla="*/ 633188 h 1146608"/>
              <a:gd name="connsiteX162" fmla="*/ 178246 w 1145140"/>
              <a:gd name="connsiteY162" fmla="*/ 610516 h 1146608"/>
              <a:gd name="connsiteX163" fmla="*/ 204515 w 1145140"/>
              <a:gd name="connsiteY163" fmla="*/ 610516 h 1146608"/>
              <a:gd name="connsiteX164" fmla="*/ 233304 w 1145140"/>
              <a:gd name="connsiteY164" fmla="*/ 500760 h 1146608"/>
              <a:gd name="connsiteX165" fmla="*/ 263172 w 1145140"/>
              <a:gd name="connsiteY165" fmla="*/ 489965 h 1146608"/>
              <a:gd name="connsiteX166" fmla="*/ 273608 w 1145140"/>
              <a:gd name="connsiteY166" fmla="*/ 519833 h 1146608"/>
              <a:gd name="connsiteX167" fmla="*/ 249137 w 1145140"/>
              <a:gd name="connsiteY167" fmla="*/ 610516 h 1146608"/>
              <a:gd name="connsiteX168" fmla="*/ 269289 w 1145140"/>
              <a:gd name="connsiteY168" fmla="*/ 610516 h 1146608"/>
              <a:gd name="connsiteX169" fmla="*/ 291601 w 1145140"/>
              <a:gd name="connsiteY169" fmla="*/ 633188 h 1146608"/>
              <a:gd name="connsiteX170" fmla="*/ 269289 w 1145140"/>
              <a:gd name="connsiteY170" fmla="*/ 655499 h 1146608"/>
              <a:gd name="connsiteX171" fmla="*/ 249497 w 1145140"/>
              <a:gd name="connsiteY171" fmla="*/ 655499 h 1146608"/>
              <a:gd name="connsiteX172" fmla="*/ 325787 w 1145140"/>
              <a:gd name="connsiteY172" fmla="*/ 819593 h 1146608"/>
              <a:gd name="connsiteX173" fmla="*/ 489882 w 1145140"/>
              <a:gd name="connsiteY173" fmla="*/ 895883 h 1146608"/>
              <a:gd name="connsiteX174" fmla="*/ 489882 w 1145140"/>
              <a:gd name="connsiteY174" fmla="*/ 876091 h 1146608"/>
              <a:gd name="connsiteX175" fmla="*/ 511833 w 1145140"/>
              <a:gd name="connsiteY175" fmla="*/ 853780 h 1146608"/>
              <a:gd name="connsiteX176" fmla="*/ 534144 w 1145140"/>
              <a:gd name="connsiteY176" fmla="*/ 876091 h 1146608"/>
              <a:gd name="connsiteX177" fmla="*/ 534144 w 1145140"/>
              <a:gd name="connsiteY177" fmla="*/ 895883 h 1146608"/>
              <a:gd name="connsiteX178" fmla="*/ 698599 w 1145140"/>
              <a:gd name="connsiteY178" fmla="*/ 819593 h 1146608"/>
              <a:gd name="connsiteX179" fmla="*/ 774888 w 1145140"/>
              <a:gd name="connsiteY179" fmla="*/ 655499 h 1146608"/>
              <a:gd name="connsiteX180" fmla="*/ 755096 w 1145140"/>
              <a:gd name="connsiteY180" fmla="*/ 655499 h 1146608"/>
              <a:gd name="connsiteX181" fmla="*/ 732785 w 1145140"/>
              <a:gd name="connsiteY181" fmla="*/ 633188 h 1146608"/>
              <a:gd name="connsiteX182" fmla="*/ 755096 w 1145140"/>
              <a:gd name="connsiteY182" fmla="*/ 610516 h 1146608"/>
              <a:gd name="connsiteX183" fmla="*/ 774888 w 1145140"/>
              <a:gd name="connsiteY183" fmla="*/ 610516 h 1146608"/>
              <a:gd name="connsiteX184" fmla="*/ 713713 w 1145140"/>
              <a:gd name="connsiteY184" fmla="*/ 462975 h 1146608"/>
              <a:gd name="connsiteX185" fmla="*/ 650018 w 1145140"/>
              <a:gd name="connsiteY185" fmla="*/ 526670 h 1146608"/>
              <a:gd name="connsiteX186" fmla="*/ 686364 w 1145140"/>
              <a:gd name="connsiteY186" fmla="*/ 633188 h 1146608"/>
              <a:gd name="connsiteX187" fmla="*/ 511833 w 1145140"/>
              <a:gd name="connsiteY187" fmla="*/ 807358 h 1146608"/>
              <a:gd name="connsiteX188" fmla="*/ 337662 w 1145140"/>
              <a:gd name="connsiteY188" fmla="*/ 633188 h 1146608"/>
              <a:gd name="connsiteX189" fmla="*/ 511833 w 1145140"/>
              <a:gd name="connsiteY189" fmla="*/ 458657 h 1146608"/>
              <a:gd name="connsiteX190" fmla="*/ 618351 w 1145140"/>
              <a:gd name="connsiteY190" fmla="*/ 495003 h 1146608"/>
              <a:gd name="connsiteX191" fmla="*/ 682045 w 1145140"/>
              <a:gd name="connsiteY191" fmla="*/ 431308 h 1146608"/>
              <a:gd name="connsiteX192" fmla="*/ 534144 w 1145140"/>
              <a:gd name="connsiteY192" fmla="*/ 370133 h 1146608"/>
              <a:gd name="connsiteX193" fmla="*/ 534144 w 1145140"/>
              <a:gd name="connsiteY193" fmla="*/ 389925 h 1146608"/>
              <a:gd name="connsiteX194" fmla="*/ 511833 w 1145140"/>
              <a:gd name="connsiteY194" fmla="*/ 412236 h 1146608"/>
              <a:gd name="connsiteX195" fmla="*/ 489882 w 1145140"/>
              <a:gd name="connsiteY195" fmla="*/ 389925 h 1146608"/>
              <a:gd name="connsiteX196" fmla="*/ 489882 w 1145140"/>
              <a:gd name="connsiteY196" fmla="*/ 370133 h 1146608"/>
              <a:gd name="connsiteX197" fmla="*/ 395239 w 1145140"/>
              <a:gd name="connsiteY197" fmla="*/ 396042 h 1146608"/>
              <a:gd name="connsiteX198" fmla="*/ 365371 w 1145140"/>
              <a:gd name="connsiteY198" fmla="*/ 385966 h 1146608"/>
              <a:gd name="connsiteX199" fmla="*/ 375447 w 1145140"/>
              <a:gd name="connsiteY199" fmla="*/ 356098 h 1146608"/>
              <a:gd name="connsiteX200" fmla="*/ 489882 w 1145140"/>
              <a:gd name="connsiteY200" fmla="*/ 325151 h 1146608"/>
              <a:gd name="connsiteX201" fmla="*/ 489882 w 1145140"/>
              <a:gd name="connsiteY201" fmla="*/ 298881 h 1146608"/>
              <a:gd name="connsiteX202" fmla="*/ 511833 w 1145140"/>
              <a:gd name="connsiteY202" fmla="*/ 276570 h 1146608"/>
              <a:gd name="connsiteX203" fmla="*/ 534144 w 1145140"/>
              <a:gd name="connsiteY203" fmla="*/ 298881 h 1146608"/>
              <a:gd name="connsiteX204" fmla="*/ 534144 w 1145140"/>
              <a:gd name="connsiteY204" fmla="*/ 325151 h 1146608"/>
              <a:gd name="connsiteX205" fmla="*/ 713713 w 1145140"/>
              <a:gd name="connsiteY205" fmla="*/ 399641 h 1146608"/>
              <a:gd name="connsiteX206" fmla="*/ 738183 w 1145140"/>
              <a:gd name="connsiteY206" fmla="*/ 375530 h 1146608"/>
              <a:gd name="connsiteX207" fmla="*/ 738183 w 1145140"/>
              <a:gd name="connsiteY207" fmla="*/ 185526 h 1146608"/>
              <a:gd name="connsiteX208" fmla="*/ 744660 w 1145140"/>
              <a:gd name="connsiteY208" fmla="*/ 169693 h 1146608"/>
              <a:gd name="connsiteX209" fmla="*/ 894001 w 1145140"/>
              <a:gd name="connsiteY209" fmla="*/ 20712 h 1146608"/>
              <a:gd name="connsiteX210" fmla="*/ 929672 w 1145140"/>
              <a:gd name="connsiteY210" fmla="*/ 1280 h 114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145140" h="1146608">
                <a:moveTo>
                  <a:pt x="509588" y="613568"/>
                </a:moveTo>
                <a:cubicBezTo>
                  <a:pt x="515324" y="613568"/>
                  <a:pt x="521059" y="615702"/>
                  <a:pt x="525002" y="619969"/>
                </a:cubicBezTo>
                <a:cubicBezTo>
                  <a:pt x="529304" y="624236"/>
                  <a:pt x="531455" y="629926"/>
                  <a:pt x="531455" y="635615"/>
                </a:cubicBezTo>
                <a:cubicBezTo>
                  <a:pt x="531455" y="641661"/>
                  <a:pt x="529304" y="646995"/>
                  <a:pt x="525002" y="651262"/>
                </a:cubicBezTo>
                <a:cubicBezTo>
                  <a:pt x="521059" y="655173"/>
                  <a:pt x="515324" y="657663"/>
                  <a:pt x="509588" y="657663"/>
                </a:cubicBezTo>
                <a:cubicBezTo>
                  <a:pt x="503494" y="657663"/>
                  <a:pt x="497759" y="655173"/>
                  <a:pt x="493816" y="651262"/>
                </a:cubicBezTo>
                <a:cubicBezTo>
                  <a:pt x="489873" y="646995"/>
                  <a:pt x="487363" y="641661"/>
                  <a:pt x="487363" y="635615"/>
                </a:cubicBezTo>
                <a:cubicBezTo>
                  <a:pt x="487363" y="629926"/>
                  <a:pt x="489873" y="624236"/>
                  <a:pt x="493816" y="619969"/>
                </a:cubicBezTo>
                <a:cubicBezTo>
                  <a:pt x="497759" y="615702"/>
                  <a:pt x="503494" y="613568"/>
                  <a:pt x="509588" y="613568"/>
                </a:cubicBezTo>
                <a:close/>
                <a:moveTo>
                  <a:pt x="511833" y="503279"/>
                </a:moveTo>
                <a:cubicBezTo>
                  <a:pt x="440581" y="503279"/>
                  <a:pt x="382644" y="561576"/>
                  <a:pt x="382644" y="633188"/>
                </a:cubicBezTo>
                <a:cubicBezTo>
                  <a:pt x="382644" y="704439"/>
                  <a:pt x="440581" y="763096"/>
                  <a:pt x="511833" y="763096"/>
                </a:cubicBezTo>
                <a:cubicBezTo>
                  <a:pt x="583445" y="763096"/>
                  <a:pt x="641741" y="704439"/>
                  <a:pt x="641741" y="633188"/>
                </a:cubicBezTo>
                <a:cubicBezTo>
                  <a:pt x="641741" y="605478"/>
                  <a:pt x="632745" y="579929"/>
                  <a:pt x="617991" y="558697"/>
                </a:cubicBezTo>
                <a:lnTo>
                  <a:pt x="578407" y="598281"/>
                </a:lnTo>
                <a:cubicBezTo>
                  <a:pt x="574088" y="602600"/>
                  <a:pt x="568331" y="604759"/>
                  <a:pt x="562573" y="604759"/>
                </a:cubicBezTo>
                <a:cubicBezTo>
                  <a:pt x="556815" y="604759"/>
                  <a:pt x="551417" y="602600"/>
                  <a:pt x="546739" y="598281"/>
                </a:cubicBezTo>
                <a:cubicBezTo>
                  <a:pt x="538103" y="589645"/>
                  <a:pt x="538103" y="575251"/>
                  <a:pt x="546739" y="566614"/>
                </a:cubicBezTo>
                <a:lnTo>
                  <a:pt x="586683" y="527030"/>
                </a:lnTo>
                <a:cubicBezTo>
                  <a:pt x="565452" y="512276"/>
                  <a:pt x="539542" y="503279"/>
                  <a:pt x="511833" y="503279"/>
                </a:cubicBezTo>
                <a:close/>
                <a:moveTo>
                  <a:pt x="310177" y="407770"/>
                </a:moveTo>
                <a:cubicBezTo>
                  <a:pt x="315924" y="407770"/>
                  <a:pt x="321672" y="409934"/>
                  <a:pt x="325982" y="414264"/>
                </a:cubicBezTo>
                <a:cubicBezTo>
                  <a:pt x="334604" y="423284"/>
                  <a:pt x="334604" y="437355"/>
                  <a:pt x="325982" y="446014"/>
                </a:cubicBezTo>
                <a:lnTo>
                  <a:pt x="325982" y="446375"/>
                </a:lnTo>
                <a:cubicBezTo>
                  <a:pt x="321672" y="450704"/>
                  <a:pt x="315565" y="452869"/>
                  <a:pt x="310177" y="452869"/>
                </a:cubicBezTo>
                <a:cubicBezTo>
                  <a:pt x="304429" y="452869"/>
                  <a:pt x="298682" y="450704"/>
                  <a:pt x="294012" y="446375"/>
                </a:cubicBezTo>
                <a:cubicBezTo>
                  <a:pt x="285750" y="437716"/>
                  <a:pt x="285750" y="423284"/>
                  <a:pt x="294012" y="414625"/>
                </a:cubicBezTo>
                <a:lnTo>
                  <a:pt x="294371" y="414264"/>
                </a:lnTo>
                <a:cubicBezTo>
                  <a:pt x="298682" y="409934"/>
                  <a:pt x="304429" y="407770"/>
                  <a:pt x="310177" y="407770"/>
                </a:cubicBezTo>
                <a:close/>
                <a:moveTo>
                  <a:pt x="999799" y="176890"/>
                </a:moveTo>
                <a:lnTo>
                  <a:pt x="877447" y="299241"/>
                </a:lnTo>
                <a:lnTo>
                  <a:pt x="814472" y="362216"/>
                </a:lnTo>
                <a:lnTo>
                  <a:pt x="950498" y="362216"/>
                </a:lnTo>
                <a:lnTo>
                  <a:pt x="1093001" y="219713"/>
                </a:lnTo>
                <a:cubicBezTo>
                  <a:pt x="1103797" y="208917"/>
                  <a:pt x="1099839" y="195962"/>
                  <a:pt x="1098039" y="192364"/>
                </a:cubicBezTo>
                <a:cubicBezTo>
                  <a:pt x="1096960" y="188765"/>
                  <a:pt x="1090842" y="176890"/>
                  <a:pt x="1075368" y="176890"/>
                </a:cubicBezTo>
                <a:close/>
                <a:moveTo>
                  <a:pt x="444862" y="121443"/>
                </a:moveTo>
                <a:lnTo>
                  <a:pt x="579942" y="121443"/>
                </a:lnTo>
                <a:cubicBezTo>
                  <a:pt x="603356" y="121443"/>
                  <a:pt x="622447" y="140521"/>
                  <a:pt x="622447" y="163918"/>
                </a:cubicBezTo>
                <a:lnTo>
                  <a:pt x="622447" y="220792"/>
                </a:lnTo>
                <a:cubicBezTo>
                  <a:pt x="633614" y="223671"/>
                  <a:pt x="644781" y="227271"/>
                  <a:pt x="655947" y="230870"/>
                </a:cubicBezTo>
                <a:cubicBezTo>
                  <a:pt x="667474" y="235190"/>
                  <a:pt x="673598" y="247789"/>
                  <a:pt x="669275" y="259667"/>
                </a:cubicBezTo>
                <a:cubicBezTo>
                  <a:pt x="665313" y="271186"/>
                  <a:pt x="652345" y="277305"/>
                  <a:pt x="640818" y="273346"/>
                </a:cubicBezTo>
                <a:cubicBezTo>
                  <a:pt x="630372" y="269386"/>
                  <a:pt x="619926" y="266147"/>
                  <a:pt x="609120" y="263627"/>
                </a:cubicBezTo>
                <a:cubicBezTo>
                  <a:pt x="590749" y="258587"/>
                  <a:pt x="577421" y="241669"/>
                  <a:pt x="577421" y="222591"/>
                </a:cubicBezTo>
                <a:lnTo>
                  <a:pt x="577421" y="166438"/>
                </a:lnTo>
                <a:lnTo>
                  <a:pt x="447384" y="166438"/>
                </a:lnTo>
                <a:lnTo>
                  <a:pt x="447384" y="222591"/>
                </a:lnTo>
                <a:cubicBezTo>
                  <a:pt x="447384" y="242029"/>
                  <a:pt x="434416" y="258587"/>
                  <a:pt x="415685" y="263627"/>
                </a:cubicBezTo>
                <a:cubicBezTo>
                  <a:pt x="381825" y="272266"/>
                  <a:pt x="349406" y="285944"/>
                  <a:pt x="319148" y="303942"/>
                </a:cubicBezTo>
                <a:cubicBezTo>
                  <a:pt x="302578" y="313301"/>
                  <a:pt x="281686" y="310782"/>
                  <a:pt x="267998" y="297103"/>
                </a:cubicBezTo>
                <a:lnTo>
                  <a:pt x="228014" y="257148"/>
                </a:lnTo>
                <a:lnTo>
                  <a:pt x="135440" y="349297"/>
                </a:lnTo>
                <a:lnTo>
                  <a:pt x="175783" y="389613"/>
                </a:lnTo>
                <a:cubicBezTo>
                  <a:pt x="189472" y="402931"/>
                  <a:pt x="191993" y="424169"/>
                  <a:pt x="182627" y="440727"/>
                </a:cubicBezTo>
                <a:cubicBezTo>
                  <a:pt x="164617" y="470964"/>
                  <a:pt x="151289" y="503360"/>
                  <a:pt x="142644" y="537196"/>
                </a:cubicBezTo>
                <a:cubicBezTo>
                  <a:pt x="137601" y="555914"/>
                  <a:pt x="121031" y="568513"/>
                  <a:pt x="101580" y="568513"/>
                </a:cubicBezTo>
                <a:lnTo>
                  <a:pt x="44666" y="568513"/>
                </a:lnTo>
                <a:lnTo>
                  <a:pt x="44666" y="699178"/>
                </a:lnTo>
                <a:lnTo>
                  <a:pt x="101580" y="699178"/>
                </a:lnTo>
                <a:cubicBezTo>
                  <a:pt x="121031" y="699178"/>
                  <a:pt x="137961" y="712137"/>
                  <a:pt x="142644" y="730495"/>
                </a:cubicBezTo>
                <a:cubicBezTo>
                  <a:pt x="151289" y="764331"/>
                  <a:pt x="164977" y="796727"/>
                  <a:pt x="182627" y="826964"/>
                </a:cubicBezTo>
                <a:cubicBezTo>
                  <a:pt x="191993" y="843522"/>
                  <a:pt x="189832" y="864400"/>
                  <a:pt x="175783" y="878078"/>
                </a:cubicBezTo>
                <a:lnTo>
                  <a:pt x="135440" y="918394"/>
                </a:lnTo>
                <a:lnTo>
                  <a:pt x="228014" y="1010903"/>
                </a:lnTo>
                <a:lnTo>
                  <a:pt x="268358" y="970228"/>
                </a:lnTo>
                <a:cubicBezTo>
                  <a:pt x="282046" y="956910"/>
                  <a:pt x="302938" y="954030"/>
                  <a:pt x="319508" y="963749"/>
                </a:cubicBezTo>
                <a:cubicBezTo>
                  <a:pt x="349406" y="981387"/>
                  <a:pt x="382185" y="994705"/>
                  <a:pt x="415685" y="1003704"/>
                </a:cubicBezTo>
                <a:cubicBezTo>
                  <a:pt x="434416" y="1008744"/>
                  <a:pt x="447384" y="1025302"/>
                  <a:pt x="447384" y="1044380"/>
                </a:cubicBezTo>
                <a:lnTo>
                  <a:pt x="447384" y="1101613"/>
                </a:lnTo>
                <a:lnTo>
                  <a:pt x="577781" y="1101613"/>
                </a:lnTo>
                <a:lnTo>
                  <a:pt x="577781" y="1044740"/>
                </a:lnTo>
                <a:cubicBezTo>
                  <a:pt x="577781" y="1025662"/>
                  <a:pt x="590749" y="1008744"/>
                  <a:pt x="609120" y="1003704"/>
                </a:cubicBezTo>
                <a:cubicBezTo>
                  <a:pt x="642980" y="995065"/>
                  <a:pt x="675399" y="981387"/>
                  <a:pt x="705657" y="964109"/>
                </a:cubicBezTo>
                <a:cubicBezTo>
                  <a:pt x="722226" y="954390"/>
                  <a:pt x="743119" y="956910"/>
                  <a:pt x="756807" y="970588"/>
                </a:cubicBezTo>
                <a:lnTo>
                  <a:pt x="797150" y="1010903"/>
                </a:lnTo>
                <a:lnTo>
                  <a:pt x="889365" y="918394"/>
                </a:lnTo>
                <a:lnTo>
                  <a:pt x="849381" y="878438"/>
                </a:lnTo>
                <a:cubicBezTo>
                  <a:pt x="835693" y="864760"/>
                  <a:pt x="833172" y="843882"/>
                  <a:pt x="842897" y="827324"/>
                </a:cubicBezTo>
                <a:cubicBezTo>
                  <a:pt x="860548" y="797087"/>
                  <a:pt x="873876" y="764691"/>
                  <a:pt x="882881" y="730495"/>
                </a:cubicBezTo>
                <a:cubicBezTo>
                  <a:pt x="887564" y="712137"/>
                  <a:pt x="904494" y="699178"/>
                  <a:pt x="923945" y="699178"/>
                </a:cubicBezTo>
                <a:lnTo>
                  <a:pt x="980138" y="699178"/>
                </a:lnTo>
                <a:lnTo>
                  <a:pt x="980138" y="568513"/>
                </a:lnTo>
                <a:lnTo>
                  <a:pt x="923945" y="568513"/>
                </a:lnTo>
                <a:cubicBezTo>
                  <a:pt x="904494" y="568513"/>
                  <a:pt x="887924" y="555914"/>
                  <a:pt x="882881" y="537196"/>
                </a:cubicBezTo>
                <a:cubicBezTo>
                  <a:pt x="879999" y="526037"/>
                  <a:pt x="876757" y="515239"/>
                  <a:pt x="873155" y="504800"/>
                </a:cubicBezTo>
                <a:cubicBezTo>
                  <a:pt x="868833" y="493281"/>
                  <a:pt x="874956" y="480323"/>
                  <a:pt x="886483" y="476363"/>
                </a:cubicBezTo>
                <a:cubicBezTo>
                  <a:pt x="898370" y="472043"/>
                  <a:pt x="910978" y="478163"/>
                  <a:pt x="915300" y="489681"/>
                </a:cubicBezTo>
                <a:cubicBezTo>
                  <a:pt x="919263" y="500840"/>
                  <a:pt x="922865" y="512359"/>
                  <a:pt x="925746" y="523878"/>
                </a:cubicBezTo>
                <a:lnTo>
                  <a:pt x="982660" y="523878"/>
                </a:lnTo>
                <a:cubicBezTo>
                  <a:pt x="1006074" y="523878"/>
                  <a:pt x="1025165" y="542955"/>
                  <a:pt x="1025165" y="565993"/>
                </a:cubicBezTo>
                <a:lnTo>
                  <a:pt x="1025165" y="701698"/>
                </a:lnTo>
                <a:cubicBezTo>
                  <a:pt x="1025165" y="724736"/>
                  <a:pt x="1006074" y="743813"/>
                  <a:pt x="982660" y="743813"/>
                </a:cubicBezTo>
                <a:lnTo>
                  <a:pt x="925746" y="743813"/>
                </a:lnTo>
                <a:cubicBezTo>
                  <a:pt x="916021" y="780529"/>
                  <a:pt x="901252" y="815445"/>
                  <a:pt x="882521" y="848202"/>
                </a:cubicBezTo>
                <a:lnTo>
                  <a:pt x="922865" y="888517"/>
                </a:lnTo>
                <a:cubicBezTo>
                  <a:pt x="939074" y="905075"/>
                  <a:pt x="939074" y="931712"/>
                  <a:pt x="922865" y="948271"/>
                </a:cubicBezTo>
                <a:lnTo>
                  <a:pt x="827048" y="1044020"/>
                </a:lnTo>
                <a:cubicBezTo>
                  <a:pt x="810478" y="1060578"/>
                  <a:pt x="783462" y="1060578"/>
                  <a:pt x="766893" y="1044020"/>
                </a:cubicBezTo>
                <a:lnTo>
                  <a:pt x="726549" y="1003704"/>
                </a:lnTo>
                <a:cubicBezTo>
                  <a:pt x="693770" y="1022422"/>
                  <a:pt x="658829" y="1036821"/>
                  <a:pt x="622447" y="1046539"/>
                </a:cubicBezTo>
                <a:lnTo>
                  <a:pt x="622447" y="1104133"/>
                </a:lnTo>
                <a:cubicBezTo>
                  <a:pt x="622447" y="1127530"/>
                  <a:pt x="603356" y="1146608"/>
                  <a:pt x="579942" y="1146608"/>
                </a:cubicBezTo>
                <a:lnTo>
                  <a:pt x="444862" y="1146608"/>
                </a:lnTo>
                <a:cubicBezTo>
                  <a:pt x="421448" y="1146608"/>
                  <a:pt x="402357" y="1127530"/>
                  <a:pt x="402357" y="1104133"/>
                </a:cubicBezTo>
                <a:lnTo>
                  <a:pt x="402357" y="1046539"/>
                </a:lnTo>
                <a:cubicBezTo>
                  <a:pt x="365976" y="1036821"/>
                  <a:pt x="331035" y="1022422"/>
                  <a:pt x="298616" y="1003344"/>
                </a:cubicBezTo>
                <a:lnTo>
                  <a:pt x="257552" y="1044020"/>
                </a:lnTo>
                <a:cubicBezTo>
                  <a:pt x="241342" y="1060578"/>
                  <a:pt x="214326" y="1060578"/>
                  <a:pt x="197756" y="1044020"/>
                </a:cubicBezTo>
                <a:lnTo>
                  <a:pt x="101940" y="948271"/>
                </a:lnTo>
                <a:cubicBezTo>
                  <a:pt x="85730" y="931712"/>
                  <a:pt x="85730" y="905075"/>
                  <a:pt x="101940" y="888517"/>
                </a:cubicBezTo>
                <a:lnTo>
                  <a:pt x="143004" y="847842"/>
                </a:lnTo>
                <a:cubicBezTo>
                  <a:pt x="123913" y="815085"/>
                  <a:pt x="109504" y="780169"/>
                  <a:pt x="99779" y="743813"/>
                </a:cubicBezTo>
                <a:lnTo>
                  <a:pt x="42145" y="743813"/>
                </a:lnTo>
                <a:cubicBezTo>
                  <a:pt x="19091" y="743813"/>
                  <a:pt x="0" y="724736"/>
                  <a:pt x="0" y="701698"/>
                </a:cubicBezTo>
                <a:lnTo>
                  <a:pt x="0" y="565993"/>
                </a:lnTo>
                <a:cubicBezTo>
                  <a:pt x="0" y="542955"/>
                  <a:pt x="19091" y="523878"/>
                  <a:pt x="42145" y="523878"/>
                </a:cubicBezTo>
                <a:lnTo>
                  <a:pt x="99779" y="523878"/>
                </a:lnTo>
                <a:cubicBezTo>
                  <a:pt x="109144" y="487522"/>
                  <a:pt x="123913" y="452606"/>
                  <a:pt x="142644" y="419849"/>
                </a:cubicBezTo>
                <a:lnTo>
                  <a:pt x="101940" y="379174"/>
                </a:lnTo>
                <a:cubicBezTo>
                  <a:pt x="85730" y="362616"/>
                  <a:pt x="85730" y="335979"/>
                  <a:pt x="101940" y="319421"/>
                </a:cubicBezTo>
                <a:lnTo>
                  <a:pt x="197756" y="223671"/>
                </a:lnTo>
                <a:cubicBezTo>
                  <a:pt x="214326" y="207113"/>
                  <a:pt x="241342" y="207113"/>
                  <a:pt x="257552" y="223671"/>
                </a:cubicBezTo>
                <a:lnTo>
                  <a:pt x="298256" y="264347"/>
                </a:lnTo>
                <a:cubicBezTo>
                  <a:pt x="331035" y="245269"/>
                  <a:pt x="365976" y="230511"/>
                  <a:pt x="402357" y="220792"/>
                </a:cubicBezTo>
                <a:lnTo>
                  <a:pt x="402357" y="163918"/>
                </a:lnTo>
                <a:cubicBezTo>
                  <a:pt x="402357" y="140521"/>
                  <a:pt x="421448" y="121443"/>
                  <a:pt x="444862" y="121443"/>
                </a:cubicBezTo>
                <a:close/>
                <a:moveTo>
                  <a:pt x="941862" y="44823"/>
                </a:moveTo>
                <a:cubicBezTo>
                  <a:pt x="936914" y="45003"/>
                  <a:pt x="931066" y="46802"/>
                  <a:pt x="925668" y="52380"/>
                </a:cubicBezTo>
                <a:lnTo>
                  <a:pt x="782805" y="194883"/>
                </a:lnTo>
                <a:lnTo>
                  <a:pt x="782805" y="330548"/>
                </a:lnTo>
                <a:lnTo>
                  <a:pt x="845780" y="267574"/>
                </a:lnTo>
                <a:lnTo>
                  <a:pt x="968131" y="145222"/>
                </a:lnTo>
                <a:lnTo>
                  <a:pt x="968131" y="70013"/>
                </a:lnTo>
                <a:cubicBezTo>
                  <a:pt x="968131" y="54539"/>
                  <a:pt x="956256" y="48421"/>
                  <a:pt x="952657" y="46982"/>
                </a:cubicBezTo>
                <a:cubicBezTo>
                  <a:pt x="950858" y="46082"/>
                  <a:pt x="946810" y="44643"/>
                  <a:pt x="941862" y="44823"/>
                </a:cubicBezTo>
                <a:close/>
                <a:moveTo>
                  <a:pt x="929672" y="1280"/>
                </a:moveTo>
                <a:cubicBezTo>
                  <a:pt x="942761" y="-1329"/>
                  <a:pt x="956616" y="21"/>
                  <a:pt x="969930" y="5598"/>
                </a:cubicBezTo>
                <a:cubicBezTo>
                  <a:pt x="996200" y="16394"/>
                  <a:pt x="1012753" y="41224"/>
                  <a:pt x="1012753" y="69653"/>
                </a:cubicBezTo>
                <a:lnTo>
                  <a:pt x="1013113" y="132268"/>
                </a:lnTo>
                <a:lnTo>
                  <a:pt x="1075368" y="132268"/>
                </a:lnTo>
                <a:cubicBezTo>
                  <a:pt x="1104157" y="132268"/>
                  <a:pt x="1128627" y="148821"/>
                  <a:pt x="1139783" y="175450"/>
                </a:cubicBezTo>
                <a:cubicBezTo>
                  <a:pt x="1150578" y="201720"/>
                  <a:pt x="1144821" y="230868"/>
                  <a:pt x="1124669" y="251380"/>
                </a:cubicBezTo>
                <a:lnTo>
                  <a:pt x="975328" y="400720"/>
                </a:lnTo>
                <a:cubicBezTo>
                  <a:pt x="971370" y="405039"/>
                  <a:pt x="965612" y="407198"/>
                  <a:pt x="959854" y="407198"/>
                </a:cubicBezTo>
                <a:lnTo>
                  <a:pt x="769490" y="407198"/>
                </a:lnTo>
                <a:lnTo>
                  <a:pt x="745380" y="431308"/>
                </a:lnTo>
                <a:cubicBezTo>
                  <a:pt x="789282" y="481688"/>
                  <a:pt x="814832" y="544303"/>
                  <a:pt x="819870" y="610516"/>
                </a:cubicBezTo>
                <a:lnTo>
                  <a:pt x="845780" y="610516"/>
                </a:lnTo>
                <a:cubicBezTo>
                  <a:pt x="858375" y="610516"/>
                  <a:pt x="868451" y="620593"/>
                  <a:pt x="868451" y="633188"/>
                </a:cubicBezTo>
                <a:cubicBezTo>
                  <a:pt x="868451" y="645423"/>
                  <a:pt x="858375" y="655499"/>
                  <a:pt x="845780" y="655499"/>
                </a:cubicBezTo>
                <a:lnTo>
                  <a:pt x="819870" y="655499"/>
                </a:lnTo>
                <a:cubicBezTo>
                  <a:pt x="814472" y="729629"/>
                  <a:pt x="783165" y="798362"/>
                  <a:pt x="730266" y="851261"/>
                </a:cubicBezTo>
                <a:cubicBezTo>
                  <a:pt x="677367" y="904519"/>
                  <a:pt x="608275" y="935827"/>
                  <a:pt x="534144" y="941225"/>
                </a:cubicBezTo>
                <a:lnTo>
                  <a:pt x="534144" y="967134"/>
                </a:lnTo>
                <a:cubicBezTo>
                  <a:pt x="534144" y="979369"/>
                  <a:pt x="524068" y="989445"/>
                  <a:pt x="511833" y="989445"/>
                </a:cubicBezTo>
                <a:cubicBezTo>
                  <a:pt x="499598" y="989445"/>
                  <a:pt x="489882" y="979369"/>
                  <a:pt x="489882" y="967134"/>
                </a:cubicBezTo>
                <a:lnTo>
                  <a:pt x="489882" y="941225"/>
                </a:lnTo>
                <a:cubicBezTo>
                  <a:pt x="416111" y="935827"/>
                  <a:pt x="347018" y="904519"/>
                  <a:pt x="293760" y="851261"/>
                </a:cubicBezTo>
                <a:cubicBezTo>
                  <a:pt x="240501" y="797642"/>
                  <a:pt x="209913" y="727830"/>
                  <a:pt x="204515" y="655499"/>
                </a:cubicBezTo>
                <a:lnTo>
                  <a:pt x="178246" y="655499"/>
                </a:lnTo>
                <a:cubicBezTo>
                  <a:pt x="166011" y="655499"/>
                  <a:pt x="155575" y="645423"/>
                  <a:pt x="155575" y="633188"/>
                </a:cubicBezTo>
                <a:cubicBezTo>
                  <a:pt x="155575" y="620593"/>
                  <a:pt x="166011" y="610516"/>
                  <a:pt x="178246" y="610516"/>
                </a:cubicBezTo>
                <a:lnTo>
                  <a:pt x="204515" y="610516"/>
                </a:lnTo>
                <a:cubicBezTo>
                  <a:pt x="207034" y="573451"/>
                  <a:pt x="216750" y="536026"/>
                  <a:pt x="233304" y="500760"/>
                </a:cubicBezTo>
                <a:cubicBezTo>
                  <a:pt x="238702" y="489605"/>
                  <a:pt x="252016" y="484927"/>
                  <a:pt x="263172" y="489965"/>
                </a:cubicBezTo>
                <a:cubicBezTo>
                  <a:pt x="274327" y="495362"/>
                  <a:pt x="279006" y="508677"/>
                  <a:pt x="273608" y="519833"/>
                </a:cubicBezTo>
                <a:cubicBezTo>
                  <a:pt x="259933" y="548981"/>
                  <a:pt x="252016" y="579569"/>
                  <a:pt x="249137" y="610516"/>
                </a:cubicBezTo>
                <a:lnTo>
                  <a:pt x="269289" y="610516"/>
                </a:lnTo>
                <a:cubicBezTo>
                  <a:pt x="281525" y="610516"/>
                  <a:pt x="291601" y="620593"/>
                  <a:pt x="291601" y="633188"/>
                </a:cubicBezTo>
                <a:cubicBezTo>
                  <a:pt x="291601" y="645423"/>
                  <a:pt x="281525" y="655499"/>
                  <a:pt x="269289" y="655499"/>
                </a:cubicBezTo>
                <a:lnTo>
                  <a:pt x="249497" y="655499"/>
                </a:lnTo>
                <a:cubicBezTo>
                  <a:pt x="254535" y="716315"/>
                  <a:pt x="280805" y="774611"/>
                  <a:pt x="325787" y="819593"/>
                </a:cubicBezTo>
                <a:cubicBezTo>
                  <a:pt x="371489" y="865655"/>
                  <a:pt x="429785" y="890845"/>
                  <a:pt x="489882" y="895883"/>
                </a:cubicBezTo>
                <a:lnTo>
                  <a:pt x="489882" y="876091"/>
                </a:lnTo>
                <a:cubicBezTo>
                  <a:pt x="489882" y="863856"/>
                  <a:pt x="499598" y="853780"/>
                  <a:pt x="511833" y="853780"/>
                </a:cubicBezTo>
                <a:cubicBezTo>
                  <a:pt x="524068" y="853780"/>
                  <a:pt x="534144" y="863856"/>
                  <a:pt x="534144" y="876091"/>
                </a:cubicBezTo>
                <a:lnTo>
                  <a:pt x="534144" y="895883"/>
                </a:lnTo>
                <a:cubicBezTo>
                  <a:pt x="594240" y="890845"/>
                  <a:pt x="652897" y="865655"/>
                  <a:pt x="698599" y="819593"/>
                </a:cubicBezTo>
                <a:cubicBezTo>
                  <a:pt x="744300" y="773892"/>
                  <a:pt x="769850" y="715235"/>
                  <a:pt x="774888" y="655499"/>
                </a:cubicBezTo>
                <a:lnTo>
                  <a:pt x="755096" y="655499"/>
                </a:lnTo>
                <a:cubicBezTo>
                  <a:pt x="742861" y="655499"/>
                  <a:pt x="732785" y="645423"/>
                  <a:pt x="732785" y="633188"/>
                </a:cubicBezTo>
                <a:cubicBezTo>
                  <a:pt x="732785" y="620593"/>
                  <a:pt x="742861" y="610516"/>
                  <a:pt x="755096" y="610516"/>
                </a:cubicBezTo>
                <a:lnTo>
                  <a:pt x="774888" y="610516"/>
                </a:lnTo>
                <a:cubicBezTo>
                  <a:pt x="770210" y="557618"/>
                  <a:pt x="750058" y="505798"/>
                  <a:pt x="713713" y="462975"/>
                </a:cubicBezTo>
                <a:lnTo>
                  <a:pt x="650018" y="526670"/>
                </a:lnTo>
                <a:cubicBezTo>
                  <a:pt x="672689" y="556178"/>
                  <a:pt x="686364" y="593243"/>
                  <a:pt x="686364" y="633188"/>
                </a:cubicBezTo>
                <a:cubicBezTo>
                  <a:pt x="686364" y="729269"/>
                  <a:pt x="608275" y="807358"/>
                  <a:pt x="511833" y="807358"/>
                </a:cubicBezTo>
                <a:cubicBezTo>
                  <a:pt x="416111" y="807358"/>
                  <a:pt x="337662" y="729269"/>
                  <a:pt x="337662" y="633188"/>
                </a:cubicBezTo>
                <a:cubicBezTo>
                  <a:pt x="337662" y="537106"/>
                  <a:pt x="416111" y="458657"/>
                  <a:pt x="511833" y="458657"/>
                </a:cubicBezTo>
                <a:cubicBezTo>
                  <a:pt x="552137" y="458657"/>
                  <a:pt x="588842" y="472332"/>
                  <a:pt x="618351" y="495003"/>
                </a:cubicBezTo>
                <a:lnTo>
                  <a:pt x="682045" y="431308"/>
                </a:lnTo>
                <a:cubicBezTo>
                  <a:pt x="639582" y="395322"/>
                  <a:pt x="587763" y="374451"/>
                  <a:pt x="534144" y="370133"/>
                </a:cubicBezTo>
                <a:lnTo>
                  <a:pt x="534144" y="389925"/>
                </a:lnTo>
                <a:cubicBezTo>
                  <a:pt x="534144" y="402160"/>
                  <a:pt x="524068" y="412236"/>
                  <a:pt x="511833" y="412236"/>
                </a:cubicBezTo>
                <a:cubicBezTo>
                  <a:pt x="499598" y="412236"/>
                  <a:pt x="489882" y="402160"/>
                  <a:pt x="489882" y="389925"/>
                </a:cubicBezTo>
                <a:lnTo>
                  <a:pt x="489882" y="370133"/>
                </a:lnTo>
                <a:cubicBezTo>
                  <a:pt x="457854" y="372652"/>
                  <a:pt x="425467" y="381288"/>
                  <a:pt x="395239" y="396042"/>
                </a:cubicBezTo>
                <a:cubicBezTo>
                  <a:pt x="384443" y="401800"/>
                  <a:pt x="370769" y="397122"/>
                  <a:pt x="365371" y="385966"/>
                </a:cubicBezTo>
                <a:cubicBezTo>
                  <a:pt x="359973" y="375171"/>
                  <a:pt x="364651" y="361496"/>
                  <a:pt x="375447" y="356098"/>
                </a:cubicBezTo>
                <a:cubicBezTo>
                  <a:pt x="412152" y="338105"/>
                  <a:pt x="451017" y="328029"/>
                  <a:pt x="489882" y="325151"/>
                </a:cubicBezTo>
                <a:lnTo>
                  <a:pt x="489882" y="298881"/>
                </a:lnTo>
                <a:cubicBezTo>
                  <a:pt x="489882" y="286646"/>
                  <a:pt x="499598" y="276570"/>
                  <a:pt x="511833" y="276570"/>
                </a:cubicBezTo>
                <a:cubicBezTo>
                  <a:pt x="524068" y="276570"/>
                  <a:pt x="534144" y="286646"/>
                  <a:pt x="534144" y="298881"/>
                </a:cubicBezTo>
                <a:lnTo>
                  <a:pt x="534144" y="325151"/>
                </a:lnTo>
                <a:cubicBezTo>
                  <a:pt x="599278" y="329829"/>
                  <a:pt x="662613" y="355019"/>
                  <a:pt x="713713" y="399641"/>
                </a:cubicBezTo>
                <a:lnTo>
                  <a:pt x="738183" y="375530"/>
                </a:lnTo>
                <a:lnTo>
                  <a:pt x="738183" y="185526"/>
                </a:lnTo>
                <a:cubicBezTo>
                  <a:pt x="738183" y="179409"/>
                  <a:pt x="740342" y="173651"/>
                  <a:pt x="744660" y="169693"/>
                </a:cubicBezTo>
                <a:lnTo>
                  <a:pt x="894001" y="20712"/>
                </a:lnTo>
                <a:cubicBezTo>
                  <a:pt x="904257" y="10456"/>
                  <a:pt x="916582" y="3889"/>
                  <a:pt x="929672" y="128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xmlns="" id="{8D3E52E2-B28F-9045-AB5B-72EDE3197D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58545" y="3980825"/>
            <a:ext cx="479161" cy="479161"/>
          </a:xfrm>
          <a:custGeom>
            <a:avLst/>
            <a:gdLst>
              <a:gd name="connsiteX0" fmla="*/ 67316 w 1145815"/>
              <a:gd name="connsiteY0" fmla="*/ 1020222 h 1145815"/>
              <a:gd name="connsiteX1" fmla="*/ 44997 w 1145815"/>
              <a:gd name="connsiteY1" fmla="*/ 1042893 h 1145815"/>
              <a:gd name="connsiteX2" fmla="*/ 44997 w 1145815"/>
              <a:gd name="connsiteY2" fmla="*/ 1100832 h 1145815"/>
              <a:gd name="connsiteX3" fmla="*/ 366819 w 1145815"/>
              <a:gd name="connsiteY3" fmla="*/ 1100832 h 1145815"/>
              <a:gd name="connsiteX4" fmla="*/ 366819 w 1145815"/>
              <a:gd name="connsiteY4" fmla="*/ 1042893 h 1145815"/>
              <a:gd name="connsiteX5" fmla="*/ 344860 w 1145815"/>
              <a:gd name="connsiteY5" fmla="*/ 1020222 h 1145815"/>
              <a:gd name="connsiteX6" fmla="*/ 434135 w 1145815"/>
              <a:gd name="connsiteY6" fmla="*/ 912982 h 1145815"/>
              <a:gd name="connsiteX7" fmla="*/ 411816 w 1145815"/>
              <a:gd name="connsiteY7" fmla="*/ 935293 h 1145815"/>
              <a:gd name="connsiteX8" fmla="*/ 411816 w 1145815"/>
              <a:gd name="connsiteY8" fmla="*/ 1100832 h 1145815"/>
              <a:gd name="connsiteX9" fmla="*/ 733998 w 1145815"/>
              <a:gd name="connsiteY9" fmla="*/ 1100832 h 1145815"/>
              <a:gd name="connsiteX10" fmla="*/ 733998 w 1145815"/>
              <a:gd name="connsiteY10" fmla="*/ 935293 h 1145815"/>
              <a:gd name="connsiteX11" fmla="*/ 711679 w 1145815"/>
              <a:gd name="connsiteY11" fmla="*/ 912982 h 1145815"/>
              <a:gd name="connsiteX12" fmla="*/ 801314 w 1145815"/>
              <a:gd name="connsiteY12" fmla="*/ 841368 h 1145815"/>
              <a:gd name="connsiteX13" fmla="*/ 778996 w 1145815"/>
              <a:gd name="connsiteY13" fmla="*/ 863680 h 1145815"/>
              <a:gd name="connsiteX14" fmla="*/ 778996 w 1145815"/>
              <a:gd name="connsiteY14" fmla="*/ 1100832 h 1145815"/>
              <a:gd name="connsiteX15" fmla="*/ 1101178 w 1145815"/>
              <a:gd name="connsiteY15" fmla="*/ 1100832 h 1145815"/>
              <a:gd name="connsiteX16" fmla="*/ 1101178 w 1145815"/>
              <a:gd name="connsiteY16" fmla="*/ 863680 h 1145815"/>
              <a:gd name="connsiteX17" fmla="*/ 1078859 w 1145815"/>
              <a:gd name="connsiteY17" fmla="*/ 841368 h 1145815"/>
              <a:gd name="connsiteX18" fmla="*/ 292894 w 1145815"/>
              <a:gd name="connsiteY18" fmla="*/ 747713 h 1145815"/>
              <a:gd name="connsiteX19" fmla="*/ 308971 w 1145815"/>
              <a:gd name="connsiteY19" fmla="*/ 754114 h 1145815"/>
              <a:gd name="connsiteX20" fmla="*/ 315547 w 1145815"/>
              <a:gd name="connsiteY20" fmla="*/ 769760 h 1145815"/>
              <a:gd name="connsiteX21" fmla="*/ 308971 w 1145815"/>
              <a:gd name="connsiteY21" fmla="*/ 785407 h 1145815"/>
              <a:gd name="connsiteX22" fmla="*/ 292894 w 1145815"/>
              <a:gd name="connsiteY22" fmla="*/ 791808 h 1145815"/>
              <a:gd name="connsiteX23" fmla="*/ 276817 w 1145815"/>
              <a:gd name="connsiteY23" fmla="*/ 785407 h 1145815"/>
              <a:gd name="connsiteX24" fmla="*/ 269875 w 1145815"/>
              <a:gd name="connsiteY24" fmla="*/ 769760 h 1145815"/>
              <a:gd name="connsiteX25" fmla="*/ 276817 w 1145815"/>
              <a:gd name="connsiteY25" fmla="*/ 754114 h 1145815"/>
              <a:gd name="connsiteX26" fmla="*/ 292894 w 1145815"/>
              <a:gd name="connsiteY26" fmla="*/ 747713 h 1145815"/>
              <a:gd name="connsiteX27" fmla="*/ 895172 w 1145815"/>
              <a:gd name="connsiteY27" fmla="*/ 704850 h 1145815"/>
              <a:gd name="connsiteX28" fmla="*/ 910819 w 1145815"/>
              <a:gd name="connsiteY28" fmla="*/ 711251 h 1145815"/>
              <a:gd name="connsiteX29" fmla="*/ 917220 w 1145815"/>
              <a:gd name="connsiteY29" fmla="*/ 726897 h 1145815"/>
              <a:gd name="connsiteX30" fmla="*/ 910819 w 1145815"/>
              <a:gd name="connsiteY30" fmla="*/ 742544 h 1145815"/>
              <a:gd name="connsiteX31" fmla="*/ 895172 w 1145815"/>
              <a:gd name="connsiteY31" fmla="*/ 748945 h 1145815"/>
              <a:gd name="connsiteX32" fmla="*/ 879526 w 1145815"/>
              <a:gd name="connsiteY32" fmla="*/ 742544 h 1145815"/>
              <a:gd name="connsiteX33" fmla="*/ 873125 w 1145815"/>
              <a:gd name="connsiteY33" fmla="*/ 726897 h 1145815"/>
              <a:gd name="connsiteX34" fmla="*/ 879526 w 1145815"/>
              <a:gd name="connsiteY34" fmla="*/ 711251 h 1145815"/>
              <a:gd name="connsiteX35" fmla="*/ 895172 w 1145815"/>
              <a:gd name="connsiteY35" fmla="*/ 704850 h 1145815"/>
              <a:gd name="connsiteX36" fmla="*/ 411816 w 1145815"/>
              <a:gd name="connsiteY36" fmla="*/ 671151 h 1145815"/>
              <a:gd name="connsiteX37" fmla="*/ 411816 w 1145815"/>
              <a:gd name="connsiteY37" fmla="*/ 871957 h 1145815"/>
              <a:gd name="connsiteX38" fmla="*/ 434135 w 1145815"/>
              <a:gd name="connsiteY38" fmla="*/ 867998 h 1145815"/>
              <a:gd name="connsiteX39" fmla="*/ 467973 w 1145815"/>
              <a:gd name="connsiteY39" fmla="*/ 867998 h 1145815"/>
              <a:gd name="connsiteX40" fmla="*/ 467973 w 1145815"/>
              <a:gd name="connsiteY40" fmla="*/ 671151 h 1145815"/>
              <a:gd name="connsiteX41" fmla="*/ 326861 w 1145815"/>
              <a:gd name="connsiteY41" fmla="*/ 228515 h 1145815"/>
              <a:gd name="connsiteX42" fmla="*/ 223907 w 1145815"/>
              <a:gd name="connsiteY42" fmla="*/ 331437 h 1145815"/>
              <a:gd name="connsiteX43" fmla="*/ 223907 w 1145815"/>
              <a:gd name="connsiteY43" fmla="*/ 447314 h 1145815"/>
              <a:gd name="connsiteX44" fmla="*/ 268545 w 1145815"/>
              <a:gd name="connsiteY44" fmla="*/ 510651 h 1145815"/>
              <a:gd name="connsiteX45" fmla="*/ 268545 w 1145815"/>
              <a:gd name="connsiteY45" fmla="*/ 354109 h 1145815"/>
              <a:gd name="connsiteX46" fmla="*/ 291223 w 1145815"/>
              <a:gd name="connsiteY46" fmla="*/ 331797 h 1145815"/>
              <a:gd name="connsiteX47" fmla="*/ 313542 w 1145815"/>
              <a:gd name="connsiteY47" fmla="*/ 354109 h 1145815"/>
              <a:gd name="connsiteX48" fmla="*/ 313542 w 1145815"/>
              <a:gd name="connsiteY48" fmla="*/ 509931 h 1145815"/>
              <a:gd name="connsiteX49" fmla="*/ 428015 w 1145815"/>
              <a:gd name="connsiteY49" fmla="*/ 509931 h 1145815"/>
              <a:gd name="connsiteX50" fmla="*/ 428015 w 1145815"/>
              <a:gd name="connsiteY50" fmla="*/ 354109 h 1145815"/>
              <a:gd name="connsiteX51" fmla="*/ 450334 w 1145815"/>
              <a:gd name="connsiteY51" fmla="*/ 331797 h 1145815"/>
              <a:gd name="connsiteX52" fmla="*/ 472653 w 1145815"/>
              <a:gd name="connsiteY52" fmla="*/ 354109 h 1145815"/>
              <a:gd name="connsiteX53" fmla="*/ 472653 w 1145815"/>
              <a:gd name="connsiteY53" fmla="*/ 413487 h 1145815"/>
              <a:gd name="connsiteX54" fmla="*/ 503611 w 1145815"/>
              <a:gd name="connsiteY54" fmla="*/ 444435 h 1145815"/>
              <a:gd name="connsiteX55" fmla="*/ 619525 w 1145815"/>
              <a:gd name="connsiteY55" fmla="*/ 444435 h 1145815"/>
              <a:gd name="connsiteX56" fmla="*/ 641123 w 1145815"/>
              <a:gd name="connsiteY56" fmla="*/ 422843 h 1145815"/>
              <a:gd name="connsiteX57" fmla="*/ 619525 w 1145815"/>
              <a:gd name="connsiteY57" fmla="*/ 401251 h 1145815"/>
              <a:gd name="connsiteX58" fmla="*/ 539969 w 1145815"/>
              <a:gd name="connsiteY58" fmla="*/ 401251 h 1145815"/>
              <a:gd name="connsiteX59" fmla="*/ 517290 w 1145815"/>
              <a:gd name="connsiteY59" fmla="*/ 378939 h 1145815"/>
              <a:gd name="connsiteX60" fmla="*/ 517290 w 1145815"/>
              <a:gd name="connsiteY60" fmla="*/ 331437 h 1145815"/>
              <a:gd name="connsiteX61" fmla="*/ 414336 w 1145815"/>
              <a:gd name="connsiteY61" fmla="*/ 228515 h 1145815"/>
              <a:gd name="connsiteX62" fmla="*/ 372579 w 1145815"/>
              <a:gd name="connsiteY62" fmla="*/ 44623 h 1145815"/>
              <a:gd name="connsiteX63" fmla="*/ 313542 w 1145815"/>
              <a:gd name="connsiteY63" fmla="*/ 104001 h 1145815"/>
              <a:gd name="connsiteX64" fmla="*/ 313542 w 1145815"/>
              <a:gd name="connsiteY64" fmla="*/ 124514 h 1145815"/>
              <a:gd name="connsiteX65" fmla="*/ 372579 w 1145815"/>
              <a:gd name="connsiteY65" fmla="*/ 183892 h 1145815"/>
              <a:gd name="connsiteX66" fmla="*/ 431975 w 1145815"/>
              <a:gd name="connsiteY66" fmla="*/ 124514 h 1145815"/>
              <a:gd name="connsiteX67" fmla="*/ 431975 w 1145815"/>
              <a:gd name="connsiteY67" fmla="*/ 104001 h 1145815"/>
              <a:gd name="connsiteX68" fmla="*/ 372579 w 1145815"/>
              <a:gd name="connsiteY68" fmla="*/ 44623 h 1145815"/>
              <a:gd name="connsiteX69" fmla="*/ 372579 w 1145815"/>
              <a:gd name="connsiteY69" fmla="*/ 0 h 1145815"/>
              <a:gd name="connsiteX70" fmla="*/ 476973 w 1145815"/>
              <a:gd name="connsiteY70" fmla="*/ 104001 h 1145815"/>
              <a:gd name="connsiteX71" fmla="*/ 476973 w 1145815"/>
              <a:gd name="connsiteY71" fmla="*/ 124514 h 1145815"/>
              <a:gd name="connsiteX72" fmla="*/ 453934 w 1145815"/>
              <a:gd name="connsiteY72" fmla="*/ 189290 h 1145815"/>
              <a:gd name="connsiteX73" fmla="*/ 562288 w 1145815"/>
              <a:gd name="connsiteY73" fmla="*/ 331437 h 1145815"/>
              <a:gd name="connsiteX74" fmla="*/ 562288 w 1145815"/>
              <a:gd name="connsiteY74" fmla="*/ 356628 h 1145815"/>
              <a:gd name="connsiteX75" fmla="*/ 619525 w 1145815"/>
              <a:gd name="connsiteY75" fmla="*/ 356628 h 1145815"/>
              <a:gd name="connsiteX76" fmla="*/ 686121 w 1145815"/>
              <a:gd name="connsiteY76" fmla="*/ 422843 h 1145815"/>
              <a:gd name="connsiteX77" fmla="*/ 619525 w 1145815"/>
              <a:gd name="connsiteY77" fmla="*/ 489059 h 1145815"/>
              <a:gd name="connsiteX78" fmla="*/ 503611 w 1145815"/>
              <a:gd name="connsiteY78" fmla="*/ 489059 h 1145815"/>
              <a:gd name="connsiteX79" fmla="*/ 472653 w 1145815"/>
              <a:gd name="connsiteY79" fmla="*/ 482581 h 1145815"/>
              <a:gd name="connsiteX80" fmla="*/ 472653 w 1145815"/>
              <a:gd name="connsiteY80" fmla="*/ 509931 h 1145815"/>
              <a:gd name="connsiteX81" fmla="*/ 499291 w 1145815"/>
              <a:gd name="connsiteY81" fmla="*/ 509931 h 1145815"/>
              <a:gd name="connsiteX82" fmla="*/ 611245 w 1145815"/>
              <a:gd name="connsiteY82" fmla="*/ 621849 h 1145815"/>
              <a:gd name="connsiteX83" fmla="*/ 611245 w 1145815"/>
              <a:gd name="connsiteY83" fmla="*/ 867998 h 1145815"/>
              <a:gd name="connsiteX84" fmla="*/ 711679 w 1145815"/>
              <a:gd name="connsiteY84" fmla="*/ 867998 h 1145815"/>
              <a:gd name="connsiteX85" fmla="*/ 733998 w 1145815"/>
              <a:gd name="connsiteY85" fmla="*/ 871957 h 1145815"/>
              <a:gd name="connsiteX86" fmla="*/ 733998 w 1145815"/>
              <a:gd name="connsiteY86" fmla="*/ 863680 h 1145815"/>
              <a:gd name="connsiteX87" fmla="*/ 801314 w 1145815"/>
              <a:gd name="connsiteY87" fmla="*/ 796385 h 1145815"/>
              <a:gd name="connsiteX88" fmla="*/ 962586 w 1145815"/>
              <a:gd name="connsiteY88" fmla="*/ 796385 h 1145815"/>
              <a:gd name="connsiteX89" fmla="*/ 962586 w 1145815"/>
              <a:gd name="connsiteY89" fmla="*/ 186051 h 1145815"/>
              <a:gd name="connsiteX90" fmla="*/ 975545 w 1145815"/>
              <a:gd name="connsiteY90" fmla="*/ 165898 h 1145815"/>
              <a:gd name="connsiteX91" fmla="*/ 939907 w 1145815"/>
              <a:gd name="connsiteY91" fmla="*/ 109399 h 1145815"/>
              <a:gd name="connsiteX92" fmla="*/ 904629 w 1145815"/>
              <a:gd name="connsiteY92" fmla="*/ 165898 h 1145815"/>
              <a:gd name="connsiteX93" fmla="*/ 917588 w 1145815"/>
              <a:gd name="connsiteY93" fmla="*/ 186051 h 1145815"/>
              <a:gd name="connsiteX94" fmla="*/ 917588 w 1145815"/>
              <a:gd name="connsiteY94" fmla="*/ 642362 h 1145815"/>
              <a:gd name="connsiteX95" fmla="*/ 895269 w 1145815"/>
              <a:gd name="connsiteY95" fmla="*/ 664673 h 1145815"/>
              <a:gd name="connsiteX96" fmla="*/ 872950 w 1145815"/>
              <a:gd name="connsiteY96" fmla="*/ 642362 h 1145815"/>
              <a:gd name="connsiteX97" fmla="*/ 872950 w 1145815"/>
              <a:gd name="connsiteY97" fmla="*/ 208363 h 1145815"/>
              <a:gd name="connsiteX98" fmla="*/ 865391 w 1145815"/>
              <a:gd name="connsiteY98" fmla="*/ 208363 h 1145815"/>
              <a:gd name="connsiteX99" fmla="*/ 845952 w 1145815"/>
              <a:gd name="connsiteY99" fmla="*/ 197207 h 1145815"/>
              <a:gd name="connsiteX100" fmla="*/ 846672 w 1145815"/>
              <a:gd name="connsiteY100" fmla="*/ 174175 h 1145815"/>
              <a:gd name="connsiteX101" fmla="*/ 921188 w 1145815"/>
              <a:gd name="connsiteY101" fmla="*/ 55419 h 1145815"/>
              <a:gd name="connsiteX102" fmla="*/ 939907 w 1145815"/>
              <a:gd name="connsiteY102" fmla="*/ 44983 h 1145815"/>
              <a:gd name="connsiteX103" fmla="*/ 958986 w 1145815"/>
              <a:gd name="connsiteY103" fmla="*/ 55419 h 1145815"/>
              <a:gd name="connsiteX104" fmla="*/ 1033502 w 1145815"/>
              <a:gd name="connsiteY104" fmla="*/ 174175 h 1145815"/>
              <a:gd name="connsiteX105" fmla="*/ 1033862 w 1145815"/>
              <a:gd name="connsiteY105" fmla="*/ 197207 h 1145815"/>
              <a:gd name="connsiteX106" fmla="*/ 1014423 w 1145815"/>
              <a:gd name="connsiteY106" fmla="*/ 208363 h 1145815"/>
              <a:gd name="connsiteX107" fmla="*/ 1007223 w 1145815"/>
              <a:gd name="connsiteY107" fmla="*/ 208363 h 1145815"/>
              <a:gd name="connsiteX108" fmla="*/ 1007223 w 1145815"/>
              <a:gd name="connsiteY108" fmla="*/ 796385 h 1145815"/>
              <a:gd name="connsiteX109" fmla="*/ 1078859 w 1145815"/>
              <a:gd name="connsiteY109" fmla="*/ 796385 h 1145815"/>
              <a:gd name="connsiteX110" fmla="*/ 1145815 w 1145815"/>
              <a:gd name="connsiteY110" fmla="*/ 863680 h 1145815"/>
              <a:gd name="connsiteX111" fmla="*/ 1145815 w 1145815"/>
              <a:gd name="connsiteY111" fmla="*/ 1123144 h 1145815"/>
              <a:gd name="connsiteX112" fmla="*/ 1123496 w 1145815"/>
              <a:gd name="connsiteY112" fmla="*/ 1145815 h 1145815"/>
              <a:gd name="connsiteX113" fmla="*/ 22318 w 1145815"/>
              <a:gd name="connsiteY113" fmla="*/ 1145815 h 1145815"/>
              <a:gd name="connsiteX114" fmla="*/ 0 w 1145815"/>
              <a:gd name="connsiteY114" fmla="*/ 1123144 h 1145815"/>
              <a:gd name="connsiteX115" fmla="*/ 0 w 1145815"/>
              <a:gd name="connsiteY115" fmla="*/ 1042893 h 1145815"/>
              <a:gd name="connsiteX116" fmla="*/ 67316 w 1145815"/>
              <a:gd name="connsiteY116" fmla="*/ 975598 h 1145815"/>
              <a:gd name="connsiteX117" fmla="*/ 268545 w 1145815"/>
              <a:gd name="connsiteY117" fmla="*/ 975598 h 1145815"/>
              <a:gd name="connsiteX118" fmla="*/ 268545 w 1145815"/>
              <a:gd name="connsiteY118" fmla="*/ 865839 h 1145815"/>
              <a:gd name="connsiteX119" fmla="*/ 291223 w 1145815"/>
              <a:gd name="connsiteY119" fmla="*/ 843527 h 1145815"/>
              <a:gd name="connsiteX120" fmla="*/ 313542 w 1145815"/>
              <a:gd name="connsiteY120" fmla="*/ 865839 h 1145815"/>
              <a:gd name="connsiteX121" fmla="*/ 313542 w 1145815"/>
              <a:gd name="connsiteY121" fmla="*/ 975598 h 1145815"/>
              <a:gd name="connsiteX122" fmla="*/ 366819 w 1145815"/>
              <a:gd name="connsiteY122" fmla="*/ 975598 h 1145815"/>
              <a:gd name="connsiteX123" fmla="*/ 366819 w 1145815"/>
              <a:gd name="connsiteY123" fmla="*/ 648839 h 1145815"/>
              <a:gd name="connsiteX124" fmla="*/ 389498 w 1145815"/>
              <a:gd name="connsiteY124" fmla="*/ 626168 h 1145815"/>
              <a:gd name="connsiteX125" fmla="*/ 490292 w 1145815"/>
              <a:gd name="connsiteY125" fmla="*/ 626168 h 1145815"/>
              <a:gd name="connsiteX126" fmla="*/ 512611 w 1145815"/>
              <a:gd name="connsiteY126" fmla="*/ 648839 h 1145815"/>
              <a:gd name="connsiteX127" fmla="*/ 512611 w 1145815"/>
              <a:gd name="connsiteY127" fmla="*/ 867998 h 1145815"/>
              <a:gd name="connsiteX128" fmla="*/ 566248 w 1145815"/>
              <a:gd name="connsiteY128" fmla="*/ 867998 h 1145815"/>
              <a:gd name="connsiteX129" fmla="*/ 566248 w 1145815"/>
              <a:gd name="connsiteY129" fmla="*/ 621849 h 1145815"/>
              <a:gd name="connsiteX130" fmla="*/ 499291 w 1145815"/>
              <a:gd name="connsiteY130" fmla="*/ 554554 h 1145815"/>
              <a:gd name="connsiteX131" fmla="*/ 313542 w 1145815"/>
              <a:gd name="connsiteY131" fmla="*/ 554554 h 1145815"/>
              <a:gd name="connsiteX132" fmla="*/ 313542 w 1145815"/>
              <a:gd name="connsiteY132" fmla="*/ 683746 h 1145815"/>
              <a:gd name="connsiteX133" fmla="*/ 291223 w 1145815"/>
              <a:gd name="connsiteY133" fmla="*/ 705698 h 1145815"/>
              <a:gd name="connsiteX134" fmla="*/ 268545 w 1145815"/>
              <a:gd name="connsiteY134" fmla="*/ 683746 h 1145815"/>
              <a:gd name="connsiteX135" fmla="*/ 268545 w 1145815"/>
              <a:gd name="connsiteY135" fmla="*/ 556713 h 1145815"/>
              <a:gd name="connsiteX136" fmla="*/ 179270 w 1145815"/>
              <a:gd name="connsiteY136" fmla="*/ 447314 h 1145815"/>
              <a:gd name="connsiteX137" fmla="*/ 179270 w 1145815"/>
              <a:gd name="connsiteY137" fmla="*/ 331437 h 1145815"/>
              <a:gd name="connsiteX138" fmla="*/ 290503 w 1145815"/>
              <a:gd name="connsiteY138" fmla="*/ 188210 h 1145815"/>
              <a:gd name="connsiteX139" fmla="*/ 268545 w 1145815"/>
              <a:gd name="connsiteY139" fmla="*/ 124514 h 1145815"/>
              <a:gd name="connsiteX140" fmla="*/ 268545 w 1145815"/>
              <a:gd name="connsiteY140" fmla="*/ 104001 h 1145815"/>
              <a:gd name="connsiteX141" fmla="*/ 372579 w 1145815"/>
              <a:gd name="connsiteY141" fmla="*/ 0 h 114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145815" h="1145815">
                <a:moveTo>
                  <a:pt x="67316" y="1020222"/>
                </a:moveTo>
                <a:cubicBezTo>
                  <a:pt x="55077" y="1020222"/>
                  <a:pt x="44997" y="1030298"/>
                  <a:pt x="44997" y="1042893"/>
                </a:cubicBezTo>
                <a:lnTo>
                  <a:pt x="44997" y="1100832"/>
                </a:lnTo>
                <a:lnTo>
                  <a:pt x="366819" y="1100832"/>
                </a:lnTo>
                <a:lnTo>
                  <a:pt x="366819" y="1042893"/>
                </a:lnTo>
                <a:cubicBezTo>
                  <a:pt x="366819" y="1030298"/>
                  <a:pt x="357100" y="1020222"/>
                  <a:pt x="344860" y="1020222"/>
                </a:cubicBezTo>
                <a:close/>
                <a:moveTo>
                  <a:pt x="434135" y="912982"/>
                </a:moveTo>
                <a:cubicBezTo>
                  <a:pt x="421896" y="912982"/>
                  <a:pt x="411816" y="923058"/>
                  <a:pt x="411816" y="935293"/>
                </a:cubicBezTo>
                <a:lnTo>
                  <a:pt x="411816" y="1100832"/>
                </a:lnTo>
                <a:lnTo>
                  <a:pt x="733998" y="1100832"/>
                </a:lnTo>
                <a:lnTo>
                  <a:pt x="733998" y="935293"/>
                </a:lnTo>
                <a:cubicBezTo>
                  <a:pt x="733998" y="923058"/>
                  <a:pt x="723919" y="912982"/>
                  <a:pt x="711679" y="912982"/>
                </a:cubicBezTo>
                <a:close/>
                <a:moveTo>
                  <a:pt x="801314" y="841368"/>
                </a:moveTo>
                <a:cubicBezTo>
                  <a:pt x="789075" y="841368"/>
                  <a:pt x="778996" y="851444"/>
                  <a:pt x="778996" y="863680"/>
                </a:cubicBezTo>
                <a:lnTo>
                  <a:pt x="778996" y="1100832"/>
                </a:lnTo>
                <a:lnTo>
                  <a:pt x="1101178" y="1100832"/>
                </a:lnTo>
                <a:lnTo>
                  <a:pt x="1101178" y="863680"/>
                </a:lnTo>
                <a:cubicBezTo>
                  <a:pt x="1101178" y="851444"/>
                  <a:pt x="1091098" y="841368"/>
                  <a:pt x="1078859" y="841368"/>
                </a:cubicBezTo>
                <a:close/>
                <a:moveTo>
                  <a:pt x="292894" y="747713"/>
                </a:moveTo>
                <a:cubicBezTo>
                  <a:pt x="298740" y="747713"/>
                  <a:pt x="304586" y="750202"/>
                  <a:pt x="308971" y="754114"/>
                </a:cubicBezTo>
                <a:cubicBezTo>
                  <a:pt x="313355" y="758381"/>
                  <a:pt x="315547" y="764071"/>
                  <a:pt x="315547" y="769760"/>
                </a:cubicBezTo>
                <a:cubicBezTo>
                  <a:pt x="315547" y="775450"/>
                  <a:pt x="313355" y="781140"/>
                  <a:pt x="308971" y="785407"/>
                </a:cubicBezTo>
                <a:cubicBezTo>
                  <a:pt x="304586" y="789674"/>
                  <a:pt x="298740" y="791808"/>
                  <a:pt x="292894" y="791808"/>
                </a:cubicBezTo>
                <a:cubicBezTo>
                  <a:pt x="286682" y="791808"/>
                  <a:pt x="280836" y="789674"/>
                  <a:pt x="276817" y="785407"/>
                </a:cubicBezTo>
                <a:cubicBezTo>
                  <a:pt x="272432" y="781140"/>
                  <a:pt x="269875" y="775450"/>
                  <a:pt x="269875" y="769760"/>
                </a:cubicBezTo>
                <a:cubicBezTo>
                  <a:pt x="269875" y="764071"/>
                  <a:pt x="272432" y="758381"/>
                  <a:pt x="276817" y="754114"/>
                </a:cubicBezTo>
                <a:cubicBezTo>
                  <a:pt x="280836" y="750202"/>
                  <a:pt x="286682" y="747713"/>
                  <a:pt x="292894" y="747713"/>
                </a:cubicBezTo>
                <a:close/>
                <a:moveTo>
                  <a:pt x="895172" y="704850"/>
                </a:moveTo>
                <a:cubicBezTo>
                  <a:pt x="901218" y="704850"/>
                  <a:pt x="906907" y="706984"/>
                  <a:pt x="910819" y="711251"/>
                </a:cubicBezTo>
                <a:cubicBezTo>
                  <a:pt x="915086" y="715163"/>
                  <a:pt x="917220" y="720852"/>
                  <a:pt x="917220" y="726897"/>
                </a:cubicBezTo>
                <a:cubicBezTo>
                  <a:pt x="917220" y="732587"/>
                  <a:pt x="915086" y="738277"/>
                  <a:pt x="910819" y="742544"/>
                </a:cubicBezTo>
                <a:cubicBezTo>
                  <a:pt x="906907" y="746455"/>
                  <a:pt x="901218" y="748945"/>
                  <a:pt x="895172" y="748945"/>
                </a:cubicBezTo>
                <a:cubicBezTo>
                  <a:pt x="889483" y="748945"/>
                  <a:pt x="883438" y="746455"/>
                  <a:pt x="879526" y="742544"/>
                </a:cubicBezTo>
                <a:cubicBezTo>
                  <a:pt x="875614" y="738277"/>
                  <a:pt x="873125" y="732587"/>
                  <a:pt x="873125" y="726897"/>
                </a:cubicBezTo>
                <a:cubicBezTo>
                  <a:pt x="873125" y="720852"/>
                  <a:pt x="875614" y="715163"/>
                  <a:pt x="879526" y="711251"/>
                </a:cubicBezTo>
                <a:cubicBezTo>
                  <a:pt x="883438" y="706984"/>
                  <a:pt x="889483" y="704850"/>
                  <a:pt x="895172" y="704850"/>
                </a:cubicBezTo>
                <a:close/>
                <a:moveTo>
                  <a:pt x="411816" y="671151"/>
                </a:moveTo>
                <a:lnTo>
                  <a:pt x="411816" y="871957"/>
                </a:lnTo>
                <a:cubicBezTo>
                  <a:pt x="418656" y="869438"/>
                  <a:pt x="426576" y="867998"/>
                  <a:pt x="434135" y="867998"/>
                </a:cubicBezTo>
                <a:lnTo>
                  <a:pt x="467973" y="867998"/>
                </a:lnTo>
                <a:lnTo>
                  <a:pt x="467973" y="671151"/>
                </a:lnTo>
                <a:close/>
                <a:moveTo>
                  <a:pt x="326861" y="228515"/>
                </a:moveTo>
                <a:cubicBezTo>
                  <a:pt x="270344" y="228515"/>
                  <a:pt x="223907" y="274578"/>
                  <a:pt x="223907" y="331437"/>
                </a:cubicBezTo>
                <a:lnTo>
                  <a:pt x="223907" y="447314"/>
                </a:lnTo>
                <a:cubicBezTo>
                  <a:pt x="223907" y="476463"/>
                  <a:pt x="242626" y="501294"/>
                  <a:pt x="268545" y="510651"/>
                </a:cubicBezTo>
                <a:lnTo>
                  <a:pt x="268545" y="354109"/>
                </a:lnTo>
                <a:cubicBezTo>
                  <a:pt x="268545" y="341873"/>
                  <a:pt x="278984" y="331797"/>
                  <a:pt x="291223" y="331797"/>
                </a:cubicBezTo>
                <a:cubicBezTo>
                  <a:pt x="303463" y="331797"/>
                  <a:pt x="313542" y="341873"/>
                  <a:pt x="313542" y="354109"/>
                </a:cubicBezTo>
                <a:lnTo>
                  <a:pt x="313542" y="509931"/>
                </a:lnTo>
                <a:lnTo>
                  <a:pt x="428015" y="509931"/>
                </a:lnTo>
                <a:lnTo>
                  <a:pt x="428015" y="354109"/>
                </a:lnTo>
                <a:cubicBezTo>
                  <a:pt x="428015" y="341873"/>
                  <a:pt x="438095" y="331797"/>
                  <a:pt x="450334" y="331797"/>
                </a:cubicBezTo>
                <a:cubicBezTo>
                  <a:pt x="462934" y="331797"/>
                  <a:pt x="472653" y="341873"/>
                  <a:pt x="472653" y="354109"/>
                </a:cubicBezTo>
                <a:lnTo>
                  <a:pt x="472653" y="413487"/>
                </a:lnTo>
                <a:cubicBezTo>
                  <a:pt x="472653" y="430760"/>
                  <a:pt x="486692" y="444435"/>
                  <a:pt x="503611" y="444435"/>
                </a:cubicBezTo>
                <a:lnTo>
                  <a:pt x="619525" y="444435"/>
                </a:lnTo>
                <a:cubicBezTo>
                  <a:pt x="631404" y="444435"/>
                  <a:pt x="641123" y="434719"/>
                  <a:pt x="641123" y="422843"/>
                </a:cubicBezTo>
                <a:cubicBezTo>
                  <a:pt x="641123" y="410967"/>
                  <a:pt x="631404" y="401251"/>
                  <a:pt x="619525" y="401251"/>
                </a:cubicBezTo>
                <a:lnTo>
                  <a:pt x="539969" y="401251"/>
                </a:lnTo>
                <a:cubicBezTo>
                  <a:pt x="527370" y="401251"/>
                  <a:pt x="517290" y="391535"/>
                  <a:pt x="517290" y="378939"/>
                </a:cubicBezTo>
                <a:lnTo>
                  <a:pt x="517290" y="331437"/>
                </a:lnTo>
                <a:cubicBezTo>
                  <a:pt x="517290" y="274578"/>
                  <a:pt x="471213" y="228515"/>
                  <a:pt x="414336" y="228515"/>
                </a:cubicBezTo>
                <a:close/>
                <a:moveTo>
                  <a:pt x="372579" y="44623"/>
                </a:moveTo>
                <a:cubicBezTo>
                  <a:pt x="340180" y="44623"/>
                  <a:pt x="313542" y="71254"/>
                  <a:pt x="313542" y="104001"/>
                </a:cubicBezTo>
                <a:lnTo>
                  <a:pt x="313542" y="124514"/>
                </a:lnTo>
                <a:cubicBezTo>
                  <a:pt x="313542" y="157262"/>
                  <a:pt x="340180" y="183892"/>
                  <a:pt x="372579" y="183892"/>
                </a:cubicBezTo>
                <a:cubicBezTo>
                  <a:pt x="405697" y="183892"/>
                  <a:pt x="431975" y="157262"/>
                  <a:pt x="431975" y="124514"/>
                </a:cubicBezTo>
                <a:lnTo>
                  <a:pt x="431975" y="104001"/>
                </a:lnTo>
                <a:cubicBezTo>
                  <a:pt x="431975" y="71254"/>
                  <a:pt x="405697" y="44623"/>
                  <a:pt x="372579" y="44623"/>
                </a:cubicBezTo>
                <a:close/>
                <a:moveTo>
                  <a:pt x="372579" y="0"/>
                </a:moveTo>
                <a:cubicBezTo>
                  <a:pt x="430175" y="0"/>
                  <a:pt x="476973" y="46423"/>
                  <a:pt x="476973" y="104001"/>
                </a:cubicBezTo>
                <a:lnTo>
                  <a:pt x="476973" y="124514"/>
                </a:lnTo>
                <a:cubicBezTo>
                  <a:pt x="476973" y="148985"/>
                  <a:pt x="468333" y="171656"/>
                  <a:pt x="453934" y="189290"/>
                </a:cubicBezTo>
                <a:cubicBezTo>
                  <a:pt x="516570" y="206563"/>
                  <a:pt x="562288" y="263782"/>
                  <a:pt x="562288" y="331437"/>
                </a:cubicBezTo>
                <a:lnTo>
                  <a:pt x="562288" y="356628"/>
                </a:lnTo>
                <a:lnTo>
                  <a:pt x="619525" y="356628"/>
                </a:lnTo>
                <a:cubicBezTo>
                  <a:pt x="656243" y="356628"/>
                  <a:pt x="686121" y="386137"/>
                  <a:pt x="686121" y="422843"/>
                </a:cubicBezTo>
                <a:cubicBezTo>
                  <a:pt x="686121" y="459190"/>
                  <a:pt x="656243" y="489059"/>
                  <a:pt x="619525" y="489059"/>
                </a:cubicBezTo>
                <a:lnTo>
                  <a:pt x="503611" y="489059"/>
                </a:lnTo>
                <a:cubicBezTo>
                  <a:pt x="492812" y="489059"/>
                  <a:pt x="482372" y="486899"/>
                  <a:pt x="472653" y="482581"/>
                </a:cubicBezTo>
                <a:lnTo>
                  <a:pt x="472653" y="509931"/>
                </a:lnTo>
                <a:lnTo>
                  <a:pt x="499291" y="509931"/>
                </a:lnTo>
                <a:cubicBezTo>
                  <a:pt x="561208" y="509931"/>
                  <a:pt x="611245" y="559952"/>
                  <a:pt x="611245" y="621849"/>
                </a:cubicBezTo>
                <a:lnTo>
                  <a:pt x="611245" y="867998"/>
                </a:lnTo>
                <a:lnTo>
                  <a:pt x="711679" y="867998"/>
                </a:lnTo>
                <a:cubicBezTo>
                  <a:pt x="719599" y="867998"/>
                  <a:pt x="727159" y="869438"/>
                  <a:pt x="733998" y="871957"/>
                </a:cubicBezTo>
                <a:lnTo>
                  <a:pt x="733998" y="863680"/>
                </a:lnTo>
                <a:cubicBezTo>
                  <a:pt x="733998" y="826614"/>
                  <a:pt x="764236" y="796385"/>
                  <a:pt x="801314" y="796385"/>
                </a:cubicBezTo>
                <a:lnTo>
                  <a:pt x="962586" y="796385"/>
                </a:lnTo>
                <a:lnTo>
                  <a:pt x="962586" y="186051"/>
                </a:lnTo>
                <a:cubicBezTo>
                  <a:pt x="962586" y="177054"/>
                  <a:pt x="967625" y="169497"/>
                  <a:pt x="975545" y="165898"/>
                </a:cubicBezTo>
                <a:lnTo>
                  <a:pt x="939907" y="109399"/>
                </a:lnTo>
                <a:lnTo>
                  <a:pt x="904629" y="165898"/>
                </a:lnTo>
                <a:cubicBezTo>
                  <a:pt x="912188" y="169497"/>
                  <a:pt x="917588" y="177054"/>
                  <a:pt x="917588" y="186051"/>
                </a:cubicBezTo>
                <a:lnTo>
                  <a:pt x="917588" y="642362"/>
                </a:lnTo>
                <a:cubicBezTo>
                  <a:pt x="917588" y="654597"/>
                  <a:pt x="907509" y="664673"/>
                  <a:pt x="895269" y="664673"/>
                </a:cubicBezTo>
                <a:cubicBezTo>
                  <a:pt x="883030" y="664673"/>
                  <a:pt x="872950" y="654597"/>
                  <a:pt x="872950" y="642362"/>
                </a:cubicBezTo>
                <a:lnTo>
                  <a:pt x="872950" y="208363"/>
                </a:lnTo>
                <a:lnTo>
                  <a:pt x="865391" y="208363"/>
                </a:lnTo>
                <a:cubicBezTo>
                  <a:pt x="857471" y="208363"/>
                  <a:pt x="849912" y="204044"/>
                  <a:pt x="845952" y="197207"/>
                </a:cubicBezTo>
                <a:cubicBezTo>
                  <a:pt x="841992" y="190009"/>
                  <a:pt x="842352" y="181373"/>
                  <a:pt x="846672" y="174175"/>
                </a:cubicBezTo>
                <a:lnTo>
                  <a:pt x="921188" y="55419"/>
                </a:lnTo>
                <a:cubicBezTo>
                  <a:pt x="925148" y="48942"/>
                  <a:pt x="932347" y="44983"/>
                  <a:pt x="939907" y="44983"/>
                </a:cubicBezTo>
                <a:cubicBezTo>
                  <a:pt x="947826" y="44983"/>
                  <a:pt x="955026" y="48942"/>
                  <a:pt x="958986" y="55419"/>
                </a:cubicBezTo>
                <a:lnTo>
                  <a:pt x="1033502" y="174175"/>
                </a:lnTo>
                <a:cubicBezTo>
                  <a:pt x="1037821" y="181373"/>
                  <a:pt x="1038181" y="190009"/>
                  <a:pt x="1033862" y="197207"/>
                </a:cubicBezTo>
                <a:cubicBezTo>
                  <a:pt x="1030262" y="204044"/>
                  <a:pt x="1022702" y="208363"/>
                  <a:pt x="1014423" y="208363"/>
                </a:cubicBezTo>
                <a:lnTo>
                  <a:pt x="1007223" y="208363"/>
                </a:lnTo>
                <a:lnTo>
                  <a:pt x="1007223" y="796385"/>
                </a:lnTo>
                <a:lnTo>
                  <a:pt x="1078859" y="796385"/>
                </a:lnTo>
                <a:cubicBezTo>
                  <a:pt x="1115937" y="796385"/>
                  <a:pt x="1145815" y="826614"/>
                  <a:pt x="1145815" y="863680"/>
                </a:cubicBezTo>
                <a:lnTo>
                  <a:pt x="1145815" y="1123144"/>
                </a:lnTo>
                <a:cubicBezTo>
                  <a:pt x="1145815" y="1135739"/>
                  <a:pt x="1136096" y="1145815"/>
                  <a:pt x="1123496" y="1145815"/>
                </a:cubicBezTo>
                <a:lnTo>
                  <a:pt x="22318" y="1145815"/>
                </a:lnTo>
                <a:cubicBezTo>
                  <a:pt x="10079" y="1145815"/>
                  <a:pt x="0" y="1135739"/>
                  <a:pt x="0" y="1123144"/>
                </a:cubicBezTo>
                <a:lnTo>
                  <a:pt x="0" y="1042893"/>
                </a:lnTo>
                <a:cubicBezTo>
                  <a:pt x="0" y="1005827"/>
                  <a:pt x="30238" y="975598"/>
                  <a:pt x="67316" y="975598"/>
                </a:cubicBezTo>
                <a:lnTo>
                  <a:pt x="268545" y="975598"/>
                </a:lnTo>
                <a:lnTo>
                  <a:pt x="268545" y="865839"/>
                </a:lnTo>
                <a:cubicBezTo>
                  <a:pt x="268545" y="853604"/>
                  <a:pt x="278984" y="843527"/>
                  <a:pt x="291223" y="843527"/>
                </a:cubicBezTo>
                <a:cubicBezTo>
                  <a:pt x="303463" y="843527"/>
                  <a:pt x="313542" y="853604"/>
                  <a:pt x="313542" y="865839"/>
                </a:cubicBezTo>
                <a:lnTo>
                  <a:pt x="313542" y="975598"/>
                </a:lnTo>
                <a:lnTo>
                  <a:pt x="366819" y="975598"/>
                </a:lnTo>
                <a:lnTo>
                  <a:pt x="366819" y="648839"/>
                </a:lnTo>
                <a:cubicBezTo>
                  <a:pt x="366819" y="636244"/>
                  <a:pt x="377258" y="626168"/>
                  <a:pt x="389498" y="626168"/>
                </a:cubicBezTo>
                <a:lnTo>
                  <a:pt x="490292" y="626168"/>
                </a:lnTo>
                <a:cubicBezTo>
                  <a:pt x="502891" y="626168"/>
                  <a:pt x="512611" y="636244"/>
                  <a:pt x="512611" y="648839"/>
                </a:cubicBezTo>
                <a:lnTo>
                  <a:pt x="512611" y="867998"/>
                </a:lnTo>
                <a:lnTo>
                  <a:pt x="566248" y="867998"/>
                </a:lnTo>
                <a:lnTo>
                  <a:pt x="566248" y="621849"/>
                </a:lnTo>
                <a:cubicBezTo>
                  <a:pt x="566248" y="584783"/>
                  <a:pt x="536369" y="554554"/>
                  <a:pt x="499291" y="554554"/>
                </a:cubicBezTo>
                <a:lnTo>
                  <a:pt x="313542" y="554554"/>
                </a:lnTo>
                <a:lnTo>
                  <a:pt x="313542" y="683746"/>
                </a:lnTo>
                <a:cubicBezTo>
                  <a:pt x="313542" y="695982"/>
                  <a:pt x="303463" y="705698"/>
                  <a:pt x="291223" y="705698"/>
                </a:cubicBezTo>
                <a:cubicBezTo>
                  <a:pt x="278984" y="705698"/>
                  <a:pt x="268545" y="695982"/>
                  <a:pt x="268545" y="683746"/>
                </a:cubicBezTo>
                <a:lnTo>
                  <a:pt x="268545" y="556713"/>
                </a:lnTo>
                <a:cubicBezTo>
                  <a:pt x="217787" y="546277"/>
                  <a:pt x="179270" y="501294"/>
                  <a:pt x="179270" y="447314"/>
                </a:cubicBezTo>
                <a:lnTo>
                  <a:pt x="179270" y="331437"/>
                </a:lnTo>
                <a:cubicBezTo>
                  <a:pt x="179270" y="262343"/>
                  <a:pt x="226787" y="204404"/>
                  <a:pt x="290503" y="188210"/>
                </a:cubicBezTo>
                <a:cubicBezTo>
                  <a:pt x="276824" y="170577"/>
                  <a:pt x="268545" y="148625"/>
                  <a:pt x="268545" y="124514"/>
                </a:cubicBezTo>
                <a:lnTo>
                  <a:pt x="268545" y="104001"/>
                </a:lnTo>
                <a:cubicBezTo>
                  <a:pt x="268545" y="46423"/>
                  <a:pt x="315342" y="0"/>
                  <a:pt x="37257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xmlns="" id="{A7D5E9E5-7514-BD40-B593-5766DF09AB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00539" y="2165913"/>
            <a:ext cx="512789" cy="331657"/>
          </a:xfrm>
          <a:custGeom>
            <a:avLst/>
            <a:gdLst>
              <a:gd name="connsiteX0" fmla="*/ 541769 w 1145819"/>
              <a:gd name="connsiteY0" fmla="*/ 621171 h 741084"/>
              <a:gd name="connsiteX1" fmla="*/ 539250 w 1145819"/>
              <a:gd name="connsiteY1" fmla="*/ 621531 h 741084"/>
              <a:gd name="connsiteX2" fmla="*/ 521251 w 1145819"/>
              <a:gd name="connsiteY2" fmla="*/ 630894 h 741084"/>
              <a:gd name="connsiteX3" fmla="*/ 503252 w 1145819"/>
              <a:gd name="connsiteY3" fmla="*/ 652860 h 741084"/>
              <a:gd name="connsiteX4" fmla="*/ 506851 w 1145819"/>
              <a:gd name="connsiteY4" fmla="*/ 689950 h 741084"/>
              <a:gd name="connsiteX5" fmla="*/ 526290 w 1145819"/>
              <a:gd name="connsiteY5" fmla="*/ 696072 h 741084"/>
              <a:gd name="connsiteX6" fmla="*/ 543929 w 1145819"/>
              <a:gd name="connsiteY6" fmla="*/ 686349 h 741084"/>
              <a:gd name="connsiteX7" fmla="*/ 562288 w 1145819"/>
              <a:gd name="connsiteY7" fmla="*/ 664383 h 741084"/>
              <a:gd name="connsiteX8" fmla="*/ 568048 w 1145819"/>
              <a:gd name="connsiteY8" fmla="*/ 644938 h 741084"/>
              <a:gd name="connsiteX9" fmla="*/ 558689 w 1145819"/>
              <a:gd name="connsiteY9" fmla="*/ 627293 h 741084"/>
              <a:gd name="connsiteX10" fmla="*/ 541769 w 1145819"/>
              <a:gd name="connsiteY10" fmla="*/ 621171 h 741084"/>
              <a:gd name="connsiteX11" fmla="*/ 466534 w 1145819"/>
              <a:gd name="connsiteY11" fmla="*/ 559234 h 741084"/>
              <a:gd name="connsiteX12" fmla="*/ 446015 w 1145819"/>
              <a:gd name="connsiteY12" fmla="*/ 568597 h 741084"/>
              <a:gd name="connsiteX13" fmla="*/ 428016 w 1145819"/>
              <a:gd name="connsiteY13" fmla="*/ 590923 h 741084"/>
              <a:gd name="connsiteX14" fmla="*/ 421896 w 1145819"/>
              <a:gd name="connsiteY14" fmla="*/ 610008 h 741084"/>
              <a:gd name="connsiteX15" fmla="*/ 431616 w 1145819"/>
              <a:gd name="connsiteY15" fmla="*/ 628013 h 741084"/>
              <a:gd name="connsiteX16" fmla="*/ 450695 w 1145819"/>
              <a:gd name="connsiteY16" fmla="*/ 634135 h 741084"/>
              <a:gd name="connsiteX17" fmla="*/ 468694 w 1145819"/>
              <a:gd name="connsiteY17" fmla="*/ 624412 h 741084"/>
              <a:gd name="connsiteX18" fmla="*/ 486693 w 1145819"/>
              <a:gd name="connsiteY18" fmla="*/ 602446 h 741084"/>
              <a:gd name="connsiteX19" fmla="*/ 483093 w 1145819"/>
              <a:gd name="connsiteY19" fmla="*/ 564996 h 741084"/>
              <a:gd name="connsiteX20" fmla="*/ 466534 w 1145819"/>
              <a:gd name="connsiteY20" fmla="*/ 559234 h 741084"/>
              <a:gd name="connsiteX21" fmla="*/ 390938 w 1145819"/>
              <a:gd name="connsiteY21" fmla="*/ 496937 h 741084"/>
              <a:gd name="connsiteX22" fmla="*/ 388418 w 1145819"/>
              <a:gd name="connsiteY22" fmla="*/ 497297 h 741084"/>
              <a:gd name="connsiteX23" fmla="*/ 370779 w 1145819"/>
              <a:gd name="connsiteY23" fmla="*/ 506660 h 741084"/>
              <a:gd name="connsiteX24" fmla="*/ 352420 w 1145819"/>
              <a:gd name="connsiteY24" fmla="*/ 528626 h 741084"/>
              <a:gd name="connsiteX25" fmla="*/ 346661 w 1145819"/>
              <a:gd name="connsiteY25" fmla="*/ 548071 h 741084"/>
              <a:gd name="connsiteX26" fmla="*/ 356020 w 1145819"/>
              <a:gd name="connsiteY26" fmla="*/ 566076 h 741084"/>
              <a:gd name="connsiteX27" fmla="*/ 393458 w 1145819"/>
              <a:gd name="connsiteY27" fmla="*/ 562475 h 741084"/>
              <a:gd name="connsiteX28" fmla="*/ 411457 w 1145819"/>
              <a:gd name="connsiteY28" fmla="*/ 540509 h 741084"/>
              <a:gd name="connsiteX29" fmla="*/ 417577 w 1145819"/>
              <a:gd name="connsiteY29" fmla="*/ 520704 h 741084"/>
              <a:gd name="connsiteX30" fmla="*/ 407857 w 1145819"/>
              <a:gd name="connsiteY30" fmla="*/ 503059 h 741084"/>
              <a:gd name="connsiteX31" fmla="*/ 390938 w 1145819"/>
              <a:gd name="connsiteY31" fmla="*/ 496937 h 741084"/>
              <a:gd name="connsiteX32" fmla="*/ 313182 w 1145819"/>
              <a:gd name="connsiteY32" fmla="*/ 435000 h 741084"/>
              <a:gd name="connsiteX33" fmla="*/ 295183 w 1145819"/>
              <a:gd name="connsiteY33" fmla="*/ 444363 h 741084"/>
              <a:gd name="connsiteX34" fmla="*/ 277185 w 1145819"/>
              <a:gd name="connsiteY34" fmla="*/ 466689 h 741084"/>
              <a:gd name="connsiteX35" fmla="*/ 280784 w 1145819"/>
              <a:gd name="connsiteY35" fmla="*/ 503779 h 741084"/>
              <a:gd name="connsiteX36" fmla="*/ 317862 w 1145819"/>
              <a:gd name="connsiteY36" fmla="*/ 500538 h 741084"/>
              <a:gd name="connsiteX37" fmla="*/ 336221 w 1145819"/>
              <a:gd name="connsiteY37" fmla="*/ 478212 h 741084"/>
              <a:gd name="connsiteX38" fmla="*/ 332621 w 1145819"/>
              <a:gd name="connsiteY38" fmla="*/ 440762 h 741084"/>
              <a:gd name="connsiteX39" fmla="*/ 315702 w 1145819"/>
              <a:gd name="connsiteY39" fmla="*/ 435000 h 741084"/>
              <a:gd name="connsiteX40" fmla="*/ 313182 w 1145819"/>
              <a:gd name="connsiteY40" fmla="*/ 435000 h 741084"/>
              <a:gd name="connsiteX41" fmla="*/ 1123772 w 1145819"/>
              <a:gd name="connsiteY41" fmla="*/ 235031 h 741084"/>
              <a:gd name="connsiteX42" fmla="*/ 1139419 w 1145819"/>
              <a:gd name="connsiteY42" fmla="*/ 241432 h 741084"/>
              <a:gd name="connsiteX43" fmla="*/ 1145819 w 1145819"/>
              <a:gd name="connsiteY43" fmla="*/ 257078 h 741084"/>
              <a:gd name="connsiteX44" fmla="*/ 1139419 w 1145819"/>
              <a:gd name="connsiteY44" fmla="*/ 272369 h 741084"/>
              <a:gd name="connsiteX45" fmla="*/ 1123772 w 1145819"/>
              <a:gd name="connsiteY45" fmla="*/ 279126 h 741084"/>
              <a:gd name="connsiteX46" fmla="*/ 1108126 w 1145819"/>
              <a:gd name="connsiteY46" fmla="*/ 272369 h 741084"/>
              <a:gd name="connsiteX47" fmla="*/ 1101725 w 1145819"/>
              <a:gd name="connsiteY47" fmla="*/ 257078 h 741084"/>
              <a:gd name="connsiteX48" fmla="*/ 1108126 w 1145819"/>
              <a:gd name="connsiteY48" fmla="*/ 241432 h 741084"/>
              <a:gd name="connsiteX49" fmla="*/ 1123772 w 1145819"/>
              <a:gd name="connsiteY49" fmla="*/ 235031 h 741084"/>
              <a:gd name="connsiteX50" fmla="*/ 22047 w 1145819"/>
              <a:gd name="connsiteY50" fmla="*/ 235031 h 741084"/>
              <a:gd name="connsiteX51" fmla="*/ 37694 w 1145819"/>
              <a:gd name="connsiteY51" fmla="*/ 241432 h 741084"/>
              <a:gd name="connsiteX52" fmla="*/ 44095 w 1145819"/>
              <a:gd name="connsiteY52" fmla="*/ 257078 h 741084"/>
              <a:gd name="connsiteX53" fmla="*/ 37694 w 1145819"/>
              <a:gd name="connsiteY53" fmla="*/ 272369 h 741084"/>
              <a:gd name="connsiteX54" fmla="*/ 22047 w 1145819"/>
              <a:gd name="connsiteY54" fmla="*/ 279126 h 741084"/>
              <a:gd name="connsiteX55" fmla="*/ 6401 w 1145819"/>
              <a:gd name="connsiteY55" fmla="*/ 272369 h 741084"/>
              <a:gd name="connsiteX56" fmla="*/ 0 w 1145819"/>
              <a:gd name="connsiteY56" fmla="*/ 257078 h 741084"/>
              <a:gd name="connsiteX57" fmla="*/ 6401 w 1145819"/>
              <a:gd name="connsiteY57" fmla="*/ 241432 h 741084"/>
              <a:gd name="connsiteX58" fmla="*/ 22047 w 1145819"/>
              <a:gd name="connsiteY58" fmla="*/ 235031 h 741084"/>
              <a:gd name="connsiteX59" fmla="*/ 641124 w 1145819"/>
              <a:gd name="connsiteY59" fmla="*/ 75981 h 741084"/>
              <a:gd name="connsiteX60" fmla="*/ 521251 w 1145819"/>
              <a:gd name="connsiteY60" fmla="*/ 125314 h 741084"/>
              <a:gd name="connsiteX61" fmla="*/ 352060 w 1145819"/>
              <a:gd name="connsiteY61" fmla="*/ 292761 h 741084"/>
              <a:gd name="connsiteX62" fmla="*/ 351340 w 1145819"/>
              <a:gd name="connsiteY62" fmla="*/ 341374 h 741084"/>
              <a:gd name="connsiteX63" fmla="*/ 393098 w 1145819"/>
              <a:gd name="connsiteY63" fmla="*/ 347496 h 741084"/>
              <a:gd name="connsiteX64" fmla="*/ 575968 w 1145819"/>
              <a:gd name="connsiteY64" fmla="*/ 244148 h 741084"/>
              <a:gd name="connsiteX65" fmla="*/ 586767 w 1145819"/>
              <a:gd name="connsiteY65" fmla="*/ 241267 h 741084"/>
              <a:gd name="connsiteX66" fmla="*/ 733999 w 1145819"/>
              <a:gd name="connsiteY66" fmla="*/ 241267 h 741084"/>
              <a:gd name="connsiteX67" fmla="*/ 756317 w 1145819"/>
              <a:gd name="connsiteY67" fmla="*/ 263593 h 741084"/>
              <a:gd name="connsiteX68" fmla="*/ 733999 w 1145819"/>
              <a:gd name="connsiteY68" fmla="*/ 286279 h 741084"/>
              <a:gd name="connsiteX69" fmla="*/ 718159 w 1145819"/>
              <a:gd name="connsiteY69" fmla="*/ 286279 h 741084"/>
              <a:gd name="connsiteX70" fmla="*/ 757915 w 1145819"/>
              <a:gd name="connsiteY70" fmla="*/ 325063 h 741084"/>
              <a:gd name="connsiteX71" fmla="*/ 877990 w 1145819"/>
              <a:gd name="connsiteY71" fmla="*/ 442202 h 741084"/>
              <a:gd name="connsiteX72" fmla="*/ 957906 w 1145819"/>
              <a:gd name="connsiteY72" fmla="*/ 399350 h 741084"/>
              <a:gd name="connsiteX73" fmla="*/ 957906 w 1145819"/>
              <a:gd name="connsiteY73" fmla="*/ 252432 h 741084"/>
              <a:gd name="connsiteX74" fmla="*/ 957906 w 1145819"/>
              <a:gd name="connsiteY74" fmla="*/ 75981 h 741084"/>
              <a:gd name="connsiteX75" fmla="*/ 506492 w 1145819"/>
              <a:gd name="connsiteY75" fmla="*/ 46993 h 741084"/>
              <a:gd name="connsiteX76" fmla="*/ 460054 w 1145819"/>
              <a:gd name="connsiteY76" fmla="*/ 51854 h 741084"/>
              <a:gd name="connsiteX77" fmla="*/ 276825 w 1145819"/>
              <a:gd name="connsiteY77" fmla="*/ 87864 h 741084"/>
              <a:gd name="connsiteX78" fmla="*/ 272505 w 1145819"/>
              <a:gd name="connsiteY78" fmla="*/ 88224 h 741084"/>
              <a:gd name="connsiteX79" fmla="*/ 187910 w 1145819"/>
              <a:gd name="connsiteY79" fmla="*/ 88224 h 741084"/>
              <a:gd name="connsiteX80" fmla="*/ 187910 w 1145819"/>
              <a:gd name="connsiteY80" fmla="*/ 423117 h 741084"/>
              <a:gd name="connsiteX81" fmla="*/ 238307 w 1145819"/>
              <a:gd name="connsiteY81" fmla="*/ 444003 h 741084"/>
              <a:gd name="connsiteX82" fmla="*/ 242626 w 1145819"/>
              <a:gd name="connsiteY82" fmla="*/ 438241 h 741084"/>
              <a:gd name="connsiteX83" fmla="*/ 260985 w 1145819"/>
              <a:gd name="connsiteY83" fmla="*/ 416275 h 741084"/>
              <a:gd name="connsiteX84" fmla="*/ 308863 w 1145819"/>
              <a:gd name="connsiteY84" fmla="*/ 390708 h 741084"/>
              <a:gd name="connsiteX85" fmla="*/ 361060 w 1145819"/>
              <a:gd name="connsiteY85" fmla="*/ 406552 h 741084"/>
              <a:gd name="connsiteX86" fmla="*/ 386258 w 1145819"/>
              <a:gd name="connsiteY86" fmla="*/ 452285 h 741084"/>
              <a:gd name="connsiteX87" fmla="*/ 402087 w 1145819"/>
              <a:gd name="connsiteY87" fmla="*/ 454291 h 741084"/>
              <a:gd name="connsiteX88" fmla="*/ 412897 w 1145819"/>
              <a:gd name="connsiteY88" fmla="*/ 455661 h 741084"/>
              <a:gd name="connsiteX89" fmla="*/ 436295 w 1145819"/>
              <a:gd name="connsiteY89" fmla="*/ 468489 h 741084"/>
              <a:gd name="connsiteX90" fmla="*/ 461494 w 1145819"/>
              <a:gd name="connsiteY90" fmla="*/ 514582 h 741084"/>
              <a:gd name="connsiteX91" fmla="*/ 511891 w 1145819"/>
              <a:gd name="connsiteY91" fmla="*/ 530786 h 741084"/>
              <a:gd name="connsiteX92" fmla="*/ 537090 w 1145819"/>
              <a:gd name="connsiteY92" fmla="*/ 576879 h 741084"/>
              <a:gd name="connsiteX93" fmla="*/ 587127 w 1145819"/>
              <a:gd name="connsiteY93" fmla="*/ 592723 h 741084"/>
              <a:gd name="connsiteX94" fmla="*/ 588207 w 1145819"/>
              <a:gd name="connsiteY94" fmla="*/ 593804 h 741084"/>
              <a:gd name="connsiteX95" fmla="*/ 590727 w 1145819"/>
              <a:gd name="connsiteY95" fmla="*/ 595604 h 741084"/>
              <a:gd name="connsiteX96" fmla="*/ 623125 w 1145819"/>
              <a:gd name="connsiteY96" fmla="*/ 627293 h 741084"/>
              <a:gd name="connsiteX97" fmla="*/ 644004 w 1145819"/>
              <a:gd name="connsiteY97" fmla="*/ 635575 h 741084"/>
              <a:gd name="connsiteX98" fmla="*/ 664523 w 1145819"/>
              <a:gd name="connsiteY98" fmla="*/ 626933 h 741084"/>
              <a:gd name="connsiteX99" fmla="*/ 664163 w 1145819"/>
              <a:gd name="connsiteY99" fmla="*/ 585161 h 741084"/>
              <a:gd name="connsiteX100" fmla="*/ 547889 w 1145819"/>
              <a:gd name="connsiteY100" fmla="*/ 472090 h 741084"/>
              <a:gd name="connsiteX101" fmla="*/ 547529 w 1145819"/>
              <a:gd name="connsiteY101" fmla="*/ 440402 h 741084"/>
              <a:gd name="connsiteX102" fmla="*/ 578847 w 1145819"/>
              <a:gd name="connsiteY102" fmla="*/ 440041 h 741084"/>
              <a:gd name="connsiteX103" fmla="*/ 635004 w 1145819"/>
              <a:gd name="connsiteY103" fmla="*/ 494416 h 741084"/>
              <a:gd name="connsiteX104" fmla="*/ 635724 w 1145819"/>
              <a:gd name="connsiteY104" fmla="*/ 495137 h 741084"/>
              <a:gd name="connsiteX105" fmla="*/ 751638 w 1145819"/>
              <a:gd name="connsiteY105" fmla="*/ 607848 h 741084"/>
              <a:gd name="connsiteX106" fmla="*/ 793395 w 1145819"/>
              <a:gd name="connsiteY106" fmla="*/ 607487 h 741084"/>
              <a:gd name="connsiteX107" fmla="*/ 792675 w 1145819"/>
              <a:gd name="connsiteY107" fmla="*/ 566076 h 741084"/>
              <a:gd name="connsiteX108" fmla="*/ 676402 w 1145819"/>
              <a:gd name="connsiteY108" fmla="*/ 453005 h 741084"/>
              <a:gd name="connsiteX109" fmla="*/ 676042 w 1145819"/>
              <a:gd name="connsiteY109" fmla="*/ 421316 h 741084"/>
              <a:gd name="connsiteX110" fmla="*/ 707720 w 1145819"/>
              <a:gd name="connsiteY110" fmla="*/ 420956 h 741084"/>
              <a:gd name="connsiteX111" fmla="*/ 780796 w 1145819"/>
              <a:gd name="connsiteY111" fmla="*/ 491896 h 741084"/>
              <a:gd name="connsiteX112" fmla="*/ 781156 w 1145819"/>
              <a:gd name="connsiteY112" fmla="*/ 491896 h 741084"/>
              <a:gd name="connsiteX113" fmla="*/ 855312 w 1145819"/>
              <a:gd name="connsiteY113" fmla="*/ 564276 h 741084"/>
              <a:gd name="connsiteX114" fmla="*/ 896709 w 1145819"/>
              <a:gd name="connsiteY114" fmla="*/ 563555 h 741084"/>
              <a:gd name="connsiteX115" fmla="*/ 904989 w 1145819"/>
              <a:gd name="connsiteY115" fmla="*/ 542670 h 741084"/>
              <a:gd name="connsiteX116" fmla="*/ 895989 w 1145819"/>
              <a:gd name="connsiteY116" fmla="*/ 522144 h 741084"/>
              <a:gd name="connsiteX117" fmla="*/ 711244 w 1145819"/>
              <a:gd name="connsiteY117" fmla="*/ 342013 h 741084"/>
              <a:gd name="connsiteX118" fmla="*/ 654083 w 1145819"/>
              <a:gd name="connsiteY118" fmla="*/ 286279 h 741084"/>
              <a:gd name="connsiteX119" fmla="*/ 592887 w 1145819"/>
              <a:gd name="connsiteY119" fmla="*/ 286279 h 741084"/>
              <a:gd name="connsiteX120" fmla="*/ 415057 w 1145819"/>
              <a:gd name="connsiteY120" fmla="*/ 386387 h 741084"/>
              <a:gd name="connsiteX121" fmla="*/ 376179 w 1145819"/>
              <a:gd name="connsiteY121" fmla="*/ 396830 h 741084"/>
              <a:gd name="connsiteX122" fmla="*/ 319302 w 1145819"/>
              <a:gd name="connsiteY122" fmla="*/ 372703 h 741084"/>
              <a:gd name="connsiteX123" fmla="*/ 320382 w 1145819"/>
              <a:gd name="connsiteY123" fmla="*/ 261072 h 741084"/>
              <a:gd name="connsiteX124" fmla="*/ 489932 w 1145819"/>
              <a:gd name="connsiteY124" fmla="*/ 93266 h 741084"/>
              <a:gd name="connsiteX125" fmla="*/ 552929 w 1145819"/>
              <a:gd name="connsiteY125" fmla="*/ 49694 h 741084"/>
              <a:gd name="connsiteX126" fmla="*/ 506492 w 1145819"/>
              <a:gd name="connsiteY126" fmla="*/ 46993 h 741084"/>
              <a:gd name="connsiteX127" fmla="*/ 22319 w 1145819"/>
              <a:gd name="connsiteY127" fmla="*/ 0 h 741084"/>
              <a:gd name="connsiteX128" fmla="*/ 143272 w 1145819"/>
              <a:gd name="connsiteY128" fmla="*/ 0 h 741084"/>
              <a:gd name="connsiteX129" fmla="*/ 187910 w 1145819"/>
              <a:gd name="connsiteY129" fmla="*/ 43212 h 741084"/>
              <a:gd name="connsiteX130" fmla="*/ 270705 w 1145819"/>
              <a:gd name="connsiteY130" fmla="*/ 43212 h 741084"/>
              <a:gd name="connsiteX131" fmla="*/ 451415 w 1145819"/>
              <a:gd name="connsiteY131" fmla="*/ 7922 h 741084"/>
              <a:gd name="connsiteX132" fmla="*/ 644364 w 1145819"/>
              <a:gd name="connsiteY132" fmla="*/ 30969 h 741084"/>
              <a:gd name="connsiteX133" fmla="*/ 645084 w 1145819"/>
              <a:gd name="connsiteY133" fmla="*/ 30969 h 741084"/>
              <a:gd name="connsiteX134" fmla="*/ 960066 w 1145819"/>
              <a:gd name="connsiteY134" fmla="*/ 30969 h 741084"/>
              <a:gd name="connsiteX135" fmla="*/ 1002543 w 1145819"/>
              <a:gd name="connsiteY135" fmla="*/ 0 h 741084"/>
              <a:gd name="connsiteX136" fmla="*/ 1123496 w 1145819"/>
              <a:gd name="connsiteY136" fmla="*/ 0 h 741084"/>
              <a:gd name="connsiteX137" fmla="*/ 1145815 w 1145819"/>
              <a:gd name="connsiteY137" fmla="*/ 22326 h 741084"/>
              <a:gd name="connsiteX138" fmla="*/ 1145815 w 1145819"/>
              <a:gd name="connsiteY138" fmla="*/ 169607 h 741084"/>
              <a:gd name="connsiteX139" fmla="*/ 1123496 w 1145819"/>
              <a:gd name="connsiteY139" fmla="*/ 192293 h 741084"/>
              <a:gd name="connsiteX140" fmla="*/ 1101178 w 1145819"/>
              <a:gd name="connsiteY140" fmla="*/ 169607 h 741084"/>
              <a:gd name="connsiteX141" fmla="*/ 1101178 w 1145819"/>
              <a:gd name="connsiteY141" fmla="*/ 44652 h 741084"/>
              <a:gd name="connsiteX142" fmla="*/ 1002543 w 1145819"/>
              <a:gd name="connsiteY142" fmla="*/ 44652 h 741084"/>
              <a:gd name="connsiteX143" fmla="*/ 1002543 w 1145819"/>
              <a:gd name="connsiteY143" fmla="*/ 236220 h 741084"/>
              <a:gd name="connsiteX144" fmla="*/ 1002543 w 1145819"/>
              <a:gd name="connsiteY144" fmla="*/ 469209 h 741084"/>
              <a:gd name="connsiteX145" fmla="*/ 1101178 w 1145819"/>
              <a:gd name="connsiteY145" fmla="*/ 469209 h 741084"/>
              <a:gd name="connsiteX146" fmla="*/ 1101178 w 1145819"/>
              <a:gd name="connsiteY146" fmla="*/ 343175 h 741084"/>
              <a:gd name="connsiteX147" fmla="*/ 1123496 w 1145819"/>
              <a:gd name="connsiteY147" fmla="*/ 320849 h 741084"/>
              <a:gd name="connsiteX148" fmla="*/ 1145815 w 1145819"/>
              <a:gd name="connsiteY148" fmla="*/ 343175 h 741084"/>
              <a:gd name="connsiteX149" fmla="*/ 1145815 w 1145819"/>
              <a:gd name="connsiteY149" fmla="*/ 491536 h 741084"/>
              <a:gd name="connsiteX150" fmla="*/ 1123496 w 1145819"/>
              <a:gd name="connsiteY150" fmla="*/ 514222 h 741084"/>
              <a:gd name="connsiteX151" fmla="*/ 1002543 w 1145819"/>
              <a:gd name="connsiteY151" fmla="*/ 514222 h 741084"/>
              <a:gd name="connsiteX152" fmla="*/ 957906 w 1145819"/>
              <a:gd name="connsiteY152" fmla="*/ 469209 h 741084"/>
              <a:gd name="connsiteX153" fmla="*/ 957906 w 1145819"/>
              <a:gd name="connsiteY153" fmla="*/ 450124 h 741084"/>
              <a:gd name="connsiteX154" fmla="*/ 911829 w 1145819"/>
              <a:gd name="connsiteY154" fmla="*/ 474971 h 741084"/>
              <a:gd name="connsiteX155" fmla="*/ 927308 w 1145819"/>
              <a:gd name="connsiteY155" fmla="*/ 490095 h 741084"/>
              <a:gd name="connsiteX156" fmla="*/ 949986 w 1145819"/>
              <a:gd name="connsiteY156" fmla="*/ 542310 h 741084"/>
              <a:gd name="connsiteX157" fmla="*/ 928748 w 1145819"/>
              <a:gd name="connsiteY157" fmla="*/ 594884 h 741084"/>
              <a:gd name="connsiteX158" fmla="*/ 875831 w 1145819"/>
              <a:gd name="connsiteY158" fmla="*/ 617210 h 741084"/>
              <a:gd name="connsiteX159" fmla="*/ 843072 w 1145819"/>
              <a:gd name="connsiteY159" fmla="*/ 609648 h 741084"/>
              <a:gd name="connsiteX160" fmla="*/ 825433 w 1145819"/>
              <a:gd name="connsiteY160" fmla="*/ 638816 h 741084"/>
              <a:gd name="connsiteX161" fmla="*/ 772156 w 1145819"/>
              <a:gd name="connsiteY161" fmla="*/ 661142 h 741084"/>
              <a:gd name="connsiteX162" fmla="*/ 720679 w 1145819"/>
              <a:gd name="connsiteY162" fmla="*/ 640256 h 741084"/>
              <a:gd name="connsiteX163" fmla="*/ 712760 w 1145819"/>
              <a:gd name="connsiteY163" fmla="*/ 632694 h 741084"/>
              <a:gd name="connsiteX164" fmla="*/ 696921 w 1145819"/>
              <a:gd name="connsiteY164" fmla="*/ 657901 h 741084"/>
              <a:gd name="connsiteX165" fmla="*/ 644364 w 1145819"/>
              <a:gd name="connsiteY165" fmla="*/ 680227 h 741084"/>
              <a:gd name="connsiteX166" fmla="*/ 643644 w 1145819"/>
              <a:gd name="connsiteY166" fmla="*/ 680227 h 741084"/>
              <a:gd name="connsiteX167" fmla="*/ 608726 w 1145819"/>
              <a:gd name="connsiteY167" fmla="*/ 671585 h 741084"/>
              <a:gd name="connsiteX168" fmla="*/ 596846 w 1145819"/>
              <a:gd name="connsiteY168" fmla="*/ 692831 h 741084"/>
              <a:gd name="connsiteX169" fmla="*/ 578487 w 1145819"/>
              <a:gd name="connsiteY169" fmla="*/ 715157 h 741084"/>
              <a:gd name="connsiteX170" fmla="*/ 530250 w 1145819"/>
              <a:gd name="connsiteY170" fmla="*/ 740724 h 741084"/>
              <a:gd name="connsiteX171" fmla="*/ 523411 w 1145819"/>
              <a:gd name="connsiteY171" fmla="*/ 741084 h 741084"/>
              <a:gd name="connsiteX172" fmla="*/ 478413 w 1145819"/>
              <a:gd name="connsiteY172" fmla="*/ 724880 h 741084"/>
              <a:gd name="connsiteX173" fmla="*/ 453215 w 1145819"/>
              <a:gd name="connsiteY173" fmla="*/ 678787 h 741084"/>
              <a:gd name="connsiteX174" fmla="*/ 448175 w 1145819"/>
              <a:gd name="connsiteY174" fmla="*/ 678787 h 741084"/>
              <a:gd name="connsiteX175" fmla="*/ 402817 w 1145819"/>
              <a:gd name="connsiteY175" fmla="*/ 662583 h 741084"/>
              <a:gd name="connsiteX176" fmla="*/ 377619 w 1145819"/>
              <a:gd name="connsiteY176" fmla="*/ 616490 h 741084"/>
              <a:gd name="connsiteX177" fmla="*/ 372939 w 1145819"/>
              <a:gd name="connsiteY177" fmla="*/ 616490 h 741084"/>
              <a:gd name="connsiteX178" fmla="*/ 327582 w 1145819"/>
              <a:gd name="connsiteY178" fmla="*/ 600646 h 741084"/>
              <a:gd name="connsiteX179" fmla="*/ 302383 w 1145819"/>
              <a:gd name="connsiteY179" fmla="*/ 554553 h 741084"/>
              <a:gd name="connsiteX180" fmla="*/ 297343 w 1145819"/>
              <a:gd name="connsiteY180" fmla="*/ 554553 h 741084"/>
              <a:gd name="connsiteX181" fmla="*/ 252346 w 1145819"/>
              <a:gd name="connsiteY181" fmla="*/ 538348 h 741084"/>
              <a:gd name="connsiteX182" fmla="*/ 226787 w 1145819"/>
              <a:gd name="connsiteY182" fmla="*/ 491536 h 741084"/>
              <a:gd name="connsiteX183" fmla="*/ 216348 w 1145819"/>
              <a:gd name="connsiteY183" fmla="*/ 483253 h 741084"/>
              <a:gd name="connsiteX184" fmla="*/ 187910 w 1145819"/>
              <a:gd name="connsiteY184" fmla="*/ 469209 h 741084"/>
              <a:gd name="connsiteX185" fmla="*/ 143272 w 1145819"/>
              <a:gd name="connsiteY185" fmla="*/ 514222 h 741084"/>
              <a:gd name="connsiteX186" fmla="*/ 22319 w 1145819"/>
              <a:gd name="connsiteY186" fmla="*/ 514222 h 741084"/>
              <a:gd name="connsiteX187" fmla="*/ 0 w 1145819"/>
              <a:gd name="connsiteY187" fmla="*/ 491536 h 741084"/>
              <a:gd name="connsiteX188" fmla="*/ 0 w 1145819"/>
              <a:gd name="connsiteY188" fmla="*/ 350017 h 741084"/>
              <a:gd name="connsiteX189" fmla="*/ 22319 w 1145819"/>
              <a:gd name="connsiteY189" fmla="*/ 327691 h 741084"/>
              <a:gd name="connsiteX190" fmla="*/ 44638 w 1145819"/>
              <a:gd name="connsiteY190" fmla="*/ 350017 h 741084"/>
              <a:gd name="connsiteX191" fmla="*/ 44638 w 1145819"/>
              <a:gd name="connsiteY191" fmla="*/ 469209 h 741084"/>
              <a:gd name="connsiteX192" fmla="*/ 143272 w 1145819"/>
              <a:gd name="connsiteY192" fmla="*/ 469209 h 741084"/>
              <a:gd name="connsiteX193" fmla="*/ 143272 w 1145819"/>
              <a:gd name="connsiteY193" fmla="*/ 44652 h 741084"/>
              <a:gd name="connsiteX194" fmla="*/ 44638 w 1145819"/>
              <a:gd name="connsiteY194" fmla="*/ 44652 h 741084"/>
              <a:gd name="connsiteX195" fmla="*/ 44638 w 1145819"/>
              <a:gd name="connsiteY195" fmla="*/ 166366 h 741084"/>
              <a:gd name="connsiteX196" fmla="*/ 22319 w 1145819"/>
              <a:gd name="connsiteY196" fmla="*/ 188692 h 741084"/>
              <a:gd name="connsiteX197" fmla="*/ 0 w 1145819"/>
              <a:gd name="connsiteY197" fmla="*/ 166366 h 741084"/>
              <a:gd name="connsiteX198" fmla="*/ 0 w 1145819"/>
              <a:gd name="connsiteY198" fmla="*/ 22326 h 741084"/>
              <a:gd name="connsiteX199" fmla="*/ 22319 w 1145819"/>
              <a:gd name="connsiteY199" fmla="*/ 0 h 74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145819" h="741084">
                <a:moveTo>
                  <a:pt x="541769" y="621171"/>
                </a:moveTo>
                <a:cubicBezTo>
                  <a:pt x="541050" y="621171"/>
                  <a:pt x="539970" y="621531"/>
                  <a:pt x="539250" y="621531"/>
                </a:cubicBezTo>
                <a:cubicBezTo>
                  <a:pt x="532410" y="621891"/>
                  <a:pt x="525930" y="625492"/>
                  <a:pt x="521251" y="630894"/>
                </a:cubicBezTo>
                <a:lnTo>
                  <a:pt x="503252" y="652860"/>
                </a:lnTo>
                <a:cubicBezTo>
                  <a:pt x="493892" y="664383"/>
                  <a:pt x="495332" y="680948"/>
                  <a:pt x="506851" y="689950"/>
                </a:cubicBezTo>
                <a:cubicBezTo>
                  <a:pt x="512251" y="694631"/>
                  <a:pt x="519091" y="696792"/>
                  <a:pt x="526290" y="696072"/>
                </a:cubicBezTo>
                <a:cubicBezTo>
                  <a:pt x="533130" y="695352"/>
                  <a:pt x="539610" y="692111"/>
                  <a:pt x="543929" y="686349"/>
                </a:cubicBezTo>
                <a:lnTo>
                  <a:pt x="562288" y="664383"/>
                </a:lnTo>
                <a:cubicBezTo>
                  <a:pt x="566608" y="658982"/>
                  <a:pt x="568768" y="652140"/>
                  <a:pt x="568048" y="644938"/>
                </a:cubicBezTo>
                <a:cubicBezTo>
                  <a:pt x="567328" y="638096"/>
                  <a:pt x="564088" y="631614"/>
                  <a:pt x="558689" y="627293"/>
                </a:cubicBezTo>
                <a:cubicBezTo>
                  <a:pt x="553649" y="623332"/>
                  <a:pt x="547889" y="621171"/>
                  <a:pt x="541769" y="621171"/>
                </a:cubicBezTo>
                <a:close/>
                <a:moveTo>
                  <a:pt x="466534" y="559234"/>
                </a:moveTo>
                <a:cubicBezTo>
                  <a:pt x="458974" y="559234"/>
                  <a:pt x="451415" y="562475"/>
                  <a:pt x="446015" y="568597"/>
                </a:cubicBezTo>
                <a:lnTo>
                  <a:pt x="428016" y="590923"/>
                </a:lnTo>
                <a:cubicBezTo>
                  <a:pt x="423336" y="596324"/>
                  <a:pt x="421176" y="603166"/>
                  <a:pt x="421896" y="610008"/>
                </a:cubicBezTo>
                <a:cubicBezTo>
                  <a:pt x="422616" y="617210"/>
                  <a:pt x="425856" y="623692"/>
                  <a:pt x="431616" y="628013"/>
                </a:cubicBezTo>
                <a:cubicBezTo>
                  <a:pt x="437015" y="632694"/>
                  <a:pt x="443495" y="634495"/>
                  <a:pt x="450695" y="634135"/>
                </a:cubicBezTo>
                <a:cubicBezTo>
                  <a:pt x="457894" y="633415"/>
                  <a:pt x="464374" y="629814"/>
                  <a:pt x="468694" y="624412"/>
                </a:cubicBezTo>
                <a:lnTo>
                  <a:pt x="486693" y="602446"/>
                </a:lnTo>
                <a:cubicBezTo>
                  <a:pt x="496052" y="590923"/>
                  <a:pt x="494252" y="574358"/>
                  <a:pt x="483093" y="564996"/>
                </a:cubicBezTo>
                <a:cubicBezTo>
                  <a:pt x="478413" y="561035"/>
                  <a:pt x="472293" y="559234"/>
                  <a:pt x="466534" y="559234"/>
                </a:cubicBezTo>
                <a:close/>
                <a:moveTo>
                  <a:pt x="390938" y="496937"/>
                </a:moveTo>
                <a:cubicBezTo>
                  <a:pt x="390218" y="496937"/>
                  <a:pt x="389138" y="496937"/>
                  <a:pt x="388418" y="497297"/>
                </a:cubicBezTo>
                <a:cubicBezTo>
                  <a:pt x="381579" y="497657"/>
                  <a:pt x="375099" y="501258"/>
                  <a:pt x="370779" y="506660"/>
                </a:cubicBezTo>
                <a:lnTo>
                  <a:pt x="352420" y="528626"/>
                </a:lnTo>
                <a:cubicBezTo>
                  <a:pt x="348100" y="534387"/>
                  <a:pt x="345581" y="541229"/>
                  <a:pt x="346661" y="548071"/>
                </a:cubicBezTo>
                <a:cubicBezTo>
                  <a:pt x="347381" y="555273"/>
                  <a:pt x="350620" y="561395"/>
                  <a:pt x="356020" y="566076"/>
                </a:cubicBezTo>
                <a:cubicBezTo>
                  <a:pt x="367179" y="575079"/>
                  <a:pt x="384098" y="573638"/>
                  <a:pt x="393458" y="562475"/>
                </a:cubicBezTo>
                <a:lnTo>
                  <a:pt x="411457" y="540509"/>
                </a:lnTo>
                <a:cubicBezTo>
                  <a:pt x="416137" y="534747"/>
                  <a:pt x="417937" y="527906"/>
                  <a:pt x="417577" y="520704"/>
                </a:cubicBezTo>
                <a:cubicBezTo>
                  <a:pt x="416497" y="513862"/>
                  <a:pt x="413257" y="507380"/>
                  <a:pt x="407857" y="503059"/>
                </a:cubicBezTo>
                <a:cubicBezTo>
                  <a:pt x="403177" y="499098"/>
                  <a:pt x="397058" y="496937"/>
                  <a:pt x="390938" y="496937"/>
                </a:cubicBezTo>
                <a:close/>
                <a:moveTo>
                  <a:pt x="313182" y="435000"/>
                </a:moveTo>
                <a:cubicBezTo>
                  <a:pt x="306343" y="435720"/>
                  <a:pt x="299863" y="438961"/>
                  <a:pt x="295183" y="444363"/>
                </a:cubicBezTo>
                <a:lnTo>
                  <a:pt x="277185" y="466689"/>
                </a:lnTo>
                <a:cubicBezTo>
                  <a:pt x="267825" y="477852"/>
                  <a:pt x="269265" y="494776"/>
                  <a:pt x="280784" y="503779"/>
                </a:cubicBezTo>
                <a:cubicBezTo>
                  <a:pt x="291944" y="513142"/>
                  <a:pt x="308503" y="511701"/>
                  <a:pt x="317862" y="500538"/>
                </a:cubicBezTo>
                <a:lnTo>
                  <a:pt x="336221" y="478212"/>
                </a:lnTo>
                <a:cubicBezTo>
                  <a:pt x="345221" y="467049"/>
                  <a:pt x="343781" y="450124"/>
                  <a:pt x="332621" y="440762"/>
                </a:cubicBezTo>
                <a:cubicBezTo>
                  <a:pt x="327942" y="437161"/>
                  <a:pt x="321822" y="435000"/>
                  <a:pt x="315702" y="435000"/>
                </a:cubicBezTo>
                <a:cubicBezTo>
                  <a:pt x="314982" y="435000"/>
                  <a:pt x="314262" y="435000"/>
                  <a:pt x="313182" y="435000"/>
                </a:cubicBezTo>
                <a:close/>
                <a:moveTo>
                  <a:pt x="1123772" y="235031"/>
                </a:moveTo>
                <a:cubicBezTo>
                  <a:pt x="1129462" y="235031"/>
                  <a:pt x="1135151" y="237165"/>
                  <a:pt x="1139419" y="241432"/>
                </a:cubicBezTo>
                <a:cubicBezTo>
                  <a:pt x="1143330" y="245344"/>
                  <a:pt x="1145819" y="251033"/>
                  <a:pt x="1145819" y="257078"/>
                </a:cubicBezTo>
                <a:cubicBezTo>
                  <a:pt x="1145819" y="262768"/>
                  <a:pt x="1143330" y="268458"/>
                  <a:pt x="1139419" y="272369"/>
                </a:cubicBezTo>
                <a:cubicBezTo>
                  <a:pt x="1135151" y="276636"/>
                  <a:pt x="1129462" y="279126"/>
                  <a:pt x="1123772" y="279126"/>
                </a:cubicBezTo>
                <a:cubicBezTo>
                  <a:pt x="1117727" y="279126"/>
                  <a:pt x="1112037" y="276636"/>
                  <a:pt x="1108126" y="272369"/>
                </a:cubicBezTo>
                <a:cubicBezTo>
                  <a:pt x="1103859" y="268458"/>
                  <a:pt x="1101725" y="262768"/>
                  <a:pt x="1101725" y="257078"/>
                </a:cubicBezTo>
                <a:cubicBezTo>
                  <a:pt x="1101725" y="251033"/>
                  <a:pt x="1103859" y="245344"/>
                  <a:pt x="1108126" y="241432"/>
                </a:cubicBezTo>
                <a:cubicBezTo>
                  <a:pt x="1112037" y="237165"/>
                  <a:pt x="1117727" y="235031"/>
                  <a:pt x="1123772" y="235031"/>
                </a:cubicBezTo>
                <a:close/>
                <a:moveTo>
                  <a:pt x="22047" y="235031"/>
                </a:moveTo>
                <a:cubicBezTo>
                  <a:pt x="27737" y="235031"/>
                  <a:pt x="33427" y="237165"/>
                  <a:pt x="37694" y="241432"/>
                </a:cubicBezTo>
                <a:cubicBezTo>
                  <a:pt x="41605" y="245344"/>
                  <a:pt x="44095" y="251033"/>
                  <a:pt x="44095" y="257078"/>
                </a:cubicBezTo>
                <a:cubicBezTo>
                  <a:pt x="44095" y="262768"/>
                  <a:pt x="41605" y="268458"/>
                  <a:pt x="37694" y="272369"/>
                </a:cubicBezTo>
                <a:cubicBezTo>
                  <a:pt x="33427" y="276636"/>
                  <a:pt x="27737" y="279126"/>
                  <a:pt x="22047" y="279126"/>
                </a:cubicBezTo>
                <a:cubicBezTo>
                  <a:pt x="16358" y="279126"/>
                  <a:pt x="10668" y="276636"/>
                  <a:pt x="6401" y="272369"/>
                </a:cubicBezTo>
                <a:cubicBezTo>
                  <a:pt x="2134" y="268458"/>
                  <a:pt x="0" y="262768"/>
                  <a:pt x="0" y="257078"/>
                </a:cubicBezTo>
                <a:cubicBezTo>
                  <a:pt x="0" y="251033"/>
                  <a:pt x="2134" y="245344"/>
                  <a:pt x="6401" y="241432"/>
                </a:cubicBezTo>
                <a:cubicBezTo>
                  <a:pt x="10668" y="237165"/>
                  <a:pt x="16358" y="235031"/>
                  <a:pt x="22047" y="235031"/>
                </a:cubicBezTo>
                <a:close/>
                <a:moveTo>
                  <a:pt x="641124" y="75981"/>
                </a:moveTo>
                <a:cubicBezTo>
                  <a:pt x="595766" y="75981"/>
                  <a:pt x="553289" y="93266"/>
                  <a:pt x="521251" y="125314"/>
                </a:cubicBezTo>
                <a:lnTo>
                  <a:pt x="352060" y="292761"/>
                </a:lnTo>
                <a:cubicBezTo>
                  <a:pt x="338741" y="306085"/>
                  <a:pt x="338021" y="328051"/>
                  <a:pt x="351340" y="341374"/>
                </a:cubicBezTo>
                <a:cubicBezTo>
                  <a:pt x="362500" y="352537"/>
                  <a:pt x="379419" y="355418"/>
                  <a:pt x="393098" y="347496"/>
                </a:cubicBezTo>
                <a:lnTo>
                  <a:pt x="575968" y="244148"/>
                </a:lnTo>
                <a:cubicBezTo>
                  <a:pt x="579207" y="242347"/>
                  <a:pt x="583167" y="241267"/>
                  <a:pt x="586767" y="241267"/>
                </a:cubicBezTo>
                <a:lnTo>
                  <a:pt x="733999" y="241267"/>
                </a:lnTo>
                <a:cubicBezTo>
                  <a:pt x="746238" y="241267"/>
                  <a:pt x="756317" y="251350"/>
                  <a:pt x="756317" y="263593"/>
                </a:cubicBezTo>
                <a:cubicBezTo>
                  <a:pt x="756317" y="276196"/>
                  <a:pt x="746238" y="286279"/>
                  <a:pt x="733999" y="286279"/>
                </a:cubicBezTo>
                <a:lnTo>
                  <a:pt x="718159" y="286279"/>
                </a:lnTo>
                <a:lnTo>
                  <a:pt x="757915" y="325063"/>
                </a:lnTo>
                <a:lnTo>
                  <a:pt x="877990" y="442202"/>
                </a:lnTo>
                <a:lnTo>
                  <a:pt x="957906" y="399350"/>
                </a:lnTo>
                <a:lnTo>
                  <a:pt x="957906" y="252432"/>
                </a:lnTo>
                <a:lnTo>
                  <a:pt x="957906" y="75981"/>
                </a:lnTo>
                <a:close/>
                <a:moveTo>
                  <a:pt x="506492" y="46993"/>
                </a:moveTo>
                <a:cubicBezTo>
                  <a:pt x="490922" y="47353"/>
                  <a:pt x="475353" y="48974"/>
                  <a:pt x="460054" y="51854"/>
                </a:cubicBezTo>
                <a:lnTo>
                  <a:pt x="276825" y="87864"/>
                </a:lnTo>
                <a:cubicBezTo>
                  <a:pt x="275745" y="87864"/>
                  <a:pt x="274305" y="88224"/>
                  <a:pt x="272505" y="88224"/>
                </a:cubicBezTo>
                <a:lnTo>
                  <a:pt x="187910" y="88224"/>
                </a:lnTo>
                <a:lnTo>
                  <a:pt x="187910" y="423117"/>
                </a:lnTo>
                <a:cubicBezTo>
                  <a:pt x="205909" y="426358"/>
                  <a:pt x="223188" y="433560"/>
                  <a:pt x="238307" y="444003"/>
                </a:cubicBezTo>
                <a:cubicBezTo>
                  <a:pt x="239747" y="441842"/>
                  <a:pt x="241187" y="440041"/>
                  <a:pt x="242626" y="438241"/>
                </a:cubicBezTo>
                <a:lnTo>
                  <a:pt x="260985" y="416275"/>
                </a:lnTo>
                <a:cubicBezTo>
                  <a:pt x="272865" y="401511"/>
                  <a:pt x="290144" y="392148"/>
                  <a:pt x="308863" y="390708"/>
                </a:cubicBezTo>
                <a:cubicBezTo>
                  <a:pt x="327942" y="388547"/>
                  <a:pt x="346301" y="394309"/>
                  <a:pt x="361060" y="406552"/>
                </a:cubicBezTo>
                <a:cubicBezTo>
                  <a:pt x="375459" y="418435"/>
                  <a:pt x="384098" y="435000"/>
                  <a:pt x="386258" y="452285"/>
                </a:cubicBezTo>
                <a:lnTo>
                  <a:pt x="402087" y="454291"/>
                </a:lnTo>
                <a:lnTo>
                  <a:pt x="412897" y="455661"/>
                </a:lnTo>
                <a:cubicBezTo>
                  <a:pt x="421356" y="458407"/>
                  <a:pt x="429276" y="462728"/>
                  <a:pt x="436295" y="468489"/>
                </a:cubicBezTo>
                <a:cubicBezTo>
                  <a:pt x="450335" y="480012"/>
                  <a:pt x="459334" y="496577"/>
                  <a:pt x="461494" y="514582"/>
                </a:cubicBezTo>
                <a:cubicBezTo>
                  <a:pt x="479133" y="513502"/>
                  <a:pt x="497132" y="518543"/>
                  <a:pt x="511891" y="530786"/>
                </a:cubicBezTo>
                <a:cubicBezTo>
                  <a:pt x="526290" y="542670"/>
                  <a:pt x="534930" y="559234"/>
                  <a:pt x="537090" y="576879"/>
                </a:cubicBezTo>
                <a:cubicBezTo>
                  <a:pt x="554369" y="575439"/>
                  <a:pt x="572368" y="580840"/>
                  <a:pt x="587127" y="592723"/>
                </a:cubicBezTo>
                <a:cubicBezTo>
                  <a:pt x="587487" y="593083"/>
                  <a:pt x="587847" y="593444"/>
                  <a:pt x="588207" y="593804"/>
                </a:cubicBezTo>
                <a:cubicBezTo>
                  <a:pt x="589287" y="594164"/>
                  <a:pt x="589647" y="594884"/>
                  <a:pt x="590727" y="595604"/>
                </a:cubicBezTo>
                <a:lnTo>
                  <a:pt x="623125" y="627293"/>
                </a:lnTo>
                <a:cubicBezTo>
                  <a:pt x="628525" y="632694"/>
                  <a:pt x="636444" y="635575"/>
                  <a:pt x="644004" y="635575"/>
                </a:cubicBezTo>
                <a:cubicBezTo>
                  <a:pt x="651563" y="635575"/>
                  <a:pt x="659123" y="632334"/>
                  <a:pt x="664523" y="626933"/>
                </a:cubicBezTo>
                <a:cubicBezTo>
                  <a:pt x="675682" y="615049"/>
                  <a:pt x="675682" y="596684"/>
                  <a:pt x="664163" y="585161"/>
                </a:cubicBezTo>
                <a:lnTo>
                  <a:pt x="547889" y="472090"/>
                </a:lnTo>
                <a:cubicBezTo>
                  <a:pt x="538890" y="463448"/>
                  <a:pt x="538890" y="449404"/>
                  <a:pt x="547529" y="440402"/>
                </a:cubicBezTo>
                <a:cubicBezTo>
                  <a:pt x="555809" y="431759"/>
                  <a:pt x="570208" y="431759"/>
                  <a:pt x="578847" y="440041"/>
                </a:cubicBezTo>
                <a:lnTo>
                  <a:pt x="635004" y="494416"/>
                </a:lnTo>
                <a:cubicBezTo>
                  <a:pt x="635004" y="494776"/>
                  <a:pt x="635364" y="494776"/>
                  <a:pt x="635724" y="495137"/>
                </a:cubicBezTo>
                <a:lnTo>
                  <a:pt x="751638" y="607848"/>
                </a:lnTo>
                <a:cubicBezTo>
                  <a:pt x="763517" y="619011"/>
                  <a:pt x="781876" y="619011"/>
                  <a:pt x="793395" y="607487"/>
                </a:cubicBezTo>
                <a:cubicBezTo>
                  <a:pt x="804555" y="595604"/>
                  <a:pt x="804195" y="577239"/>
                  <a:pt x="792675" y="566076"/>
                </a:cubicBezTo>
                <a:lnTo>
                  <a:pt x="676402" y="453005"/>
                </a:lnTo>
                <a:cubicBezTo>
                  <a:pt x="667762" y="444363"/>
                  <a:pt x="667402" y="429959"/>
                  <a:pt x="676042" y="421316"/>
                </a:cubicBezTo>
                <a:cubicBezTo>
                  <a:pt x="684681" y="412314"/>
                  <a:pt x="698721" y="411954"/>
                  <a:pt x="707720" y="420956"/>
                </a:cubicBezTo>
                <a:lnTo>
                  <a:pt x="780796" y="491896"/>
                </a:lnTo>
                <a:cubicBezTo>
                  <a:pt x="780796" y="491896"/>
                  <a:pt x="780796" y="491896"/>
                  <a:pt x="781156" y="491896"/>
                </a:cubicBezTo>
                <a:lnTo>
                  <a:pt x="855312" y="564276"/>
                </a:lnTo>
                <a:cubicBezTo>
                  <a:pt x="866831" y="575439"/>
                  <a:pt x="885550" y="575079"/>
                  <a:pt x="896709" y="563555"/>
                </a:cubicBezTo>
                <a:cubicBezTo>
                  <a:pt x="902109" y="558154"/>
                  <a:pt x="905349" y="550592"/>
                  <a:pt x="904989" y="542670"/>
                </a:cubicBezTo>
                <a:cubicBezTo>
                  <a:pt x="904989" y="534747"/>
                  <a:pt x="901749" y="527545"/>
                  <a:pt x="895989" y="522144"/>
                </a:cubicBezTo>
                <a:lnTo>
                  <a:pt x="711244" y="342013"/>
                </a:lnTo>
                <a:lnTo>
                  <a:pt x="654083" y="286279"/>
                </a:lnTo>
                <a:lnTo>
                  <a:pt x="592887" y="286279"/>
                </a:lnTo>
                <a:lnTo>
                  <a:pt x="415057" y="386387"/>
                </a:lnTo>
                <a:cubicBezTo>
                  <a:pt x="402817" y="393229"/>
                  <a:pt x="389498" y="396830"/>
                  <a:pt x="376179" y="396830"/>
                </a:cubicBezTo>
                <a:cubicBezTo>
                  <a:pt x="355300" y="396830"/>
                  <a:pt x="334421" y="388547"/>
                  <a:pt x="319302" y="372703"/>
                </a:cubicBezTo>
                <a:cubicBezTo>
                  <a:pt x="289064" y="341374"/>
                  <a:pt x="289784" y="291321"/>
                  <a:pt x="320382" y="261072"/>
                </a:cubicBezTo>
                <a:lnTo>
                  <a:pt x="489932" y="93266"/>
                </a:lnTo>
                <a:cubicBezTo>
                  <a:pt x="508291" y="74901"/>
                  <a:pt x="529890" y="60497"/>
                  <a:pt x="552929" y="49694"/>
                </a:cubicBezTo>
                <a:cubicBezTo>
                  <a:pt x="537630" y="47533"/>
                  <a:pt x="522061" y="46633"/>
                  <a:pt x="506492" y="46993"/>
                </a:cubicBezTo>
                <a:close/>
                <a:moveTo>
                  <a:pt x="22319" y="0"/>
                </a:moveTo>
                <a:lnTo>
                  <a:pt x="143272" y="0"/>
                </a:lnTo>
                <a:cubicBezTo>
                  <a:pt x="167391" y="0"/>
                  <a:pt x="187190" y="19445"/>
                  <a:pt x="187910" y="43212"/>
                </a:cubicBezTo>
                <a:lnTo>
                  <a:pt x="270705" y="43212"/>
                </a:lnTo>
                <a:lnTo>
                  <a:pt x="451415" y="7922"/>
                </a:lnTo>
                <a:cubicBezTo>
                  <a:pt x="516931" y="-4681"/>
                  <a:pt x="583527" y="3241"/>
                  <a:pt x="644364" y="30969"/>
                </a:cubicBezTo>
                <a:cubicBezTo>
                  <a:pt x="644364" y="30969"/>
                  <a:pt x="644724" y="30969"/>
                  <a:pt x="645084" y="30969"/>
                </a:cubicBezTo>
                <a:lnTo>
                  <a:pt x="960066" y="30969"/>
                </a:lnTo>
                <a:cubicBezTo>
                  <a:pt x="965825" y="12964"/>
                  <a:pt x="982744" y="0"/>
                  <a:pt x="1002543" y="0"/>
                </a:cubicBezTo>
                <a:lnTo>
                  <a:pt x="1123496" y="0"/>
                </a:lnTo>
                <a:cubicBezTo>
                  <a:pt x="1135736" y="0"/>
                  <a:pt x="1145815" y="10083"/>
                  <a:pt x="1145815" y="22326"/>
                </a:cubicBezTo>
                <a:lnTo>
                  <a:pt x="1145815" y="169607"/>
                </a:lnTo>
                <a:cubicBezTo>
                  <a:pt x="1145815" y="181850"/>
                  <a:pt x="1135736" y="192293"/>
                  <a:pt x="1123496" y="192293"/>
                </a:cubicBezTo>
                <a:cubicBezTo>
                  <a:pt x="1111257" y="192293"/>
                  <a:pt x="1101178" y="181850"/>
                  <a:pt x="1101178" y="169607"/>
                </a:cubicBezTo>
                <a:lnTo>
                  <a:pt x="1101178" y="44652"/>
                </a:lnTo>
                <a:lnTo>
                  <a:pt x="1002543" y="44652"/>
                </a:lnTo>
                <a:lnTo>
                  <a:pt x="1002543" y="236220"/>
                </a:lnTo>
                <a:lnTo>
                  <a:pt x="1002543" y="469209"/>
                </a:lnTo>
                <a:lnTo>
                  <a:pt x="1101178" y="469209"/>
                </a:lnTo>
                <a:lnTo>
                  <a:pt x="1101178" y="343175"/>
                </a:lnTo>
                <a:cubicBezTo>
                  <a:pt x="1101178" y="330931"/>
                  <a:pt x="1111257" y="320849"/>
                  <a:pt x="1123496" y="320849"/>
                </a:cubicBezTo>
                <a:cubicBezTo>
                  <a:pt x="1135736" y="320849"/>
                  <a:pt x="1145815" y="330931"/>
                  <a:pt x="1145815" y="343175"/>
                </a:cubicBezTo>
                <a:lnTo>
                  <a:pt x="1145815" y="491536"/>
                </a:lnTo>
                <a:cubicBezTo>
                  <a:pt x="1145815" y="503779"/>
                  <a:pt x="1135736" y="514222"/>
                  <a:pt x="1123496" y="514222"/>
                </a:cubicBezTo>
                <a:lnTo>
                  <a:pt x="1002543" y="514222"/>
                </a:lnTo>
                <a:cubicBezTo>
                  <a:pt x="978065" y="514222"/>
                  <a:pt x="957906" y="494056"/>
                  <a:pt x="957906" y="469209"/>
                </a:cubicBezTo>
                <a:lnTo>
                  <a:pt x="957906" y="450124"/>
                </a:lnTo>
                <a:lnTo>
                  <a:pt x="911829" y="474971"/>
                </a:lnTo>
                <a:lnTo>
                  <a:pt x="927308" y="490095"/>
                </a:lnTo>
                <a:cubicBezTo>
                  <a:pt x="941707" y="503779"/>
                  <a:pt x="949626" y="522504"/>
                  <a:pt x="949986" y="542310"/>
                </a:cubicBezTo>
                <a:cubicBezTo>
                  <a:pt x="949986" y="561755"/>
                  <a:pt x="942787" y="580840"/>
                  <a:pt x="928748" y="594884"/>
                </a:cubicBezTo>
                <a:cubicBezTo>
                  <a:pt x="914348" y="609648"/>
                  <a:pt x="894909" y="617210"/>
                  <a:pt x="875831" y="617210"/>
                </a:cubicBezTo>
                <a:cubicBezTo>
                  <a:pt x="864311" y="617210"/>
                  <a:pt x="853152" y="614689"/>
                  <a:pt x="843072" y="609648"/>
                </a:cubicBezTo>
                <a:cubicBezTo>
                  <a:pt x="839473" y="620091"/>
                  <a:pt x="833353" y="630174"/>
                  <a:pt x="825433" y="638816"/>
                </a:cubicBezTo>
                <a:cubicBezTo>
                  <a:pt x="811034" y="653580"/>
                  <a:pt x="791595" y="661142"/>
                  <a:pt x="772156" y="661142"/>
                </a:cubicBezTo>
                <a:cubicBezTo>
                  <a:pt x="753437" y="661142"/>
                  <a:pt x="735079" y="654300"/>
                  <a:pt x="720679" y="640256"/>
                </a:cubicBezTo>
                <a:lnTo>
                  <a:pt x="712760" y="632694"/>
                </a:lnTo>
                <a:cubicBezTo>
                  <a:pt x="709520" y="641697"/>
                  <a:pt x="704120" y="650699"/>
                  <a:pt x="696921" y="657901"/>
                </a:cubicBezTo>
                <a:cubicBezTo>
                  <a:pt x="682881" y="671945"/>
                  <a:pt x="664523" y="680227"/>
                  <a:pt x="644364" y="680227"/>
                </a:cubicBezTo>
                <a:cubicBezTo>
                  <a:pt x="644364" y="680227"/>
                  <a:pt x="644004" y="680227"/>
                  <a:pt x="643644" y="680227"/>
                </a:cubicBezTo>
                <a:cubicBezTo>
                  <a:pt x="631404" y="680227"/>
                  <a:pt x="619525" y="677347"/>
                  <a:pt x="608726" y="671585"/>
                </a:cubicBezTo>
                <a:cubicBezTo>
                  <a:pt x="606206" y="679147"/>
                  <a:pt x="602246" y="686349"/>
                  <a:pt x="596846" y="692831"/>
                </a:cubicBezTo>
                <a:lnTo>
                  <a:pt x="578487" y="715157"/>
                </a:lnTo>
                <a:cubicBezTo>
                  <a:pt x="566608" y="729561"/>
                  <a:pt x="549329" y="738563"/>
                  <a:pt x="530250" y="740724"/>
                </a:cubicBezTo>
                <a:cubicBezTo>
                  <a:pt x="528090" y="740724"/>
                  <a:pt x="525930" y="741084"/>
                  <a:pt x="523411" y="741084"/>
                </a:cubicBezTo>
                <a:cubicBezTo>
                  <a:pt x="506851" y="741084"/>
                  <a:pt x="491372" y="735323"/>
                  <a:pt x="478413" y="724880"/>
                </a:cubicBezTo>
                <a:cubicBezTo>
                  <a:pt x="463654" y="712636"/>
                  <a:pt x="455014" y="696072"/>
                  <a:pt x="453215" y="678787"/>
                </a:cubicBezTo>
                <a:cubicBezTo>
                  <a:pt x="451415" y="678787"/>
                  <a:pt x="449975" y="678787"/>
                  <a:pt x="448175" y="678787"/>
                </a:cubicBezTo>
                <a:cubicBezTo>
                  <a:pt x="431616" y="678787"/>
                  <a:pt x="415777" y="673025"/>
                  <a:pt x="402817" y="662583"/>
                </a:cubicBezTo>
                <a:cubicBezTo>
                  <a:pt x="388778" y="651059"/>
                  <a:pt x="379779" y="634495"/>
                  <a:pt x="377619" y="616490"/>
                </a:cubicBezTo>
                <a:cubicBezTo>
                  <a:pt x="376179" y="616490"/>
                  <a:pt x="374379" y="616490"/>
                  <a:pt x="372939" y="616490"/>
                </a:cubicBezTo>
                <a:cubicBezTo>
                  <a:pt x="356740" y="616490"/>
                  <a:pt x="340901" y="611449"/>
                  <a:pt x="327582" y="600646"/>
                </a:cubicBezTo>
                <a:cubicBezTo>
                  <a:pt x="313542" y="589122"/>
                  <a:pt x="304543" y="572558"/>
                  <a:pt x="302383" y="554553"/>
                </a:cubicBezTo>
                <a:cubicBezTo>
                  <a:pt x="300943" y="554553"/>
                  <a:pt x="299143" y="554553"/>
                  <a:pt x="297343" y="554553"/>
                </a:cubicBezTo>
                <a:cubicBezTo>
                  <a:pt x="281504" y="554553"/>
                  <a:pt x="265305" y="549511"/>
                  <a:pt x="252346" y="538348"/>
                </a:cubicBezTo>
                <a:cubicBezTo>
                  <a:pt x="237227" y="526105"/>
                  <a:pt x="228947" y="509180"/>
                  <a:pt x="226787" y="491536"/>
                </a:cubicBezTo>
                <a:lnTo>
                  <a:pt x="216348" y="483253"/>
                </a:lnTo>
                <a:cubicBezTo>
                  <a:pt x="208068" y="476772"/>
                  <a:pt x="198349" y="472090"/>
                  <a:pt x="187910" y="469209"/>
                </a:cubicBezTo>
                <a:cubicBezTo>
                  <a:pt x="187910" y="494056"/>
                  <a:pt x="167751" y="514222"/>
                  <a:pt x="143272" y="514222"/>
                </a:cubicBezTo>
                <a:lnTo>
                  <a:pt x="22319" y="514222"/>
                </a:lnTo>
                <a:cubicBezTo>
                  <a:pt x="9720" y="514222"/>
                  <a:pt x="0" y="503779"/>
                  <a:pt x="0" y="491536"/>
                </a:cubicBezTo>
                <a:lnTo>
                  <a:pt x="0" y="350017"/>
                </a:lnTo>
                <a:cubicBezTo>
                  <a:pt x="0" y="337413"/>
                  <a:pt x="9720" y="327691"/>
                  <a:pt x="22319" y="327691"/>
                </a:cubicBezTo>
                <a:cubicBezTo>
                  <a:pt x="34558" y="327691"/>
                  <a:pt x="44638" y="337413"/>
                  <a:pt x="44638" y="350017"/>
                </a:cubicBezTo>
                <a:lnTo>
                  <a:pt x="44638" y="469209"/>
                </a:lnTo>
                <a:lnTo>
                  <a:pt x="143272" y="469209"/>
                </a:lnTo>
                <a:lnTo>
                  <a:pt x="143272" y="44652"/>
                </a:lnTo>
                <a:lnTo>
                  <a:pt x="44638" y="44652"/>
                </a:lnTo>
                <a:lnTo>
                  <a:pt x="44638" y="166366"/>
                </a:lnTo>
                <a:cubicBezTo>
                  <a:pt x="44638" y="178609"/>
                  <a:pt x="34558" y="188692"/>
                  <a:pt x="22319" y="188692"/>
                </a:cubicBezTo>
                <a:cubicBezTo>
                  <a:pt x="9720" y="188692"/>
                  <a:pt x="0" y="178609"/>
                  <a:pt x="0" y="166366"/>
                </a:cubicBezTo>
                <a:lnTo>
                  <a:pt x="0" y="22326"/>
                </a:lnTo>
                <a:cubicBezTo>
                  <a:pt x="0" y="10083"/>
                  <a:pt x="9720" y="0"/>
                  <a:pt x="2231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xmlns="" id="{31C94897-4776-3C42-B537-32F4A50443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73351" y="1934949"/>
            <a:ext cx="425115" cy="481897"/>
          </a:xfrm>
          <a:custGeom>
            <a:avLst/>
            <a:gdLst>
              <a:gd name="connsiteX0" fmla="*/ 216332 w 1093427"/>
              <a:gd name="connsiteY0" fmla="*/ 1190625 h 1239478"/>
              <a:gd name="connsiteX1" fmla="*/ 233701 w 1093427"/>
              <a:gd name="connsiteY1" fmla="*/ 1197916 h 1239478"/>
              <a:gd name="connsiteX2" fmla="*/ 240938 w 1093427"/>
              <a:gd name="connsiteY2" fmla="*/ 1215049 h 1239478"/>
              <a:gd name="connsiteX3" fmla="*/ 233701 w 1093427"/>
              <a:gd name="connsiteY3" fmla="*/ 1232547 h 1239478"/>
              <a:gd name="connsiteX4" fmla="*/ 216332 w 1093427"/>
              <a:gd name="connsiteY4" fmla="*/ 1239474 h 1239478"/>
              <a:gd name="connsiteX5" fmla="*/ 199324 w 1093427"/>
              <a:gd name="connsiteY5" fmla="*/ 1232547 h 1239478"/>
              <a:gd name="connsiteX6" fmla="*/ 192087 w 1093427"/>
              <a:gd name="connsiteY6" fmla="*/ 1215049 h 1239478"/>
              <a:gd name="connsiteX7" fmla="*/ 199324 w 1093427"/>
              <a:gd name="connsiteY7" fmla="*/ 1197916 h 1239478"/>
              <a:gd name="connsiteX8" fmla="*/ 216332 w 1093427"/>
              <a:gd name="connsiteY8" fmla="*/ 1190625 h 1239478"/>
              <a:gd name="connsiteX9" fmla="*/ 927894 w 1093427"/>
              <a:gd name="connsiteY9" fmla="*/ 1060450 h 1239478"/>
              <a:gd name="connsiteX10" fmla="*/ 944901 w 1093427"/>
              <a:gd name="connsiteY10" fmla="*/ 1067741 h 1239478"/>
              <a:gd name="connsiteX11" fmla="*/ 952138 w 1093427"/>
              <a:gd name="connsiteY11" fmla="*/ 1084874 h 1239478"/>
              <a:gd name="connsiteX12" fmla="*/ 944901 w 1093427"/>
              <a:gd name="connsiteY12" fmla="*/ 1102372 h 1239478"/>
              <a:gd name="connsiteX13" fmla="*/ 927894 w 1093427"/>
              <a:gd name="connsiteY13" fmla="*/ 1109299 h 1239478"/>
              <a:gd name="connsiteX14" fmla="*/ 910524 w 1093427"/>
              <a:gd name="connsiteY14" fmla="*/ 1102372 h 1239478"/>
              <a:gd name="connsiteX15" fmla="*/ 903287 w 1093427"/>
              <a:gd name="connsiteY15" fmla="*/ 1084874 h 1239478"/>
              <a:gd name="connsiteX16" fmla="*/ 910524 w 1093427"/>
              <a:gd name="connsiteY16" fmla="*/ 1067741 h 1239478"/>
              <a:gd name="connsiteX17" fmla="*/ 927894 w 1093427"/>
              <a:gd name="connsiteY17" fmla="*/ 1060450 h 1239478"/>
              <a:gd name="connsiteX18" fmla="*/ 753142 w 1093427"/>
              <a:gd name="connsiteY18" fmla="*/ 1060450 h 1239478"/>
              <a:gd name="connsiteX19" fmla="*/ 835944 w 1093427"/>
              <a:gd name="connsiteY19" fmla="*/ 1060450 h 1239478"/>
              <a:gd name="connsiteX20" fmla="*/ 860065 w 1093427"/>
              <a:gd name="connsiteY20" fmla="*/ 1084874 h 1239478"/>
              <a:gd name="connsiteX21" fmla="*/ 835944 w 1093427"/>
              <a:gd name="connsiteY21" fmla="*/ 1109299 h 1239478"/>
              <a:gd name="connsiteX22" fmla="*/ 753142 w 1093427"/>
              <a:gd name="connsiteY22" fmla="*/ 1109299 h 1239478"/>
              <a:gd name="connsiteX23" fmla="*/ 728662 w 1093427"/>
              <a:gd name="connsiteY23" fmla="*/ 1084874 h 1239478"/>
              <a:gd name="connsiteX24" fmla="*/ 753142 w 1093427"/>
              <a:gd name="connsiteY24" fmla="*/ 1060450 h 1239478"/>
              <a:gd name="connsiteX25" fmla="*/ 463842 w 1093427"/>
              <a:gd name="connsiteY25" fmla="*/ 844951 h 1239478"/>
              <a:gd name="connsiteX26" fmla="*/ 463842 w 1093427"/>
              <a:gd name="connsiteY26" fmla="*/ 917678 h 1239478"/>
              <a:gd name="connsiteX27" fmla="*/ 497725 w 1093427"/>
              <a:gd name="connsiteY27" fmla="*/ 951161 h 1239478"/>
              <a:gd name="connsiteX28" fmla="*/ 604421 w 1093427"/>
              <a:gd name="connsiteY28" fmla="*/ 951161 h 1239478"/>
              <a:gd name="connsiteX29" fmla="*/ 638305 w 1093427"/>
              <a:gd name="connsiteY29" fmla="*/ 917678 h 1239478"/>
              <a:gd name="connsiteX30" fmla="*/ 638305 w 1093427"/>
              <a:gd name="connsiteY30" fmla="*/ 844951 h 1239478"/>
              <a:gd name="connsiteX31" fmla="*/ 280557 w 1093427"/>
              <a:gd name="connsiteY31" fmla="*/ 831046 h 1239478"/>
              <a:gd name="connsiteX32" fmla="*/ 310373 w 1093427"/>
              <a:gd name="connsiteY32" fmla="*/ 847239 h 1239478"/>
              <a:gd name="connsiteX33" fmla="*/ 293849 w 1093427"/>
              <a:gd name="connsiteY33" fmla="*/ 877467 h 1239478"/>
              <a:gd name="connsiteX34" fmla="*/ 178177 w 1093427"/>
              <a:gd name="connsiteY34" fmla="*/ 910933 h 1239478"/>
              <a:gd name="connsiteX35" fmla="*/ 48496 w 1093427"/>
              <a:gd name="connsiteY35" fmla="*/ 1083303 h 1239478"/>
              <a:gd name="connsiteX36" fmla="*/ 48496 w 1093427"/>
              <a:gd name="connsiteY36" fmla="*/ 1191258 h 1239478"/>
              <a:gd name="connsiteX37" fmla="*/ 116031 w 1093427"/>
              <a:gd name="connsiteY37" fmla="*/ 1191258 h 1239478"/>
              <a:gd name="connsiteX38" fmla="*/ 140099 w 1093427"/>
              <a:gd name="connsiteY38" fmla="*/ 1215368 h 1239478"/>
              <a:gd name="connsiteX39" fmla="*/ 116031 w 1093427"/>
              <a:gd name="connsiteY39" fmla="*/ 1239478 h 1239478"/>
              <a:gd name="connsiteX40" fmla="*/ 24068 w 1093427"/>
              <a:gd name="connsiteY40" fmla="*/ 1239478 h 1239478"/>
              <a:gd name="connsiteX41" fmla="*/ 0 w 1093427"/>
              <a:gd name="connsiteY41" fmla="*/ 1215368 h 1239478"/>
              <a:gd name="connsiteX42" fmla="*/ 0 w 1093427"/>
              <a:gd name="connsiteY42" fmla="*/ 1083303 h 1239478"/>
              <a:gd name="connsiteX43" fmla="*/ 45981 w 1093427"/>
              <a:gd name="connsiteY43" fmla="*/ 946199 h 1239478"/>
              <a:gd name="connsiteX44" fmla="*/ 164527 w 1093427"/>
              <a:gd name="connsiteY44" fmla="*/ 864152 h 1239478"/>
              <a:gd name="connsiteX45" fmla="*/ 796541 w 1093427"/>
              <a:gd name="connsiteY45" fmla="*/ 825924 h 1239478"/>
              <a:gd name="connsiteX46" fmla="*/ 928611 w 1093427"/>
              <a:gd name="connsiteY46" fmla="*/ 864076 h 1239478"/>
              <a:gd name="connsiteX47" fmla="*/ 1047725 w 1093427"/>
              <a:gd name="connsiteY47" fmla="*/ 946139 h 1239478"/>
              <a:gd name="connsiteX48" fmla="*/ 1093427 w 1093427"/>
              <a:gd name="connsiteY48" fmla="*/ 1083271 h 1239478"/>
              <a:gd name="connsiteX49" fmla="*/ 1093427 w 1093427"/>
              <a:gd name="connsiteY49" fmla="*/ 1215363 h 1239478"/>
              <a:gd name="connsiteX50" fmla="*/ 1069317 w 1093427"/>
              <a:gd name="connsiteY50" fmla="*/ 1239478 h 1239478"/>
              <a:gd name="connsiteX51" fmla="*/ 311448 w 1093427"/>
              <a:gd name="connsiteY51" fmla="*/ 1239478 h 1239478"/>
              <a:gd name="connsiteX52" fmla="*/ 287337 w 1093427"/>
              <a:gd name="connsiteY52" fmla="*/ 1215363 h 1239478"/>
              <a:gd name="connsiteX53" fmla="*/ 311448 w 1093427"/>
              <a:gd name="connsiteY53" fmla="*/ 1191248 h 1239478"/>
              <a:gd name="connsiteX54" fmla="*/ 1045206 w 1093427"/>
              <a:gd name="connsiteY54" fmla="*/ 1191248 h 1239478"/>
              <a:gd name="connsiteX55" fmla="*/ 1045206 w 1093427"/>
              <a:gd name="connsiteY55" fmla="*/ 1083271 h 1239478"/>
              <a:gd name="connsiteX56" fmla="*/ 915296 w 1093427"/>
              <a:gd name="connsiteY56" fmla="*/ 910866 h 1239478"/>
              <a:gd name="connsiteX57" fmla="*/ 782866 w 1093427"/>
              <a:gd name="connsiteY57" fmla="*/ 872354 h 1239478"/>
              <a:gd name="connsiteX58" fmla="*/ 766673 w 1093427"/>
              <a:gd name="connsiteY58" fmla="*/ 842481 h 1239478"/>
              <a:gd name="connsiteX59" fmla="*/ 796541 w 1093427"/>
              <a:gd name="connsiteY59" fmla="*/ 825924 h 1239478"/>
              <a:gd name="connsiteX60" fmla="*/ 546100 w 1093427"/>
              <a:gd name="connsiteY60" fmla="*/ 445197 h 1239478"/>
              <a:gd name="connsiteX61" fmla="*/ 521517 w 1093427"/>
              <a:gd name="connsiteY61" fmla="*/ 469719 h 1239478"/>
              <a:gd name="connsiteX62" fmla="*/ 546100 w 1093427"/>
              <a:gd name="connsiteY62" fmla="*/ 493881 h 1239478"/>
              <a:gd name="connsiteX63" fmla="*/ 570321 w 1093427"/>
              <a:gd name="connsiteY63" fmla="*/ 469719 h 1239478"/>
              <a:gd name="connsiteX64" fmla="*/ 546100 w 1093427"/>
              <a:gd name="connsiteY64" fmla="*/ 445197 h 1239478"/>
              <a:gd name="connsiteX65" fmla="*/ 546100 w 1093427"/>
              <a:gd name="connsiteY65" fmla="*/ 396875 h 1239478"/>
              <a:gd name="connsiteX66" fmla="*/ 618763 w 1093427"/>
              <a:gd name="connsiteY66" fmla="*/ 469719 h 1239478"/>
              <a:gd name="connsiteX67" fmla="*/ 546100 w 1093427"/>
              <a:gd name="connsiteY67" fmla="*/ 542564 h 1239478"/>
              <a:gd name="connsiteX68" fmla="*/ 473075 w 1093427"/>
              <a:gd name="connsiteY68" fmla="*/ 469719 h 1239478"/>
              <a:gd name="connsiteX69" fmla="*/ 546100 w 1093427"/>
              <a:gd name="connsiteY69" fmla="*/ 396875 h 1239478"/>
              <a:gd name="connsiteX70" fmla="*/ 548910 w 1093427"/>
              <a:gd name="connsiteY70" fmla="*/ 179253 h 1239478"/>
              <a:gd name="connsiteX71" fmla="*/ 410854 w 1093427"/>
              <a:gd name="connsiteY71" fmla="*/ 214896 h 1239478"/>
              <a:gd name="connsiteX72" fmla="*/ 324344 w 1093427"/>
              <a:gd name="connsiteY72" fmla="*/ 302744 h 1239478"/>
              <a:gd name="connsiteX73" fmla="*/ 364715 w 1093427"/>
              <a:gd name="connsiteY73" fmla="*/ 618132 h 1239478"/>
              <a:gd name="connsiteX74" fmla="*/ 435005 w 1093427"/>
              <a:gd name="connsiteY74" fmla="*/ 792387 h 1239478"/>
              <a:gd name="connsiteX75" fmla="*/ 438970 w 1093427"/>
              <a:gd name="connsiteY75" fmla="*/ 796347 h 1239478"/>
              <a:gd name="connsiteX76" fmla="*/ 524039 w 1093427"/>
              <a:gd name="connsiteY76" fmla="*/ 796347 h 1239478"/>
              <a:gd name="connsiteX77" fmla="*/ 524039 w 1093427"/>
              <a:gd name="connsiteY77" fmla="*/ 619572 h 1239478"/>
              <a:gd name="connsiteX78" fmla="*/ 548190 w 1093427"/>
              <a:gd name="connsiteY78" fmla="*/ 595450 h 1239478"/>
              <a:gd name="connsiteX79" fmla="*/ 572340 w 1093427"/>
              <a:gd name="connsiteY79" fmla="*/ 619572 h 1239478"/>
              <a:gd name="connsiteX80" fmla="*/ 572340 w 1093427"/>
              <a:gd name="connsiteY80" fmla="*/ 796347 h 1239478"/>
              <a:gd name="connsiteX81" fmla="*/ 658130 w 1093427"/>
              <a:gd name="connsiteY81" fmla="*/ 796347 h 1239478"/>
              <a:gd name="connsiteX82" fmla="*/ 662095 w 1093427"/>
              <a:gd name="connsiteY82" fmla="*/ 792387 h 1239478"/>
              <a:gd name="connsiteX83" fmla="*/ 732745 w 1093427"/>
              <a:gd name="connsiteY83" fmla="*/ 617771 h 1239478"/>
              <a:gd name="connsiteX84" fmla="*/ 807000 w 1093427"/>
              <a:gd name="connsiteY84" fmla="*/ 437036 h 1239478"/>
              <a:gd name="connsiteX85" fmla="*/ 681920 w 1093427"/>
              <a:gd name="connsiteY85" fmla="*/ 216337 h 1239478"/>
              <a:gd name="connsiteX86" fmla="*/ 548910 w 1093427"/>
              <a:gd name="connsiteY86" fmla="*/ 179253 h 1239478"/>
              <a:gd name="connsiteX87" fmla="*/ 552019 w 1093427"/>
              <a:gd name="connsiteY87" fmla="*/ 130649 h 1239478"/>
              <a:gd name="connsiteX88" fmla="*/ 707152 w 1093427"/>
              <a:gd name="connsiteY88" fmla="*/ 174933 h 1239478"/>
              <a:gd name="connsiteX89" fmla="*/ 814569 w 1093427"/>
              <a:gd name="connsiteY89" fmla="*/ 284382 h 1239478"/>
              <a:gd name="connsiteX90" fmla="*/ 855301 w 1093427"/>
              <a:gd name="connsiteY90" fmla="*/ 437036 h 1239478"/>
              <a:gd name="connsiteX91" fmla="*/ 767349 w 1093427"/>
              <a:gd name="connsiteY91" fmla="*/ 651974 h 1239478"/>
              <a:gd name="connsiteX92" fmla="*/ 710397 w 1093427"/>
              <a:gd name="connsiteY92" fmla="*/ 792387 h 1239478"/>
              <a:gd name="connsiteX93" fmla="*/ 686606 w 1093427"/>
              <a:gd name="connsiteY93" fmla="*/ 836311 h 1239478"/>
              <a:gd name="connsiteX94" fmla="*/ 686606 w 1093427"/>
              <a:gd name="connsiteY94" fmla="*/ 917678 h 1239478"/>
              <a:gd name="connsiteX95" fmla="*/ 604421 w 1093427"/>
              <a:gd name="connsiteY95" fmla="*/ 999765 h 1239478"/>
              <a:gd name="connsiteX96" fmla="*/ 497725 w 1093427"/>
              <a:gd name="connsiteY96" fmla="*/ 999765 h 1239478"/>
              <a:gd name="connsiteX97" fmla="*/ 415180 w 1093427"/>
              <a:gd name="connsiteY97" fmla="*/ 917678 h 1239478"/>
              <a:gd name="connsiteX98" fmla="*/ 415180 w 1093427"/>
              <a:gd name="connsiteY98" fmla="*/ 838831 h 1239478"/>
              <a:gd name="connsiteX99" fmla="*/ 386703 w 1093427"/>
              <a:gd name="connsiteY99" fmla="*/ 792387 h 1239478"/>
              <a:gd name="connsiteX100" fmla="*/ 329751 w 1093427"/>
              <a:gd name="connsiteY100" fmla="*/ 651974 h 1239478"/>
              <a:gd name="connsiteX101" fmla="*/ 245764 w 1093427"/>
              <a:gd name="connsiteY101" fmla="*/ 485640 h 1239478"/>
              <a:gd name="connsiteX102" fmla="*/ 281089 w 1093427"/>
              <a:gd name="connsiteY102" fmla="*/ 280422 h 1239478"/>
              <a:gd name="connsiteX103" fmla="*/ 388506 w 1093427"/>
              <a:gd name="connsiteY103" fmla="*/ 171693 h 1239478"/>
              <a:gd name="connsiteX104" fmla="*/ 552019 w 1093427"/>
              <a:gd name="connsiteY104" fmla="*/ 130649 h 1239478"/>
              <a:gd name="connsiteX105" fmla="*/ 755759 w 1093427"/>
              <a:gd name="connsiteY105" fmla="*/ 35763 h 1239478"/>
              <a:gd name="connsiteX106" fmla="*/ 772993 w 1093427"/>
              <a:gd name="connsiteY106" fmla="*/ 43037 h 1239478"/>
              <a:gd name="connsiteX107" fmla="*/ 772993 w 1093427"/>
              <a:gd name="connsiteY107" fmla="*/ 77162 h 1239478"/>
              <a:gd name="connsiteX108" fmla="*/ 725844 w 1093427"/>
              <a:gd name="connsiteY108" fmla="*/ 124219 h 1239478"/>
              <a:gd name="connsiteX109" fmla="*/ 709057 w 1093427"/>
              <a:gd name="connsiteY109" fmla="*/ 131404 h 1239478"/>
              <a:gd name="connsiteX110" fmla="*/ 691912 w 1093427"/>
              <a:gd name="connsiteY110" fmla="*/ 124219 h 1239478"/>
              <a:gd name="connsiteX111" fmla="*/ 691912 w 1093427"/>
              <a:gd name="connsiteY111" fmla="*/ 90094 h 1239478"/>
              <a:gd name="connsiteX112" fmla="*/ 739060 w 1093427"/>
              <a:gd name="connsiteY112" fmla="*/ 43037 h 1239478"/>
              <a:gd name="connsiteX113" fmla="*/ 755759 w 1093427"/>
              <a:gd name="connsiteY113" fmla="*/ 35763 h 1239478"/>
              <a:gd name="connsiteX114" fmla="*/ 337725 w 1093427"/>
              <a:gd name="connsiteY114" fmla="*/ 35754 h 1239478"/>
              <a:gd name="connsiteX115" fmla="*/ 354899 w 1093427"/>
              <a:gd name="connsiteY115" fmla="*/ 43001 h 1239478"/>
              <a:gd name="connsiteX116" fmla="*/ 402626 w 1093427"/>
              <a:gd name="connsiteY116" fmla="*/ 90245 h 1239478"/>
              <a:gd name="connsiteX117" fmla="*/ 402626 w 1093427"/>
              <a:gd name="connsiteY117" fmla="*/ 124247 h 1239478"/>
              <a:gd name="connsiteX118" fmla="*/ 385632 w 1093427"/>
              <a:gd name="connsiteY118" fmla="*/ 131405 h 1239478"/>
              <a:gd name="connsiteX119" fmla="*/ 368277 w 1093427"/>
              <a:gd name="connsiteY119" fmla="*/ 124247 h 1239478"/>
              <a:gd name="connsiteX120" fmla="*/ 320551 w 1093427"/>
              <a:gd name="connsiteY120" fmla="*/ 76645 h 1239478"/>
              <a:gd name="connsiteX121" fmla="*/ 320551 w 1093427"/>
              <a:gd name="connsiteY121" fmla="*/ 43001 h 1239478"/>
              <a:gd name="connsiteX122" fmla="*/ 337725 w 1093427"/>
              <a:gd name="connsiteY122" fmla="*/ 35754 h 1239478"/>
              <a:gd name="connsiteX123" fmla="*/ 548481 w 1093427"/>
              <a:gd name="connsiteY123" fmla="*/ 0 h 1239478"/>
              <a:gd name="connsiteX124" fmla="*/ 572725 w 1093427"/>
              <a:gd name="connsiteY124" fmla="*/ 24067 h 1239478"/>
              <a:gd name="connsiteX125" fmla="*/ 572725 w 1093427"/>
              <a:gd name="connsiteY125" fmla="*/ 73998 h 1239478"/>
              <a:gd name="connsiteX126" fmla="*/ 548481 w 1093427"/>
              <a:gd name="connsiteY126" fmla="*/ 98066 h 1239478"/>
              <a:gd name="connsiteX127" fmla="*/ 523875 w 1093427"/>
              <a:gd name="connsiteY127" fmla="*/ 73998 h 1239478"/>
              <a:gd name="connsiteX128" fmla="*/ 523875 w 1093427"/>
              <a:gd name="connsiteY128" fmla="*/ 24067 h 1239478"/>
              <a:gd name="connsiteX129" fmla="*/ 548481 w 1093427"/>
              <a:gd name="connsiteY129" fmla="*/ 0 h 123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093427" h="1239478">
                <a:moveTo>
                  <a:pt x="216332" y="1190625"/>
                </a:moveTo>
                <a:cubicBezTo>
                  <a:pt x="222845" y="1190625"/>
                  <a:pt x="228997" y="1193542"/>
                  <a:pt x="233701" y="1197916"/>
                </a:cubicBezTo>
                <a:cubicBezTo>
                  <a:pt x="238043" y="1202291"/>
                  <a:pt x="240938" y="1208852"/>
                  <a:pt x="240938" y="1215049"/>
                </a:cubicBezTo>
                <a:cubicBezTo>
                  <a:pt x="240938" y="1221611"/>
                  <a:pt x="238043" y="1227808"/>
                  <a:pt x="233701" y="1232547"/>
                </a:cubicBezTo>
                <a:cubicBezTo>
                  <a:pt x="228997" y="1236922"/>
                  <a:pt x="222845" y="1239474"/>
                  <a:pt x="216332" y="1239474"/>
                </a:cubicBezTo>
                <a:cubicBezTo>
                  <a:pt x="209818" y="1239474"/>
                  <a:pt x="203666" y="1236922"/>
                  <a:pt x="199324" y="1232547"/>
                </a:cubicBezTo>
                <a:cubicBezTo>
                  <a:pt x="194620" y="1227808"/>
                  <a:pt x="192087" y="1221611"/>
                  <a:pt x="192087" y="1215049"/>
                </a:cubicBezTo>
                <a:cubicBezTo>
                  <a:pt x="192087" y="1208852"/>
                  <a:pt x="194620" y="1202291"/>
                  <a:pt x="199324" y="1197916"/>
                </a:cubicBezTo>
                <a:cubicBezTo>
                  <a:pt x="203666" y="1193542"/>
                  <a:pt x="209818" y="1190625"/>
                  <a:pt x="216332" y="1190625"/>
                </a:cubicBezTo>
                <a:close/>
                <a:moveTo>
                  <a:pt x="927894" y="1060450"/>
                </a:moveTo>
                <a:cubicBezTo>
                  <a:pt x="934045" y="1060450"/>
                  <a:pt x="940559" y="1063002"/>
                  <a:pt x="944901" y="1067741"/>
                </a:cubicBezTo>
                <a:cubicBezTo>
                  <a:pt x="949605" y="1072116"/>
                  <a:pt x="952138" y="1078677"/>
                  <a:pt x="952138" y="1084874"/>
                </a:cubicBezTo>
                <a:cubicBezTo>
                  <a:pt x="952138" y="1091436"/>
                  <a:pt x="949605" y="1097633"/>
                  <a:pt x="944901" y="1102372"/>
                </a:cubicBezTo>
                <a:cubicBezTo>
                  <a:pt x="940559" y="1106747"/>
                  <a:pt x="934045" y="1109299"/>
                  <a:pt x="927894" y="1109299"/>
                </a:cubicBezTo>
                <a:cubicBezTo>
                  <a:pt x="921380" y="1109299"/>
                  <a:pt x="915229" y="1106747"/>
                  <a:pt x="910524" y="1102372"/>
                </a:cubicBezTo>
                <a:cubicBezTo>
                  <a:pt x="906182" y="1097633"/>
                  <a:pt x="903287" y="1091436"/>
                  <a:pt x="903287" y="1084874"/>
                </a:cubicBezTo>
                <a:cubicBezTo>
                  <a:pt x="903287" y="1078677"/>
                  <a:pt x="906182" y="1072116"/>
                  <a:pt x="910524" y="1067741"/>
                </a:cubicBezTo>
                <a:cubicBezTo>
                  <a:pt x="915229" y="1063002"/>
                  <a:pt x="921380" y="1060450"/>
                  <a:pt x="927894" y="1060450"/>
                </a:cubicBezTo>
                <a:close/>
                <a:moveTo>
                  <a:pt x="753142" y="1060450"/>
                </a:moveTo>
                <a:lnTo>
                  <a:pt x="835944" y="1060450"/>
                </a:lnTo>
                <a:cubicBezTo>
                  <a:pt x="849265" y="1060450"/>
                  <a:pt x="860065" y="1071386"/>
                  <a:pt x="860065" y="1084874"/>
                </a:cubicBezTo>
                <a:cubicBezTo>
                  <a:pt x="860065" y="1098362"/>
                  <a:pt x="849265" y="1109299"/>
                  <a:pt x="835944" y="1109299"/>
                </a:cubicBezTo>
                <a:lnTo>
                  <a:pt x="753142" y="1109299"/>
                </a:lnTo>
                <a:cubicBezTo>
                  <a:pt x="739462" y="1109299"/>
                  <a:pt x="728662" y="1098362"/>
                  <a:pt x="728662" y="1084874"/>
                </a:cubicBezTo>
                <a:cubicBezTo>
                  <a:pt x="728662" y="1071386"/>
                  <a:pt x="739462" y="1060450"/>
                  <a:pt x="753142" y="1060450"/>
                </a:cubicBezTo>
                <a:close/>
                <a:moveTo>
                  <a:pt x="463842" y="844951"/>
                </a:moveTo>
                <a:lnTo>
                  <a:pt x="463842" y="917678"/>
                </a:lnTo>
                <a:cubicBezTo>
                  <a:pt x="463842" y="936039"/>
                  <a:pt x="478981" y="951161"/>
                  <a:pt x="497725" y="951161"/>
                </a:cubicBezTo>
                <a:lnTo>
                  <a:pt x="604421" y="951161"/>
                </a:lnTo>
                <a:cubicBezTo>
                  <a:pt x="623165" y="951161"/>
                  <a:pt x="638305" y="936039"/>
                  <a:pt x="638305" y="917678"/>
                </a:cubicBezTo>
                <a:lnTo>
                  <a:pt x="638305" y="844951"/>
                </a:lnTo>
                <a:close/>
                <a:moveTo>
                  <a:pt x="280557" y="831046"/>
                </a:moveTo>
                <a:cubicBezTo>
                  <a:pt x="293130" y="827088"/>
                  <a:pt x="306781" y="834645"/>
                  <a:pt x="310373" y="847239"/>
                </a:cubicBezTo>
                <a:cubicBezTo>
                  <a:pt x="313966" y="860194"/>
                  <a:pt x="306781" y="873509"/>
                  <a:pt x="293849" y="877467"/>
                </a:cubicBezTo>
                <a:lnTo>
                  <a:pt x="178177" y="910933"/>
                </a:lnTo>
                <a:cubicBezTo>
                  <a:pt x="101662" y="932884"/>
                  <a:pt x="48496" y="1003775"/>
                  <a:pt x="48496" y="1083303"/>
                </a:cubicBezTo>
                <a:lnTo>
                  <a:pt x="48496" y="1191258"/>
                </a:lnTo>
                <a:lnTo>
                  <a:pt x="116031" y="1191258"/>
                </a:lnTo>
                <a:cubicBezTo>
                  <a:pt x="129322" y="1191258"/>
                  <a:pt x="140099" y="1202054"/>
                  <a:pt x="140099" y="1215368"/>
                </a:cubicBezTo>
                <a:cubicBezTo>
                  <a:pt x="140099" y="1228683"/>
                  <a:pt x="129322" y="1239478"/>
                  <a:pt x="116031" y="1239478"/>
                </a:cubicBezTo>
                <a:lnTo>
                  <a:pt x="24068" y="1239478"/>
                </a:lnTo>
                <a:cubicBezTo>
                  <a:pt x="10777" y="1239478"/>
                  <a:pt x="0" y="1228683"/>
                  <a:pt x="0" y="1215368"/>
                </a:cubicBezTo>
                <a:lnTo>
                  <a:pt x="0" y="1083303"/>
                </a:lnTo>
                <a:cubicBezTo>
                  <a:pt x="0" y="1033643"/>
                  <a:pt x="15806" y="986142"/>
                  <a:pt x="45981" y="946199"/>
                </a:cubicBezTo>
                <a:cubicBezTo>
                  <a:pt x="75438" y="906255"/>
                  <a:pt x="116749" y="878187"/>
                  <a:pt x="164527" y="864152"/>
                </a:cubicBezTo>
                <a:close/>
                <a:moveTo>
                  <a:pt x="796541" y="825924"/>
                </a:moveTo>
                <a:lnTo>
                  <a:pt x="928611" y="864076"/>
                </a:lnTo>
                <a:cubicBezTo>
                  <a:pt x="976472" y="878113"/>
                  <a:pt x="1017856" y="906187"/>
                  <a:pt x="1047725" y="946139"/>
                </a:cubicBezTo>
                <a:cubicBezTo>
                  <a:pt x="1077593" y="986091"/>
                  <a:pt x="1093427" y="1033601"/>
                  <a:pt x="1093427" y="1083271"/>
                </a:cubicBezTo>
                <a:lnTo>
                  <a:pt x="1093427" y="1215363"/>
                </a:lnTo>
                <a:cubicBezTo>
                  <a:pt x="1093427" y="1228681"/>
                  <a:pt x="1082631" y="1239478"/>
                  <a:pt x="1069317" y="1239478"/>
                </a:cubicBezTo>
                <a:lnTo>
                  <a:pt x="311448" y="1239478"/>
                </a:lnTo>
                <a:cubicBezTo>
                  <a:pt x="298133" y="1239478"/>
                  <a:pt x="287337" y="1228681"/>
                  <a:pt x="287337" y="1215363"/>
                </a:cubicBezTo>
                <a:cubicBezTo>
                  <a:pt x="287337" y="1202046"/>
                  <a:pt x="298133" y="1191248"/>
                  <a:pt x="311448" y="1191248"/>
                </a:cubicBezTo>
                <a:lnTo>
                  <a:pt x="1045206" y="1191248"/>
                </a:lnTo>
                <a:lnTo>
                  <a:pt x="1045206" y="1083271"/>
                </a:lnTo>
                <a:cubicBezTo>
                  <a:pt x="1045206" y="1003727"/>
                  <a:pt x="991586" y="932822"/>
                  <a:pt x="915296" y="910866"/>
                </a:cubicBezTo>
                <a:lnTo>
                  <a:pt x="782866" y="872354"/>
                </a:lnTo>
                <a:cubicBezTo>
                  <a:pt x="770271" y="868755"/>
                  <a:pt x="762714" y="855438"/>
                  <a:pt x="766673" y="842481"/>
                </a:cubicBezTo>
                <a:cubicBezTo>
                  <a:pt x="770271" y="829883"/>
                  <a:pt x="783586" y="822325"/>
                  <a:pt x="796541" y="825924"/>
                </a:cubicBezTo>
                <a:close/>
                <a:moveTo>
                  <a:pt x="546100" y="445197"/>
                </a:moveTo>
                <a:cubicBezTo>
                  <a:pt x="532362" y="445197"/>
                  <a:pt x="521517" y="456016"/>
                  <a:pt x="521517" y="469719"/>
                </a:cubicBezTo>
                <a:cubicBezTo>
                  <a:pt x="521517" y="483062"/>
                  <a:pt x="532362" y="493881"/>
                  <a:pt x="546100" y="493881"/>
                </a:cubicBezTo>
                <a:cubicBezTo>
                  <a:pt x="559114" y="493881"/>
                  <a:pt x="570321" y="483062"/>
                  <a:pt x="570321" y="469719"/>
                </a:cubicBezTo>
                <a:cubicBezTo>
                  <a:pt x="570321" y="456016"/>
                  <a:pt x="559114" y="445197"/>
                  <a:pt x="546100" y="445197"/>
                </a:cubicBezTo>
                <a:close/>
                <a:moveTo>
                  <a:pt x="546100" y="396875"/>
                </a:moveTo>
                <a:cubicBezTo>
                  <a:pt x="586227" y="396875"/>
                  <a:pt x="618763" y="429691"/>
                  <a:pt x="618763" y="469719"/>
                </a:cubicBezTo>
                <a:cubicBezTo>
                  <a:pt x="618763" y="509748"/>
                  <a:pt x="586227" y="542564"/>
                  <a:pt x="546100" y="542564"/>
                </a:cubicBezTo>
                <a:cubicBezTo>
                  <a:pt x="505972" y="542564"/>
                  <a:pt x="473075" y="509748"/>
                  <a:pt x="473075" y="469719"/>
                </a:cubicBezTo>
                <a:cubicBezTo>
                  <a:pt x="473075" y="429691"/>
                  <a:pt x="505972" y="396875"/>
                  <a:pt x="546100" y="396875"/>
                </a:cubicBezTo>
                <a:close/>
                <a:moveTo>
                  <a:pt x="548910" y="179253"/>
                </a:moveTo>
                <a:cubicBezTo>
                  <a:pt x="503132" y="179253"/>
                  <a:pt x="456272" y="191134"/>
                  <a:pt x="410854" y="214896"/>
                </a:cubicBezTo>
                <a:cubicBezTo>
                  <a:pt x="374087" y="234338"/>
                  <a:pt x="343809" y="264581"/>
                  <a:pt x="324344" y="302744"/>
                </a:cubicBezTo>
                <a:cubicBezTo>
                  <a:pt x="255857" y="435956"/>
                  <a:pt x="300193" y="552966"/>
                  <a:pt x="364715" y="618132"/>
                </a:cubicBezTo>
                <a:cubicBezTo>
                  <a:pt x="410133" y="664216"/>
                  <a:pt x="435005" y="726141"/>
                  <a:pt x="435005" y="792387"/>
                </a:cubicBezTo>
                <a:cubicBezTo>
                  <a:pt x="435005" y="794547"/>
                  <a:pt x="436807" y="796347"/>
                  <a:pt x="438970" y="796347"/>
                </a:cubicBezTo>
                <a:lnTo>
                  <a:pt x="524039" y="796347"/>
                </a:lnTo>
                <a:lnTo>
                  <a:pt x="524039" y="619572"/>
                </a:lnTo>
                <a:cubicBezTo>
                  <a:pt x="524039" y="606250"/>
                  <a:pt x="534853" y="595450"/>
                  <a:pt x="548190" y="595450"/>
                </a:cubicBezTo>
                <a:cubicBezTo>
                  <a:pt x="561887" y="595450"/>
                  <a:pt x="572340" y="606250"/>
                  <a:pt x="572340" y="619572"/>
                </a:cubicBezTo>
                <a:lnTo>
                  <a:pt x="572340" y="796347"/>
                </a:lnTo>
                <a:lnTo>
                  <a:pt x="658130" y="796347"/>
                </a:lnTo>
                <a:cubicBezTo>
                  <a:pt x="660293" y="796347"/>
                  <a:pt x="662095" y="794547"/>
                  <a:pt x="662095" y="792387"/>
                </a:cubicBezTo>
                <a:cubicBezTo>
                  <a:pt x="662095" y="726141"/>
                  <a:pt x="686967" y="664216"/>
                  <a:pt x="732745" y="617771"/>
                </a:cubicBezTo>
                <a:cubicBezTo>
                  <a:pt x="780326" y="569527"/>
                  <a:pt x="807000" y="505082"/>
                  <a:pt x="807000" y="437036"/>
                </a:cubicBezTo>
                <a:cubicBezTo>
                  <a:pt x="807000" y="345948"/>
                  <a:pt x="760140" y="263501"/>
                  <a:pt x="681920" y="216337"/>
                </a:cubicBezTo>
                <a:cubicBezTo>
                  <a:pt x="641188" y="191494"/>
                  <a:pt x="595770" y="179253"/>
                  <a:pt x="548910" y="179253"/>
                </a:cubicBezTo>
                <a:close/>
                <a:moveTo>
                  <a:pt x="552019" y="130649"/>
                </a:moveTo>
                <a:cubicBezTo>
                  <a:pt x="606404" y="131189"/>
                  <a:pt x="659391" y="145950"/>
                  <a:pt x="707152" y="174933"/>
                </a:cubicBezTo>
                <a:cubicBezTo>
                  <a:pt x="751489" y="201575"/>
                  <a:pt x="788616" y="239739"/>
                  <a:pt x="814569" y="284382"/>
                </a:cubicBezTo>
                <a:cubicBezTo>
                  <a:pt x="841243" y="330826"/>
                  <a:pt x="855301" y="383391"/>
                  <a:pt x="855301" y="437036"/>
                </a:cubicBezTo>
                <a:cubicBezTo>
                  <a:pt x="855301" y="518043"/>
                  <a:pt x="823941" y="594009"/>
                  <a:pt x="767349" y="651974"/>
                </a:cubicBezTo>
                <a:cubicBezTo>
                  <a:pt x="730582" y="689058"/>
                  <a:pt x="710397" y="739102"/>
                  <a:pt x="710397" y="792387"/>
                </a:cubicBezTo>
                <a:cubicBezTo>
                  <a:pt x="710397" y="810748"/>
                  <a:pt x="701025" y="826950"/>
                  <a:pt x="686606" y="836311"/>
                </a:cubicBezTo>
                <a:lnTo>
                  <a:pt x="686606" y="917678"/>
                </a:lnTo>
                <a:cubicBezTo>
                  <a:pt x="686606" y="963042"/>
                  <a:pt x="649839" y="999765"/>
                  <a:pt x="604421" y="999765"/>
                </a:cubicBezTo>
                <a:lnTo>
                  <a:pt x="497725" y="999765"/>
                </a:lnTo>
                <a:cubicBezTo>
                  <a:pt x="452307" y="999765"/>
                  <a:pt x="415180" y="963042"/>
                  <a:pt x="415180" y="917678"/>
                </a:cubicBezTo>
                <a:lnTo>
                  <a:pt x="415180" y="838831"/>
                </a:lnTo>
                <a:cubicBezTo>
                  <a:pt x="398238" y="830550"/>
                  <a:pt x="386703" y="812908"/>
                  <a:pt x="386703" y="792387"/>
                </a:cubicBezTo>
                <a:cubicBezTo>
                  <a:pt x="386703" y="739102"/>
                  <a:pt x="366518" y="689058"/>
                  <a:pt x="329751" y="651974"/>
                </a:cubicBezTo>
                <a:cubicBezTo>
                  <a:pt x="284693" y="606250"/>
                  <a:pt x="255857" y="548645"/>
                  <a:pt x="245764" y="485640"/>
                </a:cubicBezTo>
                <a:cubicBezTo>
                  <a:pt x="234950" y="417954"/>
                  <a:pt x="247206" y="347028"/>
                  <a:pt x="281089" y="280422"/>
                </a:cubicBezTo>
                <a:cubicBezTo>
                  <a:pt x="305240" y="233618"/>
                  <a:pt x="342367" y="196175"/>
                  <a:pt x="388506" y="171693"/>
                </a:cubicBezTo>
                <a:cubicBezTo>
                  <a:pt x="441854" y="143790"/>
                  <a:pt x="497635" y="130109"/>
                  <a:pt x="552019" y="130649"/>
                </a:cubicBezTo>
                <a:close/>
                <a:moveTo>
                  <a:pt x="755759" y="35763"/>
                </a:moveTo>
                <a:cubicBezTo>
                  <a:pt x="761920" y="35763"/>
                  <a:pt x="768171" y="38187"/>
                  <a:pt x="772993" y="43037"/>
                </a:cubicBezTo>
                <a:cubicBezTo>
                  <a:pt x="782280" y="52376"/>
                  <a:pt x="782280" y="67463"/>
                  <a:pt x="772993" y="77162"/>
                </a:cubicBezTo>
                <a:lnTo>
                  <a:pt x="725844" y="124219"/>
                </a:lnTo>
                <a:cubicBezTo>
                  <a:pt x="721201" y="128889"/>
                  <a:pt x="715129" y="131404"/>
                  <a:pt x="709057" y="131404"/>
                </a:cubicBezTo>
                <a:cubicBezTo>
                  <a:pt x="702984" y="131404"/>
                  <a:pt x="696555" y="128889"/>
                  <a:pt x="691912" y="124219"/>
                </a:cubicBezTo>
                <a:cubicBezTo>
                  <a:pt x="682625" y="114880"/>
                  <a:pt x="682625" y="99433"/>
                  <a:pt x="691912" y="90094"/>
                </a:cubicBezTo>
                <a:lnTo>
                  <a:pt x="739060" y="43037"/>
                </a:lnTo>
                <a:cubicBezTo>
                  <a:pt x="743525" y="38187"/>
                  <a:pt x="749597" y="35763"/>
                  <a:pt x="755759" y="35763"/>
                </a:cubicBezTo>
                <a:close/>
                <a:moveTo>
                  <a:pt x="337725" y="35754"/>
                </a:moveTo>
                <a:cubicBezTo>
                  <a:pt x="343962" y="35754"/>
                  <a:pt x="350199" y="38170"/>
                  <a:pt x="354899" y="43001"/>
                </a:cubicBezTo>
                <a:lnTo>
                  <a:pt x="402626" y="90245"/>
                </a:lnTo>
                <a:cubicBezTo>
                  <a:pt x="412388" y="99551"/>
                  <a:pt x="412388" y="114941"/>
                  <a:pt x="402626" y="124247"/>
                </a:cubicBezTo>
                <a:cubicBezTo>
                  <a:pt x="397926" y="128899"/>
                  <a:pt x="391779" y="131405"/>
                  <a:pt x="385632" y="131405"/>
                </a:cubicBezTo>
                <a:cubicBezTo>
                  <a:pt x="379486" y="131405"/>
                  <a:pt x="373339" y="128899"/>
                  <a:pt x="368277" y="124247"/>
                </a:cubicBezTo>
                <a:lnTo>
                  <a:pt x="320551" y="76645"/>
                </a:lnTo>
                <a:cubicBezTo>
                  <a:pt x="311150" y="67339"/>
                  <a:pt x="311150" y="51949"/>
                  <a:pt x="320551" y="43001"/>
                </a:cubicBezTo>
                <a:cubicBezTo>
                  <a:pt x="325251" y="38170"/>
                  <a:pt x="331488" y="35754"/>
                  <a:pt x="337725" y="35754"/>
                </a:cubicBezTo>
                <a:close/>
                <a:moveTo>
                  <a:pt x="548481" y="0"/>
                </a:moveTo>
                <a:cubicBezTo>
                  <a:pt x="561869" y="0"/>
                  <a:pt x="572725" y="10417"/>
                  <a:pt x="572725" y="24067"/>
                </a:cubicBezTo>
                <a:lnTo>
                  <a:pt x="572725" y="73998"/>
                </a:lnTo>
                <a:cubicBezTo>
                  <a:pt x="572725" y="87289"/>
                  <a:pt x="561869" y="98066"/>
                  <a:pt x="548481" y="98066"/>
                </a:cubicBezTo>
                <a:cubicBezTo>
                  <a:pt x="535092" y="98066"/>
                  <a:pt x="523875" y="87289"/>
                  <a:pt x="523875" y="73998"/>
                </a:cubicBezTo>
                <a:lnTo>
                  <a:pt x="523875" y="24067"/>
                </a:lnTo>
                <a:cubicBezTo>
                  <a:pt x="523875" y="10417"/>
                  <a:pt x="535092" y="0"/>
                  <a:pt x="54848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843FEBF-9153-8D48-9C4C-090B41A4E6E5}"/>
              </a:ext>
            </a:extLst>
          </p:cNvPr>
          <p:cNvSpPr txBox="1"/>
          <p:nvPr/>
        </p:nvSpPr>
        <p:spPr>
          <a:xfrm>
            <a:off x="1443511" y="2252081"/>
            <a:ext cx="90621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Objective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69DB129-C2AC-E240-8593-4EBF195A571D}"/>
              </a:ext>
            </a:extLst>
          </p:cNvPr>
          <p:cNvSpPr txBox="1"/>
          <p:nvPr/>
        </p:nvSpPr>
        <p:spPr>
          <a:xfrm>
            <a:off x="4199603" y="2226766"/>
            <a:ext cx="90621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Objective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205D1E8-2E8D-DE45-84F7-A79B3B67DD72}"/>
              </a:ext>
            </a:extLst>
          </p:cNvPr>
          <p:cNvSpPr txBox="1"/>
          <p:nvPr/>
        </p:nvSpPr>
        <p:spPr>
          <a:xfrm>
            <a:off x="3710874" y="4383124"/>
            <a:ext cx="90621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Objective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40A4103-1ECA-1D4F-A31C-318CEB8E10F9}"/>
              </a:ext>
            </a:extLst>
          </p:cNvPr>
          <p:cNvSpPr txBox="1"/>
          <p:nvPr/>
        </p:nvSpPr>
        <p:spPr>
          <a:xfrm>
            <a:off x="6439736" y="4383124"/>
            <a:ext cx="90621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Objective 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FA8763C-1538-DB4C-A666-A52D449C1FDD}"/>
              </a:ext>
            </a:extLst>
          </p:cNvPr>
          <p:cNvSpPr txBox="1"/>
          <p:nvPr/>
        </p:nvSpPr>
        <p:spPr>
          <a:xfrm>
            <a:off x="6873631" y="2197969"/>
            <a:ext cx="90621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Objective 3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xmlns="" id="{609B9F15-394B-F14F-BBD1-CDB488CBABD3}"/>
              </a:ext>
            </a:extLst>
          </p:cNvPr>
          <p:cNvSpPr txBox="1">
            <a:spLocks/>
          </p:cNvSpPr>
          <p:nvPr/>
        </p:nvSpPr>
        <p:spPr>
          <a:xfrm>
            <a:off x="1048183" y="2565143"/>
            <a:ext cx="1807352" cy="1268432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ZA" sz="1100" dirty="0">
                <a:latin typeface="Open Sans Light"/>
              </a:rPr>
              <a:t>Facilitate ownership, control and access to information and content production of community broadcasting by historically advantaged communities.</a:t>
            </a:r>
            <a:endParaRPr lang="en-US" sz="11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xmlns="" id="{E92106DB-A1A8-9046-8667-9EF82B2160A5}"/>
              </a:ext>
            </a:extLst>
          </p:cNvPr>
          <p:cNvSpPr txBox="1">
            <a:spLocks/>
          </p:cNvSpPr>
          <p:nvPr/>
        </p:nvSpPr>
        <p:spPr>
          <a:xfrm>
            <a:off x="3695702" y="2498539"/>
            <a:ext cx="1956701" cy="1373910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ZA" sz="1050" dirty="0">
                <a:latin typeface="Open Sans Light"/>
              </a:rPr>
              <a:t>To facilitate ownership, control and access to information and content production of community and small commercial  publications by historically Advantaged communities.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xmlns="" id="{68568A34-5E92-FF4E-9290-F94398506CAD}"/>
              </a:ext>
            </a:extLst>
          </p:cNvPr>
          <p:cNvSpPr txBox="1">
            <a:spLocks/>
          </p:cNvSpPr>
          <p:nvPr/>
        </p:nvSpPr>
        <p:spPr>
          <a:xfrm>
            <a:off x="6613328" y="2454756"/>
            <a:ext cx="1807352" cy="1287284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lang="en-ZA" sz="1100" dirty="0">
                <a:solidFill>
                  <a:schemeClr val="tx2">
                    <a:lumMod val="75000"/>
                  </a:schemeClr>
                </a:solidFill>
              </a:rPr>
              <a:t>To monitor and </a:t>
            </a:r>
          </a:p>
          <a:p>
            <a:pPr lvl="0" algn="l">
              <a:lnSpc>
                <a:spcPct val="100000"/>
              </a:lnSpc>
            </a:pPr>
            <a:r>
              <a:rPr lang="en-ZA" sz="1100" dirty="0">
                <a:solidFill>
                  <a:schemeClr val="tx2">
                    <a:lumMod val="75000"/>
                  </a:schemeClr>
                </a:solidFill>
              </a:rPr>
              <a:t>evaluate input, output </a:t>
            </a:r>
          </a:p>
          <a:p>
            <a:pPr lvl="0" algn="l">
              <a:lnSpc>
                <a:spcPct val="100000"/>
              </a:lnSpc>
            </a:pPr>
            <a:r>
              <a:rPr lang="en-ZA" sz="1100" dirty="0">
                <a:solidFill>
                  <a:schemeClr val="tx2">
                    <a:lumMod val="75000"/>
                  </a:schemeClr>
                </a:solidFill>
              </a:rPr>
              <a:t>and compliance to MDDA grant-in-aid contracts to measure the effectiveness and  efficiency of the MDDA support</a:t>
            </a:r>
            <a:endParaRPr lang="en-US" sz="11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xmlns="" id="{C6A96978-C3D6-8546-ADF9-AC5B37FAB476}"/>
              </a:ext>
            </a:extLst>
          </p:cNvPr>
          <p:cNvSpPr txBox="1">
            <a:spLocks/>
          </p:cNvSpPr>
          <p:nvPr/>
        </p:nvSpPr>
        <p:spPr>
          <a:xfrm>
            <a:off x="5925705" y="4731689"/>
            <a:ext cx="1807352" cy="1050296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lang="en-ZA" sz="1100" dirty="0"/>
              <a:t>To expand our footprint as the MDDA by creating a positive image in pursuance of the MDDA’s mandate to grow the community and small commercial media</a:t>
            </a:r>
            <a:r>
              <a:rPr lang="en-ZA" sz="1100" b="1" dirty="0"/>
              <a:t>.</a:t>
            </a:r>
            <a:endParaRPr lang="en-US" sz="9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xmlns="" id="{A5CB43A0-F9FA-7F41-A4DA-5D14888F312F}"/>
              </a:ext>
            </a:extLst>
          </p:cNvPr>
          <p:cNvSpPr txBox="1">
            <a:spLocks/>
          </p:cNvSpPr>
          <p:nvPr/>
        </p:nvSpPr>
        <p:spPr>
          <a:xfrm>
            <a:off x="3102530" y="4676291"/>
            <a:ext cx="1807352" cy="1388850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ZA" sz="1100" dirty="0"/>
              <a:t>To position the MDDA as an authoritative leader and voice on community and commercial media by proactive advocacy and lobbying interventions and established stakeholder relationships</a:t>
            </a:r>
          </a:p>
        </p:txBody>
      </p:sp>
    </p:spTree>
    <p:extLst>
      <p:ext uri="{BB962C8B-B14F-4D97-AF65-F5344CB8AC3E}">
        <p14:creationId xmlns:p14="http://schemas.microsoft.com/office/powerpoint/2010/main" xmlns="" val="682271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6B24FD-8FF8-474D-BC68-43892C5EEA0E}"/>
              </a:ext>
            </a:extLst>
          </p:cNvPr>
          <p:cNvSpPr txBox="1"/>
          <p:nvPr/>
        </p:nvSpPr>
        <p:spPr>
          <a:xfrm>
            <a:off x="2619975" y="165568"/>
            <a:ext cx="33809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MDDA’s Funding Model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550850-D924-9E43-A8AA-8BD247F2FBA7}"/>
              </a:ext>
            </a:extLst>
          </p:cNvPr>
          <p:cNvSpPr txBox="1"/>
          <p:nvPr/>
        </p:nvSpPr>
        <p:spPr>
          <a:xfrm>
            <a:off x="2732567" y="625931"/>
            <a:ext cx="3200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113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/>
                <a:cs typeface="Poppins Light" pitchFamily="2" charset="77"/>
              </a:rPr>
              <a:t>2020/21 – 2024/25 MTSF Budget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B04637-769A-8043-AA4D-3A63DAF07C62}"/>
              </a:ext>
            </a:extLst>
          </p:cNvPr>
          <p:cNvSpPr/>
          <p:nvPr/>
        </p:nvSpPr>
        <p:spPr>
          <a:xfrm>
            <a:off x="570458" y="1828402"/>
            <a:ext cx="1570049" cy="380973"/>
          </a:xfrm>
          <a:prstGeom prst="rect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78155A5-8E22-4242-930F-8A863C74E1EE}"/>
              </a:ext>
            </a:extLst>
          </p:cNvPr>
          <p:cNvSpPr/>
          <p:nvPr/>
        </p:nvSpPr>
        <p:spPr>
          <a:xfrm>
            <a:off x="2140507" y="1828402"/>
            <a:ext cx="1025966" cy="380973"/>
          </a:xfrm>
          <a:prstGeom prst="rect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F4FEA33-71EE-FB44-9961-9C62A40396D0}"/>
              </a:ext>
            </a:extLst>
          </p:cNvPr>
          <p:cNvSpPr/>
          <p:nvPr/>
        </p:nvSpPr>
        <p:spPr>
          <a:xfrm>
            <a:off x="570458" y="2209375"/>
            <a:ext cx="1570049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B89EC3-3B22-244A-8205-44113B69462C}"/>
              </a:ext>
            </a:extLst>
          </p:cNvPr>
          <p:cNvSpPr/>
          <p:nvPr/>
        </p:nvSpPr>
        <p:spPr>
          <a:xfrm>
            <a:off x="2140507" y="2233186"/>
            <a:ext cx="1025966" cy="226769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1DAE33-FBD2-E74B-ACCC-1C8125503D94}"/>
              </a:ext>
            </a:extLst>
          </p:cNvPr>
          <p:cNvSpPr/>
          <p:nvPr/>
        </p:nvSpPr>
        <p:spPr>
          <a:xfrm>
            <a:off x="570458" y="2483766"/>
            <a:ext cx="1570049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C0EE952-DCF9-DA4D-8FD7-D965A5ED5412}"/>
              </a:ext>
            </a:extLst>
          </p:cNvPr>
          <p:cNvSpPr/>
          <p:nvPr/>
        </p:nvSpPr>
        <p:spPr>
          <a:xfrm>
            <a:off x="2140507" y="2483766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21437BE-E6B8-B64A-A307-0958A8D97386}"/>
              </a:ext>
            </a:extLst>
          </p:cNvPr>
          <p:cNvSpPr/>
          <p:nvPr/>
        </p:nvSpPr>
        <p:spPr>
          <a:xfrm>
            <a:off x="570458" y="2758158"/>
            <a:ext cx="1570049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3A1AF3F-B296-A64A-867F-FD003E9B8D7F}"/>
              </a:ext>
            </a:extLst>
          </p:cNvPr>
          <p:cNvSpPr/>
          <p:nvPr/>
        </p:nvSpPr>
        <p:spPr>
          <a:xfrm>
            <a:off x="2140507" y="2758158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CB1A3D5-84A4-5846-A790-7BCDDDF820B5}"/>
              </a:ext>
            </a:extLst>
          </p:cNvPr>
          <p:cNvSpPr/>
          <p:nvPr/>
        </p:nvSpPr>
        <p:spPr>
          <a:xfrm>
            <a:off x="570458" y="3032549"/>
            <a:ext cx="1570049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877E4FC-92B7-7F48-BAD6-8E01EF36D0AC}"/>
              </a:ext>
            </a:extLst>
          </p:cNvPr>
          <p:cNvSpPr/>
          <p:nvPr/>
        </p:nvSpPr>
        <p:spPr>
          <a:xfrm>
            <a:off x="2140507" y="3032549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5 418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59E87E6-63C9-3542-9BB5-45E73E8BF542}"/>
              </a:ext>
            </a:extLst>
          </p:cNvPr>
          <p:cNvSpPr txBox="1"/>
          <p:nvPr/>
        </p:nvSpPr>
        <p:spPr>
          <a:xfrm>
            <a:off x="688477" y="1888083"/>
            <a:ext cx="1334020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Description ( R 000)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F983DA3-4392-8841-8F01-ABC756B39FA6}"/>
              </a:ext>
            </a:extLst>
          </p:cNvPr>
          <p:cNvSpPr txBox="1"/>
          <p:nvPr/>
        </p:nvSpPr>
        <p:spPr>
          <a:xfrm>
            <a:off x="2314296" y="1803445"/>
            <a:ext cx="67839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2020/21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(R 000)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xmlns="" id="{88C6D973-0612-5D4F-AFC5-8ED82F1A4D34}"/>
              </a:ext>
            </a:extLst>
          </p:cNvPr>
          <p:cNvSpPr txBox="1">
            <a:spLocks/>
          </p:cNvSpPr>
          <p:nvPr/>
        </p:nvSpPr>
        <p:spPr>
          <a:xfrm>
            <a:off x="663905" y="2252214"/>
            <a:ext cx="1383156" cy="18871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0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Revenue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xmlns="" id="{B3A12D2F-C652-0E45-A1A3-8F284C9BF00F}"/>
              </a:ext>
            </a:extLst>
          </p:cNvPr>
          <p:cNvSpPr txBox="1">
            <a:spLocks/>
          </p:cNvSpPr>
          <p:nvPr/>
        </p:nvSpPr>
        <p:spPr>
          <a:xfrm>
            <a:off x="663905" y="2526605"/>
            <a:ext cx="1383156" cy="18871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Broadcast Funders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xmlns="" id="{792A18EC-2BF3-A247-AC05-2F0372205A31}"/>
              </a:ext>
            </a:extLst>
          </p:cNvPr>
          <p:cNvSpPr txBox="1">
            <a:spLocks/>
          </p:cNvSpPr>
          <p:nvPr/>
        </p:nvSpPr>
        <p:spPr>
          <a:xfrm>
            <a:off x="663905" y="2800997"/>
            <a:ext cx="1383156" cy="18871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Grants Income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xmlns="" id="{4C2F7FC8-9E7E-BF41-B2CB-77FD3E8657CD}"/>
              </a:ext>
            </a:extLst>
          </p:cNvPr>
          <p:cNvSpPr txBox="1">
            <a:spLocks/>
          </p:cNvSpPr>
          <p:nvPr/>
        </p:nvSpPr>
        <p:spPr>
          <a:xfrm>
            <a:off x="663905" y="3075388"/>
            <a:ext cx="1383156" cy="18871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Other Income: Interest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xmlns="" id="{C0E11B52-6DDB-CE40-840C-6166953FD9B7}"/>
              </a:ext>
            </a:extLst>
          </p:cNvPr>
          <p:cNvSpPr txBox="1">
            <a:spLocks/>
          </p:cNvSpPr>
          <p:nvPr/>
        </p:nvSpPr>
        <p:spPr>
          <a:xfrm>
            <a:off x="2195386" y="2253657"/>
            <a:ext cx="916209" cy="185828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94 840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xmlns="" id="{AE0EF2C5-97D1-5B43-AD99-7A35DC1D5233}"/>
              </a:ext>
            </a:extLst>
          </p:cNvPr>
          <p:cNvSpPr txBox="1">
            <a:spLocks/>
          </p:cNvSpPr>
          <p:nvPr/>
        </p:nvSpPr>
        <p:spPr>
          <a:xfrm>
            <a:off x="2195386" y="2526605"/>
            <a:ext cx="916209" cy="18871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55 995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xmlns="" id="{3A96CB40-FCFA-5F4E-8192-055BC866041E}"/>
              </a:ext>
            </a:extLst>
          </p:cNvPr>
          <p:cNvSpPr txBox="1">
            <a:spLocks/>
          </p:cNvSpPr>
          <p:nvPr/>
        </p:nvSpPr>
        <p:spPr>
          <a:xfrm>
            <a:off x="2195386" y="2800997"/>
            <a:ext cx="916209" cy="18871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33 427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xmlns="" id="{61C55872-F6EC-F645-B232-EF537022958E}"/>
              </a:ext>
            </a:extLst>
          </p:cNvPr>
          <p:cNvSpPr txBox="1">
            <a:spLocks/>
          </p:cNvSpPr>
          <p:nvPr/>
        </p:nvSpPr>
        <p:spPr>
          <a:xfrm>
            <a:off x="2195386" y="3076831"/>
            <a:ext cx="916209" cy="185828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-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E7007DDE-6138-D249-9177-3814F82BCD7E}"/>
              </a:ext>
            </a:extLst>
          </p:cNvPr>
          <p:cNvSpPr/>
          <p:nvPr/>
        </p:nvSpPr>
        <p:spPr>
          <a:xfrm>
            <a:off x="3166473" y="1828401"/>
            <a:ext cx="1025966" cy="380973"/>
          </a:xfrm>
          <a:prstGeom prst="rect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2AE64BD2-435C-B74A-8F5A-0A2651AFC7C2}"/>
              </a:ext>
            </a:extLst>
          </p:cNvPr>
          <p:cNvSpPr/>
          <p:nvPr/>
        </p:nvSpPr>
        <p:spPr>
          <a:xfrm>
            <a:off x="3166473" y="2209375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9AFFA26D-A57F-3C40-853E-DCBACCB58E3D}"/>
              </a:ext>
            </a:extLst>
          </p:cNvPr>
          <p:cNvSpPr/>
          <p:nvPr/>
        </p:nvSpPr>
        <p:spPr>
          <a:xfrm>
            <a:off x="3179540" y="2470124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56 136 </a:t>
            </a:r>
            <a:r>
              <a:rPr lang="en-US" sz="675" dirty="0">
                <a:latin typeface="Lato Light" panose="020F0502020204030203" pitchFamily="34" charset="0"/>
              </a:rPr>
              <a:t> 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BA0FA4E4-609E-2C4A-8A29-C31393D02B8A}"/>
              </a:ext>
            </a:extLst>
          </p:cNvPr>
          <p:cNvSpPr/>
          <p:nvPr/>
        </p:nvSpPr>
        <p:spPr>
          <a:xfrm>
            <a:off x="3166473" y="2758158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35 223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F457C0A1-A531-B749-AC85-7577E512E148}"/>
              </a:ext>
            </a:extLst>
          </p:cNvPr>
          <p:cNvSpPr/>
          <p:nvPr/>
        </p:nvSpPr>
        <p:spPr>
          <a:xfrm>
            <a:off x="3166473" y="3032549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7D140643-A206-3B47-A79A-BD6CE56C7225}"/>
              </a:ext>
            </a:extLst>
          </p:cNvPr>
          <p:cNvSpPr txBox="1"/>
          <p:nvPr/>
        </p:nvSpPr>
        <p:spPr>
          <a:xfrm>
            <a:off x="3362703" y="1818833"/>
            <a:ext cx="63350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2021/22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(R 000)</a:t>
            </a:r>
          </a:p>
        </p:txBody>
      </p:sp>
      <p:sp>
        <p:nvSpPr>
          <p:cNvPr id="111" name="Subtitle 2">
            <a:extLst>
              <a:ext uri="{FF2B5EF4-FFF2-40B4-BE49-F238E27FC236}">
                <a16:creationId xmlns:a16="http://schemas.microsoft.com/office/drawing/2014/main" xmlns="" id="{8A76113A-9694-6342-B216-3FCB73127946}"/>
              </a:ext>
            </a:extLst>
          </p:cNvPr>
          <p:cNvSpPr txBox="1">
            <a:spLocks/>
          </p:cNvSpPr>
          <p:nvPr/>
        </p:nvSpPr>
        <p:spPr>
          <a:xfrm>
            <a:off x="3221351" y="2252214"/>
            <a:ext cx="916209" cy="18871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97 080</a:t>
            </a:r>
          </a:p>
        </p:txBody>
      </p:sp>
      <p:sp>
        <p:nvSpPr>
          <p:cNvPr id="114" name="Subtitle 2">
            <a:extLst>
              <a:ext uri="{FF2B5EF4-FFF2-40B4-BE49-F238E27FC236}">
                <a16:creationId xmlns:a16="http://schemas.microsoft.com/office/drawing/2014/main" xmlns="" id="{28E75B0E-93CA-0E4C-945B-389E292E1290}"/>
              </a:ext>
            </a:extLst>
          </p:cNvPr>
          <p:cNvSpPr txBox="1">
            <a:spLocks/>
          </p:cNvSpPr>
          <p:nvPr/>
        </p:nvSpPr>
        <p:spPr>
          <a:xfrm>
            <a:off x="3221351" y="3075388"/>
            <a:ext cx="916209" cy="18871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5 721</a:t>
            </a:r>
          </a:p>
        </p:txBody>
      </p:sp>
      <p:sp>
        <p:nvSpPr>
          <p:cNvPr id="115" name="Subtitle 2">
            <a:extLst>
              <a:ext uri="{FF2B5EF4-FFF2-40B4-BE49-F238E27FC236}">
                <a16:creationId xmlns:a16="http://schemas.microsoft.com/office/drawing/2014/main" xmlns="" id="{99821DE0-7CFB-D74D-BB7B-53FC4C35F9F7}"/>
              </a:ext>
            </a:extLst>
          </p:cNvPr>
          <p:cNvSpPr txBox="1">
            <a:spLocks/>
          </p:cNvSpPr>
          <p:nvPr/>
        </p:nvSpPr>
        <p:spPr>
          <a:xfrm>
            <a:off x="1581336" y="4279562"/>
            <a:ext cx="916209" cy="352540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Sources of Funding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0D5A508A-42E8-7B43-A9CC-F8CCBF6EB980}"/>
              </a:ext>
            </a:extLst>
          </p:cNvPr>
          <p:cNvSpPr/>
          <p:nvPr/>
        </p:nvSpPr>
        <p:spPr>
          <a:xfrm>
            <a:off x="2871991" y="3702370"/>
            <a:ext cx="1612787" cy="380973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89D8DEE7-8F22-1A46-B49B-FAD214ADF4A2}"/>
              </a:ext>
            </a:extLst>
          </p:cNvPr>
          <p:cNvSpPr/>
          <p:nvPr/>
        </p:nvSpPr>
        <p:spPr>
          <a:xfrm>
            <a:off x="6521611" y="3688274"/>
            <a:ext cx="1025966" cy="380973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7DBBC9B0-E206-F54A-98A8-AC54D67BD588}"/>
              </a:ext>
            </a:extLst>
          </p:cNvPr>
          <p:cNvSpPr/>
          <p:nvPr/>
        </p:nvSpPr>
        <p:spPr>
          <a:xfrm>
            <a:off x="2877519" y="4066708"/>
            <a:ext cx="1570049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2CBAA790-8B18-5148-A9CB-D95889B4F6A6}"/>
              </a:ext>
            </a:extLst>
          </p:cNvPr>
          <p:cNvSpPr/>
          <p:nvPr/>
        </p:nvSpPr>
        <p:spPr>
          <a:xfrm>
            <a:off x="6521611" y="4069247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CB7DEBA5-2A51-DE42-8930-D86C4132DED8}"/>
              </a:ext>
            </a:extLst>
          </p:cNvPr>
          <p:cNvSpPr/>
          <p:nvPr/>
        </p:nvSpPr>
        <p:spPr>
          <a:xfrm>
            <a:off x="2891445" y="4265949"/>
            <a:ext cx="1570049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528D1BDC-EE8C-7846-B687-510893A964B6}"/>
              </a:ext>
            </a:extLst>
          </p:cNvPr>
          <p:cNvSpPr/>
          <p:nvPr/>
        </p:nvSpPr>
        <p:spPr>
          <a:xfrm>
            <a:off x="6521611" y="4343638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chemeClr val="tx1"/>
                </a:solidFill>
                <a:latin typeface="Lato Light" panose="020F0502020204030203" pitchFamily="34" charset="0"/>
              </a:rPr>
              <a:t>-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8F44CF66-790B-8B4B-AC0D-2253221880C1}"/>
              </a:ext>
            </a:extLst>
          </p:cNvPr>
          <p:cNvSpPr/>
          <p:nvPr/>
        </p:nvSpPr>
        <p:spPr>
          <a:xfrm>
            <a:off x="2889720" y="4566511"/>
            <a:ext cx="1570049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43CA3BBB-FDFC-2148-8450-4BB079EAD81A}"/>
              </a:ext>
            </a:extLst>
          </p:cNvPr>
          <p:cNvSpPr/>
          <p:nvPr/>
        </p:nvSpPr>
        <p:spPr>
          <a:xfrm>
            <a:off x="6521611" y="4618030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81482F4B-B43E-0948-86B5-2CC559866447}"/>
              </a:ext>
            </a:extLst>
          </p:cNvPr>
          <p:cNvSpPr/>
          <p:nvPr/>
        </p:nvSpPr>
        <p:spPr>
          <a:xfrm>
            <a:off x="2880069" y="4894876"/>
            <a:ext cx="1570049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78FD08F0-DBCA-DA4E-BD82-72CA76FBC87F}"/>
              </a:ext>
            </a:extLst>
          </p:cNvPr>
          <p:cNvSpPr/>
          <p:nvPr/>
        </p:nvSpPr>
        <p:spPr>
          <a:xfrm>
            <a:off x="6521611" y="4892421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C1BB3FB8-E331-184D-A5B6-23371F114CCD}"/>
              </a:ext>
            </a:extLst>
          </p:cNvPr>
          <p:cNvSpPr/>
          <p:nvPr/>
        </p:nvSpPr>
        <p:spPr>
          <a:xfrm>
            <a:off x="6521611" y="5223933"/>
            <a:ext cx="1030656" cy="21727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658382B2-9EC0-904F-BC39-0C3902C9828F}"/>
              </a:ext>
            </a:extLst>
          </p:cNvPr>
          <p:cNvSpPr/>
          <p:nvPr/>
        </p:nvSpPr>
        <p:spPr>
          <a:xfrm>
            <a:off x="2882957" y="5195845"/>
            <a:ext cx="1570049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D5019580-50D3-E947-95DD-6165DD4B79B4}"/>
              </a:ext>
            </a:extLst>
          </p:cNvPr>
          <p:cNvSpPr txBox="1"/>
          <p:nvPr/>
        </p:nvSpPr>
        <p:spPr>
          <a:xfrm>
            <a:off x="3318793" y="3725137"/>
            <a:ext cx="65216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Source 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DD34228E-45C9-BA46-BEA8-124F8D672A9F}"/>
              </a:ext>
            </a:extLst>
          </p:cNvPr>
          <p:cNvSpPr txBox="1"/>
          <p:nvPr/>
        </p:nvSpPr>
        <p:spPr>
          <a:xfrm>
            <a:off x="6711433" y="3755650"/>
            <a:ext cx="646331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Lato Light" panose="020F0502020204030203" pitchFamily="34" charset="0"/>
              </a:rPr>
              <a:t>Interest</a:t>
            </a:r>
          </a:p>
        </p:txBody>
      </p:sp>
      <p:sp>
        <p:nvSpPr>
          <p:cNvPr id="135" name="Subtitle 2">
            <a:extLst>
              <a:ext uri="{FF2B5EF4-FFF2-40B4-BE49-F238E27FC236}">
                <a16:creationId xmlns:a16="http://schemas.microsoft.com/office/drawing/2014/main" xmlns="" id="{C7FFA4FA-D3C5-5E45-A635-1A0D6D457DBD}"/>
              </a:ext>
            </a:extLst>
          </p:cNvPr>
          <p:cNvSpPr txBox="1">
            <a:spLocks/>
          </p:cNvSpPr>
          <p:nvPr/>
        </p:nvSpPr>
        <p:spPr>
          <a:xfrm>
            <a:off x="2953298" y="4080436"/>
            <a:ext cx="1383156" cy="201345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1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Amount</a:t>
            </a:r>
          </a:p>
        </p:txBody>
      </p:sp>
      <p:sp>
        <p:nvSpPr>
          <p:cNvPr id="136" name="Subtitle 2">
            <a:extLst>
              <a:ext uri="{FF2B5EF4-FFF2-40B4-BE49-F238E27FC236}">
                <a16:creationId xmlns:a16="http://schemas.microsoft.com/office/drawing/2014/main" xmlns="" id="{954A7695-2503-234A-9AB1-7FCE32342539}"/>
              </a:ext>
            </a:extLst>
          </p:cNvPr>
          <p:cNvSpPr txBox="1">
            <a:spLocks/>
          </p:cNvSpPr>
          <p:nvPr/>
        </p:nvSpPr>
        <p:spPr>
          <a:xfrm>
            <a:off x="2949496" y="4267118"/>
            <a:ext cx="1383156" cy="18871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Broadcast</a:t>
            </a:r>
          </a:p>
        </p:txBody>
      </p:sp>
      <p:sp>
        <p:nvSpPr>
          <p:cNvPr id="137" name="Subtitle 2">
            <a:extLst>
              <a:ext uri="{FF2B5EF4-FFF2-40B4-BE49-F238E27FC236}">
                <a16:creationId xmlns:a16="http://schemas.microsoft.com/office/drawing/2014/main" xmlns="" id="{7F6DC7F3-34A9-B44D-94E6-92025A5E02BD}"/>
              </a:ext>
            </a:extLst>
          </p:cNvPr>
          <p:cNvSpPr txBox="1">
            <a:spLocks/>
          </p:cNvSpPr>
          <p:nvPr/>
        </p:nvSpPr>
        <p:spPr>
          <a:xfrm>
            <a:off x="2969024" y="4566511"/>
            <a:ext cx="1383156" cy="18871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</a:t>
            </a:r>
          </a:p>
        </p:txBody>
      </p:sp>
      <p:sp>
        <p:nvSpPr>
          <p:cNvPr id="138" name="Subtitle 2">
            <a:extLst>
              <a:ext uri="{FF2B5EF4-FFF2-40B4-BE49-F238E27FC236}">
                <a16:creationId xmlns:a16="http://schemas.microsoft.com/office/drawing/2014/main" xmlns="" id="{FB9DBD44-9A7D-5D4A-8B78-8D115C7ECE5B}"/>
              </a:ext>
            </a:extLst>
          </p:cNvPr>
          <p:cNvSpPr txBox="1">
            <a:spLocks/>
          </p:cNvSpPr>
          <p:nvPr/>
        </p:nvSpPr>
        <p:spPr>
          <a:xfrm>
            <a:off x="2974238" y="4889224"/>
            <a:ext cx="1383156" cy="18871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Print and Digital</a:t>
            </a:r>
          </a:p>
        </p:txBody>
      </p:sp>
      <p:sp>
        <p:nvSpPr>
          <p:cNvPr id="140" name="Subtitle 2">
            <a:extLst>
              <a:ext uri="{FF2B5EF4-FFF2-40B4-BE49-F238E27FC236}">
                <a16:creationId xmlns:a16="http://schemas.microsoft.com/office/drawing/2014/main" xmlns="" id="{51B15EAB-F11C-2A46-A7E1-5FE259989BA1}"/>
              </a:ext>
            </a:extLst>
          </p:cNvPr>
          <p:cNvSpPr txBox="1">
            <a:spLocks/>
          </p:cNvSpPr>
          <p:nvPr/>
        </p:nvSpPr>
        <p:spPr>
          <a:xfrm>
            <a:off x="2969024" y="5205146"/>
            <a:ext cx="1383156" cy="193523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000" dirty="0">
                <a:latin typeface="Poppins" pitchFamily="2" charset="77"/>
                <a:cs typeface="Poppins" pitchFamily="2" charset="77"/>
              </a:rPr>
              <a:t>Administration</a:t>
            </a:r>
          </a:p>
        </p:txBody>
      </p:sp>
      <p:sp>
        <p:nvSpPr>
          <p:cNvPr id="141" name="Subtitle 2">
            <a:extLst>
              <a:ext uri="{FF2B5EF4-FFF2-40B4-BE49-F238E27FC236}">
                <a16:creationId xmlns:a16="http://schemas.microsoft.com/office/drawing/2014/main" xmlns="" id="{CA9735F5-4247-4243-B1B8-840E2E658165}"/>
              </a:ext>
            </a:extLst>
          </p:cNvPr>
          <p:cNvSpPr txBox="1">
            <a:spLocks/>
          </p:cNvSpPr>
          <p:nvPr/>
        </p:nvSpPr>
        <p:spPr>
          <a:xfrm>
            <a:off x="6576489" y="4112567"/>
            <a:ext cx="916209" cy="187752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en-ZA" sz="1000" b="1" dirty="0">
                <a:solidFill>
                  <a:schemeClr val="tx1"/>
                </a:solidFill>
                <a:cs typeface="Arial" panose="020B0604020202020204" pitchFamily="34" charset="0"/>
              </a:rPr>
              <a:t>5 418 000</a:t>
            </a:r>
          </a:p>
        </p:txBody>
      </p:sp>
      <p:sp>
        <p:nvSpPr>
          <p:cNvPr id="143" name="Subtitle 2">
            <a:extLst>
              <a:ext uri="{FF2B5EF4-FFF2-40B4-BE49-F238E27FC236}">
                <a16:creationId xmlns:a16="http://schemas.microsoft.com/office/drawing/2014/main" xmlns="" id="{7FF941AE-281A-E940-9379-9BA098135EB1}"/>
              </a:ext>
            </a:extLst>
          </p:cNvPr>
          <p:cNvSpPr txBox="1">
            <a:spLocks/>
          </p:cNvSpPr>
          <p:nvPr/>
        </p:nvSpPr>
        <p:spPr>
          <a:xfrm>
            <a:off x="6576489" y="4660869"/>
            <a:ext cx="916209" cy="18871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-</a:t>
            </a:r>
          </a:p>
        </p:txBody>
      </p:sp>
      <p:sp>
        <p:nvSpPr>
          <p:cNvPr id="144" name="Subtitle 2">
            <a:extLst>
              <a:ext uri="{FF2B5EF4-FFF2-40B4-BE49-F238E27FC236}">
                <a16:creationId xmlns:a16="http://schemas.microsoft.com/office/drawing/2014/main" xmlns="" id="{C48C2F93-79C4-FE47-8BE2-74D9E298381B}"/>
              </a:ext>
            </a:extLst>
          </p:cNvPr>
          <p:cNvSpPr txBox="1">
            <a:spLocks/>
          </p:cNvSpPr>
          <p:nvPr/>
        </p:nvSpPr>
        <p:spPr>
          <a:xfrm>
            <a:off x="6576489" y="4740752"/>
            <a:ext cx="916209" cy="577730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endParaRPr lang="en-ZA" sz="1000" dirty="0">
              <a:solidFill>
                <a:schemeClr val="tx1"/>
              </a:solidFill>
              <a:latin typeface="Lato" panose="020F0502020204030203"/>
              <a:cs typeface="Arial" panose="020B0604020202020204" pitchFamily="34" charset="0"/>
            </a:endParaRPr>
          </a:p>
          <a:p>
            <a:pPr>
              <a:lnSpc>
                <a:spcPts val="1313"/>
              </a:lnSpc>
            </a:pPr>
            <a:r>
              <a:rPr lang="en-ZA" sz="1000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2 360 124 </a:t>
            </a:r>
            <a:endParaRPr lang="en-US" sz="1000" dirty="0">
              <a:solidFill>
                <a:schemeClr val="tx1"/>
              </a:solidFill>
              <a:latin typeface="Lato" panose="020F0502020204030203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1313"/>
              </a:lnSpc>
            </a:pPr>
            <a:endParaRPr lang="en-US" sz="9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5" name="Subtitle 2">
            <a:extLst>
              <a:ext uri="{FF2B5EF4-FFF2-40B4-BE49-F238E27FC236}">
                <a16:creationId xmlns:a16="http://schemas.microsoft.com/office/drawing/2014/main" xmlns="" id="{5B50C7A9-BE7A-B74B-B5FA-CB26E395EAE0}"/>
              </a:ext>
            </a:extLst>
          </p:cNvPr>
          <p:cNvSpPr txBox="1">
            <a:spLocks/>
          </p:cNvSpPr>
          <p:nvPr/>
        </p:nvSpPr>
        <p:spPr>
          <a:xfrm>
            <a:off x="6576489" y="5172004"/>
            <a:ext cx="884571" cy="380240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ZA" sz="1000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3 057 876 </a:t>
            </a:r>
            <a:endParaRPr lang="en-US" sz="1000" dirty="0">
              <a:solidFill>
                <a:schemeClr val="tx1"/>
              </a:solidFill>
              <a:latin typeface="Lato" panose="020F0502020204030203"/>
            </a:endParaRPr>
          </a:p>
          <a:p>
            <a:pPr>
              <a:lnSpc>
                <a:spcPts val="1313"/>
              </a:lnSpc>
            </a:pPr>
            <a:endParaRPr lang="en-US" sz="9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xmlns="" id="{F177C718-85A9-724C-A146-B6D893E52FB4}"/>
              </a:ext>
            </a:extLst>
          </p:cNvPr>
          <p:cNvSpPr/>
          <p:nvPr/>
        </p:nvSpPr>
        <p:spPr>
          <a:xfrm>
            <a:off x="7547576" y="3688274"/>
            <a:ext cx="1025966" cy="380973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xmlns="" id="{9D1A6CB4-D0FE-AD46-820D-D45313F50497}"/>
              </a:ext>
            </a:extLst>
          </p:cNvPr>
          <p:cNvSpPr/>
          <p:nvPr/>
        </p:nvSpPr>
        <p:spPr>
          <a:xfrm>
            <a:off x="7547576" y="4069247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xmlns="" id="{A59B81C1-24D6-1E46-BC13-70A7E0C3AF82}"/>
              </a:ext>
            </a:extLst>
          </p:cNvPr>
          <p:cNvSpPr/>
          <p:nvPr/>
        </p:nvSpPr>
        <p:spPr>
          <a:xfrm>
            <a:off x="7547576" y="4343638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50 395 311</a:t>
            </a:r>
            <a:endParaRPr lang="en-US" sz="1000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xmlns="" id="{1B53D2BF-75C4-1343-9C02-14F19D4B780E}"/>
              </a:ext>
            </a:extLst>
          </p:cNvPr>
          <p:cNvSpPr/>
          <p:nvPr/>
        </p:nvSpPr>
        <p:spPr>
          <a:xfrm>
            <a:off x="7547576" y="4618030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xmlns="" id="{82E2B5A2-DCAF-9D4B-8CB6-EA9EBA510EEF}"/>
              </a:ext>
            </a:extLst>
          </p:cNvPr>
          <p:cNvSpPr/>
          <p:nvPr/>
        </p:nvSpPr>
        <p:spPr>
          <a:xfrm>
            <a:off x="7547576" y="4892421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xmlns="" id="{B43E1524-669E-9343-BD66-1A102D67DCD5}"/>
              </a:ext>
            </a:extLst>
          </p:cNvPr>
          <p:cNvSpPr/>
          <p:nvPr/>
        </p:nvSpPr>
        <p:spPr>
          <a:xfrm>
            <a:off x="7571828" y="5192146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6F2C8B38-4491-F949-A7ED-E3476DA7AE58}"/>
              </a:ext>
            </a:extLst>
          </p:cNvPr>
          <p:cNvSpPr txBox="1"/>
          <p:nvPr/>
        </p:nvSpPr>
        <p:spPr>
          <a:xfrm>
            <a:off x="7813538" y="3755650"/>
            <a:ext cx="494046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Lato Light" panose="020F0502020204030203" pitchFamily="34" charset="0"/>
              </a:rPr>
              <a:t>Total</a:t>
            </a:r>
          </a:p>
        </p:txBody>
      </p:sp>
      <p:sp>
        <p:nvSpPr>
          <p:cNvPr id="155" name="Subtitle 2">
            <a:extLst>
              <a:ext uri="{FF2B5EF4-FFF2-40B4-BE49-F238E27FC236}">
                <a16:creationId xmlns:a16="http://schemas.microsoft.com/office/drawing/2014/main" xmlns="" id="{BAC1ADCE-CE82-6343-8BCF-339E48AE8B67}"/>
              </a:ext>
            </a:extLst>
          </p:cNvPr>
          <p:cNvSpPr txBox="1">
            <a:spLocks/>
          </p:cNvSpPr>
          <p:nvPr/>
        </p:nvSpPr>
        <p:spPr>
          <a:xfrm>
            <a:off x="7602455" y="4112567"/>
            <a:ext cx="916209" cy="187752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en-ZA" sz="1000" b="1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94 840 000</a:t>
            </a:r>
          </a:p>
        </p:txBody>
      </p:sp>
      <p:sp>
        <p:nvSpPr>
          <p:cNvPr id="157" name="Subtitle 2">
            <a:extLst>
              <a:ext uri="{FF2B5EF4-FFF2-40B4-BE49-F238E27FC236}">
                <a16:creationId xmlns:a16="http://schemas.microsoft.com/office/drawing/2014/main" xmlns="" id="{4097C595-8178-AC45-90E9-3D9EDC2FEC6C}"/>
              </a:ext>
            </a:extLst>
          </p:cNvPr>
          <p:cNvSpPr txBox="1">
            <a:spLocks/>
          </p:cNvSpPr>
          <p:nvPr/>
        </p:nvSpPr>
        <p:spPr>
          <a:xfrm>
            <a:off x="7602455" y="4661350"/>
            <a:ext cx="916209" cy="187752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en-ZA" sz="1000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3 789 740 </a:t>
            </a:r>
          </a:p>
        </p:txBody>
      </p:sp>
      <p:sp>
        <p:nvSpPr>
          <p:cNvPr id="158" name="Subtitle 2">
            <a:extLst>
              <a:ext uri="{FF2B5EF4-FFF2-40B4-BE49-F238E27FC236}">
                <a16:creationId xmlns:a16="http://schemas.microsoft.com/office/drawing/2014/main" xmlns="" id="{495FF48A-331A-7C4E-B7AA-B6D4A28D9846}"/>
              </a:ext>
            </a:extLst>
          </p:cNvPr>
          <p:cNvSpPr txBox="1">
            <a:spLocks/>
          </p:cNvSpPr>
          <p:nvPr/>
        </p:nvSpPr>
        <p:spPr>
          <a:xfrm>
            <a:off x="7602455" y="4935741"/>
            <a:ext cx="916209" cy="187752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en-ZA" sz="1000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5 628 651 </a:t>
            </a:r>
          </a:p>
        </p:txBody>
      </p:sp>
      <p:sp>
        <p:nvSpPr>
          <p:cNvPr id="159" name="Subtitle 2">
            <a:extLst>
              <a:ext uri="{FF2B5EF4-FFF2-40B4-BE49-F238E27FC236}">
                <a16:creationId xmlns:a16="http://schemas.microsoft.com/office/drawing/2014/main" xmlns="" id="{8893A3A8-63A8-F44C-98A6-51181BCC3735}"/>
              </a:ext>
            </a:extLst>
          </p:cNvPr>
          <p:cNvSpPr txBox="1">
            <a:spLocks/>
          </p:cNvSpPr>
          <p:nvPr/>
        </p:nvSpPr>
        <p:spPr>
          <a:xfrm>
            <a:off x="7602455" y="5016683"/>
            <a:ext cx="916209" cy="574653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endParaRPr lang="en-ZA" sz="900" dirty="0">
              <a:solidFill>
                <a:schemeClr val="tx1"/>
              </a:solidFill>
              <a:latin typeface="Lato" panose="020F0502020204030203"/>
              <a:cs typeface="Arial" panose="020B0604020202020204" pitchFamily="34" charset="0"/>
            </a:endParaRPr>
          </a:p>
          <a:p>
            <a:pPr>
              <a:lnSpc>
                <a:spcPts val="1313"/>
              </a:lnSpc>
            </a:pPr>
            <a:r>
              <a:rPr lang="en-ZA" sz="1000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35 026 088 </a:t>
            </a:r>
          </a:p>
          <a:p>
            <a:pPr>
              <a:lnSpc>
                <a:spcPts val="1313"/>
              </a:lnSpc>
            </a:pPr>
            <a:endParaRPr lang="en-US" sz="9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xmlns="" id="{70AFB620-CD9A-E445-A2A3-ACB9E6457D13}"/>
              </a:ext>
            </a:extLst>
          </p:cNvPr>
          <p:cNvGrpSpPr/>
          <p:nvPr/>
        </p:nvGrpSpPr>
        <p:grpSpPr>
          <a:xfrm>
            <a:off x="7461060" y="1675758"/>
            <a:ext cx="1152912" cy="1152912"/>
            <a:chOff x="4256021" y="9296400"/>
            <a:chExt cx="3073631" cy="3073631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xmlns="" id="{823D6175-68DF-3246-A477-684E99693E16}"/>
                </a:ext>
              </a:extLst>
            </p:cNvPr>
            <p:cNvSpPr/>
            <p:nvPr/>
          </p:nvSpPr>
          <p:spPr>
            <a:xfrm>
              <a:off x="4256021" y="9296400"/>
              <a:ext cx="3073631" cy="307363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>
                <a:latin typeface="Lato Light" panose="020F0502020204030203" pitchFamily="34" charset="0"/>
              </a:endParaRPr>
            </a:p>
          </p:txBody>
        </p:sp>
        <p:sp>
          <p:nvSpPr>
            <p:cNvPr id="162" name="Freeform 728">
              <a:extLst>
                <a:ext uri="{FF2B5EF4-FFF2-40B4-BE49-F238E27FC236}">
                  <a16:creationId xmlns:a16="http://schemas.microsoft.com/office/drawing/2014/main" xmlns="" id="{942DFFC2-8C18-7845-ABDB-B523AB752E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85765" y="10424133"/>
              <a:ext cx="1214144" cy="818164"/>
            </a:xfrm>
            <a:custGeom>
              <a:avLst/>
              <a:gdLst>
                <a:gd name="T0" fmla="*/ 3241789 w 194902"/>
                <a:gd name="T1" fmla="*/ 1898276 h 131404"/>
                <a:gd name="T2" fmla="*/ 3057890 w 194902"/>
                <a:gd name="T3" fmla="*/ 1975987 h 131404"/>
                <a:gd name="T4" fmla="*/ 3016213 w 194902"/>
                <a:gd name="T5" fmla="*/ 2074988 h 131404"/>
                <a:gd name="T6" fmla="*/ 3241789 w 194902"/>
                <a:gd name="T7" fmla="*/ 2074988 h 131404"/>
                <a:gd name="T8" fmla="*/ 360198 w 194902"/>
                <a:gd name="T9" fmla="*/ 1897926 h 131404"/>
                <a:gd name="T10" fmla="*/ 360198 w 194902"/>
                <a:gd name="T11" fmla="*/ 2074988 h 131404"/>
                <a:gd name="T12" fmla="*/ 587397 w 194902"/>
                <a:gd name="T13" fmla="*/ 2074988 h 131404"/>
                <a:gd name="T14" fmla="*/ 546630 w 194902"/>
                <a:gd name="T15" fmla="*/ 1975987 h 131404"/>
                <a:gd name="T16" fmla="*/ 1812398 w 194902"/>
                <a:gd name="T17" fmla="*/ 1062543 h 131404"/>
                <a:gd name="T18" fmla="*/ 1647360 w 194902"/>
                <a:gd name="T19" fmla="*/ 1234491 h 131404"/>
                <a:gd name="T20" fmla="*/ 1812398 w 194902"/>
                <a:gd name="T21" fmla="*/ 1399833 h 131404"/>
                <a:gd name="T22" fmla="*/ 1984031 w 194902"/>
                <a:gd name="T23" fmla="*/ 1234491 h 131404"/>
                <a:gd name="T24" fmla="*/ 1812398 w 194902"/>
                <a:gd name="T25" fmla="*/ 1062543 h 131404"/>
                <a:gd name="T26" fmla="*/ 1812398 w 194902"/>
                <a:gd name="T27" fmla="*/ 705428 h 131404"/>
                <a:gd name="T28" fmla="*/ 2340491 w 194902"/>
                <a:gd name="T29" fmla="*/ 1234491 h 131404"/>
                <a:gd name="T30" fmla="*/ 1812398 w 194902"/>
                <a:gd name="T31" fmla="*/ 1756955 h 131404"/>
                <a:gd name="T32" fmla="*/ 1290904 w 194902"/>
                <a:gd name="T33" fmla="*/ 1234491 h 131404"/>
                <a:gd name="T34" fmla="*/ 1812398 w 194902"/>
                <a:gd name="T35" fmla="*/ 705428 h 131404"/>
                <a:gd name="T36" fmla="*/ 3003869 w 194902"/>
                <a:gd name="T37" fmla="*/ 357988 h 131404"/>
                <a:gd name="T38" fmla="*/ 3057890 w 194902"/>
                <a:gd name="T39" fmla="*/ 486335 h 131404"/>
                <a:gd name="T40" fmla="*/ 3241789 w 194902"/>
                <a:gd name="T41" fmla="*/ 564023 h 131404"/>
                <a:gd name="T42" fmla="*/ 3241789 w 194902"/>
                <a:gd name="T43" fmla="*/ 357988 h 131404"/>
                <a:gd name="T44" fmla="*/ 959111 w 194902"/>
                <a:gd name="T45" fmla="*/ 357988 h 131404"/>
                <a:gd name="T46" fmla="*/ 801319 w 194902"/>
                <a:gd name="T47" fmla="*/ 741469 h 131404"/>
                <a:gd name="T48" fmla="*/ 360198 w 194902"/>
                <a:gd name="T49" fmla="*/ 924869 h 131404"/>
                <a:gd name="T50" fmla="*/ 360198 w 194902"/>
                <a:gd name="T51" fmla="*/ 1537437 h 131404"/>
                <a:gd name="T52" fmla="*/ 801319 w 194902"/>
                <a:gd name="T53" fmla="*/ 1720826 h 131404"/>
                <a:gd name="T54" fmla="*/ 947042 w 194902"/>
                <a:gd name="T55" fmla="*/ 2074988 h 131404"/>
                <a:gd name="T56" fmla="*/ 2655814 w 194902"/>
                <a:gd name="T57" fmla="*/ 2074988 h 131404"/>
                <a:gd name="T58" fmla="*/ 2803201 w 194902"/>
                <a:gd name="T59" fmla="*/ 1720826 h 131404"/>
                <a:gd name="T60" fmla="*/ 3241789 w 194902"/>
                <a:gd name="T61" fmla="*/ 1537627 h 131404"/>
                <a:gd name="T62" fmla="*/ 3241789 w 194902"/>
                <a:gd name="T63" fmla="*/ 924678 h 131404"/>
                <a:gd name="T64" fmla="*/ 2803201 w 194902"/>
                <a:gd name="T65" fmla="*/ 741469 h 131404"/>
                <a:gd name="T66" fmla="*/ 2643596 w 194902"/>
                <a:gd name="T67" fmla="*/ 357988 h 131404"/>
                <a:gd name="T68" fmla="*/ 360198 w 194902"/>
                <a:gd name="T69" fmla="*/ 357988 h 131404"/>
                <a:gd name="T70" fmla="*/ 360198 w 194902"/>
                <a:gd name="T71" fmla="*/ 564379 h 131404"/>
                <a:gd name="T72" fmla="*/ 546630 w 194902"/>
                <a:gd name="T73" fmla="*/ 486335 h 131404"/>
                <a:gd name="T74" fmla="*/ 599490 w 194902"/>
                <a:gd name="T75" fmla="*/ 357988 h 131404"/>
                <a:gd name="T76" fmla="*/ 180094 w 194902"/>
                <a:gd name="T77" fmla="*/ 0 h 131404"/>
                <a:gd name="T78" fmla="*/ 3421894 w 194902"/>
                <a:gd name="T79" fmla="*/ 0 h 131404"/>
                <a:gd name="T80" fmla="*/ 3601991 w 194902"/>
                <a:gd name="T81" fmla="*/ 178986 h 131404"/>
                <a:gd name="T82" fmla="*/ 3601991 w 194902"/>
                <a:gd name="T83" fmla="*/ 2253974 h 131404"/>
                <a:gd name="T84" fmla="*/ 3421894 w 194902"/>
                <a:gd name="T85" fmla="*/ 2432956 h 131404"/>
                <a:gd name="T86" fmla="*/ 180094 w 194902"/>
                <a:gd name="T87" fmla="*/ 2432956 h 131404"/>
                <a:gd name="T88" fmla="*/ 0 w 194902"/>
                <a:gd name="T89" fmla="*/ 2253974 h 131404"/>
                <a:gd name="T90" fmla="*/ 0 w 194902"/>
                <a:gd name="T91" fmla="*/ 178986 h 131404"/>
                <a:gd name="T92" fmla="*/ 180094 w 194902"/>
                <a:gd name="T93" fmla="*/ 0 h 1314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94902" h="131404">
                  <a:moveTo>
                    <a:pt x="175412" y="102526"/>
                  </a:moveTo>
                  <a:lnTo>
                    <a:pt x="165461" y="106723"/>
                  </a:lnTo>
                  <a:lnTo>
                    <a:pt x="163206" y="112070"/>
                  </a:lnTo>
                  <a:lnTo>
                    <a:pt x="175412" y="112070"/>
                  </a:lnTo>
                  <a:lnTo>
                    <a:pt x="175412" y="102526"/>
                  </a:lnTo>
                  <a:close/>
                  <a:moveTo>
                    <a:pt x="19490" y="102507"/>
                  </a:moveTo>
                  <a:lnTo>
                    <a:pt x="19490" y="112070"/>
                  </a:lnTo>
                  <a:lnTo>
                    <a:pt x="31784" y="112070"/>
                  </a:lnTo>
                  <a:lnTo>
                    <a:pt x="29578" y="106723"/>
                  </a:lnTo>
                  <a:lnTo>
                    <a:pt x="19490" y="102507"/>
                  </a:lnTo>
                  <a:close/>
                  <a:moveTo>
                    <a:pt x="98068" y="57388"/>
                  </a:moveTo>
                  <a:cubicBezTo>
                    <a:pt x="93067" y="57388"/>
                    <a:pt x="89138" y="61317"/>
                    <a:pt x="89138" y="66675"/>
                  </a:cubicBezTo>
                  <a:cubicBezTo>
                    <a:pt x="89138" y="71676"/>
                    <a:pt x="93067" y="75605"/>
                    <a:pt x="98068" y="75605"/>
                  </a:cubicBezTo>
                  <a:cubicBezTo>
                    <a:pt x="103069" y="75605"/>
                    <a:pt x="107355" y="71676"/>
                    <a:pt x="107355" y="66675"/>
                  </a:cubicBezTo>
                  <a:cubicBezTo>
                    <a:pt x="107355" y="61317"/>
                    <a:pt x="103069" y="57388"/>
                    <a:pt x="98068" y="57388"/>
                  </a:cubicBezTo>
                  <a:close/>
                  <a:moveTo>
                    <a:pt x="98068" y="38100"/>
                  </a:moveTo>
                  <a:cubicBezTo>
                    <a:pt x="113784" y="38100"/>
                    <a:pt x="126643" y="50602"/>
                    <a:pt x="126643" y="66675"/>
                  </a:cubicBezTo>
                  <a:cubicBezTo>
                    <a:pt x="126643" y="82391"/>
                    <a:pt x="113784" y="94893"/>
                    <a:pt x="98068" y="94893"/>
                  </a:cubicBezTo>
                  <a:cubicBezTo>
                    <a:pt x="82352" y="94893"/>
                    <a:pt x="69850" y="82391"/>
                    <a:pt x="69850" y="66675"/>
                  </a:cubicBezTo>
                  <a:cubicBezTo>
                    <a:pt x="69850" y="50602"/>
                    <a:pt x="82352" y="38100"/>
                    <a:pt x="98068" y="38100"/>
                  </a:cubicBezTo>
                  <a:close/>
                  <a:moveTo>
                    <a:pt x="162538" y="19335"/>
                  </a:moveTo>
                  <a:lnTo>
                    <a:pt x="165461" y="26267"/>
                  </a:lnTo>
                  <a:lnTo>
                    <a:pt x="175412" y="30463"/>
                  </a:lnTo>
                  <a:lnTo>
                    <a:pt x="175412" y="19335"/>
                  </a:lnTo>
                  <a:lnTo>
                    <a:pt x="162538" y="19335"/>
                  </a:lnTo>
                  <a:close/>
                  <a:moveTo>
                    <a:pt x="51897" y="19335"/>
                  </a:moveTo>
                  <a:lnTo>
                    <a:pt x="43359" y="40047"/>
                  </a:lnTo>
                  <a:lnTo>
                    <a:pt x="19490" y="49952"/>
                  </a:lnTo>
                  <a:lnTo>
                    <a:pt x="19490" y="83037"/>
                  </a:lnTo>
                  <a:lnTo>
                    <a:pt x="43359" y="92942"/>
                  </a:lnTo>
                  <a:lnTo>
                    <a:pt x="51244" y="112070"/>
                  </a:lnTo>
                  <a:lnTo>
                    <a:pt x="143705" y="112070"/>
                  </a:lnTo>
                  <a:lnTo>
                    <a:pt x="151680" y="92942"/>
                  </a:lnTo>
                  <a:lnTo>
                    <a:pt x="175412" y="83047"/>
                  </a:lnTo>
                  <a:lnTo>
                    <a:pt x="175412" y="49942"/>
                  </a:lnTo>
                  <a:lnTo>
                    <a:pt x="151680" y="40047"/>
                  </a:lnTo>
                  <a:lnTo>
                    <a:pt x="143044" y="19335"/>
                  </a:lnTo>
                  <a:lnTo>
                    <a:pt x="51897" y="19335"/>
                  </a:lnTo>
                  <a:close/>
                  <a:moveTo>
                    <a:pt x="19490" y="19335"/>
                  </a:moveTo>
                  <a:lnTo>
                    <a:pt x="19490" y="30482"/>
                  </a:lnTo>
                  <a:lnTo>
                    <a:pt x="29578" y="26267"/>
                  </a:lnTo>
                  <a:lnTo>
                    <a:pt x="32438" y="19335"/>
                  </a:lnTo>
                  <a:lnTo>
                    <a:pt x="19490" y="19335"/>
                  </a:lnTo>
                  <a:close/>
                  <a:moveTo>
                    <a:pt x="9745" y="0"/>
                  </a:moveTo>
                  <a:lnTo>
                    <a:pt x="185157" y="0"/>
                  </a:lnTo>
                  <a:cubicBezTo>
                    <a:pt x="190571" y="0"/>
                    <a:pt x="194902" y="4297"/>
                    <a:pt x="194902" y="9667"/>
                  </a:cubicBezTo>
                  <a:lnTo>
                    <a:pt x="194902" y="121737"/>
                  </a:lnTo>
                  <a:cubicBezTo>
                    <a:pt x="194902" y="127108"/>
                    <a:pt x="190571" y="131404"/>
                    <a:pt x="185157" y="131404"/>
                  </a:cubicBezTo>
                  <a:lnTo>
                    <a:pt x="9745" y="131404"/>
                  </a:lnTo>
                  <a:cubicBezTo>
                    <a:pt x="4331" y="131404"/>
                    <a:pt x="0" y="127108"/>
                    <a:pt x="0" y="121737"/>
                  </a:cubicBezTo>
                  <a:lnTo>
                    <a:pt x="0" y="9667"/>
                  </a:lnTo>
                  <a:cubicBezTo>
                    <a:pt x="0" y="4297"/>
                    <a:pt x="4331" y="0"/>
                    <a:pt x="97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endParaRPr lang="en-US" sz="675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64" name="Oval 163">
            <a:extLst>
              <a:ext uri="{FF2B5EF4-FFF2-40B4-BE49-F238E27FC236}">
                <a16:creationId xmlns:a16="http://schemas.microsoft.com/office/drawing/2014/main" xmlns="" id="{4FD53458-8FE8-E043-9B6A-E4D09EA59F18}"/>
              </a:ext>
            </a:extLst>
          </p:cNvPr>
          <p:cNvSpPr/>
          <p:nvPr/>
        </p:nvSpPr>
        <p:spPr>
          <a:xfrm>
            <a:off x="1470605" y="3923583"/>
            <a:ext cx="1152912" cy="11529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Lato Light" panose="020F0502020204030203" pitchFamily="34" charset="0"/>
              </a:rPr>
              <a:t> Sources of Funding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114EA6C4-0BCD-44F3-B17D-FC558A925473}"/>
              </a:ext>
            </a:extLst>
          </p:cNvPr>
          <p:cNvSpPr/>
          <p:nvPr/>
        </p:nvSpPr>
        <p:spPr>
          <a:xfrm>
            <a:off x="4194567" y="1828401"/>
            <a:ext cx="1025966" cy="380973"/>
          </a:xfrm>
          <a:prstGeom prst="rect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1082B981-C7CA-4037-936C-D5944207C1AD}"/>
              </a:ext>
            </a:extLst>
          </p:cNvPr>
          <p:cNvSpPr txBox="1"/>
          <p:nvPr/>
        </p:nvSpPr>
        <p:spPr>
          <a:xfrm>
            <a:off x="4388669" y="1802887"/>
            <a:ext cx="63350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2022/23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(R 000)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AFD27B43-29C1-4595-8CBA-ACBBA5DA2717}"/>
              </a:ext>
            </a:extLst>
          </p:cNvPr>
          <p:cNvSpPr/>
          <p:nvPr/>
        </p:nvSpPr>
        <p:spPr>
          <a:xfrm>
            <a:off x="5222661" y="1828401"/>
            <a:ext cx="1025966" cy="380973"/>
          </a:xfrm>
          <a:prstGeom prst="rect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9319EC65-25D6-465F-AC54-34BD03B79FDF}"/>
              </a:ext>
            </a:extLst>
          </p:cNvPr>
          <p:cNvSpPr txBox="1"/>
          <p:nvPr/>
        </p:nvSpPr>
        <p:spPr>
          <a:xfrm>
            <a:off x="5358336" y="1818833"/>
            <a:ext cx="63350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2023/24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(R 000)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B4C78FCC-E190-453B-8679-6A64ABDB171B}"/>
              </a:ext>
            </a:extLst>
          </p:cNvPr>
          <p:cNvSpPr txBox="1"/>
          <p:nvPr/>
        </p:nvSpPr>
        <p:spPr>
          <a:xfrm>
            <a:off x="6231261" y="1970663"/>
            <a:ext cx="580608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2022/23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5832791F-91A5-441C-9D72-DBD4366A21B3}"/>
              </a:ext>
            </a:extLst>
          </p:cNvPr>
          <p:cNvSpPr/>
          <p:nvPr/>
        </p:nvSpPr>
        <p:spPr>
          <a:xfrm>
            <a:off x="6248627" y="1828401"/>
            <a:ext cx="1025966" cy="380973"/>
          </a:xfrm>
          <a:prstGeom prst="rect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8A8068C3-5EC4-418A-832F-ED414B04BF77}"/>
              </a:ext>
            </a:extLst>
          </p:cNvPr>
          <p:cNvSpPr txBox="1"/>
          <p:nvPr/>
        </p:nvSpPr>
        <p:spPr>
          <a:xfrm>
            <a:off x="6388121" y="1826256"/>
            <a:ext cx="63350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2024/25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(R 000)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F91B3526-CA9E-49CB-8822-BCD1CD1D1D4D}"/>
              </a:ext>
            </a:extLst>
          </p:cNvPr>
          <p:cNvSpPr/>
          <p:nvPr/>
        </p:nvSpPr>
        <p:spPr>
          <a:xfrm>
            <a:off x="4192440" y="2456154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56 280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F97DE7F1-3192-40B7-8FD8-11743E153E50}"/>
              </a:ext>
            </a:extLst>
          </p:cNvPr>
          <p:cNvSpPr/>
          <p:nvPr/>
        </p:nvSpPr>
        <p:spPr>
          <a:xfrm>
            <a:off x="4192410" y="2736610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36 528 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778E6EAD-3534-4BCB-8731-1CBB910D34AC}"/>
              </a:ext>
            </a:extLst>
          </p:cNvPr>
          <p:cNvSpPr/>
          <p:nvPr/>
        </p:nvSpPr>
        <p:spPr>
          <a:xfrm>
            <a:off x="4199980" y="3020614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6 628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xmlns="" id="{B6498772-F35F-4E5D-B8E4-4E29FC875D78}"/>
              </a:ext>
            </a:extLst>
          </p:cNvPr>
          <p:cNvSpPr/>
          <p:nvPr/>
        </p:nvSpPr>
        <p:spPr>
          <a:xfrm>
            <a:off x="4192440" y="2217280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98 077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xmlns="" id="{A4186E9C-C4EC-4694-AED5-D1765EDB57AF}"/>
              </a:ext>
            </a:extLst>
          </p:cNvPr>
          <p:cNvSpPr/>
          <p:nvPr/>
        </p:nvSpPr>
        <p:spPr>
          <a:xfrm>
            <a:off x="5204843" y="3001833"/>
            <a:ext cx="1025966" cy="291716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3 688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xmlns="" id="{54F5FE93-CE38-426F-A31D-A153EFD55CDC}"/>
              </a:ext>
            </a:extLst>
          </p:cNvPr>
          <p:cNvSpPr/>
          <p:nvPr/>
        </p:nvSpPr>
        <p:spPr>
          <a:xfrm>
            <a:off x="5204843" y="2475081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56 426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xmlns="" id="{901A257D-491B-4449-982D-CEE5D7AA72F3}"/>
              </a:ext>
            </a:extLst>
          </p:cNvPr>
          <p:cNvSpPr/>
          <p:nvPr/>
        </p:nvSpPr>
        <p:spPr>
          <a:xfrm>
            <a:off x="5205295" y="2239336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98 107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xmlns="" id="{ABE231E4-C0F0-415A-8137-7B6BCE82191F}"/>
              </a:ext>
            </a:extLst>
          </p:cNvPr>
          <p:cNvSpPr/>
          <p:nvPr/>
        </p:nvSpPr>
        <p:spPr>
          <a:xfrm>
            <a:off x="6236007" y="3044966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2 582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xmlns="" id="{0D51DFFA-7A94-4B89-B133-7D53100BD576}"/>
              </a:ext>
            </a:extLst>
          </p:cNvPr>
          <p:cNvSpPr/>
          <p:nvPr/>
        </p:nvSpPr>
        <p:spPr>
          <a:xfrm>
            <a:off x="6236007" y="2755987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39 515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xmlns="" id="{F159289D-0E57-4F03-B152-B53E1417BFB0}"/>
              </a:ext>
            </a:extLst>
          </p:cNvPr>
          <p:cNvSpPr/>
          <p:nvPr/>
        </p:nvSpPr>
        <p:spPr>
          <a:xfrm>
            <a:off x="6233581" y="2471857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56 576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xmlns="" id="{3A2B66C9-7DFF-4A28-A24F-7CBE40F0194D}"/>
              </a:ext>
            </a:extLst>
          </p:cNvPr>
          <p:cNvSpPr/>
          <p:nvPr/>
        </p:nvSpPr>
        <p:spPr>
          <a:xfrm>
            <a:off x="6236007" y="2272018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98  673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xmlns="" id="{3E864BB6-A28D-480B-B66A-A6CECA859E12}"/>
              </a:ext>
            </a:extLst>
          </p:cNvPr>
          <p:cNvSpPr/>
          <p:nvPr/>
        </p:nvSpPr>
        <p:spPr>
          <a:xfrm>
            <a:off x="5200722" y="2728427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37 992</a:t>
            </a:r>
          </a:p>
        </p:txBody>
      </p:sp>
      <p:sp>
        <p:nvSpPr>
          <p:cNvPr id="182" name="Freeform 12">
            <a:extLst>
              <a:ext uri="{FF2B5EF4-FFF2-40B4-BE49-F238E27FC236}">
                <a16:creationId xmlns:a16="http://schemas.microsoft.com/office/drawing/2014/main" xmlns="" id="{6C7CFD1C-B87E-486A-B77A-9A91E9C4AA81}"/>
              </a:ext>
            </a:extLst>
          </p:cNvPr>
          <p:cNvSpPr/>
          <p:nvPr/>
        </p:nvSpPr>
        <p:spPr>
          <a:xfrm>
            <a:off x="5494672" y="1398931"/>
            <a:ext cx="1826894" cy="387449"/>
          </a:xfrm>
          <a:custGeom>
            <a:avLst/>
            <a:gdLst>
              <a:gd name="connsiteX0" fmla="*/ 2706907 w 5413814"/>
              <a:gd name="connsiteY0" fmla="*/ 0 h 1955632"/>
              <a:gd name="connsiteX1" fmla="*/ 5413814 w 5413814"/>
              <a:gd name="connsiteY1" fmla="*/ 507832 h 1955632"/>
              <a:gd name="connsiteX2" fmla="*/ 5413814 w 5413814"/>
              <a:gd name="connsiteY2" fmla="*/ 1955632 h 1955632"/>
              <a:gd name="connsiteX3" fmla="*/ 0 w 5413814"/>
              <a:gd name="connsiteY3" fmla="*/ 1955632 h 1955632"/>
              <a:gd name="connsiteX4" fmla="*/ 0 w 5413814"/>
              <a:gd name="connsiteY4" fmla="*/ 507832 h 1955632"/>
              <a:gd name="connsiteX5" fmla="*/ 2706907 w 5413814"/>
              <a:gd name="connsiteY5" fmla="*/ 0 h 195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3814" h="1955632">
                <a:moveTo>
                  <a:pt x="2706907" y="0"/>
                </a:moveTo>
                <a:cubicBezTo>
                  <a:pt x="4201890" y="0"/>
                  <a:pt x="5413814" y="227364"/>
                  <a:pt x="5413814" y="507832"/>
                </a:cubicBezTo>
                <a:lnTo>
                  <a:pt x="5413814" y="1955632"/>
                </a:lnTo>
                <a:lnTo>
                  <a:pt x="0" y="1955632"/>
                </a:lnTo>
                <a:lnTo>
                  <a:pt x="0" y="507832"/>
                </a:lnTo>
                <a:cubicBezTo>
                  <a:pt x="0" y="227364"/>
                  <a:pt x="1211924" y="0"/>
                  <a:pt x="2706907" y="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Lato Light" panose="020F0502020204030203" pitchFamily="34" charset="0"/>
              </a:rPr>
              <a:t>Projected</a:t>
            </a:r>
          </a:p>
        </p:txBody>
      </p:sp>
      <p:sp>
        <p:nvSpPr>
          <p:cNvPr id="183" name="Freeform 12">
            <a:extLst>
              <a:ext uri="{FF2B5EF4-FFF2-40B4-BE49-F238E27FC236}">
                <a16:creationId xmlns:a16="http://schemas.microsoft.com/office/drawing/2014/main" xmlns="" id="{E8135BDF-91D9-4A46-A9C0-8D3DCE541782}"/>
              </a:ext>
            </a:extLst>
          </p:cNvPr>
          <p:cNvSpPr/>
          <p:nvPr/>
        </p:nvSpPr>
        <p:spPr>
          <a:xfrm>
            <a:off x="3641074" y="1411544"/>
            <a:ext cx="1826894" cy="387449"/>
          </a:xfrm>
          <a:custGeom>
            <a:avLst/>
            <a:gdLst>
              <a:gd name="connsiteX0" fmla="*/ 2706907 w 5413814"/>
              <a:gd name="connsiteY0" fmla="*/ 0 h 1955632"/>
              <a:gd name="connsiteX1" fmla="*/ 5413814 w 5413814"/>
              <a:gd name="connsiteY1" fmla="*/ 507832 h 1955632"/>
              <a:gd name="connsiteX2" fmla="*/ 5413814 w 5413814"/>
              <a:gd name="connsiteY2" fmla="*/ 1955632 h 1955632"/>
              <a:gd name="connsiteX3" fmla="*/ 0 w 5413814"/>
              <a:gd name="connsiteY3" fmla="*/ 1955632 h 1955632"/>
              <a:gd name="connsiteX4" fmla="*/ 0 w 5413814"/>
              <a:gd name="connsiteY4" fmla="*/ 507832 h 1955632"/>
              <a:gd name="connsiteX5" fmla="*/ 2706907 w 5413814"/>
              <a:gd name="connsiteY5" fmla="*/ 0 h 195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3814" h="1955632">
                <a:moveTo>
                  <a:pt x="2706907" y="0"/>
                </a:moveTo>
                <a:cubicBezTo>
                  <a:pt x="4201890" y="0"/>
                  <a:pt x="5413814" y="227364"/>
                  <a:pt x="5413814" y="507832"/>
                </a:cubicBezTo>
                <a:lnTo>
                  <a:pt x="5413814" y="1955632"/>
                </a:lnTo>
                <a:lnTo>
                  <a:pt x="0" y="1955632"/>
                </a:lnTo>
                <a:lnTo>
                  <a:pt x="0" y="507832"/>
                </a:lnTo>
                <a:cubicBezTo>
                  <a:pt x="0" y="227364"/>
                  <a:pt x="1211924" y="0"/>
                  <a:pt x="2706907" y="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Lato Light" panose="020F0502020204030203" pitchFamily="34" charset="0"/>
              </a:rPr>
              <a:t>Projected</a:t>
            </a:r>
          </a:p>
        </p:txBody>
      </p:sp>
      <p:sp>
        <p:nvSpPr>
          <p:cNvPr id="184" name="Freeform 12">
            <a:extLst>
              <a:ext uri="{FF2B5EF4-FFF2-40B4-BE49-F238E27FC236}">
                <a16:creationId xmlns:a16="http://schemas.microsoft.com/office/drawing/2014/main" xmlns="" id="{25288A86-DF5A-4866-AA02-106798CD910A}"/>
              </a:ext>
            </a:extLst>
          </p:cNvPr>
          <p:cNvSpPr/>
          <p:nvPr/>
        </p:nvSpPr>
        <p:spPr>
          <a:xfrm>
            <a:off x="1757166" y="1410914"/>
            <a:ext cx="1826894" cy="387449"/>
          </a:xfrm>
          <a:custGeom>
            <a:avLst/>
            <a:gdLst>
              <a:gd name="connsiteX0" fmla="*/ 2706907 w 5413814"/>
              <a:gd name="connsiteY0" fmla="*/ 0 h 1955632"/>
              <a:gd name="connsiteX1" fmla="*/ 5413814 w 5413814"/>
              <a:gd name="connsiteY1" fmla="*/ 507832 h 1955632"/>
              <a:gd name="connsiteX2" fmla="*/ 5413814 w 5413814"/>
              <a:gd name="connsiteY2" fmla="*/ 1955632 h 1955632"/>
              <a:gd name="connsiteX3" fmla="*/ 0 w 5413814"/>
              <a:gd name="connsiteY3" fmla="*/ 1955632 h 1955632"/>
              <a:gd name="connsiteX4" fmla="*/ 0 w 5413814"/>
              <a:gd name="connsiteY4" fmla="*/ 507832 h 1955632"/>
              <a:gd name="connsiteX5" fmla="*/ 2706907 w 5413814"/>
              <a:gd name="connsiteY5" fmla="*/ 0 h 195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3814" h="1955632">
                <a:moveTo>
                  <a:pt x="2706907" y="0"/>
                </a:moveTo>
                <a:cubicBezTo>
                  <a:pt x="4201890" y="0"/>
                  <a:pt x="5413814" y="227364"/>
                  <a:pt x="5413814" y="507832"/>
                </a:cubicBezTo>
                <a:lnTo>
                  <a:pt x="5413814" y="1955632"/>
                </a:lnTo>
                <a:lnTo>
                  <a:pt x="0" y="1955632"/>
                </a:lnTo>
                <a:lnTo>
                  <a:pt x="0" y="507832"/>
                </a:lnTo>
                <a:cubicBezTo>
                  <a:pt x="0" y="227364"/>
                  <a:pt x="1211924" y="0"/>
                  <a:pt x="2706907" y="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Lato Light" panose="020F0502020204030203" pitchFamily="34" charset="0"/>
              </a:rPr>
              <a:t>Planned 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xmlns="" id="{6081B81C-74D4-4528-879D-84BA3E49FCAD}"/>
              </a:ext>
            </a:extLst>
          </p:cNvPr>
          <p:cNvSpPr/>
          <p:nvPr/>
        </p:nvSpPr>
        <p:spPr>
          <a:xfrm>
            <a:off x="4464637" y="4049017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13"/>
              </a:lnSpc>
            </a:pPr>
            <a:r>
              <a:rPr lang="en-ZA" sz="1000" b="1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55 994 790 </a:t>
            </a:r>
            <a:endParaRPr lang="en-US" sz="1000" b="1" dirty="0">
              <a:solidFill>
                <a:schemeClr val="tx1"/>
              </a:solidFill>
              <a:latin typeface="Lato" panose="020F0502020204030203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xmlns="" id="{E43FEE35-ACF6-45EA-9914-95726C294C8C}"/>
              </a:ext>
            </a:extLst>
          </p:cNvPr>
          <p:cNvSpPr/>
          <p:nvPr/>
        </p:nvSpPr>
        <p:spPr>
          <a:xfrm>
            <a:off x="5488817" y="4050169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13"/>
              </a:lnSpc>
            </a:pPr>
            <a:r>
              <a:rPr lang="en-ZA" sz="1000" b="1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33 427 000 </a:t>
            </a:r>
            <a:endParaRPr lang="en-US" sz="1000" b="1" dirty="0">
              <a:solidFill>
                <a:schemeClr val="tx1"/>
              </a:solidFill>
              <a:latin typeface="Lato" panose="020F0502020204030203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xmlns="" id="{E83A3C78-5B98-46F8-9A7B-4E6578C02903}"/>
              </a:ext>
            </a:extLst>
          </p:cNvPr>
          <p:cNvSpPr/>
          <p:nvPr/>
        </p:nvSpPr>
        <p:spPr>
          <a:xfrm>
            <a:off x="4437606" y="3688274"/>
            <a:ext cx="1025966" cy="380973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Lato Light" panose="020F0502020204030203" pitchFamily="34" charset="0"/>
              </a:rPr>
              <a:t>Broadcasters 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xmlns="" id="{E9C219FC-A4E2-4AE3-8F08-ACA45B5BF989}"/>
              </a:ext>
            </a:extLst>
          </p:cNvPr>
          <p:cNvSpPr/>
          <p:nvPr/>
        </p:nvSpPr>
        <p:spPr>
          <a:xfrm>
            <a:off x="5494672" y="3691190"/>
            <a:ext cx="1025966" cy="380973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13"/>
              </a:lnSpc>
            </a:pPr>
            <a:r>
              <a:rPr lang="en-US" sz="1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Government Grant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xmlns="" id="{CD36D293-9046-4DE8-90D8-4F6FA30A76CE}"/>
              </a:ext>
            </a:extLst>
          </p:cNvPr>
          <p:cNvSpPr/>
          <p:nvPr/>
        </p:nvSpPr>
        <p:spPr>
          <a:xfrm>
            <a:off x="5461506" y="4333139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-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xmlns="" id="{7C7268DB-458A-4340-9E76-666C78F51E12}"/>
              </a:ext>
            </a:extLst>
          </p:cNvPr>
          <p:cNvSpPr/>
          <p:nvPr/>
        </p:nvSpPr>
        <p:spPr>
          <a:xfrm>
            <a:off x="5447311" y="4579174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ZA" sz="1000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3 789 740 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930F71EF-1588-4616-9405-7CA5124DBDE7}"/>
              </a:ext>
            </a:extLst>
          </p:cNvPr>
          <p:cNvSpPr/>
          <p:nvPr/>
        </p:nvSpPr>
        <p:spPr>
          <a:xfrm>
            <a:off x="5440767" y="4861934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13"/>
              </a:lnSpc>
            </a:pPr>
            <a:r>
              <a:rPr lang="en-ZA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3 268 527 </a:t>
            </a:r>
            <a:endParaRPr lang="en-US" sz="1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958CB41F-2BCD-475B-B8EF-C042EF48D162}"/>
              </a:ext>
            </a:extLst>
          </p:cNvPr>
          <p:cNvSpPr/>
          <p:nvPr/>
        </p:nvSpPr>
        <p:spPr>
          <a:xfrm>
            <a:off x="5431861" y="5186360"/>
            <a:ext cx="1025966" cy="264009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>
                <a:solidFill>
                  <a:schemeClr val="tx1"/>
                </a:solidFill>
                <a:cs typeface="Arial" panose="020B0604020202020204" pitchFamily="34" charset="0"/>
              </a:rPr>
              <a:t>26 368 734 </a:t>
            </a:r>
          </a:p>
          <a:p>
            <a:pPr algn="ctr"/>
            <a:endParaRPr lang="en-US" sz="675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xmlns="" id="{C6615899-BBE1-4D61-9754-4EC4677E087F}"/>
              </a:ext>
            </a:extLst>
          </p:cNvPr>
          <p:cNvSpPr/>
          <p:nvPr/>
        </p:nvSpPr>
        <p:spPr>
          <a:xfrm>
            <a:off x="4479001" y="4335443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50 395 311</a:t>
            </a:r>
            <a:endParaRPr lang="en-US" sz="1000" dirty="0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xmlns="" id="{42C7928D-80B3-4FC5-A32E-AD496F0CFC42}"/>
              </a:ext>
            </a:extLst>
          </p:cNvPr>
          <p:cNvSpPr/>
          <p:nvPr/>
        </p:nvSpPr>
        <p:spPr>
          <a:xfrm>
            <a:off x="4504996" y="5164713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13"/>
              </a:lnSpc>
            </a:pPr>
            <a:r>
              <a:rPr lang="en-ZA" sz="1000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5 599 479 </a:t>
            </a:r>
            <a:endParaRPr lang="en-US" sz="1000" dirty="0">
              <a:solidFill>
                <a:schemeClr val="tx1"/>
              </a:solidFill>
              <a:latin typeface="Lato" panose="020F0502020204030203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xmlns="" id="{2C2CEABE-1501-4829-9404-A20641D8617D}"/>
              </a:ext>
            </a:extLst>
          </p:cNvPr>
          <p:cNvSpPr/>
          <p:nvPr/>
        </p:nvSpPr>
        <p:spPr>
          <a:xfrm>
            <a:off x="4491857" y="4883581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-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xmlns="" id="{D1A2BA70-DB3F-49FD-834C-39F5858A1374}"/>
              </a:ext>
            </a:extLst>
          </p:cNvPr>
          <p:cNvSpPr/>
          <p:nvPr/>
        </p:nvSpPr>
        <p:spPr>
          <a:xfrm>
            <a:off x="4483935" y="4603521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70106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xmlns="" id="{EB9AFB6E-8DD3-4E52-BEFF-4F5D52EB91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1972" y="293719"/>
            <a:ext cx="49512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Current Broadcast Funders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xmlns="" id="{634E4029-BCF4-4F59-AB85-FBEA5C2DC4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8491018"/>
              </p:ext>
            </p:extLst>
          </p:nvPr>
        </p:nvGraphicFramePr>
        <p:xfrm>
          <a:off x="641877" y="1797089"/>
          <a:ext cx="4135606" cy="481838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47706">
                  <a:extLst>
                    <a:ext uri="{9D8B030D-6E8A-4147-A177-3AD203B41FA5}">
                      <a16:colId xmlns:a16="http://schemas.microsoft.com/office/drawing/2014/main" xmlns="" val="1100371189"/>
                    </a:ext>
                  </a:extLst>
                </a:gridCol>
                <a:gridCol w="2087900">
                  <a:extLst>
                    <a:ext uri="{9D8B030D-6E8A-4147-A177-3AD203B41FA5}">
                      <a16:colId xmlns:a16="http://schemas.microsoft.com/office/drawing/2014/main" xmlns="" val="1070625831"/>
                    </a:ext>
                  </a:extLst>
                </a:gridCol>
              </a:tblGrid>
              <a:tr h="380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Capricorn Fm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        </a:t>
                      </a: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129 103,18 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4723549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Classic FM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  16 336,74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6727233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Heart 104.9 fm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208 240,04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8899292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Igagasi 99.5 fm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269 386,62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9385531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Multichoice Africa (Pty)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40 000 000,00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95428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Radio Algoa (BRFM)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207 539,40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8943615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Y FM Radio Station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115 333,94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725395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E TV (Pty) Ltd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2 944 701,25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2931706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SABC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8 942 536,27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435931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East Coast Radio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550 169,00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840795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Kaya FM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298 132,52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479520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Vuma FM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  36 599,15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893891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Rise FM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  17 614,14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159248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CAPE TALK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102 947,93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912707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KFM / Crescent Consortium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460 659,26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2053318"/>
                  </a:ext>
                </a:extLst>
              </a:tr>
              <a:tr h="247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Radio 702 PRIMEDIA Broadcasting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459 225,07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9110869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Radio Jacaranda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588 621,00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9949208"/>
                  </a:ext>
                </a:extLst>
              </a:tr>
              <a:tr h="252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Highveld Stereo (Africa on Air) 947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897 548,60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4062486"/>
                  </a:ext>
                </a:extLst>
              </a:tr>
            </a:tbl>
          </a:graphicData>
        </a:graphic>
      </p:graphicFrame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xmlns="" id="{842FDEFE-9C8B-475E-956D-B91BF027B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3166007"/>
              </p:ext>
            </p:extLst>
          </p:nvPr>
        </p:nvGraphicFramePr>
        <p:xfrm>
          <a:off x="614401" y="1417782"/>
          <a:ext cx="416308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487">
                  <a:extLst>
                    <a:ext uri="{9D8B030D-6E8A-4147-A177-3AD203B41FA5}">
                      <a16:colId xmlns:a16="http://schemas.microsoft.com/office/drawing/2014/main" xmlns="" val="295142977"/>
                    </a:ext>
                  </a:extLst>
                </a:gridCol>
                <a:gridCol w="2096595">
                  <a:extLst>
                    <a:ext uri="{9D8B030D-6E8A-4147-A177-3AD203B41FA5}">
                      <a16:colId xmlns:a16="http://schemas.microsoft.com/office/drawing/2014/main" xmlns="" val="3056440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solidFill>
                            <a:schemeClr val="bg1"/>
                          </a:solidFill>
                          <a:latin typeface="Lato"/>
                        </a:rPr>
                        <a:t>Funder</a:t>
                      </a: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solidFill>
                            <a:schemeClr val="bg1"/>
                          </a:solidFill>
                          <a:latin typeface="Lato"/>
                        </a:rPr>
                        <a:t>Amount – R’000 000</a:t>
                      </a:r>
                    </a:p>
                    <a:p>
                      <a:pPr algn="ctr"/>
                      <a:endParaRPr lang="en-ZA" sz="1400" dirty="0">
                        <a:solidFill>
                          <a:schemeClr val="bg1"/>
                        </a:solidFill>
                        <a:latin typeface="Lato"/>
                      </a:endParaRP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41766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07832C-06CF-4791-8843-0C6D6EF92636}"/>
              </a:ext>
            </a:extLst>
          </p:cNvPr>
          <p:cNvSpPr txBox="1"/>
          <p:nvPr/>
        </p:nvSpPr>
        <p:spPr>
          <a:xfrm>
            <a:off x="3754258" y="770964"/>
            <a:ext cx="1156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113" dirty="0">
                <a:latin typeface="Lato" panose="020F0502020204030203"/>
                <a:cs typeface="Poppins Light" pitchFamily="2" charset="77"/>
              </a:rPr>
              <a:t>USAF Levies</a:t>
            </a:r>
          </a:p>
        </p:txBody>
      </p:sp>
      <p:grpSp>
        <p:nvGrpSpPr>
          <p:cNvPr id="13" name="Group 2015">
            <a:extLst>
              <a:ext uri="{FF2B5EF4-FFF2-40B4-BE49-F238E27FC236}">
                <a16:creationId xmlns:a16="http://schemas.microsoft.com/office/drawing/2014/main" xmlns="" id="{D5AEAD1F-9833-42D0-9BB3-49B9F7204599}"/>
              </a:ext>
            </a:extLst>
          </p:cNvPr>
          <p:cNvGrpSpPr/>
          <p:nvPr/>
        </p:nvGrpSpPr>
        <p:grpSpPr>
          <a:xfrm>
            <a:off x="5342153" y="1797600"/>
            <a:ext cx="1947648" cy="4344536"/>
            <a:chOff x="0" y="0"/>
            <a:chExt cx="1601052" cy="3061162"/>
          </a:xfrm>
          <a:solidFill>
            <a:schemeClr val="bg2"/>
          </a:solidFill>
        </p:grpSpPr>
        <p:sp>
          <p:nvSpPr>
            <p:cNvPr id="14" name="Shape 1995">
              <a:extLst>
                <a:ext uri="{FF2B5EF4-FFF2-40B4-BE49-F238E27FC236}">
                  <a16:creationId xmlns:a16="http://schemas.microsoft.com/office/drawing/2014/main" xmlns="" id="{4B2014DA-08AF-4D44-A19A-C40003E32070}"/>
                </a:ext>
              </a:extLst>
            </p:cNvPr>
            <p:cNvSpPr/>
            <p:nvPr/>
          </p:nvSpPr>
          <p:spPr>
            <a:xfrm>
              <a:off x="37820" y="2774000"/>
              <a:ext cx="1386737" cy="287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5" name="Shape 1996">
              <a:extLst>
                <a:ext uri="{FF2B5EF4-FFF2-40B4-BE49-F238E27FC236}">
                  <a16:creationId xmlns:a16="http://schemas.microsoft.com/office/drawing/2014/main" xmlns="" id="{F5FED9C9-EEEF-4FA7-BF24-791DFF602E26}"/>
                </a:ext>
              </a:extLst>
            </p:cNvPr>
            <p:cNvSpPr/>
            <p:nvPr/>
          </p:nvSpPr>
          <p:spPr>
            <a:xfrm>
              <a:off x="37820" y="2637518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6" name="Shape 1997">
              <a:extLst>
                <a:ext uri="{FF2B5EF4-FFF2-40B4-BE49-F238E27FC236}">
                  <a16:creationId xmlns:a16="http://schemas.microsoft.com/office/drawing/2014/main" xmlns="" id="{E8FDD52F-7C10-47B4-AD51-0CE9F48954B9}"/>
                </a:ext>
              </a:extLst>
            </p:cNvPr>
            <p:cNvSpPr/>
            <p:nvPr/>
          </p:nvSpPr>
          <p:spPr>
            <a:xfrm>
              <a:off x="37820" y="2487016"/>
              <a:ext cx="1386737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7" name="Shape 1998">
              <a:extLst>
                <a:ext uri="{FF2B5EF4-FFF2-40B4-BE49-F238E27FC236}">
                  <a16:creationId xmlns:a16="http://schemas.microsoft.com/office/drawing/2014/main" xmlns="" id="{3742035C-CB1A-4CC1-85D0-72E4AEBD4DD0}"/>
                </a:ext>
              </a:extLst>
            </p:cNvPr>
            <p:cNvSpPr/>
            <p:nvPr/>
          </p:nvSpPr>
          <p:spPr>
            <a:xfrm>
              <a:off x="37820" y="2350536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8" name="Shape 1999">
              <a:extLst>
                <a:ext uri="{FF2B5EF4-FFF2-40B4-BE49-F238E27FC236}">
                  <a16:creationId xmlns:a16="http://schemas.microsoft.com/office/drawing/2014/main" xmlns="" id="{C8C2E57C-F72D-470D-847A-8F0B080E8DCE}"/>
                </a:ext>
              </a:extLst>
            </p:cNvPr>
            <p:cNvSpPr/>
            <p:nvPr/>
          </p:nvSpPr>
          <p:spPr>
            <a:xfrm>
              <a:off x="37820" y="2213698"/>
              <a:ext cx="1386737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9" name="Shape 2000">
              <a:extLst>
                <a:ext uri="{FF2B5EF4-FFF2-40B4-BE49-F238E27FC236}">
                  <a16:creationId xmlns:a16="http://schemas.microsoft.com/office/drawing/2014/main" xmlns="" id="{083206F7-3FDA-49FF-B338-1569C0E19B38}"/>
                </a:ext>
              </a:extLst>
            </p:cNvPr>
            <p:cNvSpPr/>
            <p:nvPr/>
          </p:nvSpPr>
          <p:spPr>
            <a:xfrm>
              <a:off x="37820" y="2077217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0" name="Shape 2001">
              <a:extLst>
                <a:ext uri="{FF2B5EF4-FFF2-40B4-BE49-F238E27FC236}">
                  <a16:creationId xmlns:a16="http://schemas.microsoft.com/office/drawing/2014/main" xmlns="" id="{2E48B376-D4B9-4A03-A8E5-016A0AC12655}"/>
                </a:ext>
              </a:extLst>
            </p:cNvPr>
            <p:cNvSpPr/>
            <p:nvPr/>
          </p:nvSpPr>
          <p:spPr>
            <a:xfrm>
              <a:off x="151280" y="1913048"/>
              <a:ext cx="1386738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1" name="Shape 2002">
              <a:extLst>
                <a:ext uri="{FF2B5EF4-FFF2-40B4-BE49-F238E27FC236}">
                  <a16:creationId xmlns:a16="http://schemas.microsoft.com/office/drawing/2014/main" xmlns="" id="{D17AE4F5-C3F2-413C-8D85-D894E072DCC5}"/>
                </a:ext>
              </a:extLst>
            </p:cNvPr>
            <p:cNvSpPr/>
            <p:nvPr/>
          </p:nvSpPr>
          <p:spPr>
            <a:xfrm>
              <a:off x="151280" y="1776567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2" name="Shape 2003">
              <a:extLst>
                <a:ext uri="{FF2B5EF4-FFF2-40B4-BE49-F238E27FC236}">
                  <a16:creationId xmlns:a16="http://schemas.microsoft.com/office/drawing/2014/main" xmlns="" id="{85A018C3-78F8-4FF0-A24C-7D45DE6B81D6}"/>
                </a:ext>
              </a:extLst>
            </p:cNvPr>
            <p:cNvSpPr/>
            <p:nvPr/>
          </p:nvSpPr>
          <p:spPr>
            <a:xfrm>
              <a:off x="88247" y="1598732"/>
              <a:ext cx="1386737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3" name="Shape 2004">
              <a:extLst>
                <a:ext uri="{FF2B5EF4-FFF2-40B4-BE49-F238E27FC236}">
                  <a16:creationId xmlns:a16="http://schemas.microsoft.com/office/drawing/2014/main" xmlns="" id="{14A7ADFF-CC55-4790-80C7-90F15A709266}"/>
                </a:ext>
              </a:extLst>
            </p:cNvPr>
            <p:cNvSpPr/>
            <p:nvPr/>
          </p:nvSpPr>
          <p:spPr>
            <a:xfrm>
              <a:off x="88247" y="1462251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4" name="Shape 2005">
              <a:extLst>
                <a:ext uri="{FF2B5EF4-FFF2-40B4-BE49-F238E27FC236}">
                  <a16:creationId xmlns:a16="http://schemas.microsoft.com/office/drawing/2014/main" xmlns="" id="{3E878352-15EF-45F2-BFD9-3BF71BBFFB61}"/>
                </a:ext>
              </a:extLst>
            </p:cNvPr>
            <p:cNvSpPr/>
            <p:nvPr/>
          </p:nvSpPr>
          <p:spPr>
            <a:xfrm>
              <a:off x="0" y="1311748"/>
              <a:ext cx="1386737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5" name="Shape 2006">
              <a:extLst>
                <a:ext uri="{FF2B5EF4-FFF2-40B4-BE49-F238E27FC236}">
                  <a16:creationId xmlns:a16="http://schemas.microsoft.com/office/drawing/2014/main" xmlns="" id="{6B97D29D-19DE-4BB5-AE4C-61BD0C98171D}"/>
                </a:ext>
              </a:extLst>
            </p:cNvPr>
            <p:cNvSpPr/>
            <p:nvPr/>
          </p:nvSpPr>
          <p:spPr>
            <a:xfrm>
              <a:off x="0" y="1175267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6" name="Shape 2007">
              <a:extLst>
                <a:ext uri="{FF2B5EF4-FFF2-40B4-BE49-F238E27FC236}">
                  <a16:creationId xmlns:a16="http://schemas.microsoft.com/office/drawing/2014/main" xmlns="" id="{DC23FB97-E549-4A4E-A821-CFCCEA06BFB7}"/>
                </a:ext>
              </a:extLst>
            </p:cNvPr>
            <p:cNvSpPr/>
            <p:nvPr/>
          </p:nvSpPr>
          <p:spPr>
            <a:xfrm>
              <a:off x="100853" y="997433"/>
              <a:ext cx="1386737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7" name="Shape 2008">
              <a:extLst>
                <a:ext uri="{FF2B5EF4-FFF2-40B4-BE49-F238E27FC236}">
                  <a16:creationId xmlns:a16="http://schemas.microsoft.com/office/drawing/2014/main" xmlns="" id="{242B29F5-CD2C-46F0-AA9C-8CB89500B18A}"/>
                </a:ext>
              </a:extLst>
            </p:cNvPr>
            <p:cNvSpPr/>
            <p:nvPr/>
          </p:nvSpPr>
          <p:spPr>
            <a:xfrm>
              <a:off x="100853" y="860951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8" name="Shape 2009">
              <a:extLst>
                <a:ext uri="{FF2B5EF4-FFF2-40B4-BE49-F238E27FC236}">
                  <a16:creationId xmlns:a16="http://schemas.microsoft.com/office/drawing/2014/main" xmlns="" id="{49D28379-D365-4403-9BC9-EB7B6F425C41}"/>
                </a:ext>
              </a:extLst>
            </p:cNvPr>
            <p:cNvSpPr/>
            <p:nvPr/>
          </p:nvSpPr>
          <p:spPr>
            <a:xfrm>
              <a:off x="12606" y="710449"/>
              <a:ext cx="1386738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9" name="Shape 2010">
              <a:extLst>
                <a:ext uri="{FF2B5EF4-FFF2-40B4-BE49-F238E27FC236}">
                  <a16:creationId xmlns:a16="http://schemas.microsoft.com/office/drawing/2014/main" xmlns="" id="{87E9DA62-E401-46F2-A9E0-A0568DAFE1D0}"/>
                </a:ext>
              </a:extLst>
            </p:cNvPr>
            <p:cNvSpPr/>
            <p:nvPr/>
          </p:nvSpPr>
          <p:spPr>
            <a:xfrm>
              <a:off x="12606" y="573968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0" name="Shape 2011">
              <a:extLst>
                <a:ext uri="{FF2B5EF4-FFF2-40B4-BE49-F238E27FC236}">
                  <a16:creationId xmlns:a16="http://schemas.microsoft.com/office/drawing/2014/main" xmlns="" id="{0ED9CE75-ADC0-47FE-A0D1-E4DFBD04F5B1}"/>
                </a:ext>
              </a:extLst>
            </p:cNvPr>
            <p:cNvSpPr/>
            <p:nvPr/>
          </p:nvSpPr>
          <p:spPr>
            <a:xfrm>
              <a:off x="214314" y="423465"/>
              <a:ext cx="1386738" cy="287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1" name="Shape 2012">
              <a:extLst>
                <a:ext uri="{FF2B5EF4-FFF2-40B4-BE49-F238E27FC236}">
                  <a16:creationId xmlns:a16="http://schemas.microsoft.com/office/drawing/2014/main" xmlns="" id="{B8CD260E-2F86-4F44-B3D3-D1ADE0ABDC44}"/>
                </a:ext>
              </a:extLst>
            </p:cNvPr>
            <p:cNvSpPr/>
            <p:nvPr/>
          </p:nvSpPr>
          <p:spPr>
            <a:xfrm>
              <a:off x="214314" y="286984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2" name="Shape 2013">
              <a:extLst>
                <a:ext uri="{FF2B5EF4-FFF2-40B4-BE49-F238E27FC236}">
                  <a16:creationId xmlns:a16="http://schemas.microsoft.com/office/drawing/2014/main" xmlns="" id="{B86137F8-0354-4C8C-9428-19838536CB83}"/>
                </a:ext>
              </a:extLst>
            </p:cNvPr>
            <p:cNvSpPr/>
            <p:nvPr/>
          </p:nvSpPr>
          <p:spPr>
            <a:xfrm>
              <a:off x="151280" y="136481"/>
              <a:ext cx="1386739" cy="287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3" name="Shape 2014">
              <a:extLst>
                <a:ext uri="{FF2B5EF4-FFF2-40B4-BE49-F238E27FC236}">
                  <a16:creationId xmlns:a16="http://schemas.microsoft.com/office/drawing/2014/main" xmlns="" id="{C9BA54F6-FBC2-47DA-AFB0-226186830D3A}"/>
                </a:ext>
              </a:extLst>
            </p:cNvPr>
            <p:cNvSpPr/>
            <p:nvPr/>
          </p:nvSpPr>
          <p:spPr>
            <a:xfrm>
              <a:off x="151280" y="0"/>
              <a:ext cx="1386728" cy="227183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</p:grpSp>
      <p:sp>
        <p:nvSpPr>
          <p:cNvPr id="34" name="Shape 2048">
            <a:extLst>
              <a:ext uri="{FF2B5EF4-FFF2-40B4-BE49-F238E27FC236}">
                <a16:creationId xmlns:a16="http://schemas.microsoft.com/office/drawing/2014/main" xmlns="" id="{C8CF5A88-1925-4808-BB2E-7F9212465644}"/>
              </a:ext>
            </a:extLst>
          </p:cNvPr>
          <p:cNvSpPr/>
          <p:nvPr/>
        </p:nvSpPr>
        <p:spPr>
          <a:xfrm>
            <a:off x="4827173" y="6142136"/>
            <a:ext cx="2822379" cy="43776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>
              <a:lnSpc>
                <a:spcPts val="1313"/>
              </a:lnSpc>
            </a:pPr>
            <a:r>
              <a:rPr lang="en-ZA" sz="1600" b="1" dirty="0">
                <a:solidFill>
                  <a:schemeClr val="bg1"/>
                </a:solidFill>
                <a:latin typeface="Lato" panose="020F0502020204030203"/>
                <a:cs typeface="Arial" panose="020B0604020202020204" pitchFamily="34" charset="0"/>
              </a:rPr>
              <a:t>R55 994 790 </a:t>
            </a:r>
            <a:endParaRPr lang="en-US" sz="1600" b="1" dirty="0">
              <a:solidFill>
                <a:schemeClr val="bg1"/>
              </a:solidFill>
              <a:latin typeface="Lato" panose="020F0502020204030203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8270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9080</TotalTime>
  <Words>2561</Words>
  <Application>Microsoft Office PowerPoint</Application>
  <PresentationFormat>On-screen Show (4:3)</PresentationFormat>
  <Paragraphs>783</Paragraphs>
  <Slides>36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1_Office Theme</vt:lpstr>
      <vt:lpstr>5_Office Theme</vt:lpstr>
      <vt:lpstr>7_Office Theme</vt:lpstr>
      <vt:lpstr>4_Office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Current Broadcast Funders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The Landscape Community Media</vt:lpstr>
      <vt:lpstr>Slide 19</vt:lpstr>
      <vt:lpstr>Slide 20</vt:lpstr>
      <vt:lpstr>Slide 21</vt:lpstr>
      <vt:lpstr>Slide 22</vt:lpstr>
      <vt:lpstr>MDDA Community Broadcast Footprint</vt:lpstr>
      <vt:lpstr>5 Years Funding Period (2015 – 2019) Per Sector </vt:lpstr>
      <vt:lpstr>Slide 25</vt:lpstr>
      <vt:lpstr>Slide 26</vt:lpstr>
      <vt:lpstr>Community &amp; Small Commercial Print  MDDA footprint</vt:lpstr>
      <vt:lpstr>Slide 28</vt:lpstr>
      <vt:lpstr>Slide 29</vt:lpstr>
      <vt:lpstr>Slide 30</vt:lpstr>
      <vt:lpstr>COVID-19 1st Phase Provincial Spread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Zukiswa Potye</dc:creator>
  <cp:lastModifiedBy>Monique</cp:lastModifiedBy>
  <cp:revision>265</cp:revision>
  <dcterms:created xsi:type="dcterms:W3CDTF">2020-06-22T19:47:00Z</dcterms:created>
  <dcterms:modified xsi:type="dcterms:W3CDTF">2020-09-02T16:27:04Z</dcterms:modified>
</cp:coreProperties>
</file>