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 id="2147483649" r:id="rId2"/>
    <p:sldMasterId id="2147483650" r:id="rId3"/>
  </p:sldMasterIdLst>
  <p:notesMasterIdLst>
    <p:notesMasterId r:id="rId19"/>
  </p:notesMasterIdLst>
  <p:sldIdLst>
    <p:sldId id="257" r:id="rId4"/>
    <p:sldId id="258" r:id="rId5"/>
    <p:sldId id="259" r:id="rId6"/>
    <p:sldId id="260" r:id="rId7"/>
    <p:sldId id="261" r:id="rId8"/>
    <p:sldId id="270" r:id="rId9"/>
    <p:sldId id="262" r:id="rId10"/>
    <p:sldId id="263" r:id="rId11"/>
    <p:sldId id="269" r:id="rId12"/>
    <p:sldId id="264" r:id="rId13"/>
    <p:sldId id="265" r:id="rId14"/>
    <p:sldId id="266" r:id="rId15"/>
    <p:sldId id="272" r:id="rId16"/>
    <p:sldId id="273" r:id="rId17"/>
    <p:sldId id="268" r:id="rId18"/>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6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33" d="100"/>
          <a:sy n="33" d="100"/>
        </p:scale>
        <p:origin x="2328" y="54"/>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3" Type="http://schemas.openxmlformats.org/officeDocument/2006/relationships/slideMaster" Target="slideMasters/slideMaster3.xml"/><Relationship Id="rId21" Type="http://schemas.openxmlformats.org/officeDocument/2006/relationships/viewProps" Target="view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tableStyles" Target="tableStyles.xml"/><Relationship Id="rId10" Type="http://schemas.openxmlformats.org/officeDocument/2006/relationships/slide" Target="slides/slide7.xml"/><Relationship Id="rId19"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48904" name="Header Placeholder 1"/>
          <p:cNvSpPr>
            <a:spLocks noGrp="1"/>
          </p:cNvSpPr>
          <p:nvPr>
            <p:ph type="hdr" sz="quarter"/>
          </p:nvPr>
        </p:nvSpPr>
        <p:spPr>
          <a:xfrm>
            <a:off x="0" y="0"/>
            <a:ext cx="2945659" cy="496332"/>
          </a:xfrm>
          <a:prstGeom prst="rect">
            <a:avLst/>
          </a:prstGeom>
        </p:spPr>
        <p:txBody>
          <a:bodyPr vert="horz" lIns="95561" tIns="47781" rIns="95561" bIns="47781" rtlCol="0"/>
          <a:lstStyle>
            <a:lvl1pPr algn="l">
              <a:defRPr sz="1300"/>
            </a:lvl1pPr>
          </a:lstStyle>
          <a:p>
            <a:endParaRPr lang="en-ZA"/>
          </a:p>
        </p:txBody>
      </p:sp>
      <p:sp>
        <p:nvSpPr>
          <p:cNvPr id="1048905" name="Date Placeholder 2"/>
          <p:cNvSpPr>
            <a:spLocks noGrp="1"/>
          </p:cNvSpPr>
          <p:nvPr>
            <p:ph type="dt" idx="1"/>
          </p:nvPr>
        </p:nvSpPr>
        <p:spPr>
          <a:xfrm>
            <a:off x="3850442" y="0"/>
            <a:ext cx="2945659" cy="496332"/>
          </a:xfrm>
          <a:prstGeom prst="rect">
            <a:avLst/>
          </a:prstGeom>
        </p:spPr>
        <p:txBody>
          <a:bodyPr vert="horz" lIns="95561" tIns="47781" rIns="95561" bIns="47781" rtlCol="0"/>
          <a:lstStyle>
            <a:lvl1pPr algn="r">
              <a:defRPr sz="1300"/>
            </a:lvl1pPr>
          </a:lstStyle>
          <a:p>
            <a:fld id="{226C54E3-017E-453B-B264-282D83C4C07E}" type="datetimeFigureOut">
              <a:rPr lang="en-ZA" smtClean="0"/>
              <a:t>2020/08/27</a:t>
            </a:fld>
            <a:endParaRPr lang="en-ZA"/>
          </a:p>
        </p:txBody>
      </p:sp>
      <p:sp>
        <p:nvSpPr>
          <p:cNvPr id="1048906"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5561" tIns="47781" rIns="95561" bIns="47781" rtlCol="0" anchor="ctr"/>
          <a:lstStyle/>
          <a:p>
            <a:endParaRPr lang="en-ZA"/>
          </a:p>
        </p:txBody>
      </p:sp>
      <p:sp>
        <p:nvSpPr>
          <p:cNvPr id="1048907" name="Notes Placeholder 4"/>
          <p:cNvSpPr>
            <a:spLocks noGrp="1"/>
          </p:cNvSpPr>
          <p:nvPr>
            <p:ph type="body" sz="quarter" idx="3"/>
          </p:nvPr>
        </p:nvSpPr>
        <p:spPr>
          <a:xfrm>
            <a:off x="679768" y="4715153"/>
            <a:ext cx="5438140" cy="4466987"/>
          </a:xfrm>
          <a:prstGeom prst="rect">
            <a:avLst/>
          </a:prstGeom>
        </p:spPr>
        <p:txBody>
          <a:bodyPr vert="horz" lIns="95561" tIns="47781" rIns="95561" bIns="47781"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1048908" name="Footer Placeholder 5"/>
          <p:cNvSpPr>
            <a:spLocks noGrp="1"/>
          </p:cNvSpPr>
          <p:nvPr>
            <p:ph type="ftr" sz="quarter" idx="4"/>
          </p:nvPr>
        </p:nvSpPr>
        <p:spPr>
          <a:xfrm>
            <a:off x="0" y="9428583"/>
            <a:ext cx="2945659" cy="496332"/>
          </a:xfrm>
          <a:prstGeom prst="rect">
            <a:avLst/>
          </a:prstGeom>
        </p:spPr>
        <p:txBody>
          <a:bodyPr vert="horz" lIns="95561" tIns="47781" rIns="95561" bIns="47781" rtlCol="0" anchor="b"/>
          <a:lstStyle>
            <a:lvl1pPr algn="l">
              <a:defRPr sz="1300"/>
            </a:lvl1pPr>
          </a:lstStyle>
          <a:p>
            <a:endParaRPr lang="en-ZA"/>
          </a:p>
        </p:txBody>
      </p:sp>
      <p:sp>
        <p:nvSpPr>
          <p:cNvPr id="1048909" name="Slide Number Placeholder 6"/>
          <p:cNvSpPr>
            <a:spLocks noGrp="1"/>
          </p:cNvSpPr>
          <p:nvPr>
            <p:ph type="sldNum" sz="quarter" idx="5"/>
          </p:nvPr>
        </p:nvSpPr>
        <p:spPr>
          <a:xfrm>
            <a:off x="3850442" y="9428583"/>
            <a:ext cx="2945659" cy="496332"/>
          </a:xfrm>
          <a:prstGeom prst="rect">
            <a:avLst/>
          </a:prstGeom>
        </p:spPr>
        <p:txBody>
          <a:bodyPr vert="horz" lIns="95561" tIns="47781" rIns="95561" bIns="47781" rtlCol="0" anchor="b"/>
          <a:lstStyle>
            <a:lvl1pPr algn="r">
              <a:defRPr sz="1300"/>
            </a:lvl1pPr>
          </a:lstStyle>
          <a:p>
            <a:fld id="{32F672CB-D55B-409C-920E-0F7DE334820D}" type="slidenum">
              <a:rPr lang="en-ZA" smtClean="0"/>
              <a:t>‹#›</a:t>
            </a:fld>
            <a:endParaRPr lang="en-ZA"/>
          </a:p>
        </p:txBody>
      </p:sp>
      <p:grpSp>
        <p:nvGrpSpPr>
          <p:cNvPr id="102" name="Group 7"/>
          <p:cNvGrpSpPr/>
          <p:nvPr/>
        </p:nvGrpSpPr>
        <p:grpSpPr>
          <a:xfrm>
            <a:off x="1021185" y="3354577"/>
            <a:ext cx="903287" cy="823913"/>
            <a:chOff x="3635" y="5950"/>
            <a:chExt cx="4680" cy="4130"/>
          </a:xfrm>
        </p:grpSpPr>
        <p:sp>
          <p:nvSpPr>
            <p:cNvPr id="1048910" name="Freeform 8"/>
            <p:cNvSpPr/>
            <p:nvPr/>
          </p:nvSpPr>
          <p:spPr>
            <a:xfrm>
              <a:off x="4929" y="6463"/>
              <a:ext cx="2063" cy="2392"/>
            </a:xfrm>
            <a:custGeom>
              <a:avLst/>
              <a:gdLst>
                <a:gd name="txL" fmla="*/ 0 w 2431"/>
                <a:gd name="txT" fmla="*/ 0 h 2290"/>
                <a:gd name="txR" fmla="*/ 2431 w 2431"/>
                <a:gd name="txB" fmla="*/ 2290 h 2290"/>
              </a:gdLst>
              <a:ahLst/>
              <a:cxnLst>
                <a:cxn ang="0">
                  <a:pos x="3" y="2780"/>
                </a:cxn>
                <a:cxn ang="0">
                  <a:pos x="3" y="0"/>
                </a:cxn>
                <a:cxn ang="0">
                  <a:pos x="4" y="2780"/>
                </a:cxn>
                <a:cxn ang="0">
                  <a:pos x="7" y="2715"/>
                </a:cxn>
                <a:cxn ang="0">
                  <a:pos x="5" y="5426"/>
                </a:cxn>
                <a:cxn ang="0">
                  <a:pos x="7" y="8215"/>
                </a:cxn>
                <a:cxn ang="0">
                  <a:pos x="4" y="8282"/>
                </a:cxn>
                <a:cxn ang="0">
                  <a:pos x="3" y="10994"/>
                </a:cxn>
                <a:cxn ang="0">
                  <a:pos x="3" y="8340"/>
                </a:cxn>
                <a:cxn ang="0">
                  <a:pos x="3" y="8340"/>
                </a:cxn>
                <a:cxn ang="0">
                  <a:pos x="3" y="5561"/>
                </a:cxn>
                <a:cxn ang="0">
                  <a:pos x="0" y="2780"/>
                </a:cxn>
                <a:cxn ang="0">
                  <a:pos x="3" y="2780"/>
                </a:cxn>
              </a:cxnLst>
              <a:rect l="txL" t="txT" r="txR" b="txB"/>
              <a:pathLst>
                <a:path w="2431" h="2290">
                  <a:moveTo>
                    <a:pt x="816" y="579"/>
                  </a:moveTo>
                  <a:lnTo>
                    <a:pt x="1216" y="0"/>
                  </a:lnTo>
                  <a:lnTo>
                    <a:pt x="1615" y="579"/>
                  </a:lnTo>
                  <a:lnTo>
                    <a:pt x="2431" y="566"/>
                  </a:lnTo>
                  <a:lnTo>
                    <a:pt x="2015" y="1131"/>
                  </a:lnTo>
                  <a:lnTo>
                    <a:pt x="2431" y="1711"/>
                  </a:lnTo>
                  <a:lnTo>
                    <a:pt x="1615" y="1725"/>
                  </a:lnTo>
                  <a:lnTo>
                    <a:pt x="1216" y="2290"/>
                  </a:lnTo>
                  <a:lnTo>
                    <a:pt x="833" y="1738"/>
                  </a:lnTo>
                  <a:lnTo>
                    <a:pt x="17" y="1738"/>
                  </a:lnTo>
                  <a:lnTo>
                    <a:pt x="400" y="1159"/>
                  </a:lnTo>
                  <a:lnTo>
                    <a:pt x="0" y="579"/>
                  </a:lnTo>
                  <a:lnTo>
                    <a:pt x="816" y="579"/>
                  </a:lnTo>
                  <a:close/>
                </a:path>
              </a:pathLst>
            </a:custGeom>
            <a:gradFill rotWithShape="0">
              <a:gsLst>
                <a:gs pos="0">
                  <a:srgbClr val="E6DCAC">
                    <a:alpha val="100000"/>
                  </a:srgbClr>
                </a:gs>
                <a:gs pos="12000">
                  <a:srgbClr val="E6D78A">
                    <a:alpha val="100000"/>
                  </a:srgbClr>
                </a:gs>
                <a:gs pos="30000">
                  <a:srgbClr val="C7AC4C">
                    <a:alpha val="100000"/>
                  </a:srgbClr>
                </a:gs>
                <a:gs pos="45000">
                  <a:srgbClr val="E6D78A">
                    <a:alpha val="100000"/>
                  </a:srgbClr>
                </a:gs>
                <a:gs pos="77000">
                  <a:srgbClr val="C7AC4C">
                    <a:alpha val="100000"/>
                  </a:srgbClr>
                </a:gs>
                <a:gs pos="100000">
                  <a:srgbClr val="E6DCAC">
                    <a:alpha val="100000"/>
                  </a:srgbClr>
                </a:gs>
              </a:gsLst>
              <a:lin ang="2700000" scaled="1"/>
            </a:gradFill>
            <a:ln w="3175">
              <a:noFill/>
            </a:ln>
          </p:spPr>
          <p:txBody>
            <a:bodyPr/>
            <a:lstStyle>
              <a:defPPr>
                <a:defRPr lang="en-US"/>
              </a:defPPr>
              <a:lvl1pPr marL="0" lvl="0"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5pPr>
              <a:lvl6pPr marL="2286000" lvl="5"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6pPr>
              <a:lvl7pPr marL="2743200" lvl="6"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7pPr>
              <a:lvl8pPr marL="3200400" lvl="7"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8pPr>
              <a:lvl9pPr marL="3657600" lvl="8"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9pPr>
            </a:lstStyle>
            <a:p>
              <a:endParaRPr lang="en-US"/>
            </a:p>
          </p:txBody>
        </p:sp>
        <p:grpSp>
          <p:nvGrpSpPr>
            <p:cNvPr id="103" name="Group 9"/>
            <p:cNvGrpSpPr/>
            <p:nvPr/>
          </p:nvGrpSpPr>
          <p:grpSpPr>
            <a:xfrm>
              <a:off x="4375" y="6225"/>
              <a:ext cx="3258" cy="3099"/>
              <a:chOff x="4385" y="6213"/>
              <a:chExt cx="3165" cy="3136"/>
            </a:xfrm>
          </p:grpSpPr>
          <p:sp>
            <p:nvSpPr>
              <p:cNvPr id="1048911" name="Freeform 56"/>
              <p:cNvSpPr/>
              <p:nvPr/>
            </p:nvSpPr>
            <p:spPr>
              <a:xfrm>
                <a:off x="4441" y="8033"/>
                <a:ext cx="382" cy="404"/>
              </a:xfrm>
              <a:custGeom>
                <a:avLst/>
                <a:gdLst>
                  <a:gd name="txL" fmla="*/ 0 w 294"/>
                  <a:gd name="txT" fmla="*/ 0 h 316"/>
                  <a:gd name="txR" fmla="*/ 294 w 294"/>
                  <a:gd name="txB" fmla="*/ 316 h 316"/>
                </a:gdLst>
                <a:ahLst/>
                <a:cxnLst>
                  <a:cxn ang="0">
                    <a:pos x="1300224" y="2041022"/>
                  </a:cxn>
                  <a:cxn ang="0">
                    <a:pos x="786277" y="1284547"/>
                  </a:cxn>
                  <a:cxn ang="0">
                    <a:pos x="662873" y="906622"/>
                  </a:cxn>
                  <a:cxn ang="0">
                    <a:pos x="662873" y="531303"/>
                  </a:cxn>
                  <a:cxn ang="0">
                    <a:pos x="523612" y="307367"/>
                  </a:cxn>
                  <a:cxn ang="0">
                    <a:pos x="402989" y="153092"/>
                  </a:cxn>
                  <a:cxn ang="0">
                    <a:pos x="0" y="0"/>
                  </a:cxn>
                  <a:cxn ang="0">
                    <a:pos x="402989" y="0"/>
                  </a:cxn>
                  <a:cxn ang="0">
                    <a:pos x="1174647" y="153092"/>
                  </a:cxn>
                  <a:cxn ang="0">
                    <a:pos x="2482090" y="604696"/>
                  </a:cxn>
                  <a:cxn ang="0">
                    <a:pos x="3122914" y="988383"/>
                  </a:cxn>
                  <a:cxn ang="0">
                    <a:pos x="3388831" y="1203865"/>
                  </a:cxn>
                  <a:cxn ang="0">
                    <a:pos x="3516249" y="1361082"/>
                  </a:cxn>
                  <a:cxn ang="0">
                    <a:pos x="3516249" y="1740117"/>
                  </a:cxn>
                  <a:cxn ang="0">
                    <a:pos x="3646025" y="2041022"/>
                  </a:cxn>
                  <a:cxn ang="0">
                    <a:pos x="3646025" y="2193873"/>
                  </a:cxn>
                  <a:cxn ang="0">
                    <a:pos x="3264814" y="2041022"/>
                  </a:cxn>
                  <a:cxn ang="0">
                    <a:pos x="1959117" y="2041022"/>
                  </a:cxn>
                  <a:cxn ang="0">
                    <a:pos x="1300224" y="2041022"/>
                  </a:cxn>
                </a:cxnLst>
                <a:rect l="txL" t="txT" r="txR" b="txB"/>
                <a:pathLst>
                  <a:path w="294" h="316">
                    <a:moveTo>
                      <a:pt x="105" y="294"/>
                    </a:moveTo>
                    <a:lnTo>
                      <a:pt x="63" y="185"/>
                    </a:lnTo>
                    <a:lnTo>
                      <a:pt x="53" y="131"/>
                    </a:lnTo>
                    <a:lnTo>
                      <a:pt x="53" y="77"/>
                    </a:lnTo>
                    <a:lnTo>
                      <a:pt x="42" y="44"/>
                    </a:lnTo>
                    <a:lnTo>
                      <a:pt x="32" y="22"/>
                    </a:lnTo>
                    <a:lnTo>
                      <a:pt x="0" y="0"/>
                    </a:lnTo>
                    <a:lnTo>
                      <a:pt x="32" y="0"/>
                    </a:lnTo>
                    <a:lnTo>
                      <a:pt x="95" y="22"/>
                    </a:lnTo>
                    <a:lnTo>
                      <a:pt x="200" y="87"/>
                    </a:lnTo>
                    <a:lnTo>
                      <a:pt x="252" y="142"/>
                    </a:lnTo>
                    <a:lnTo>
                      <a:pt x="273" y="174"/>
                    </a:lnTo>
                    <a:lnTo>
                      <a:pt x="284" y="196"/>
                    </a:lnTo>
                    <a:lnTo>
                      <a:pt x="284" y="251"/>
                    </a:lnTo>
                    <a:lnTo>
                      <a:pt x="294" y="294"/>
                    </a:lnTo>
                    <a:lnTo>
                      <a:pt x="294" y="316"/>
                    </a:lnTo>
                    <a:lnTo>
                      <a:pt x="263" y="294"/>
                    </a:lnTo>
                    <a:lnTo>
                      <a:pt x="158" y="294"/>
                    </a:lnTo>
                    <a:lnTo>
                      <a:pt x="105" y="294"/>
                    </a:lnTo>
                    <a:close/>
                  </a:path>
                </a:pathLst>
              </a:custGeom>
              <a:gradFill rotWithShape="0">
                <a:gsLst>
                  <a:gs pos="0">
                    <a:srgbClr val="FFFFFF">
                      <a:alpha val="100000"/>
                    </a:srgbClr>
                  </a:gs>
                  <a:gs pos="7001">
                    <a:srgbClr val="E6E6E6">
                      <a:alpha val="100000"/>
                    </a:srgbClr>
                  </a:gs>
                  <a:gs pos="32001">
                    <a:srgbClr val="7D8496">
                      <a:alpha val="100000"/>
                    </a:srgbClr>
                  </a:gs>
                  <a:gs pos="47000">
                    <a:srgbClr val="E6E6E6">
                      <a:alpha val="100000"/>
                    </a:srgbClr>
                  </a:gs>
                  <a:gs pos="85001">
                    <a:srgbClr val="7D8496">
                      <a:alpha val="100000"/>
                    </a:srgbClr>
                  </a:gs>
                  <a:gs pos="100000">
                    <a:srgbClr val="E6E6E6">
                      <a:alpha val="100000"/>
                    </a:srgbClr>
                  </a:gs>
                </a:gsLst>
                <a:lin ang="2700000" scaled="1"/>
              </a:gradFill>
              <a:ln w="0" cap="flat" cmpd="sng">
                <a:solidFill>
                  <a:srgbClr val="333333">
                    <a:alpha val="100000"/>
                  </a:srgbClr>
                </a:solidFill>
                <a:prstDash val="solid"/>
                <a:round/>
                <a:headEnd type="none" w="med" len="med"/>
                <a:tailEnd type="none" w="med" len="med"/>
              </a:ln>
            </p:spPr>
            <p:txBody>
              <a:bodyPr/>
              <a:lstStyle>
                <a:defPPr>
                  <a:defRPr lang="en-US"/>
                </a:defPPr>
                <a:lvl1pPr marL="0" lvl="0"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5pPr>
                <a:lvl6pPr marL="2286000" lvl="5"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6pPr>
                <a:lvl7pPr marL="2743200" lvl="6"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7pPr>
                <a:lvl8pPr marL="3200400" lvl="7"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8pPr>
                <a:lvl9pPr marL="3657600" lvl="8"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9pPr>
              </a:lstStyle>
              <a:p>
                <a:endParaRPr lang="en-US"/>
              </a:p>
            </p:txBody>
          </p:sp>
          <p:sp>
            <p:nvSpPr>
              <p:cNvPr id="1048912" name="Freeform 57"/>
              <p:cNvSpPr/>
              <p:nvPr/>
            </p:nvSpPr>
            <p:spPr>
              <a:xfrm>
                <a:off x="4940" y="7907"/>
                <a:ext cx="112" cy="672"/>
              </a:xfrm>
              <a:custGeom>
                <a:avLst/>
                <a:gdLst>
                  <a:gd name="txL" fmla="*/ 0 w 84"/>
                  <a:gd name="txT" fmla="*/ 0 h 523"/>
                  <a:gd name="txR" fmla="*/ 84 w 84"/>
                  <a:gd name="txB" fmla="*/ 523 h 523"/>
                </a:gdLst>
                <a:ahLst/>
                <a:cxnLst>
                  <a:cxn ang="0">
                    <a:pos x="1323376" y="4341459"/>
                  </a:cxn>
                  <a:cxn ang="0">
                    <a:pos x="2280575" y="2715327"/>
                  </a:cxn>
                  <a:cxn ang="0">
                    <a:pos x="2636507" y="2353002"/>
                  </a:cxn>
                  <a:cxn ang="0">
                    <a:pos x="2636507" y="1719775"/>
                  </a:cxn>
                  <a:cxn ang="0">
                    <a:pos x="2280575" y="1361469"/>
                  </a:cxn>
                  <a:cxn ang="0">
                    <a:pos x="2280575" y="639289"/>
                  </a:cxn>
                  <a:cxn ang="0">
                    <a:pos x="1634832" y="181125"/>
                  </a:cxn>
                  <a:cxn ang="0">
                    <a:pos x="962117" y="0"/>
                  </a:cxn>
                  <a:cxn ang="0">
                    <a:pos x="962117" y="458537"/>
                  </a:cxn>
                  <a:cxn ang="0">
                    <a:pos x="1323376" y="1087804"/>
                  </a:cxn>
                  <a:cxn ang="0">
                    <a:pos x="962117" y="1719775"/>
                  </a:cxn>
                  <a:cxn ang="0">
                    <a:pos x="304420" y="2537233"/>
                  </a:cxn>
                  <a:cxn ang="0">
                    <a:pos x="0" y="3165245"/>
                  </a:cxn>
                  <a:cxn ang="0">
                    <a:pos x="0" y="3529461"/>
                  </a:cxn>
                  <a:cxn ang="0">
                    <a:pos x="304420" y="3884700"/>
                  </a:cxn>
                  <a:cxn ang="0">
                    <a:pos x="304420" y="4067007"/>
                  </a:cxn>
                  <a:cxn ang="0">
                    <a:pos x="1323376" y="4341459"/>
                  </a:cxn>
                </a:cxnLst>
                <a:rect l="txL" t="txT" r="txR" b="txB"/>
                <a:pathLst>
                  <a:path w="84" h="523">
                    <a:moveTo>
                      <a:pt x="42" y="523"/>
                    </a:moveTo>
                    <a:lnTo>
                      <a:pt x="73" y="327"/>
                    </a:lnTo>
                    <a:lnTo>
                      <a:pt x="84" y="283"/>
                    </a:lnTo>
                    <a:lnTo>
                      <a:pt x="84" y="207"/>
                    </a:lnTo>
                    <a:lnTo>
                      <a:pt x="73" y="164"/>
                    </a:lnTo>
                    <a:lnTo>
                      <a:pt x="73" y="77"/>
                    </a:lnTo>
                    <a:lnTo>
                      <a:pt x="52" y="22"/>
                    </a:lnTo>
                    <a:lnTo>
                      <a:pt x="31" y="0"/>
                    </a:lnTo>
                    <a:lnTo>
                      <a:pt x="31" y="55"/>
                    </a:lnTo>
                    <a:lnTo>
                      <a:pt x="42" y="131"/>
                    </a:lnTo>
                    <a:lnTo>
                      <a:pt x="31" y="207"/>
                    </a:lnTo>
                    <a:lnTo>
                      <a:pt x="10" y="305"/>
                    </a:lnTo>
                    <a:lnTo>
                      <a:pt x="0" y="381"/>
                    </a:lnTo>
                    <a:lnTo>
                      <a:pt x="0" y="425"/>
                    </a:lnTo>
                    <a:lnTo>
                      <a:pt x="10" y="468"/>
                    </a:lnTo>
                    <a:lnTo>
                      <a:pt x="10" y="490"/>
                    </a:lnTo>
                    <a:lnTo>
                      <a:pt x="42" y="523"/>
                    </a:lnTo>
                    <a:close/>
                  </a:path>
                </a:pathLst>
              </a:custGeom>
              <a:gradFill rotWithShape="0">
                <a:gsLst>
                  <a:gs pos="0">
                    <a:srgbClr val="FFFFFF">
                      <a:alpha val="100000"/>
                    </a:srgbClr>
                  </a:gs>
                  <a:gs pos="7001">
                    <a:srgbClr val="E6E6E6">
                      <a:alpha val="100000"/>
                    </a:srgbClr>
                  </a:gs>
                  <a:gs pos="32001">
                    <a:srgbClr val="7D8496">
                      <a:alpha val="100000"/>
                    </a:srgbClr>
                  </a:gs>
                  <a:gs pos="47000">
                    <a:srgbClr val="E6E6E6">
                      <a:alpha val="100000"/>
                    </a:srgbClr>
                  </a:gs>
                  <a:gs pos="85001">
                    <a:srgbClr val="7D8496">
                      <a:alpha val="100000"/>
                    </a:srgbClr>
                  </a:gs>
                  <a:gs pos="100000">
                    <a:srgbClr val="E6E6E6">
                      <a:alpha val="100000"/>
                    </a:srgbClr>
                  </a:gs>
                </a:gsLst>
                <a:lin ang="2700000" scaled="1"/>
              </a:gradFill>
              <a:ln w="0" cap="flat" cmpd="sng">
                <a:solidFill>
                  <a:srgbClr val="333333">
                    <a:alpha val="100000"/>
                  </a:srgbClr>
                </a:solidFill>
                <a:prstDash val="solid"/>
                <a:round/>
                <a:headEnd type="none" w="med" len="med"/>
                <a:tailEnd type="none" w="med" len="med"/>
              </a:ln>
            </p:spPr>
            <p:txBody>
              <a:bodyPr/>
              <a:lstStyle>
                <a:defPPr>
                  <a:defRPr lang="en-US"/>
                </a:defPPr>
                <a:lvl1pPr marL="0" lvl="0"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5pPr>
                <a:lvl6pPr marL="2286000" lvl="5"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6pPr>
                <a:lvl7pPr marL="2743200" lvl="6"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7pPr>
                <a:lvl8pPr marL="3200400" lvl="7"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8pPr>
                <a:lvl9pPr marL="3657600" lvl="8"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9pPr>
              </a:lstStyle>
              <a:p>
                <a:endParaRPr lang="en-US"/>
              </a:p>
            </p:txBody>
          </p:sp>
          <p:sp>
            <p:nvSpPr>
              <p:cNvPr id="1048913" name="Freeform 58"/>
              <p:cNvSpPr/>
              <p:nvPr/>
            </p:nvSpPr>
            <p:spPr>
              <a:xfrm>
                <a:off x="4699" y="8677"/>
                <a:ext cx="573" cy="251"/>
              </a:xfrm>
              <a:custGeom>
                <a:avLst/>
                <a:gdLst>
                  <a:gd name="txL" fmla="*/ 0 w 441"/>
                  <a:gd name="txT" fmla="*/ 0 h 196"/>
                  <a:gd name="txR" fmla="*/ 441 w 441"/>
                  <a:gd name="txB" fmla="*/ 196 h 196"/>
                </a:gdLst>
                <a:ahLst/>
                <a:cxnLst>
                  <a:cxn ang="0">
                    <a:pos x="2990466" y="1439978"/>
                  </a:cxn>
                  <a:cxn ang="0">
                    <a:pos x="2207881" y="1201506"/>
                  </a:cxn>
                  <a:cxn ang="0">
                    <a:pos x="1423678" y="885669"/>
                  </a:cxn>
                  <a:cxn ang="0">
                    <a:pos x="1042460" y="477859"/>
                  </a:cxn>
                  <a:cxn ang="0">
                    <a:pos x="786277" y="314466"/>
                  </a:cxn>
                  <a:cxn ang="0">
                    <a:pos x="381191" y="162032"/>
                  </a:cxn>
                  <a:cxn ang="0">
                    <a:pos x="0" y="162032"/>
                  </a:cxn>
                  <a:cxn ang="0">
                    <a:pos x="250619" y="0"/>
                  </a:cxn>
                  <a:cxn ang="0">
                    <a:pos x="523612" y="0"/>
                  </a:cxn>
                  <a:cxn ang="0">
                    <a:pos x="1300224" y="162032"/>
                  </a:cxn>
                  <a:cxn ang="0">
                    <a:pos x="2608158" y="242830"/>
                  </a:cxn>
                  <a:cxn ang="0">
                    <a:pos x="3388831" y="162032"/>
                  </a:cxn>
                  <a:cxn ang="0">
                    <a:pos x="3904972" y="162032"/>
                  </a:cxn>
                  <a:cxn ang="0">
                    <a:pos x="4556972" y="314466"/>
                  </a:cxn>
                  <a:cxn ang="0">
                    <a:pos x="4946369" y="637473"/>
                  </a:cxn>
                  <a:cxn ang="0">
                    <a:pos x="5478128" y="1123423"/>
                  </a:cxn>
                  <a:cxn ang="0">
                    <a:pos x="5478128" y="1201506"/>
                  </a:cxn>
                  <a:cxn ang="0">
                    <a:pos x="4556972" y="1285198"/>
                  </a:cxn>
                  <a:cxn ang="0">
                    <a:pos x="3646025" y="1285198"/>
                  </a:cxn>
                  <a:cxn ang="0">
                    <a:pos x="2990466" y="1439978"/>
                  </a:cxn>
                </a:cxnLst>
                <a:rect l="txL" t="txT" r="txR" b="txB"/>
                <a:pathLst>
                  <a:path w="441" h="196">
                    <a:moveTo>
                      <a:pt x="241" y="196"/>
                    </a:moveTo>
                    <a:lnTo>
                      <a:pt x="178" y="163"/>
                    </a:lnTo>
                    <a:lnTo>
                      <a:pt x="115" y="120"/>
                    </a:lnTo>
                    <a:lnTo>
                      <a:pt x="84" y="65"/>
                    </a:lnTo>
                    <a:lnTo>
                      <a:pt x="63" y="43"/>
                    </a:lnTo>
                    <a:lnTo>
                      <a:pt x="31" y="22"/>
                    </a:lnTo>
                    <a:lnTo>
                      <a:pt x="0" y="22"/>
                    </a:lnTo>
                    <a:lnTo>
                      <a:pt x="21" y="0"/>
                    </a:lnTo>
                    <a:lnTo>
                      <a:pt x="42" y="0"/>
                    </a:lnTo>
                    <a:lnTo>
                      <a:pt x="105" y="22"/>
                    </a:lnTo>
                    <a:lnTo>
                      <a:pt x="210" y="33"/>
                    </a:lnTo>
                    <a:lnTo>
                      <a:pt x="273" y="22"/>
                    </a:lnTo>
                    <a:lnTo>
                      <a:pt x="315" y="22"/>
                    </a:lnTo>
                    <a:lnTo>
                      <a:pt x="367" y="43"/>
                    </a:lnTo>
                    <a:lnTo>
                      <a:pt x="399" y="87"/>
                    </a:lnTo>
                    <a:lnTo>
                      <a:pt x="441" y="152"/>
                    </a:lnTo>
                    <a:lnTo>
                      <a:pt x="441" y="163"/>
                    </a:lnTo>
                    <a:lnTo>
                      <a:pt x="367" y="174"/>
                    </a:lnTo>
                    <a:lnTo>
                      <a:pt x="294" y="174"/>
                    </a:lnTo>
                    <a:lnTo>
                      <a:pt x="241" y="196"/>
                    </a:lnTo>
                    <a:close/>
                  </a:path>
                </a:pathLst>
              </a:custGeom>
              <a:gradFill rotWithShape="0">
                <a:gsLst>
                  <a:gs pos="0">
                    <a:srgbClr val="FFFFFF">
                      <a:alpha val="100000"/>
                    </a:srgbClr>
                  </a:gs>
                  <a:gs pos="7001">
                    <a:srgbClr val="E6E6E6">
                      <a:alpha val="100000"/>
                    </a:srgbClr>
                  </a:gs>
                  <a:gs pos="32001">
                    <a:srgbClr val="7D8496">
                      <a:alpha val="100000"/>
                    </a:srgbClr>
                  </a:gs>
                  <a:gs pos="47000">
                    <a:srgbClr val="E6E6E6">
                      <a:alpha val="100000"/>
                    </a:srgbClr>
                  </a:gs>
                  <a:gs pos="85001">
                    <a:srgbClr val="7D8496">
                      <a:alpha val="100000"/>
                    </a:srgbClr>
                  </a:gs>
                  <a:gs pos="100000">
                    <a:srgbClr val="E6E6E6">
                      <a:alpha val="100000"/>
                    </a:srgbClr>
                  </a:gs>
                </a:gsLst>
                <a:lin ang="2700000" scaled="1"/>
              </a:gradFill>
              <a:ln w="0" cap="flat" cmpd="sng">
                <a:solidFill>
                  <a:srgbClr val="333333">
                    <a:alpha val="100000"/>
                  </a:srgbClr>
                </a:solidFill>
                <a:prstDash val="solid"/>
                <a:round/>
                <a:headEnd type="none" w="med" len="med"/>
                <a:tailEnd type="none" w="med" len="med"/>
              </a:ln>
            </p:spPr>
            <p:txBody>
              <a:bodyPr/>
              <a:lstStyle>
                <a:defPPr>
                  <a:defRPr lang="en-US"/>
                </a:defPPr>
                <a:lvl1pPr marL="0" lvl="0"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5pPr>
                <a:lvl6pPr marL="2286000" lvl="5"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6pPr>
                <a:lvl7pPr marL="2743200" lvl="6"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7pPr>
                <a:lvl8pPr marL="3200400" lvl="7"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8pPr>
                <a:lvl9pPr marL="3657600" lvl="8"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9pPr>
              </a:lstStyle>
              <a:p>
                <a:endParaRPr lang="en-US"/>
              </a:p>
            </p:txBody>
          </p:sp>
          <p:sp>
            <p:nvSpPr>
              <p:cNvPr id="1048914" name="Freeform 59"/>
              <p:cNvSpPr/>
              <p:nvPr/>
            </p:nvSpPr>
            <p:spPr>
              <a:xfrm>
                <a:off x="4996" y="8202"/>
                <a:ext cx="123" cy="503"/>
              </a:xfrm>
              <a:custGeom>
                <a:avLst/>
                <a:gdLst>
                  <a:gd name="txL" fmla="*/ 0 w 94"/>
                  <a:gd name="txT" fmla="*/ 0 h 392"/>
                  <a:gd name="txR" fmla="*/ 94 w 94"/>
                  <a:gd name="txB" fmla="*/ 392 h 392"/>
                </a:gdLst>
                <a:ahLst/>
                <a:cxnLst>
                  <a:cxn ang="0">
                    <a:pos x="0" y="2238714"/>
                  </a:cxn>
                  <a:cxn ang="0">
                    <a:pos x="158276" y="1727068"/>
                  </a:cxn>
                  <a:cxn ang="0">
                    <a:pos x="360321" y="1114626"/>
                  </a:cxn>
                  <a:cxn ang="0">
                    <a:pos x="705506" y="512885"/>
                  </a:cxn>
                  <a:cxn ang="0">
                    <a:pos x="1055583" y="0"/>
                  </a:cxn>
                  <a:cxn ang="0">
                    <a:pos x="1055583" y="2659420"/>
                  </a:cxn>
                  <a:cxn ang="0">
                    <a:pos x="1232371" y="2843631"/>
                  </a:cxn>
                  <a:cxn ang="0">
                    <a:pos x="1580638" y="3098236"/>
                  </a:cxn>
                  <a:cxn ang="0">
                    <a:pos x="1055583" y="3014502"/>
                  </a:cxn>
                  <a:cxn ang="0">
                    <a:pos x="1055583" y="2843631"/>
                  </a:cxn>
                  <a:cxn ang="0">
                    <a:pos x="874458" y="2659420"/>
                  </a:cxn>
                  <a:cxn ang="0">
                    <a:pos x="360321" y="2410201"/>
                  </a:cxn>
                  <a:cxn ang="0">
                    <a:pos x="0" y="2238714"/>
                  </a:cxn>
                </a:cxnLst>
                <a:rect l="txL" t="txT" r="txR" b="txB"/>
                <a:pathLst>
                  <a:path w="94" h="392">
                    <a:moveTo>
                      <a:pt x="0" y="283"/>
                    </a:moveTo>
                    <a:lnTo>
                      <a:pt x="10" y="218"/>
                    </a:lnTo>
                    <a:lnTo>
                      <a:pt x="21" y="141"/>
                    </a:lnTo>
                    <a:lnTo>
                      <a:pt x="42" y="65"/>
                    </a:lnTo>
                    <a:lnTo>
                      <a:pt x="63" y="0"/>
                    </a:lnTo>
                    <a:lnTo>
                      <a:pt x="63" y="337"/>
                    </a:lnTo>
                    <a:lnTo>
                      <a:pt x="73" y="359"/>
                    </a:lnTo>
                    <a:lnTo>
                      <a:pt x="94" y="392"/>
                    </a:lnTo>
                    <a:lnTo>
                      <a:pt x="63" y="381"/>
                    </a:lnTo>
                    <a:lnTo>
                      <a:pt x="63" y="359"/>
                    </a:lnTo>
                    <a:lnTo>
                      <a:pt x="52" y="337"/>
                    </a:lnTo>
                    <a:lnTo>
                      <a:pt x="21" y="305"/>
                    </a:lnTo>
                    <a:lnTo>
                      <a:pt x="0" y="283"/>
                    </a:lnTo>
                    <a:close/>
                  </a:path>
                </a:pathLst>
              </a:custGeom>
              <a:gradFill rotWithShape="0">
                <a:gsLst>
                  <a:gs pos="0">
                    <a:srgbClr val="FFFFFF">
                      <a:alpha val="100000"/>
                    </a:srgbClr>
                  </a:gs>
                  <a:gs pos="7001">
                    <a:srgbClr val="E6E6E6">
                      <a:alpha val="100000"/>
                    </a:srgbClr>
                  </a:gs>
                  <a:gs pos="32001">
                    <a:srgbClr val="7D8496">
                      <a:alpha val="100000"/>
                    </a:srgbClr>
                  </a:gs>
                  <a:gs pos="47000">
                    <a:srgbClr val="E6E6E6">
                      <a:alpha val="100000"/>
                    </a:srgbClr>
                  </a:gs>
                  <a:gs pos="85001">
                    <a:srgbClr val="7D8496">
                      <a:alpha val="100000"/>
                    </a:srgbClr>
                  </a:gs>
                  <a:gs pos="100000">
                    <a:srgbClr val="E6E6E6">
                      <a:alpha val="100000"/>
                    </a:srgbClr>
                  </a:gs>
                </a:gsLst>
                <a:lin ang="2700000" scaled="1"/>
              </a:gradFill>
              <a:ln w="0" cap="flat" cmpd="sng">
                <a:solidFill>
                  <a:srgbClr val="333333">
                    <a:alpha val="100000"/>
                  </a:srgbClr>
                </a:solidFill>
                <a:prstDash val="solid"/>
                <a:round/>
                <a:headEnd type="none" w="med" len="med"/>
                <a:tailEnd type="none" w="med" len="med"/>
              </a:ln>
            </p:spPr>
            <p:txBody>
              <a:bodyPr/>
              <a:lstStyle>
                <a:defPPr>
                  <a:defRPr lang="en-US"/>
                </a:defPPr>
                <a:lvl1pPr marL="0" lvl="0"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5pPr>
                <a:lvl6pPr marL="2286000" lvl="5"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6pPr>
                <a:lvl7pPr marL="2743200" lvl="6"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7pPr>
                <a:lvl8pPr marL="3200400" lvl="7"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8pPr>
                <a:lvl9pPr marL="3657600" lvl="8"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9pPr>
              </a:lstStyle>
              <a:p>
                <a:endParaRPr lang="en-US"/>
              </a:p>
            </p:txBody>
          </p:sp>
          <p:sp>
            <p:nvSpPr>
              <p:cNvPr id="1048915" name="Freeform 60"/>
              <p:cNvSpPr/>
              <p:nvPr/>
            </p:nvSpPr>
            <p:spPr>
              <a:xfrm>
                <a:off x="5064" y="8202"/>
                <a:ext cx="180" cy="628"/>
              </a:xfrm>
              <a:custGeom>
                <a:avLst/>
                <a:gdLst>
                  <a:gd name="txL" fmla="*/ 0 w 137"/>
                  <a:gd name="txT" fmla="*/ 0 h 490"/>
                  <a:gd name="txR" fmla="*/ 137 w 137"/>
                  <a:gd name="txB" fmla="*/ 490 h 490"/>
                </a:gdLst>
                <a:ahLst/>
                <a:cxnLst>
                  <a:cxn ang="0">
                    <a:pos x="197706" y="0"/>
                  </a:cxn>
                  <a:cxn ang="0">
                    <a:pos x="589154" y="407129"/>
                  </a:cxn>
                  <a:cxn ang="0">
                    <a:pos x="1363179" y="824017"/>
                  </a:cxn>
                  <a:cxn ang="0">
                    <a:pos x="1563404" y="1150311"/>
                  </a:cxn>
                  <a:cxn ang="0">
                    <a:pos x="1755645" y="1320120"/>
                  </a:cxn>
                  <a:cxn ang="0">
                    <a:pos x="1755645" y="2061483"/>
                  </a:cxn>
                  <a:cxn ang="0">
                    <a:pos x="1945521" y="2554289"/>
                  </a:cxn>
                  <a:cxn ang="0">
                    <a:pos x="2155181" y="3210956"/>
                  </a:cxn>
                  <a:cxn ang="0">
                    <a:pos x="2533514" y="3717131"/>
                  </a:cxn>
                  <a:cxn ang="0">
                    <a:pos x="1945521" y="3379045"/>
                  </a:cxn>
                  <a:cxn ang="0">
                    <a:pos x="1563404" y="3127760"/>
                  </a:cxn>
                  <a:cxn ang="0">
                    <a:pos x="1169727" y="2963764"/>
                  </a:cxn>
                  <a:cxn ang="0">
                    <a:pos x="589154" y="2963764"/>
                  </a:cxn>
                  <a:cxn ang="0">
                    <a:pos x="197706" y="2636516"/>
                  </a:cxn>
                  <a:cxn ang="0">
                    <a:pos x="197706" y="2391033"/>
                  </a:cxn>
                  <a:cxn ang="0">
                    <a:pos x="0" y="1804332"/>
                  </a:cxn>
                  <a:cxn ang="0">
                    <a:pos x="197706" y="1237321"/>
                  </a:cxn>
                  <a:cxn ang="0">
                    <a:pos x="197706" y="489282"/>
                  </a:cxn>
                  <a:cxn ang="0">
                    <a:pos x="197706" y="0"/>
                  </a:cxn>
                </a:cxnLst>
                <a:rect l="txL" t="txT" r="txR" b="txB"/>
                <a:pathLst>
                  <a:path w="137" h="490">
                    <a:moveTo>
                      <a:pt x="11" y="0"/>
                    </a:moveTo>
                    <a:lnTo>
                      <a:pt x="32" y="54"/>
                    </a:lnTo>
                    <a:lnTo>
                      <a:pt x="74" y="109"/>
                    </a:lnTo>
                    <a:lnTo>
                      <a:pt x="84" y="152"/>
                    </a:lnTo>
                    <a:lnTo>
                      <a:pt x="95" y="174"/>
                    </a:lnTo>
                    <a:lnTo>
                      <a:pt x="95" y="272"/>
                    </a:lnTo>
                    <a:lnTo>
                      <a:pt x="105" y="337"/>
                    </a:lnTo>
                    <a:lnTo>
                      <a:pt x="116" y="424"/>
                    </a:lnTo>
                    <a:lnTo>
                      <a:pt x="137" y="490"/>
                    </a:lnTo>
                    <a:lnTo>
                      <a:pt x="105" y="446"/>
                    </a:lnTo>
                    <a:lnTo>
                      <a:pt x="84" y="413"/>
                    </a:lnTo>
                    <a:lnTo>
                      <a:pt x="63" y="392"/>
                    </a:lnTo>
                    <a:lnTo>
                      <a:pt x="32" y="392"/>
                    </a:lnTo>
                    <a:lnTo>
                      <a:pt x="11" y="348"/>
                    </a:lnTo>
                    <a:lnTo>
                      <a:pt x="11" y="315"/>
                    </a:lnTo>
                    <a:lnTo>
                      <a:pt x="0" y="239"/>
                    </a:lnTo>
                    <a:lnTo>
                      <a:pt x="11" y="163"/>
                    </a:lnTo>
                    <a:lnTo>
                      <a:pt x="11" y="65"/>
                    </a:lnTo>
                    <a:lnTo>
                      <a:pt x="11" y="0"/>
                    </a:lnTo>
                    <a:close/>
                  </a:path>
                </a:pathLst>
              </a:custGeom>
              <a:gradFill rotWithShape="0">
                <a:gsLst>
                  <a:gs pos="0">
                    <a:srgbClr val="FFFFFF">
                      <a:alpha val="100000"/>
                    </a:srgbClr>
                  </a:gs>
                  <a:gs pos="7001">
                    <a:srgbClr val="E6E6E6">
                      <a:alpha val="100000"/>
                    </a:srgbClr>
                  </a:gs>
                  <a:gs pos="32001">
                    <a:srgbClr val="7D8496">
                      <a:alpha val="100000"/>
                    </a:srgbClr>
                  </a:gs>
                  <a:gs pos="47000">
                    <a:srgbClr val="E6E6E6">
                      <a:alpha val="100000"/>
                    </a:srgbClr>
                  </a:gs>
                  <a:gs pos="85001">
                    <a:srgbClr val="7D8496">
                      <a:alpha val="100000"/>
                    </a:srgbClr>
                  </a:gs>
                  <a:gs pos="100000">
                    <a:srgbClr val="E6E6E6">
                      <a:alpha val="100000"/>
                    </a:srgbClr>
                  </a:gs>
                </a:gsLst>
                <a:lin ang="2700000" scaled="1"/>
              </a:gradFill>
              <a:ln w="0" cap="flat" cmpd="sng">
                <a:solidFill>
                  <a:srgbClr val="333333">
                    <a:alpha val="100000"/>
                  </a:srgbClr>
                </a:solidFill>
                <a:prstDash val="solid"/>
                <a:round/>
                <a:headEnd type="none" w="med" len="med"/>
                <a:tailEnd type="none" w="med" len="med"/>
              </a:ln>
            </p:spPr>
            <p:txBody>
              <a:bodyPr/>
              <a:lstStyle>
                <a:defPPr>
                  <a:defRPr lang="en-US"/>
                </a:defPPr>
                <a:lvl1pPr marL="0" lvl="0"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5pPr>
                <a:lvl6pPr marL="2286000" lvl="5"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6pPr>
                <a:lvl7pPr marL="2743200" lvl="6"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7pPr>
                <a:lvl8pPr marL="3200400" lvl="7"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8pPr>
                <a:lvl9pPr marL="3657600" lvl="8"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9pPr>
              </a:lstStyle>
              <a:p>
                <a:endParaRPr lang="en-US"/>
              </a:p>
            </p:txBody>
          </p:sp>
          <p:sp>
            <p:nvSpPr>
              <p:cNvPr id="1048916" name="Freeform 61"/>
              <p:cNvSpPr/>
              <p:nvPr/>
            </p:nvSpPr>
            <p:spPr>
              <a:xfrm>
                <a:off x="5187" y="8410"/>
                <a:ext cx="269" cy="492"/>
              </a:xfrm>
              <a:custGeom>
                <a:avLst/>
                <a:gdLst>
                  <a:gd name="txL" fmla="*/ 0 w 210"/>
                  <a:gd name="txT" fmla="*/ 0 h 381"/>
                  <a:gd name="txR" fmla="*/ 210 w 210"/>
                  <a:gd name="txB" fmla="*/ 381 h 381"/>
                </a:gdLst>
                <a:ahLst/>
                <a:cxnLst>
                  <a:cxn ang="0">
                    <a:pos x="0" y="0"/>
                  </a:cxn>
                  <a:cxn ang="0">
                    <a:pos x="398885" y="444527"/>
                  </a:cxn>
                  <a:cxn ang="0">
                    <a:pos x="873991" y="979448"/>
                  </a:cxn>
                  <a:cxn ang="0">
                    <a:pos x="1193834" y="1407746"/>
                  </a:cxn>
                  <a:cxn ang="0">
                    <a:pos x="1434079" y="1949094"/>
                  </a:cxn>
                  <a:cxn ang="0">
                    <a:pos x="1594612" y="2597847"/>
                  </a:cxn>
                  <a:cxn ang="0">
                    <a:pos x="1594612" y="3459088"/>
                  </a:cxn>
                  <a:cxn ang="0">
                    <a:pos x="1434079" y="3680363"/>
                  </a:cxn>
                  <a:cxn ang="0">
                    <a:pos x="1276609" y="3789565"/>
                  </a:cxn>
                  <a:cxn ang="0">
                    <a:pos x="953765" y="3789565"/>
                  </a:cxn>
                  <a:cxn ang="0">
                    <a:pos x="557911" y="3680363"/>
                  </a:cxn>
                  <a:cxn ang="0">
                    <a:pos x="398885" y="3354700"/>
                  </a:cxn>
                  <a:cxn ang="0">
                    <a:pos x="234149" y="2699578"/>
                  </a:cxn>
                  <a:cxn ang="0">
                    <a:pos x="77564" y="1949094"/>
                  </a:cxn>
                  <a:cxn ang="0">
                    <a:pos x="0" y="860552"/>
                  </a:cxn>
                  <a:cxn ang="0">
                    <a:pos x="0" y="0"/>
                  </a:cxn>
                </a:cxnLst>
                <a:rect l="txL" t="txT" r="txR" b="txB"/>
                <a:pathLst>
                  <a:path w="210" h="381">
                    <a:moveTo>
                      <a:pt x="0" y="0"/>
                    </a:moveTo>
                    <a:lnTo>
                      <a:pt x="52" y="44"/>
                    </a:lnTo>
                    <a:lnTo>
                      <a:pt x="115" y="98"/>
                    </a:lnTo>
                    <a:lnTo>
                      <a:pt x="157" y="142"/>
                    </a:lnTo>
                    <a:lnTo>
                      <a:pt x="189" y="196"/>
                    </a:lnTo>
                    <a:lnTo>
                      <a:pt x="210" y="261"/>
                    </a:lnTo>
                    <a:lnTo>
                      <a:pt x="210" y="348"/>
                    </a:lnTo>
                    <a:lnTo>
                      <a:pt x="189" y="370"/>
                    </a:lnTo>
                    <a:lnTo>
                      <a:pt x="168" y="381"/>
                    </a:lnTo>
                    <a:lnTo>
                      <a:pt x="126" y="381"/>
                    </a:lnTo>
                    <a:lnTo>
                      <a:pt x="73" y="370"/>
                    </a:lnTo>
                    <a:lnTo>
                      <a:pt x="52" y="337"/>
                    </a:lnTo>
                    <a:lnTo>
                      <a:pt x="31" y="272"/>
                    </a:lnTo>
                    <a:lnTo>
                      <a:pt x="10" y="196"/>
                    </a:lnTo>
                    <a:lnTo>
                      <a:pt x="0" y="87"/>
                    </a:lnTo>
                    <a:lnTo>
                      <a:pt x="0" y="0"/>
                    </a:lnTo>
                    <a:close/>
                  </a:path>
                </a:pathLst>
              </a:custGeom>
              <a:gradFill rotWithShape="0">
                <a:gsLst>
                  <a:gs pos="0">
                    <a:srgbClr val="FFFFFF">
                      <a:alpha val="100000"/>
                    </a:srgbClr>
                  </a:gs>
                  <a:gs pos="7001">
                    <a:srgbClr val="E6E6E6">
                      <a:alpha val="100000"/>
                    </a:srgbClr>
                  </a:gs>
                  <a:gs pos="32001">
                    <a:srgbClr val="7D8496">
                      <a:alpha val="100000"/>
                    </a:srgbClr>
                  </a:gs>
                  <a:gs pos="47000">
                    <a:srgbClr val="E6E6E6">
                      <a:alpha val="100000"/>
                    </a:srgbClr>
                  </a:gs>
                  <a:gs pos="85001">
                    <a:srgbClr val="7D8496">
                      <a:alpha val="100000"/>
                    </a:srgbClr>
                  </a:gs>
                  <a:gs pos="100000">
                    <a:srgbClr val="E6E6E6">
                      <a:alpha val="100000"/>
                    </a:srgbClr>
                  </a:gs>
                </a:gsLst>
                <a:lin ang="2700000" scaled="1"/>
              </a:gradFill>
              <a:ln w="0" cap="flat" cmpd="sng">
                <a:solidFill>
                  <a:srgbClr val="333333">
                    <a:alpha val="100000"/>
                  </a:srgbClr>
                </a:solidFill>
                <a:prstDash val="solid"/>
                <a:round/>
                <a:headEnd type="none" w="med" len="med"/>
                <a:tailEnd type="none" w="med" len="med"/>
              </a:ln>
            </p:spPr>
            <p:txBody>
              <a:bodyPr/>
              <a:lstStyle>
                <a:defPPr>
                  <a:defRPr lang="en-US"/>
                </a:defPPr>
                <a:lvl1pPr marL="0" lvl="0"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5pPr>
                <a:lvl6pPr marL="2286000" lvl="5"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6pPr>
                <a:lvl7pPr marL="2743200" lvl="6"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7pPr>
                <a:lvl8pPr marL="3200400" lvl="7"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8pPr>
                <a:lvl9pPr marL="3657600" lvl="8"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9pPr>
              </a:lstStyle>
              <a:p>
                <a:endParaRPr lang="en-US"/>
              </a:p>
            </p:txBody>
          </p:sp>
          <p:sp>
            <p:nvSpPr>
              <p:cNvPr id="1048917" name="Freeform 62"/>
              <p:cNvSpPr/>
              <p:nvPr/>
            </p:nvSpPr>
            <p:spPr>
              <a:xfrm>
                <a:off x="4519" y="8399"/>
                <a:ext cx="573" cy="322"/>
              </a:xfrm>
              <a:custGeom>
                <a:avLst/>
                <a:gdLst>
                  <a:gd name="txL" fmla="*/ 0 w 441"/>
                  <a:gd name="txT" fmla="*/ 0 h 251"/>
                  <a:gd name="txR" fmla="*/ 441 w 441"/>
                  <a:gd name="txB" fmla="*/ 251 h 251"/>
                </a:gdLst>
                <a:ahLst/>
                <a:cxnLst>
                  <a:cxn ang="0">
                    <a:pos x="2229734" y="1625704"/>
                  </a:cxn>
                  <a:cxn ang="0">
                    <a:pos x="1699259" y="1276970"/>
                  </a:cxn>
                  <a:cxn ang="0">
                    <a:pos x="1300224" y="943999"/>
                  </a:cxn>
                  <a:cxn ang="0">
                    <a:pos x="915103" y="520999"/>
                  </a:cxn>
                  <a:cxn ang="0">
                    <a:pos x="662873" y="256719"/>
                  </a:cxn>
                  <a:cxn ang="0">
                    <a:pos x="402989" y="86423"/>
                  </a:cxn>
                  <a:cxn ang="0">
                    <a:pos x="0" y="0"/>
                  </a:cxn>
                  <a:cxn ang="0">
                    <a:pos x="915103" y="86423"/>
                  </a:cxn>
                  <a:cxn ang="0">
                    <a:pos x="2354282" y="86423"/>
                  </a:cxn>
                  <a:cxn ang="0">
                    <a:pos x="3264814" y="341680"/>
                  </a:cxn>
                  <a:cxn ang="0">
                    <a:pos x="3904972" y="774568"/>
                  </a:cxn>
                  <a:cxn ang="0">
                    <a:pos x="4567859" y="1027553"/>
                  </a:cxn>
                  <a:cxn ang="0">
                    <a:pos x="5091586" y="1363914"/>
                  </a:cxn>
                  <a:cxn ang="0">
                    <a:pos x="5352238" y="1625704"/>
                  </a:cxn>
                  <a:cxn ang="0">
                    <a:pos x="5478128" y="1798074"/>
                  </a:cxn>
                  <a:cxn ang="0">
                    <a:pos x="5091586" y="1883283"/>
                  </a:cxn>
                  <a:cxn ang="0">
                    <a:pos x="4308614" y="1969316"/>
                  </a:cxn>
                  <a:cxn ang="0">
                    <a:pos x="3646025" y="1969316"/>
                  </a:cxn>
                  <a:cxn ang="0">
                    <a:pos x="2999548" y="1883283"/>
                  </a:cxn>
                  <a:cxn ang="0">
                    <a:pos x="2745265" y="1798074"/>
                  </a:cxn>
                  <a:cxn ang="0">
                    <a:pos x="2229734" y="1625704"/>
                  </a:cxn>
                </a:cxnLst>
                <a:rect l="txL" t="txT" r="txR" b="txB"/>
                <a:pathLst>
                  <a:path w="441" h="251">
                    <a:moveTo>
                      <a:pt x="179" y="207"/>
                    </a:moveTo>
                    <a:lnTo>
                      <a:pt x="137" y="163"/>
                    </a:lnTo>
                    <a:lnTo>
                      <a:pt x="105" y="120"/>
                    </a:lnTo>
                    <a:lnTo>
                      <a:pt x="74" y="66"/>
                    </a:lnTo>
                    <a:lnTo>
                      <a:pt x="53" y="33"/>
                    </a:lnTo>
                    <a:lnTo>
                      <a:pt x="32" y="11"/>
                    </a:lnTo>
                    <a:lnTo>
                      <a:pt x="0" y="0"/>
                    </a:lnTo>
                    <a:lnTo>
                      <a:pt x="74" y="11"/>
                    </a:lnTo>
                    <a:lnTo>
                      <a:pt x="189" y="11"/>
                    </a:lnTo>
                    <a:lnTo>
                      <a:pt x="263" y="44"/>
                    </a:lnTo>
                    <a:lnTo>
                      <a:pt x="315" y="98"/>
                    </a:lnTo>
                    <a:lnTo>
                      <a:pt x="368" y="131"/>
                    </a:lnTo>
                    <a:lnTo>
                      <a:pt x="410" y="174"/>
                    </a:lnTo>
                    <a:lnTo>
                      <a:pt x="431" y="207"/>
                    </a:lnTo>
                    <a:lnTo>
                      <a:pt x="441" y="229"/>
                    </a:lnTo>
                    <a:lnTo>
                      <a:pt x="410" y="240"/>
                    </a:lnTo>
                    <a:lnTo>
                      <a:pt x="347" y="251"/>
                    </a:lnTo>
                    <a:lnTo>
                      <a:pt x="294" y="251"/>
                    </a:lnTo>
                    <a:lnTo>
                      <a:pt x="242" y="240"/>
                    </a:lnTo>
                    <a:lnTo>
                      <a:pt x="221" y="229"/>
                    </a:lnTo>
                    <a:lnTo>
                      <a:pt x="179" y="207"/>
                    </a:lnTo>
                    <a:close/>
                  </a:path>
                </a:pathLst>
              </a:custGeom>
              <a:gradFill rotWithShape="0">
                <a:gsLst>
                  <a:gs pos="0">
                    <a:srgbClr val="FFFFFF">
                      <a:alpha val="100000"/>
                    </a:srgbClr>
                  </a:gs>
                  <a:gs pos="7001">
                    <a:srgbClr val="E6E6E6">
                      <a:alpha val="100000"/>
                    </a:srgbClr>
                  </a:gs>
                  <a:gs pos="32001">
                    <a:srgbClr val="7D8496">
                      <a:alpha val="100000"/>
                    </a:srgbClr>
                  </a:gs>
                  <a:gs pos="47000">
                    <a:srgbClr val="E6E6E6">
                      <a:alpha val="100000"/>
                    </a:srgbClr>
                  </a:gs>
                  <a:gs pos="85001">
                    <a:srgbClr val="7D8496">
                      <a:alpha val="100000"/>
                    </a:srgbClr>
                  </a:gs>
                  <a:gs pos="100000">
                    <a:srgbClr val="E6E6E6">
                      <a:alpha val="100000"/>
                    </a:srgbClr>
                  </a:gs>
                </a:gsLst>
                <a:lin ang="2700000" scaled="1"/>
              </a:gradFill>
              <a:ln w="0" cap="flat" cmpd="sng">
                <a:solidFill>
                  <a:srgbClr val="333333">
                    <a:alpha val="100000"/>
                  </a:srgbClr>
                </a:solidFill>
                <a:prstDash val="solid"/>
                <a:round/>
                <a:headEnd type="none" w="med" len="med"/>
                <a:tailEnd type="none" w="med" len="med"/>
              </a:ln>
            </p:spPr>
            <p:txBody>
              <a:bodyPr/>
              <a:lstStyle>
                <a:defPPr>
                  <a:defRPr lang="en-US"/>
                </a:defPPr>
                <a:lvl1pPr marL="0" lvl="0"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5pPr>
                <a:lvl6pPr marL="2286000" lvl="5"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6pPr>
                <a:lvl7pPr marL="2743200" lvl="6"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7pPr>
                <a:lvl8pPr marL="3200400" lvl="7"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8pPr>
                <a:lvl9pPr marL="3657600" lvl="8"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9pPr>
              </a:lstStyle>
              <a:p>
                <a:endParaRPr lang="en-US"/>
              </a:p>
            </p:txBody>
          </p:sp>
          <p:sp>
            <p:nvSpPr>
              <p:cNvPr id="1048918" name="Freeform 63"/>
              <p:cNvSpPr/>
              <p:nvPr/>
            </p:nvSpPr>
            <p:spPr>
              <a:xfrm>
                <a:off x="5389" y="8732"/>
                <a:ext cx="471" cy="366"/>
              </a:xfrm>
              <a:custGeom>
                <a:avLst/>
                <a:gdLst>
                  <a:gd name="txL" fmla="*/ 0 w 358"/>
                  <a:gd name="txT" fmla="*/ 0 h 283"/>
                  <a:gd name="txR" fmla="*/ 358 w 358"/>
                  <a:gd name="txB" fmla="*/ 283 h 283"/>
                </a:gdLst>
                <a:ahLst/>
                <a:cxnLst>
                  <a:cxn ang="0">
                    <a:pos x="1043323" y="0"/>
                  </a:cxn>
                  <a:cxn ang="0">
                    <a:pos x="2101978" y="465381"/>
                  </a:cxn>
                  <a:cxn ang="0">
                    <a:pos x="3339064" y="809834"/>
                  </a:cxn>
                  <a:cxn ang="0">
                    <a:pos x="4564553" y="1371714"/>
                  </a:cxn>
                  <a:cxn ang="0">
                    <a:pos x="5402596" y="1823464"/>
                  </a:cxn>
                  <a:cxn ang="0">
                    <a:pos x="6230306" y="2177591"/>
                  </a:cxn>
                  <a:cxn ang="0">
                    <a:pos x="7045597" y="2633344"/>
                  </a:cxn>
                  <a:cxn ang="0">
                    <a:pos x="7045597" y="2967205"/>
                  </a:cxn>
                  <a:cxn ang="0">
                    <a:pos x="4988883" y="2851822"/>
                  </a:cxn>
                  <a:cxn ang="0">
                    <a:pos x="2915329" y="2851822"/>
                  </a:cxn>
                  <a:cxn ang="0">
                    <a:pos x="1043323" y="2747716"/>
                  </a:cxn>
                  <a:cxn ang="0">
                    <a:pos x="2492578" y="2401127"/>
                  </a:cxn>
                  <a:cxn ang="0">
                    <a:pos x="3526841" y="2287722"/>
                  </a:cxn>
                  <a:cxn ang="0">
                    <a:pos x="1868325" y="1606247"/>
                  </a:cxn>
                  <a:cxn ang="0">
                    <a:pos x="1043323" y="1494470"/>
                  </a:cxn>
                  <a:cxn ang="0">
                    <a:pos x="0" y="1371714"/>
                  </a:cxn>
                  <a:cxn ang="0">
                    <a:pos x="626187" y="1255380"/>
                  </a:cxn>
                  <a:cxn ang="0">
                    <a:pos x="1043323" y="1027740"/>
                  </a:cxn>
                  <a:cxn ang="0">
                    <a:pos x="1252096" y="690881"/>
                  </a:cxn>
                  <a:cxn ang="0">
                    <a:pos x="1043323" y="229576"/>
                  </a:cxn>
                  <a:cxn ang="0">
                    <a:pos x="1043323" y="0"/>
                  </a:cxn>
                </a:cxnLst>
                <a:rect l="txL" t="txT" r="txR" b="txB"/>
                <a:pathLst>
                  <a:path w="358" h="283">
                    <a:moveTo>
                      <a:pt x="53" y="0"/>
                    </a:moveTo>
                    <a:lnTo>
                      <a:pt x="106" y="44"/>
                    </a:lnTo>
                    <a:lnTo>
                      <a:pt x="169" y="77"/>
                    </a:lnTo>
                    <a:lnTo>
                      <a:pt x="232" y="131"/>
                    </a:lnTo>
                    <a:lnTo>
                      <a:pt x="274" y="174"/>
                    </a:lnTo>
                    <a:lnTo>
                      <a:pt x="316" y="207"/>
                    </a:lnTo>
                    <a:lnTo>
                      <a:pt x="358" y="251"/>
                    </a:lnTo>
                    <a:lnTo>
                      <a:pt x="358" y="283"/>
                    </a:lnTo>
                    <a:lnTo>
                      <a:pt x="253" y="272"/>
                    </a:lnTo>
                    <a:lnTo>
                      <a:pt x="148" y="272"/>
                    </a:lnTo>
                    <a:lnTo>
                      <a:pt x="53" y="262"/>
                    </a:lnTo>
                    <a:lnTo>
                      <a:pt x="127" y="229"/>
                    </a:lnTo>
                    <a:lnTo>
                      <a:pt x="179" y="218"/>
                    </a:lnTo>
                    <a:lnTo>
                      <a:pt x="95" y="153"/>
                    </a:lnTo>
                    <a:lnTo>
                      <a:pt x="53" y="142"/>
                    </a:lnTo>
                    <a:lnTo>
                      <a:pt x="0" y="131"/>
                    </a:lnTo>
                    <a:lnTo>
                      <a:pt x="32" y="120"/>
                    </a:lnTo>
                    <a:lnTo>
                      <a:pt x="53" y="98"/>
                    </a:lnTo>
                    <a:lnTo>
                      <a:pt x="64" y="66"/>
                    </a:lnTo>
                    <a:lnTo>
                      <a:pt x="53" y="22"/>
                    </a:lnTo>
                    <a:lnTo>
                      <a:pt x="53" y="0"/>
                    </a:lnTo>
                    <a:close/>
                  </a:path>
                </a:pathLst>
              </a:custGeom>
              <a:gradFill rotWithShape="0">
                <a:gsLst>
                  <a:gs pos="0">
                    <a:srgbClr val="FFFFFF">
                      <a:alpha val="100000"/>
                    </a:srgbClr>
                  </a:gs>
                  <a:gs pos="7001">
                    <a:srgbClr val="E6E6E6">
                      <a:alpha val="100000"/>
                    </a:srgbClr>
                  </a:gs>
                  <a:gs pos="32001">
                    <a:srgbClr val="7D8496">
                      <a:alpha val="100000"/>
                    </a:srgbClr>
                  </a:gs>
                  <a:gs pos="47000">
                    <a:srgbClr val="E6E6E6">
                      <a:alpha val="100000"/>
                    </a:srgbClr>
                  </a:gs>
                  <a:gs pos="85001">
                    <a:srgbClr val="7D8496">
                      <a:alpha val="100000"/>
                    </a:srgbClr>
                  </a:gs>
                  <a:gs pos="100000">
                    <a:srgbClr val="E6E6E6">
                      <a:alpha val="100000"/>
                    </a:srgbClr>
                  </a:gs>
                </a:gsLst>
                <a:lin ang="2700000" scaled="1"/>
              </a:gradFill>
              <a:ln w="0" cap="flat" cmpd="sng">
                <a:solidFill>
                  <a:srgbClr val="333333">
                    <a:alpha val="100000"/>
                  </a:srgbClr>
                </a:solidFill>
                <a:prstDash val="solid"/>
                <a:round/>
                <a:headEnd type="none" w="med" len="med"/>
                <a:tailEnd type="none" w="med" len="med"/>
              </a:ln>
            </p:spPr>
            <p:txBody>
              <a:bodyPr/>
              <a:lstStyle>
                <a:defPPr>
                  <a:defRPr lang="en-US"/>
                </a:defPPr>
                <a:lvl1pPr marL="0" lvl="0"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5pPr>
                <a:lvl6pPr marL="2286000" lvl="5"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6pPr>
                <a:lvl7pPr marL="2743200" lvl="6"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7pPr>
                <a:lvl8pPr marL="3200400" lvl="7"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8pPr>
                <a:lvl9pPr marL="3657600" lvl="8"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9pPr>
              </a:lstStyle>
              <a:p>
                <a:endParaRPr lang="en-US"/>
              </a:p>
            </p:txBody>
          </p:sp>
          <p:sp>
            <p:nvSpPr>
              <p:cNvPr id="1048919" name="Freeform 64"/>
              <p:cNvSpPr/>
              <p:nvPr/>
            </p:nvSpPr>
            <p:spPr>
              <a:xfrm>
                <a:off x="4968" y="8885"/>
                <a:ext cx="657" cy="213"/>
              </a:xfrm>
              <a:custGeom>
                <a:avLst/>
                <a:gdLst>
                  <a:gd name="txL" fmla="*/ 0 w 504"/>
                  <a:gd name="txT" fmla="*/ 0 h 163"/>
                  <a:gd name="txR" fmla="*/ 504 w 504"/>
                  <a:gd name="txB" fmla="*/ 163 h 163"/>
                </a:gdLst>
                <a:ahLst/>
                <a:cxnLst>
                  <a:cxn ang="0">
                    <a:pos x="0" y="830883"/>
                  </a:cxn>
                  <a:cxn ang="0">
                    <a:pos x="1019703" y="338699"/>
                  </a:cxn>
                  <a:cxn ang="0">
                    <a:pos x="2634131" y="0"/>
                  </a:cxn>
                  <a:cxn ang="0">
                    <a:pos x="5278764" y="338699"/>
                  </a:cxn>
                  <a:cxn ang="0">
                    <a:pos x="6165249" y="665238"/>
                  </a:cxn>
                  <a:cxn ang="0">
                    <a:pos x="6740784" y="987601"/>
                  </a:cxn>
                  <a:cxn ang="0">
                    <a:pos x="7035899" y="1488187"/>
                  </a:cxn>
                  <a:cxn ang="0">
                    <a:pos x="6447715" y="1664902"/>
                  </a:cxn>
                  <a:cxn ang="0">
                    <a:pos x="5278764" y="2175608"/>
                  </a:cxn>
                  <a:cxn ang="0">
                    <a:pos x="4406427" y="2320061"/>
                  </a:cxn>
                  <a:cxn ang="0">
                    <a:pos x="3362626" y="2476308"/>
                  </a:cxn>
                  <a:cxn ang="0">
                    <a:pos x="2482756" y="2476308"/>
                  </a:cxn>
                  <a:cxn ang="0">
                    <a:pos x="1468073" y="2175608"/>
                  </a:cxn>
                  <a:cxn ang="0">
                    <a:pos x="291123" y="1157790"/>
                  </a:cxn>
                  <a:cxn ang="0">
                    <a:pos x="0" y="830883"/>
                  </a:cxn>
                </a:cxnLst>
                <a:rect l="txL" t="txT" r="txR" b="txB"/>
                <a:pathLst>
                  <a:path w="504" h="163">
                    <a:moveTo>
                      <a:pt x="0" y="54"/>
                    </a:moveTo>
                    <a:lnTo>
                      <a:pt x="73" y="22"/>
                    </a:lnTo>
                    <a:lnTo>
                      <a:pt x="189" y="0"/>
                    </a:lnTo>
                    <a:lnTo>
                      <a:pt x="378" y="22"/>
                    </a:lnTo>
                    <a:lnTo>
                      <a:pt x="441" y="44"/>
                    </a:lnTo>
                    <a:lnTo>
                      <a:pt x="483" y="65"/>
                    </a:lnTo>
                    <a:lnTo>
                      <a:pt x="504" y="98"/>
                    </a:lnTo>
                    <a:lnTo>
                      <a:pt x="462" y="109"/>
                    </a:lnTo>
                    <a:lnTo>
                      <a:pt x="378" y="142"/>
                    </a:lnTo>
                    <a:lnTo>
                      <a:pt x="315" y="152"/>
                    </a:lnTo>
                    <a:lnTo>
                      <a:pt x="241" y="163"/>
                    </a:lnTo>
                    <a:lnTo>
                      <a:pt x="178" y="163"/>
                    </a:lnTo>
                    <a:lnTo>
                      <a:pt x="105" y="142"/>
                    </a:lnTo>
                    <a:lnTo>
                      <a:pt x="21" y="76"/>
                    </a:lnTo>
                    <a:lnTo>
                      <a:pt x="0" y="54"/>
                    </a:lnTo>
                    <a:close/>
                  </a:path>
                </a:pathLst>
              </a:custGeom>
              <a:gradFill rotWithShape="0">
                <a:gsLst>
                  <a:gs pos="0">
                    <a:srgbClr val="FFFFFF">
                      <a:alpha val="100000"/>
                    </a:srgbClr>
                  </a:gs>
                  <a:gs pos="7001">
                    <a:srgbClr val="E6E6E6">
                      <a:alpha val="100000"/>
                    </a:srgbClr>
                  </a:gs>
                  <a:gs pos="32001">
                    <a:srgbClr val="7D8496">
                      <a:alpha val="100000"/>
                    </a:srgbClr>
                  </a:gs>
                  <a:gs pos="47000">
                    <a:srgbClr val="E6E6E6">
                      <a:alpha val="100000"/>
                    </a:srgbClr>
                  </a:gs>
                  <a:gs pos="85001">
                    <a:srgbClr val="7D8496">
                      <a:alpha val="100000"/>
                    </a:srgbClr>
                  </a:gs>
                  <a:gs pos="100000">
                    <a:srgbClr val="E6E6E6">
                      <a:alpha val="100000"/>
                    </a:srgbClr>
                  </a:gs>
                </a:gsLst>
                <a:lin ang="2700000" scaled="1"/>
              </a:gradFill>
              <a:ln w="0" cap="flat" cmpd="sng">
                <a:solidFill>
                  <a:srgbClr val="333333">
                    <a:alpha val="100000"/>
                  </a:srgbClr>
                </a:solidFill>
                <a:prstDash val="solid"/>
                <a:round/>
                <a:headEnd type="none" w="med" len="med"/>
                <a:tailEnd type="none" w="med" len="med"/>
              </a:ln>
            </p:spPr>
            <p:txBody>
              <a:bodyPr/>
              <a:lstStyle>
                <a:defPPr>
                  <a:defRPr lang="en-US"/>
                </a:defPPr>
                <a:lvl1pPr marL="0" lvl="0"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5pPr>
                <a:lvl6pPr marL="2286000" lvl="5"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6pPr>
                <a:lvl7pPr marL="2743200" lvl="6"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7pPr>
                <a:lvl8pPr marL="3200400" lvl="7"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8pPr>
                <a:lvl9pPr marL="3657600" lvl="8"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9pPr>
              </a:lstStyle>
              <a:p>
                <a:endParaRPr lang="en-US"/>
              </a:p>
            </p:txBody>
          </p:sp>
          <p:sp>
            <p:nvSpPr>
              <p:cNvPr id="1048920" name="Freeform 65"/>
              <p:cNvSpPr/>
              <p:nvPr/>
            </p:nvSpPr>
            <p:spPr>
              <a:xfrm>
                <a:off x="4968" y="8956"/>
                <a:ext cx="657" cy="60"/>
              </a:xfrm>
              <a:custGeom>
                <a:avLst/>
                <a:gdLst>
                  <a:gd name="txL" fmla="*/ 0 w 504"/>
                  <a:gd name="txT" fmla="*/ 0 h 44"/>
                  <a:gd name="txR" fmla="*/ 504 w 504"/>
                  <a:gd name="txB" fmla="*/ 44 h 44"/>
                </a:gdLst>
                <a:ahLst/>
                <a:cxnLst>
                  <a:cxn ang="0">
                    <a:pos x="0" y="0"/>
                  </a:cxn>
                  <a:cxn ang="0">
                    <a:pos x="594641" y="750663"/>
                  </a:cxn>
                  <a:cxn ang="0">
                    <a:pos x="1170611" y="750663"/>
                  </a:cxn>
                  <a:cxn ang="0">
                    <a:pos x="3362626" y="3134245"/>
                  </a:cxn>
                  <a:cxn ang="0">
                    <a:pos x="7035899" y="3134245"/>
                  </a:cxn>
                </a:cxnLst>
                <a:rect l="txL" t="txT" r="txR" b="txB"/>
                <a:pathLst>
                  <a:path w="504" h="44">
                    <a:moveTo>
                      <a:pt x="0" y="0"/>
                    </a:moveTo>
                    <a:lnTo>
                      <a:pt x="42" y="11"/>
                    </a:lnTo>
                    <a:lnTo>
                      <a:pt x="84" y="11"/>
                    </a:lnTo>
                    <a:lnTo>
                      <a:pt x="241" y="44"/>
                    </a:lnTo>
                    <a:lnTo>
                      <a:pt x="504" y="44"/>
                    </a:lnTo>
                  </a:path>
                </a:pathLst>
              </a:custGeom>
              <a:gradFill rotWithShape="0">
                <a:gsLst>
                  <a:gs pos="0">
                    <a:srgbClr val="FFFFFF">
                      <a:alpha val="100000"/>
                    </a:srgbClr>
                  </a:gs>
                  <a:gs pos="7001">
                    <a:srgbClr val="E6E6E6">
                      <a:alpha val="100000"/>
                    </a:srgbClr>
                  </a:gs>
                  <a:gs pos="32001">
                    <a:srgbClr val="7D8496">
                      <a:alpha val="100000"/>
                    </a:srgbClr>
                  </a:gs>
                  <a:gs pos="47000">
                    <a:srgbClr val="E6E6E6">
                      <a:alpha val="100000"/>
                    </a:srgbClr>
                  </a:gs>
                  <a:gs pos="85001">
                    <a:srgbClr val="7D8496">
                      <a:alpha val="100000"/>
                    </a:srgbClr>
                  </a:gs>
                  <a:gs pos="100000">
                    <a:srgbClr val="E6E6E6">
                      <a:alpha val="100000"/>
                    </a:srgbClr>
                  </a:gs>
                </a:gsLst>
                <a:lin ang="2700000" scaled="1"/>
              </a:gradFill>
              <a:ln w="0" cap="flat" cmpd="sng">
                <a:solidFill>
                  <a:srgbClr val="333333">
                    <a:alpha val="100000"/>
                  </a:srgbClr>
                </a:solidFill>
                <a:prstDash val="solid"/>
                <a:round/>
                <a:headEnd type="none" w="med" len="med"/>
                <a:tailEnd type="none" w="med" len="med"/>
              </a:ln>
            </p:spPr>
            <p:txBody>
              <a:bodyPr/>
              <a:lstStyle>
                <a:defPPr>
                  <a:defRPr lang="en-US"/>
                </a:defPPr>
                <a:lvl1pPr marL="0" lvl="0"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5pPr>
                <a:lvl6pPr marL="2286000" lvl="5"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6pPr>
                <a:lvl7pPr marL="2743200" lvl="6"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7pPr>
                <a:lvl8pPr marL="3200400" lvl="7"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8pPr>
                <a:lvl9pPr marL="3657600" lvl="8"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9pPr>
              </a:lstStyle>
              <a:p>
                <a:endParaRPr lang="en-US"/>
              </a:p>
            </p:txBody>
          </p:sp>
          <p:sp>
            <p:nvSpPr>
              <p:cNvPr id="1048921" name="Freeform 66"/>
              <p:cNvSpPr/>
              <p:nvPr/>
            </p:nvSpPr>
            <p:spPr>
              <a:xfrm>
                <a:off x="5187" y="8410"/>
                <a:ext cx="247" cy="448"/>
              </a:xfrm>
              <a:custGeom>
                <a:avLst/>
                <a:gdLst>
                  <a:gd name="txL" fmla="*/ 0 w 189"/>
                  <a:gd name="txT" fmla="*/ 0 h 348"/>
                  <a:gd name="txR" fmla="*/ 189 w 189"/>
                  <a:gd name="txB" fmla="*/ 348 h 348"/>
                </a:gdLst>
                <a:ahLst/>
                <a:cxnLst>
                  <a:cxn ang="0">
                    <a:pos x="0" y="0"/>
                  </a:cxn>
                  <a:cxn ang="0">
                    <a:pos x="152233" y="291143"/>
                  </a:cxn>
                  <a:cxn ang="0">
                    <a:pos x="644692" y="869671"/>
                  </a:cxn>
                  <a:cxn ang="0">
                    <a:pos x="797751" y="1265870"/>
                  </a:cxn>
                  <a:cxn ang="0">
                    <a:pos x="1110685" y="1833449"/>
                  </a:cxn>
                  <a:cxn ang="0">
                    <a:pos x="1604666" y="2134502"/>
                  </a:cxn>
                  <a:cxn ang="0">
                    <a:pos x="1933425" y="2423283"/>
                  </a:cxn>
                  <a:cxn ang="0">
                    <a:pos x="2089266" y="2614195"/>
                  </a:cxn>
                  <a:cxn ang="0">
                    <a:pos x="2891311" y="3098976"/>
                  </a:cxn>
                </a:cxnLst>
                <a:rect l="txL" t="txT" r="txR" b="txB"/>
                <a:pathLst>
                  <a:path w="189" h="348">
                    <a:moveTo>
                      <a:pt x="0" y="0"/>
                    </a:moveTo>
                    <a:lnTo>
                      <a:pt x="10" y="33"/>
                    </a:lnTo>
                    <a:lnTo>
                      <a:pt x="42" y="98"/>
                    </a:lnTo>
                    <a:lnTo>
                      <a:pt x="52" y="142"/>
                    </a:lnTo>
                    <a:lnTo>
                      <a:pt x="73" y="207"/>
                    </a:lnTo>
                    <a:lnTo>
                      <a:pt x="105" y="240"/>
                    </a:lnTo>
                    <a:lnTo>
                      <a:pt x="126" y="272"/>
                    </a:lnTo>
                    <a:lnTo>
                      <a:pt x="136" y="294"/>
                    </a:lnTo>
                    <a:lnTo>
                      <a:pt x="189" y="348"/>
                    </a:lnTo>
                  </a:path>
                </a:pathLst>
              </a:custGeom>
              <a:gradFill rotWithShape="0">
                <a:gsLst>
                  <a:gs pos="0">
                    <a:srgbClr val="FFFFFF">
                      <a:alpha val="100000"/>
                    </a:srgbClr>
                  </a:gs>
                  <a:gs pos="7001">
                    <a:srgbClr val="E6E6E6">
                      <a:alpha val="100000"/>
                    </a:srgbClr>
                  </a:gs>
                  <a:gs pos="32001">
                    <a:srgbClr val="7D8496">
                      <a:alpha val="100000"/>
                    </a:srgbClr>
                  </a:gs>
                  <a:gs pos="47000">
                    <a:srgbClr val="E6E6E6">
                      <a:alpha val="100000"/>
                    </a:srgbClr>
                  </a:gs>
                  <a:gs pos="85001">
                    <a:srgbClr val="7D8496">
                      <a:alpha val="100000"/>
                    </a:srgbClr>
                  </a:gs>
                  <a:gs pos="100000">
                    <a:srgbClr val="E6E6E6">
                      <a:alpha val="100000"/>
                    </a:srgbClr>
                  </a:gs>
                </a:gsLst>
                <a:lin ang="2700000" scaled="1"/>
              </a:gradFill>
              <a:ln w="0" cap="flat" cmpd="sng">
                <a:solidFill>
                  <a:srgbClr val="333333">
                    <a:alpha val="100000"/>
                  </a:srgbClr>
                </a:solidFill>
                <a:prstDash val="solid"/>
                <a:round/>
                <a:headEnd type="none" w="med" len="med"/>
                <a:tailEnd type="none" w="med" len="med"/>
              </a:ln>
            </p:spPr>
            <p:txBody>
              <a:bodyPr/>
              <a:lstStyle>
                <a:defPPr>
                  <a:defRPr lang="en-US"/>
                </a:defPPr>
                <a:lvl1pPr marL="0" lvl="0"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5pPr>
                <a:lvl6pPr marL="2286000" lvl="5"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6pPr>
                <a:lvl7pPr marL="2743200" lvl="6"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7pPr>
                <a:lvl8pPr marL="3200400" lvl="7"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8pPr>
                <a:lvl9pPr marL="3657600" lvl="8"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9pPr>
              </a:lstStyle>
              <a:p>
                <a:endParaRPr lang="en-US"/>
              </a:p>
            </p:txBody>
          </p:sp>
          <p:sp>
            <p:nvSpPr>
              <p:cNvPr id="1048922" name="Freeform 67"/>
              <p:cNvSpPr/>
              <p:nvPr/>
            </p:nvSpPr>
            <p:spPr>
              <a:xfrm>
                <a:off x="4727" y="8705"/>
                <a:ext cx="528" cy="180"/>
              </a:xfrm>
              <a:custGeom>
                <a:avLst/>
                <a:gdLst>
                  <a:gd name="txL" fmla="*/ 0 w 409"/>
                  <a:gd name="txT" fmla="*/ 0 h 141"/>
                  <a:gd name="txR" fmla="*/ 409 w 409"/>
                  <a:gd name="txB" fmla="*/ 141 h 141"/>
                </a:gdLst>
                <a:ahLst/>
                <a:cxnLst>
                  <a:cxn ang="0">
                    <a:pos x="0" y="0"/>
                  </a:cxn>
                  <a:cxn ang="0">
                    <a:pos x="305002" y="0"/>
                  </a:cxn>
                  <a:cxn ang="0">
                    <a:pos x="622604" y="71480"/>
                  </a:cxn>
                  <a:cxn ang="0">
                    <a:pos x="1240125" y="282915"/>
                  </a:cxn>
                  <a:cxn ang="0">
                    <a:pos x="1545825" y="356128"/>
                  </a:cxn>
                  <a:cxn ang="0">
                    <a:pos x="1751348" y="498986"/>
                  </a:cxn>
                  <a:cxn ang="0">
                    <a:pos x="2066744" y="572281"/>
                  </a:cxn>
                  <a:cxn ang="0">
                    <a:pos x="2576211" y="709444"/>
                  </a:cxn>
                  <a:cxn ang="0">
                    <a:pos x="3404983" y="856605"/>
                  </a:cxn>
                  <a:cxn ang="0">
                    <a:pos x="3613481" y="856605"/>
                  </a:cxn>
                  <a:cxn ang="0">
                    <a:pos x="3818243" y="928430"/>
                  </a:cxn>
                  <a:cxn ang="0">
                    <a:pos x="4023101" y="928430"/>
                  </a:cxn>
                </a:cxnLst>
                <a:rect l="txL" t="txT" r="txR" b="txB"/>
                <a:pathLst>
                  <a:path w="409" h="141">
                    <a:moveTo>
                      <a:pt x="0" y="0"/>
                    </a:moveTo>
                    <a:lnTo>
                      <a:pt x="31" y="0"/>
                    </a:lnTo>
                    <a:lnTo>
                      <a:pt x="63" y="11"/>
                    </a:lnTo>
                    <a:lnTo>
                      <a:pt x="126" y="43"/>
                    </a:lnTo>
                    <a:lnTo>
                      <a:pt x="157" y="54"/>
                    </a:lnTo>
                    <a:lnTo>
                      <a:pt x="178" y="76"/>
                    </a:lnTo>
                    <a:lnTo>
                      <a:pt x="210" y="87"/>
                    </a:lnTo>
                    <a:lnTo>
                      <a:pt x="262" y="108"/>
                    </a:lnTo>
                    <a:lnTo>
                      <a:pt x="346" y="130"/>
                    </a:lnTo>
                    <a:lnTo>
                      <a:pt x="367" y="130"/>
                    </a:lnTo>
                    <a:lnTo>
                      <a:pt x="388" y="141"/>
                    </a:lnTo>
                    <a:lnTo>
                      <a:pt x="409" y="141"/>
                    </a:lnTo>
                  </a:path>
                </a:pathLst>
              </a:custGeom>
              <a:gradFill rotWithShape="0">
                <a:gsLst>
                  <a:gs pos="0">
                    <a:srgbClr val="FFFFFF">
                      <a:alpha val="100000"/>
                    </a:srgbClr>
                  </a:gs>
                  <a:gs pos="7001">
                    <a:srgbClr val="E6E6E6">
                      <a:alpha val="100000"/>
                    </a:srgbClr>
                  </a:gs>
                  <a:gs pos="32001">
                    <a:srgbClr val="7D8496">
                      <a:alpha val="100000"/>
                    </a:srgbClr>
                  </a:gs>
                  <a:gs pos="47000">
                    <a:srgbClr val="E6E6E6">
                      <a:alpha val="100000"/>
                    </a:srgbClr>
                  </a:gs>
                  <a:gs pos="85001">
                    <a:srgbClr val="7D8496">
                      <a:alpha val="100000"/>
                    </a:srgbClr>
                  </a:gs>
                  <a:gs pos="100000">
                    <a:srgbClr val="E6E6E6">
                      <a:alpha val="100000"/>
                    </a:srgbClr>
                  </a:gs>
                </a:gsLst>
                <a:lin ang="2700000" scaled="1"/>
              </a:gradFill>
              <a:ln w="0" cap="flat" cmpd="sng">
                <a:solidFill>
                  <a:srgbClr val="333333">
                    <a:alpha val="100000"/>
                  </a:srgbClr>
                </a:solidFill>
                <a:prstDash val="solid"/>
                <a:round/>
                <a:headEnd type="none" w="med" len="med"/>
                <a:tailEnd type="none" w="med" len="med"/>
              </a:ln>
            </p:spPr>
            <p:txBody>
              <a:bodyPr/>
              <a:lstStyle>
                <a:defPPr>
                  <a:defRPr lang="en-US"/>
                </a:defPPr>
                <a:lvl1pPr marL="0" lvl="0"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5pPr>
                <a:lvl6pPr marL="2286000" lvl="5"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6pPr>
                <a:lvl7pPr marL="2743200" lvl="6"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7pPr>
                <a:lvl8pPr marL="3200400" lvl="7"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8pPr>
                <a:lvl9pPr marL="3657600" lvl="8"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9pPr>
              </a:lstStyle>
              <a:p>
                <a:endParaRPr lang="en-US"/>
              </a:p>
            </p:txBody>
          </p:sp>
          <p:sp>
            <p:nvSpPr>
              <p:cNvPr id="1048923" name="Freeform 68"/>
              <p:cNvSpPr/>
              <p:nvPr/>
            </p:nvSpPr>
            <p:spPr>
              <a:xfrm>
                <a:off x="4452" y="8033"/>
                <a:ext cx="342" cy="393"/>
              </a:xfrm>
              <a:custGeom>
                <a:avLst/>
                <a:gdLst>
                  <a:gd name="txL" fmla="*/ 0 w 262"/>
                  <a:gd name="txT" fmla="*/ 0 h 305"/>
                  <a:gd name="txR" fmla="*/ 262 w 262"/>
                  <a:gd name="txB" fmla="*/ 305 h 305"/>
                </a:gdLst>
                <a:ahLst/>
                <a:cxnLst>
                  <a:cxn ang="0">
                    <a:pos x="0" y="0"/>
                  </a:cxn>
                  <a:cxn ang="0">
                    <a:pos x="304111" y="100049"/>
                  </a:cxn>
                  <a:cxn ang="0">
                    <a:pos x="1400414" y="799844"/>
                  </a:cxn>
                  <a:cxn ang="0">
                    <a:pos x="1720366" y="1106725"/>
                  </a:cxn>
                  <a:cxn ang="0">
                    <a:pos x="1879488" y="1204732"/>
                  </a:cxn>
                  <a:cxn ang="0">
                    <a:pos x="2022914" y="1400503"/>
                  </a:cxn>
                  <a:cxn ang="0">
                    <a:pos x="2186341" y="1700917"/>
                  </a:cxn>
                  <a:cxn ang="0">
                    <a:pos x="2347696" y="1904201"/>
                  </a:cxn>
                  <a:cxn ang="0">
                    <a:pos x="3609036" y="2700338"/>
                  </a:cxn>
                  <a:cxn ang="0">
                    <a:pos x="3910565" y="2798587"/>
                  </a:cxn>
                </a:cxnLst>
                <a:rect l="txL" t="txT" r="txR" b="txB"/>
                <a:pathLst>
                  <a:path w="262" h="305">
                    <a:moveTo>
                      <a:pt x="0" y="0"/>
                    </a:moveTo>
                    <a:lnTo>
                      <a:pt x="21" y="11"/>
                    </a:lnTo>
                    <a:lnTo>
                      <a:pt x="94" y="87"/>
                    </a:lnTo>
                    <a:lnTo>
                      <a:pt x="115" y="120"/>
                    </a:lnTo>
                    <a:lnTo>
                      <a:pt x="126" y="131"/>
                    </a:lnTo>
                    <a:lnTo>
                      <a:pt x="136" y="153"/>
                    </a:lnTo>
                    <a:lnTo>
                      <a:pt x="147" y="185"/>
                    </a:lnTo>
                    <a:lnTo>
                      <a:pt x="157" y="207"/>
                    </a:lnTo>
                    <a:lnTo>
                      <a:pt x="241" y="294"/>
                    </a:lnTo>
                    <a:lnTo>
                      <a:pt x="262" y="305"/>
                    </a:lnTo>
                  </a:path>
                </a:pathLst>
              </a:custGeom>
              <a:gradFill rotWithShape="0">
                <a:gsLst>
                  <a:gs pos="0">
                    <a:srgbClr val="FFFFFF">
                      <a:alpha val="100000"/>
                    </a:srgbClr>
                  </a:gs>
                  <a:gs pos="7001">
                    <a:srgbClr val="E6E6E6">
                      <a:alpha val="100000"/>
                    </a:srgbClr>
                  </a:gs>
                  <a:gs pos="32001">
                    <a:srgbClr val="7D8496">
                      <a:alpha val="100000"/>
                    </a:srgbClr>
                  </a:gs>
                  <a:gs pos="47000">
                    <a:srgbClr val="E6E6E6">
                      <a:alpha val="100000"/>
                    </a:srgbClr>
                  </a:gs>
                  <a:gs pos="85001">
                    <a:srgbClr val="7D8496">
                      <a:alpha val="100000"/>
                    </a:srgbClr>
                  </a:gs>
                  <a:gs pos="100000">
                    <a:srgbClr val="E6E6E6">
                      <a:alpha val="100000"/>
                    </a:srgbClr>
                  </a:gs>
                </a:gsLst>
                <a:lin ang="2700000" scaled="1"/>
              </a:gradFill>
              <a:ln w="0" cap="flat" cmpd="sng">
                <a:solidFill>
                  <a:srgbClr val="333333">
                    <a:alpha val="100000"/>
                  </a:srgbClr>
                </a:solidFill>
                <a:prstDash val="solid"/>
                <a:round/>
                <a:headEnd type="none" w="med" len="med"/>
                <a:tailEnd type="none" w="med" len="med"/>
              </a:ln>
            </p:spPr>
            <p:txBody>
              <a:bodyPr/>
              <a:lstStyle>
                <a:defPPr>
                  <a:defRPr lang="en-US"/>
                </a:defPPr>
                <a:lvl1pPr marL="0" lvl="0"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5pPr>
                <a:lvl6pPr marL="2286000" lvl="5"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6pPr>
                <a:lvl7pPr marL="2743200" lvl="6"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7pPr>
                <a:lvl8pPr marL="3200400" lvl="7"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8pPr>
                <a:lvl9pPr marL="3657600" lvl="8"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9pPr>
              </a:lstStyle>
              <a:p>
                <a:endParaRPr lang="en-US"/>
              </a:p>
            </p:txBody>
          </p:sp>
          <p:sp>
            <p:nvSpPr>
              <p:cNvPr id="1048924" name="Freeform 69"/>
              <p:cNvSpPr/>
              <p:nvPr/>
            </p:nvSpPr>
            <p:spPr>
              <a:xfrm>
                <a:off x="4822" y="7989"/>
                <a:ext cx="174" cy="563"/>
              </a:xfrm>
              <a:custGeom>
                <a:avLst/>
                <a:gdLst>
                  <a:gd name="txL" fmla="*/ 0 w 137"/>
                  <a:gd name="txT" fmla="*/ 0 h 435"/>
                  <a:gd name="txR" fmla="*/ 137 w 137"/>
                  <a:gd name="txB" fmla="*/ 435 h 435"/>
                </a:gdLst>
                <a:ahLst/>
                <a:cxnLst>
                  <a:cxn ang="0">
                    <a:pos x="0" y="3631769"/>
                  </a:cxn>
                  <a:cxn ang="0">
                    <a:pos x="61315" y="3047043"/>
                  </a:cxn>
                  <a:cxn ang="0">
                    <a:pos x="177392" y="2118106"/>
                  </a:cxn>
                  <a:cxn ang="0">
                    <a:pos x="287656" y="1281102"/>
                  </a:cxn>
                  <a:cxn ang="0">
                    <a:pos x="461583" y="699858"/>
                  </a:cxn>
                  <a:cxn ang="0">
                    <a:pos x="690300" y="0"/>
                  </a:cxn>
                  <a:cxn ang="0">
                    <a:pos x="748495" y="585925"/>
                  </a:cxn>
                  <a:cxn ang="0">
                    <a:pos x="690300" y="1397961"/>
                  </a:cxn>
                  <a:cxn ang="0">
                    <a:pos x="574241" y="2118106"/>
                  </a:cxn>
                  <a:cxn ang="0">
                    <a:pos x="521060" y="3047043"/>
                  </a:cxn>
                  <a:cxn ang="0">
                    <a:pos x="461583" y="3631769"/>
                  </a:cxn>
                  <a:cxn ang="0">
                    <a:pos x="461583" y="3873057"/>
                  </a:cxn>
                  <a:cxn ang="0">
                    <a:pos x="574241" y="4699066"/>
                  </a:cxn>
                  <a:cxn ang="0">
                    <a:pos x="226488" y="3987039"/>
                  </a:cxn>
                  <a:cxn ang="0">
                    <a:pos x="61315" y="3747026"/>
                  </a:cxn>
                  <a:cxn ang="0">
                    <a:pos x="0" y="3631769"/>
                  </a:cxn>
                </a:cxnLst>
                <a:rect l="txL" t="txT" r="txR" b="txB"/>
                <a:pathLst>
                  <a:path w="137" h="435">
                    <a:moveTo>
                      <a:pt x="0" y="337"/>
                    </a:moveTo>
                    <a:lnTo>
                      <a:pt x="11" y="283"/>
                    </a:lnTo>
                    <a:lnTo>
                      <a:pt x="32" y="196"/>
                    </a:lnTo>
                    <a:lnTo>
                      <a:pt x="53" y="119"/>
                    </a:lnTo>
                    <a:lnTo>
                      <a:pt x="84" y="65"/>
                    </a:lnTo>
                    <a:lnTo>
                      <a:pt x="126" y="0"/>
                    </a:lnTo>
                    <a:lnTo>
                      <a:pt x="137" y="54"/>
                    </a:lnTo>
                    <a:lnTo>
                      <a:pt x="126" y="130"/>
                    </a:lnTo>
                    <a:lnTo>
                      <a:pt x="105" y="196"/>
                    </a:lnTo>
                    <a:lnTo>
                      <a:pt x="95" y="283"/>
                    </a:lnTo>
                    <a:lnTo>
                      <a:pt x="84" y="337"/>
                    </a:lnTo>
                    <a:lnTo>
                      <a:pt x="84" y="359"/>
                    </a:lnTo>
                    <a:lnTo>
                      <a:pt x="105" y="435"/>
                    </a:lnTo>
                    <a:lnTo>
                      <a:pt x="42" y="370"/>
                    </a:lnTo>
                    <a:lnTo>
                      <a:pt x="11" y="348"/>
                    </a:lnTo>
                    <a:lnTo>
                      <a:pt x="0" y="337"/>
                    </a:lnTo>
                    <a:close/>
                  </a:path>
                </a:pathLst>
              </a:custGeom>
              <a:gradFill rotWithShape="0">
                <a:gsLst>
                  <a:gs pos="0">
                    <a:srgbClr val="FFFFFF">
                      <a:alpha val="100000"/>
                    </a:srgbClr>
                  </a:gs>
                  <a:gs pos="7001">
                    <a:srgbClr val="E6E6E6">
                      <a:alpha val="100000"/>
                    </a:srgbClr>
                  </a:gs>
                  <a:gs pos="32001">
                    <a:srgbClr val="7D8496">
                      <a:alpha val="100000"/>
                    </a:srgbClr>
                  </a:gs>
                  <a:gs pos="47000">
                    <a:srgbClr val="E6E6E6">
                      <a:alpha val="100000"/>
                    </a:srgbClr>
                  </a:gs>
                  <a:gs pos="85001">
                    <a:srgbClr val="7D8496">
                      <a:alpha val="100000"/>
                    </a:srgbClr>
                  </a:gs>
                  <a:gs pos="100000">
                    <a:srgbClr val="E6E6E6">
                      <a:alpha val="100000"/>
                    </a:srgbClr>
                  </a:gs>
                </a:gsLst>
                <a:lin ang="2700000" scaled="1"/>
              </a:gradFill>
              <a:ln w="0" cap="flat" cmpd="sng">
                <a:solidFill>
                  <a:srgbClr val="333333">
                    <a:alpha val="100000"/>
                  </a:srgbClr>
                </a:solidFill>
                <a:prstDash val="solid"/>
                <a:round/>
                <a:headEnd type="none" w="med" len="med"/>
                <a:tailEnd type="none" w="med" len="med"/>
              </a:ln>
            </p:spPr>
            <p:txBody>
              <a:bodyPr/>
              <a:lstStyle>
                <a:defPPr>
                  <a:defRPr lang="en-US"/>
                </a:defPPr>
                <a:lvl1pPr marL="0" lvl="0"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5pPr>
                <a:lvl6pPr marL="2286000" lvl="5"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6pPr>
                <a:lvl7pPr marL="2743200" lvl="6"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7pPr>
                <a:lvl8pPr marL="3200400" lvl="7"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8pPr>
                <a:lvl9pPr marL="3657600" lvl="8"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9pPr>
              </a:lstStyle>
              <a:p>
                <a:endParaRPr lang="en-US"/>
              </a:p>
            </p:txBody>
          </p:sp>
          <p:sp>
            <p:nvSpPr>
              <p:cNvPr id="1048925" name="Freeform 70"/>
              <p:cNvSpPr/>
              <p:nvPr/>
            </p:nvSpPr>
            <p:spPr>
              <a:xfrm>
                <a:off x="4755" y="7880"/>
                <a:ext cx="152" cy="688"/>
              </a:xfrm>
              <a:custGeom>
                <a:avLst/>
                <a:gdLst>
                  <a:gd name="txL" fmla="*/ 0 w 115"/>
                  <a:gd name="txT" fmla="*/ 0 h 533"/>
                  <a:gd name="txR" fmla="*/ 115 w 115"/>
                  <a:gd name="txB" fmla="*/ 533 h 533"/>
                </a:gdLst>
                <a:ahLst/>
                <a:cxnLst>
                  <a:cxn ang="0">
                    <a:pos x="0" y="5116471"/>
                  </a:cxn>
                  <a:cxn ang="0">
                    <a:pos x="0" y="3517224"/>
                  </a:cxn>
                  <a:cxn ang="0">
                    <a:pos x="491908" y="2226755"/>
                  </a:cxn>
                  <a:cxn ang="0">
                    <a:pos x="979374" y="1595024"/>
                  </a:cxn>
                  <a:cxn ang="0">
                    <a:pos x="1448182" y="1174540"/>
                  </a:cxn>
                  <a:cxn ang="0">
                    <a:pos x="1670603" y="741624"/>
                  </a:cxn>
                  <a:cxn ang="0">
                    <a:pos x="2158170" y="327764"/>
                  </a:cxn>
                  <a:cxn ang="0">
                    <a:pos x="2651462" y="0"/>
                  </a:cxn>
                  <a:cxn ang="0">
                    <a:pos x="2651462" y="1595024"/>
                  </a:cxn>
                  <a:cxn ang="0">
                    <a:pos x="2413605" y="2226755"/>
                  </a:cxn>
                  <a:cxn ang="0">
                    <a:pos x="1670603" y="2874310"/>
                  </a:cxn>
                  <a:cxn ang="0">
                    <a:pos x="1195760" y="3517224"/>
                  </a:cxn>
                  <a:cxn ang="0">
                    <a:pos x="491908" y="4587682"/>
                  </a:cxn>
                  <a:cxn ang="0">
                    <a:pos x="215364" y="5218062"/>
                  </a:cxn>
                  <a:cxn ang="0">
                    <a:pos x="0" y="5116471"/>
                  </a:cxn>
                </a:cxnLst>
                <a:rect l="txL" t="txT" r="txR" b="txB"/>
                <a:pathLst>
                  <a:path w="115" h="533">
                    <a:moveTo>
                      <a:pt x="0" y="522"/>
                    </a:moveTo>
                    <a:lnTo>
                      <a:pt x="0" y="359"/>
                    </a:lnTo>
                    <a:lnTo>
                      <a:pt x="21" y="228"/>
                    </a:lnTo>
                    <a:lnTo>
                      <a:pt x="42" y="163"/>
                    </a:lnTo>
                    <a:lnTo>
                      <a:pt x="63" y="120"/>
                    </a:lnTo>
                    <a:lnTo>
                      <a:pt x="73" y="76"/>
                    </a:lnTo>
                    <a:lnTo>
                      <a:pt x="94" y="33"/>
                    </a:lnTo>
                    <a:lnTo>
                      <a:pt x="115" y="0"/>
                    </a:lnTo>
                    <a:lnTo>
                      <a:pt x="115" y="163"/>
                    </a:lnTo>
                    <a:lnTo>
                      <a:pt x="105" y="228"/>
                    </a:lnTo>
                    <a:lnTo>
                      <a:pt x="73" y="294"/>
                    </a:lnTo>
                    <a:lnTo>
                      <a:pt x="52" y="359"/>
                    </a:lnTo>
                    <a:lnTo>
                      <a:pt x="21" y="468"/>
                    </a:lnTo>
                    <a:lnTo>
                      <a:pt x="10" y="533"/>
                    </a:lnTo>
                    <a:lnTo>
                      <a:pt x="0" y="522"/>
                    </a:lnTo>
                    <a:close/>
                  </a:path>
                </a:pathLst>
              </a:custGeom>
              <a:gradFill rotWithShape="0">
                <a:gsLst>
                  <a:gs pos="0">
                    <a:srgbClr val="FFFFFF">
                      <a:alpha val="100000"/>
                    </a:srgbClr>
                  </a:gs>
                  <a:gs pos="7001">
                    <a:srgbClr val="E6E6E6">
                      <a:alpha val="100000"/>
                    </a:srgbClr>
                  </a:gs>
                  <a:gs pos="32001">
                    <a:srgbClr val="7D8496">
                      <a:alpha val="100000"/>
                    </a:srgbClr>
                  </a:gs>
                  <a:gs pos="47000">
                    <a:srgbClr val="E6E6E6">
                      <a:alpha val="100000"/>
                    </a:srgbClr>
                  </a:gs>
                  <a:gs pos="85001">
                    <a:srgbClr val="7D8496">
                      <a:alpha val="100000"/>
                    </a:srgbClr>
                  </a:gs>
                  <a:gs pos="100000">
                    <a:srgbClr val="E6E6E6">
                      <a:alpha val="100000"/>
                    </a:srgbClr>
                  </a:gs>
                </a:gsLst>
                <a:lin ang="2700000" scaled="1"/>
              </a:gradFill>
              <a:ln w="0" cap="flat" cmpd="sng">
                <a:solidFill>
                  <a:srgbClr val="333333">
                    <a:alpha val="100000"/>
                  </a:srgbClr>
                </a:solidFill>
                <a:prstDash val="solid"/>
                <a:round/>
                <a:headEnd type="none" w="med" len="med"/>
                <a:tailEnd type="none" w="med" len="med"/>
              </a:ln>
            </p:spPr>
            <p:txBody>
              <a:bodyPr/>
              <a:lstStyle>
                <a:defPPr>
                  <a:defRPr lang="en-US"/>
                </a:defPPr>
                <a:lvl1pPr marL="0" lvl="0"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5pPr>
                <a:lvl6pPr marL="2286000" lvl="5"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6pPr>
                <a:lvl7pPr marL="2743200" lvl="6"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7pPr>
                <a:lvl8pPr marL="3200400" lvl="7"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8pPr>
                <a:lvl9pPr marL="3657600" lvl="8"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9pPr>
              </a:lstStyle>
              <a:p>
                <a:endParaRPr lang="en-US"/>
              </a:p>
            </p:txBody>
          </p:sp>
          <p:sp>
            <p:nvSpPr>
              <p:cNvPr id="1048926" name="Freeform 71"/>
              <p:cNvSpPr/>
              <p:nvPr/>
            </p:nvSpPr>
            <p:spPr>
              <a:xfrm>
                <a:off x="4385" y="7628"/>
                <a:ext cx="421" cy="672"/>
              </a:xfrm>
              <a:custGeom>
                <a:avLst/>
                <a:gdLst>
                  <a:gd name="txL" fmla="*/ 0 w 326"/>
                  <a:gd name="txT" fmla="*/ 0 h 522"/>
                  <a:gd name="txR" fmla="*/ 326 w 326"/>
                  <a:gd name="txB" fmla="*/ 522 h 522"/>
                </a:gdLst>
                <a:ahLst/>
                <a:cxnLst>
                  <a:cxn ang="0">
                    <a:pos x="948637" y="2899850"/>
                  </a:cxn>
                  <a:cxn ang="0">
                    <a:pos x="628182" y="2320616"/>
                  </a:cxn>
                  <a:cxn ang="0">
                    <a:pos x="416599" y="1156539"/>
                  </a:cxn>
                  <a:cxn ang="0">
                    <a:pos x="416599" y="770736"/>
                  </a:cxn>
                  <a:cxn ang="0">
                    <a:pos x="0" y="0"/>
                  </a:cxn>
                  <a:cxn ang="0">
                    <a:pos x="525588" y="379527"/>
                  </a:cxn>
                  <a:cxn ang="0">
                    <a:pos x="1255537" y="969823"/>
                  </a:cxn>
                  <a:cxn ang="0">
                    <a:pos x="1883278" y="1644379"/>
                  </a:cxn>
                  <a:cxn ang="0">
                    <a:pos x="2299456" y="2320616"/>
                  </a:cxn>
                  <a:cxn ang="0">
                    <a:pos x="2620215" y="2899850"/>
                  </a:cxn>
                  <a:cxn ang="0">
                    <a:pos x="2933044" y="3582559"/>
                  </a:cxn>
                  <a:cxn ang="0">
                    <a:pos x="3036039" y="4066282"/>
                  </a:cxn>
                  <a:cxn ang="0">
                    <a:pos x="3253503" y="4644291"/>
                  </a:cxn>
                  <a:cxn ang="0">
                    <a:pos x="2933044" y="4160486"/>
                  </a:cxn>
                  <a:cxn ang="0">
                    <a:pos x="2620215" y="3773754"/>
                  </a:cxn>
                  <a:cxn ang="0">
                    <a:pos x="2505680" y="3582559"/>
                  </a:cxn>
                  <a:cxn ang="0">
                    <a:pos x="1255537" y="3000232"/>
                  </a:cxn>
                  <a:cxn ang="0">
                    <a:pos x="948637" y="2899850"/>
                  </a:cxn>
                </a:cxnLst>
                <a:rect l="txL" t="txT" r="txR" b="txB"/>
                <a:pathLst>
                  <a:path w="326" h="522">
                    <a:moveTo>
                      <a:pt x="95" y="326"/>
                    </a:moveTo>
                    <a:lnTo>
                      <a:pt x="63" y="261"/>
                    </a:lnTo>
                    <a:lnTo>
                      <a:pt x="42" y="130"/>
                    </a:lnTo>
                    <a:lnTo>
                      <a:pt x="42" y="87"/>
                    </a:lnTo>
                    <a:lnTo>
                      <a:pt x="0" y="0"/>
                    </a:lnTo>
                    <a:lnTo>
                      <a:pt x="53" y="43"/>
                    </a:lnTo>
                    <a:lnTo>
                      <a:pt x="126" y="109"/>
                    </a:lnTo>
                    <a:lnTo>
                      <a:pt x="189" y="185"/>
                    </a:lnTo>
                    <a:lnTo>
                      <a:pt x="231" y="261"/>
                    </a:lnTo>
                    <a:lnTo>
                      <a:pt x="263" y="326"/>
                    </a:lnTo>
                    <a:lnTo>
                      <a:pt x="294" y="402"/>
                    </a:lnTo>
                    <a:lnTo>
                      <a:pt x="305" y="457"/>
                    </a:lnTo>
                    <a:lnTo>
                      <a:pt x="326" y="522"/>
                    </a:lnTo>
                    <a:lnTo>
                      <a:pt x="294" y="468"/>
                    </a:lnTo>
                    <a:lnTo>
                      <a:pt x="263" y="424"/>
                    </a:lnTo>
                    <a:lnTo>
                      <a:pt x="252" y="402"/>
                    </a:lnTo>
                    <a:lnTo>
                      <a:pt x="126" y="337"/>
                    </a:lnTo>
                    <a:lnTo>
                      <a:pt x="95" y="326"/>
                    </a:lnTo>
                    <a:close/>
                  </a:path>
                </a:pathLst>
              </a:custGeom>
              <a:gradFill rotWithShape="0">
                <a:gsLst>
                  <a:gs pos="0">
                    <a:srgbClr val="FFFFFF">
                      <a:alpha val="100000"/>
                    </a:srgbClr>
                  </a:gs>
                  <a:gs pos="7001">
                    <a:srgbClr val="E6E6E6">
                      <a:alpha val="100000"/>
                    </a:srgbClr>
                  </a:gs>
                  <a:gs pos="32001">
                    <a:srgbClr val="7D8496">
                      <a:alpha val="100000"/>
                    </a:srgbClr>
                  </a:gs>
                  <a:gs pos="47000">
                    <a:srgbClr val="E6E6E6">
                      <a:alpha val="100000"/>
                    </a:srgbClr>
                  </a:gs>
                  <a:gs pos="85001">
                    <a:srgbClr val="7D8496">
                      <a:alpha val="100000"/>
                    </a:srgbClr>
                  </a:gs>
                  <a:gs pos="100000">
                    <a:srgbClr val="E6E6E6">
                      <a:alpha val="100000"/>
                    </a:srgbClr>
                  </a:gs>
                </a:gsLst>
                <a:lin ang="2700000" scaled="1"/>
              </a:gradFill>
              <a:ln w="0" cap="flat" cmpd="sng">
                <a:solidFill>
                  <a:srgbClr val="333333">
                    <a:alpha val="100000"/>
                  </a:srgbClr>
                </a:solidFill>
                <a:prstDash val="solid"/>
                <a:round/>
                <a:headEnd type="none" w="med" len="med"/>
                <a:tailEnd type="none" w="med" len="med"/>
              </a:ln>
            </p:spPr>
            <p:txBody>
              <a:bodyPr/>
              <a:lstStyle>
                <a:defPPr>
                  <a:defRPr lang="en-US"/>
                </a:defPPr>
                <a:lvl1pPr marL="0" lvl="0"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5pPr>
                <a:lvl6pPr marL="2286000" lvl="5"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6pPr>
                <a:lvl7pPr marL="2743200" lvl="6"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7pPr>
                <a:lvl8pPr marL="3200400" lvl="7"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8pPr>
                <a:lvl9pPr marL="3657600" lvl="8"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9pPr>
              </a:lstStyle>
              <a:p>
                <a:endParaRPr lang="en-US"/>
              </a:p>
            </p:txBody>
          </p:sp>
          <p:sp>
            <p:nvSpPr>
              <p:cNvPr id="1048927" name="Freeform 72"/>
              <p:cNvSpPr/>
              <p:nvPr/>
            </p:nvSpPr>
            <p:spPr>
              <a:xfrm>
                <a:off x="4396" y="7639"/>
                <a:ext cx="331" cy="519"/>
              </a:xfrm>
              <a:custGeom>
                <a:avLst/>
                <a:gdLst>
                  <a:gd name="txL" fmla="*/ 0 w 252"/>
                  <a:gd name="txT" fmla="*/ 0 h 402"/>
                  <a:gd name="txR" fmla="*/ 252 w 252"/>
                  <a:gd name="txB" fmla="*/ 402 h 402"/>
                </a:gdLst>
                <a:ahLst/>
                <a:cxnLst>
                  <a:cxn ang="0">
                    <a:pos x="0" y="0"/>
                  </a:cxn>
                  <a:cxn ang="0">
                    <a:pos x="1159913" y="856293"/>
                  </a:cxn>
                  <a:cxn ang="0">
                    <a:pos x="1527057" y="1499804"/>
                  </a:cxn>
                  <a:cxn ang="0">
                    <a:pos x="1925874" y="1936314"/>
                  </a:cxn>
                  <a:cxn ang="0">
                    <a:pos x="2106408" y="2251351"/>
                  </a:cxn>
                  <a:cxn ang="0">
                    <a:pos x="2885712" y="2906595"/>
                  </a:cxn>
                  <a:cxn ang="0">
                    <a:pos x="3260864" y="2992254"/>
                  </a:cxn>
                  <a:cxn ang="0">
                    <a:pos x="3460489" y="3217207"/>
                  </a:cxn>
                  <a:cxn ang="0">
                    <a:pos x="4034937" y="3539304"/>
                  </a:cxn>
                  <a:cxn ang="0">
                    <a:pos x="4621418" y="3965249"/>
                  </a:cxn>
                </a:cxnLst>
                <a:rect l="txL" t="txT" r="txR" b="txB"/>
                <a:pathLst>
                  <a:path w="252" h="402">
                    <a:moveTo>
                      <a:pt x="0" y="0"/>
                    </a:moveTo>
                    <a:lnTo>
                      <a:pt x="63" y="87"/>
                    </a:lnTo>
                    <a:lnTo>
                      <a:pt x="84" y="152"/>
                    </a:lnTo>
                    <a:lnTo>
                      <a:pt x="105" y="196"/>
                    </a:lnTo>
                    <a:lnTo>
                      <a:pt x="115" y="228"/>
                    </a:lnTo>
                    <a:lnTo>
                      <a:pt x="157" y="294"/>
                    </a:lnTo>
                    <a:lnTo>
                      <a:pt x="178" y="304"/>
                    </a:lnTo>
                    <a:lnTo>
                      <a:pt x="189" y="326"/>
                    </a:lnTo>
                    <a:lnTo>
                      <a:pt x="220" y="359"/>
                    </a:lnTo>
                    <a:lnTo>
                      <a:pt x="252" y="402"/>
                    </a:lnTo>
                  </a:path>
                </a:pathLst>
              </a:custGeom>
              <a:gradFill rotWithShape="0">
                <a:gsLst>
                  <a:gs pos="0">
                    <a:srgbClr val="FFFFFF">
                      <a:alpha val="100000"/>
                    </a:srgbClr>
                  </a:gs>
                  <a:gs pos="7001">
                    <a:srgbClr val="E6E6E6">
                      <a:alpha val="100000"/>
                    </a:srgbClr>
                  </a:gs>
                  <a:gs pos="32001">
                    <a:srgbClr val="7D8496">
                      <a:alpha val="100000"/>
                    </a:srgbClr>
                  </a:gs>
                  <a:gs pos="47000">
                    <a:srgbClr val="E6E6E6">
                      <a:alpha val="100000"/>
                    </a:srgbClr>
                  </a:gs>
                  <a:gs pos="85001">
                    <a:srgbClr val="7D8496">
                      <a:alpha val="100000"/>
                    </a:srgbClr>
                  </a:gs>
                  <a:gs pos="100000">
                    <a:srgbClr val="E6E6E6">
                      <a:alpha val="100000"/>
                    </a:srgbClr>
                  </a:gs>
                </a:gsLst>
                <a:lin ang="2700000" scaled="1"/>
              </a:gradFill>
              <a:ln w="0" cap="flat" cmpd="sng">
                <a:solidFill>
                  <a:srgbClr val="333333">
                    <a:alpha val="100000"/>
                  </a:srgbClr>
                </a:solidFill>
                <a:prstDash val="solid"/>
                <a:round/>
                <a:headEnd type="none" w="med" len="med"/>
                <a:tailEnd type="none" w="med" len="med"/>
              </a:ln>
            </p:spPr>
            <p:txBody>
              <a:bodyPr/>
              <a:lstStyle>
                <a:defPPr>
                  <a:defRPr lang="en-US"/>
                </a:defPPr>
                <a:lvl1pPr marL="0" lvl="0"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5pPr>
                <a:lvl6pPr marL="2286000" lvl="5"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6pPr>
                <a:lvl7pPr marL="2743200" lvl="6"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7pPr>
                <a:lvl8pPr marL="3200400" lvl="7"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8pPr>
                <a:lvl9pPr marL="3657600" lvl="8"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9pPr>
              </a:lstStyle>
              <a:p>
                <a:endParaRPr lang="en-US"/>
              </a:p>
            </p:txBody>
          </p:sp>
          <p:sp>
            <p:nvSpPr>
              <p:cNvPr id="1048928" name="Freeform 73"/>
              <p:cNvSpPr/>
              <p:nvPr/>
            </p:nvSpPr>
            <p:spPr>
              <a:xfrm>
                <a:off x="4749" y="7738"/>
                <a:ext cx="191" cy="617"/>
              </a:xfrm>
              <a:custGeom>
                <a:avLst/>
                <a:gdLst>
                  <a:gd name="txL" fmla="*/ 0 w 147"/>
                  <a:gd name="txT" fmla="*/ 0 h 479"/>
                  <a:gd name="txR" fmla="*/ 147 w 147"/>
                  <a:gd name="txB" fmla="*/ 479 h 479"/>
                </a:gdLst>
                <a:ahLst/>
                <a:cxnLst>
                  <a:cxn ang="0">
                    <a:pos x="0" y="2567516"/>
                  </a:cxn>
                  <a:cxn ang="0">
                    <a:pos x="0" y="2072837"/>
                  </a:cxn>
                  <a:cxn ang="0">
                    <a:pos x="250619" y="1281130"/>
                  </a:cxn>
                  <a:cxn ang="0">
                    <a:pos x="643539" y="885273"/>
                  </a:cxn>
                  <a:cxn ang="0">
                    <a:pos x="904048" y="491218"/>
                  </a:cxn>
                  <a:cxn ang="0">
                    <a:pos x="1300224" y="300390"/>
                  </a:cxn>
                  <a:cxn ang="0">
                    <a:pos x="1819183" y="0"/>
                  </a:cxn>
                  <a:cxn ang="0">
                    <a:pos x="1566846" y="593754"/>
                  </a:cxn>
                  <a:cxn ang="0">
                    <a:pos x="1173179" y="1281130"/>
                  </a:cxn>
                  <a:cxn ang="0">
                    <a:pos x="904048" y="1783009"/>
                  </a:cxn>
                  <a:cxn ang="0">
                    <a:pos x="786277" y="2072837"/>
                  </a:cxn>
                  <a:cxn ang="0">
                    <a:pos x="523612" y="3256248"/>
                  </a:cxn>
                  <a:cxn ang="0">
                    <a:pos x="523612" y="4043663"/>
                  </a:cxn>
                  <a:cxn ang="0">
                    <a:pos x="643539" y="4349969"/>
                  </a:cxn>
                  <a:cxn ang="0">
                    <a:pos x="381191" y="3746248"/>
                  </a:cxn>
                  <a:cxn ang="0">
                    <a:pos x="250619" y="3361533"/>
                  </a:cxn>
                  <a:cxn ang="0">
                    <a:pos x="126550" y="2771121"/>
                  </a:cxn>
                  <a:cxn ang="0">
                    <a:pos x="0" y="2567516"/>
                  </a:cxn>
                </a:cxnLst>
                <a:rect l="txL" t="txT" r="txR" b="txB"/>
                <a:pathLst>
                  <a:path w="147" h="479">
                    <a:moveTo>
                      <a:pt x="0" y="283"/>
                    </a:moveTo>
                    <a:lnTo>
                      <a:pt x="0" y="228"/>
                    </a:lnTo>
                    <a:lnTo>
                      <a:pt x="21" y="141"/>
                    </a:lnTo>
                    <a:lnTo>
                      <a:pt x="52" y="98"/>
                    </a:lnTo>
                    <a:lnTo>
                      <a:pt x="73" y="54"/>
                    </a:lnTo>
                    <a:lnTo>
                      <a:pt x="105" y="33"/>
                    </a:lnTo>
                    <a:lnTo>
                      <a:pt x="147" y="0"/>
                    </a:lnTo>
                    <a:lnTo>
                      <a:pt x="126" y="65"/>
                    </a:lnTo>
                    <a:lnTo>
                      <a:pt x="94" y="141"/>
                    </a:lnTo>
                    <a:lnTo>
                      <a:pt x="73" y="196"/>
                    </a:lnTo>
                    <a:lnTo>
                      <a:pt x="63" y="228"/>
                    </a:lnTo>
                    <a:lnTo>
                      <a:pt x="42" y="359"/>
                    </a:lnTo>
                    <a:lnTo>
                      <a:pt x="42" y="446"/>
                    </a:lnTo>
                    <a:lnTo>
                      <a:pt x="52" y="479"/>
                    </a:lnTo>
                    <a:lnTo>
                      <a:pt x="31" y="413"/>
                    </a:lnTo>
                    <a:lnTo>
                      <a:pt x="21" y="370"/>
                    </a:lnTo>
                    <a:lnTo>
                      <a:pt x="10" y="305"/>
                    </a:lnTo>
                    <a:lnTo>
                      <a:pt x="0" y="283"/>
                    </a:lnTo>
                    <a:close/>
                  </a:path>
                </a:pathLst>
              </a:custGeom>
              <a:gradFill rotWithShape="0">
                <a:gsLst>
                  <a:gs pos="0">
                    <a:srgbClr val="FFFFFF">
                      <a:alpha val="100000"/>
                    </a:srgbClr>
                  </a:gs>
                  <a:gs pos="7001">
                    <a:srgbClr val="E6E6E6">
                      <a:alpha val="100000"/>
                    </a:srgbClr>
                  </a:gs>
                  <a:gs pos="32001">
                    <a:srgbClr val="7D8496">
                      <a:alpha val="100000"/>
                    </a:srgbClr>
                  </a:gs>
                  <a:gs pos="47000">
                    <a:srgbClr val="E6E6E6">
                      <a:alpha val="100000"/>
                    </a:srgbClr>
                  </a:gs>
                  <a:gs pos="85001">
                    <a:srgbClr val="7D8496">
                      <a:alpha val="100000"/>
                    </a:srgbClr>
                  </a:gs>
                  <a:gs pos="100000">
                    <a:srgbClr val="E6E6E6">
                      <a:alpha val="100000"/>
                    </a:srgbClr>
                  </a:gs>
                </a:gsLst>
                <a:lin ang="2700000" scaled="1"/>
              </a:gradFill>
              <a:ln w="0" cap="flat" cmpd="sng">
                <a:solidFill>
                  <a:srgbClr val="333333">
                    <a:alpha val="100000"/>
                  </a:srgbClr>
                </a:solidFill>
                <a:prstDash val="solid"/>
                <a:round/>
                <a:headEnd type="none" w="med" len="med"/>
                <a:tailEnd type="none" w="med" len="med"/>
              </a:ln>
            </p:spPr>
            <p:txBody>
              <a:bodyPr/>
              <a:lstStyle>
                <a:defPPr>
                  <a:defRPr lang="en-US"/>
                </a:defPPr>
                <a:lvl1pPr marL="0" lvl="0"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5pPr>
                <a:lvl6pPr marL="2286000" lvl="5"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6pPr>
                <a:lvl7pPr marL="2743200" lvl="6"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7pPr>
                <a:lvl8pPr marL="3200400" lvl="7"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8pPr>
                <a:lvl9pPr marL="3657600" lvl="8"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9pPr>
              </a:lstStyle>
              <a:p>
                <a:endParaRPr lang="en-US"/>
              </a:p>
            </p:txBody>
          </p:sp>
          <p:sp>
            <p:nvSpPr>
              <p:cNvPr id="1048929" name="Freeform 74"/>
              <p:cNvSpPr/>
              <p:nvPr/>
            </p:nvSpPr>
            <p:spPr>
              <a:xfrm>
                <a:off x="4699" y="7459"/>
                <a:ext cx="258" cy="645"/>
              </a:xfrm>
              <a:custGeom>
                <a:avLst/>
                <a:gdLst>
                  <a:gd name="txL" fmla="*/ 0 w 199"/>
                  <a:gd name="txT" fmla="*/ 0 h 501"/>
                  <a:gd name="txR" fmla="*/ 199 w 199"/>
                  <a:gd name="txB" fmla="*/ 501 h 501"/>
                </a:gdLst>
                <a:ahLst/>
                <a:cxnLst>
                  <a:cxn ang="0">
                    <a:pos x="1930163" y="2137446"/>
                  </a:cxn>
                  <a:cxn ang="0">
                    <a:pos x="1930163" y="1646334"/>
                  </a:cxn>
                  <a:cxn ang="0">
                    <a:pos x="2167864" y="1063118"/>
                  </a:cxn>
                  <a:cxn ang="0">
                    <a:pos x="2167864" y="677066"/>
                  </a:cxn>
                  <a:cxn ang="0">
                    <a:pos x="2279405" y="191435"/>
                  </a:cxn>
                  <a:cxn ang="0">
                    <a:pos x="2279405" y="0"/>
                  </a:cxn>
                  <a:cxn ang="0">
                    <a:pos x="2041448" y="191435"/>
                  </a:cxn>
                  <a:cxn ang="0">
                    <a:pos x="1694889" y="393386"/>
                  </a:cxn>
                  <a:cxn ang="0">
                    <a:pos x="1203077" y="677066"/>
                  </a:cxn>
                  <a:cxn ang="0">
                    <a:pos x="478608" y="1464477"/>
                  </a:cxn>
                  <a:cxn ang="0">
                    <a:pos x="233752" y="1836934"/>
                  </a:cxn>
                  <a:cxn ang="0">
                    <a:pos x="356896" y="2427318"/>
                  </a:cxn>
                  <a:cxn ang="0">
                    <a:pos x="233752" y="3009978"/>
                  </a:cxn>
                  <a:cxn ang="0">
                    <a:pos x="120325" y="3497933"/>
                  </a:cxn>
                  <a:cxn ang="0">
                    <a:pos x="0" y="3882680"/>
                  </a:cxn>
                  <a:cxn ang="0">
                    <a:pos x="233752" y="4072051"/>
                  </a:cxn>
                  <a:cxn ang="0">
                    <a:pos x="478608" y="4462343"/>
                  </a:cxn>
                  <a:cxn ang="0">
                    <a:pos x="356896" y="4072051"/>
                  </a:cxn>
                  <a:cxn ang="0">
                    <a:pos x="599894" y="3296123"/>
                  </a:cxn>
                  <a:cxn ang="0">
                    <a:pos x="1318020" y="2525425"/>
                  </a:cxn>
                  <a:cxn ang="0">
                    <a:pos x="1694889" y="2237708"/>
                  </a:cxn>
                  <a:cxn ang="0">
                    <a:pos x="1930163" y="2137446"/>
                  </a:cxn>
                </a:cxnLst>
                <a:rect l="txL" t="txT" r="txR" b="txB"/>
                <a:pathLst>
                  <a:path w="199" h="501">
                    <a:moveTo>
                      <a:pt x="168" y="240"/>
                    </a:moveTo>
                    <a:lnTo>
                      <a:pt x="168" y="185"/>
                    </a:lnTo>
                    <a:lnTo>
                      <a:pt x="189" y="120"/>
                    </a:lnTo>
                    <a:lnTo>
                      <a:pt x="189" y="76"/>
                    </a:lnTo>
                    <a:lnTo>
                      <a:pt x="199" y="22"/>
                    </a:lnTo>
                    <a:lnTo>
                      <a:pt x="199" y="0"/>
                    </a:lnTo>
                    <a:lnTo>
                      <a:pt x="178" y="22"/>
                    </a:lnTo>
                    <a:lnTo>
                      <a:pt x="147" y="44"/>
                    </a:lnTo>
                    <a:lnTo>
                      <a:pt x="105" y="76"/>
                    </a:lnTo>
                    <a:lnTo>
                      <a:pt x="42" y="164"/>
                    </a:lnTo>
                    <a:lnTo>
                      <a:pt x="21" y="207"/>
                    </a:lnTo>
                    <a:lnTo>
                      <a:pt x="31" y="272"/>
                    </a:lnTo>
                    <a:lnTo>
                      <a:pt x="21" y="338"/>
                    </a:lnTo>
                    <a:lnTo>
                      <a:pt x="10" y="392"/>
                    </a:lnTo>
                    <a:lnTo>
                      <a:pt x="0" y="436"/>
                    </a:lnTo>
                    <a:lnTo>
                      <a:pt x="21" y="457"/>
                    </a:lnTo>
                    <a:lnTo>
                      <a:pt x="42" y="501"/>
                    </a:lnTo>
                    <a:lnTo>
                      <a:pt x="31" y="457"/>
                    </a:lnTo>
                    <a:lnTo>
                      <a:pt x="52" y="370"/>
                    </a:lnTo>
                    <a:lnTo>
                      <a:pt x="115" y="283"/>
                    </a:lnTo>
                    <a:lnTo>
                      <a:pt x="147" y="251"/>
                    </a:lnTo>
                    <a:lnTo>
                      <a:pt x="168" y="240"/>
                    </a:lnTo>
                    <a:close/>
                  </a:path>
                </a:pathLst>
              </a:custGeom>
              <a:gradFill rotWithShape="0">
                <a:gsLst>
                  <a:gs pos="0">
                    <a:srgbClr val="FFFFFF">
                      <a:alpha val="100000"/>
                    </a:srgbClr>
                  </a:gs>
                  <a:gs pos="7001">
                    <a:srgbClr val="E6E6E6">
                      <a:alpha val="100000"/>
                    </a:srgbClr>
                  </a:gs>
                  <a:gs pos="32001">
                    <a:srgbClr val="7D8496">
                      <a:alpha val="100000"/>
                    </a:srgbClr>
                  </a:gs>
                  <a:gs pos="47000">
                    <a:srgbClr val="E6E6E6">
                      <a:alpha val="100000"/>
                    </a:srgbClr>
                  </a:gs>
                  <a:gs pos="85001">
                    <a:srgbClr val="7D8496">
                      <a:alpha val="100000"/>
                    </a:srgbClr>
                  </a:gs>
                  <a:gs pos="100000">
                    <a:srgbClr val="E6E6E6">
                      <a:alpha val="100000"/>
                    </a:srgbClr>
                  </a:gs>
                </a:gsLst>
                <a:lin ang="2700000" scaled="1"/>
              </a:gradFill>
              <a:ln w="0" cap="flat" cmpd="sng">
                <a:solidFill>
                  <a:srgbClr val="333333">
                    <a:alpha val="100000"/>
                  </a:srgbClr>
                </a:solidFill>
                <a:prstDash val="solid"/>
                <a:round/>
                <a:headEnd type="none" w="med" len="med"/>
                <a:tailEnd type="none" w="med" len="med"/>
              </a:ln>
            </p:spPr>
            <p:txBody>
              <a:bodyPr/>
              <a:lstStyle>
                <a:defPPr>
                  <a:defRPr lang="en-US"/>
                </a:defPPr>
                <a:lvl1pPr marL="0" lvl="0"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5pPr>
                <a:lvl6pPr marL="2286000" lvl="5"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6pPr>
                <a:lvl7pPr marL="2743200" lvl="6"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7pPr>
                <a:lvl8pPr marL="3200400" lvl="7"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8pPr>
                <a:lvl9pPr marL="3657600" lvl="8"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9pPr>
              </a:lstStyle>
              <a:p>
                <a:endParaRPr lang="en-US"/>
              </a:p>
            </p:txBody>
          </p:sp>
          <p:sp>
            <p:nvSpPr>
              <p:cNvPr id="1048930" name="Freeform 75"/>
              <p:cNvSpPr/>
              <p:nvPr/>
            </p:nvSpPr>
            <p:spPr>
              <a:xfrm>
                <a:off x="4727" y="7459"/>
                <a:ext cx="213" cy="574"/>
              </a:xfrm>
              <a:custGeom>
                <a:avLst/>
                <a:gdLst>
                  <a:gd name="txL" fmla="*/ 0 w 168"/>
                  <a:gd name="txT" fmla="*/ 0 h 446"/>
                  <a:gd name="txR" fmla="*/ 168 w 168"/>
                  <a:gd name="txB" fmla="*/ 446 h 446"/>
                </a:gdLst>
                <a:ahLst/>
                <a:cxnLst>
                  <a:cxn ang="0">
                    <a:pos x="862185" y="0"/>
                  </a:cxn>
                  <a:cxn ang="0">
                    <a:pos x="801994" y="389786"/>
                  </a:cxn>
                  <a:cxn ang="0">
                    <a:pos x="695664" y="667650"/>
                  </a:cxn>
                  <a:cxn ang="0">
                    <a:pos x="480305" y="1444115"/>
                  </a:cxn>
                  <a:cxn ang="0">
                    <a:pos x="428611" y="1722344"/>
                  </a:cxn>
                  <a:cxn ang="0">
                    <a:pos x="321572" y="1925272"/>
                  </a:cxn>
                  <a:cxn ang="0">
                    <a:pos x="321572" y="2114612"/>
                  </a:cxn>
                  <a:cxn ang="0">
                    <a:pos x="266638" y="2296255"/>
                  </a:cxn>
                  <a:cxn ang="0">
                    <a:pos x="215441" y="2692048"/>
                  </a:cxn>
                  <a:cxn ang="0">
                    <a:pos x="51124" y="3553465"/>
                  </a:cxn>
                  <a:cxn ang="0">
                    <a:pos x="0" y="3742844"/>
                  </a:cxn>
                  <a:cxn ang="0">
                    <a:pos x="0" y="3928335"/>
                  </a:cxn>
                </a:cxnLst>
                <a:rect l="txL" t="txT" r="txR" b="txB"/>
                <a:pathLst>
                  <a:path w="168" h="446">
                    <a:moveTo>
                      <a:pt x="168" y="0"/>
                    </a:moveTo>
                    <a:lnTo>
                      <a:pt x="157" y="44"/>
                    </a:lnTo>
                    <a:lnTo>
                      <a:pt x="136" y="76"/>
                    </a:lnTo>
                    <a:lnTo>
                      <a:pt x="94" y="164"/>
                    </a:lnTo>
                    <a:lnTo>
                      <a:pt x="84" y="196"/>
                    </a:lnTo>
                    <a:lnTo>
                      <a:pt x="63" y="218"/>
                    </a:lnTo>
                    <a:lnTo>
                      <a:pt x="63" y="240"/>
                    </a:lnTo>
                    <a:lnTo>
                      <a:pt x="52" y="261"/>
                    </a:lnTo>
                    <a:lnTo>
                      <a:pt x="42" y="305"/>
                    </a:lnTo>
                    <a:lnTo>
                      <a:pt x="10" y="403"/>
                    </a:lnTo>
                    <a:lnTo>
                      <a:pt x="0" y="425"/>
                    </a:lnTo>
                    <a:lnTo>
                      <a:pt x="0" y="446"/>
                    </a:lnTo>
                  </a:path>
                </a:pathLst>
              </a:custGeom>
              <a:gradFill rotWithShape="0">
                <a:gsLst>
                  <a:gs pos="0">
                    <a:srgbClr val="FFFFFF">
                      <a:alpha val="100000"/>
                    </a:srgbClr>
                  </a:gs>
                  <a:gs pos="7001">
                    <a:srgbClr val="E6E6E6">
                      <a:alpha val="100000"/>
                    </a:srgbClr>
                  </a:gs>
                  <a:gs pos="32001">
                    <a:srgbClr val="7D8496">
                      <a:alpha val="100000"/>
                    </a:srgbClr>
                  </a:gs>
                  <a:gs pos="47000">
                    <a:srgbClr val="E6E6E6">
                      <a:alpha val="100000"/>
                    </a:srgbClr>
                  </a:gs>
                  <a:gs pos="85001">
                    <a:srgbClr val="7D8496">
                      <a:alpha val="100000"/>
                    </a:srgbClr>
                  </a:gs>
                  <a:gs pos="100000">
                    <a:srgbClr val="E6E6E6">
                      <a:alpha val="100000"/>
                    </a:srgbClr>
                  </a:gs>
                </a:gsLst>
                <a:lin ang="2700000" scaled="1"/>
              </a:gradFill>
              <a:ln w="0" cap="flat" cmpd="sng">
                <a:solidFill>
                  <a:srgbClr val="333333">
                    <a:alpha val="100000"/>
                  </a:srgbClr>
                </a:solidFill>
                <a:prstDash val="solid"/>
                <a:round/>
                <a:headEnd type="none" w="med" len="med"/>
                <a:tailEnd type="none" w="med" len="med"/>
              </a:ln>
            </p:spPr>
            <p:txBody>
              <a:bodyPr/>
              <a:lstStyle>
                <a:defPPr>
                  <a:defRPr lang="en-US"/>
                </a:defPPr>
                <a:lvl1pPr marL="0" lvl="0"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5pPr>
                <a:lvl6pPr marL="2286000" lvl="5"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6pPr>
                <a:lvl7pPr marL="2743200" lvl="6"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7pPr>
                <a:lvl8pPr marL="3200400" lvl="7"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8pPr>
                <a:lvl9pPr marL="3657600" lvl="8"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9pPr>
              </a:lstStyle>
              <a:p>
                <a:endParaRPr lang="en-US"/>
              </a:p>
            </p:txBody>
          </p:sp>
          <p:sp>
            <p:nvSpPr>
              <p:cNvPr id="1048931" name="Freeform 76"/>
              <p:cNvSpPr/>
              <p:nvPr/>
            </p:nvSpPr>
            <p:spPr>
              <a:xfrm>
                <a:off x="4424" y="7306"/>
                <a:ext cx="314" cy="716"/>
              </a:xfrm>
              <a:custGeom>
                <a:avLst/>
                <a:gdLst>
                  <a:gd name="txL" fmla="*/ 0 w 241"/>
                  <a:gd name="txT" fmla="*/ 0 h 555"/>
                  <a:gd name="txR" fmla="*/ 241 w 241"/>
                  <a:gd name="txB" fmla="*/ 555 h 555"/>
                </a:gdLst>
                <a:ahLst/>
                <a:cxnLst>
                  <a:cxn ang="0">
                    <a:pos x="446043" y="2916434"/>
                  </a:cxn>
                  <a:cxn ang="0">
                    <a:pos x="141106" y="2290769"/>
                  </a:cxn>
                  <a:cxn ang="0">
                    <a:pos x="0" y="1668933"/>
                  </a:cxn>
                  <a:cxn ang="0">
                    <a:pos x="0" y="1030867"/>
                  </a:cxn>
                  <a:cxn ang="0">
                    <a:pos x="589194" y="0"/>
                  </a:cxn>
                  <a:cxn ang="0">
                    <a:pos x="1911401" y="940456"/>
                  </a:cxn>
                  <a:cxn ang="0">
                    <a:pos x="2496988" y="1565231"/>
                  </a:cxn>
                  <a:cxn ang="0">
                    <a:pos x="2931041" y="1874707"/>
                  </a:cxn>
                  <a:cxn ang="0">
                    <a:pos x="3227374" y="2290769"/>
                  </a:cxn>
                  <a:cxn ang="0">
                    <a:pos x="3227374" y="3343236"/>
                  </a:cxn>
                  <a:cxn ang="0">
                    <a:pos x="3372718" y="3972164"/>
                  </a:cxn>
                  <a:cxn ang="0">
                    <a:pos x="3227374" y="4481447"/>
                  </a:cxn>
                  <a:cxn ang="0">
                    <a:pos x="2931041" y="5331844"/>
                  </a:cxn>
                  <a:cxn ang="0">
                    <a:pos x="2638126" y="4795878"/>
                  </a:cxn>
                  <a:cxn ang="0">
                    <a:pos x="2349804" y="4392567"/>
                  </a:cxn>
                  <a:cxn ang="0">
                    <a:pos x="1911401" y="3972164"/>
                  </a:cxn>
                  <a:cxn ang="0">
                    <a:pos x="1312190" y="3443417"/>
                  </a:cxn>
                  <a:cxn ang="0">
                    <a:pos x="729357" y="3132252"/>
                  </a:cxn>
                  <a:cxn ang="0">
                    <a:pos x="446043" y="2916434"/>
                  </a:cxn>
                </a:cxnLst>
                <a:rect l="txL" t="txT" r="txR" b="txB"/>
                <a:pathLst>
                  <a:path w="241" h="555">
                    <a:moveTo>
                      <a:pt x="31" y="304"/>
                    </a:moveTo>
                    <a:lnTo>
                      <a:pt x="10" y="239"/>
                    </a:lnTo>
                    <a:lnTo>
                      <a:pt x="0" y="174"/>
                    </a:lnTo>
                    <a:lnTo>
                      <a:pt x="0" y="108"/>
                    </a:lnTo>
                    <a:lnTo>
                      <a:pt x="42" y="0"/>
                    </a:lnTo>
                    <a:lnTo>
                      <a:pt x="136" y="98"/>
                    </a:lnTo>
                    <a:lnTo>
                      <a:pt x="178" y="163"/>
                    </a:lnTo>
                    <a:lnTo>
                      <a:pt x="210" y="195"/>
                    </a:lnTo>
                    <a:lnTo>
                      <a:pt x="231" y="239"/>
                    </a:lnTo>
                    <a:lnTo>
                      <a:pt x="231" y="348"/>
                    </a:lnTo>
                    <a:lnTo>
                      <a:pt x="241" y="413"/>
                    </a:lnTo>
                    <a:lnTo>
                      <a:pt x="231" y="467"/>
                    </a:lnTo>
                    <a:lnTo>
                      <a:pt x="210" y="555"/>
                    </a:lnTo>
                    <a:lnTo>
                      <a:pt x="189" y="500"/>
                    </a:lnTo>
                    <a:lnTo>
                      <a:pt x="168" y="457"/>
                    </a:lnTo>
                    <a:lnTo>
                      <a:pt x="136" y="413"/>
                    </a:lnTo>
                    <a:lnTo>
                      <a:pt x="94" y="359"/>
                    </a:lnTo>
                    <a:lnTo>
                      <a:pt x="52" y="326"/>
                    </a:lnTo>
                    <a:lnTo>
                      <a:pt x="31" y="304"/>
                    </a:lnTo>
                    <a:close/>
                  </a:path>
                </a:pathLst>
              </a:custGeom>
              <a:gradFill rotWithShape="0">
                <a:gsLst>
                  <a:gs pos="0">
                    <a:srgbClr val="FFFFFF">
                      <a:alpha val="100000"/>
                    </a:srgbClr>
                  </a:gs>
                  <a:gs pos="7001">
                    <a:srgbClr val="E6E6E6">
                      <a:alpha val="100000"/>
                    </a:srgbClr>
                  </a:gs>
                  <a:gs pos="32001">
                    <a:srgbClr val="7D8496">
                      <a:alpha val="100000"/>
                    </a:srgbClr>
                  </a:gs>
                  <a:gs pos="47000">
                    <a:srgbClr val="E6E6E6">
                      <a:alpha val="100000"/>
                    </a:srgbClr>
                  </a:gs>
                  <a:gs pos="85001">
                    <a:srgbClr val="7D8496">
                      <a:alpha val="100000"/>
                    </a:srgbClr>
                  </a:gs>
                  <a:gs pos="100000">
                    <a:srgbClr val="E6E6E6">
                      <a:alpha val="100000"/>
                    </a:srgbClr>
                  </a:gs>
                </a:gsLst>
                <a:lin ang="2700000" scaled="1"/>
              </a:gradFill>
              <a:ln w="0" cap="flat" cmpd="sng">
                <a:solidFill>
                  <a:srgbClr val="333333">
                    <a:alpha val="100000"/>
                  </a:srgbClr>
                </a:solidFill>
                <a:prstDash val="solid"/>
                <a:round/>
                <a:headEnd type="none" w="med" len="med"/>
                <a:tailEnd type="none" w="med" len="med"/>
              </a:ln>
            </p:spPr>
            <p:txBody>
              <a:bodyPr/>
              <a:lstStyle>
                <a:defPPr>
                  <a:defRPr lang="en-US"/>
                </a:defPPr>
                <a:lvl1pPr marL="0" lvl="0"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5pPr>
                <a:lvl6pPr marL="2286000" lvl="5"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6pPr>
                <a:lvl7pPr marL="2743200" lvl="6"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7pPr>
                <a:lvl8pPr marL="3200400" lvl="7"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8pPr>
                <a:lvl9pPr marL="3657600" lvl="8"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9pPr>
              </a:lstStyle>
              <a:p>
                <a:endParaRPr lang="en-US"/>
              </a:p>
            </p:txBody>
          </p:sp>
          <p:sp>
            <p:nvSpPr>
              <p:cNvPr id="1048932" name="Freeform 77"/>
              <p:cNvSpPr/>
              <p:nvPr/>
            </p:nvSpPr>
            <p:spPr>
              <a:xfrm>
                <a:off x="4480" y="7333"/>
                <a:ext cx="174" cy="590"/>
              </a:xfrm>
              <a:custGeom>
                <a:avLst/>
                <a:gdLst>
                  <a:gd name="txL" fmla="*/ 0 w 136"/>
                  <a:gd name="txT" fmla="*/ 0 h 457"/>
                  <a:gd name="txR" fmla="*/ 136 w 136"/>
                  <a:gd name="txB" fmla="*/ 457 h 457"/>
                </a:gdLst>
                <a:ahLst/>
                <a:cxnLst>
                  <a:cxn ang="0">
                    <a:pos x="0" y="0"/>
                  </a:cxn>
                  <a:cxn ang="0">
                    <a:pos x="0" y="754886"/>
                  </a:cxn>
                  <a:cxn ang="0">
                    <a:pos x="155295" y="1074546"/>
                  </a:cxn>
                  <a:cxn ang="0">
                    <a:pos x="302032" y="1513282"/>
                  </a:cxn>
                  <a:cxn ang="0">
                    <a:pos x="515195" y="2473919"/>
                  </a:cxn>
                  <a:cxn ang="0">
                    <a:pos x="744099" y="3116186"/>
                  </a:cxn>
                  <a:cxn ang="0">
                    <a:pos x="898075" y="3965808"/>
                  </a:cxn>
                  <a:cxn ang="0">
                    <a:pos x="898075" y="4299605"/>
                  </a:cxn>
                  <a:cxn ang="0">
                    <a:pos x="968626" y="4401927"/>
                  </a:cxn>
                  <a:cxn ang="0">
                    <a:pos x="968626" y="4506275"/>
                  </a:cxn>
                </a:cxnLst>
                <a:rect l="txL" t="txT" r="txR" b="txB"/>
                <a:pathLst>
                  <a:path w="136" h="457">
                    <a:moveTo>
                      <a:pt x="0" y="0"/>
                    </a:moveTo>
                    <a:lnTo>
                      <a:pt x="0" y="77"/>
                    </a:lnTo>
                    <a:lnTo>
                      <a:pt x="21" y="109"/>
                    </a:lnTo>
                    <a:lnTo>
                      <a:pt x="42" y="153"/>
                    </a:lnTo>
                    <a:lnTo>
                      <a:pt x="73" y="251"/>
                    </a:lnTo>
                    <a:lnTo>
                      <a:pt x="105" y="316"/>
                    </a:lnTo>
                    <a:lnTo>
                      <a:pt x="126" y="403"/>
                    </a:lnTo>
                    <a:lnTo>
                      <a:pt x="126" y="436"/>
                    </a:lnTo>
                    <a:lnTo>
                      <a:pt x="136" y="446"/>
                    </a:lnTo>
                    <a:lnTo>
                      <a:pt x="136" y="457"/>
                    </a:lnTo>
                  </a:path>
                </a:pathLst>
              </a:custGeom>
              <a:gradFill rotWithShape="0">
                <a:gsLst>
                  <a:gs pos="0">
                    <a:srgbClr val="FFFFFF">
                      <a:alpha val="100000"/>
                    </a:srgbClr>
                  </a:gs>
                  <a:gs pos="7001">
                    <a:srgbClr val="E6E6E6">
                      <a:alpha val="100000"/>
                    </a:srgbClr>
                  </a:gs>
                  <a:gs pos="32001">
                    <a:srgbClr val="7D8496">
                      <a:alpha val="100000"/>
                    </a:srgbClr>
                  </a:gs>
                  <a:gs pos="47000">
                    <a:srgbClr val="E6E6E6">
                      <a:alpha val="100000"/>
                    </a:srgbClr>
                  </a:gs>
                  <a:gs pos="85001">
                    <a:srgbClr val="7D8496">
                      <a:alpha val="100000"/>
                    </a:srgbClr>
                  </a:gs>
                  <a:gs pos="100000">
                    <a:srgbClr val="E6E6E6">
                      <a:alpha val="100000"/>
                    </a:srgbClr>
                  </a:gs>
                </a:gsLst>
                <a:lin ang="2700000" scaled="1"/>
              </a:gradFill>
              <a:ln w="0" cap="flat" cmpd="sng">
                <a:solidFill>
                  <a:srgbClr val="333333">
                    <a:alpha val="100000"/>
                  </a:srgbClr>
                </a:solidFill>
                <a:prstDash val="solid"/>
                <a:round/>
                <a:headEnd type="none" w="med" len="med"/>
                <a:tailEnd type="none" w="med" len="med"/>
              </a:ln>
            </p:spPr>
            <p:txBody>
              <a:bodyPr/>
              <a:lstStyle>
                <a:defPPr>
                  <a:defRPr lang="en-US"/>
                </a:defPPr>
                <a:lvl1pPr marL="0" lvl="0"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5pPr>
                <a:lvl6pPr marL="2286000" lvl="5"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6pPr>
                <a:lvl7pPr marL="2743200" lvl="6"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7pPr>
                <a:lvl8pPr marL="3200400" lvl="7"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8pPr>
                <a:lvl9pPr marL="3657600" lvl="8"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9pPr>
              </a:lstStyle>
              <a:p>
                <a:endParaRPr lang="en-US"/>
              </a:p>
            </p:txBody>
          </p:sp>
          <p:sp>
            <p:nvSpPr>
              <p:cNvPr id="1048933" name="Freeform 78"/>
              <p:cNvSpPr/>
              <p:nvPr/>
            </p:nvSpPr>
            <p:spPr>
              <a:xfrm>
                <a:off x="4536" y="6973"/>
                <a:ext cx="202" cy="738"/>
              </a:xfrm>
              <a:custGeom>
                <a:avLst/>
                <a:gdLst>
                  <a:gd name="txL" fmla="*/ 0 w 157"/>
                  <a:gd name="txT" fmla="*/ 0 h 576"/>
                  <a:gd name="txR" fmla="*/ 157 w 157"/>
                  <a:gd name="txB" fmla="*/ 576 h 576"/>
                </a:gdLst>
                <a:ahLst/>
                <a:cxnLst>
                  <a:cxn ang="0">
                    <a:pos x="0" y="2366626"/>
                  </a:cxn>
                  <a:cxn ang="0">
                    <a:pos x="0" y="1951677"/>
                  </a:cxn>
                  <a:cxn ang="0">
                    <a:pos x="88319" y="1622278"/>
                  </a:cxn>
                  <a:cxn ang="0">
                    <a:pos x="88319" y="1221204"/>
                  </a:cxn>
                  <a:cxn ang="0">
                    <a:pos x="268596" y="809885"/>
                  </a:cxn>
                  <a:cxn ang="0">
                    <a:pos x="454586" y="484570"/>
                  </a:cxn>
                  <a:cxn ang="0">
                    <a:pos x="639066" y="0"/>
                  </a:cxn>
                  <a:cxn ang="0">
                    <a:pos x="822238" y="565247"/>
                  </a:cxn>
                  <a:cxn ang="0">
                    <a:pos x="1097915" y="1221204"/>
                  </a:cxn>
                  <a:cxn ang="0">
                    <a:pos x="1183510" y="1870938"/>
                  </a:cxn>
                  <a:cxn ang="0">
                    <a:pos x="1282809" y="2609158"/>
                  </a:cxn>
                  <a:cxn ang="0">
                    <a:pos x="1372140" y="3095330"/>
                  </a:cxn>
                  <a:cxn ang="0">
                    <a:pos x="1372140" y="3915333"/>
                  </a:cxn>
                  <a:cxn ang="0">
                    <a:pos x="1282809" y="4319751"/>
                  </a:cxn>
                  <a:cxn ang="0">
                    <a:pos x="1282809" y="3830448"/>
                  </a:cxn>
                  <a:cxn ang="0">
                    <a:pos x="731264" y="3016478"/>
                  </a:cxn>
                  <a:cxn ang="0">
                    <a:pos x="454586" y="2689367"/>
                  </a:cxn>
                  <a:cxn ang="0">
                    <a:pos x="185971" y="2524598"/>
                  </a:cxn>
                  <a:cxn ang="0">
                    <a:pos x="0" y="2366626"/>
                  </a:cxn>
                </a:cxnLst>
                <a:rect l="txL" t="txT" r="txR" b="txB"/>
                <a:pathLst>
                  <a:path w="157" h="576">
                    <a:moveTo>
                      <a:pt x="0" y="315"/>
                    </a:moveTo>
                    <a:lnTo>
                      <a:pt x="0" y="261"/>
                    </a:lnTo>
                    <a:lnTo>
                      <a:pt x="10" y="217"/>
                    </a:lnTo>
                    <a:lnTo>
                      <a:pt x="10" y="163"/>
                    </a:lnTo>
                    <a:lnTo>
                      <a:pt x="31" y="108"/>
                    </a:lnTo>
                    <a:lnTo>
                      <a:pt x="52" y="65"/>
                    </a:lnTo>
                    <a:lnTo>
                      <a:pt x="73" y="0"/>
                    </a:lnTo>
                    <a:lnTo>
                      <a:pt x="94" y="76"/>
                    </a:lnTo>
                    <a:lnTo>
                      <a:pt x="126" y="163"/>
                    </a:lnTo>
                    <a:lnTo>
                      <a:pt x="136" y="250"/>
                    </a:lnTo>
                    <a:lnTo>
                      <a:pt x="147" y="348"/>
                    </a:lnTo>
                    <a:lnTo>
                      <a:pt x="157" y="413"/>
                    </a:lnTo>
                    <a:lnTo>
                      <a:pt x="157" y="522"/>
                    </a:lnTo>
                    <a:lnTo>
                      <a:pt x="147" y="576"/>
                    </a:lnTo>
                    <a:lnTo>
                      <a:pt x="147" y="511"/>
                    </a:lnTo>
                    <a:lnTo>
                      <a:pt x="84" y="402"/>
                    </a:lnTo>
                    <a:lnTo>
                      <a:pt x="52" y="359"/>
                    </a:lnTo>
                    <a:lnTo>
                      <a:pt x="21" y="337"/>
                    </a:lnTo>
                    <a:lnTo>
                      <a:pt x="0" y="315"/>
                    </a:lnTo>
                    <a:close/>
                  </a:path>
                </a:pathLst>
              </a:custGeom>
              <a:gradFill rotWithShape="0">
                <a:gsLst>
                  <a:gs pos="0">
                    <a:srgbClr val="FFFFFF">
                      <a:alpha val="100000"/>
                    </a:srgbClr>
                  </a:gs>
                  <a:gs pos="7001">
                    <a:srgbClr val="E6E6E6">
                      <a:alpha val="100000"/>
                    </a:srgbClr>
                  </a:gs>
                  <a:gs pos="32001">
                    <a:srgbClr val="7D8496">
                      <a:alpha val="100000"/>
                    </a:srgbClr>
                  </a:gs>
                  <a:gs pos="47000">
                    <a:srgbClr val="E6E6E6">
                      <a:alpha val="100000"/>
                    </a:srgbClr>
                  </a:gs>
                  <a:gs pos="85001">
                    <a:srgbClr val="7D8496">
                      <a:alpha val="100000"/>
                    </a:srgbClr>
                  </a:gs>
                  <a:gs pos="100000">
                    <a:srgbClr val="E6E6E6">
                      <a:alpha val="100000"/>
                    </a:srgbClr>
                  </a:gs>
                </a:gsLst>
                <a:lin ang="2700000" scaled="1"/>
              </a:gradFill>
              <a:ln w="0" cap="flat" cmpd="sng">
                <a:solidFill>
                  <a:srgbClr val="333333">
                    <a:alpha val="100000"/>
                  </a:srgbClr>
                </a:solidFill>
                <a:prstDash val="solid"/>
                <a:round/>
                <a:headEnd type="none" w="med" len="med"/>
                <a:tailEnd type="none" w="med" len="med"/>
              </a:ln>
            </p:spPr>
            <p:txBody>
              <a:bodyPr/>
              <a:lstStyle>
                <a:defPPr>
                  <a:defRPr lang="en-US"/>
                </a:defPPr>
                <a:lvl1pPr marL="0" lvl="0"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5pPr>
                <a:lvl6pPr marL="2286000" lvl="5"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6pPr>
                <a:lvl7pPr marL="2743200" lvl="6"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7pPr>
                <a:lvl8pPr marL="3200400" lvl="7"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8pPr>
                <a:lvl9pPr marL="3657600" lvl="8"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9pPr>
              </a:lstStyle>
              <a:p>
                <a:endParaRPr lang="en-US"/>
              </a:p>
            </p:txBody>
          </p:sp>
          <p:sp>
            <p:nvSpPr>
              <p:cNvPr id="1048934" name="Freeform 79"/>
              <p:cNvSpPr/>
              <p:nvPr/>
            </p:nvSpPr>
            <p:spPr>
              <a:xfrm>
                <a:off x="4632" y="7000"/>
                <a:ext cx="11" cy="475"/>
              </a:xfrm>
              <a:custGeom>
                <a:avLst/>
                <a:gdLst>
                  <a:gd name="txL" fmla="*/ 0 w 11"/>
                  <a:gd name="txT" fmla="*/ 0 h 370"/>
                  <a:gd name="txR" fmla="*/ 11 w 11"/>
                  <a:gd name="txB" fmla="*/ 370 h 370"/>
                </a:gdLst>
                <a:ahLst/>
                <a:cxnLst>
                  <a:cxn ang="0">
                    <a:pos x="0" y="0"/>
                  </a:cxn>
                  <a:cxn ang="0">
                    <a:pos x="0" y="1495200"/>
                  </a:cxn>
                  <a:cxn ang="0">
                    <a:pos x="11" y="1755233"/>
                  </a:cxn>
                  <a:cxn ang="0">
                    <a:pos x="11" y="2976373"/>
                  </a:cxn>
                </a:cxnLst>
                <a:rect l="txL" t="txT" r="txR" b="txB"/>
                <a:pathLst>
                  <a:path w="11" h="370">
                    <a:moveTo>
                      <a:pt x="0" y="0"/>
                    </a:moveTo>
                    <a:lnTo>
                      <a:pt x="0" y="185"/>
                    </a:lnTo>
                    <a:lnTo>
                      <a:pt x="11" y="218"/>
                    </a:lnTo>
                    <a:lnTo>
                      <a:pt x="11" y="370"/>
                    </a:lnTo>
                  </a:path>
                </a:pathLst>
              </a:custGeom>
              <a:gradFill rotWithShape="0">
                <a:gsLst>
                  <a:gs pos="0">
                    <a:srgbClr val="FFFFFF">
                      <a:alpha val="100000"/>
                    </a:srgbClr>
                  </a:gs>
                  <a:gs pos="7001">
                    <a:srgbClr val="E6E6E6">
                      <a:alpha val="100000"/>
                    </a:srgbClr>
                  </a:gs>
                  <a:gs pos="32001">
                    <a:srgbClr val="7D8496">
                      <a:alpha val="100000"/>
                    </a:srgbClr>
                  </a:gs>
                  <a:gs pos="47000">
                    <a:srgbClr val="E6E6E6">
                      <a:alpha val="100000"/>
                    </a:srgbClr>
                  </a:gs>
                  <a:gs pos="85001">
                    <a:srgbClr val="7D8496">
                      <a:alpha val="100000"/>
                    </a:srgbClr>
                  </a:gs>
                  <a:gs pos="100000">
                    <a:srgbClr val="E6E6E6">
                      <a:alpha val="100000"/>
                    </a:srgbClr>
                  </a:gs>
                </a:gsLst>
                <a:lin ang="2700000" scaled="1"/>
              </a:gradFill>
              <a:ln w="0" cap="flat" cmpd="sng">
                <a:solidFill>
                  <a:srgbClr val="333333">
                    <a:alpha val="100000"/>
                  </a:srgbClr>
                </a:solidFill>
                <a:prstDash val="solid"/>
                <a:round/>
                <a:headEnd type="none" w="med" len="med"/>
                <a:tailEnd type="none" w="med" len="med"/>
              </a:ln>
            </p:spPr>
            <p:txBody>
              <a:bodyPr/>
              <a:lstStyle>
                <a:defPPr>
                  <a:defRPr lang="en-US"/>
                </a:defPPr>
                <a:lvl1pPr marL="0" lvl="0"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5pPr>
                <a:lvl6pPr marL="2286000" lvl="5"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6pPr>
                <a:lvl7pPr marL="2743200" lvl="6"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7pPr>
                <a:lvl8pPr marL="3200400" lvl="7"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8pPr>
                <a:lvl9pPr marL="3657600" lvl="8"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9pPr>
              </a:lstStyle>
              <a:p>
                <a:endParaRPr lang="en-US"/>
              </a:p>
            </p:txBody>
          </p:sp>
          <p:sp>
            <p:nvSpPr>
              <p:cNvPr id="1048935" name="Freeform 80"/>
              <p:cNvSpPr/>
              <p:nvPr/>
            </p:nvSpPr>
            <p:spPr>
              <a:xfrm>
                <a:off x="4654" y="6705"/>
                <a:ext cx="219" cy="617"/>
              </a:xfrm>
              <a:custGeom>
                <a:avLst/>
                <a:gdLst>
                  <a:gd name="txL" fmla="*/ 0 w 168"/>
                  <a:gd name="txT" fmla="*/ 0 h 479"/>
                  <a:gd name="txR" fmla="*/ 168 w 168"/>
                  <a:gd name="txB" fmla="*/ 479 h 479"/>
                </a:gdLst>
                <a:ahLst/>
                <a:cxnLst>
                  <a:cxn ang="0">
                    <a:pos x="0" y="2567516"/>
                  </a:cxn>
                  <a:cxn ang="0">
                    <a:pos x="143654" y="1976078"/>
                  </a:cxn>
                  <a:cxn ang="0">
                    <a:pos x="456163" y="1178609"/>
                  </a:cxn>
                  <a:cxn ang="0">
                    <a:pos x="1022755" y="785740"/>
                  </a:cxn>
                  <a:cxn ang="0">
                    <a:pos x="1329256" y="386932"/>
                  </a:cxn>
                  <a:cxn ang="0">
                    <a:pos x="1913738" y="0"/>
                  </a:cxn>
                  <a:cxn ang="0">
                    <a:pos x="2053490" y="491218"/>
                  </a:cxn>
                  <a:cxn ang="0">
                    <a:pos x="2212964" y="1178609"/>
                  </a:cxn>
                  <a:cxn ang="0">
                    <a:pos x="2343383" y="1679299"/>
                  </a:cxn>
                  <a:cxn ang="0">
                    <a:pos x="2343383" y="2464469"/>
                  </a:cxn>
                  <a:cxn ang="0">
                    <a:pos x="1759612" y="2862367"/>
                  </a:cxn>
                  <a:cxn ang="0">
                    <a:pos x="876524" y="3850085"/>
                  </a:cxn>
                  <a:cxn ang="0">
                    <a:pos x="594641" y="4349969"/>
                  </a:cxn>
                  <a:cxn ang="0">
                    <a:pos x="456163" y="3746248"/>
                  </a:cxn>
                  <a:cxn ang="0">
                    <a:pos x="291123" y="3058066"/>
                  </a:cxn>
                  <a:cxn ang="0">
                    <a:pos x="0" y="2567516"/>
                  </a:cxn>
                </a:cxnLst>
                <a:rect l="txL" t="txT" r="txR" b="txB"/>
                <a:pathLst>
                  <a:path w="168" h="479">
                    <a:moveTo>
                      <a:pt x="0" y="283"/>
                    </a:moveTo>
                    <a:lnTo>
                      <a:pt x="11" y="217"/>
                    </a:lnTo>
                    <a:lnTo>
                      <a:pt x="32" y="130"/>
                    </a:lnTo>
                    <a:lnTo>
                      <a:pt x="74" y="87"/>
                    </a:lnTo>
                    <a:lnTo>
                      <a:pt x="95" y="43"/>
                    </a:lnTo>
                    <a:lnTo>
                      <a:pt x="137" y="0"/>
                    </a:lnTo>
                    <a:lnTo>
                      <a:pt x="147" y="54"/>
                    </a:lnTo>
                    <a:lnTo>
                      <a:pt x="158" y="130"/>
                    </a:lnTo>
                    <a:lnTo>
                      <a:pt x="168" y="185"/>
                    </a:lnTo>
                    <a:lnTo>
                      <a:pt x="168" y="272"/>
                    </a:lnTo>
                    <a:lnTo>
                      <a:pt x="126" y="315"/>
                    </a:lnTo>
                    <a:lnTo>
                      <a:pt x="63" y="424"/>
                    </a:lnTo>
                    <a:lnTo>
                      <a:pt x="42" y="479"/>
                    </a:lnTo>
                    <a:lnTo>
                      <a:pt x="32" y="413"/>
                    </a:lnTo>
                    <a:lnTo>
                      <a:pt x="21" y="337"/>
                    </a:lnTo>
                    <a:lnTo>
                      <a:pt x="0" y="283"/>
                    </a:lnTo>
                    <a:close/>
                  </a:path>
                </a:pathLst>
              </a:custGeom>
              <a:gradFill rotWithShape="0">
                <a:gsLst>
                  <a:gs pos="0">
                    <a:srgbClr val="FFFFFF">
                      <a:alpha val="100000"/>
                    </a:srgbClr>
                  </a:gs>
                  <a:gs pos="7001">
                    <a:srgbClr val="E6E6E6">
                      <a:alpha val="100000"/>
                    </a:srgbClr>
                  </a:gs>
                  <a:gs pos="32001">
                    <a:srgbClr val="7D8496">
                      <a:alpha val="100000"/>
                    </a:srgbClr>
                  </a:gs>
                  <a:gs pos="47000">
                    <a:srgbClr val="E6E6E6">
                      <a:alpha val="100000"/>
                    </a:srgbClr>
                  </a:gs>
                  <a:gs pos="85001">
                    <a:srgbClr val="7D8496">
                      <a:alpha val="100000"/>
                    </a:srgbClr>
                  </a:gs>
                  <a:gs pos="100000">
                    <a:srgbClr val="E6E6E6">
                      <a:alpha val="100000"/>
                    </a:srgbClr>
                  </a:gs>
                </a:gsLst>
                <a:lin ang="2700000" scaled="1"/>
              </a:gradFill>
              <a:ln w="0" cap="flat" cmpd="sng">
                <a:solidFill>
                  <a:srgbClr val="333333">
                    <a:alpha val="100000"/>
                  </a:srgbClr>
                </a:solidFill>
                <a:prstDash val="solid"/>
                <a:round/>
                <a:headEnd type="none" w="med" len="med"/>
                <a:tailEnd type="none" w="med" len="med"/>
              </a:ln>
            </p:spPr>
            <p:txBody>
              <a:bodyPr/>
              <a:lstStyle>
                <a:defPPr>
                  <a:defRPr lang="en-US"/>
                </a:defPPr>
                <a:lvl1pPr marL="0" lvl="0"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5pPr>
                <a:lvl6pPr marL="2286000" lvl="5"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6pPr>
                <a:lvl7pPr marL="2743200" lvl="6"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7pPr>
                <a:lvl8pPr marL="3200400" lvl="7"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8pPr>
                <a:lvl9pPr marL="3657600" lvl="8"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9pPr>
              </a:lstStyle>
              <a:p>
                <a:endParaRPr lang="en-US"/>
              </a:p>
            </p:txBody>
          </p:sp>
          <p:sp>
            <p:nvSpPr>
              <p:cNvPr id="1048936" name="Freeform 81"/>
              <p:cNvSpPr/>
              <p:nvPr/>
            </p:nvSpPr>
            <p:spPr>
              <a:xfrm>
                <a:off x="4727" y="6716"/>
                <a:ext cx="95" cy="535"/>
              </a:xfrm>
              <a:custGeom>
                <a:avLst/>
                <a:gdLst>
                  <a:gd name="txL" fmla="*/ 0 w 73"/>
                  <a:gd name="txT" fmla="*/ 0 h 413"/>
                  <a:gd name="txR" fmla="*/ 73 w 73"/>
                  <a:gd name="txB" fmla="*/ 413 h 413"/>
                </a:gdLst>
                <a:ahLst/>
                <a:cxnLst>
                  <a:cxn ang="0">
                    <a:pos x="959742" y="0"/>
                  </a:cxn>
                  <a:cxn ang="0">
                    <a:pos x="959742" y="968250"/>
                  </a:cxn>
                  <a:cxn ang="0">
                    <a:pos x="831457" y="1444791"/>
                  </a:cxn>
                  <a:cxn ang="0">
                    <a:pos x="557641" y="1929135"/>
                  </a:cxn>
                  <a:cxn ang="0">
                    <a:pos x="132460" y="3384345"/>
                  </a:cxn>
                  <a:cxn ang="0">
                    <a:pos x="132460" y="4225896"/>
                  </a:cxn>
                  <a:cxn ang="0">
                    <a:pos x="0" y="4599168"/>
                  </a:cxn>
                </a:cxnLst>
                <a:rect l="txL" t="txT" r="txR" b="txB"/>
                <a:pathLst>
                  <a:path w="73" h="413">
                    <a:moveTo>
                      <a:pt x="73" y="0"/>
                    </a:moveTo>
                    <a:lnTo>
                      <a:pt x="73" y="87"/>
                    </a:lnTo>
                    <a:lnTo>
                      <a:pt x="63" y="130"/>
                    </a:lnTo>
                    <a:lnTo>
                      <a:pt x="42" y="174"/>
                    </a:lnTo>
                    <a:lnTo>
                      <a:pt x="10" y="304"/>
                    </a:lnTo>
                    <a:lnTo>
                      <a:pt x="10" y="380"/>
                    </a:lnTo>
                    <a:lnTo>
                      <a:pt x="0" y="413"/>
                    </a:lnTo>
                  </a:path>
                </a:pathLst>
              </a:custGeom>
              <a:gradFill rotWithShape="0">
                <a:gsLst>
                  <a:gs pos="0">
                    <a:srgbClr val="FFFFFF">
                      <a:alpha val="100000"/>
                    </a:srgbClr>
                  </a:gs>
                  <a:gs pos="7001">
                    <a:srgbClr val="E6E6E6">
                      <a:alpha val="100000"/>
                    </a:srgbClr>
                  </a:gs>
                  <a:gs pos="32001">
                    <a:srgbClr val="7D8496">
                      <a:alpha val="100000"/>
                    </a:srgbClr>
                  </a:gs>
                  <a:gs pos="47000">
                    <a:srgbClr val="E6E6E6">
                      <a:alpha val="100000"/>
                    </a:srgbClr>
                  </a:gs>
                  <a:gs pos="85001">
                    <a:srgbClr val="7D8496">
                      <a:alpha val="100000"/>
                    </a:srgbClr>
                  </a:gs>
                  <a:gs pos="100000">
                    <a:srgbClr val="E6E6E6">
                      <a:alpha val="100000"/>
                    </a:srgbClr>
                  </a:gs>
                </a:gsLst>
                <a:lin ang="2700000" scaled="1"/>
              </a:gradFill>
              <a:ln w="0" cap="flat" cmpd="sng">
                <a:solidFill>
                  <a:srgbClr val="333333">
                    <a:alpha val="100000"/>
                  </a:srgbClr>
                </a:solidFill>
                <a:prstDash val="solid"/>
                <a:round/>
                <a:headEnd type="none" w="med" len="med"/>
                <a:tailEnd type="none" w="med" len="med"/>
              </a:ln>
            </p:spPr>
            <p:txBody>
              <a:bodyPr/>
              <a:lstStyle>
                <a:defPPr>
                  <a:defRPr lang="en-US"/>
                </a:defPPr>
                <a:lvl1pPr marL="0" lvl="0"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5pPr>
                <a:lvl6pPr marL="2286000" lvl="5"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6pPr>
                <a:lvl7pPr marL="2743200" lvl="6"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7pPr>
                <a:lvl8pPr marL="3200400" lvl="7"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8pPr>
                <a:lvl9pPr marL="3657600" lvl="8"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9pPr>
              </a:lstStyle>
              <a:p>
                <a:endParaRPr lang="en-US"/>
              </a:p>
            </p:txBody>
          </p:sp>
          <p:sp>
            <p:nvSpPr>
              <p:cNvPr id="1048937" name="Freeform 82"/>
              <p:cNvSpPr/>
              <p:nvPr/>
            </p:nvSpPr>
            <p:spPr>
              <a:xfrm>
                <a:off x="4845" y="6465"/>
                <a:ext cx="258" cy="590"/>
              </a:xfrm>
              <a:custGeom>
                <a:avLst/>
                <a:gdLst>
                  <a:gd name="txL" fmla="*/ 0 w 200"/>
                  <a:gd name="txT" fmla="*/ 0 h 457"/>
                  <a:gd name="txR" fmla="*/ 200 w 200"/>
                  <a:gd name="txB" fmla="*/ 457 h 457"/>
                </a:gdLst>
                <a:ahLst/>
                <a:cxnLst>
                  <a:cxn ang="0">
                    <a:pos x="0" y="2135122"/>
                  </a:cxn>
                  <a:cxn ang="0">
                    <a:pos x="104039" y="1604405"/>
                  </a:cxn>
                  <a:cxn ang="0">
                    <a:pos x="915812" y="753819"/>
                  </a:cxn>
                  <a:cxn ang="0">
                    <a:pos x="1311955" y="425692"/>
                  </a:cxn>
                  <a:cxn ang="0">
                    <a:pos x="1611185" y="0"/>
                  </a:cxn>
                  <a:cxn ang="0">
                    <a:pos x="1811895" y="312753"/>
                  </a:cxn>
                  <a:cxn ang="0">
                    <a:pos x="1920356" y="855885"/>
                  </a:cxn>
                  <a:cxn ang="0">
                    <a:pos x="1712702" y="2361383"/>
                  </a:cxn>
                  <a:cxn ang="0">
                    <a:pos x="1712702" y="2785906"/>
                  </a:cxn>
                  <a:cxn ang="0">
                    <a:pos x="1511796" y="3216388"/>
                  </a:cxn>
                  <a:cxn ang="0">
                    <a:pos x="915812" y="3756309"/>
                  </a:cxn>
                  <a:cxn ang="0">
                    <a:pos x="599889" y="4067508"/>
                  </a:cxn>
                  <a:cxn ang="0">
                    <a:pos x="201099" y="4401927"/>
                  </a:cxn>
                  <a:cxn ang="0">
                    <a:pos x="201099" y="4506275"/>
                  </a:cxn>
                  <a:cxn ang="0">
                    <a:pos x="104039" y="3756309"/>
                  </a:cxn>
                  <a:cxn ang="0">
                    <a:pos x="104039" y="2991223"/>
                  </a:cxn>
                  <a:cxn ang="0">
                    <a:pos x="0" y="2464635"/>
                  </a:cxn>
                  <a:cxn ang="0">
                    <a:pos x="0" y="2135122"/>
                  </a:cxn>
                </a:cxnLst>
                <a:rect l="txL" t="txT" r="txR" b="txB"/>
                <a:pathLst>
                  <a:path w="200" h="457">
                    <a:moveTo>
                      <a:pt x="0" y="217"/>
                    </a:moveTo>
                    <a:lnTo>
                      <a:pt x="11" y="163"/>
                    </a:lnTo>
                    <a:lnTo>
                      <a:pt x="95" y="76"/>
                    </a:lnTo>
                    <a:lnTo>
                      <a:pt x="137" y="43"/>
                    </a:lnTo>
                    <a:lnTo>
                      <a:pt x="168" y="0"/>
                    </a:lnTo>
                    <a:lnTo>
                      <a:pt x="189" y="32"/>
                    </a:lnTo>
                    <a:lnTo>
                      <a:pt x="200" y="87"/>
                    </a:lnTo>
                    <a:lnTo>
                      <a:pt x="179" y="239"/>
                    </a:lnTo>
                    <a:lnTo>
                      <a:pt x="179" y="283"/>
                    </a:lnTo>
                    <a:lnTo>
                      <a:pt x="158" y="326"/>
                    </a:lnTo>
                    <a:lnTo>
                      <a:pt x="95" y="381"/>
                    </a:lnTo>
                    <a:lnTo>
                      <a:pt x="63" y="413"/>
                    </a:lnTo>
                    <a:lnTo>
                      <a:pt x="21" y="446"/>
                    </a:lnTo>
                    <a:lnTo>
                      <a:pt x="21" y="457"/>
                    </a:lnTo>
                    <a:lnTo>
                      <a:pt x="11" y="381"/>
                    </a:lnTo>
                    <a:lnTo>
                      <a:pt x="11" y="304"/>
                    </a:lnTo>
                    <a:lnTo>
                      <a:pt x="0" y="250"/>
                    </a:lnTo>
                    <a:lnTo>
                      <a:pt x="0" y="217"/>
                    </a:lnTo>
                    <a:close/>
                  </a:path>
                </a:pathLst>
              </a:custGeom>
              <a:gradFill rotWithShape="0">
                <a:gsLst>
                  <a:gs pos="0">
                    <a:srgbClr val="FFFFFF">
                      <a:alpha val="100000"/>
                    </a:srgbClr>
                  </a:gs>
                  <a:gs pos="7001">
                    <a:srgbClr val="E6E6E6">
                      <a:alpha val="100000"/>
                    </a:srgbClr>
                  </a:gs>
                  <a:gs pos="32001">
                    <a:srgbClr val="7D8496">
                      <a:alpha val="100000"/>
                    </a:srgbClr>
                  </a:gs>
                  <a:gs pos="47000">
                    <a:srgbClr val="E6E6E6">
                      <a:alpha val="100000"/>
                    </a:srgbClr>
                  </a:gs>
                  <a:gs pos="85001">
                    <a:srgbClr val="7D8496">
                      <a:alpha val="100000"/>
                    </a:srgbClr>
                  </a:gs>
                  <a:gs pos="100000">
                    <a:srgbClr val="E6E6E6">
                      <a:alpha val="100000"/>
                    </a:srgbClr>
                  </a:gs>
                </a:gsLst>
                <a:lin ang="2700000" scaled="1"/>
              </a:gradFill>
              <a:ln w="0" cap="flat" cmpd="sng">
                <a:solidFill>
                  <a:srgbClr val="333333">
                    <a:alpha val="100000"/>
                  </a:srgbClr>
                </a:solidFill>
                <a:prstDash val="solid"/>
                <a:round/>
                <a:headEnd type="none" w="med" len="med"/>
                <a:tailEnd type="none" w="med" len="med"/>
              </a:ln>
            </p:spPr>
            <p:txBody>
              <a:bodyPr/>
              <a:lstStyle>
                <a:defPPr>
                  <a:defRPr lang="en-US"/>
                </a:defPPr>
                <a:lvl1pPr marL="0" lvl="0"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5pPr>
                <a:lvl6pPr marL="2286000" lvl="5"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6pPr>
                <a:lvl7pPr marL="2743200" lvl="6"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7pPr>
                <a:lvl8pPr marL="3200400" lvl="7"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8pPr>
                <a:lvl9pPr marL="3657600" lvl="8"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9pPr>
              </a:lstStyle>
              <a:p>
                <a:endParaRPr lang="en-US"/>
              </a:p>
            </p:txBody>
          </p:sp>
          <p:sp>
            <p:nvSpPr>
              <p:cNvPr id="1048938" name="Freeform 83"/>
              <p:cNvSpPr/>
              <p:nvPr/>
            </p:nvSpPr>
            <p:spPr>
              <a:xfrm>
                <a:off x="4873" y="6481"/>
                <a:ext cx="191" cy="546"/>
              </a:xfrm>
              <a:custGeom>
                <a:avLst/>
                <a:gdLst>
                  <a:gd name="txL" fmla="*/ 0 w 147"/>
                  <a:gd name="txT" fmla="*/ 0 h 424"/>
                  <a:gd name="txR" fmla="*/ 147 w 147"/>
                  <a:gd name="txB" fmla="*/ 424 h 424"/>
                </a:gdLst>
                <a:ahLst/>
                <a:cxnLst>
                  <a:cxn ang="0">
                    <a:pos x="1819183" y="0"/>
                  </a:cxn>
                  <a:cxn ang="0">
                    <a:pos x="1819183" y="288397"/>
                  </a:cxn>
                  <a:cxn ang="0">
                    <a:pos x="1699259" y="682478"/>
                  </a:cxn>
                  <a:cxn ang="0">
                    <a:pos x="1441159" y="1068711"/>
                  </a:cxn>
                  <a:cxn ang="0">
                    <a:pos x="915103" y="1658467"/>
                  </a:cxn>
                  <a:cxn ang="0">
                    <a:pos x="662873" y="2053725"/>
                  </a:cxn>
                  <a:cxn ang="0">
                    <a:pos x="662873" y="2445405"/>
                  </a:cxn>
                  <a:cxn ang="0">
                    <a:pos x="523612" y="2734301"/>
                  </a:cxn>
                  <a:cxn ang="0">
                    <a:pos x="402989" y="3127151"/>
                  </a:cxn>
                  <a:cxn ang="0">
                    <a:pos x="250619" y="3426155"/>
                  </a:cxn>
                  <a:cxn ang="0">
                    <a:pos x="0" y="3809588"/>
                  </a:cxn>
                </a:cxnLst>
                <a:rect l="txL" t="txT" r="txR" b="txB"/>
                <a:pathLst>
                  <a:path w="147" h="424">
                    <a:moveTo>
                      <a:pt x="147" y="0"/>
                    </a:moveTo>
                    <a:lnTo>
                      <a:pt x="147" y="32"/>
                    </a:lnTo>
                    <a:lnTo>
                      <a:pt x="137" y="76"/>
                    </a:lnTo>
                    <a:lnTo>
                      <a:pt x="116" y="119"/>
                    </a:lnTo>
                    <a:lnTo>
                      <a:pt x="74" y="185"/>
                    </a:lnTo>
                    <a:lnTo>
                      <a:pt x="53" y="228"/>
                    </a:lnTo>
                    <a:lnTo>
                      <a:pt x="53" y="272"/>
                    </a:lnTo>
                    <a:lnTo>
                      <a:pt x="42" y="304"/>
                    </a:lnTo>
                    <a:lnTo>
                      <a:pt x="32" y="348"/>
                    </a:lnTo>
                    <a:lnTo>
                      <a:pt x="21" y="381"/>
                    </a:lnTo>
                    <a:lnTo>
                      <a:pt x="0" y="424"/>
                    </a:lnTo>
                  </a:path>
                </a:pathLst>
              </a:custGeom>
              <a:gradFill rotWithShape="0">
                <a:gsLst>
                  <a:gs pos="0">
                    <a:srgbClr val="FFFFFF">
                      <a:alpha val="100000"/>
                    </a:srgbClr>
                  </a:gs>
                  <a:gs pos="7001">
                    <a:srgbClr val="E6E6E6">
                      <a:alpha val="100000"/>
                    </a:srgbClr>
                  </a:gs>
                  <a:gs pos="32001">
                    <a:srgbClr val="7D8496">
                      <a:alpha val="100000"/>
                    </a:srgbClr>
                  </a:gs>
                  <a:gs pos="47000">
                    <a:srgbClr val="E6E6E6">
                      <a:alpha val="100000"/>
                    </a:srgbClr>
                  </a:gs>
                  <a:gs pos="85001">
                    <a:srgbClr val="7D8496">
                      <a:alpha val="100000"/>
                    </a:srgbClr>
                  </a:gs>
                  <a:gs pos="100000">
                    <a:srgbClr val="E6E6E6">
                      <a:alpha val="100000"/>
                    </a:srgbClr>
                  </a:gs>
                </a:gsLst>
                <a:lin ang="2700000" scaled="1"/>
              </a:gradFill>
              <a:ln w="0" cap="flat" cmpd="sng">
                <a:solidFill>
                  <a:srgbClr val="333333">
                    <a:alpha val="100000"/>
                  </a:srgbClr>
                </a:solidFill>
                <a:prstDash val="solid"/>
                <a:round/>
                <a:headEnd type="none" w="med" len="med"/>
                <a:tailEnd type="none" w="med" len="med"/>
              </a:ln>
            </p:spPr>
            <p:txBody>
              <a:bodyPr/>
              <a:lstStyle>
                <a:defPPr>
                  <a:defRPr lang="en-US"/>
                </a:defPPr>
                <a:lvl1pPr marL="0" lvl="0"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5pPr>
                <a:lvl6pPr marL="2286000" lvl="5"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6pPr>
                <a:lvl7pPr marL="2743200" lvl="6"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7pPr>
                <a:lvl8pPr marL="3200400" lvl="7"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8pPr>
                <a:lvl9pPr marL="3657600" lvl="8"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9pPr>
              </a:lstStyle>
              <a:p>
                <a:endParaRPr lang="en-US"/>
              </a:p>
            </p:txBody>
          </p:sp>
          <p:sp>
            <p:nvSpPr>
              <p:cNvPr id="1048939" name="Freeform 84"/>
              <p:cNvSpPr/>
              <p:nvPr/>
            </p:nvSpPr>
            <p:spPr>
              <a:xfrm>
                <a:off x="5081" y="6241"/>
                <a:ext cx="326" cy="492"/>
              </a:xfrm>
              <a:custGeom>
                <a:avLst/>
                <a:gdLst>
                  <a:gd name="txL" fmla="*/ 0 w 252"/>
                  <a:gd name="txT" fmla="*/ 0 h 381"/>
                  <a:gd name="txR" fmla="*/ 252 w 252"/>
                  <a:gd name="txB" fmla="*/ 381 h 381"/>
                </a:gdLst>
                <a:ahLst/>
                <a:cxnLst>
                  <a:cxn ang="0">
                    <a:pos x="106879" y="2377245"/>
                  </a:cxn>
                  <a:cxn ang="0">
                    <a:pos x="219945" y="1737885"/>
                  </a:cxn>
                  <a:cxn ang="0">
                    <a:pos x="448009" y="1186501"/>
                  </a:cxn>
                  <a:cxn ang="0">
                    <a:pos x="1556217" y="537446"/>
                  </a:cxn>
                  <a:cxn ang="0">
                    <a:pos x="2006377" y="211223"/>
                  </a:cxn>
                  <a:cxn ang="0">
                    <a:pos x="2562576" y="0"/>
                  </a:cxn>
                  <a:cxn ang="0">
                    <a:pos x="2672909" y="314806"/>
                  </a:cxn>
                  <a:cxn ang="0">
                    <a:pos x="2562576" y="860552"/>
                  </a:cxn>
                  <a:cxn ang="0">
                    <a:pos x="2334280" y="1509359"/>
                  </a:cxn>
                  <a:cxn ang="0">
                    <a:pos x="1890293" y="2597847"/>
                  </a:cxn>
                  <a:cxn ang="0">
                    <a:pos x="1665537" y="2928872"/>
                  </a:cxn>
                  <a:cxn ang="0">
                    <a:pos x="1446029" y="3135955"/>
                  </a:cxn>
                  <a:cxn ang="0">
                    <a:pos x="888553" y="3354700"/>
                  </a:cxn>
                  <a:cxn ang="0">
                    <a:pos x="0" y="3789565"/>
                  </a:cxn>
                  <a:cxn ang="0">
                    <a:pos x="106879" y="3135955"/>
                  </a:cxn>
                  <a:cxn ang="0">
                    <a:pos x="219945" y="2597847"/>
                  </a:cxn>
                  <a:cxn ang="0">
                    <a:pos x="106879" y="2377245"/>
                  </a:cxn>
                </a:cxnLst>
                <a:rect l="txL" t="txT" r="txR" b="txB"/>
                <a:pathLst>
                  <a:path w="252" h="381">
                    <a:moveTo>
                      <a:pt x="10" y="239"/>
                    </a:moveTo>
                    <a:lnTo>
                      <a:pt x="21" y="174"/>
                    </a:lnTo>
                    <a:lnTo>
                      <a:pt x="42" y="119"/>
                    </a:lnTo>
                    <a:lnTo>
                      <a:pt x="147" y="54"/>
                    </a:lnTo>
                    <a:lnTo>
                      <a:pt x="189" y="22"/>
                    </a:lnTo>
                    <a:lnTo>
                      <a:pt x="241" y="0"/>
                    </a:lnTo>
                    <a:lnTo>
                      <a:pt x="252" y="32"/>
                    </a:lnTo>
                    <a:lnTo>
                      <a:pt x="241" y="87"/>
                    </a:lnTo>
                    <a:lnTo>
                      <a:pt x="220" y="152"/>
                    </a:lnTo>
                    <a:lnTo>
                      <a:pt x="178" y="261"/>
                    </a:lnTo>
                    <a:lnTo>
                      <a:pt x="157" y="294"/>
                    </a:lnTo>
                    <a:lnTo>
                      <a:pt x="136" y="315"/>
                    </a:lnTo>
                    <a:lnTo>
                      <a:pt x="84" y="337"/>
                    </a:lnTo>
                    <a:lnTo>
                      <a:pt x="0" y="381"/>
                    </a:lnTo>
                    <a:lnTo>
                      <a:pt x="10" y="315"/>
                    </a:lnTo>
                    <a:lnTo>
                      <a:pt x="21" y="261"/>
                    </a:lnTo>
                    <a:lnTo>
                      <a:pt x="10" y="239"/>
                    </a:lnTo>
                    <a:close/>
                  </a:path>
                </a:pathLst>
              </a:custGeom>
              <a:gradFill rotWithShape="0">
                <a:gsLst>
                  <a:gs pos="0">
                    <a:srgbClr val="FFFFFF">
                      <a:alpha val="100000"/>
                    </a:srgbClr>
                  </a:gs>
                  <a:gs pos="7001">
                    <a:srgbClr val="E6E6E6">
                      <a:alpha val="100000"/>
                    </a:srgbClr>
                  </a:gs>
                  <a:gs pos="32001">
                    <a:srgbClr val="7D8496">
                      <a:alpha val="100000"/>
                    </a:srgbClr>
                  </a:gs>
                  <a:gs pos="47000">
                    <a:srgbClr val="E6E6E6">
                      <a:alpha val="100000"/>
                    </a:srgbClr>
                  </a:gs>
                  <a:gs pos="85001">
                    <a:srgbClr val="7D8496">
                      <a:alpha val="100000"/>
                    </a:srgbClr>
                  </a:gs>
                  <a:gs pos="100000">
                    <a:srgbClr val="E6E6E6">
                      <a:alpha val="100000"/>
                    </a:srgbClr>
                  </a:gs>
                </a:gsLst>
                <a:lin ang="2700000" scaled="1"/>
              </a:gradFill>
              <a:ln w="0" cap="flat" cmpd="sng">
                <a:solidFill>
                  <a:srgbClr val="333333">
                    <a:alpha val="100000"/>
                  </a:srgbClr>
                </a:solidFill>
                <a:prstDash val="solid"/>
                <a:round/>
                <a:headEnd type="none" w="med" len="med"/>
                <a:tailEnd type="none" w="med" len="med"/>
              </a:ln>
            </p:spPr>
            <p:txBody>
              <a:bodyPr/>
              <a:lstStyle>
                <a:defPPr>
                  <a:defRPr lang="en-US"/>
                </a:defPPr>
                <a:lvl1pPr marL="0" lvl="0"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5pPr>
                <a:lvl6pPr marL="2286000" lvl="5"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6pPr>
                <a:lvl7pPr marL="2743200" lvl="6"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7pPr>
                <a:lvl8pPr marL="3200400" lvl="7"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8pPr>
                <a:lvl9pPr marL="3657600" lvl="8"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9pPr>
              </a:lstStyle>
              <a:p>
                <a:endParaRPr lang="en-US"/>
              </a:p>
            </p:txBody>
          </p:sp>
          <p:sp>
            <p:nvSpPr>
              <p:cNvPr id="1048940" name="Freeform 85"/>
              <p:cNvSpPr/>
              <p:nvPr/>
            </p:nvSpPr>
            <p:spPr>
              <a:xfrm>
                <a:off x="5092" y="6257"/>
                <a:ext cx="297" cy="459"/>
              </a:xfrm>
              <a:custGeom>
                <a:avLst/>
                <a:gdLst>
                  <a:gd name="txL" fmla="*/ 0 w 231"/>
                  <a:gd name="txT" fmla="*/ 0 h 359"/>
                  <a:gd name="txR" fmla="*/ 231 w 231"/>
                  <a:gd name="txB" fmla="*/ 359 h 359"/>
                </a:gdLst>
                <a:ahLst/>
                <a:cxnLst>
                  <a:cxn ang="0">
                    <a:pos x="1999515" y="0"/>
                  </a:cxn>
                  <a:cxn ang="0">
                    <a:pos x="1823707" y="150281"/>
                  </a:cxn>
                  <a:cxn ang="0">
                    <a:pos x="1639684" y="374049"/>
                  </a:cxn>
                  <a:cxn ang="0">
                    <a:pos x="1276573" y="679923"/>
                  </a:cxn>
                  <a:cxn ang="0">
                    <a:pos x="1012122" y="1052185"/>
                  </a:cxn>
                  <a:cxn ang="0">
                    <a:pos x="828161" y="1286374"/>
                  </a:cxn>
                  <a:cxn ang="0">
                    <a:pos x="721931" y="1429005"/>
                  </a:cxn>
                  <a:cxn ang="0">
                    <a:pos x="363348" y="1890473"/>
                  </a:cxn>
                  <a:cxn ang="0">
                    <a:pos x="275775" y="2111137"/>
                  </a:cxn>
                  <a:cxn ang="0">
                    <a:pos x="93281" y="2341177"/>
                  </a:cxn>
                  <a:cxn ang="0">
                    <a:pos x="93281" y="2417067"/>
                  </a:cxn>
                  <a:cxn ang="0">
                    <a:pos x="0" y="2495392"/>
                  </a:cxn>
                </a:cxnLst>
                <a:rect l="txL" t="txT" r="txR" b="txB"/>
                <a:pathLst>
                  <a:path w="231" h="359">
                    <a:moveTo>
                      <a:pt x="231" y="0"/>
                    </a:moveTo>
                    <a:lnTo>
                      <a:pt x="210" y="21"/>
                    </a:lnTo>
                    <a:lnTo>
                      <a:pt x="189" y="54"/>
                    </a:lnTo>
                    <a:lnTo>
                      <a:pt x="147" y="98"/>
                    </a:lnTo>
                    <a:lnTo>
                      <a:pt x="116" y="152"/>
                    </a:lnTo>
                    <a:lnTo>
                      <a:pt x="95" y="185"/>
                    </a:lnTo>
                    <a:lnTo>
                      <a:pt x="84" y="206"/>
                    </a:lnTo>
                    <a:lnTo>
                      <a:pt x="42" y="272"/>
                    </a:lnTo>
                    <a:lnTo>
                      <a:pt x="32" y="304"/>
                    </a:lnTo>
                    <a:lnTo>
                      <a:pt x="11" y="337"/>
                    </a:lnTo>
                    <a:lnTo>
                      <a:pt x="11" y="348"/>
                    </a:lnTo>
                    <a:lnTo>
                      <a:pt x="0" y="359"/>
                    </a:lnTo>
                  </a:path>
                </a:pathLst>
              </a:custGeom>
              <a:gradFill rotWithShape="0">
                <a:gsLst>
                  <a:gs pos="0">
                    <a:srgbClr val="FFFFFF">
                      <a:alpha val="100000"/>
                    </a:srgbClr>
                  </a:gs>
                  <a:gs pos="7001">
                    <a:srgbClr val="E6E6E6">
                      <a:alpha val="100000"/>
                    </a:srgbClr>
                  </a:gs>
                  <a:gs pos="32001">
                    <a:srgbClr val="7D8496">
                      <a:alpha val="100000"/>
                    </a:srgbClr>
                  </a:gs>
                  <a:gs pos="47000">
                    <a:srgbClr val="E6E6E6">
                      <a:alpha val="100000"/>
                    </a:srgbClr>
                  </a:gs>
                  <a:gs pos="85001">
                    <a:srgbClr val="7D8496">
                      <a:alpha val="100000"/>
                    </a:srgbClr>
                  </a:gs>
                  <a:gs pos="100000">
                    <a:srgbClr val="E6E6E6">
                      <a:alpha val="100000"/>
                    </a:srgbClr>
                  </a:gs>
                </a:gsLst>
                <a:lin ang="2700000" scaled="1"/>
              </a:gradFill>
              <a:ln w="0" cap="flat" cmpd="sng">
                <a:solidFill>
                  <a:srgbClr val="333333">
                    <a:alpha val="100000"/>
                  </a:srgbClr>
                </a:solidFill>
                <a:prstDash val="solid"/>
                <a:round/>
                <a:headEnd type="none" w="med" len="med"/>
                <a:tailEnd type="none" w="med" len="med"/>
              </a:ln>
            </p:spPr>
            <p:txBody>
              <a:bodyPr/>
              <a:lstStyle>
                <a:defPPr>
                  <a:defRPr lang="en-US"/>
                </a:defPPr>
                <a:lvl1pPr marL="0" lvl="0"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5pPr>
                <a:lvl6pPr marL="2286000" lvl="5"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6pPr>
                <a:lvl7pPr marL="2743200" lvl="6"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7pPr>
                <a:lvl8pPr marL="3200400" lvl="7"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8pPr>
                <a:lvl9pPr marL="3657600" lvl="8"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9pPr>
              </a:lstStyle>
              <a:p>
                <a:endParaRPr lang="en-US"/>
              </a:p>
            </p:txBody>
          </p:sp>
          <p:sp>
            <p:nvSpPr>
              <p:cNvPr id="1048941" name="Freeform 86"/>
              <p:cNvSpPr/>
              <p:nvPr/>
            </p:nvSpPr>
            <p:spPr>
              <a:xfrm>
                <a:off x="5311" y="6230"/>
                <a:ext cx="387" cy="350"/>
              </a:xfrm>
              <a:custGeom>
                <a:avLst/>
                <a:gdLst>
                  <a:gd name="txL" fmla="*/ 0 w 295"/>
                  <a:gd name="txT" fmla="*/ 0 h 272"/>
                  <a:gd name="txR" fmla="*/ 295 w 295"/>
                  <a:gd name="txB" fmla="*/ 272 h 272"/>
                </a:gdLst>
                <a:ahLst/>
                <a:cxnLst>
                  <a:cxn ang="0">
                    <a:pos x="1117646" y="571164"/>
                  </a:cxn>
                  <a:cxn ang="0">
                    <a:pos x="1885598" y="284132"/>
                  </a:cxn>
                  <a:cxn ang="0">
                    <a:pos x="3001971" y="95640"/>
                  </a:cxn>
                  <a:cxn ang="0">
                    <a:pos x="3770510" y="0"/>
                  </a:cxn>
                  <a:cxn ang="0">
                    <a:pos x="5255093" y="0"/>
                  </a:cxn>
                  <a:cxn ang="0">
                    <a:pos x="5063396" y="284132"/>
                  </a:cxn>
                  <a:cxn ang="0">
                    <a:pos x="4867641" y="759407"/>
                  </a:cxn>
                  <a:cxn ang="0">
                    <a:pos x="3770510" y="1713134"/>
                  </a:cxn>
                  <a:cxn ang="0">
                    <a:pos x="3001971" y="1990612"/>
                  </a:cxn>
                  <a:cxn ang="0">
                    <a:pos x="2438850" y="2282851"/>
                  </a:cxn>
                  <a:cxn ang="0">
                    <a:pos x="2063563" y="2378139"/>
                  </a:cxn>
                  <a:cxn ang="0">
                    <a:pos x="1491419" y="2282851"/>
                  </a:cxn>
                  <a:cxn ang="0">
                    <a:pos x="562841" y="2282851"/>
                  </a:cxn>
                  <a:cxn ang="0">
                    <a:pos x="0" y="2378139"/>
                  </a:cxn>
                  <a:cxn ang="0">
                    <a:pos x="377354" y="1990612"/>
                  </a:cxn>
                  <a:cxn ang="0">
                    <a:pos x="741991" y="1523555"/>
                  </a:cxn>
                  <a:cxn ang="0">
                    <a:pos x="1117646" y="954833"/>
                  </a:cxn>
                  <a:cxn ang="0">
                    <a:pos x="1117646" y="571164"/>
                  </a:cxn>
                </a:cxnLst>
                <a:rect l="txL" t="txT" r="txR" b="txB"/>
                <a:pathLst>
                  <a:path w="295" h="272">
                    <a:moveTo>
                      <a:pt x="63" y="65"/>
                    </a:moveTo>
                    <a:lnTo>
                      <a:pt x="106" y="33"/>
                    </a:lnTo>
                    <a:lnTo>
                      <a:pt x="169" y="11"/>
                    </a:lnTo>
                    <a:lnTo>
                      <a:pt x="211" y="0"/>
                    </a:lnTo>
                    <a:lnTo>
                      <a:pt x="295" y="0"/>
                    </a:lnTo>
                    <a:lnTo>
                      <a:pt x="284" y="33"/>
                    </a:lnTo>
                    <a:lnTo>
                      <a:pt x="274" y="87"/>
                    </a:lnTo>
                    <a:lnTo>
                      <a:pt x="211" y="196"/>
                    </a:lnTo>
                    <a:lnTo>
                      <a:pt x="169" y="228"/>
                    </a:lnTo>
                    <a:lnTo>
                      <a:pt x="137" y="261"/>
                    </a:lnTo>
                    <a:lnTo>
                      <a:pt x="116" y="272"/>
                    </a:lnTo>
                    <a:lnTo>
                      <a:pt x="84" y="261"/>
                    </a:lnTo>
                    <a:lnTo>
                      <a:pt x="32" y="261"/>
                    </a:lnTo>
                    <a:lnTo>
                      <a:pt x="0" y="272"/>
                    </a:lnTo>
                    <a:lnTo>
                      <a:pt x="21" y="228"/>
                    </a:lnTo>
                    <a:lnTo>
                      <a:pt x="42" y="174"/>
                    </a:lnTo>
                    <a:lnTo>
                      <a:pt x="63" y="109"/>
                    </a:lnTo>
                    <a:lnTo>
                      <a:pt x="63" y="65"/>
                    </a:lnTo>
                    <a:close/>
                  </a:path>
                </a:pathLst>
              </a:custGeom>
              <a:gradFill rotWithShape="0">
                <a:gsLst>
                  <a:gs pos="0">
                    <a:srgbClr val="FFFFFF">
                      <a:alpha val="100000"/>
                    </a:srgbClr>
                  </a:gs>
                  <a:gs pos="7001">
                    <a:srgbClr val="E6E6E6">
                      <a:alpha val="100000"/>
                    </a:srgbClr>
                  </a:gs>
                  <a:gs pos="32001">
                    <a:srgbClr val="7D8496">
                      <a:alpha val="100000"/>
                    </a:srgbClr>
                  </a:gs>
                  <a:gs pos="47000">
                    <a:srgbClr val="E6E6E6">
                      <a:alpha val="100000"/>
                    </a:srgbClr>
                  </a:gs>
                  <a:gs pos="85001">
                    <a:srgbClr val="7D8496">
                      <a:alpha val="100000"/>
                    </a:srgbClr>
                  </a:gs>
                  <a:gs pos="100000">
                    <a:srgbClr val="E6E6E6">
                      <a:alpha val="100000"/>
                    </a:srgbClr>
                  </a:gs>
                </a:gsLst>
                <a:lin ang="2700000" scaled="1"/>
              </a:gradFill>
              <a:ln w="0" cap="flat" cmpd="sng">
                <a:solidFill>
                  <a:srgbClr val="333333">
                    <a:alpha val="100000"/>
                  </a:srgbClr>
                </a:solidFill>
                <a:prstDash val="solid"/>
                <a:round/>
                <a:headEnd type="none" w="med" len="med"/>
                <a:tailEnd type="none" w="med" len="med"/>
              </a:ln>
            </p:spPr>
            <p:txBody>
              <a:bodyPr/>
              <a:lstStyle>
                <a:defPPr>
                  <a:defRPr lang="en-US"/>
                </a:defPPr>
                <a:lvl1pPr marL="0" lvl="0"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5pPr>
                <a:lvl6pPr marL="2286000" lvl="5"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6pPr>
                <a:lvl7pPr marL="2743200" lvl="6"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7pPr>
                <a:lvl8pPr marL="3200400" lvl="7"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8pPr>
                <a:lvl9pPr marL="3657600" lvl="8"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9pPr>
              </a:lstStyle>
              <a:p>
                <a:endParaRPr lang="en-US"/>
              </a:p>
            </p:txBody>
          </p:sp>
          <p:sp>
            <p:nvSpPr>
              <p:cNvPr id="1048942" name="Freeform 87"/>
              <p:cNvSpPr/>
              <p:nvPr/>
            </p:nvSpPr>
            <p:spPr>
              <a:xfrm>
                <a:off x="5322" y="6230"/>
                <a:ext cx="370" cy="333"/>
              </a:xfrm>
              <a:custGeom>
                <a:avLst/>
                <a:gdLst>
                  <a:gd name="txL" fmla="*/ 0 w 284"/>
                  <a:gd name="txT" fmla="*/ 0 h 261"/>
                  <a:gd name="txR" fmla="*/ 284 w 284"/>
                  <a:gd name="txB" fmla="*/ 261 h 261"/>
                </a:gdLst>
                <a:ahLst/>
                <a:cxnLst>
                  <a:cxn ang="0">
                    <a:pos x="3949753" y="0"/>
                  </a:cxn>
                  <a:cxn ang="0">
                    <a:pos x="3362440" y="142835"/>
                  </a:cxn>
                  <a:cxn ang="0">
                    <a:pos x="2772302" y="346792"/>
                  </a:cxn>
                  <a:cxn ang="0">
                    <a:pos x="1910899" y="773870"/>
                  </a:cxn>
                  <a:cxn ang="0">
                    <a:pos x="1013240" y="1048248"/>
                  </a:cxn>
                  <a:cxn ang="0">
                    <a:pos x="727497" y="1261150"/>
                  </a:cxn>
                  <a:cxn ang="0">
                    <a:pos x="140300" y="1540032"/>
                  </a:cxn>
                  <a:cxn ang="0">
                    <a:pos x="0" y="1682972"/>
                  </a:cxn>
                </a:cxnLst>
                <a:rect l="txL" t="txT" r="txR" b="txB"/>
                <a:pathLst>
                  <a:path w="284" h="261">
                    <a:moveTo>
                      <a:pt x="284" y="0"/>
                    </a:moveTo>
                    <a:lnTo>
                      <a:pt x="242" y="22"/>
                    </a:lnTo>
                    <a:lnTo>
                      <a:pt x="200" y="54"/>
                    </a:lnTo>
                    <a:lnTo>
                      <a:pt x="137" y="120"/>
                    </a:lnTo>
                    <a:lnTo>
                      <a:pt x="73" y="163"/>
                    </a:lnTo>
                    <a:lnTo>
                      <a:pt x="52" y="196"/>
                    </a:lnTo>
                    <a:lnTo>
                      <a:pt x="10" y="239"/>
                    </a:lnTo>
                    <a:lnTo>
                      <a:pt x="0" y="261"/>
                    </a:lnTo>
                  </a:path>
                </a:pathLst>
              </a:custGeom>
              <a:gradFill rotWithShape="0">
                <a:gsLst>
                  <a:gs pos="0">
                    <a:srgbClr val="FFFFFF">
                      <a:alpha val="100000"/>
                    </a:srgbClr>
                  </a:gs>
                  <a:gs pos="7001">
                    <a:srgbClr val="E6E6E6">
                      <a:alpha val="100000"/>
                    </a:srgbClr>
                  </a:gs>
                  <a:gs pos="32001">
                    <a:srgbClr val="7D8496">
                      <a:alpha val="100000"/>
                    </a:srgbClr>
                  </a:gs>
                  <a:gs pos="47000">
                    <a:srgbClr val="E6E6E6">
                      <a:alpha val="100000"/>
                    </a:srgbClr>
                  </a:gs>
                  <a:gs pos="85001">
                    <a:srgbClr val="7D8496">
                      <a:alpha val="100000"/>
                    </a:srgbClr>
                  </a:gs>
                  <a:gs pos="100000">
                    <a:srgbClr val="E6E6E6">
                      <a:alpha val="100000"/>
                    </a:srgbClr>
                  </a:gs>
                </a:gsLst>
                <a:lin ang="2700000" scaled="1"/>
              </a:gradFill>
              <a:ln w="0" cap="flat" cmpd="sng">
                <a:solidFill>
                  <a:srgbClr val="333333">
                    <a:alpha val="100000"/>
                  </a:srgbClr>
                </a:solidFill>
                <a:prstDash val="solid"/>
                <a:round/>
                <a:headEnd type="none" w="med" len="med"/>
                <a:tailEnd type="none" w="med" len="med"/>
              </a:ln>
            </p:spPr>
            <p:txBody>
              <a:bodyPr/>
              <a:lstStyle>
                <a:defPPr>
                  <a:defRPr lang="en-US"/>
                </a:defPPr>
                <a:lvl1pPr marL="0" lvl="0"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5pPr>
                <a:lvl6pPr marL="2286000" lvl="5"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6pPr>
                <a:lvl7pPr marL="2743200" lvl="6"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7pPr>
                <a:lvl8pPr marL="3200400" lvl="7"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8pPr>
                <a:lvl9pPr marL="3657600" lvl="8"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9pPr>
              </a:lstStyle>
              <a:p>
                <a:endParaRPr lang="en-US"/>
              </a:p>
            </p:txBody>
          </p:sp>
          <p:sp>
            <p:nvSpPr>
              <p:cNvPr id="1048943" name="Freeform 88"/>
              <p:cNvSpPr/>
              <p:nvPr/>
            </p:nvSpPr>
            <p:spPr>
              <a:xfrm>
                <a:off x="4727" y="7137"/>
                <a:ext cx="258" cy="574"/>
              </a:xfrm>
              <a:custGeom>
                <a:avLst/>
                <a:gdLst>
                  <a:gd name="txL" fmla="*/ 0 w 199"/>
                  <a:gd name="txT" fmla="*/ 0 h 446"/>
                  <a:gd name="txR" fmla="*/ 199 w 199"/>
                  <a:gd name="txB" fmla="*/ 446 h 446"/>
                </a:gdLst>
                <a:ahLst/>
                <a:cxnLst>
                  <a:cxn ang="0">
                    <a:pos x="1203077" y="2781187"/>
                  </a:cxn>
                  <a:cxn ang="0">
                    <a:pos x="1439197" y="2485881"/>
                  </a:cxn>
                  <a:cxn ang="0">
                    <a:pos x="1694889" y="2019027"/>
                  </a:cxn>
                  <a:cxn ang="0">
                    <a:pos x="2041448" y="1338267"/>
                  </a:cxn>
                  <a:cxn ang="0">
                    <a:pos x="2279405" y="389786"/>
                  </a:cxn>
                  <a:cxn ang="0">
                    <a:pos x="2167864" y="0"/>
                  </a:cxn>
                  <a:cxn ang="0">
                    <a:pos x="1798360" y="389786"/>
                  </a:cxn>
                  <a:cxn ang="0">
                    <a:pos x="1203077" y="859263"/>
                  </a:cxn>
                  <a:cxn ang="0">
                    <a:pos x="960504" y="1254706"/>
                  </a:cxn>
                  <a:cxn ang="0">
                    <a:pos x="599894" y="1434109"/>
                  </a:cxn>
                  <a:cxn ang="0">
                    <a:pos x="0" y="1722344"/>
                  </a:cxn>
                  <a:cxn ang="0">
                    <a:pos x="0" y="2201639"/>
                  </a:cxn>
                  <a:cxn ang="0">
                    <a:pos x="120325" y="2781187"/>
                  </a:cxn>
                  <a:cxn ang="0">
                    <a:pos x="120325" y="3928335"/>
                  </a:cxn>
                  <a:cxn ang="0">
                    <a:pos x="356896" y="3553465"/>
                  </a:cxn>
                  <a:cxn ang="0">
                    <a:pos x="722557" y="3164559"/>
                  </a:cxn>
                  <a:cxn ang="0">
                    <a:pos x="960504" y="2875355"/>
                  </a:cxn>
                  <a:cxn ang="0">
                    <a:pos x="1203077" y="2781187"/>
                  </a:cxn>
                </a:cxnLst>
                <a:rect l="txL" t="txT" r="txR" b="txB"/>
                <a:pathLst>
                  <a:path w="199" h="446">
                    <a:moveTo>
                      <a:pt x="105" y="316"/>
                    </a:moveTo>
                    <a:lnTo>
                      <a:pt x="126" y="283"/>
                    </a:lnTo>
                    <a:lnTo>
                      <a:pt x="147" y="229"/>
                    </a:lnTo>
                    <a:lnTo>
                      <a:pt x="178" y="152"/>
                    </a:lnTo>
                    <a:lnTo>
                      <a:pt x="199" y="44"/>
                    </a:lnTo>
                    <a:lnTo>
                      <a:pt x="189" y="0"/>
                    </a:lnTo>
                    <a:lnTo>
                      <a:pt x="157" y="44"/>
                    </a:lnTo>
                    <a:lnTo>
                      <a:pt x="105" y="98"/>
                    </a:lnTo>
                    <a:lnTo>
                      <a:pt x="84" y="142"/>
                    </a:lnTo>
                    <a:lnTo>
                      <a:pt x="52" y="163"/>
                    </a:lnTo>
                    <a:lnTo>
                      <a:pt x="0" y="196"/>
                    </a:lnTo>
                    <a:lnTo>
                      <a:pt x="0" y="250"/>
                    </a:lnTo>
                    <a:lnTo>
                      <a:pt x="10" y="316"/>
                    </a:lnTo>
                    <a:lnTo>
                      <a:pt x="10" y="446"/>
                    </a:lnTo>
                    <a:lnTo>
                      <a:pt x="31" y="403"/>
                    </a:lnTo>
                    <a:lnTo>
                      <a:pt x="63" y="359"/>
                    </a:lnTo>
                    <a:lnTo>
                      <a:pt x="84" y="326"/>
                    </a:lnTo>
                    <a:lnTo>
                      <a:pt x="105" y="316"/>
                    </a:lnTo>
                    <a:close/>
                  </a:path>
                </a:pathLst>
              </a:custGeom>
              <a:gradFill rotWithShape="0">
                <a:gsLst>
                  <a:gs pos="0">
                    <a:srgbClr val="FFFFFF">
                      <a:alpha val="100000"/>
                    </a:srgbClr>
                  </a:gs>
                  <a:gs pos="7001">
                    <a:srgbClr val="E6E6E6">
                      <a:alpha val="100000"/>
                    </a:srgbClr>
                  </a:gs>
                  <a:gs pos="32001">
                    <a:srgbClr val="7D8496">
                      <a:alpha val="100000"/>
                    </a:srgbClr>
                  </a:gs>
                  <a:gs pos="47000">
                    <a:srgbClr val="E6E6E6">
                      <a:alpha val="100000"/>
                    </a:srgbClr>
                  </a:gs>
                  <a:gs pos="85001">
                    <a:srgbClr val="7D8496">
                      <a:alpha val="100000"/>
                    </a:srgbClr>
                  </a:gs>
                  <a:gs pos="100000">
                    <a:srgbClr val="E6E6E6">
                      <a:alpha val="100000"/>
                    </a:srgbClr>
                  </a:gs>
                </a:gsLst>
                <a:lin ang="2700000" scaled="1"/>
              </a:gradFill>
              <a:ln w="0" cap="flat" cmpd="sng">
                <a:solidFill>
                  <a:srgbClr val="333333">
                    <a:alpha val="100000"/>
                  </a:srgbClr>
                </a:solidFill>
                <a:prstDash val="solid"/>
                <a:round/>
                <a:headEnd type="none" w="med" len="med"/>
                <a:tailEnd type="none" w="med" len="med"/>
              </a:ln>
            </p:spPr>
            <p:txBody>
              <a:bodyPr/>
              <a:lstStyle>
                <a:defPPr>
                  <a:defRPr lang="en-US"/>
                </a:defPPr>
                <a:lvl1pPr marL="0" lvl="0"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5pPr>
                <a:lvl6pPr marL="2286000" lvl="5"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6pPr>
                <a:lvl7pPr marL="2743200" lvl="6"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7pPr>
                <a:lvl8pPr marL="3200400" lvl="7"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8pPr>
                <a:lvl9pPr marL="3657600" lvl="8"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9pPr>
              </a:lstStyle>
              <a:p>
                <a:endParaRPr lang="en-US"/>
              </a:p>
            </p:txBody>
          </p:sp>
          <p:sp>
            <p:nvSpPr>
              <p:cNvPr id="1048944" name="Freeform 89"/>
              <p:cNvSpPr/>
              <p:nvPr/>
            </p:nvSpPr>
            <p:spPr>
              <a:xfrm>
                <a:off x="4749" y="7137"/>
                <a:ext cx="219" cy="492"/>
              </a:xfrm>
              <a:custGeom>
                <a:avLst/>
                <a:gdLst>
                  <a:gd name="txL" fmla="*/ 0 w 168"/>
                  <a:gd name="txT" fmla="*/ 0 h 381"/>
                  <a:gd name="txR" fmla="*/ 168 w 168"/>
                  <a:gd name="txB" fmla="*/ 381 h 381"/>
                </a:gdLst>
                <a:ahLst/>
                <a:cxnLst>
                  <a:cxn ang="0">
                    <a:pos x="2343383" y="0"/>
                  </a:cxn>
                  <a:cxn ang="0">
                    <a:pos x="2194793" y="444527"/>
                  </a:cxn>
                  <a:cxn ang="0">
                    <a:pos x="1895008" y="758475"/>
                  </a:cxn>
                  <a:cxn ang="0">
                    <a:pos x="1019703" y="1407746"/>
                  </a:cxn>
                  <a:cxn ang="0">
                    <a:pos x="430816" y="2279349"/>
                  </a:cxn>
                  <a:cxn ang="0">
                    <a:pos x="291123" y="2699578"/>
                  </a:cxn>
                  <a:cxn ang="0">
                    <a:pos x="142611" y="3031411"/>
                  </a:cxn>
                  <a:cxn ang="0">
                    <a:pos x="0" y="3459088"/>
                  </a:cxn>
                  <a:cxn ang="0">
                    <a:pos x="0" y="3789565"/>
                  </a:cxn>
                </a:cxnLst>
                <a:rect l="txL" t="txT" r="txR" b="txB"/>
                <a:pathLst>
                  <a:path w="168" h="381">
                    <a:moveTo>
                      <a:pt x="168" y="0"/>
                    </a:moveTo>
                    <a:lnTo>
                      <a:pt x="157" y="44"/>
                    </a:lnTo>
                    <a:lnTo>
                      <a:pt x="136" y="76"/>
                    </a:lnTo>
                    <a:lnTo>
                      <a:pt x="73" y="142"/>
                    </a:lnTo>
                    <a:lnTo>
                      <a:pt x="31" y="229"/>
                    </a:lnTo>
                    <a:lnTo>
                      <a:pt x="21" y="272"/>
                    </a:lnTo>
                    <a:lnTo>
                      <a:pt x="10" y="305"/>
                    </a:lnTo>
                    <a:lnTo>
                      <a:pt x="0" y="348"/>
                    </a:lnTo>
                    <a:lnTo>
                      <a:pt x="0" y="381"/>
                    </a:lnTo>
                  </a:path>
                </a:pathLst>
              </a:custGeom>
              <a:gradFill rotWithShape="0">
                <a:gsLst>
                  <a:gs pos="0">
                    <a:srgbClr val="FFFFFF">
                      <a:alpha val="100000"/>
                    </a:srgbClr>
                  </a:gs>
                  <a:gs pos="7001">
                    <a:srgbClr val="E6E6E6">
                      <a:alpha val="100000"/>
                    </a:srgbClr>
                  </a:gs>
                  <a:gs pos="32001">
                    <a:srgbClr val="7D8496">
                      <a:alpha val="100000"/>
                    </a:srgbClr>
                  </a:gs>
                  <a:gs pos="47000">
                    <a:srgbClr val="E6E6E6">
                      <a:alpha val="100000"/>
                    </a:srgbClr>
                  </a:gs>
                  <a:gs pos="85001">
                    <a:srgbClr val="7D8496">
                      <a:alpha val="100000"/>
                    </a:srgbClr>
                  </a:gs>
                  <a:gs pos="100000">
                    <a:srgbClr val="E6E6E6">
                      <a:alpha val="100000"/>
                    </a:srgbClr>
                  </a:gs>
                </a:gsLst>
                <a:lin ang="2700000" scaled="1"/>
              </a:gradFill>
              <a:ln w="0" cap="flat" cmpd="sng">
                <a:solidFill>
                  <a:srgbClr val="333333">
                    <a:alpha val="100000"/>
                  </a:srgbClr>
                </a:solidFill>
                <a:prstDash val="solid"/>
                <a:round/>
                <a:headEnd type="none" w="med" len="med"/>
                <a:tailEnd type="none" w="med" len="med"/>
              </a:ln>
            </p:spPr>
            <p:txBody>
              <a:bodyPr/>
              <a:lstStyle>
                <a:defPPr>
                  <a:defRPr lang="en-US"/>
                </a:defPPr>
                <a:lvl1pPr marL="0" lvl="0"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5pPr>
                <a:lvl6pPr marL="2286000" lvl="5"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6pPr>
                <a:lvl7pPr marL="2743200" lvl="6"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7pPr>
                <a:lvl8pPr marL="3200400" lvl="7"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8pPr>
                <a:lvl9pPr marL="3657600" lvl="8"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9pPr>
              </a:lstStyle>
              <a:p>
                <a:endParaRPr lang="en-US"/>
              </a:p>
            </p:txBody>
          </p:sp>
          <p:sp>
            <p:nvSpPr>
              <p:cNvPr id="1048945" name="Freeform 90"/>
              <p:cNvSpPr/>
              <p:nvPr/>
            </p:nvSpPr>
            <p:spPr>
              <a:xfrm>
                <a:off x="4710" y="6842"/>
                <a:ext cx="382" cy="563"/>
              </a:xfrm>
              <a:custGeom>
                <a:avLst/>
                <a:gdLst>
                  <a:gd name="txL" fmla="*/ 0 w 294"/>
                  <a:gd name="txT" fmla="*/ 0 h 435"/>
                  <a:gd name="txR" fmla="*/ 294 w 294"/>
                  <a:gd name="txB" fmla="*/ 435 h 435"/>
                </a:gdLst>
                <a:ahLst/>
                <a:cxnLst>
                  <a:cxn ang="0">
                    <a:pos x="2482090" y="2573517"/>
                  </a:cxn>
                  <a:cxn ang="0">
                    <a:pos x="2868743" y="1988419"/>
                  </a:cxn>
                  <a:cxn ang="0">
                    <a:pos x="3264814" y="1281102"/>
                  </a:cxn>
                  <a:cxn ang="0">
                    <a:pos x="3516249" y="585925"/>
                  </a:cxn>
                  <a:cxn ang="0">
                    <a:pos x="3646025" y="0"/>
                  </a:cxn>
                  <a:cxn ang="0">
                    <a:pos x="2354282" y="940821"/>
                  </a:cxn>
                  <a:cxn ang="0">
                    <a:pos x="1300224" y="1877385"/>
                  </a:cxn>
                  <a:cxn ang="0">
                    <a:pos x="786277" y="2455776"/>
                  </a:cxn>
                  <a:cxn ang="0">
                    <a:pos x="662873" y="2816668"/>
                  </a:cxn>
                  <a:cxn ang="0">
                    <a:pos x="250619" y="3276059"/>
                  </a:cxn>
                  <a:cxn ang="0">
                    <a:pos x="0" y="3747026"/>
                  </a:cxn>
                  <a:cxn ang="0">
                    <a:pos x="0" y="4699066"/>
                  </a:cxn>
                  <a:cxn ang="0">
                    <a:pos x="523612" y="4331828"/>
                  </a:cxn>
                  <a:cxn ang="0">
                    <a:pos x="1174647" y="3873057"/>
                  </a:cxn>
                  <a:cxn ang="0">
                    <a:pos x="1441159" y="3515294"/>
                  </a:cxn>
                  <a:cxn ang="0">
                    <a:pos x="2482090" y="2573517"/>
                  </a:cxn>
                </a:cxnLst>
                <a:rect l="txL" t="txT" r="txR" b="txB"/>
                <a:pathLst>
                  <a:path w="294" h="435">
                    <a:moveTo>
                      <a:pt x="200" y="239"/>
                    </a:moveTo>
                    <a:lnTo>
                      <a:pt x="231" y="185"/>
                    </a:lnTo>
                    <a:lnTo>
                      <a:pt x="263" y="119"/>
                    </a:lnTo>
                    <a:lnTo>
                      <a:pt x="284" y="54"/>
                    </a:lnTo>
                    <a:lnTo>
                      <a:pt x="294" y="0"/>
                    </a:lnTo>
                    <a:lnTo>
                      <a:pt x="189" y="87"/>
                    </a:lnTo>
                    <a:lnTo>
                      <a:pt x="105" y="174"/>
                    </a:lnTo>
                    <a:lnTo>
                      <a:pt x="63" y="228"/>
                    </a:lnTo>
                    <a:lnTo>
                      <a:pt x="53" y="261"/>
                    </a:lnTo>
                    <a:lnTo>
                      <a:pt x="21" y="304"/>
                    </a:lnTo>
                    <a:lnTo>
                      <a:pt x="0" y="348"/>
                    </a:lnTo>
                    <a:lnTo>
                      <a:pt x="0" y="435"/>
                    </a:lnTo>
                    <a:lnTo>
                      <a:pt x="42" y="402"/>
                    </a:lnTo>
                    <a:lnTo>
                      <a:pt x="95" y="359"/>
                    </a:lnTo>
                    <a:lnTo>
                      <a:pt x="116" y="326"/>
                    </a:lnTo>
                    <a:lnTo>
                      <a:pt x="200" y="239"/>
                    </a:lnTo>
                    <a:close/>
                  </a:path>
                </a:pathLst>
              </a:custGeom>
              <a:gradFill rotWithShape="0">
                <a:gsLst>
                  <a:gs pos="0">
                    <a:srgbClr val="FFFFFF">
                      <a:alpha val="100000"/>
                    </a:srgbClr>
                  </a:gs>
                  <a:gs pos="7001">
                    <a:srgbClr val="E6E6E6">
                      <a:alpha val="100000"/>
                    </a:srgbClr>
                  </a:gs>
                  <a:gs pos="32001">
                    <a:srgbClr val="7D8496">
                      <a:alpha val="100000"/>
                    </a:srgbClr>
                  </a:gs>
                  <a:gs pos="47000">
                    <a:srgbClr val="E6E6E6">
                      <a:alpha val="100000"/>
                    </a:srgbClr>
                  </a:gs>
                  <a:gs pos="85001">
                    <a:srgbClr val="7D8496">
                      <a:alpha val="100000"/>
                    </a:srgbClr>
                  </a:gs>
                  <a:gs pos="100000">
                    <a:srgbClr val="E6E6E6">
                      <a:alpha val="100000"/>
                    </a:srgbClr>
                  </a:gs>
                </a:gsLst>
                <a:lin ang="2700000" scaled="1"/>
              </a:gradFill>
              <a:ln w="0" cap="flat" cmpd="sng">
                <a:solidFill>
                  <a:srgbClr val="333333">
                    <a:alpha val="100000"/>
                  </a:srgbClr>
                </a:solidFill>
                <a:prstDash val="solid"/>
                <a:round/>
                <a:headEnd type="none" w="med" len="med"/>
                <a:tailEnd type="none" w="med" len="med"/>
              </a:ln>
            </p:spPr>
            <p:txBody>
              <a:bodyPr/>
              <a:lstStyle>
                <a:defPPr>
                  <a:defRPr lang="en-US"/>
                </a:defPPr>
                <a:lvl1pPr marL="0" lvl="0"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5pPr>
                <a:lvl6pPr marL="2286000" lvl="5"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6pPr>
                <a:lvl7pPr marL="2743200" lvl="6"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7pPr>
                <a:lvl8pPr marL="3200400" lvl="7"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8pPr>
                <a:lvl9pPr marL="3657600" lvl="8"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9pPr>
              </a:lstStyle>
              <a:p>
                <a:endParaRPr lang="en-US"/>
              </a:p>
            </p:txBody>
          </p:sp>
          <p:sp>
            <p:nvSpPr>
              <p:cNvPr id="1048946" name="Freeform 91"/>
              <p:cNvSpPr/>
              <p:nvPr/>
            </p:nvSpPr>
            <p:spPr>
              <a:xfrm>
                <a:off x="5052" y="6552"/>
                <a:ext cx="449" cy="377"/>
              </a:xfrm>
              <a:custGeom>
                <a:avLst/>
                <a:gdLst>
                  <a:gd name="txL" fmla="*/ 0 w 347"/>
                  <a:gd name="txT" fmla="*/ 0 h 294"/>
                  <a:gd name="txR" fmla="*/ 347 w 347"/>
                  <a:gd name="txB" fmla="*/ 294 h 294"/>
                </a:gdLst>
                <a:ahLst/>
                <a:cxnLst>
                  <a:cxn ang="0">
                    <a:pos x="221834" y="2266560"/>
                  </a:cxn>
                  <a:cxn ang="0">
                    <a:pos x="897424" y="2020188"/>
                  </a:cxn>
                  <a:cxn ang="0">
                    <a:pos x="1796318" y="1515091"/>
                  </a:cxn>
                  <a:cxn ang="0">
                    <a:pos x="2581188" y="1176157"/>
                  </a:cxn>
                  <a:cxn ang="0">
                    <a:pos x="3139741" y="762700"/>
                  </a:cxn>
                  <a:cxn ang="0">
                    <a:pos x="3592455" y="498147"/>
                  </a:cxn>
                  <a:cxn ang="0">
                    <a:pos x="3711756" y="251909"/>
                  </a:cxn>
                  <a:cxn ang="0">
                    <a:pos x="3369984" y="168454"/>
                  </a:cxn>
                  <a:cxn ang="0">
                    <a:pos x="2918748" y="81800"/>
                  </a:cxn>
                  <a:cxn ang="0">
                    <a:pos x="2353972" y="0"/>
                  </a:cxn>
                  <a:cxn ang="0">
                    <a:pos x="1796318" y="426201"/>
                  </a:cxn>
                  <a:cxn ang="0">
                    <a:pos x="1676249" y="584054"/>
                  </a:cxn>
                  <a:cxn ang="0">
                    <a:pos x="1232605" y="677674"/>
                  </a:cxn>
                  <a:cxn ang="0">
                    <a:pos x="779289" y="845952"/>
                  </a:cxn>
                  <a:cxn ang="0">
                    <a:pos x="450491" y="1010263"/>
                  </a:cxn>
                  <a:cxn ang="0">
                    <a:pos x="333205" y="1094395"/>
                  </a:cxn>
                  <a:cxn ang="0">
                    <a:pos x="221834" y="1428903"/>
                  </a:cxn>
                  <a:cxn ang="0">
                    <a:pos x="0" y="1933986"/>
                  </a:cxn>
                  <a:cxn ang="0">
                    <a:pos x="333205" y="1841600"/>
                  </a:cxn>
                  <a:cxn ang="0">
                    <a:pos x="333205" y="2020188"/>
                  </a:cxn>
                  <a:cxn ang="0">
                    <a:pos x="221834" y="2266560"/>
                  </a:cxn>
                </a:cxnLst>
                <a:rect l="txL" t="txT" r="txR" b="txB"/>
                <a:pathLst>
                  <a:path w="347" h="294">
                    <a:moveTo>
                      <a:pt x="21" y="294"/>
                    </a:moveTo>
                    <a:lnTo>
                      <a:pt x="84" y="261"/>
                    </a:lnTo>
                    <a:lnTo>
                      <a:pt x="168" y="196"/>
                    </a:lnTo>
                    <a:lnTo>
                      <a:pt x="241" y="152"/>
                    </a:lnTo>
                    <a:lnTo>
                      <a:pt x="294" y="98"/>
                    </a:lnTo>
                    <a:lnTo>
                      <a:pt x="336" y="65"/>
                    </a:lnTo>
                    <a:lnTo>
                      <a:pt x="347" y="33"/>
                    </a:lnTo>
                    <a:lnTo>
                      <a:pt x="315" y="22"/>
                    </a:lnTo>
                    <a:lnTo>
                      <a:pt x="273" y="11"/>
                    </a:lnTo>
                    <a:lnTo>
                      <a:pt x="220" y="0"/>
                    </a:lnTo>
                    <a:lnTo>
                      <a:pt x="168" y="55"/>
                    </a:lnTo>
                    <a:lnTo>
                      <a:pt x="157" y="76"/>
                    </a:lnTo>
                    <a:lnTo>
                      <a:pt x="115" y="87"/>
                    </a:lnTo>
                    <a:lnTo>
                      <a:pt x="73" y="109"/>
                    </a:lnTo>
                    <a:lnTo>
                      <a:pt x="42" y="131"/>
                    </a:lnTo>
                    <a:lnTo>
                      <a:pt x="31" y="142"/>
                    </a:lnTo>
                    <a:lnTo>
                      <a:pt x="21" y="185"/>
                    </a:lnTo>
                    <a:lnTo>
                      <a:pt x="0" y="250"/>
                    </a:lnTo>
                    <a:lnTo>
                      <a:pt x="31" y="239"/>
                    </a:lnTo>
                    <a:lnTo>
                      <a:pt x="31" y="261"/>
                    </a:lnTo>
                    <a:lnTo>
                      <a:pt x="21" y="294"/>
                    </a:lnTo>
                    <a:close/>
                  </a:path>
                </a:pathLst>
              </a:custGeom>
              <a:gradFill rotWithShape="0">
                <a:gsLst>
                  <a:gs pos="0">
                    <a:srgbClr val="FFFFFF">
                      <a:alpha val="100000"/>
                    </a:srgbClr>
                  </a:gs>
                  <a:gs pos="7001">
                    <a:srgbClr val="E6E6E6">
                      <a:alpha val="100000"/>
                    </a:srgbClr>
                  </a:gs>
                  <a:gs pos="32001">
                    <a:srgbClr val="7D8496">
                      <a:alpha val="100000"/>
                    </a:srgbClr>
                  </a:gs>
                  <a:gs pos="47000">
                    <a:srgbClr val="E6E6E6">
                      <a:alpha val="100000"/>
                    </a:srgbClr>
                  </a:gs>
                  <a:gs pos="85001">
                    <a:srgbClr val="7D8496">
                      <a:alpha val="100000"/>
                    </a:srgbClr>
                  </a:gs>
                  <a:gs pos="100000">
                    <a:srgbClr val="E6E6E6">
                      <a:alpha val="100000"/>
                    </a:srgbClr>
                  </a:gs>
                </a:gsLst>
                <a:lin ang="2700000" scaled="1"/>
              </a:gradFill>
              <a:ln w="0" cap="flat" cmpd="sng">
                <a:solidFill>
                  <a:srgbClr val="333333">
                    <a:alpha val="100000"/>
                  </a:srgbClr>
                </a:solidFill>
                <a:prstDash val="solid"/>
                <a:round/>
                <a:headEnd type="none" w="med" len="med"/>
                <a:tailEnd type="none" w="med" len="med"/>
              </a:ln>
            </p:spPr>
            <p:txBody>
              <a:bodyPr/>
              <a:lstStyle>
                <a:defPPr>
                  <a:defRPr lang="en-US"/>
                </a:defPPr>
                <a:lvl1pPr marL="0" lvl="0"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5pPr>
                <a:lvl6pPr marL="2286000" lvl="5"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6pPr>
                <a:lvl7pPr marL="2743200" lvl="6"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7pPr>
                <a:lvl8pPr marL="3200400" lvl="7"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8pPr>
                <a:lvl9pPr marL="3657600" lvl="8"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9pPr>
              </a:lstStyle>
              <a:p>
                <a:endParaRPr lang="en-US"/>
              </a:p>
            </p:txBody>
          </p:sp>
          <p:sp>
            <p:nvSpPr>
              <p:cNvPr id="1048947" name="Freeform 92"/>
              <p:cNvSpPr/>
              <p:nvPr/>
            </p:nvSpPr>
            <p:spPr>
              <a:xfrm>
                <a:off x="5052" y="6590"/>
                <a:ext cx="449" cy="268"/>
              </a:xfrm>
              <a:custGeom>
                <a:avLst/>
                <a:gdLst>
                  <a:gd name="txL" fmla="*/ 0 w 347"/>
                  <a:gd name="txT" fmla="*/ 0 h 206"/>
                  <a:gd name="txR" fmla="*/ 347 w 347"/>
                  <a:gd name="txB" fmla="*/ 206 h 206"/>
                </a:gdLst>
                <a:ahLst/>
                <a:cxnLst>
                  <a:cxn ang="0">
                    <a:pos x="3711756" y="0"/>
                  </a:cxn>
                  <a:cxn ang="0">
                    <a:pos x="3139741" y="136545"/>
                  </a:cxn>
                  <a:cxn ang="0">
                    <a:pos x="2694512" y="289617"/>
                  </a:cxn>
                  <a:cxn ang="0">
                    <a:pos x="2353972" y="561693"/>
                  </a:cxn>
                  <a:cxn ang="0">
                    <a:pos x="1905116" y="993852"/>
                  </a:cxn>
                  <a:cxn ang="0">
                    <a:pos x="1347243" y="1271700"/>
                  </a:cxn>
                  <a:cxn ang="0">
                    <a:pos x="897424" y="1551176"/>
                  </a:cxn>
                  <a:cxn ang="0">
                    <a:pos x="675035" y="1983119"/>
                  </a:cxn>
                  <a:cxn ang="0">
                    <a:pos x="221834" y="2547131"/>
                  </a:cxn>
                  <a:cxn ang="0">
                    <a:pos x="0" y="2680683"/>
                  </a:cxn>
                </a:cxnLst>
                <a:rect l="txL" t="txT" r="txR" b="txB"/>
                <a:pathLst>
                  <a:path w="347" h="206">
                    <a:moveTo>
                      <a:pt x="347" y="0"/>
                    </a:moveTo>
                    <a:lnTo>
                      <a:pt x="294" y="11"/>
                    </a:lnTo>
                    <a:lnTo>
                      <a:pt x="252" y="22"/>
                    </a:lnTo>
                    <a:lnTo>
                      <a:pt x="220" y="43"/>
                    </a:lnTo>
                    <a:lnTo>
                      <a:pt x="178" y="76"/>
                    </a:lnTo>
                    <a:lnTo>
                      <a:pt x="126" y="98"/>
                    </a:lnTo>
                    <a:lnTo>
                      <a:pt x="84" y="119"/>
                    </a:lnTo>
                    <a:lnTo>
                      <a:pt x="63" y="152"/>
                    </a:lnTo>
                    <a:lnTo>
                      <a:pt x="21" y="196"/>
                    </a:lnTo>
                    <a:lnTo>
                      <a:pt x="0" y="206"/>
                    </a:lnTo>
                  </a:path>
                </a:pathLst>
              </a:custGeom>
              <a:gradFill rotWithShape="0">
                <a:gsLst>
                  <a:gs pos="0">
                    <a:srgbClr val="FFFFFF">
                      <a:alpha val="100000"/>
                    </a:srgbClr>
                  </a:gs>
                  <a:gs pos="7001">
                    <a:srgbClr val="E6E6E6">
                      <a:alpha val="100000"/>
                    </a:srgbClr>
                  </a:gs>
                  <a:gs pos="32001">
                    <a:srgbClr val="7D8496">
                      <a:alpha val="100000"/>
                    </a:srgbClr>
                  </a:gs>
                  <a:gs pos="47000">
                    <a:srgbClr val="E6E6E6">
                      <a:alpha val="100000"/>
                    </a:srgbClr>
                  </a:gs>
                  <a:gs pos="85001">
                    <a:srgbClr val="7D8496">
                      <a:alpha val="100000"/>
                    </a:srgbClr>
                  </a:gs>
                  <a:gs pos="100000">
                    <a:srgbClr val="E6E6E6">
                      <a:alpha val="100000"/>
                    </a:srgbClr>
                  </a:gs>
                </a:gsLst>
                <a:lin ang="2700000" scaled="1"/>
              </a:gradFill>
              <a:ln w="0" cap="flat" cmpd="sng">
                <a:solidFill>
                  <a:srgbClr val="333333">
                    <a:alpha val="100000"/>
                  </a:srgbClr>
                </a:solidFill>
                <a:prstDash val="solid"/>
                <a:round/>
                <a:headEnd type="none" w="med" len="med"/>
                <a:tailEnd type="none" w="med" len="med"/>
              </a:ln>
            </p:spPr>
            <p:txBody>
              <a:bodyPr/>
              <a:lstStyle>
                <a:defPPr>
                  <a:defRPr lang="en-US"/>
                </a:defPPr>
                <a:lvl1pPr marL="0" lvl="0"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5pPr>
                <a:lvl6pPr marL="2286000" lvl="5"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6pPr>
                <a:lvl7pPr marL="2743200" lvl="6"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7pPr>
                <a:lvl8pPr marL="3200400" lvl="7"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8pPr>
                <a:lvl9pPr marL="3657600" lvl="8"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9pPr>
              </a:lstStyle>
              <a:p>
                <a:endParaRPr lang="en-US"/>
              </a:p>
            </p:txBody>
          </p:sp>
          <p:sp>
            <p:nvSpPr>
              <p:cNvPr id="1048948" name="Freeform 93"/>
              <p:cNvSpPr/>
              <p:nvPr/>
            </p:nvSpPr>
            <p:spPr>
              <a:xfrm>
                <a:off x="5406" y="6454"/>
                <a:ext cx="455" cy="262"/>
              </a:xfrm>
              <a:custGeom>
                <a:avLst/>
                <a:gdLst>
                  <a:gd name="txL" fmla="*/ 0 w 347"/>
                  <a:gd name="txT" fmla="*/ 0 h 207"/>
                  <a:gd name="txR" fmla="*/ 347 w 347"/>
                  <a:gd name="txB" fmla="*/ 207 h 207"/>
                </a:gdLst>
                <a:ahLst/>
                <a:cxnLst>
                  <a:cxn ang="0">
                    <a:pos x="0" y="1000184"/>
                  </a:cxn>
                  <a:cxn ang="0">
                    <a:pos x="1098455" y="1000184"/>
                  </a:cxn>
                  <a:cxn ang="0">
                    <a:pos x="2160041" y="944177"/>
                  </a:cxn>
                  <a:cxn ang="0">
                    <a:pos x="3616718" y="786914"/>
                  </a:cxn>
                  <a:cxn ang="0">
                    <a:pos x="4535165" y="634025"/>
                  </a:cxn>
                  <a:cxn ang="0">
                    <a:pos x="5253951" y="475076"/>
                  </a:cxn>
                  <a:cxn ang="0">
                    <a:pos x="5795368" y="314128"/>
                  </a:cxn>
                  <a:cxn ang="0">
                    <a:pos x="5991270" y="160554"/>
                  </a:cxn>
                  <a:cxn ang="0">
                    <a:pos x="5434075" y="259791"/>
                  </a:cxn>
                  <a:cxn ang="0">
                    <a:pos x="3987927" y="54976"/>
                  </a:cxn>
                  <a:cxn ang="0">
                    <a:pos x="3447012" y="0"/>
                  </a:cxn>
                  <a:cxn ang="0">
                    <a:pos x="2532950" y="0"/>
                  </a:cxn>
                  <a:cxn ang="0">
                    <a:pos x="1991612" y="160554"/>
                  </a:cxn>
                  <a:cxn ang="0">
                    <a:pos x="1645172" y="314128"/>
                  </a:cxn>
                  <a:cxn ang="0">
                    <a:pos x="715954" y="475076"/>
                  </a:cxn>
                  <a:cxn ang="0">
                    <a:pos x="1445517" y="526766"/>
                  </a:cxn>
                  <a:cxn ang="0">
                    <a:pos x="1098455" y="678764"/>
                  </a:cxn>
                  <a:cxn ang="0">
                    <a:pos x="546013" y="839577"/>
                  </a:cxn>
                  <a:cxn ang="0">
                    <a:pos x="0" y="1000184"/>
                  </a:cxn>
                </a:cxnLst>
                <a:rect l="txL" t="txT" r="txR" b="txB"/>
                <a:pathLst>
                  <a:path w="347" h="207">
                    <a:moveTo>
                      <a:pt x="0" y="207"/>
                    </a:moveTo>
                    <a:lnTo>
                      <a:pt x="63" y="207"/>
                    </a:lnTo>
                    <a:lnTo>
                      <a:pt x="126" y="196"/>
                    </a:lnTo>
                    <a:lnTo>
                      <a:pt x="210" y="163"/>
                    </a:lnTo>
                    <a:lnTo>
                      <a:pt x="263" y="131"/>
                    </a:lnTo>
                    <a:lnTo>
                      <a:pt x="305" y="98"/>
                    </a:lnTo>
                    <a:lnTo>
                      <a:pt x="336" y="65"/>
                    </a:lnTo>
                    <a:lnTo>
                      <a:pt x="347" y="33"/>
                    </a:lnTo>
                    <a:lnTo>
                      <a:pt x="315" y="54"/>
                    </a:lnTo>
                    <a:lnTo>
                      <a:pt x="231" y="11"/>
                    </a:lnTo>
                    <a:lnTo>
                      <a:pt x="200" y="0"/>
                    </a:lnTo>
                    <a:lnTo>
                      <a:pt x="147" y="0"/>
                    </a:lnTo>
                    <a:lnTo>
                      <a:pt x="116" y="33"/>
                    </a:lnTo>
                    <a:lnTo>
                      <a:pt x="95" y="65"/>
                    </a:lnTo>
                    <a:lnTo>
                      <a:pt x="42" y="98"/>
                    </a:lnTo>
                    <a:lnTo>
                      <a:pt x="84" y="109"/>
                    </a:lnTo>
                    <a:lnTo>
                      <a:pt x="63" y="141"/>
                    </a:lnTo>
                    <a:lnTo>
                      <a:pt x="32" y="174"/>
                    </a:lnTo>
                    <a:lnTo>
                      <a:pt x="0" y="207"/>
                    </a:lnTo>
                    <a:close/>
                  </a:path>
                </a:pathLst>
              </a:custGeom>
              <a:gradFill rotWithShape="0">
                <a:gsLst>
                  <a:gs pos="0">
                    <a:srgbClr val="FFFFFF">
                      <a:alpha val="100000"/>
                    </a:srgbClr>
                  </a:gs>
                  <a:gs pos="7001">
                    <a:srgbClr val="E6E6E6">
                      <a:alpha val="100000"/>
                    </a:srgbClr>
                  </a:gs>
                  <a:gs pos="32001">
                    <a:srgbClr val="7D8496">
                      <a:alpha val="100000"/>
                    </a:srgbClr>
                  </a:gs>
                  <a:gs pos="47000">
                    <a:srgbClr val="E6E6E6">
                      <a:alpha val="100000"/>
                    </a:srgbClr>
                  </a:gs>
                  <a:gs pos="85001">
                    <a:srgbClr val="7D8496">
                      <a:alpha val="100000"/>
                    </a:srgbClr>
                  </a:gs>
                  <a:gs pos="100000">
                    <a:srgbClr val="E6E6E6">
                      <a:alpha val="100000"/>
                    </a:srgbClr>
                  </a:gs>
                </a:gsLst>
                <a:lin ang="2700000" scaled="1"/>
              </a:gradFill>
              <a:ln w="0" cap="flat" cmpd="sng">
                <a:solidFill>
                  <a:srgbClr val="333333">
                    <a:alpha val="100000"/>
                  </a:srgbClr>
                </a:solidFill>
                <a:prstDash val="solid"/>
                <a:round/>
                <a:headEnd type="none" w="med" len="med"/>
                <a:tailEnd type="none" w="med" len="med"/>
              </a:ln>
            </p:spPr>
            <p:txBody>
              <a:bodyPr/>
              <a:lstStyle>
                <a:defPPr>
                  <a:defRPr lang="en-US"/>
                </a:defPPr>
                <a:lvl1pPr marL="0" lvl="0"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5pPr>
                <a:lvl6pPr marL="2286000" lvl="5"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6pPr>
                <a:lvl7pPr marL="2743200" lvl="6"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7pPr>
                <a:lvl8pPr marL="3200400" lvl="7"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8pPr>
                <a:lvl9pPr marL="3657600" lvl="8"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9pPr>
              </a:lstStyle>
              <a:p>
                <a:endParaRPr lang="en-US"/>
              </a:p>
            </p:txBody>
          </p:sp>
          <p:sp>
            <p:nvSpPr>
              <p:cNvPr id="1048949" name="Freeform 94"/>
              <p:cNvSpPr/>
              <p:nvPr/>
            </p:nvSpPr>
            <p:spPr>
              <a:xfrm>
                <a:off x="5485" y="6508"/>
                <a:ext cx="370" cy="82"/>
              </a:xfrm>
              <a:custGeom>
                <a:avLst/>
                <a:gdLst>
                  <a:gd name="txL" fmla="*/ 0 w 284"/>
                  <a:gd name="txT" fmla="*/ 0 h 66"/>
                  <a:gd name="txR" fmla="*/ 284 w 284"/>
                  <a:gd name="txB" fmla="*/ 66 h 66"/>
                </a:gdLst>
                <a:ahLst/>
                <a:cxnLst>
                  <a:cxn ang="0">
                    <a:pos x="3949753" y="0"/>
                  </a:cxn>
                  <a:cxn ang="0">
                    <a:pos x="3502528" y="54562"/>
                  </a:cxn>
                  <a:cxn ang="0">
                    <a:pos x="2914120" y="107584"/>
                  </a:cxn>
                  <a:cxn ang="0">
                    <a:pos x="871062" y="107584"/>
                  </a:cxn>
                  <a:cxn ang="0">
                    <a:pos x="0" y="163916"/>
                  </a:cxn>
                </a:cxnLst>
                <a:rect l="txL" t="txT" r="txR" b="txB"/>
                <a:pathLst>
                  <a:path w="284" h="66">
                    <a:moveTo>
                      <a:pt x="284" y="0"/>
                    </a:moveTo>
                    <a:lnTo>
                      <a:pt x="252" y="22"/>
                    </a:lnTo>
                    <a:lnTo>
                      <a:pt x="210" y="44"/>
                    </a:lnTo>
                    <a:lnTo>
                      <a:pt x="63" y="44"/>
                    </a:lnTo>
                    <a:lnTo>
                      <a:pt x="0" y="66"/>
                    </a:lnTo>
                  </a:path>
                </a:pathLst>
              </a:custGeom>
              <a:gradFill rotWithShape="0">
                <a:gsLst>
                  <a:gs pos="0">
                    <a:srgbClr val="FFFFFF">
                      <a:alpha val="100000"/>
                    </a:srgbClr>
                  </a:gs>
                  <a:gs pos="7001">
                    <a:srgbClr val="E6E6E6">
                      <a:alpha val="100000"/>
                    </a:srgbClr>
                  </a:gs>
                  <a:gs pos="32001">
                    <a:srgbClr val="7D8496">
                      <a:alpha val="100000"/>
                    </a:srgbClr>
                  </a:gs>
                  <a:gs pos="47000">
                    <a:srgbClr val="E6E6E6">
                      <a:alpha val="100000"/>
                    </a:srgbClr>
                  </a:gs>
                  <a:gs pos="85001">
                    <a:srgbClr val="7D8496">
                      <a:alpha val="100000"/>
                    </a:srgbClr>
                  </a:gs>
                  <a:gs pos="100000">
                    <a:srgbClr val="E6E6E6">
                      <a:alpha val="100000"/>
                    </a:srgbClr>
                  </a:gs>
                </a:gsLst>
                <a:lin ang="2700000" scaled="1"/>
              </a:gradFill>
              <a:ln w="0" cap="flat" cmpd="sng">
                <a:solidFill>
                  <a:srgbClr val="333333">
                    <a:alpha val="100000"/>
                  </a:srgbClr>
                </a:solidFill>
                <a:prstDash val="solid"/>
                <a:round/>
                <a:headEnd type="none" w="med" len="med"/>
                <a:tailEnd type="none" w="med" len="med"/>
              </a:ln>
            </p:spPr>
            <p:txBody>
              <a:bodyPr/>
              <a:lstStyle>
                <a:defPPr>
                  <a:defRPr lang="en-US"/>
                </a:defPPr>
                <a:lvl1pPr marL="0" lvl="0"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5pPr>
                <a:lvl6pPr marL="2286000" lvl="5"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6pPr>
                <a:lvl7pPr marL="2743200" lvl="6"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7pPr>
                <a:lvl8pPr marL="3200400" lvl="7"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8pPr>
                <a:lvl9pPr marL="3657600" lvl="8"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9pPr>
              </a:lstStyle>
              <a:p>
                <a:endParaRPr lang="en-US"/>
              </a:p>
            </p:txBody>
          </p:sp>
          <p:sp>
            <p:nvSpPr>
              <p:cNvPr id="1048950" name="Freeform 95"/>
              <p:cNvSpPr/>
              <p:nvPr/>
            </p:nvSpPr>
            <p:spPr>
              <a:xfrm>
                <a:off x="5597" y="6213"/>
                <a:ext cx="359" cy="295"/>
              </a:xfrm>
              <a:custGeom>
                <a:avLst/>
                <a:gdLst>
                  <a:gd name="txL" fmla="*/ 0 w 273"/>
                  <a:gd name="txT" fmla="*/ 0 h 228"/>
                  <a:gd name="txR" fmla="*/ 273 w 273"/>
                  <a:gd name="txB" fmla="*/ 228 h 228"/>
                </a:gdLst>
                <a:ahLst/>
                <a:cxnLst>
                  <a:cxn ang="0">
                    <a:pos x="1017154" y="582052"/>
                  </a:cxn>
                  <a:cxn ang="0">
                    <a:pos x="2410055" y="582052"/>
                  </a:cxn>
                  <a:cxn ang="0">
                    <a:pos x="3823521" y="471460"/>
                  </a:cxn>
                  <a:cxn ang="0">
                    <a:pos x="5221717" y="0"/>
                  </a:cxn>
                  <a:cxn ang="0">
                    <a:pos x="4812203" y="931816"/>
                  </a:cxn>
                  <a:cxn ang="0">
                    <a:pos x="4424783" y="1393157"/>
                  </a:cxn>
                  <a:cxn ang="0">
                    <a:pos x="3823521" y="1739134"/>
                  </a:cxn>
                  <a:cxn ang="0">
                    <a:pos x="3412688" y="2097537"/>
                  </a:cxn>
                  <a:cxn ang="0">
                    <a:pos x="2803795" y="2431697"/>
                  </a:cxn>
                  <a:cxn ang="0">
                    <a:pos x="2004818" y="2211910"/>
                  </a:cxn>
                  <a:cxn ang="0">
                    <a:pos x="1017154" y="1971552"/>
                  </a:cxn>
                  <a:cxn ang="0">
                    <a:pos x="0" y="1971552"/>
                  </a:cxn>
                  <a:cxn ang="0">
                    <a:pos x="408535" y="1623699"/>
                  </a:cxn>
                  <a:cxn ang="0">
                    <a:pos x="799405" y="1154096"/>
                  </a:cxn>
                  <a:cxn ang="0">
                    <a:pos x="1017154" y="806654"/>
                  </a:cxn>
                  <a:cxn ang="0">
                    <a:pos x="1017154" y="582052"/>
                  </a:cxn>
                </a:cxnLst>
                <a:rect l="txL" t="txT" r="txR" b="txB"/>
                <a:pathLst>
                  <a:path w="273" h="228">
                    <a:moveTo>
                      <a:pt x="53" y="54"/>
                    </a:moveTo>
                    <a:lnTo>
                      <a:pt x="126" y="54"/>
                    </a:lnTo>
                    <a:lnTo>
                      <a:pt x="200" y="44"/>
                    </a:lnTo>
                    <a:lnTo>
                      <a:pt x="273" y="0"/>
                    </a:lnTo>
                    <a:lnTo>
                      <a:pt x="252" y="87"/>
                    </a:lnTo>
                    <a:lnTo>
                      <a:pt x="231" y="131"/>
                    </a:lnTo>
                    <a:lnTo>
                      <a:pt x="200" y="163"/>
                    </a:lnTo>
                    <a:lnTo>
                      <a:pt x="179" y="196"/>
                    </a:lnTo>
                    <a:lnTo>
                      <a:pt x="147" y="228"/>
                    </a:lnTo>
                    <a:lnTo>
                      <a:pt x="105" y="207"/>
                    </a:lnTo>
                    <a:lnTo>
                      <a:pt x="53" y="185"/>
                    </a:lnTo>
                    <a:lnTo>
                      <a:pt x="0" y="185"/>
                    </a:lnTo>
                    <a:lnTo>
                      <a:pt x="21" y="152"/>
                    </a:lnTo>
                    <a:lnTo>
                      <a:pt x="42" y="109"/>
                    </a:lnTo>
                    <a:lnTo>
                      <a:pt x="53" y="76"/>
                    </a:lnTo>
                    <a:lnTo>
                      <a:pt x="53" y="54"/>
                    </a:lnTo>
                    <a:close/>
                  </a:path>
                </a:pathLst>
              </a:custGeom>
              <a:gradFill rotWithShape="0">
                <a:gsLst>
                  <a:gs pos="0">
                    <a:srgbClr val="FFFFFF">
                      <a:alpha val="100000"/>
                    </a:srgbClr>
                  </a:gs>
                  <a:gs pos="7001">
                    <a:srgbClr val="E6E6E6">
                      <a:alpha val="100000"/>
                    </a:srgbClr>
                  </a:gs>
                  <a:gs pos="32001">
                    <a:srgbClr val="7D8496">
                      <a:alpha val="100000"/>
                    </a:srgbClr>
                  </a:gs>
                  <a:gs pos="47000">
                    <a:srgbClr val="E6E6E6">
                      <a:alpha val="100000"/>
                    </a:srgbClr>
                  </a:gs>
                  <a:gs pos="85001">
                    <a:srgbClr val="7D8496">
                      <a:alpha val="100000"/>
                    </a:srgbClr>
                  </a:gs>
                  <a:gs pos="100000">
                    <a:srgbClr val="E6E6E6">
                      <a:alpha val="100000"/>
                    </a:srgbClr>
                  </a:gs>
                </a:gsLst>
                <a:lin ang="2700000" scaled="1"/>
              </a:gradFill>
              <a:ln w="0" cap="flat" cmpd="sng">
                <a:solidFill>
                  <a:srgbClr val="333333">
                    <a:alpha val="100000"/>
                  </a:srgbClr>
                </a:solidFill>
                <a:prstDash val="solid"/>
                <a:round/>
                <a:headEnd type="none" w="med" len="med"/>
                <a:tailEnd type="none" w="med" len="med"/>
              </a:ln>
            </p:spPr>
            <p:txBody>
              <a:bodyPr/>
              <a:lstStyle>
                <a:defPPr>
                  <a:defRPr lang="en-US"/>
                </a:defPPr>
                <a:lvl1pPr marL="0" lvl="0"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5pPr>
                <a:lvl6pPr marL="2286000" lvl="5"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6pPr>
                <a:lvl7pPr marL="2743200" lvl="6"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7pPr>
                <a:lvl8pPr marL="3200400" lvl="7"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8pPr>
                <a:lvl9pPr marL="3657600" lvl="8"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9pPr>
              </a:lstStyle>
              <a:p>
                <a:endParaRPr lang="en-US"/>
              </a:p>
            </p:txBody>
          </p:sp>
          <p:sp>
            <p:nvSpPr>
              <p:cNvPr id="1048951" name="Freeform 96"/>
              <p:cNvSpPr/>
              <p:nvPr/>
            </p:nvSpPr>
            <p:spPr>
              <a:xfrm>
                <a:off x="5625" y="6213"/>
                <a:ext cx="331" cy="208"/>
              </a:xfrm>
              <a:custGeom>
                <a:avLst/>
                <a:gdLst>
                  <a:gd name="txL" fmla="*/ 0 w 252"/>
                  <a:gd name="txT" fmla="*/ 0 h 163"/>
                  <a:gd name="txR" fmla="*/ 252 w 252"/>
                  <a:gd name="txB" fmla="*/ 163 h 163"/>
                </a:gdLst>
                <a:ahLst/>
                <a:cxnLst>
                  <a:cxn ang="0">
                    <a:pos x="4621418" y="0"/>
                  </a:cxn>
                  <a:cxn ang="0">
                    <a:pos x="4231806" y="213953"/>
                  </a:cxn>
                  <a:cxn ang="0">
                    <a:pos x="3669337" y="418146"/>
                  </a:cxn>
                  <a:cxn ang="0">
                    <a:pos x="2509050" y="705366"/>
                  </a:cxn>
                  <a:cxn ang="0">
                    <a:pos x="1527057" y="777105"/>
                  </a:cxn>
                  <a:cxn ang="0">
                    <a:pos x="765398" y="848170"/>
                  </a:cxn>
                  <a:cxn ang="0">
                    <a:pos x="390587" y="984336"/>
                  </a:cxn>
                  <a:cxn ang="0">
                    <a:pos x="0" y="1053709"/>
                  </a:cxn>
                </a:cxnLst>
                <a:rect l="txL" t="txT" r="txR" b="txB"/>
                <a:pathLst>
                  <a:path w="252" h="163">
                    <a:moveTo>
                      <a:pt x="252" y="0"/>
                    </a:moveTo>
                    <a:lnTo>
                      <a:pt x="231" y="33"/>
                    </a:lnTo>
                    <a:lnTo>
                      <a:pt x="200" y="65"/>
                    </a:lnTo>
                    <a:lnTo>
                      <a:pt x="137" y="109"/>
                    </a:lnTo>
                    <a:lnTo>
                      <a:pt x="84" y="120"/>
                    </a:lnTo>
                    <a:lnTo>
                      <a:pt x="42" y="131"/>
                    </a:lnTo>
                    <a:lnTo>
                      <a:pt x="21" y="152"/>
                    </a:lnTo>
                    <a:lnTo>
                      <a:pt x="0" y="163"/>
                    </a:lnTo>
                  </a:path>
                </a:pathLst>
              </a:custGeom>
              <a:gradFill rotWithShape="0">
                <a:gsLst>
                  <a:gs pos="0">
                    <a:srgbClr val="FFFFFF">
                      <a:alpha val="100000"/>
                    </a:srgbClr>
                  </a:gs>
                  <a:gs pos="7001">
                    <a:srgbClr val="E6E6E6">
                      <a:alpha val="100000"/>
                    </a:srgbClr>
                  </a:gs>
                  <a:gs pos="32001">
                    <a:srgbClr val="7D8496">
                      <a:alpha val="100000"/>
                    </a:srgbClr>
                  </a:gs>
                  <a:gs pos="47000">
                    <a:srgbClr val="E6E6E6">
                      <a:alpha val="100000"/>
                    </a:srgbClr>
                  </a:gs>
                  <a:gs pos="85001">
                    <a:srgbClr val="7D8496">
                      <a:alpha val="100000"/>
                    </a:srgbClr>
                  </a:gs>
                  <a:gs pos="100000">
                    <a:srgbClr val="E6E6E6">
                      <a:alpha val="100000"/>
                    </a:srgbClr>
                  </a:gs>
                </a:gsLst>
                <a:lin ang="2700000" scaled="1"/>
              </a:gradFill>
              <a:ln w="0" cap="flat" cmpd="sng">
                <a:solidFill>
                  <a:srgbClr val="333333">
                    <a:alpha val="100000"/>
                  </a:srgbClr>
                </a:solidFill>
                <a:prstDash val="solid"/>
                <a:round/>
                <a:headEnd type="none" w="med" len="med"/>
                <a:tailEnd type="none" w="med" len="med"/>
              </a:ln>
            </p:spPr>
            <p:txBody>
              <a:bodyPr/>
              <a:lstStyle>
                <a:defPPr>
                  <a:defRPr lang="en-US"/>
                </a:defPPr>
                <a:lvl1pPr marL="0" lvl="0"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5pPr>
                <a:lvl6pPr marL="2286000" lvl="5"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6pPr>
                <a:lvl7pPr marL="2743200" lvl="6"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7pPr>
                <a:lvl8pPr marL="3200400" lvl="7"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8pPr>
                <a:lvl9pPr marL="3657600" lvl="8"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9pPr>
              </a:lstStyle>
              <a:p>
                <a:endParaRPr lang="en-US"/>
              </a:p>
            </p:txBody>
          </p:sp>
          <p:sp>
            <p:nvSpPr>
              <p:cNvPr id="1048952" name="Freeform 97"/>
              <p:cNvSpPr/>
              <p:nvPr/>
            </p:nvSpPr>
            <p:spPr>
              <a:xfrm>
                <a:off x="5513" y="9043"/>
                <a:ext cx="892" cy="306"/>
              </a:xfrm>
              <a:custGeom>
                <a:avLst/>
                <a:gdLst>
                  <a:gd name="txL" fmla="*/ 0 w 683"/>
                  <a:gd name="txT" fmla="*/ 0 h 239"/>
                  <a:gd name="txR" fmla="*/ 683 w 683"/>
                  <a:gd name="txB" fmla="*/ 239 h 239"/>
                </a:gdLst>
                <a:ahLst/>
                <a:cxnLst>
                  <a:cxn ang="0">
                    <a:pos x="0" y="1429032"/>
                  </a:cxn>
                  <a:cxn ang="0">
                    <a:pos x="2379974" y="1747415"/>
                  </a:cxn>
                  <a:cxn ang="0">
                    <a:pos x="5221756" y="395767"/>
                  </a:cxn>
                  <a:cxn ang="0">
                    <a:pos x="8062677" y="1667732"/>
                  </a:cxn>
                  <a:cxn ang="0">
                    <a:pos x="10270346" y="1349966"/>
                  </a:cxn>
                  <a:cxn ang="0">
                    <a:pos x="9468003" y="1035142"/>
                  </a:cxn>
                  <a:cxn ang="0">
                    <a:pos x="9003484" y="796623"/>
                  </a:cxn>
                  <a:cxn ang="0">
                    <a:pos x="8062677" y="554828"/>
                  </a:cxn>
                  <a:cxn ang="0">
                    <a:pos x="6946905" y="395767"/>
                  </a:cxn>
                  <a:cxn ang="0">
                    <a:pos x="6166384" y="312843"/>
                  </a:cxn>
                  <a:cxn ang="0">
                    <a:pos x="6166384" y="78782"/>
                  </a:cxn>
                  <a:cxn ang="0">
                    <a:pos x="4413628" y="0"/>
                  </a:cxn>
                  <a:cxn ang="0">
                    <a:pos x="4263908" y="312843"/>
                  </a:cxn>
                  <a:cxn ang="0">
                    <a:pos x="3168789" y="474145"/>
                  </a:cxn>
                  <a:cxn ang="0">
                    <a:pos x="2205956" y="554828"/>
                  </a:cxn>
                  <a:cxn ang="0">
                    <a:pos x="1267225" y="870177"/>
                  </a:cxn>
                  <a:cxn ang="0">
                    <a:pos x="634166" y="1193952"/>
                  </a:cxn>
                  <a:cxn ang="0">
                    <a:pos x="0" y="1429032"/>
                  </a:cxn>
                </a:cxnLst>
                <a:rect l="txL" t="txT" r="txR" b="txB"/>
                <a:pathLst>
                  <a:path w="683" h="239">
                    <a:moveTo>
                      <a:pt x="0" y="196"/>
                    </a:moveTo>
                    <a:lnTo>
                      <a:pt x="158" y="239"/>
                    </a:lnTo>
                    <a:lnTo>
                      <a:pt x="347" y="54"/>
                    </a:lnTo>
                    <a:lnTo>
                      <a:pt x="536" y="228"/>
                    </a:lnTo>
                    <a:lnTo>
                      <a:pt x="683" y="185"/>
                    </a:lnTo>
                    <a:lnTo>
                      <a:pt x="630" y="141"/>
                    </a:lnTo>
                    <a:lnTo>
                      <a:pt x="599" y="109"/>
                    </a:lnTo>
                    <a:lnTo>
                      <a:pt x="536" y="76"/>
                    </a:lnTo>
                    <a:lnTo>
                      <a:pt x="462" y="54"/>
                    </a:lnTo>
                    <a:lnTo>
                      <a:pt x="410" y="43"/>
                    </a:lnTo>
                    <a:lnTo>
                      <a:pt x="410" y="11"/>
                    </a:lnTo>
                    <a:lnTo>
                      <a:pt x="294" y="0"/>
                    </a:lnTo>
                    <a:lnTo>
                      <a:pt x="284" y="43"/>
                    </a:lnTo>
                    <a:lnTo>
                      <a:pt x="210" y="65"/>
                    </a:lnTo>
                    <a:lnTo>
                      <a:pt x="147" y="76"/>
                    </a:lnTo>
                    <a:lnTo>
                      <a:pt x="84" y="119"/>
                    </a:lnTo>
                    <a:lnTo>
                      <a:pt x="42" y="163"/>
                    </a:lnTo>
                    <a:lnTo>
                      <a:pt x="0" y="196"/>
                    </a:lnTo>
                    <a:close/>
                  </a:path>
                </a:pathLst>
              </a:custGeom>
              <a:gradFill rotWithShape="0">
                <a:gsLst>
                  <a:gs pos="0">
                    <a:srgbClr val="FFFFFF">
                      <a:alpha val="100000"/>
                    </a:srgbClr>
                  </a:gs>
                  <a:gs pos="7001">
                    <a:srgbClr val="E6E6E6">
                      <a:alpha val="100000"/>
                    </a:srgbClr>
                  </a:gs>
                  <a:gs pos="32001">
                    <a:srgbClr val="7D8496">
                      <a:alpha val="100000"/>
                    </a:srgbClr>
                  </a:gs>
                  <a:gs pos="47000">
                    <a:srgbClr val="E6E6E6">
                      <a:alpha val="100000"/>
                    </a:srgbClr>
                  </a:gs>
                  <a:gs pos="85001">
                    <a:srgbClr val="7D8496">
                      <a:alpha val="100000"/>
                    </a:srgbClr>
                  </a:gs>
                  <a:gs pos="100000">
                    <a:srgbClr val="E6E6E6">
                      <a:alpha val="100000"/>
                    </a:srgbClr>
                  </a:gs>
                </a:gsLst>
                <a:lin ang="2700000" scaled="1"/>
              </a:gradFill>
              <a:ln w="0" cap="flat" cmpd="sng">
                <a:solidFill>
                  <a:srgbClr val="333333">
                    <a:alpha val="100000"/>
                  </a:srgbClr>
                </a:solidFill>
                <a:prstDash val="solid"/>
                <a:round/>
                <a:headEnd type="none" w="med" len="med"/>
                <a:tailEnd type="none" w="med" len="med"/>
              </a:ln>
            </p:spPr>
            <p:txBody>
              <a:bodyPr/>
              <a:lstStyle>
                <a:defPPr>
                  <a:defRPr lang="en-US"/>
                </a:defPPr>
                <a:lvl1pPr marL="0" lvl="0"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5pPr>
                <a:lvl6pPr marL="2286000" lvl="5"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6pPr>
                <a:lvl7pPr marL="2743200" lvl="6"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7pPr>
                <a:lvl8pPr marL="3200400" lvl="7"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8pPr>
                <a:lvl9pPr marL="3657600" lvl="8"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9pPr>
              </a:lstStyle>
              <a:p>
                <a:endParaRPr lang="en-US"/>
              </a:p>
            </p:txBody>
          </p:sp>
          <p:sp>
            <p:nvSpPr>
              <p:cNvPr id="1048953" name="Freeform 98"/>
              <p:cNvSpPr/>
              <p:nvPr/>
            </p:nvSpPr>
            <p:spPr>
              <a:xfrm>
                <a:off x="7112" y="8033"/>
                <a:ext cx="382" cy="404"/>
              </a:xfrm>
              <a:custGeom>
                <a:avLst/>
                <a:gdLst>
                  <a:gd name="txL" fmla="*/ 0 w 294"/>
                  <a:gd name="txT" fmla="*/ 0 h 316"/>
                  <a:gd name="txR" fmla="*/ 294 w 294"/>
                  <a:gd name="txB" fmla="*/ 316 h 316"/>
                </a:gdLst>
                <a:ahLst/>
                <a:cxnLst>
                  <a:cxn ang="0">
                    <a:pos x="2229734" y="2041022"/>
                  </a:cxn>
                  <a:cxn ang="0">
                    <a:pos x="2608158" y="1664599"/>
                  </a:cxn>
                  <a:cxn ang="0">
                    <a:pos x="2868743" y="1284547"/>
                  </a:cxn>
                  <a:cxn ang="0">
                    <a:pos x="2999548" y="906622"/>
                  </a:cxn>
                  <a:cxn ang="0">
                    <a:pos x="2999548" y="531303"/>
                  </a:cxn>
                  <a:cxn ang="0">
                    <a:pos x="3122914" y="307367"/>
                  </a:cxn>
                  <a:cxn ang="0">
                    <a:pos x="3264814" y="153092"/>
                  </a:cxn>
                  <a:cxn ang="0">
                    <a:pos x="3646025" y="0"/>
                  </a:cxn>
                  <a:cxn ang="0">
                    <a:pos x="3122914" y="0"/>
                  </a:cxn>
                  <a:cxn ang="0">
                    <a:pos x="2482090" y="153092"/>
                  </a:cxn>
                  <a:cxn ang="0">
                    <a:pos x="1174647" y="604696"/>
                  </a:cxn>
                  <a:cxn ang="0">
                    <a:pos x="523612" y="988383"/>
                  </a:cxn>
                  <a:cxn ang="0">
                    <a:pos x="250619" y="1203865"/>
                  </a:cxn>
                  <a:cxn ang="0">
                    <a:pos x="132445" y="1361082"/>
                  </a:cxn>
                  <a:cxn ang="0">
                    <a:pos x="132445" y="1740117"/>
                  </a:cxn>
                  <a:cxn ang="0">
                    <a:pos x="0" y="2041022"/>
                  </a:cxn>
                  <a:cxn ang="0">
                    <a:pos x="0" y="2193873"/>
                  </a:cxn>
                  <a:cxn ang="0">
                    <a:pos x="402989" y="2041022"/>
                  </a:cxn>
                  <a:cxn ang="0">
                    <a:pos x="1699259" y="2041022"/>
                  </a:cxn>
                  <a:cxn ang="0">
                    <a:pos x="2229734" y="2041022"/>
                  </a:cxn>
                </a:cxnLst>
                <a:rect l="txL" t="txT" r="txR" b="txB"/>
                <a:pathLst>
                  <a:path w="294" h="316">
                    <a:moveTo>
                      <a:pt x="179" y="294"/>
                    </a:moveTo>
                    <a:lnTo>
                      <a:pt x="210" y="240"/>
                    </a:lnTo>
                    <a:lnTo>
                      <a:pt x="231" y="185"/>
                    </a:lnTo>
                    <a:lnTo>
                      <a:pt x="242" y="131"/>
                    </a:lnTo>
                    <a:lnTo>
                      <a:pt x="242" y="77"/>
                    </a:lnTo>
                    <a:lnTo>
                      <a:pt x="252" y="44"/>
                    </a:lnTo>
                    <a:lnTo>
                      <a:pt x="263" y="22"/>
                    </a:lnTo>
                    <a:lnTo>
                      <a:pt x="294" y="0"/>
                    </a:lnTo>
                    <a:lnTo>
                      <a:pt x="252" y="0"/>
                    </a:lnTo>
                    <a:lnTo>
                      <a:pt x="200" y="22"/>
                    </a:lnTo>
                    <a:lnTo>
                      <a:pt x="95" y="87"/>
                    </a:lnTo>
                    <a:lnTo>
                      <a:pt x="42" y="142"/>
                    </a:lnTo>
                    <a:lnTo>
                      <a:pt x="21" y="174"/>
                    </a:lnTo>
                    <a:lnTo>
                      <a:pt x="11" y="196"/>
                    </a:lnTo>
                    <a:lnTo>
                      <a:pt x="11" y="251"/>
                    </a:lnTo>
                    <a:lnTo>
                      <a:pt x="0" y="294"/>
                    </a:lnTo>
                    <a:lnTo>
                      <a:pt x="0" y="316"/>
                    </a:lnTo>
                    <a:lnTo>
                      <a:pt x="32" y="294"/>
                    </a:lnTo>
                    <a:lnTo>
                      <a:pt x="137" y="294"/>
                    </a:lnTo>
                    <a:lnTo>
                      <a:pt x="179" y="294"/>
                    </a:lnTo>
                    <a:close/>
                  </a:path>
                </a:pathLst>
              </a:custGeom>
              <a:gradFill rotWithShape="0">
                <a:gsLst>
                  <a:gs pos="0">
                    <a:srgbClr val="FFFFFF">
                      <a:alpha val="100000"/>
                    </a:srgbClr>
                  </a:gs>
                  <a:gs pos="7001">
                    <a:srgbClr val="E6E6E6">
                      <a:alpha val="100000"/>
                    </a:srgbClr>
                  </a:gs>
                  <a:gs pos="32001">
                    <a:srgbClr val="7D8496">
                      <a:alpha val="100000"/>
                    </a:srgbClr>
                  </a:gs>
                  <a:gs pos="47000">
                    <a:srgbClr val="E6E6E6">
                      <a:alpha val="100000"/>
                    </a:srgbClr>
                  </a:gs>
                  <a:gs pos="85001">
                    <a:srgbClr val="7D8496">
                      <a:alpha val="100000"/>
                    </a:srgbClr>
                  </a:gs>
                  <a:gs pos="100000">
                    <a:srgbClr val="E6E6E6">
                      <a:alpha val="100000"/>
                    </a:srgbClr>
                  </a:gs>
                </a:gsLst>
                <a:lin ang="2700000" scaled="1"/>
              </a:gradFill>
              <a:ln w="0" cap="flat" cmpd="sng">
                <a:solidFill>
                  <a:srgbClr val="333333">
                    <a:alpha val="100000"/>
                  </a:srgbClr>
                </a:solidFill>
                <a:prstDash val="solid"/>
                <a:round/>
                <a:headEnd type="none" w="med" len="med"/>
                <a:tailEnd type="none" w="med" len="med"/>
              </a:ln>
            </p:spPr>
            <p:txBody>
              <a:bodyPr/>
              <a:lstStyle>
                <a:defPPr>
                  <a:defRPr lang="en-US"/>
                </a:defPPr>
                <a:lvl1pPr marL="0" lvl="0"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5pPr>
                <a:lvl6pPr marL="2286000" lvl="5"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6pPr>
                <a:lvl7pPr marL="2743200" lvl="6"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7pPr>
                <a:lvl8pPr marL="3200400" lvl="7"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8pPr>
                <a:lvl9pPr marL="3657600" lvl="8"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9pPr>
              </a:lstStyle>
              <a:p>
                <a:endParaRPr lang="en-US"/>
              </a:p>
            </p:txBody>
          </p:sp>
          <p:sp>
            <p:nvSpPr>
              <p:cNvPr id="1048954" name="Freeform 99"/>
              <p:cNvSpPr/>
              <p:nvPr/>
            </p:nvSpPr>
            <p:spPr>
              <a:xfrm>
                <a:off x="6871" y="7907"/>
                <a:ext cx="123" cy="672"/>
              </a:xfrm>
              <a:custGeom>
                <a:avLst/>
                <a:gdLst>
                  <a:gd name="txL" fmla="*/ 0 w 95"/>
                  <a:gd name="txT" fmla="*/ 0 h 523"/>
                  <a:gd name="txR" fmla="*/ 95 w 95"/>
                  <a:gd name="txB" fmla="*/ 523 h 523"/>
                </a:gdLst>
                <a:ahLst/>
                <a:cxnLst>
                  <a:cxn ang="0">
                    <a:pos x="605964" y="4341459"/>
                  </a:cxn>
                  <a:cxn ang="0">
                    <a:pos x="236110" y="2715327"/>
                  </a:cxn>
                  <a:cxn ang="0">
                    <a:pos x="0" y="2353002"/>
                  </a:cxn>
                  <a:cxn ang="0">
                    <a:pos x="117170" y="1719775"/>
                  </a:cxn>
                  <a:cxn ang="0">
                    <a:pos x="236110" y="1361469"/>
                  </a:cxn>
                  <a:cxn ang="0">
                    <a:pos x="236110" y="639289"/>
                  </a:cxn>
                  <a:cxn ang="0">
                    <a:pos x="486604" y="181125"/>
                  </a:cxn>
                  <a:cxn ang="0">
                    <a:pos x="723693" y="0"/>
                  </a:cxn>
                  <a:cxn ang="0">
                    <a:pos x="723693" y="458537"/>
                  </a:cxn>
                  <a:cxn ang="0">
                    <a:pos x="605964" y="1087804"/>
                  </a:cxn>
                  <a:cxn ang="0">
                    <a:pos x="723693" y="1719775"/>
                  </a:cxn>
                  <a:cxn ang="0">
                    <a:pos x="968978" y="2537233"/>
                  </a:cxn>
                  <a:cxn ang="0">
                    <a:pos x="1087725" y="3165245"/>
                  </a:cxn>
                  <a:cxn ang="0">
                    <a:pos x="1087725" y="3529461"/>
                  </a:cxn>
                  <a:cxn ang="0">
                    <a:pos x="968978" y="3884700"/>
                  </a:cxn>
                  <a:cxn ang="0">
                    <a:pos x="856588" y="4067007"/>
                  </a:cxn>
                  <a:cxn ang="0">
                    <a:pos x="605964" y="4341459"/>
                  </a:cxn>
                </a:cxnLst>
                <a:rect l="txL" t="txT" r="txR" b="txB"/>
                <a:pathLst>
                  <a:path w="95" h="523">
                    <a:moveTo>
                      <a:pt x="53" y="523"/>
                    </a:moveTo>
                    <a:lnTo>
                      <a:pt x="21" y="327"/>
                    </a:lnTo>
                    <a:lnTo>
                      <a:pt x="0" y="283"/>
                    </a:lnTo>
                    <a:lnTo>
                      <a:pt x="11" y="207"/>
                    </a:lnTo>
                    <a:lnTo>
                      <a:pt x="21" y="164"/>
                    </a:lnTo>
                    <a:lnTo>
                      <a:pt x="21" y="77"/>
                    </a:lnTo>
                    <a:lnTo>
                      <a:pt x="42" y="22"/>
                    </a:lnTo>
                    <a:lnTo>
                      <a:pt x="63" y="0"/>
                    </a:lnTo>
                    <a:lnTo>
                      <a:pt x="63" y="55"/>
                    </a:lnTo>
                    <a:lnTo>
                      <a:pt x="53" y="131"/>
                    </a:lnTo>
                    <a:lnTo>
                      <a:pt x="63" y="207"/>
                    </a:lnTo>
                    <a:lnTo>
                      <a:pt x="84" y="305"/>
                    </a:lnTo>
                    <a:lnTo>
                      <a:pt x="95" y="381"/>
                    </a:lnTo>
                    <a:lnTo>
                      <a:pt x="95" y="425"/>
                    </a:lnTo>
                    <a:lnTo>
                      <a:pt x="84" y="468"/>
                    </a:lnTo>
                    <a:lnTo>
                      <a:pt x="74" y="490"/>
                    </a:lnTo>
                    <a:lnTo>
                      <a:pt x="53" y="523"/>
                    </a:lnTo>
                    <a:close/>
                  </a:path>
                </a:pathLst>
              </a:custGeom>
              <a:gradFill rotWithShape="0">
                <a:gsLst>
                  <a:gs pos="0">
                    <a:srgbClr val="FFFFFF">
                      <a:alpha val="100000"/>
                    </a:srgbClr>
                  </a:gs>
                  <a:gs pos="7001">
                    <a:srgbClr val="E6E6E6">
                      <a:alpha val="100000"/>
                    </a:srgbClr>
                  </a:gs>
                  <a:gs pos="32001">
                    <a:srgbClr val="7D8496">
                      <a:alpha val="100000"/>
                    </a:srgbClr>
                  </a:gs>
                  <a:gs pos="47000">
                    <a:srgbClr val="E6E6E6">
                      <a:alpha val="100000"/>
                    </a:srgbClr>
                  </a:gs>
                  <a:gs pos="85001">
                    <a:srgbClr val="7D8496">
                      <a:alpha val="100000"/>
                    </a:srgbClr>
                  </a:gs>
                  <a:gs pos="100000">
                    <a:srgbClr val="E6E6E6">
                      <a:alpha val="100000"/>
                    </a:srgbClr>
                  </a:gs>
                </a:gsLst>
                <a:lin ang="2700000" scaled="1"/>
              </a:gradFill>
              <a:ln w="0" cap="flat" cmpd="sng">
                <a:solidFill>
                  <a:srgbClr val="333333">
                    <a:alpha val="100000"/>
                  </a:srgbClr>
                </a:solidFill>
                <a:prstDash val="solid"/>
                <a:round/>
                <a:headEnd type="none" w="med" len="med"/>
                <a:tailEnd type="none" w="med" len="med"/>
              </a:ln>
            </p:spPr>
            <p:txBody>
              <a:bodyPr/>
              <a:lstStyle>
                <a:defPPr>
                  <a:defRPr lang="en-US"/>
                </a:defPPr>
                <a:lvl1pPr marL="0" lvl="0"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5pPr>
                <a:lvl6pPr marL="2286000" lvl="5"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6pPr>
                <a:lvl7pPr marL="2743200" lvl="6"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7pPr>
                <a:lvl8pPr marL="3200400" lvl="7"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8pPr>
                <a:lvl9pPr marL="3657600" lvl="8"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9pPr>
              </a:lstStyle>
              <a:p>
                <a:endParaRPr lang="en-US"/>
              </a:p>
            </p:txBody>
          </p:sp>
          <p:sp>
            <p:nvSpPr>
              <p:cNvPr id="1048955" name="Freeform 100"/>
              <p:cNvSpPr/>
              <p:nvPr/>
            </p:nvSpPr>
            <p:spPr>
              <a:xfrm>
                <a:off x="6669" y="8677"/>
                <a:ext cx="567" cy="251"/>
              </a:xfrm>
              <a:custGeom>
                <a:avLst/>
                <a:gdLst>
                  <a:gd name="txL" fmla="*/ 0 w 441"/>
                  <a:gd name="txT" fmla="*/ 0 h 196"/>
                  <a:gd name="txR" fmla="*/ 441 w 441"/>
                  <a:gd name="txB" fmla="*/ 196 h 196"/>
                </a:gdLst>
                <a:ahLst/>
                <a:cxnLst>
                  <a:cxn ang="0">
                    <a:pos x="1691430" y="1439978"/>
                  </a:cxn>
                  <a:cxn ang="0">
                    <a:pos x="2226290" y="1201506"/>
                  </a:cxn>
                  <a:cxn ang="0">
                    <a:pos x="2758537" y="885669"/>
                  </a:cxn>
                  <a:cxn ang="0">
                    <a:pos x="3035323" y="477859"/>
                  </a:cxn>
                  <a:cxn ang="0">
                    <a:pos x="3213521" y="314466"/>
                  </a:cxn>
                  <a:cxn ang="0">
                    <a:pos x="3471580" y="162032"/>
                  </a:cxn>
                  <a:cxn ang="0">
                    <a:pos x="3746807" y="162032"/>
                  </a:cxn>
                  <a:cxn ang="0">
                    <a:pos x="3567302" y="0"/>
                  </a:cxn>
                  <a:cxn ang="0">
                    <a:pos x="3394859" y="0"/>
                  </a:cxn>
                  <a:cxn ang="0">
                    <a:pos x="2851879" y="162032"/>
                  </a:cxn>
                  <a:cxn ang="0">
                    <a:pos x="1871130" y="242830"/>
                  </a:cxn>
                  <a:cxn ang="0">
                    <a:pos x="1428142" y="162032"/>
                  </a:cxn>
                  <a:cxn ang="0">
                    <a:pos x="1066446" y="162032"/>
                  </a:cxn>
                  <a:cxn ang="0">
                    <a:pos x="624627" y="314466"/>
                  </a:cxn>
                  <a:cxn ang="0">
                    <a:pos x="354568" y="637473"/>
                  </a:cxn>
                  <a:cxn ang="0">
                    <a:pos x="0" y="1123423"/>
                  </a:cxn>
                  <a:cxn ang="0">
                    <a:pos x="0" y="1201506"/>
                  </a:cxn>
                  <a:cxn ang="0">
                    <a:pos x="624627" y="1285198"/>
                  </a:cxn>
                  <a:cxn ang="0">
                    <a:pos x="1158153" y="1285198"/>
                  </a:cxn>
                  <a:cxn ang="0">
                    <a:pos x="1691430" y="1439978"/>
                  </a:cxn>
                </a:cxnLst>
                <a:rect l="txL" t="txT" r="txR" b="txB"/>
                <a:pathLst>
                  <a:path w="441" h="196">
                    <a:moveTo>
                      <a:pt x="199" y="196"/>
                    </a:moveTo>
                    <a:lnTo>
                      <a:pt x="262" y="163"/>
                    </a:lnTo>
                    <a:lnTo>
                      <a:pt x="325" y="120"/>
                    </a:lnTo>
                    <a:lnTo>
                      <a:pt x="357" y="65"/>
                    </a:lnTo>
                    <a:lnTo>
                      <a:pt x="378" y="43"/>
                    </a:lnTo>
                    <a:lnTo>
                      <a:pt x="409" y="22"/>
                    </a:lnTo>
                    <a:lnTo>
                      <a:pt x="441" y="22"/>
                    </a:lnTo>
                    <a:lnTo>
                      <a:pt x="420" y="0"/>
                    </a:lnTo>
                    <a:lnTo>
                      <a:pt x="399" y="0"/>
                    </a:lnTo>
                    <a:lnTo>
                      <a:pt x="336" y="22"/>
                    </a:lnTo>
                    <a:lnTo>
                      <a:pt x="220" y="33"/>
                    </a:lnTo>
                    <a:lnTo>
                      <a:pt x="168" y="22"/>
                    </a:lnTo>
                    <a:lnTo>
                      <a:pt x="126" y="22"/>
                    </a:lnTo>
                    <a:lnTo>
                      <a:pt x="73" y="43"/>
                    </a:lnTo>
                    <a:lnTo>
                      <a:pt x="42" y="87"/>
                    </a:lnTo>
                    <a:lnTo>
                      <a:pt x="0" y="152"/>
                    </a:lnTo>
                    <a:lnTo>
                      <a:pt x="0" y="163"/>
                    </a:lnTo>
                    <a:lnTo>
                      <a:pt x="73" y="174"/>
                    </a:lnTo>
                    <a:lnTo>
                      <a:pt x="136" y="174"/>
                    </a:lnTo>
                    <a:lnTo>
                      <a:pt x="199" y="196"/>
                    </a:lnTo>
                    <a:close/>
                  </a:path>
                </a:pathLst>
              </a:custGeom>
              <a:gradFill rotWithShape="0">
                <a:gsLst>
                  <a:gs pos="0">
                    <a:srgbClr val="FFFFFF">
                      <a:alpha val="100000"/>
                    </a:srgbClr>
                  </a:gs>
                  <a:gs pos="7001">
                    <a:srgbClr val="E6E6E6">
                      <a:alpha val="100000"/>
                    </a:srgbClr>
                  </a:gs>
                  <a:gs pos="32001">
                    <a:srgbClr val="7D8496">
                      <a:alpha val="100000"/>
                    </a:srgbClr>
                  </a:gs>
                  <a:gs pos="47000">
                    <a:srgbClr val="E6E6E6">
                      <a:alpha val="100000"/>
                    </a:srgbClr>
                  </a:gs>
                  <a:gs pos="85001">
                    <a:srgbClr val="7D8496">
                      <a:alpha val="100000"/>
                    </a:srgbClr>
                  </a:gs>
                  <a:gs pos="100000">
                    <a:srgbClr val="E6E6E6">
                      <a:alpha val="100000"/>
                    </a:srgbClr>
                  </a:gs>
                </a:gsLst>
                <a:lin ang="2700000" scaled="1"/>
              </a:gradFill>
              <a:ln w="0" cap="flat" cmpd="sng">
                <a:solidFill>
                  <a:srgbClr val="333333">
                    <a:alpha val="100000"/>
                  </a:srgbClr>
                </a:solidFill>
                <a:prstDash val="solid"/>
                <a:round/>
                <a:headEnd type="none" w="med" len="med"/>
                <a:tailEnd type="none" w="med" len="med"/>
              </a:ln>
            </p:spPr>
            <p:txBody>
              <a:bodyPr/>
              <a:lstStyle>
                <a:defPPr>
                  <a:defRPr lang="en-US"/>
                </a:defPPr>
                <a:lvl1pPr marL="0" lvl="0"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5pPr>
                <a:lvl6pPr marL="2286000" lvl="5"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6pPr>
                <a:lvl7pPr marL="2743200" lvl="6"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7pPr>
                <a:lvl8pPr marL="3200400" lvl="7"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8pPr>
                <a:lvl9pPr marL="3657600" lvl="8"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9pPr>
              </a:lstStyle>
              <a:p>
                <a:endParaRPr lang="en-US"/>
              </a:p>
            </p:txBody>
          </p:sp>
          <p:sp>
            <p:nvSpPr>
              <p:cNvPr id="1048956" name="Freeform 101"/>
              <p:cNvSpPr/>
              <p:nvPr/>
            </p:nvSpPr>
            <p:spPr>
              <a:xfrm>
                <a:off x="6815" y="8202"/>
                <a:ext cx="123" cy="503"/>
              </a:xfrm>
              <a:custGeom>
                <a:avLst/>
                <a:gdLst>
                  <a:gd name="txL" fmla="*/ 0 w 95"/>
                  <a:gd name="txT" fmla="*/ 0 h 392"/>
                  <a:gd name="txR" fmla="*/ 95 w 95"/>
                  <a:gd name="txB" fmla="*/ 392 h 392"/>
                </a:gdLst>
                <a:ahLst/>
                <a:cxnLst>
                  <a:cxn ang="0">
                    <a:pos x="1087725" y="2238714"/>
                  </a:cxn>
                  <a:cxn ang="0">
                    <a:pos x="968978" y="1727068"/>
                  </a:cxn>
                  <a:cxn ang="0">
                    <a:pos x="856588" y="1114626"/>
                  </a:cxn>
                  <a:cxn ang="0">
                    <a:pos x="605964" y="512885"/>
                  </a:cxn>
                  <a:cxn ang="0">
                    <a:pos x="372562" y="0"/>
                  </a:cxn>
                  <a:cxn ang="0">
                    <a:pos x="372562" y="2659420"/>
                  </a:cxn>
                  <a:cxn ang="0">
                    <a:pos x="236110" y="2843631"/>
                  </a:cxn>
                  <a:cxn ang="0">
                    <a:pos x="0" y="3098236"/>
                  </a:cxn>
                  <a:cxn ang="0">
                    <a:pos x="372562" y="3014502"/>
                  </a:cxn>
                  <a:cxn ang="0">
                    <a:pos x="372562" y="2843631"/>
                  </a:cxn>
                  <a:cxn ang="0">
                    <a:pos x="486604" y="2659420"/>
                  </a:cxn>
                  <a:cxn ang="0">
                    <a:pos x="856588" y="2410201"/>
                  </a:cxn>
                  <a:cxn ang="0">
                    <a:pos x="1087725" y="2238714"/>
                  </a:cxn>
                </a:cxnLst>
                <a:rect l="txL" t="txT" r="txR" b="txB"/>
                <a:pathLst>
                  <a:path w="95" h="392">
                    <a:moveTo>
                      <a:pt x="95" y="283"/>
                    </a:moveTo>
                    <a:lnTo>
                      <a:pt x="84" y="218"/>
                    </a:lnTo>
                    <a:lnTo>
                      <a:pt x="74" y="141"/>
                    </a:lnTo>
                    <a:lnTo>
                      <a:pt x="53" y="65"/>
                    </a:lnTo>
                    <a:lnTo>
                      <a:pt x="32" y="0"/>
                    </a:lnTo>
                    <a:lnTo>
                      <a:pt x="32" y="337"/>
                    </a:lnTo>
                    <a:lnTo>
                      <a:pt x="21" y="359"/>
                    </a:lnTo>
                    <a:lnTo>
                      <a:pt x="0" y="392"/>
                    </a:lnTo>
                    <a:lnTo>
                      <a:pt x="32" y="381"/>
                    </a:lnTo>
                    <a:lnTo>
                      <a:pt x="32" y="359"/>
                    </a:lnTo>
                    <a:lnTo>
                      <a:pt x="42" y="337"/>
                    </a:lnTo>
                    <a:lnTo>
                      <a:pt x="74" y="305"/>
                    </a:lnTo>
                    <a:lnTo>
                      <a:pt x="95" y="283"/>
                    </a:lnTo>
                    <a:close/>
                  </a:path>
                </a:pathLst>
              </a:custGeom>
              <a:gradFill rotWithShape="0">
                <a:gsLst>
                  <a:gs pos="0">
                    <a:srgbClr val="FFFFFF">
                      <a:alpha val="100000"/>
                    </a:srgbClr>
                  </a:gs>
                  <a:gs pos="7001">
                    <a:srgbClr val="E6E6E6">
                      <a:alpha val="100000"/>
                    </a:srgbClr>
                  </a:gs>
                  <a:gs pos="32001">
                    <a:srgbClr val="7D8496">
                      <a:alpha val="100000"/>
                    </a:srgbClr>
                  </a:gs>
                  <a:gs pos="47000">
                    <a:srgbClr val="E6E6E6">
                      <a:alpha val="100000"/>
                    </a:srgbClr>
                  </a:gs>
                  <a:gs pos="85001">
                    <a:srgbClr val="7D8496">
                      <a:alpha val="100000"/>
                    </a:srgbClr>
                  </a:gs>
                  <a:gs pos="100000">
                    <a:srgbClr val="E6E6E6">
                      <a:alpha val="100000"/>
                    </a:srgbClr>
                  </a:gs>
                </a:gsLst>
                <a:lin ang="2700000" scaled="1"/>
              </a:gradFill>
              <a:ln w="0" cap="flat" cmpd="sng">
                <a:solidFill>
                  <a:srgbClr val="333333">
                    <a:alpha val="100000"/>
                  </a:srgbClr>
                </a:solidFill>
                <a:prstDash val="solid"/>
                <a:round/>
                <a:headEnd type="none" w="med" len="med"/>
                <a:tailEnd type="none" w="med" len="med"/>
              </a:ln>
            </p:spPr>
            <p:txBody>
              <a:bodyPr/>
              <a:lstStyle>
                <a:defPPr>
                  <a:defRPr lang="en-US"/>
                </a:defPPr>
                <a:lvl1pPr marL="0" lvl="0"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5pPr>
                <a:lvl6pPr marL="2286000" lvl="5"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6pPr>
                <a:lvl7pPr marL="2743200" lvl="6"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7pPr>
                <a:lvl8pPr marL="3200400" lvl="7"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8pPr>
                <a:lvl9pPr marL="3657600" lvl="8"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9pPr>
              </a:lstStyle>
              <a:p>
                <a:endParaRPr lang="en-US"/>
              </a:p>
            </p:txBody>
          </p:sp>
          <p:sp>
            <p:nvSpPr>
              <p:cNvPr id="1048957" name="Freeform 102"/>
              <p:cNvSpPr/>
              <p:nvPr/>
            </p:nvSpPr>
            <p:spPr>
              <a:xfrm>
                <a:off x="6697" y="8202"/>
                <a:ext cx="174" cy="628"/>
              </a:xfrm>
              <a:custGeom>
                <a:avLst/>
                <a:gdLst>
                  <a:gd name="txL" fmla="*/ 0 w 136"/>
                  <a:gd name="txT" fmla="*/ 0 h 490"/>
                  <a:gd name="txR" fmla="*/ 136 w 136"/>
                  <a:gd name="txB" fmla="*/ 490 h 490"/>
                </a:gdLst>
                <a:ahLst/>
                <a:cxnLst>
                  <a:cxn ang="0">
                    <a:pos x="898075" y="0"/>
                  </a:cxn>
                  <a:cxn ang="0">
                    <a:pos x="744099" y="407129"/>
                  </a:cxn>
                  <a:cxn ang="0">
                    <a:pos x="451324" y="824017"/>
                  </a:cxn>
                  <a:cxn ang="0">
                    <a:pos x="372473" y="1150311"/>
                  </a:cxn>
                  <a:cxn ang="0">
                    <a:pos x="302032" y="1320120"/>
                  </a:cxn>
                  <a:cxn ang="0">
                    <a:pos x="220911" y="2061483"/>
                  </a:cxn>
                  <a:cxn ang="0">
                    <a:pos x="220911" y="2554289"/>
                  </a:cxn>
                  <a:cxn ang="0">
                    <a:pos x="155295" y="3210956"/>
                  </a:cxn>
                  <a:cxn ang="0">
                    <a:pos x="0" y="3717131"/>
                  </a:cxn>
                  <a:cxn ang="0">
                    <a:pos x="220911" y="3379045"/>
                  </a:cxn>
                  <a:cxn ang="0">
                    <a:pos x="372473" y="3127760"/>
                  </a:cxn>
                  <a:cxn ang="0">
                    <a:pos x="515195" y="2963764"/>
                  </a:cxn>
                  <a:cxn ang="0">
                    <a:pos x="744099" y="2963764"/>
                  </a:cxn>
                  <a:cxn ang="0">
                    <a:pos x="898075" y="2636516"/>
                  </a:cxn>
                  <a:cxn ang="0">
                    <a:pos x="898075" y="2391033"/>
                  </a:cxn>
                  <a:cxn ang="0">
                    <a:pos x="968626" y="1804332"/>
                  </a:cxn>
                  <a:cxn ang="0">
                    <a:pos x="898075" y="1237321"/>
                  </a:cxn>
                  <a:cxn ang="0">
                    <a:pos x="898075" y="489282"/>
                  </a:cxn>
                  <a:cxn ang="0">
                    <a:pos x="898075" y="0"/>
                  </a:cxn>
                </a:cxnLst>
                <a:rect l="txL" t="txT" r="txR" b="txB"/>
                <a:pathLst>
                  <a:path w="136" h="490">
                    <a:moveTo>
                      <a:pt x="126" y="0"/>
                    </a:moveTo>
                    <a:lnTo>
                      <a:pt x="105" y="54"/>
                    </a:lnTo>
                    <a:lnTo>
                      <a:pt x="63" y="109"/>
                    </a:lnTo>
                    <a:lnTo>
                      <a:pt x="52" y="152"/>
                    </a:lnTo>
                    <a:lnTo>
                      <a:pt x="42" y="174"/>
                    </a:lnTo>
                    <a:lnTo>
                      <a:pt x="31" y="272"/>
                    </a:lnTo>
                    <a:lnTo>
                      <a:pt x="31" y="337"/>
                    </a:lnTo>
                    <a:lnTo>
                      <a:pt x="21" y="424"/>
                    </a:lnTo>
                    <a:lnTo>
                      <a:pt x="0" y="490"/>
                    </a:lnTo>
                    <a:lnTo>
                      <a:pt x="31" y="446"/>
                    </a:lnTo>
                    <a:lnTo>
                      <a:pt x="52" y="413"/>
                    </a:lnTo>
                    <a:lnTo>
                      <a:pt x="73" y="392"/>
                    </a:lnTo>
                    <a:lnTo>
                      <a:pt x="105" y="392"/>
                    </a:lnTo>
                    <a:lnTo>
                      <a:pt x="126" y="348"/>
                    </a:lnTo>
                    <a:lnTo>
                      <a:pt x="126" y="315"/>
                    </a:lnTo>
                    <a:lnTo>
                      <a:pt x="136" y="239"/>
                    </a:lnTo>
                    <a:lnTo>
                      <a:pt x="126" y="163"/>
                    </a:lnTo>
                    <a:lnTo>
                      <a:pt x="126" y="65"/>
                    </a:lnTo>
                    <a:lnTo>
                      <a:pt x="126" y="0"/>
                    </a:lnTo>
                    <a:close/>
                  </a:path>
                </a:pathLst>
              </a:custGeom>
              <a:gradFill rotWithShape="0">
                <a:gsLst>
                  <a:gs pos="0">
                    <a:srgbClr val="FFFFFF">
                      <a:alpha val="100000"/>
                    </a:srgbClr>
                  </a:gs>
                  <a:gs pos="7001">
                    <a:srgbClr val="E6E6E6">
                      <a:alpha val="100000"/>
                    </a:srgbClr>
                  </a:gs>
                  <a:gs pos="32001">
                    <a:srgbClr val="7D8496">
                      <a:alpha val="100000"/>
                    </a:srgbClr>
                  </a:gs>
                  <a:gs pos="47000">
                    <a:srgbClr val="E6E6E6">
                      <a:alpha val="100000"/>
                    </a:srgbClr>
                  </a:gs>
                  <a:gs pos="85001">
                    <a:srgbClr val="7D8496">
                      <a:alpha val="100000"/>
                    </a:srgbClr>
                  </a:gs>
                  <a:gs pos="100000">
                    <a:srgbClr val="E6E6E6">
                      <a:alpha val="100000"/>
                    </a:srgbClr>
                  </a:gs>
                </a:gsLst>
                <a:lin ang="2700000" scaled="1"/>
              </a:gradFill>
              <a:ln w="0" cap="flat" cmpd="sng">
                <a:solidFill>
                  <a:srgbClr val="333333">
                    <a:alpha val="100000"/>
                  </a:srgbClr>
                </a:solidFill>
                <a:prstDash val="solid"/>
                <a:round/>
                <a:headEnd type="none" w="med" len="med"/>
                <a:tailEnd type="none" w="med" len="med"/>
              </a:ln>
            </p:spPr>
            <p:txBody>
              <a:bodyPr/>
              <a:lstStyle>
                <a:defPPr>
                  <a:defRPr lang="en-US"/>
                </a:defPPr>
                <a:lvl1pPr marL="0" lvl="0"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5pPr>
                <a:lvl6pPr marL="2286000" lvl="5"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6pPr>
                <a:lvl7pPr marL="2743200" lvl="6"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7pPr>
                <a:lvl8pPr marL="3200400" lvl="7"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8pPr>
                <a:lvl9pPr marL="3657600" lvl="8"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9pPr>
              </a:lstStyle>
              <a:p>
                <a:endParaRPr lang="en-US"/>
              </a:p>
            </p:txBody>
          </p:sp>
          <p:sp>
            <p:nvSpPr>
              <p:cNvPr id="1048958" name="Freeform 103"/>
              <p:cNvSpPr/>
              <p:nvPr/>
            </p:nvSpPr>
            <p:spPr>
              <a:xfrm>
                <a:off x="6478" y="8410"/>
                <a:ext cx="269" cy="492"/>
              </a:xfrm>
              <a:custGeom>
                <a:avLst/>
                <a:gdLst>
                  <a:gd name="txL" fmla="*/ 0 w 211"/>
                  <a:gd name="txT" fmla="*/ 0 h 381"/>
                  <a:gd name="txR" fmla="*/ 211 w 211"/>
                  <a:gd name="txB" fmla="*/ 381 h 381"/>
                </a:gdLst>
                <a:ahLst/>
                <a:cxnLst>
                  <a:cxn ang="0">
                    <a:pos x="1347922" y="0"/>
                  </a:cxn>
                  <a:cxn ang="0">
                    <a:pos x="1008708" y="444527"/>
                  </a:cxn>
                  <a:cxn ang="0">
                    <a:pos x="612106" y="979448"/>
                  </a:cxn>
                  <a:cxn ang="0">
                    <a:pos x="340172" y="1407746"/>
                  </a:cxn>
                  <a:cxn ang="0">
                    <a:pos x="138424" y="1949094"/>
                  </a:cxn>
                  <a:cxn ang="0">
                    <a:pos x="0" y="2597847"/>
                  </a:cxn>
                  <a:cxn ang="0">
                    <a:pos x="0" y="3459088"/>
                  </a:cxn>
                  <a:cxn ang="0">
                    <a:pos x="68221" y="3680363"/>
                  </a:cxn>
                  <a:cxn ang="0">
                    <a:pos x="274604" y="3789565"/>
                  </a:cxn>
                  <a:cxn ang="0">
                    <a:pos x="545688" y="3789565"/>
                  </a:cxn>
                  <a:cxn ang="0">
                    <a:pos x="877718" y="3680363"/>
                  </a:cxn>
                  <a:cxn ang="0">
                    <a:pos x="1008708" y="3354700"/>
                  </a:cxn>
                  <a:cxn ang="0">
                    <a:pos x="1147143" y="2699578"/>
                  </a:cxn>
                  <a:cxn ang="0">
                    <a:pos x="1215366" y="1949094"/>
                  </a:cxn>
                  <a:cxn ang="0">
                    <a:pos x="1347922" y="860552"/>
                  </a:cxn>
                  <a:cxn ang="0">
                    <a:pos x="1347922" y="0"/>
                  </a:cxn>
                </a:cxnLst>
                <a:rect l="txL" t="txT" r="txR" b="txB"/>
                <a:pathLst>
                  <a:path w="211" h="381">
                    <a:moveTo>
                      <a:pt x="211" y="0"/>
                    </a:moveTo>
                    <a:lnTo>
                      <a:pt x="158" y="44"/>
                    </a:lnTo>
                    <a:lnTo>
                      <a:pt x="95" y="98"/>
                    </a:lnTo>
                    <a:lnTo>
                      <a:pt x="53" y="142"/>
                    </a:lnTo>
                    <a:lnTo>
                      <a:pt x="21" y="196"/>
                    </a:lnTo>
                    <a:lnTo>
                      <a:pt x="0" y="261"/>
                    </a:lnTo>
                    <a:lnTo>
                      <a:pt x="0" y="348"/>
                    </a:lnTo>
                    <a:lnTo>
                      <a:pt x="11" y="370"/>
                    </a:lnTo>
                    <a:lnTo>
                      <a:pt x="43" y="381"/>
                    </a:lnTo>
                    <a:lnTo>
                      <a:pt x="85" y="381"/>
                    </a:lnTo>
                    <a:lnTo>
                      <a:pt x="137" y="370"/>
                    </a:lnTo>
                    <a:lnTo>
                      <a:pt x="158" y="337"/>
                    </a:lnTo>
                    <a:lnTo>
                      <a:pt x="179" y="272"/>
                    </a:lnTo>
                    <a:lnTo>
                      <a:pt x="190" y="196"/>
                    </a:lnTo>
                    <a:lnTo>
                      <a:pt x="211" y="87"/>
                    </a:lnTo>
                    <a:lnTo>
                      <a:pt x="211" y="0"/>
                    </a:lnTo>
                    <a:close/>
                  </a:path>
                </a:pathLst>
              </a:custGeom>
              <a:gradFill rotWithShape="0">
                <a:gsLst>
                  <a:gs pos="0">
                    <a:srgbClr val="FFFFFF">
                      <a:alpha val="100000"/>
                    </a:srgbClr>
                  </a:gs>
                  <a:gs pos="7001">
                    <a:srgbClr val="E6E6E6">
                      <a:alpha val="100000"/>
                    </a:srgbClr>
                  </a:gs>
                  <a:gs pos="32001">
                    <a:srgbClr val="7D8496">
                      <a:alpha val="100000"/>
                    </a:srgbClr>
                  </a:gs>
                  <a:gs pos="47000">
                    <a:srgbClr val="E6E6E6">
                      <a:alpha val="100000"/>
                    </a:srgbClr>
                  </a:gs>
                  <a:gs pos="85001">
                    <a:srgbClr val="7D8496">
                      <a:alpha val="100000"/>
                    </a:srgbClr>
                  </a:gs>
                  <a:gs pos="100000">
                    <a:srgbClr val="E6E6E6">
                      <a:alpha val="100000"/>
                    </a:srgbClr>
                  </a:gs>
                </a:gsLst>
                <a:lin ang="2700000" scaled="1"/>
              </a:gradFill>
              <a:ln w="0" cap="flat" cmpd="sng">
                <a:solidFill>
                  <a:srgbClr val="333333">
                    <a:alpha val="100000"/>
                  </a:srgbClr>
                </a:solidFill>
                <a:prstDash val="solid"/>
                <a:round/>
                <a:headEnd type="none" w="med" len="med"/>
                <a:tailEnd type="none" w="med" len="med"/>
              </a:ln>
            </p:spPr>
            <p:txBody>
              <a:bodyPr/>
              <a:lstStyle>
                <a:defPPr>
                  <a:defRPr lang="en-US"/>
                </a:defPPr>
                <a:lvl1pPr marL="0" lvl="0"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5pPr>
                <a:lvl6pPr marL="2286000" lvl="5"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6pPr>
                <a:lvl7pPr marL="2743200" lvl="6"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7pPr>
                <a:lvl8pPr marL="3200400" lvl="7"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8pPr>
                <a:lvl9pPr marL="3657600" lvl="8"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9pPr>
              </a:lstStyle>
              <a:p>
                <a:endParaRPr lang="en-US"/>
              </a:p>
            </p:txBody>
          </p:sp>
          <p:sp>
            <p:nvSpPr>
              <p:cNvPr id="1048959" name="Freeform 104"/>
              <p:cNvSpPr/>
              <p:nvPr/>
            </p:nvSpPr>
            <p:spPr>
              <a:xfrm>
                <a:off x="6843" y="8399"/>
                <a:ext cx="573" cy="322"/>
              </a:xfrm>
              <a:custGeom>
                <a:avLst/>
                <a:gdLst>
                  <a:gd name="txL" fmla="*/ 0 w 441"/>
                  <a:gd name="txT" fmla="*/ 0 h 251"/>
                  <a:gd name="txR" fmla="*/ 441 w 441"/>
                  <a:gd name="txB" fmla="*/ 251 h 251"/>
                </a:gdLst>
                <a:ahLst/>
                <a:cxnLst>
                  <a:cxn ang="0">
                    <a:pos x="3264814" y="1625704"/>
                  </a:cxn>
                  <a:cxn ang="0">
                    <a:pos x="3783309" y="1276970"/>
                  </a:cxn>
                  <a:cxn ang="0">
                    <a:pos x="4176077" y="943999"/>
                  </a:cxn>
                  <a:cxn ang="0">
                    <a:pos x="4567859" y="520999"/>
                  </a:cxn>
                  <a:cxn ang="0">
                    <a:pos x="4816807" y="256719"/>
                  </a:cxn>
                  <a:cxn ang="0">
                    <a:pos x="5091586" y="86423"/>
                  </a:cxn>
                  <a:cxn ang="0">
                    <a:pos x="5478128" y="0"/>
                  </a:cxn>
                  <a:cxn ang="0">
                    <a:pos x="4567859" y="86423"/>
                  </a:cxn>
                  <a:cxn ang="0">
                    <a:pos x="3122914" y="86423"/>
                  </a:cxn>
                  <a:cxn ang="0">
                    <a:pos x="2229734" y="341680"/>
                  </a:cxn>
                  <a:cxn ang="0">
                    <a:pos x="1441159" y="774568"/>
                  </a:cxn>
                  <a:cxn ang="0">
                    <a:pos x="915103" y="1027553"/>
                  </a:cxn>
                  <a:cxn ang="0">
                    <a:pos x="402989" y="1363914"/>
                  </a:cxn>
                  <a:cxn ang="0">
                    <a:pos x="132445" y="1625704"/>
                  </a:cxn>
                  <a:cxn ang="0">
                    <a:pos x="0" y="1798074"/>
                  </a:cxn>
                  <a:cxn ang="0">
                    <a:pos x="402989" y="1883283"/>
                  </a:cxn>
                  <a:cxn ang="0">
                    <a:pos x="1174647" y="1969316"/>
                  </a:cxn>
                  <a:cxn ang="0">
                    <a:pos x="1819183" y="1969316"/>
                  </a:cxn>
                  <a:cxn ang="0">
                    <a:pos x="2482090" y="1883283"/>
                  </a:cxn>
                  <a:cxn ang="0">
                    <a:pos x="2745265" y="1798074"/>
                  </a:cxn>
                  <a:cxn ang="0">
                    <a:pos x="3264814" y="1625704"/>
                  </a:cxn>
                </a:cxnLst>
                <a:rect l="txL" t="txT" r="txR" b="txB"/>
                <a:pathLst>
                  <a:path w="441" h="251">
                    <a:moveTo>
                      <a:pt x="263" y="207"/>
                    </a:moveTo>
                    <a:lnTo>
                      <a:pt x="305" y="163"/>
                    </a:lnTo>
                    <a:lnTo>
                      <a:pt x="336" y="120"/>
                    </a:lnTo>
                    <a:lnTo>
                      <a:pt x="368" y="66"/>
                    </a:lnTo>
                    <a:lnTo>
                      <a:pt x="389" y="33"/>
                    </a:lnTo>
                    <a:lnTo>
                      <a:pt x="410" y="11"/>
                    </a:lnTo>
                    <a:lnTo>
                      <a:pt x="441" y="0"/>
                    </a:lnTo>
                    <a:lnTo>
                      <a:pt x="368" y="11"/>
                    </a:lnTo>
                    <a:lnTo>
                      <a:pt x="252" y="11"/>
                    </a:lnTo>
                    <a:lnTo>
                      <a:pt x="179" y="44"/>
                    </a:lnTo>
                    <a:lnTo>
                      <a:pt x="116" y="98"/>
                    </a:lnTo>
                    <a:lnTo>
                      <a:pt x="74" y="131"/>
                    </a:lnTo>
                    <a:lnTo>
                      <a:pt x="32" y="174"/>
                    </a:lnTo>
                    <a:lnTo>
                      <a:pt x="11" y="207"/>
                    </a:lnTo>
                    <a:lnTo>
                      <a:pt x="0" y="229"/>
                    </a:lnTo>
                    <a:lnTo>
                      <a:pt x="32" y="240"/>
                    </a:lnTo>
                    <a:lnTo>
                      <a:pt x="95" y="251"/>
                    </a:lnTo>
                    <a:lnTo>
                      <a:pt x="147" y="251"/>
                    </a:lnTo>
                    <a:lnTo>
                      <a:pt x="200" y="240"/>
                    </a:lnTo>
                    <a:lnTo>
                      <a:pt x="221" y="229"/>
                    </a:lnTo>
                    <a:lnTo>
                      <a:pt x="263" y="207"/>
                    </a:lnTo>
                    <a:close/>
                  </a:path>
                </a:pathLst>
              </a:custGeom>
              <a:gradFill rotWithShape="0">
                <a:gsLst>
                  <a:gs pos="0">
                    <a:srgbClr val="FFFFFF">
                      <a:alpha val="100000"/>
                    </a:srgbClr>
                  </a:gs>
                  <a:gs pos="7001">
                    <a:srgbClr val="E6E6E6">
                      <a:alpha val="100000"/>
                    </a:srgbClr>
                  </a:gs>
                  <a:gs pos="32001">
                    <a:srgbClr val="7D8496">
                      <a:alpha val="100000"/>
                    </a:srgbClr>
                  </a:gs>
                  <a:gs pos="47000">
                    <a:srgbClr val="E6E6E6">
                      <a:alpha val="100000"/>
                    </a:srgbClr>
                  </a:gs>
                  <a:gs pos="85001">
                    <a:srgbClr val="7D8496">
                      <a:alpha val="100000"/>
                    </a:srgbClr>
                  </a:gs>
                  <a:gs pos="100000">
                    <a:srgbClr val="E6E6E6">
                      <a:alpha val="100000"/>
                    </a:srgbClr>
                  </a:gs>
                </a:gsLst>
                <a:lin ang="2700000" scaled="1"/>
              </a:gradFill>
              <a:ln w="0" cap="flat" cmpd="sng">
                <a:solidFill>
                  <a:srgbClr val="333333">
                    <a:alpha val="100000"/>
                  </a:srgbClr>
                </a:solidFill>
                <a:prstDash val="solid"/>
                <a:round/>
                <a:headEnd type="none" w="med" len="med"/>
                <a:tailEnd type="none" w="med" len="med"/>
              </a:ln>
            </p:spPr>
            <p:txBody>
              <a:bodyPr/>
              <a:lstStyle>
                <a:defPPr>
                  <a:defRPr lang="en-US"/>
                </a:defPPr>
                <a:lvl1pPr marL="0" lvl="0"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5pPr>
                <a:lvl6pPr marL="2286000" lvl="5"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6pPr>
                <a:lvl7pPr marL="2743200" lvl="6"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7pPr>
                <a:lvl8pPr marL="3200400" lvl="7"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8pPr>
                <a:lvl9pPr marL="3657600" lvl="8"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9pPr>
              </a:lstStyle>
              <a:p>
                <a:endParaRPr lang="en-US"/>
              </a:p>
            </p:txBody>
          </p:sp>
          <p:sp>
            <p:nvSpPr>
              <p:cNvPr id="1048960" name="Freeform 105"/>
              <p:cNvSpPr/>
              <p:nvPr/>
            </p:nvSpPr>
            <p:spPr>
              <a:xfrm>
                <a:off x="6063" y="8732"/>
                <a:ext cx="471" cy="366"/>
              </a:xfrm>
              <a:custGeom>
                <a:avLst/>
                <a:gdLst>
                  <a:gd name="txL" fmla="*/ 0 w 358"/>
                  <a:gd name="txT" fmla="*/ 0 h 283"/>
                  <a:gd name="txR" fmla="*/ 358 w 358"/>
                  <a:gd name="txB" fmla="*/ 283 h 283"/>
                </a:gdLst>
                <a:ahLst/>
                <a:cxnLst>
                  <a:cxn ang="0">
                    <a:pos x="6200603" y="0"/>
                  </a:cxn>
                  <a:cxn ang="0">
                    <a:pos x="5183172" y="465381"/>
                  </a:cxn>
                  <a:cxn ang="0">
                    <a:pos x="3946389" y="809834"/>
                  </a:cxn>
                  <a:cxn ang="0">
                    <a:pos x="2706528" y="1371714"/>
                  </a:cxn>
                  <a:cxn ang="0">
                    <a:pos x="1652626" y="1823464"/>
                  </a:cxn>
                  <a:cxn ang="0">
                    <a:pos x="1043323" y="2177591"/>
                  </a:cxn>
                  <a:cxn ang="0">
                    <a:pos x="0" y="2633344"/>
                  </a:cxn>
                  <a:cxn ang="0">
                    <a:pos x="223413" y="2967205"/>
                  </a:cxn>
                  <a:cxn ang="0">
                    <a:pos x="2287468" y="2851822"/>
                  </a:cxn>
                  <a:cxn ang="0">
                    <a:pos x="4347138" y="2851822"/>
                  </a:cxn>
                  <a:cxn ang="0">
                    <a:pos x="6200603" y="2747716"/>
                  </a:cxn>
                  <a:cxn ang="0">
                    <a:pos x="4770310" y="2401127"/>
                  </a:cxn>
                  <a:cxn ang="0">
                    <a:pos x="3719936" y="2287722"/>
                  </a:cxn>
                  <a:cxn ang="0">
                    <a:pos x="5381292" y="1606247"/>
                  </a:cxn>
                  <a:cxn ang="0">
                    <a:pos x="7045597" y="1371714"/>
                  </a:cxn>
                  <a:cxn ang="0">
                    <a:pos x="6617282" y="1255380"/>
                  </a:cxn>
                  <a:cxn ang="0">
                    <a:pos x="6200603" y="1027740"/>
                  </a:cxn>
                  <a:cxn ang="0">
                    <a:pos x="6013104" y="690881"/>
                  </a:cxn>
                  <a:cxn ang="0">
                    <a:pos x="6200603" y="229576"/>
                  </a:cxn>
                  <a:cxn ang="0">
                    <a:pos x="6200603" y="0"/>
                  </a:cxn>
                </a:cxnLst>
                <a:rect l="txL" t="txT" r="txR" b="txB"/>
                <a:pathLst>
                  <a:path w="358" h="283">
                    <a:moveTo>
                      <a:pt x="315" y="0"/>
                    </a:moveTo>
                    <a:lnTo>
                      <a:pt x="263" y="44"/>
                    </a:lnTo>
                    <a:lnTo>
                      <a:pt x="200" y="77"/>
                    </a:lnTo>
                    <a:lnTo>
                      <a:pt x="137" y="131"/>
                    </a:lnTo>
                    <a:lnTo>
                      <a:pt x="84" y="174"/>
                    </a:lnTo>
                    <a:lnTo>
                      <a:pt x="53" y="207"/>
                    </a:lnTo>
                    <a:lnTo>
                      <a:pt x="0" y="251"/>
                    </a:lnTo>
                    <a:lnTo>
                      <a:pt x="11" y="283"/>
                    </a:lnTo>
                    <a:lnTo>
                      <a:pt x="116" y="272"/>
                    </a:lnTo>
                    <a:lnTo>
                      <a:pt x="221" y="272"/>
                    </a:lnTo>
                    <a:lnTo>
                      <a:pt x="315" y="262"/>
                    </a:lnTo>
                    <a:lnTo>
                      <a:pt x="242" y="229"/>
                    </a:lnTo>
                    <a:lnTo>
                      <a:pt x="189" y="218"/>
                    </a:lnTo>
                    <a:lnTo>
                      <a:pt x="273" y="153"/>
                    </a:lnTo>
                    <a:lnTo>
                      <a:pt x="358" y="131"/>
                    </a:lnTo>
                    <a:lnTo>
                      <a:pt x="336" y="120"/>
                    </a:lnTo>
                    <a:lnTo>
                      <a:pt x="315" y="98"/>
                    </a:lnTo>
                    <a:lnTo>
                      <a:pt x="305" y="66"/>
                    </a:lnTo>
                    <a:lnTo>
                      <a:pt x="315" y="22"/>
                    </a:lnTo>
                    <a:lnTo>
                      <a:pt x="315" y="0"/>
                    </a:lnTo>
                    <a:close/>
                  </a:path>
                </a:pathLst>
              </a:custGeom>
              <a:gradFill rotWithShape="0">
                <a:gsLst>
                  <a:gs pos="0">
                    <a:srgbClr val="FFFFFF">
                      <a:alpha val="100000"/>
                    </a:srgbClr>
                  </a:gs>
                  <a:gs pos="7001">
                    <a:srgbClr val="E6E6E6">
                      <a:alpha val="100000"/>
                    </a:srgbClr>
                  </a:gs>
                  <a:gs pos="32001">
                    <a:srgbClr val="7D8496">
                      <a:alpha val="100000"/>
                    </a:srgbClr>
                  </a:gs>
                  <a:gs pos="47000">
                    <a:srgbClr val="E6E6E6">
                      <a:alpha val="100000"/>
                    </a:srgbClr>
                  </a:gs>
                  <a:gs pos="85001">
                    <a:srgbClr val="7D8496">
                      <a:alpha val="100000"/>
                    </a:srgbClr>
                  </a:gs>
                  <a:gs pos="100000">
                    <a:srgbClr val="E6E6E6">
                      <a:alpha val="100000"/>
                    </a:srgbClr>
                  </a:gs>
                </a:gsLst>
                <a:lin ang="2700000" scaled="1"/>
              </a:gradFill>
              <a:ln w="0" cap="flat" cmpd="sng">
                <a:solidFill>
                  <a:srgbClr val="333333">
                    <a:alpha val="100000"/>
                  </a:srgbClr>
                </a:solidFill>
                <a:prstDash val="solid"/>
                <a:round/>
                <a:headEnd type="none" w="med" len="med"/>
                <a:tailEnd type="none" w="med" len="med"/>
              </a:ln>
            </p:spPr>
            <p:txBody>
              <a:bodyPr/>
              <a:lstStyle>
                <a:defPPr>
                  <a:defRPr lang="en-US"/>
                </a:defPPr>
                <a:lvl1pPr marL="0" lvl="0"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5pPr>
                <a:lvl6pPr marL="2286000" lvl="5"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6pPr>
                <a:lvl7pPr marL="2743200" lvl="6"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7pPr>
                <a:lvl8pPr marL="3200400" lvl="7"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8pPr>
                <a:lvl9pPr marL="3657600" lvl="8"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9pPr>
              </a:lstStyle>
              <a:p>
                <a:endParaRPr lang="en-US"/>
              </a:p>
            </p:txBody>
          </p:sp>
          <p:sp>
            <p:nvSpPr>
              <p:cNvPr id="1048961" name="Freeform 106"/>
              <p:cNvSpPr/>
              <p:nvPr/>
            </p:nvSpPr>
            <p:spPr>
              <a:xfrm>
                <a:off x="6304" y="8885"/>
                <a:ext cx="662" cy="213"/>
              </a:xfrm>
              <a:custGeom>
                <a:avLst/>
                <a:gdLst>
                  <a:gd name="txL" fmla="*/ 0 w 505"/>
                  <a:gd name="txT" fmla="*/ 0 h 163"/>
                  <a:gd name="txR" fmla="*/ 505 w 505"/>
                  <a:gd name="txB" fmla="*/ 163 h 163"/>
                </a:gdLst>
                <a:ahLst/>
                <a:cxnLst>
                  <a:cxn ang="0">
                    <a:pos x="8693813" y="830883"/>
                  </a:cxn>
                  <a:cxn ang="0">
                    <a:pos x="7423377" y="338699"/>
                  </a:cxn>
                  <a:cxn ang="0">
                    <a:pos x="5452818" y="0"/>
                  </a:cxn>
                  <a:cxn ang="0">
                    <a:pos x="2172094" y="338699"/>
                  </a:cxn>
                  <a:cxn ang="0">
                    <a:pos x="1090617" y="665238"/>
                  </a:cxn>
                  <a:cxn ang="0">
                    <a:pos x="369787" y="987601"/>
                  </a:cxn>
                  <a:cxn ang="0">
                    <a:pos x="0" y="1488187"/>
                  </a:cxn>
                  <a:cxn ang="0">
                    <a:pos x="725084" y="1664902"/>
                  </a:cxn>
                  <a:cxn ang="0">
                    <a:pos x="2172094" y="2175608"/>
                  </a:cxn>
                  <a:cxn ang="0">
                    <a:pos x="3263512" y="2320061"/>
                  </a:cxn>
                  <a:cxn ang="0">
                    <a:pos x="4526883" y="2476308"/>
                  </a:cxn>
                  <a:cxn ang="0">
                    <a:pos x="5620273" y="2476308"/>
                  </a:cxn>
                  <a:cxn ang="0">
                    <a:pos x="6892155" y="2175608"/>
                  </a:cxn>
                  <a:cxn ang="0">
                    <a:pos x="8341891" y="1157790"/>
                  </a:cxn>
                  <a:cxn ang="0">
                    <a:pos x="8693813" y="830883"/>
                  </a:cxn>
                </a:cxnLst>
                <a:rect l="txL" t="txT" r="txR" b="txB"/>
                <a:pathLst>
                  <a:path w="505" h="163">
                    <a:moveTo>
                      <a:pt x="505" y="54"/>
                    </a:moveTo>
                    <a:lnTo>
                      <a:pt x="431" y="22"/>
                    </a:lnTo>
                    <a:lnTo>
                      <a:pt x="316" y="0"/>
                    </a:lnTo>
                    <a:lnTo>
                      <a:pt x="126" y="22"/>
                    </a:lnTo>
                    <a:lnTo>
                      <a:pt x="63" y="44"/>
                    </a:lnTo>
                    <a:lnTo>
                      <a:pt x="21" y="65"/>
                    </a:lnTo>
                    <a:lnTo>
                      <a:pt x="0" y="98"/>
                    </a:lnTo>
                    <a:lnTo>
                      <a:pt x="42" y="109"/>
                    </a:lnTo>
                    <a:lnTo>
                      <a:pt x="126" y="142"/>
                    </a:lnTo>
                    <a:lnTo>
                      <a:pt x="190" y="152"/>
                    </a:lnTo>
                    <a:lnTo>
                      <a:pt x="263" y="163"/>
                    </a:lnTo>
                    <a:lnTo>
                      <a:pt x="326" y="163"/>
                    </a:lnTo>
                    <a:lnTo>
                      <a:pt x="400" y="142"/>
                    </a:lnTo>
                    <a:lnTo>
                      <a:pt x="484" y="76"/>
                    </a:lnTo>
                    <a:lnTo>
                      <a:pt x="505" y="54"/>
                    </a:lnTo>
                    <a:close/>
                  </a:path>
                </a:pathLst>
              </a:custGeom>
              <a:gradFill rotWithShape="0">
                <a:gsLst>
                  <a:gs pos="0">
                    <a:srgbClr val="FFFFFF">
                      <a:alpha val="100000"/>
                    </a:srgbClr>
                  </a:gs>
                  <a:gs pos="7001">
                    <a:srgbClr val="E6E6E6">
                      <a:alpha val="100000"/>
                    </a:srgbClr>
                  </a:gs>
                  <a:gs pos="32001">
                    <a:srgbClr val="7D8496">
                      <a:alpha val="100000"/>
                    </a:srgbClr>
                  </a:gs>
                  <a:gs pos="47000">
                    <a:srgbClr val="E6E6E6">
                      <a:alpha val="100000"/>
                    </a:srgbClr>
                  </a:gs>
                  <a:gs pos="85001">
                    <a:srgbClr val="7D8496">
                      <a:alpha val="100000"/>
                    </a:srgbClr>
                  </a:gs>
                  <a:gs pos="100000">
                    <a:srgbClr val="E6E6E6">
                      <a:alpha val="100000"/>
                    </a:srgbClr>
                  </a:gs>
                </a:gsLst>
                <a:lin ang="2700000" scaled="1"/>
              </a:gradFill>
              <a:ln w="0" cap="flat" cmpd="sng">
                <a:solidFill>
                  <a:srgbClr val="333333">
                    <a:alpha val="100000"/>
                  </a:srgbClr>
                </a:solidFill>
                <a:prstDash val="solid"/>
                <a:round/>
                <a:headEnd type="none" w="med" len="med"/>
                <a:tailEnd type="none" w="med" len="med"/>
              </a:ln>
            </p:spPr>
            <p:txBody>
              <a:bodyPr/>
              <a:lstStyle>
                <a:defPPr>
                  <a:defRPr lang="en-US"/>
                </a:defPPr>
                <a:lvl1pPr marL="0" lvl="0"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5pPr>
                <a:lvl6pPr marL="2286000" lvl="5"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6pPr>
                <a:lvl7pPr marL="2743200" lvl="6"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7pPr>
                <a:lvl8pPr marL="3200400" lvl="7"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8pPr>
                <a:lvl9pPr marL="3657600" lvl="8"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9pPr>
              </a:lstStyle>
              <a:p>
                <a:endParaRPr lang="en-US"/>
              </a:p>
            </p:txBody>
          </p:sp>
          <p:sp>
            <p:nvSpPr>
              <p:cNvPr id="1048962" name="Freeform 107"/>
              <p:cNvSpPr/>
              <p:nvPr/>
            </p:nvSpPr>
            <p:spPr>
              <a:xfrm>
                <a:off x="6304" y="8956"/>
                <a:ext cx="662" cy="60"/>
              </a:xfrm>
              <a:custGeom>
                <a:avLst/>
                <a:gdLst>
                  <a:gd name="txL" fmla="*/ 0 w 505"/>
                  <a:gd name="txT" fmla="*/ 0 h 44"/>
                  <a:gd name="txR" fmla="*/ 505 w 505"/>
                  <a:gd name="txB" fmla="*/ 44 h 44"/>
                </a:gdLst>
                <a:ahLst/>
                <a:cxnLst>
                  <a:cxn ang="0">
                    <a:pos x="8693813" y="0"/>
                  </a:cxn>
                  <a:cxn ang="0">
                    <a:pos x="7980895" y="750663"/>
                  </a:cxn>
                  <a:cxn ang="0">
                    <a:pos x="7059900" y="750663"/>
                  </a:cxn>
                  <a:cxn ang="0">
                    <a:pos x="6334395" y="1564227"/>
                  </a:cxn>
                  <a:cxn ang="0">
                    <a:pos x="5452818" y="2305612"/>
                  </a:cxn>
                  <a:cxn ang="0">
                    <a:pos x="4728813" y="3134245"/>
                  </a:cxn>
                  <a:cxn ang="0">
                    <a:pos x="0" y="3134245"/>
                  </a:cxn>
                </a:cxnLst>
                <a:rect l="txL" t="txT" r="txR" b="txB"/>
                <a:pathLst>
                  <a:path w="505" h="44">
                    <a:moveTo>
                      <a:pt x="505" y="0"/>
                    </a:moveTo>
                    <a:lnTo>
                      <a:pt x="463" y="11"/>
                    </a:lnTo>
                    <a:lnTo>
                      <a:pt x="410" y="11"/>
                    </a:lnTo>
                    <a:lnTo>
                      <a:pt x="368" y="22"/>
                    </a:lnTo>
                    <a:lnTo>
                      <a:pt x="316" y="33"/>
                    </a:lnTo>
                    <a:lnTo>
                      <a:pt x="274" y="44"/>
                    </a:lnTo>
                    <a:lnTo>
                      <a:pt x="0" y="44"/>
                    </a:lnTo>
                  </a:path>
                </a:pathLst>
              </a:custGeom>
              <a:gradFill rotWithShape="0">
                <a:gsLst>
                  <a:gs pos="0">
                    <a:srgbClr val="FFFFFF">
                      <a:alpha val="100000"/>
                    </a:srgbClr>
                  </a:gs>
                  <a:gs pos="7001">
                    <a:srgbClr val="E6E6E6">
                      <a:alpha val="100000"/>
                    </a:srgbClr>
                  </a:gs>
                  <a:gs pos="32001">
                    <a:srgbClr val="7D8496">
                      <a:alpha val="100000"/>
                    </a:srgbClr>
                  </a:gs>
                  <a:gs pos="47000">
                    <a:srgbClr val="E6E6E6">
                      <a:alpha val="100000"/>
                    </a:srgbClr>
                  </a:gs>
                  <a:gs pos="85001">
                    <a:srgbClr val="7D8496">
                      <a:alpha val="100000"/>
                    </a:srgbClr>
                  </a:gs>
                  <a:gs pos="100000">
                    <a:srgbClr val="E6E6E6">
                      <a:alpha val="100000"/>
                    </a:srgbClr>
                  </a:gs>
                </a:gsLst>
                <a:lin ang="2700000" scaled="1"/>
              </a:gradFill>
              <a:ln w="0" cap="flat" cmpd="sng">
                <a:solidFill>
                  <a:srgbClr val="333333">
                    <a:alpha val="100000"/>
                  </a:srgbClr>
                </a:solidFill>
                <a:prstDash val="solid"/>
                <a:round/>
                <a:headEnd type="none" w="med" len="med"/>
                <a:tailEnd type="none" w="med" len="med"/>
              </a:ln>
            </p:spPr>
            <p:txBody>
              <a:bodyPr/>
              <a:lstStyle>
                <a:defPPr>
                  <a:defRPr lang="en-US"/>
                </a:defPPr>
                <a:lvl1pPr marL="0" lvl="0"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5pPr>
                <a:lvl6pPr marL="2286000" lvl="5"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6pPr>
                <a:lvl7pPr marL="2743200" lvl="6"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7pPr>
                <a:lvl8pPr marL="3200400" lvl="7"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8pPr>
                <a:lvl9pPr marL="3657600" lvl="8"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9pPr>
              </a:lstStyle>
              <a:p>
                <a:endParaRPr lang="en-US"/>
              </a:p>
            </p:txBody>
          </p:sp>
          <p:sp>
            <p:nvSpPr>
              <p:cNvPr id="1048963" name="Freeform 108"/>
              <p:cNvSpPr/>
              <p:nvPr/>
            </p:nvSpPr>
            <p:spPr>
              <a:xfrm>
                <a:off x="6501" y="8410"/>
                <a:ext cx="247" cy="448"/>
              </a:xfrm>
              <a:custGeom>
                <a:avLst/>
                <a:gdLst>
                  <a:gd name="txL" fmla="*/ 0 w 190"/>
                  <a:gd name="txT" fmla="*/ 0 h 348"/>
                  <a:gd name="txR" fmla="*/ 190 w 190"/>
                  <a:gd name="txB" fmla="*/ 348 h 348"/>
                </a:gdLst>
                <a:ahLst/>
                <a:cxnLst>
                  <a:cxn ang="0">
                    <a:pos x="2403476" y="0"/>
                  </a:cxn>
                  <a:cxn ang="0">
                    <a:pos x="2269714" y="291143"/>
                  </a:cxn>
                  <a:cxn ang="0">
                    <a:pos x="2143027" y="488586"/>
                  </a:cxn>
                  <a:cxn ang="0">
                    <a:pos x="1994498" y="869671"/>
                  </a:cxn>
                  <a:cxn ang="0">
                    <a:pos x="1726906" y="1265870"/>
                  </a:cxn>
                  <a:cxn ang="0">
                    <a:pos x="1465744" y="1833449"/>
                  </a:cxn>
                  <a:cxn ang="0">
                    <a:pos x="1204749" y="2134502"/>
                  </a:cxn>
                  <a:cxn ang="0">
                    <a:pos x="807030" y="2423283"/>
                  </a:cxn>
                  <a:cxn ang="0">
                    <a:pos x="672602" y="2614195"/>
                  </a:cxn>
                  <a:cxn ang="0">
                    <a:pos x="0" y="3098976"/>
                  </a:cxn>
                </a:cxnLst>
                <a:rect l="txL" t="txT" r="txR" b="txB"/>
                <a:pathLst>
                  <a:path w="190" h="348">
                    <a:moveTo>
                      <a:pt x="190" y="0"/>
                    </a:moveTo>
                    <a:lnTo>
                      <a:pt x="179" y="33"/>
                    </a:lnTo>
                    <a:lnTo>
                      <a:pt x="169" y="55"/>
                    </a:lnTo>
                    <a:lnTo>
                      <a:pt x="158" y="98"/>
                    </a:lnTo>
                    <a:lnTo>
                      <a:pt x="137" y="142"/>
                    </a:lnTo>
                    <a:lnTo>
                      <a:pt x="116" y="207"/>
                    </a:lnTo>
                    <a:lnTo>
                      <a:pt x="95" y="240"/>
                    </a:lnTo>
                    <a:lnTo>
                      <a:pt x="64" y="272"/>
                    </a:lnTo>
                    <a:lnTo>
                      <a:pt x="53" y="294"/>
                    </a:lnTo>
                    <a:lnTo>
                      <a:pt x="0" y="348"/>
                    </a:lnTo>
                  </a:path>
                </a:pathLst>
              </a:custGeom>
              <a:gradFill rotWithShape="0">
                <a:gsLst>
                  <a:gs pos="0">
                    <a:srgbClr val="FFFFFF">
                      <a:alpha val="100000"/>
                    </a:srgbClr>
                  </a:gs>
                  <a:gs pos="7001">
                    <a:srgbClr val="E6E6E6">
                      <a:alpha val="100000"/>
                    </a:srgbClr>
                  </a:gs>
                  <a:gs pos="32001">
                    <a:srgbClr val="7D8496">
                      <a:alpha val="100000"/>
                    </a:srgbClr>
                  </a:gs>
                  <a:gs pos="47000">
                    <a:srgbClr val="E6E6E6">
                      <a:alpha val="100000"/>
                    </a:srgbClr>
                  </a:gs>
                  <a:gs pos="85001">
                    <a:srgbClr val="7D8496">
                      <a:alpha val="100000"/>
                    </a:srgbClr>
                  </a:gs>
                  <a:gs pos="100000">
                    <a:srgbClr val="E6E6E6">
                      <a:alpha val="100000"/>
                    </a:srgbClr>
                  </a:gs>
                </a:gsLst>
                <a:lin ang="2700000" scaled="1"/>
              </a:gradFill>
              <a:ln w="0" cap="flat" cmpd="sng">
                <a:solidFill>
                  <a:srgbClr val="333333">
                    <a:alpha val="100000"/>
                  </a:srgbClr>
                </a:solidFill>
                <a:prstDash val="solid"/>
                <a:round/>
                <a:headEnd type="none" w="med" len="med"/>
                <a:tailEnd type="none" w="med" len="med"/>
              </a:ln>
            </p:spPr>
            <p:txBody>
              <a:bodyPr/>
              <a:lstStyle>
                <a:defPPr>
                  <a:defRPr lang="en-US"/>
                </a:defPPr>
                <a:lvl1pPr marL="0" lvl="0"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5pPr>
                <a:lvl6pPr marL="2286000" lvl="5"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6pPr>
                <a:lvl7pPr marL="2743200" lvl="6"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7pPr>
                <a:lvl8pPr marL="3200400" lvl="7"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8pPr>
                <a:lvl9pPr marL="3657600" lvl="8"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9pPr>
              </a:lstStyle>
              <a:p>
                <a:endParaRPr lang="en-US"/>
              </a:p>
            </p:txBody>
          </p:sp>
          <p:sp>
            <p:nvSpPr>
              <p:cNvPr id="1048964" name="Freeform 109"/>
              <p:cNvSpPr/>
              <p:nvPr/>
            </p:nvSpPr>
            <p:spPr>
              <a:xfrm>
                <a:off x="6680" y="8705"/>
                <a:ext cx="533" cy="180"/>
              </a:xfrm>
              <a:custGeom>
                <a:avLst/>
                <a:gdLst>
                  <a:gd name="txL" fmla="*/ 0 w 410"/>
                  <a:gd name="txT" fmla="*/ 0 h 141"/>
                  <a:gd name="txR" fmla="*/ 410 w 410"/>
                  <a:gd name="txB" fmla="*/ 141 h 141"/>
                </a:gdLst>
                <a:ahLst/>
                <a:cxnLst>
                  <a:cxn ang="0">
                    <a:pos x="5246826" y="0"/>
                  </a:cxn>
                  <a:cxn ang="0">
                    <a:pos x="4837851" y="0"/>
                  </a:cxn>
                  <a:cxn ang="0">
                    <a:pos x="4026508" y="135987"/>
                  </a:cxn>
                  <a:cxn ang="0">
                    <a:pos x="3633704" y="282915"/>
                  </a:cxn>
                  <a:cxn ang="0">
                    <a:pos x="3217354" y="356128"/>
                  </a:cxn>
                  <a:cxn ang="0">
                    <a:pos x="2957171" y="498986"/>
                  </a:cxn>
                  <a:cxn ang="0">
                    <a:pos x="2559454" y="572281"/>
                  </a:cxn>
                  <a:cxn ang="0">
                    <a:pos x="2023395" y="709444"/>
                  </a:cxn>
                  <a:cxn ang="0">
                    <a:pos x="1343026" y="785807"/>
                  </a:cxn>
                  <a:cxn ang="0">
                    <a:pos x="804954" y="856605"/>
                  </a:cxn>
                  <a:cxn ang="0">
                    <a:pos x="417650" y="856605"/>
                  </a:cxn>
                  <a:cxn ang="0">
                    <a:pos x="268688" y="928430"/>
                  </a:cxn>
                  <a:cxn ang="0">
                    <a:pos x="0" y="928430"/>
                  </a:cxn>
                </a:cxnLst>
                <a:rect l="txL" t="txT" r="txR" b="txB"/>
                <a:pathLst>
                  <a:path w="410" h="141">
                    <a:moveTo>
                      <a:pt x="410" y="0"/>
                    </a:moveTo>
                    <a:lnTo>
                      <a:pt x="378" y="0"/>
                    </a:lnTo>
                    <a:lnTo>
                      <a:pt x="315" y="21"/>
                    </a:lnTo>
                    <a:lnTo>
                      <a:pt x="284" y="43"/>
                    </a:lnTo>
                    <a:lnTo>
                      <a:pt x="252" y="54"/>
                    </a:lnTo>
                    <a:lnTo>
                      <a:pt x="231" y="76"/>
                    </a:lnTo>
                    <a:lnTo>
                      <a:pt x="200" y="87"/>
                    </a:lnTo>
                    <a:lnTo>
                      <a:pt x="158" y="108"/>
                    </a:lnTo>
                    <a:lnTo>
                      <a:pt x="105" y="119"/>
                    </a:lnTo>
                    <a:lnTo>
                      <a:pt x="63" y="130"/>
                    </a:lnTo>
                    <a:lnTo>
                      <a:pt x="32" y="130"/>
                    </a:lnTo>
                    <a:lnTo>
                      <a:pt x="21" y="141"/>
                    </a:lnTo>
                    <a:lnTo>
                      <a:pt x="0" y="141"/>
                    </a:lnTo>
                  </a:path>
                </a:pathLst>
              </a:custGeom>
              <a:gradFill rotWithShape="0">
                <a:gsLst>
                  <a:gs pos="0">
                    <a:srgbClr val="FFFFFF">
                      <a:alpha val="100000"/>
                    </a:srgbClr>
                  </a:gs>
                  <a:gs pos="7001">
                    <a:srgbClr val="E6E6E6">
                      <a:alpha val="100000"/>
                    </a:srgbClr>
                  </a:gs>
                  <a:gs pos="32001">
                    <a:srgbClr val="7D8496">
                      <a:alpha val="100000"/>
                    </a:srgbClr>
                  </a:gs>
                  <a:gs pos="47000">
                    <a:srgbClr val="E6E6E6">
                      <a:alpha val="100000"/>
                    </a:srgbClr>
                  </a:gs>
                  <a:gs pos="85001">
                    <a:srgbClr val="7D8496">
                      <a:alpha val="100000"/>
                    </a:srgbClr>
                  </a:gs>
                  <a:gs pos="100000">
                    <a:srgbClr val="E6E6E6">
                      <a:alpha val="100000"/>
                    </a:srgbClr>
                  </a:gs>
                </a:gsLst>
                <a:lin ang="2700000" scaled="1"/>
              </a:gradFill>
              <a:ln w="0" cap="flat" cmpd="sng">
                <a:solidFill>
                  <a:srgbClr val="333333">
                    <a:alpha val="100000"/>
                  </a:srgbClr>
                </a:solidFill>
                <a:prstDash val="solid"/>
                <a:round/>
                <a:headEnd type="none" w="med" len="med"/>
                <a:tailEnd type="none" w="med" len="med"/>
              </a:ln>
            </p:spPr>
            <p:txBody>
              <a:bodyPr/>
              <a:lstStyle>
                <a:defPPr>
                  <a:defRPr lang="en-US"/>
                </a:defPPr>
                <a:lvl1pPr marL="0" lvl="0"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5pPr>
                <a:lvl6pPr marL="2286000" lvl="5"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6pPr>
                <a:lvl7pPr marL="2743200" lvl="6"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7pPr>
                <a:lvl8pPr marL="3200400" lvl="7"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8pPr>
                <a:lvl9pPr marL="3657600" lvl="8"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9pPr>
              </a:lstStyle>
              <a:p>
                <a:endParaRPr lang="en-US"/>
              </a:p>
            </p:txBody>
          </p:sp>
          <p:sp>
            <p:nvSpPr>
              <p:cNvPr id="1048965" name="Freeform 110"/>
              <p:cNvSpPr/>
              <p:nvPr/>
            </p:nvSpPr>
            <p:spPr>
              <a:xfrm>
                <a:off x="7140" y="8033"/>
                <a:ext cx="342" cy="393"/>
              </a:xfrm>
              <a:custGeom>
                <a:avLst/>
                <a:gdLst>
                  <a:gd name="txL" fmla="*/ 0 w 263"/>
                  <a:gd name="txT" fmla="*/ 0 h 305"/>
                  <a:gd name="txR" fmla="*/ 263 w 263"/>
                  <a:gd name="txB" fmla="*/ 305 h 305"/>
                </a:gdLst>
                <a:ahLst/>
                <a:cxnLst>
                  <a:cxn ang="0">
                    <a:pos x="3414558" y="0"/>
                  </a:cxn>
                  <a:cxn ang="0">
                    <a:pos x="3277021" y="100049"/>
                  </a:cxn>
                  <a:cxn ang="0">
                    <a:pos x="3005885" y="196031"/>
                  </a:cxn>
                  <a:cxn ang="0">
                    <a:pos x="2733300" y="403681"/>
                  </a:cxn>
                  <a:cxn ang="0">
                    <a:pos x="2320540" y="611333"/>
                  </a:cxn>
                  <a:cxn ang="0">
                    <a:pos x="2184743" y="799844"/>
                  </a:cxn>
                  <a:cxn ang="0">
                    <a:pos x="1910063" y="1106725"/>
                  </a:cxn>
                  <a:cxn ang="0">
                    <a:pos x="1779448" y="1204732"/>
                  </a:cxn>
                  <a:cxn ang="0">
                    <a:pos x="1636025" y="1400503"/>
                  </a:cxn>
                  <a:cxn ang="0">
                    <a:pos x="1507572" y="1700917"/>
                  </a:cxn>
                  <a:cxn ang="0">
                    <a:pos x="1363570" y="1904201"/>
                  </a:cxn>
                  <a:cxn ang="0">
                    <a:pos x="973010" y="2104666"/>
                  </a:cxn>
                  <a:cxn ang="0">
                    <a:pos x="825656" y="2302501"/>
                  </a:cxn>
                  <a:cxn ang="0">
                    <a:pos x="270566" y="2700338"/>
                  </a:cxn>
                  <a:cxn ang="0">
                    <a:pos x="0" y="2798587"/>
                  </a:cxn>
                </a:cxnLst>
                <a:rect l="txL" t="txT" r="txR" b="txB"/>
                <a:pathLst>
                  <a:path w="263" h="305">
                    <a:moveTo>
                      <a:pt x="263" y="0"/>
                    </a:moveTo>
                    <a:lnTo>
                      <a:pt x="252" y="11"/>
                    </a:lnTo>
                    <a:lnTo>
                      <a:pt x="231" y="22"/>
                    </a:lnTo>
                    <a:lnTo>
                      <a:pt x="210" y="44"/>
                    </a:lnTo>
                    <a:lnTo>
                      <a:pt x="179" y="66"/>
                    </a:lnTo>
                    <a:lnTo>
                      <a:pt x="168" y="87"/>
                    </a:lnTo>
                    <a:lnTo>
                      <a:pt x="147" y="120"/>
                    </a:lnTo>
                    <a:lnTo>
                      <a:pt x="137" y="131"/>
                    </a:lnTo>
                    <a:lnTo>
                      <a:pt x="126" y="153"/>
                    </a:lnTo>
                    <a:lnTo>
                      <a:pt x="116" y="185"/>
                    </a:lnTo>
                    <a:lnTo>
                      <a:pt x="105" y="207"/>
                    </a:lnTo>
                    <a:lnTo>
                      <a:pt x="74" y="229"/>
                    </a:lnTo>
                    <a:lnTo>
                      <a:pt x="63" y="251"/>
                    </a:lnTo>
                    <a:lnTo>
                      <a:pt x="21" y="294"/>
                    </a:lnTo>
                    <a:lnTo>
                      <a:pt x="0" y="305"/>
                    </a:lnTo>
                  </a:path>
                </a:pathLst>
              </a:custGeom>
              <a:gradFill rotWithShape="0">
                <a:gsLst>
                  <a:gs pos="0">
                    <a:srgbClr val="FFFFFF">
                      <a:alpha val="100000"/>
                    </a:srgbClr>
                  </a:gs>
                  <a:gs pos="7001">
                    <a:srgbClr val="E6E6E6">
                      <a:alpha val="100000"/>
                    </a:srgbClr>
                  </a:gs>
                  <a:gs pos="32001">
                    <a:srgbClr val="7D8496">
                      <a:alpha val="100000"/>
                    </a:srgbClr>
                  </a:gs>
                  <a:gs pos="47000">
                    <a:srgbClr val="E6E6E6">
                      <a:alpha val="100000"/>
                    </a:srgbClr>
                  </a:gs>
                  <a:gs pos="85001">
                    <a:srgbClr val="7D8496">
                      <a:alpha val="100000"/>
                    </a:srgbClr>
                  </a:gs>
                  <a:gs pos="100000">
                    <a:srgbClr val="E6E6E6">
                      <a:alpha val="100000"/>
                    </a:srgbClr>
                  </a:gs>
                </a:gsLst>
                <a:lin ang="2700000" scaled="1"/>
              </a:gradFill>
              <a:ln w="0" cap="flat" cmpd="sng">
                <a:solidFill>
                  <a:srgbClr val="333333">
                    <a:alpha val="100000"/>
                  </a:srgbClr>
                </a:solidFill>
                <a:prstDash val="solid"/>
                <a:round/>
                <a:headEnd type="none" w="med" len="med"/>
                <a:tailEnd type="none" w="med" len="med"/>
              </a:ln>
            </p:spPr>
            <p:txBody>
              <a:bodyPr/>
              <a:lstStyle>
                <a:defPPr>
                  <a:defRPr lang="en-US"/>
                </a:defPPr>
                <a:lvl1pPr marL="0" lvl="0"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5pPr>
                <a:lvl6pPr marL="2286000" lvl="5"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6pPr>
                <a:lvl7pPr marL="2743200" lvl="6"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7pPr>
                <a:lvl8pPr marL="3200400" lvl="7"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8pPr>
                <a:lvl9pPr marL="3657600" lvl="8"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9pPr>
              </a:lstStyle>
              <a:p>
                <a:endParaRPr lang="en-US"/>
              </a:p>
            </p:txBody>
          </p:sp>
          <p:sp>
            <p:nvSpPr>
              <p:cNvPr id="1048966" name="Freeform 111"/>
              <p:cNvSpPr/>
              <p:nvPr/>
            </p:nvSpPr>
            <p:spPr>
              <a:xfrm>
                <a:off x="6938" y="7989"/>
                <a:ext cx="174" cy="563"/>
              </a:xfrm>
              <a:custGeom>
                <a:avLst/>
                <a:gdLst>
                  <a:gd name="txL" fmla="*/ 0 w 136"/>
                  <a:gd name="txT" fmla="*/ 0 h 435"/>
                  <a:gd name="txR" fmla="*/ 136 w 136"/>
                  <a:gd name="txB" fmla="*/ 435 h 435"/>
                </a:gdLst>
                <a:ahLst/>
                <a:cxnLst>
                  <a:cxn ang="0">
                    <a:pos x="968626" y="3631769"/>
                  </a:cxn>
                  <a:cxn ang="0">
                    <a:pos x="898075" y="3047043"/>
                  </a:cxn>
                  <a:cxn ang="0">
                    <a:pos x="744099" y="2118106"/>
                  </a:cxn>
                  <a:cxn ang="0">
                    <a:pos x="515195" y="1281102"/>
                  </a:cxn>
                  <a:cxn ang="0">
                    <a:pos x="372473" y="699858"/>
                  </a:cxn>
                  <a:cxn ang="0">
                    <a:pos x="74519" y="0"/>
                  </a:cxn>
                  <a:cxn ang="0">
                    <a:pos x="0" y="585925"/>
                  </a:cxn>
                  <a:cxn ang="0">
                    <a:pos x="74519" y="1397961"/>
                  </a:cxn>
                  <a:cxn ang="0">
                    <a:pos x="155295" y="2118106"/>
                  </a:cxn>
                  <a:cxn ang="0">
                    <a:pos x="302032" y="3047043"/>
                  </a:cxn>
                  <a:cxn ang="0">
                    <a:pos x="372473" y="3631769"/>
                  </a:cxn>
                  <a:cxn ang="0">
                    <a:pos x="372473" y="3873057"/>
                  </a:cxn>
                  <a:cxn ang="0">
                    <a:pos x="155295" y="4699066"/>
                  </a:cxn>
                  <a:cxn ang="0">
                    <a:pos x="372473" y="4331828"/>
                  </a:cxn>
                  <a:cxn ang="0">
                    <a:pos x="667690" y="3987039"/>
                  </a:cxn>
                  <a:cxn ang="0">
                    <a:pos x="898075" y="3747026"/>
                  </a:cxn>
                  <a:cxn ang="0">
                    <a:pos x="968626" y="3631769"/>
                  </a:cxn>
                </a:cxnLst>
                <a:rect l="txL" t="txT" r="txR" b="txB"/>
                <a:pathLst>
                  <a:path w="136" h="435">
                    <a:moveTo>
                      <a:pt x="136" y="337"/>
                    </a:moveTo>
                    <a:lnTo>
                      <a:pt x="126" y="283"/>
                    </a:lnTo>
                    <a:lnTo>
                      <a:pt x="105" y="196"/>
                    </a:lnTo>
                    <a:lnTo>
                      <a:pt x="73" y="119"/>
                    </a:lnTo>
                    <a:lnTo>
                      <a:pt x="52" y="65"/>
                    </a:lnTo>
                    <a:lnTo>
                      <a:pt x="10" y="0"/>
                    </a:lnTo>
                    <a:lnTo>
                      <a:pt x="0" y="54"/>
                    </a:lnTo>
                    <a:lnTo>
                      <a:pt x="10" y="130"/>
                    </a:lnTo>
                    <a:lnTo>
                      <a:pt x="21" y="196"/>
                    </a:lnTo>
                    <a:lnTo>
                      <a:pt x="42" y="283"/>
                    </a:lnTo>
                    <a:lnTo>
                      <a:pt x="52" y="337"/>
                    </a:lnTo>
                    <a:lnTo>
                      <a:pt x="52" y="359"/>
                    </a:lnTo>
                    <a:lnTo>
                      <a:pt x="21" y="435"/>
                    </a:lnTo>
                    <a:lnTo>
                      <a:pt x="52" y="402"/>
                    </a:lnTo>
                    <a:lnTo>
                      <a:pt x="94" y="370"/>
                    </a:lnTo>
                    <a:lnTo>
                      <a:pt x="126" y="348"/>
                    </a:lnTo>
                    <a:lnTo>
                      <a:pt x="136" y="337"/>
                    </a:lnTo>
                    <a:close/>
                  </a:path>
                </a:pathLst>
              </a:custGeom>
              <a:gradFill rotWithShape="0">
                <a:gsLst>
                  <a:gs pos="0">
                    <a:srgbClr val="FFFFFF">
                      <a:alpha val="100000"/>
                    </a:srgbClr>
                  </a:gs>
                  <a:gs pos="7001">
                    <a:srgbClr val="E6E6E6">
                      <a:alpha val="100000"/>
                    </a:srgbClr>
                  </a:gs>
                  <a:gs pos="32001">
                    <a:srgbClr val="7D8496">
                      <a:alpha val="100000"/>
                    </a:srgbClr>
                  </a:gs>
                  <a:gs pos="47000">
                    <a:srgbClr val="E6E6E6">
                      <a:alpha val="100000"/>
                    </a:srgbClr>
                  </a:gs>
                  <a:gs pos="85001">
                    <a:srgbClr val="7D8496">
                      <a:alpha val="100000"/>
                    </a:srgbClr>
                  </a:gs>
                  <a:gs pos="100000">
                    <a:srgbClr val="E6E6E6">
                      <a:alpha val="100000"/>
                    </a:srgbClr>
                  </a:gs>
                </a:gsLst>
                <a:lin ang="2700000" scaled="1"/>
              </a:gradFill>
              <a:ln w="0" cap="flat" cmpd="sng">
                <a:solidFill>
                  <a:srgbClr val="333333">
                    <a:alpha val="100000"/>
                  </a:srgbClr>
                </a:solidFill>
                <a:prstDash val="solid"/>
                <a:round/>
                <a:headEnd type="none" w="med" len="med"/>
                <a:tailEnd type="none" w="med" len="med"/>
              </a:ln>
            </p:spPr>
            <p:txBody>
              <a:bodyPr/>
              <a:lstStyle>
                <a:defPPr>
                  <a:defRPr lang="en-US"/>
                </a:defPPr>
                <a:lvl1pPr marL="0" lvl="0"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5pPr>
                <a:lvl6pPr marL="2286000" lvl="5"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6pPr>
                <a:lvl7pPr marL="2743200" lvl="6"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7pPr>
                <a:lvl8pPr marL="3200400" lvl="7"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8pPr>
                <a:lvl9pPr marL="3657600" lvl="8"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9pPr>
              </a:lstStyle>
              <a:p>
                <a:endParaRPr lang="en-US"/>
              </a:p>
            </p:txBody>
          </p:sp>
          <p:sp>
            <p:nvSpPr>
              <p:cNvPr id="1048967" name="Freeform 112"/>
              <p:cNvSpPr/>
              <p:nvPr/>
            </p:nvSpPr>
            <p:spPr>
              <a:xfrm>
                <a:off x="6978" y="7738"/>
                <a:ext cx="152" cy="688"/>
              </a:xfrm>
              <a:custGeom>
                <a:avLst/>
                <a:gdLst>
                  <a:gd name="txL" fmla="*/ 0 w 116"/>
                  <a:gd name="txT" fmla="*/ 0 h 533"/>
                  <a:gd name="txR" fmla="*/ 116 w 116"/>
                  <a:gd name="txB" fmla="*/ 533 h 533"/>
                </a:gdLst>
                <a:ahLst/>
                <a:cxnLst>
                  <a:cxn ang="0">
                    <a:pos x="1779091" y="5116471"/>
                  </a:cxn>
                  <a:cxn ang="0">
                    <a:pos x="1950873" y="3517224"/>
                  </a:cxn>
                  <a:cxn ang="0">
                    <a:pos x="1584706" y="2226755"/>
                  </a:cxn>
                  <a:cxn ang="0">
                    <a:pos x="1245785" y="1595024"/>
                  </a:cxn>
                  <a:cxn ang="0">
                    <a:pos x="534568" y="741624"/>
                  </a:cxn>
                  <a:cxn ang="0">
                    <a:pos x="362034" y="327764"/>
                  </a:cxn>
                  <a:cxn ang="0">
                    <a:pos x="0" y="0"/>
                  </a:cxn>
                  <a:cxn ang="0">
                    <a:pos x="0" y="2226755"/>
                  </a:cxn>
                  <a:cxn ang="0">
                    <a:pos x="1067311" y="3517224"/>
                  </a:cxn>
                  <a:cxn ang="0">
                    <a:pos x="1584706" y="4587682"/>
                  </a:cxn>
                  <a:cxn ang="0">
                    <a:pos x="1779091" y="5218062"/>
                  </a:cxn>
                  <a:cxn ang="0">
                    <a:pos x="1779091" y="5116471"/>
                  </a:cxn>
                </a:cxnLst>
                <a:rect l="txL" t="txT" r="txR" b="txB"/>
                <a:pathLst>
                  <a:path w="116" h="533">
                    <a:moveTo>
                      <a:pt x="105" y="522"/>
                    </a:moveTo>
                    <a:lnTo>
                      <a:pt x="116" y="359"/>
                    </a:lnTo>
                    <a:lnTo>
                      <a:pt x="95" y="228"/>
                    </a:lnTo>
                    <a:lnTo>
                      <a:pt x="74" y="163"/>
                    </a:lnTo>
                    <a:lnTo>
                      <a:pt x="32" y="76"/>
                    </a:lnTo>
                    <a:lnTo>
                      <a:pt x="21" y="33"/>
                    </a:lnTo>
                    <a:lnTo>
                      <a:pt x="0" y="0"/>
                    </a:lnTo>
                    <a:lnTo>
                      <a:pt x="0" y="228"/>
                    </a:lnTo>
                    <a:lnTo>
                      <a:pt x="63" y="359"/>
                    </a:lnTo>
                    <a:lnTo>
                      <a:pt x="95" y="468"/>
                    </a:lnTo>
                    <a:lnTo>
                      <a:pt x="105" y="533"/>
                    </a:lnTo>
                    <a:lnTo>
                      <a:pt x="105" y="522"/>
                    </a:lnTo>
                    <a:close/>
                  </a:path>
                </a:pathLst>
              </a:custGeom>
              <a:gradFill rotWithShape="0">
                <a:gsLst>
                  <a:gs pos="0">
                    <a:srgbClr val="FFFFFF">
                      <a:alpha val="100000"/>
                    </a:srgbClr>
                  </a:gs>
                  <a:gs pos="7001">
                    <a:srgbClr val="E6E6E6">
                      <a:alpha val="100000"/>
                    </a:srgbClr>
                  </a:gs>
                  <a:gs pos="32001">
                    <a:srgbClr val="7D8496">
                      <a:alpha val="100000"/>
                    </a:srgbClr>
                  </a:gs>
                  <a:gs pos="47000">
                    <a:srgbClr val="E6E6E6">
                      <a:alpha val="100000"/>
                    </a:srgbClr>
                  </a:gs>
                  <a:gs pos="85001">
                    <a:srgbClr val="7D8496">
                      <a:alpha val="100000"/>
                    </a:srgbClr>
                  </a:gs>
                  <a:gs pos="100000">
                    <a:srgbClr val="E6E6E6">
                      <a:alpha val="100000"/>
                    </a:srgbClr>
                  </a:gs>
                </a:gsLst>
                <a:lin ang="2700000" scaled="1"/>
              </a:gradFill>
              <a:ln w="0" cap="flat" cmpd="sng">
                <a:solidFill>
                  <a:srgbClr val="333333">
                    <a:alpha val="100000"/>
                  </a:srgbClr>
                </a:solidFill>
                <a:prstDash val="solid"/>
                <a:round/>
                <a:headEnd type="none" w="med" len="med"/>
                <a:tailEnd type="none" w="med" len="med"/>
              </a:ln>
            </p:spPr>
            <p:txBody>
              <a:bodyPr/>
              <a:lstStyle>
                <a:defPPr>
                  <a:defRPr lang="en-US"/>
                </a:defPPr>
                <a:lvl1pPr marL="0" lvl="0"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5pPr>
                <a:lvl6pPr marL="2286000" lvl="5"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6pPr>
                <a:lvl7pPr marL="2743200" lvl="6"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7pPr>
                <a:lvl8pPr marL="3200400" lvl="7"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8pPr>
                <a:lvl9pPr marL="3657600" lvl="8"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9pPr>
              </a:lstStyle>
              <a:p>
                <a:endParaRPr lang="en-US"/>
              </a:p>
            </p:txBody>
          </p:sp>
          <p:sp>
            <p:nvSpPr>
              <p:cNvPr id="1048968" name="Freeform 113"/>
              <p:cNvSpPr/>
              <p:nvPr/>
            </p:nvSpPr>
            <p:spPr>
              <a:xfrm>
                <a:off x="7129" y="7628"/>
                <a:ext cx="421" cy="672"/>
              </a:xfrm>
              <a:custGeom>
                <a:avLst/>
                <a:gdLst>
                  <a:gd name="txL" fmla="*/ 0 w 325"/>
                  <a:gd name="txT" fmla="*/ 0 h 522"/>
                  <a:gd name="txR" fmla="*/ 325 w 325"/>
                  <a:gd name="txB" fmla="*/ 522 h 522"/>
                </a:gdLst>
                <a:ahLst/>
                <a:cxnLst>
                  <a:cxn ang="0">
                    <a:pos x="2564948" y="2899850"/>
                  </a:cxn>
                  <a:cxn ang="0">
                    <a:pos x="2912245" y="2320616"/>
                  </a:cxn>
                  <a:cxn ang="0">
                    <a:pos x="3149339" y="1156539"/>
                  </a:cxn>
                  <a:cxn ang="0">
                    <a:pos x="3149339" y="770736"/>
                  </a:cxn>
                  <a:cxn ang="0">
                    <a:pos x="3613426" y="0"/>
                  </a:cxn>
                  <a:cxn ang="0">
                    <a:pos x="3046636" y="379527"/>
                  </a:cxn>
                  <a:cxn ang="0">
                    <a:pos x="2217715" y="969823"/>
                  </a:cxn>
                  <a:cxn ang="0">
                    <a:pos x="1508413" y="1644379"/>
                  </a:cxn>
                  <a:cxn ang="0">
                    <a:pos x="1052760" y="2320616"/>
                  </a:cxn>
                  <a:cxn ang="0">
                    <a:pos x="699908" y="2899850"/>
                  </a:cxn>
                  <a:cxn ang="0">
                    <a:pos x="343802" y="3582559"/>
                  </a:cxn>
                  <a:cxn ang="0">
                    <a:pos x="228999" y="4066282"/>
                  </a:cxn>
                  <a:cxn ang="0">
                    <a:pos x="0" y="4644291"/>
                  </a:cxn>
                  <a:cxn ang="0">
                    <a:pos x="343802" y="4160486"/>
                  </a:cxn>
                  <a:cxn ang="0">
                    <a:pos x="699908" y="3773754"/>
                  </a:cxn>
                  <a:cxn ang="0">
                    <a:pos x="813206" y="3582559"/>
                  </a:cxn>
                  <a:cxn ang="0">
                    <a:pos x="1401601" y="3291004"/>
                  </a:cxn>
                  <a:cxn ang="0">
                    <a:pos x="2217715" y="3000232"/>
                  </a:cxn>
                  <a:cxn ang="0">
                    <a:pos x="2564948" y="2899850"/>
                  </a:cxn>
                </a:cxnLst>
                <a:rect l="txL" t="txT" r="txR" b="txB"/>
                <a:pathLst>
                  <a:path w="325" h="522">
                    <a:moveTo>
                      <a:pt x="231" y="326"/>
                    </a:moveTo>
                    <a:lnTo>
                      <a:pt x="262" y="261"/>
                    </a:lnTo>
                    <a:lnTo>
                      <a:pt x="283" y="130"/>
                    </a:lnTo>
                    <a:lnTo>
                      <a:pt x="283" y="87"/>
                    </a:lnTo>
                    <a:lnTo>
                      <a:pt x="325" y="0"/>
                    </a:lnTo>
                    <a:lnTo>
                      <a:pt x="273" y="43"/>
                    </a:lnTo>
                    <a:lnTo>
                      <a:pt x="199" y="109"/>
                    </a:lnTo>
                    <a:lnTo>
                      <a:pt x="136" y="185"/>
                    </a:lnTo>
                    <a:lnTo>
                      <a:pt x="94" y="261"/>
                    </a:lnTo>
                    <a:lnTo>
                      <a:pt x="63" y="326"/>
                    </a:lnTo>
                    <a:lnTo>
                      <a:pt x="31" y="402"/>
                    </a:lnTo>
                    <a:lnTo>
                      <a:pt x="21" y="457"/>
                    </a:lnTo>
                    <a:lnTo>
                      <a:pt x="0" y="522"/>
                    </a:lnTo>
                    <a:lnTo>
                      <a:pt x="31" y="468"/>
                    </a:lnTo>
                    <a:lnTo>
                      <a:pt x="63" y="424"/>
                    </a:lnTo>
                    <a:lnTo>
                      <a:pt x="73" y="402"/>
                    </a:lnTo>
                    <a:lnTo>
                      <a:pt x="126" y="370"/>
                    </a:lnTo>
                    <a:lnTo>
                      <a:pt x="199" y="337"/>
                    </a:lnTo>
                    <a:lnTo>
                      <a:pt x="231" y="326"/>
                    </a:lnTo>
                    <a:close/>
                  </a:path>
                </a:pathLst>
              </a:custGeom>
              <a:gradFill rotWithShape="0">
                <a:gsLst>
                  <a:gs pos="0">
                    <a:srgbClr val="FFFFFF">
                      <a:alpha val="100000"/>
                    </a:srgbClr>
                  </a:gs>
                  <a:gs pos="7001">
                    <a:srgbClr val="E6E6E6">
                      <a:alpha val="100000"/>
                    </a:srgbClr>
                  </a:gs>
                  <a:gs pos="32001">
                    <a:srgbClr val="7D8496">
                      <a:alpha val="100000"/>
                    </a:srgbClr>
                  </a:gs>
                  <a:gs pos="47000">
                    <a:srgbClr val="E6E6E6">
                      <a:alpha val="100000"/>
                    </a:srgbClr>
                  </a:gs>
                  <a:gs pos="85001">
                    <a:srgbClr val="7D8496">
                      <a:alpha val="100000"/>
                    </a:srgbClr>
                  </a:gs>
                  <a:gs pos="100000">
                    <a:srgbClr val="E6E6E6">
                      <a:alpha val="100000"/>
                    </a:srgbClr>
                  </a:gs>
                </a:gsLst>
                <a:lin ang="2700000" scaled="1"/>
              </a:gradFill>
              <a:ln w="0" cap="flat" cmpd="sng">
                <a:solidFill>
                  <a:srgbClr val="333333">
                    <a:alpha val="100000"/>
                  </a:srgbClr>
                </a:solidFill>
                <a:prstDash val="solid"/>
                <a:round/>
                <a:headEnd type="none" w="med" len="med"/>
                <a:tailEnd type="none" w="med" len="med"/>
              </a:ln>
            </p:spPr>
            <p:txBody>
              <a:bodyPr/>
              <a:lstStyle>
                <a:defPPr>
                  <a:defRPr lang="en-US"/>
                </a:defPPr>
                <a:lvl1pPr marL="0" lvl="0"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5pPr>
                <a:lvl6pPr marL="2286000" lvl="5"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6pPr>
                <a:lvl7pPr marL="2743200" lvl="6"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7pPr>
                <a:lvl8pPr marL="3200400" lvl="7"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8pPr>
                <a:lvl9pPr marL="3657600" lvl="8"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9pPr>
              </a:lstStyle>
              <a:p>
                <a:endParaRPr lang="en-US"/>
              </a:p>
            </p:txBody>
          </p:sp>
          <p:sp>
            <p:nvSpPr>
              <p:cNvPr id="1048969" name="Freeform 114"/>
              <p:cNvSpPr/>
              <p:nvPr/>
            </p:nvSpPr>
            <p:spPr>
              <a:xfrm>
                <a:off x="7213" y="7639"/>
                <a:ext cx="326" cy="519"/>
              </a:xfrm>
              <a:custGeom>
                <a:avLst/>
                <a:gdLst>
                  <a:gd name="txL" fmla="*/ 0 w 252"/>
                  <a:gd name="txT" fmla="*/ 0 h 402"/>
                  <a:gd name="txR" fmla="*/ 252 w 252"/>
                  <a:gd name="txB" fmla="*/ 402 h 402"/>
                </a:gdLst>
                <a:ahLst/>
                <a:cxnLst>
                  <a:cxn ang="0">
                    <a:pos x="2672909" y="0"/>
                  </a:cxn>
                  <a:cxn ang="0">
                    <a:pos x="2006377" y="856293"/>
                  </a:cxn>
                  <a:cxn ang="0">
                    <a:pos x="1781643" y="1499804"/>
                  </a:cxn>
                  <a:cxn ang="0">
                    <a:pos x="1665537" y="1936314"/>
                  </a:cxn>
                  <a:cxn ang="0">
                    <a:pos x="1224603" y="2576291"/>
                  </a:cxn>
                  <a:cxn ang="0">
                    <a:pos x="772883" y="2992254"/>
                  </a:cxn>
                  <a:cxn ang="0">
                    <a:pos x="668973" y="3217207"/>
                  </a:cxn>
                  <a:cxn ang="0">
                    <a:pos x="330898" y="3539304"/>
                  </a:cxn>
                  <a:cxn ang="0">
                    <a:pos x="0" y="3965249"/>
                  </a:cxn>
                </a:cxnLst>
                <a:rect l="txL" t="txT" r="txR" b="txB"/>
                <a:pathLst>
                  <a:path w="252" h="402">
                    <a:moveTo>
                      <a:pt x="252" y="0"/>
                    </a:moveTo>
                    <a:lnTo>
                      <a:pt x="189" y="87"/>
                    </a:lnTo>
                    <a:lnTo>
                      <a:pt x="168" y="152"/>
                    </a:lnTo>
                    <a:lnTo>
                      <a:pt x="157" y="196"/>
                    </a:lnTo>
                    <a:lnTo>
                      <a:pt x="115" y="261"/>
                    </a:lnTo>
                    <a:lnTo>
                      <a:pt x="73" y="304"/>
                    </a:lnTo>
                    <a:lnTo>
                      <a:pt x="63" y="326"/>
                    </a:lnTo>
                    <a:lnTo>
                      <a:pt x="31" y="359"/>
                    </a:lnTo>
                    <a:lnTo>
                      <a:pt x="0" y="402"/>
                    </a:lnTo>
                  </a:path>
                </a:pathLst>
              </a:custGeom>
              <a:gradFill rotWithShape="0">
                <a:gsLst>
                  <a:gs pos="0">
                    <a:srgbClr val="FFFFFF">
                      <a:alpha val="100000"/>
                    </a:srgbClr>
                  </a:gs>
                  <a:gs pos="7001">
                    <a:srgbClr val="E6E6E6">
                      <a:alpha val="100000"/>
                    </a:srgbClr>
                  </a:gs>
                  <a:gs pos="32001">
                    <a:srgbClr val="7D8496">
                      <a:alpha val="100000"/>
                    </a:srgbClr>
                  </a:gs>
                  <a:gs pos="47000">
                    <a:srgbClr val="E6E6E6">
                      <a:alpha val="100000"/>
                    </a:srgbClr>
                  </a:gs>
                  <a:gs pos="85001">
                    <a:srgbClr val="7D8496">
                      <a:alpha val="100000"/>
                    </a:srgbClr>
                  </a:gs>
                  <a:gs pos="100000">
                    <a:srgbClr val="E6E6E6">
                      <a:alpha val="100000"/>
                    </a:srgbClr>
                  </a:gs>
                </a:gsLst>
                <a:lin ang="2700000" scaled="1"/>
              </a:gradFill>
              <a:ln w="0" cap="flat" cmpd="sng">
                <a:solidFill>
                  <a:srgbClr val="333333">
                    <a:alpha val="100000"/>
                  </a:srgbClr>
                </a:solidFill>
                <a:prstDash val="solid"/>
                <a:round/>
                <a:headEnd type="none" w="med" len="med"/>
                <a:tailEnd type="none" w="med" len="med"/>
              </a:ln>
            </p:spPr>
            <p:txBody>
              <a:bodyPr/>
              <a:lstStyle>
                <a:defPPr>
                  <a:defRPr lang="en-US"/>
                </a:defPPr>
                <a:lvl1pPr marL="0" lvl="0"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5pPr>
                <a:lvl6pPr marL="2286000" lvl="5"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6pPr>
                <a:lvl7pPr marL="2743200" lvl="6"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7pPr>
                <a:lvl8pPr marL="3200400" lvl="7"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8pPr>
                <a:lvl9pPr marL="3657600" lvl="8"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9pPr>
              </a:lstStyle>
              <a:p>
                <a:endParaRPr lang="en-US"/>
              </a:p>
            </p:txBody>
          </p:sp>
          <p:sp>
            <p:nvSpPr>
              <p:cNvPr id="1048970" name="Freeform 115"/>
              <p:cNvSpPr/>
              <p:nvPr/>
            </p:nvSpPr>
            <p:spPr>
              <a:xfrm>
                <a:off x="6995" y="7738"/>
                <a:ext cx="191" cy="617"/>
              </a:xfrm>
              <a:custGeom>
                <a:avLst/>
                <a:gdLst>
                  <a:gd name="txL" fmla="*/ 0 w 147"/>
                  <a:gd name="txT" fmla="*/ 0 h 479"/>
                  <a:gd name="txR" fmla="*/ 147 w 147"/>
                  <a:gd name="txB" fmla="*/ 479 h 479"/>
                </a:gdLst>
                <a:ahLst/>
                <a:cxnLst>
                  <a:cxn ang="0">
                    <a:pos x="1819183" y="2567516"/>
                  </a:cxn>
                  <a:cxn ang="0">
                    <a:pos x="1819183" y="2072837"/>
                  </a:cxn>
                  <a:cxn ang="0">
                    <a:pos x="1566846" y="1281130"/>
                  </a:cxn>
                  <a:cxn ang="0">
                    <a:pos x="786277" y="491218"/>
                  </a:cxn>
                  <a:cxn ang="0">
                    <a:pos x="523612" y="300390"/>
                  </a:cxn>
                  <a:cxn ang="0">
                    <a:pos x="0" y="0"/>
                  </a:cxn>
                  <a:cxn ang="0">
                    <a:pos x="250619" y="593754"/>
                  </a:cxn>
                  <a:cxn ang="0">
                    <a:pos x="643539" y="1281130"/>
                  </a:cxn>
                  <a:cxn ang="0">
                    <a:pos x="904048" y="1783009"/>
                  </a:cxn>
                  <a:cxn ang="0">
                    <a:pos x="1042460" y="2072837"/>
                  </a:cxn>
                  <a:cxn ang="0">
                    <a:pos x="1300224" y="3256248"/>
                  </a:cxn>
                  <a:cxn ang="0">
                    <a:pos x="1300224" y="4043663"/>
                  </a:cxn>
                  <a:cxn ang="0">
                    <a:pos x="1173179" y="4349969"/>
                  </a:cxn>
                  <a:cxn ang="0">
                    <a:pos x="1423678" y="3746248"/>
                  </a:cxn>
                  <a:cxn ang="0">
                    <a:pos x="1566846" y="3361533"/>
                  </a:cxn>
                  <a:cxn ang="0">
                    <a:pos x="1689407" y="2771121"/>
                  </a:cxn>
                  <a:cxn ang="0">
                    <a:pos x="1819183" y="2567516"/>
                  </a:cxn>
                </a:cxnLst>
                <a:rect l="txL" t="txT" r="txR" b="txB"/>
                <a:pathLst>
                  <a:path w="147" h="479">
                    <a:moveTo>
                      <a:pt x="147" y="283"/>
                    </a:moveTo>
                    <a:lnTo>
                      <a:pt x="147" y="228"/>
                    </a:lnTo>
                    <a:lnTo>
                      <a:pt x="126" y="141"/>
                    </a:lnTo>
                    <a:lnTo>
                      <a:pt x="63" y="54"/>
                    </a:lnTo>
                    <a:lnTo>
                      <a:pt x="42" y="33"/>
                    </a:lnTo>
                    <a:lnTo>
                      <a:pt x="0" y="0"/>
                    </a:lnTo>
                    <a:lnTo>
                      <a:pt x="21" y="65"/>
                    </a:lnTo>
                    <a:lnTo>
                      <a:pt x="52" y="141"/>
                    </a:lnTo>
                    <a:lnTo>
                      <a:pt x="73" y="196"/>
                    </a:lnTo>
                    <a:lnTo>
                      <a:pt x="84" y="228"/>
                    </a:lnTo>
                    <a:lnTo>
                      <a:pt x="105" y="359"/>
                    </a:lnTo>
                    <a:lnTo>
                      <a:pt x="105" y="446"/>
                    </a:lnTo>
                    <a:lnTo>
                      <a:pt x="94" y="479"/>
                    </a:lnTo>
                    <a:lnTo>
                      <a:pt x="115" y="413"/>
                    </a:lnTo>
                    <a:lnTo>
                      <a:pt x="126" y="370"/>
                    </a:lnTo>
                    <a:lnTo>
                      <a:pt x="136" y="305"/>
                    </a:lnTo>
                    <a:lnTo>
                      <a:pt x="147" y="283"/>
                    </a:lnTo>
                    <a:close/>
                  </a:path>
                </a:pathLst>
              </a:custGeom>
              <a:gradFill rotWithShape="0">
                <a:gsLst>
                  <a:gs pos="0">
                    <a:srgbClr val="FFFFFF">
                      <a:alpha val="100000"/>
                    </a:srgbClr>
                  </a:gs>
                  <a:gs pos="7001">
                    <a:srgbClr val="E6E6E6">
                      <a:alpha val="100000"/>
                    </a:srgbClr>
                  </a:gs>
                  <a:gs pos="32001">
                    <a:srgbClr val="7D8496">
                      <a:alpha val="100000"/>
                    </a:srgbClr>
                  </a:gs>
                  <a:gs pos="47000">
                    <a:srgbClr val="E6E6E6">
                      <a:alpha val="100000"/>
                    </a:srgbClr>
                  </a:gs>
                  <a:gs pos="85001">
                    <a:srgbClr val="7D8496">
                      <a:alpha val="100000"/>
                    </a:srgbClr>
                  </a:gs>
                  <a:gs pos="100000">
                    <a:srgbClr val="E6E6E6">
                      <a:alpha val="100000"/>
                    </a:srgbClr>
                  </a:gs>
                </a:gsLst>
                <a:lin ang="2700000" scaled="1"/>
              </a:gradFill>
              <a:ln w="0" cap="flat" cmpd="sng">
                <a:solidFill>
                  <a:srgbClr val="333333">
                    <a:alpha val="100000"/>
                  </a:srgbClr>
                </a:solidFill>
                <a:prstDash val="solid"/>
                <a:round/>
                <a:headEnd type="none" w="med" len="med"/>
                <a:tailEnd type="none" w="med" len="med"/>
              </a:ln>
            </p:spPr>
            <p:txBody>
              <a:bodyPr/>
              <a:lstStyle>
                <a:defPPr>
                  <a:defRPr lang="en-US"/>
                </a:defPPr>
                <a:lvl1pPr marL="0" lvl="0"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5pPr>
                <a:lvl6pPr marL="2286000" lvl="5"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6pPr>
                <a:lvl7pPr marL="2743200" lvl="6"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7pPr>
                <a:lvl8pPr marL="3200400" lvl="7"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8pPr>
                <a:lvl9pPr marL="3657600" lvl="8"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9pPr>
              </a:lstStyle>
              <a:p>
                <a:endParaRPr lang="en-US"/>
              </a:p>
            </p:txBody>
          </p:sp>
          <p:sp>
            <p:nvSpPr>
              <p:cNvPr id="1048971" name="Freeform 116"/>
              <p:cNvSpPr/>
              <p:nvPr/>
            </p:nvSpPr>
            <p:spPr>
              <a:xfrm>
                <a:off x="6978" y="7459"/>
                <a:ext cx="247" cy="645"/>
              </a:xfrm>
              <a:custGeom>
                <a:avLst/>
                <a:gdLst>
                  <a:gd name="txL" fmla="*/ 0 w 189"/>
                  <a:gd name="txT" fmla="*/ 0 h 501"/>
                  <a:gd name="txR" fmla="*/ 189 w 189"/>
                  <a:gd name="txB" fmla="*/ 501 h 501"/>
                </a:gdLst>
                <a:ahLst/>
                <a:cxnLst>
                  <a:cxn ang="0">
                    <a:pos x="493307" y="2137446"/>
                  </a:cxn>
                  <a:cxn ang="0">
                    <a:pos x="312357" y="1646334"/>
                  </a:cxn>
                  <a:cxn ang="0">
                    <a:pos x="167333" y="1063118"/>
                  </a:cxn>
                  <a:cxn ang="0">
                    <a:pos x="167333" y="677066"/>
                  </a:cxn>
                  <a:cxn ang="0">
                    <a:pos x="0" y="191435"/>
                  </a:cxn>
                  <a:cxn ang="0">
                    <a:pos x="0" y="0"/>
                  </a:cxn>
                  <a:cxn ang="0">
                    <a:pos x="312357" y="191435"/>
                  </a:cxn>
                  <a:cxn ang="0">
                    <a:pos x="808444" y="393386"/>
                  </a:cxn>
                  <a:cxn ang="0">
                    <a:pos x="1933425" y="1063118"/>
                  </a:cxn>
                  <a:cxn ang="0">
                    <a:pos x="2248961" y="1464477"/>
                  </a:cxn>
                  <a:cxn ang="0">
                    <a:pos x="2571906" y="1646334"/>
                  </a:cxn>
                  <a:cxn ang="0">
                    <a:pos x="2740658" y="1836934"/>
                  </a:cxn>
                  <a:cxn ang="0">
                    <a:pos x="2571906" y="2427318"/>
                  </a:cxn>
                  <a:cxn ang="0">
                    <a:pos x="2740658" y="3009978"/>
                  </a:cxn>
                  <a:cxn ang="0">
                    <a:pos x="2891311" y="3497933"/>
                  </a:cxn>
                  <a:cxn ang="0">
                    <a:pos x="2891311" y="3882680"/>
                  </a:cxn>
                  <a:cxn ang="0">
                    <a:pos x="2410866" y="4462343"/>
                  </a:cxn>
                  <a:cxn ang="0">
                    <a:pos x="2410866" y="4072051"/>
                  </a:cxn>
                  <a:cxn ang="0">
                    <a:pos x="2248961" y="3296123"/>
                  </a:cxn>
                  <a:cxn ang="0">
                    <a:pos x="1604666" y="2915889"/>
                  </a:cxn>
                  <a:cxn ang="0">
                    <a:pos x="1288773" y="2525425"/>
                  </a:cxn>
                  <a:cxn ang="0">
                    <a:pos x="808444" y="2237708"/>
                  </a:cxn>
                  <a:cxn ang="0">
                    <a:pos x="493307" y="2137446"/>
                  </a:cxn>
                </a:cxnLst>
                <a:rect l="txL" t="txT" r="txR" b="txB"/>
                <a:pathLst>
                  <a:path w="189" h="501">
                    <a:moveTo>
                      <a:pt x="32" y="240"/>
                    </a:moveTo>
                    <a:lnTo>
                      <a:pt x="21" y="185"/>
                    </a:lnTo>
                    <a:lnTo>
                      <a:pt x="11" y="120"/>
                    </a:lnTo>
                    <a:lnTo>
                      <a:pt x="11" y="76"/>
                    </a:lnTo>
                    <a:lnTo>
                      <a:pt x="0" y="22"/>
                    </a:lnTo>
                    <a:lnTo>
                      <a:pt x="0" y="0"/>
                    </a:lnTo>
                    <a:lnTo>
                      <a:pt x="21" y="22"/>
                    </a:lnTo>
                    <a:lnTo>
                      <a:pt x="53" y="44"/>
                    </a:lnTo>
                    <a:lnTo>
                      <a:pt x="126" y="120"/>
                    </a:lnTo>
                    <a:lnTo>
                      <a:pt x="147" y="164"/>
                    </a:lnTo>
                    <a:lnTo>
                      <a:pt x="168" y="185"/>
                    </a:lnTo>
                    <a:lnTo>
                      <a:pt x="179" y="207"/>
                    </a:lnTo>
                    <a:lnTo>
                      <a:pt x="168" y="272"/>
                    </a:lnTo>
                    <a:lnTo>
                      <a:pt x="179" y="338"/>
                    </a:lnTo>
                    <a:lnTo>
                      <a:pt x="189" y="392"/>
                    </a:lnTo>
                    <a:lnTo>
                      <a:pt x="189" y="436"/>
                    </a:lnTo>
                    <a:lnTo>
                      <a:pt x="158" y="501"/>
                    </a:lnTo>
                    <a:lnTo>
                      <a:pt x="158" y="457"/>
                    </a:lnTo>
                    <a:lnTo>
                      <a:pt x="147" y="370"/>
                    </a:lnTo>
                    <a:lnTo>
                      <a:pt x="105" y="327"/>
                    </a:lnTo>
                    <a:lnTo>
                      <a:pt x="84" y="283"/>
                    </a:lnTo>
                    <a:lnTo>
                      <a:pt x="53" y="251"/>
                    </a:lnTo>
                    <a:lnTo>
                      <a:pt x="32" y="240"/>
                    </a:lnTo>
                    <a:close/>
                  </a:path>
                </a:pathLst>
              </a:custGeom>
              <a:gradFill rotWithShape="0">
                <a:gsLst>
                  <a:gs pos="0">
                    <a:srgbClr val="FFFFFF">
                      <a:alpha val="100000"/>
                    </a:srgbClr>
                  </a:gs>
                  <a:gs pos="7001">
                    <a:srgbClr val="E6E6E6">
                      <a:alpha val="100000"/>
                    </a:srgbClr>
                  </a:gs>
                  <a:gs pos="32001">
                    <a:srgbClr val="7D8496">
                      <a:alpha val="100000"/>
                    </a:srgbClr>
                  </a:gs>
                  <a:gs pos="47000">
                    <a:srgbClr val="E6E6E6">
                      <a:alpha val="100000"/>
                    </a:srgbClr>
                  </a:gs>
                  <a:gs pos="85001">
                    <a:srgbClr val="7D8496">
                      <a:alpha val="100000"/>
                    </a:srgbClr>
                  </a:gs>
                  <a:gs pos="100000">
                    <a:srgbClr val="E6E6E6">
                      <a:alpha val="100000"/>
                    </a:srgbClr>
                  </a:gs>
                </a:gsLst>
                <a:lin ang="2700000" scaled="1"/>
              </a:gradFill>
              <a:ln w="0" cap="flat" cmpd="sng">
                <a:solidFill>
                  <a:srgbClr val="333333">
                    <a:alpha val="100000"/>
                  </a:srgbClr>
                </a:solidFill>
                <a:prstDash val="solid"/>
                <a:round/>
                <a:headEnd type="none" w="med" len="med"/>
                <a:tailEnd type="none" w="med" len="med"/>
              </a:ln>
            </p:spPr>
            <p:txBody>
              <a:bodyPr/>
              <a:lstStyle>
                <a:defPPr>
                  <a:defRPr lang="en-US"/>
                </a:defPPr>
                <a:lvl1pPr marL="0" lvl="0"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5pPr>
                <a:lvl6pPr marL="2286000" lvl="5"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6pPr>
                <a:lvl7pPr marL="2743200" lvl="6"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7pPr>
                <a:lvl8pPr marL="3200400" lvl="7"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8pPr>
                <a:lvl9pPr marL="3657600" lvl="8"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9pPr>
              </a:lstStyle>
              <a:p>
                <a:endParaRPr lang="en-US"/>
              </a:p>
            </p:txBody>
          </p:sp>
          <p:sp>
            <p:nvSpPr>
              <p:cNvPr id="1048972" name="Freeform 117"/>
              <p:cNvSpPr/>
              <p:nvPr/>
            </p:nvSpPr>
            <p:spPr>
              <a:xfrm>
                <a:off x="6995" y="7459"/>
                <a:ext cx="219" cy="574"/>
              </a:xfrm>
              <a:custGeom>
                <a:avLst/>
                <a:gdLst>
                  <a:gd name="txL" fmla="*/ 0 w 168"/>
                  <a:gd name="txT" fmla="*/ 0 h 446"/>
                  <a:gd name="txR" fmla="*/ 168 w 168"/>
                  <a:gd name="txB" fmla="*/ 446 h 446"/>
                </a:gdLst>
                <a:ahLst/>
                <a:cxnLst>
                  <a:cxn ang="0">
                    <a:pos x="0" y="0"/>
                  </a:cxn>
                  <a:cxn ang="0">
                    <a:pos x="142611" y="389786"/>
                  </a:cxn>
                  <a:cxn ang="0">
                    <a:pos x="430816" y="667650"/>
                  </a:cxn>
                  <a:cxn ang="0">
                    <a:pos x="1019703" y="1444115"/>
                  </a:cxn>
                  <a:cxn ang="0">
                    <a:pos x="1317224" y="1722344"/>
                  </a:cxn>
                  <a:cxn ang="0">
                    <a:pos x="1603747" y="2114612"/>
                  </a:cxn>
                  <a:cxn ang="0">
                    <a:pos x="1603747" y="2296255"/>
                  </a:cxn>
                  <a:cxn ang="0">
                    <a:pos x="1759612" y="2692048"/>
                  </a:cxn>
                  <a:cxn ang="0">
                    <a:pos x="2194793" y="3553465"/>
                  </a:cxn>
                  <a:cxn ang="0">
                    <a:pos x="2343383" y="3742844"/>
                  </a:cxn>
                  <a:cxn ang="0">
                    <a:pos x="2343383" y="3928335"/>
                  </a:cxn>
                </a:cxnLst>
                <a:rect l="txL" t="txT" r="txR" b="txB"/>
                <a:pathLst>
                  <a:path w="168" h="446">
                    <a:moveTo>
                      <a:pt x="0" y="0"/>
                    </a:moveTo>
                    <a:lnTo>
                      <a:pt x="10" y="44"/>
                    </a:lnTo>
                    <a:lnTo>
                      <a:pt x="31" y="76"/>
                    </a:lnTo>
                    <a:lnTo>
                      <a:pt x="73" y="164"/>
                    </a:lnTo>
                    <a:lnTo>
                      <a:pt x="94" y="196"/>
                    </a:lnTo>
                    <a:lnTo>
                      <a:pt x="115" y="240"/>
                    </a:lnTo>
                    <a:lnTo>
                      <a:pt x="115" y="261"/>
                    </a:lnTo>
                    <a:lnTo>
                      <a:pt x="126" y="305"/>
                    </a:lnTo>
                    <a:lnTo>
                      <a:pt x="157" y="403"/>
                    </a:lnTo>
                    <a:lnTo>
                      <a:pt x="168" y="425"/>
                    </a:lnTo>
                    <a:lnTo>
                      <a:pt x="168" y="446"/>
                    </a:lnTo>
                  </a:path>
                </a:pathLst>
              </a:custGeom>
              <a:gradFill rotWithShape="0">
                <a:gsLst>
                  <a:gs pos="0">
                    <a:srgbClr val="FFFFFF">
                      <a:alpha val="100000"/>
                    </a:srgbClr>
                  </a:gs>
                  <a:gs pos="7001">
                    <a:srgbClr val="E6E6E6">
                      <a:alpha val="100000"/>
                    </a:srgbClr>
                  </a:gs>
                  <a:gs pos="32001">
                    <a:srgbClr val="7D8496">
                      <a:alpha val="100000"/>
                    </a:srgbClr>
                  </a:gs>
                  <a:gs pos="47000">
                    <a:srgbClr val="E6E6E6">
                      <a:alpha val="100000"/>
                    </a:srgbClr>
                  </a:gs>
                  <a:gs pos="85001">
                    <a:srgbClr val="7D8496">
                      <a:alpha val="100000"/>
                    </a:srgbClr>
                  </a:gs>
                  <a:gs pos="100000">
                    <a:srgbClr val="E6E6E6">
                      <a:alpha val="100000"/>
                    </a:srgbClr>
                  </a:gs>
                </a:gsLst>
                <a:lin ang="2700000" scaled="1"/>
              </a:gradFill>
              <a:ln w="0" cap="flat" cmpd="sng">
                <a:solidFill>
                  <a:srgbClr val="333333">
                    <a:alpha val="100000"/>
                  </a:srgbClr>
                </a:solidFill>
                <a:prstDash val="solid"/>
                <a:round/>
                <a:headEnd type="none" w="med" len="med"/>
                <a:tailEnd type="none" w="med" len="med"/>
              </a:ln>
            </p:spPr>
            <p:txBody>
              <a:bodyPr/>
              <a:lstStyle>
                <a:defPPr>
                  <a:defRPr lang="en-US"/>
                </a:defPPr>
                <a:lvl1pPr marL="0" lvl="0"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5pPr>
                <a:lvl6pPr marL="2286000" lvl="5"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6pPr>
                <a:lvl7pPr marL="2743200" lvl="6"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7pPr>
                <a:lvl8pPr marL="3200400" lvl="7"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8pPr>
                <a:lvl9pPr marL="3657600" lvl="8"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9pPr>
              </a:lstStyle>
              <a:p>
                <a:endParaRPr lang="en-US"/>
              </a:p>
            </p:txBody>
          </p:sp>
          <p:sp>
            <p:nvSpPr>
              <p:cNvPr id="1048973" name="Freeform 118"/>
              <p:cNvSpPr/>
              <p:nvPr/>
            </p:nvSpPr>
            <p:spPr>
              <a:xfrm>
                <a:off x="7191" y="7328"/>
                <a:ext cx="314" cy="710"/>
              </a:xfrm>
              <a:custGeom>
                <a:avLst/>
                <a:gdLst>
                  <a:gd name="txL" fmla="*/ 0 w 242"/>
                  <a:gd name="txT" fmla="*/ 0 h 555"/>
                  <a:gd name="txR" fmla="*/ 242 w 242"/>
                  <a:gd name="txB" fmla="*/ 555 h 555"/>
                </a:gdLst>
                <a:ahLst/>
                <a:cxnLst>
                  <a:cxn ang="0">
                    <a:pos x="2519635" y="2159105"/>
                  </a:cxn>
                  <a:cxn ang="0">
                    <a:pos x="2783618" y="1696161"/>
                  </a:cxn>
                  <a:cxn ang="0">
                    <a:pos x="2914321" y="1235610"/>
                  </a:cxn>
                  <a:cxn ang="0">
                    <a:pos x="2783618" y="764886"/>
                  </a:cxn>
                  <a:cxn ang="0">
                    <a:pos x="2661250" y="383451"/>
                  </a:cxn>
                  <a:cxn ang="0">
                    <a:pos x="2401856" y="0"/>
                  </a:cxn>
                  <a:cxn ang="0">
                    <a:pos x="1266636" y="694392"/>
                  </a:cxn>
                  <a:cxn ang="0">
                    <a:pos x="758956" y="1158799"/>
                  </a:cxn>
                  <a:cxn ang="0">
                    <a:pos x="392239" y="1384235"/>
                  </a:cxn>
                  <a:cxn ang="0">
                    <a:pos x="126639" y="1696161"/>
                  </a:cxn>
                  <a:cxn ang="0">
                    <a:pos x="126639" y="2466438"/>
                  </a:cxn>
                  <a:cxn ang="0">
                    <a:pos x="0" y="2926752"/>
                  </a:cxn>
                  <a:cxn ang="0">
                    <a:pos x="126639" y="3309351"/>
                  </a:cxn>
                  <a:cxn ang="0">
                    <a:pos x="251340" y="3628026"/>
                  </a:cxn>
                  <a:cxn ang="0">
                    <a:pos x="251340" y="3936122"/>
                  </a:cxn>
                  <a:cxn ang="0">
                    <a:pos x="639512" y="3551103"/>
                  </a:cxn>
                  <a:cxn ang="0">
                    <a:pos x="889153" y="3240270"/>
                  </a:cxn>
                  <a:cxn ang="0">
                    <a:pos x="1266636" y="2926752"/>
                  </a:cxn>
                  <a:cxn ang="0">
                    <a:pos x="1768997" y="2543741"/>
                  </a:cxn>
                  <a:cxn ang="0">
                    <a:pos x="2276580" y="2310563"/>
                  </a:cxn>
                  <a:cxn ang="0">
                    <a:pos x="2519635" y="2159105"/>
                  </a:cxn>
                </a:cxnLst>
                <a:rect l="txL" t="txT" r="txR" b="txB"/>
                <a:pathLst>
                  <a:path w="242" h="555">
                    <a:moveTo>
                      <a:pt x="210" y="304"/>
                    </a:moveTo>
                    <a:lnTo>
                      <a:pt x="231" y="239"/>
                    </a:lnTo>
                    <a:lnTo>
                      <a:pt x="242" y="174"/>
                    </a:lnTo>
                    <a:lnTo>
                      <a:pt x="231" y="108"/>
                    </a:lnTo>
                    <a:lnTo>
                      <a:pt x="221" y="54"/>
                    </a:lnTo>
                    <a:lnTo>
                      <a:pt x="200" y="0"/>
                    </a:lnTo>
                    <a:lnTo>
                      <a:pt x="105" y="98"/>
                    </a:lnTo>
                    <a:lnTo>
                      <a:pt x="63" y="163"/>
                    </a:lnTo>
                    <a:lnTo>
                      <a:pt x="32" y="195"/>
                    </a:lnTo>
                    <a:lnTo>
                      <a:pt x="11" y="239"/>
                    </a:lnTo>
                    <a:lnTo>
                      <a:pt x="11" y="348"/>
                    </a:lnTo>
                    <a:lnTo>
                      <a:pt x="0" y="413"/>
                    </a:lnTo>
                    <a:lnTo>
                      <a:pt x="11" y="467"/>
                    </a:lnTo>
                    <a:lnTo>
                      <a:pt x="21" y="511"/>
                    </a:lnTo>
                    <a:lnTo>
                      <a:pt x="21" y="555"/>
                    </a:lnTo>
                    <a:lnTo>
                      <a:pt x="53" y="500"/>
                    </a:lnTo>
                    <a:lnTo>
                      <a:pt x="74" y="457"/>
                    </a:lnTo>
                    <a:lnTo>
                      <a:pt x="105" y="413"/>
                    </a:lnTo>
                    <a:lnTo>
                      <a:pt x="147" y="359"/>
                    </a:lnTo>
                    <a:lnTo>
                      <a:pt x="189" y="326"/>
                    </a:lnTo>
                    <a:lnTo>
                      <a:pt x="210" y="304"/>
                    </a:lnTo>
                    <a:close/>
                  </a:path>
                </a:pathLst>
              </a:custGeom>
              <a:gradFill rotWithShape="0">
                <a:gsLst>
                  <a:gs pos="0">
                    <a:srgbClr val="FFFFFF">
                      <a:alpha val="100000"/>
                    </a:srgbClr>
                  </a:gs>
                  <a:gs pos="7001">
                    <a:srgbClr val="E6E6E6">
                      <a:alpha val="100000"/>
                    </a:srgbClr>
                  </a:gs>
                  <a:gs pos="32001">
                    <a:srgbClr val="7D8496">
                      <a:alpha val="100000"/>
                    </a:srgbClr>
                  </a:gs>
                  <a:gs pos="47000">
                    <a:srgbClr val="E6E6E6">
                      <a:alpha val="100000"/>
                    </a:srgbClr>
                  </a:gs>
                  <a:gs pos="85001">
                    <a:srgbClr val="7D8496">
                      <a:alpha val="100000"/>
                    </a:srgbClr>
                  </a:gs>
                  <a:gs pos="100000">
                    <a:srgbClr val="E6E6E6">
                      <a:alpha val="100000"/>
                    </a:srgbClr>
                  </a:gs>
                </a:gsLst>
                <a:lin ang="2700000" scaled="1"/>
              </a:gradFill>
              <a:ln w="0" cap="flat" cmpd="sng">
                <a:solidFill>
                  <a:srgbClr val="333333">
                    <a:alpha val="100000"/>
                  </a:srgbClr>
                </a:solidFill>
                <a:prstDash val="solid"/>
                <a:round/>
                <a:headEnd type="none" w="med" len="med"/>
                <a:tailEnd type="none" w="med" len="med"/>
              </a:ln>
            </p:spPr>
            <p:txBody>
              <a:bodyPr/>
              <a:lstStyle>
                <a:defPPr>
                  <a:defRPr lang="en-US"/>
                </a:defPPr>
                <a:lvl1pPr marL="0" lvl="0"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5pPr>
                <a:lvl6pPr marL="2286000" lvl="5"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6pPr>
                <a:lvl7pPr marL="2743200" lvl="6"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7pPr>
                <a:lvl8pPr marL="3200400" lvl="7"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8pPr>
                <a:lvl9pPr marL="3657600" lvl="8"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9pPr>
              </a:lstStyle>
              <a:p>
                <a:endParaRPr lang="en-US"/>
              </a:p>
            </p:txBody>
          </p:sp>
          <p:sp>
            <p:nvSpPr>
              <p:cNvPr id="1048974" name="Freeform 119"/>
              <p:cNvSpPr/>
              <p:nvPr/>
            </p:nvSpPr>
            <p:spPr>
              <a:xfrm>
                <a:off x="7281" y="7333"/>
                <a:ext cx="174" cy="590"/>
              </a:xfrm>
              <a:custGeom>
                <a:avLst/>
                <a:gdLst>
                  <a:gd name="txL" fmla="*/ 0 w 137"/>
                  <a:gd name="txT" fmla="*/ 0 h 457"/>
                  <a:gd name="txR" fmla="*/ 137 w 137"/>
                  <a:gd name="txB" fmla="*/ 457 h 457"/>
                </a:gdLst>
                <a:ahLst/>
                <a:cxnLst>
                  <a:cxn ang="0">
                    <a:pos x="748495" y="0"/>
                  </a:cxn>
                  <a:cxn ang="0">
                    <a:pos x="748495" y="440451"/>
                  </a:cxn>
                  <a:cxn ang="0">
                    <a:pos x="636007" y="1074546"/>
                  </a:cxn>
                  <a:cxn ang="0">
                    <a:pos x="521060" y="1513282"/>
                  </a:cxn>
                  <a:cxn ang="0">
                    <a:pos x="348147" y="2473919"/>
                  </a:cxn>
                  <a:cxn ang="0">
                    <a:pos x="177392" y="3116186"/>
                  </a:cxn>
                  <a:cxn ang="0">
                    <a:pos x="61315" y="3965808"/>
                  </a:cxn>
                  <a:cxn ang="0">
                    <a:pos x="61315" y="4299605"/>
                  </a:cxn>
                  <a:cxn ang="0">
                    <a:pos x="0" y="4401927"/>
                  </a:cxn>
                  <a:cxn ang="0">
                    <a:pos x="0" y="4506275"/>
                  </a:cxn>
                </a:cxnLst>
                <a:rect l="txL" t="txT" r="txR" b="txB"/>
                <a:pathLst>
                  <a:path w="137" h="457">
                    <a:moveTo>
                      <a:pt x="137" y="0"/>
                    </a:moveTo>
                    <a:lnTo>
                      <a:pt x="137" y="44"/>
                    </a:lnTo>
                    <a:lnTo>
                      <a:pt x="116" y="109"/>
                    </a:lnTo>
                    <a:lnTo>
                      <a:pt x="95" y="153"/>
                    </a:lnTo>
                    <a:lnTo>
                      <a:pt x="63" y="251"/>
                    </a:lnTo>
                    <a:lnTo>
                      <a:pt x="32" y="316"/>
                    </a:lnTo>
                    <a:lnTo>
                      <a:pt x="11" y="403"/>
                    </a:lnTo>
                    <a:lnTo>
                      <a:pt x="11" y="436"/>
                    </a:lnTo>
                    <a:lnTo>
                      <a:pt x="0" y="446"/>
                    </a:lnTo>
                    <a:lnTo>
                      <a:pt x="0" y="457"/>
                    </a:lnTo>
                  </a:path>
                </a:pathLst>
              </a:custGeom>
              <a:gradFill rotWithShape="0">
                <a:gsLst>
                  <a:gs pos="0">
                    <a:srgbClr val="FFFFFF">
                      <a:alpha val="100000"/>
                    </a:srgbClr>
                  </a:gs>
                  <a:gs pos="7001">
                    <a:srgbClr val="E6E6E6">
                      <a:alpha val="100000"/>
                    </a:srgbClr>
                  </a:gs>
                  <a:gs pos="32001">
                    <a:srgbClr val="7D8496">
                      <a:alpha val="100000"/>
                    </a:srgbClr>
                  </a:gs>
                  <a:gs pos="47000">
                    <a:srgbClr val="E6E6E6">
                      <a:alpha val="100000"/>
                    </a:srgbClr>
                  </a:gs>
                  <a:gs pos="85001">
                    <a:srgbClr val="7D8496">
                      <a:alpha val="100000"/>
                    </a:srgbClr>
                  </a:gs>
                  <a:gs pos="100000">
                    <a:srgbClr val="E6E6E6">
                      <a:alpha val="100000"/>
                    </a:srgbClr>
                  </a:gs>
                </a:gsLst>
                <a:lin ang="2700000" scaled="1"/>
              </a:gradFill>
              <a:ln w="0" cap="flat" cmpd="sng">
                <a:solidFill>
                  <a:srgbClr val="333333">
                    <a:alpha val="100000"/>
                  </a:srgbClr>
                </a:solidFill>
                <a:prstDash val="solid"/>
                <a:round/>
                <a:headEnd type="none" w="med" len="med"/>
                <a:tailEnd type="none" w="med" len="med"/>
              </a:ln>
            </p:spPr>
            <p:txBody>
              <a:bodyPr/>
              <a:lstStyle>
                <a:defPPr>
                  <a:defRPr lang="en-US"/>
                </a:defPPr>
                <a:lvl1pPr marL="0" lvl="0"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5pPr>
                <a:lvl6pPr marL="2286000" lvl="5"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6pPr>
                <a:lvl7pPr marL="2743200" lvl="6"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7pPr>
                <a:lvl8pPr marL="3200400" lvl="7"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8pPr>
                <a:lvl9pPr marL="3657600" lvl="8"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9pPr>
              </a:lstStyle>
              <a:p>
                <a:endParaRPr lang="en-US"/>
              </a:p>
            </p:txBody>
          </p:sp>
          <p:sp>
            <p:nvSpPr>
              <p:cNvPr id="1048975" name="Freeform 120"/>
              <p:cNvSpPr/>
              <p:nvPr/>
            </p:nvSpPr>
            <p:spPr>
              <a:xfrm>
                <a:off x="7185" y="6973"/>
                <a:ext cx="219" cy="738"/>
              </a:xfrm>
              <a:custGeom>
                <a:avLst/>
                <a:gdLst>
                  <a:gd name="txL" fmla="*/ 0 w 168"/>
                  <a:gd name="txT" fmla="*/ 0 h 576"/>
                  <a:gd name="txR" fmla="*/ 168 w 168"/>
                  <a:gd name="txB" fmla="*/ 576 h 576"/>
                </a:gdLst>
                <a:ahLst/>
                <a:cxnLst>
                  <a:cxn ang="0">
                    <a:pos x="2343383" y="2366626"/>
                  </a:cxn>
                  <a:cxn ang="0">
                    <a:pos x="2343383" y="1951677"/>
                  </a:cxn>
                  <a:cxn ang="0">
                    <a:pos x="2194793" y="1622278"/>
                  </a:cxn>
                  <a:cxn ang="0">
                    <a:pos x="1895008" y="809885"/>
                  </a:cxn>
                  <a:cxn ang="0">
                    <a:pos x="1603747" y="484570"/>
                  </a:cxn>
                  <a:cxn ang="0">
                    <a:pos x="1317224" y="0"/>
                  </a:cxn>
                  <a:cxn ang="0">
                    <a:pos x="1019703" y="565247"/>
                  </a:cxn>
                  <a:cxn ang="0">
                    <a:pos x="594641" y="1221204"/>
                  </a:cxn>
                  <a:cxn ang="0">
                    <a:pos x="430816" y="1870938"/>
                  </a:cxn>
                  <a:cxn ang="0">
                    <a:pos x="291123" y="2609158"/>
                  </a:cxn>
                  <a:cxn ang="0">
                    <a:pos x="142611" y="3095330"/>
                  </a:cxn>
                  <a:cxn ang="0">
                    <a:pos x="0" y="3498169"/>
                  </a:cxn>
                  <a:cxn ang="0">
                    <a:pos x="291123" y="4319751"/>
                  </a:cxn>
                  <a:cxn ang="0">
                    <a:pos x="291123" y="3830448"/>
                  </a:cxn>
                  <a:cxn ang="0">
                    <a:pos x="1170611" y="3016478"/>
                  </a:cxn>
                  <a:cxn ang="0">
                    <a:pos x="1603747" y="2689367"/>
                  </a:cxn>
                  <a:cxn ang="0">
                    <a:pos x="2053490" y="2524598"/>
                  </a:cxn>
                  <a:cxn ang="0">
                    <a:pos x="2343383" y="2366626"/>
                  </a:cxn>
                </a:cxnLst>
                <a:rect l="txL" t="txT" r="txR" b="txB"/>
                <a:pathLst>
                  <a:path w="168" h="576">
                    <a:moveTo>
                      <a:pt x="168" y="315"/>
                    </a:moveTo>
                    <a:lnTo>
                      <a:pt x="168" y="261"/>
                    </a:lnTo>
                    <a:lnTo>
                      <a:pt x="157" y="217"/>
                    </a:lnTo>
                    <a:lnTo>
                      <a:pt x="136" y="108"/>
                    </a:lnTo>
                    <a:lnTo>
                      <a:pt x="115" y="65"/>
                    </a:lnTo>
                    <a:lnTo>
                      <a:pt x="94" y="0"/>
                    </a:lnTo>
                    <a:lnTo>
                      <a:pt x="73" y="76"/>
                    </a:lnTo>
                    <a:lnTo>
                      <a:pt x="42" y="163"/>
                    </a:lnTo>
                    <a:lnTo>
                      <a:pt x="31" y="250"/>
                    </a:lnTo>
                    <a:lnTo>
                      <a:pt x="21" y="348"/>
                    </a:lnTo>
                    <a:lnTo>
                      <a:pt x="10" y="413"/>
                    </a:lnTo>
                    <a:lnTo>
                      <a:pt x="0" y="467"/>
                    </a:lnTo>
                    <a:lnTo>
                      <a:pt x="21" y="576"/>
                    </a:lnTo>
                    <a:lnTo>
                      <a:pt x="21" y="511"/>
                    </a:lnTo>
                    <a:lnTo>
                      <a:pt x="84" y="402"/>
                    </a:lnTo>
                    <a:lnTo>
                      <a:pt x="115" y="359"/>
                    </a:lnTo>
                    <a:lnTo>
                      <a:pt x="147" y="337"/>
                    </a:lnTo>
                    <a:lnTo>
                      <a:pt x="168" y="315"/>
                    </a:lnTo>
                    <a:close/>
                  </a:path>
                </a:pathLst>
              </a:custGeom>
              <a:gradFill rotWithShape="0">
                <a:gsLst>
                  <a:gs pos="0">
                    <a:srgbClr val="FFFFFF">
                      <a:alpha val="100000"/>
                    </a:srgbClr>
                  </a:gs>
                  <a:gs pos="7001">
                    <a:srgbClr val="E6E6E6">
                      <a:alpha val="100000"/>
                    </a:srgbClr>
                  </a:gs>
                  <a:gs pos="32001">
                    <a:srgbClr val="7D8496">
                      <a:alpha val="100000"/>
                    </a:srgbClr>
                  </a:gs>
                  <a:gs pos="47000">
                    <a:srgbClr val="E6E6E6">
                      <a:alpha val="100000"/>
                    </a:srgbClr>
                  </a:gs>
                  <a:gs pos="85001">
                    <a:srgbClr val="7D8496">
                      <a:alpha val="100000"/>
                    </a:srgbClr>
                  </a:gs>
                  <a:gs pos="100000">
                    <a:srgbClr val="E6E6E6">
                      <a:alpha val="100000"/>
                    </a:srgbClr>
                  </a:gs>
                </a:gsLst>
                <a:lin ang="2700000" scaled="1"/>
              </a:gradFill>
              <a:ln w="0" cap="flat" cmpd="sng">
                <a:solidFill>
                  <a:srgbClr val="333333">
                    <a:alpha val="100000"/>
                  </a:srgbClr>
                </a:solidFill>
                <a:prstDash val="solid"/>
                <a:round/>
                <a:headEnd type="none" w="med" len="med"/>
                <a:tailEnd type="none" w="med" len="med"/>
              </a:ln>
            </p:spPr>
            <p:txBody>
              <a:bodyPr/>
              <a:lstStyle>
                <a:defPPr>
                  <a:defRPr lang="en-US"/>
                </a:defPPr>
                <a:lvl1pPr marL="0" lvl="0"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5pPr>
                <a:lvl6pPr marL="2286000" lvl="5"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6pPr>
                <a:lvl7pPr marL="2743200" lvl="6"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7pPr>
                <a:lvl8pPr marL="3200400" lvl="7"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8pPr>
                <a:lvl9pPr marL="3657600" lvl="8"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9pPr>
              </a:lstStyle>
              <a:p>
                <a:endParaRPr lang="en-US"/>
              </a:p>
            </p:txBody>
          </p:sp>
          <p:sp>
            <p:nvSpPr>
              <p:cNvPr id="1048976" name="Freeform 121"/>
              <p:cNvSpPr/>
              <p:nvPr/>
            </p:nvSpPr>
            <p:spPr>
              <a:xfrm>
                <a:off x="7292" y="7000"/>
                <a:ext cx="11" cy="475"/>
              </a:xfrm>
              <a:custGeom>
                <a:avLst/>
                <a:gdLst>
                  <a:gd name="txL" fmla="*/ 0 w 10"/>
                  <a:gd name="txT" fmla="*/ 0 h 370"/>
                  <a:gd name="txR" fmla="*/ 10 w 10"/>
                  <a:gd name="txB" fmla="*/ 370 h 370"/>
                </a:gdLst>
                <a:ahLst/>
                <a:cxnLst>
                  <a:cxn ang="0">
                    <a:pos x="288" y="0"/>
                  </a:cxn>
                  <a:cxn ang="0">
                    <a:pos x="288" y="1495200"/>
                  </a:cxn>
                  <a:cxn ang="0">
                    <a:pos x="0" y="1755233"/>
                  </a:cxn>
                  <a:cxn ang="0">
                    <a:pos x="0" y="2976373"/>
                  </a:cxn>
                </a:cxnLst>
                <a:rect l="txL" t="txT" r="txR" b="txB"/>
                <a:pathLst>
                  <a:path w="10" h="370">
                    <a:moveTo>
                      <a:pt x="10" y="0"/>
                    </a:moveTo>
                    <a:lnTo>
                      <a:pt x="10" y="185"/>
                    </a:lnTo>
                    <a:lnTo>
                      <a:pt x="0" y="218"/>
                    </a:lnTo>
                    <a:lnTo>
                      <a:pt x="0" y="370"/>
                    </a:lnTo>
                  </a:path>
                </a:pathLst>
              </a:custGeom>
              <a:gradFill rotWithShape="0">
                <a:gsLst>
                  <a:gs pos="0">
                    <a:srgbClr val="FFFFFF">
                      <a:alpha val="100000"/>
                    </a:srgbClr>
                  </a:gs>
                  <a:gs pos="7001">
                    <a:srgbClr val="E6E6E6">
                      <a:alpha val="100000"/>
                    </a:srgbClr>
                  </a:gs>
                  <a:gs pos="32001">
                    <a:srgbClr val="7D8496">
                      <a:alpha val="100000"/>
                    </a:srgbClr>
                  </a:gs>
                  <a:gs pos="47000">
                    <a:srgbClr val="E6E6E6">
                      <a:alpha val="100000"/>
                    </a:srgbClr>
                  </a:gs>
                  <a:gs pos="85001">
                    <a:srgbClr val="7D8496">
                      <a:alpha val="100000"/>
                    </a:srgbClr>
                  </a:gs>
                  <a:gs pos="100000">
                    <a:srgbClr val="E6E6E6">
                      <a:alpha val="100000"/>
                    </a:srgbClr>
                  </a:gs>
                </a:gsLst>
                <a:lin ang="2700000" scaled="1"/>
              </a:gradFill>
              <a:ln w="0" cap="flat" cmpd="sng">
                <a:solidFill>
                  <a:srgbClr val="333333">
                    <a:alpha val="100000"/>
                  </a:srgbClr>
                </a:solidFill>
                <a:prstDash val="solid"/>
                <a:round/>
                <a:headEnd type="none" w="med" len="med"/>
                <a:tailEnd type="none" w="med" len="med"/>
              </a:ln>
            </p:spPr>
            <p:txBody>
              <a:bodyPr/>
              <a:lstStyle>
                <a:defPPr>
                  <a:defRPr lang="en-US"/>
                </a:defPPr>
                <a:lvl1pPr marL="0" lvl="0"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5pPr>
                <a:lvl6pPr marL="2286000" lvl="5"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6pPr>
                <a:lvl7pPr marL="2743200" lvl="6"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7pPr>
                <a:lvl8pPr marL="3200400" lvl="7"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8pPr>
                <a:lvl9pPr marL="3657600" lvl="8"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9pPr>
              </a:lstStyle>
              <a:p>
                <a:endParaRPr lang="en-US"/>
              </a:p>
            </p:txBody>
          </p:sp>
          <p:sp>
            <p:nvSpPr>
              <p:cNvPr id="1048977" name="Freeform 122"/>
              <p:cNvSpPr/>
              <p:nvPr/>
            </p:nvSpPr>
            <p:spPr>
              <a:xfrm>
                <a:off x="7062" y="6705"/>
                <a:ext cx="219" cy="617"/>
              </a:xfrm>
              <a:custGeom>
                <a:avLst/>
                <a:gdLst>
                  <a:gd name="txL" fmla="*/ 0 w 168"/>
                  <a:gd name="txT" fmla="*/ 0 h 479"/>
                  <a:gd name="txR" fmla="*/ 168 w 168"/>
                  <a:gd name="txB" fmla="*/ 479 h 479"/>
                </a:gdLst>
                <a:ahLst/>
                <a:cxnLst>
                  <a:cxn ang="0">
                    <a:pos x="2343383" y="2567516"/>
                  </a:cxn>
                  <a:cxn ang="0">
                    <a:pos x="2212964" y="1976078"/>
                  </a:cxn>
                  <a:cxn ang="0">
                    <a:pos x="1759612" y="1178609"/>
                  </a:cxn>
                  <a:cxn ang="0">
                    <a:pos x="1329256" y="785740"/>
                  </a:cxn>
                  <a:cxn ang="0">
                    <a:pos x="1022755" y="386932"/>
                  </a:cxn>
                  <a:cxn ang="0">
                    <a:pos x="456163" y="0"/>
                  </a:cxn>
                  <a:cxn ang="0">
                    <a:pos x="291123" y="491218"/>
                  </a:cxn>
                  <a:cxn ang="0">
                    <a:pos x="143654" y="1178609"/>
                  </a:cxn>
                  <a:cxn ang="0">
                    <a:pos x="0" y="1679299"/>
                  </a:cxn>
                  <a:cxn ang="0">
                    <a:pos x="0" y="2464469"/>
                  </a:cxn>
                  <a:cxn ang="0">
                    <a:pos x="594641" y="2862367"/>
                  </a:cxn>
                  <a:cxn ang="0">
                    <a:pos x="1468073" y="3850085"/>
                  </a:cxn>
                  <a:cxn ang="0">
                    <a:pos x="1759612" y="4349969"/>
                  </a:cxn>
                  <a:cxn ang="0">
                    <a:pos x="1759612" y="3746248"/>
                  </a:cxn>
                  <a:cxn ang="0">
                    <a:pos x="2053490" y="3058066"/>
                  </a:cxn>
                  <a:cxn ang="0">
                    <a:pos x="2343383" y="2567516"/>
                  </a:cxn>
                </a:cxnLst>
                <a:rect l="txL" t="txT" r="txR" b="txB"/>
                <a:pathLst>
                  <a:path w="168" h="479">
                    <a:moveTo>
                      <a:pt x="168" y="283"/>
                    </a:moveTo>
                    <a:lnTo>
                      <a:pt x="158" y="217"/>
                    </a:lnTo>
                    <a:lnTo>
                      <a:pt x="126" y="130"/>
                    </a:lnTo>
                    <a:lnTo>
                      <a:pt x="95" y="87"/>
                    </a:lnTo>
                    <a:lnTo>
                      <a:pt x="74" y="43"/>
                    </a:lnTo>
                    <a:lnTo>
                      <a:pt x="32" y="0"/>
                    </a:lnTo>
                    <a:lnTo>
                      <a:pt x="21" y="54"/>
                    </a:lnTo>
                    <a:lnTo>
                      <a:pt x="11" y="130"/>
                    </a:lnTo>
                    <a:lnTo>
                      <a:pt x="0" y="185"/>
                    </a:lnTo>
                    <a:lnTo>
                      <a:pt x="0" y="272"/>
                    </a:lnTo>
                    <a:lnTo>
                      <a:pt x="42" y="315"/>
                    </a:lnTo>
                    <a:lnTo>
                      <a:pt x="105" y="424"/>
                    </a:lnTo>
                    <a:lnTo>
                      <a:pt x="126" y="479"/>
                    </a:lnTo>
                    <a:lnTo>
                      <a:pt x="126" y="413"/>
                    </a:lnTo>
                    <a:lnTo>
                      <a:pt x="147" y="337"/>
                    </a:lnTo>
                    <a:lnTo>
                      <a:pt x="168" y="283"/>
                    </a:lnTo>
                    <a:close/>
                  </a:path>
                </a:pathLst>
              </a:custGeom>
              <a:gradFill rotWithShape="0">
                <a:gsLst>
                  <a:gs pos="0">
                    <a:srgbClr val="FFFFFF">
                      <a:alpha val="100000"/>
                    </a:srgbClr>
                  </a:gs>
                  <a:gs pos="7001">
                    <a:srgbClr val="E6E6E6">
                      <a:alpha val="100000"/>
                    </a:srgbClr>
                  </a:gs>
                  <a:gs pos="32001">
                    <a:srgbClr val="7D8496">
                      <a:alpha val="100000"/>
                    </a:srgbClr>
                  </a:gs>
                  <a:gs pos="47000">
                    <a:srgbClr val="E6E6E6">
                      <a:alpha val="100000"/>
                    </a:srgbClr>
                  </a:gs>
                  <a:gs pos="85001">
                    <a:srgbClr val="7D8496">
                      <a:alpha val="100000"/>
                    </a:srgbClr>
                  </a:gs>
                  <a:gs pos="100000">
                    <a:srgbClr val="E6E6E6">
                      <a:alpha val="100000"/>
                    </a:srgbClr>
                  </a:gs>
                </a:gsLst>
                <a:lin ang="2700000" scaled="1"/>
              </a:gradFill>
              <a:ln w="0" cap="flat" cmpd="sng">
                <a:solidFill>
                  <a:srgbClr val="333333">
                    <a:alpha val="100000"/>
                  </a:srgbClr>
                </a:solidFill>
                <a:prstDash val="solid"/>
                <a:round/>
                <a:headEnd type="none" w="med" len="med"/>
                <a:tailEnd type="none" w="med" len="med"/>
              </a:ln>
            </p:spPr>
            <p:txBody>
              <a:bodyPr/>
              <a:lstStyle>
                <a:defPPr>
                  <a:defRPr lang="en-US"/>
                </a:defPPr>
                <a:lvl1pPr marL="0" lvl="0"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5pPr>
                <a:lvl6pPr marL="2286000" lvl="5"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6pPr>
                <a:lvl7pPr marL="2743200" lvl="6"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7pPr>
                <a:lvl8pPr marL="3200400" lvl="7"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8pPr>
                <a:lvl9pPr marL="3657600" lvl="8"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9pPr>
              </a:lstStyle>
              <a:p>
                <a:endParaRPr lang="en-US"/>
              </a:p>
            </p:txBody>
          </p:sp>
          <p:sp>
            <p:nvSpPr>
              <p:cNvPr id="1048978" name="Freeform 123"/>
              <p:cNvSpPr/>
              <p:nvPr/>
            </p:nvSpPr>
            <p:spPr>
              <a:xfrm>
                <a:off x="7112" y="6716"/>
                <a:ext cx="101" cy="535"/>
              </a:xfrm>
              <a:custGeom>
                <a:avLst/>
                <a:gdLst>
                  <a:gd name="txL" fmla="*/ 0 w 74"/>
                  <a:gd name="txT" fmla="*/ 0 h 413"/>
                  <a:gd name="txR" fmla="*/ 74 w 74"/>
                  <a:gd name="txB" fmla="*/ 413 h 413"/>
                </a:gdLst>
                <a:ahLst/>
                <a:cxnLst>
                  <a:cxn ang="0">
                    <a:pos x="0" y="0"/>
                  </a:cxn>
                  <a:cxn ang="0">
                    <a:pos x="0" y="968250"/>
                  </a:cxn>
                  <a:cxn ang="0">
                    <a:pos x="1570173" y="1444791"/>
                  </a:cxn>
                  <a:cxn ang="0">
                    <a:pos x="4600265" y="3384345"/>
                  </a:cxn>
                  <a:cxn ang="0">
                    <a:pos x="4600265" y="3756019"/>
                  </a:cxn>
                  <a:cxn ang="0">
                    <a:pos x="5413943" y="4225896"/>
                  </a:cxn>
                  <a:cxn ang="0">
                    <a:pos x="5413943" y="4599168"/>
                  </a:cxn>
                </a:cxnLst>
                <a:rect l="txL" t="txT" r="txR" b="txB"/>
                <a:pathLst>
                  <a:path w="74" h="413">
                    <a:moveTo>
                      <a:pt x="0" y="0"/>
                    </a:moveTo>
                    <a:lnTo>
                      <a:pt x="0" y="87"/>
                    </a:lnTo>
                    <a:lnTo>
                      <a:pt x="21" y="130"/>
                    </a:lnTo>
                    <a:lnTo>
                      <a:pt x="63" y="304"/>
                    </a:lnTo>
                    <a:lnTo>
                      <a:pt x="63" y="337"/>
                    </a:lnTo>
                    <a:lnTo>
                      <a:pt x="74" y="380"/>
                    </a:lnTo>
                    <a:lnTo>
                      <a:pt x="74" y="413"/>
                    </a:lnTo>
                  </a:path>
                </a:pathLst>
              </a:custGeom>
              <a:gradFill rotWithShape="0">
                <a:gsLst>
                  <a:gs pos="0">
                    <a:srgbClr val="FFFFFF">
                      <a:alpha val="100000"/>
                    </a:srgbClr>
                  </a:gs>
                  <a:gs pos="7001">
                    <a:srgbClr val="E6E6E6">
                      <a:alpha val="100000"/>
                    </a:srgbClr>
                  </a:gs>
                  <a:gs pos="32001">
                    <a:srgbClr val="7D8496">
                      <a:alpha val="100000"/>
                    </a:srgbClr>
                  </a:gs>
                  <a:gs pos="47000">
                    <a:srgbClr val="E6E6E6">
                      <a:alpha val="100000"/>
                    </a:srgbClr>
                  </a:gs>
                  <a:gs pos="85001">
                    <a:srgbClr val="7D8496">
                      <a:alpha val="100000"/>
                    </a:srgbClr>
                  </a:gs>
                  <a:gs pos="100000">
                    <a:srgbClr val="E6E6E6">
                      <a:alpha val="100000"/>
                    </a:srgbClr>
                  </a:gs>
                </a:gsLst>
                <a:lin ang="2700000" scaled="1"/>
              </a:gradFill>
              <a:ln w="0" cap="flat" cmpd="sng">
                <a:solidFill>
                  <a:srgbClr val="333333">
                    <a:alpha val="100000"/>
                  </a:srgbClr>
                </a:solidFill>
                <a:prstDash val="solid"/>
                <a:round/>
                <a:headEnd type="none" w="med" len="med"/>
                <a:tailEnd type="none" w="med" len="med"/>
              </a:ln>
            </p:spPr>
            <p:txBody>
              <a:bodyPr/>
              <a:lstStyle>
                <a:defPPr>
                  <a:defRPr lang="en-US"/>
                </a:defPPr>
                <a:lvl1pPr marL="0" lvl="0"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5pPr>
                <a:lvl6pPr marL="2286000" lvl="5"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6pPr>
                <a:lvl7pPr marL="2743200" lvl="6"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7pPr>
                <a:lvl8pPr marL="3200400" lvl="7"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8pPr>
                <a:lvl9pPr marL="3657600" lvl="8"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9pPr>
              </a:lstStyle>
              <a:p>
                <a:endParaRPr lang="en-US"/>
              </a:p>
            </p:txBody>
          </p:sp>
          <p:sp>
            <p:nvSpPr>
              <p:cNvPr id="1048979" name="Freeform 124"/>
              <p:cNvSpPr/>
              <p:nvPr/>
            </p:nvSpPr>
            <p:spPr>
              <a:xfrm>
                <a:off x="6832" y="6465"/>
                <a:ext cx="258" cy="590"/>
              </a:xfrm>
              <a:custGeom>
                <a:avLst/>
                <a:gdLst>
                  <a:gd name="txL" fmla="*/ 0 w 199"/>
                  <a:gd name="txT" fmla="*/ 0 h 457"/>
                  <a:gd name="txR" fmla="*/ 199 w 199"/>
                  <a:gd name="txB" fmla="*/ 457 h 457"/>
                </a:gdLst>
                <a:ahLst/>
                <a:cxnLst>
                  <a:cxn ang="0">
                    <a:pos x="2279405" y="2135122"/>
                  </a:cxn>
                  <a:cxn ang="0">
                    <a:pos x="2167864" y="1604405"/>
                  </a:cxn>
                  <a:cxn ang="0">
                    <a:pos x="1203077" y="753819"/>
                  </a:cxn>
                  <a:cxn ang="0">
                    <a:pos x="722557" y="425692"/>
                  </a:cxn>
                  <a:cxn ang="0">
                    <a:pos x="233752" y="0"/>
                  </a:cxn>
                  <a:cxn ang="0">
                    <a:pos x="120325" y="312753"/>
                  </a:cxn>
                  <a:cxn ang="0">
                    <a:pos x="0" y="855885"/>
                  </a:cxn>
                  <a:cxn ang="0">
                    <a:pos x="233752" y="2361383"/>
                  </a:cxn>
                  <a:cxn ang="0">
                    <a:pos x="233752" y="2785906"/>
                  </a:cxn>
                  <a:cxn ang="0">
                    <a:pos x="478608" y="3216388"/>
                  </a:cxn>
                  <a:cxn ang="0">
                    <a:pos x="1203077" y="3756309"/>
                  </a:cxn>
                  <a:cxn ang="0">
                    <a:pos x="1559768" y="4067508"/>
                  </a:cxn>
                  <a:cxn ang="0">
                    <a:pos x="2041448" y="4401927"/>
                  </a:cxn>
                  <a:cxn ang="0">
                    <a:pos x="2041448" y="4506275"/>
                  </a:cxn>
                  <a:cxn ang="0">
                    <a:pos x="2167864" y="3756309"/>
                  </a:cxn>
                  <a:cxn ang="0">
                    <a:pos x="2167864" y="2991223"/>
                  </a:cxn>
                  <a:cxn ang="0">
                    <a:pos x="2279405" y="2464635"/>
                  </a:cxn>
                  <a:cxn ang="0">
                    <a:pos x="2279405" y="2135122"/>
                  </a:cxn>
                </a:cxnLst>
                <a:rect l="txL" t="txT" r="txR" b="txB"/>
                <a:pathLst>
                  <a:path w="199" h="457">
                    <a:moveTo>
                      <a:pt x="199" y="217"/>
                    </a:moveTo>
                    <a:lnTo>
                      <a:pt x="189" y="163"/>
                    </a:lnTo>
                    <a:lnTo>
                      <a:pt x="105" y="76"/>
                    </a:lnTo>
                    <a:lnTo>
                      <a:pt x="63" y="43"/>
                    </a:lnTo>
                    <a:lnTo>
                      <a:pt x="21" y="0"/>
                    </a:lnTo>
                    <a:lnTo>
                      <a:pt x="10" y="32"/>
                    </a:lnTo>
                    <a:lnTo>
                      <a:pt x="0" y="87"/>
                    </a:lnTo>
                    <a:lnTo>
                      <a:pt x="21" y="239"/>
                    </a:lnTo>
                    <a:lnTo>
                      <a:pt x="21" y="283"/>
                    </a:lnTo>
                    <a:lnTo>
                      <a:pt x="42" y="326"/>
                    </a:lnTo>
                    <a:lnTo>
                      <a:pt x="105" y="381"/>
                    </a:lnTo>
                    <a:lnTo>
                      <a:pt x="136" y="413"/>
                    </a:lnTo>
                    <a:lnTo>
                      <a:pt x="178" y="446"/>
                    </a:lnTo>
                    <a:lnTo>
                      <a:pt x="178" y="457"/>
                    </a:lnTo>
                    <a:lnTo>
                      <a:pt x="189" y="381"/>
                    </a:lnTo>
                    <a:lnTo>
                      <a:pt x="189" y="304"/>
                    </a:lnTo>
                    <a:lnTo>
                      <a:pt x="199" y="250"/>
                    </a:lnTo>
                    <a:lnTo>
                      <a:pt x="199" y="217"/>
                    </a:lnTo>
                    <a:close/>
                  </a:path>
                </a:pathLst>
              </a:custGeom>
              <a:gradFill rotWithShape="0">
                <a:gsLst>
                  <a:gs pos="0">
                    <a:srgbClr val="FFFFFF">
                      <a:alpha val="100000"/>
                    </a:srgbClr>
                  </a:gs>
                  <a:gs pos="7001">
                    <a:srgbClr val="E6E6E6">
                      <a:alpha val="100000"/>
                    </a:srgbClr>
                  </a:gs>
                  <a:gs pos="32001">
                    <a:srgbClr val="7D8496">
                      <a:alpha val="100000"/>
                    </a:srgbClr>
                  </a:gs>
                  <a:gs pos="47000">
                    <a:srgbClr val="E6E6E6">
                      <a:alpha val="100000"/>
                    </a:srgbClr>
                  </a:gs>
                  <a:gs pos="85001">
                    <a:srgbClr val="7D8496">
                      <a:alpha val="100000"/>
                    </a:srgbClr>
                  </a:gs>
                  <a:gs pos="100000">
                    <a:srgbClr val="E6E6E6">
                      <a:alpha val="100000"/>
                    </a:srgbClr>
                  </a:gs>
                </a:gsLst>
                <a:lin ang="2700000" scaled="1"/>
              </a:gradFill>
              <a:ln w="0" cap="flat" cmpd="sng">
                <a:solidFill>
                  <a:srgbClr val="333333">
                    <a:alpha val="100000"/>
                  </a:srgbClr>
                </a:solidFill>
                <a:prstDash val="solid"/>
                <a:round/>
                <a:headEnd type="none" w="med" len="med"/>
                <a:tailEnd type="none" w="med" len="med"/>
              </a:ln>
            </p:spPr>
            <p:txBody>
              <a:bodyPr/>
              <a:lstStyle>
                <a:defPPr>
                  <a:defRPr lang="en-US"/>
                </a:defPPr>
                <a:lvl1pPr marL="0" lvl="0"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5pPr>
                <a:lvl6pPr marL="2286000" lvl="5"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6pPr>
                <a:lvl7pPr marL="2743200" lvl="6"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7pPr>
                <a:lvl8pPr marL="3200400" lvl="7"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8pPr>
                <a:lvl9pPr marL="3657600" lvl="8"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9pPr>
              </a:lstStyle>
              <a:p>
                <a:endParaRPr lang="en-US"/>
              </a:p>
            </p:txBody>
          </p:sp>
          <p:sp>
            <p:nvSpPr>
              <p:cNvPr id="1048980" name="Freeform 125"/>
              <p:cNvSpPr/>
              <p:nvPr/>
            </p:nvSpPr>
            <p:spPr>
              <a:xfrm>
                <a:off x="6871" y="6481"/>
                <a:ext cx="191" cy="546"/>
              </a:xfrm>
              <a:custGeom>
                <a:avLst/>
                <a:gdLst>
                  <a:gd name="txL" fmla="*/ 0 w 147"/>
                  <a:gd name="txT" fmla="*/ 0 h 424"/>
                  <a:gd name="txR" fmla="*/ 147 w 147"/>
                  <a:gd name="txB" fmla="*/ 424 h 424"/>
                </a:gdLst>
                <a:ahLst/>
                <a:cxnLst>
                  <a:cxn ang="0">
                    <a:pos x="0" y="0"/>
                  </a:cxn>
                  <a:cxn ang="0">
                    <a:pos x="0" y="288397"/>
                  </a:cxn>
                  <a:cxn ang="0">
                    <a:pos x="132445" y="682478"/>
                  </a:cxn>
                  <a:cxn ang="0">
                    <a:pos x="402989" y="1068711"/>
                  </a:cxn>
                  <a:cxn ang="0">
                    <a:pos x="915103" y="1658467"/>
                  </a:cxn>
                  <a:cxn ang="0">
                    <a:pos x="1174647" y="2445405"/>
                  </a:cxn>
                  <a:cxn ang="0">
                    <a:pos x="1300224" y="2734301"/>
                  </a:cxn>
                  <a:cxn ang="0">
                    <a:pos x="1441159" y="3127151"/>
                  </a:cxn>
                  <a:cxn ang="0">
                    <a:pos x="1441159" y="3426155"/>
                  </a:cxn>
                  <a:cxn ang="0">
                    <a:pos x="1699259" y="3616247"/>
                  </a:cxn>
                  <a:cxn ang="0">
                    <a:pos x="1819183" y="3809588"/>
                  </a:cxn>
                </a:cxnLst>
                <a:rect l="txL" t="txT" r="txR" b="txB"/>
                <a:pathLst>
                  <a:path w="147" h="424">
                    <a:moveTo>
                      <a:pt x="0" y="0"/>
                    </a:moveTo>
                    <a:lnTo>
                      <a:pt x="0" y="32"/>
                    </a:lnTo>
                    <a:lnTo>
                      <a:pt x="11" y="76"/>
                    </a:lnTo>
                    <a:lnTo>
                      <a:pt x="32" y="119"/>
                    </a:lnTo>
                    <a:lnTo>
                      <a:pt x="74" y="185"/>
                    </a:lnTo>
                    <a:lnTo>
                      <a:pt x="95" y="272"/>
                    </a:lnTo>
                    <a:lnTo>
                      <a:pt x="105" y="304"/>
                    </a:lnTo>
                    <a:lnTo>
                      <a:pt x="116" y="348"/>
                    </a:lnTo>
                    <a:lnTo>
                      <a:pt x="116" y="381"/>
                    </a:lnTo>
                    <a:lnTo>
                      <a:pt x="137" y="402"/>
                    </a:lnTo>
                    <a:lnTo>
                      <a:pt x="147" y="424"/>
                    </a:lnTo>
                  </a:path>
                </a:pathLst>
              </a:custGeom>
              <a:gradFill rotWithShape="0">
                <a:gsLst>
                  <a:gs pos="0">
                    <a:srgbClr val="FFFFFF">
                      <a:alpha val="100000"/>
                    </a:srgbClr>
                  </a:gs>
                  <a:gs pos="7001">
                    <a:srgbClr val="E6E6E6">
                      <a:alpha val="100000"/>
                    </a:srgbClr>
                  </a:gs>
                  <a:gs pos="32001">
                    <a:srgbClr val="7D8496">
                      <a:alpha val="100000"/>
                    </a:srgbClr>
                  </a:gs>
                  <a:gs pos="47000">
                    <a:srgbClr val="E6E6E6">
                      <a:alpha val="100000"/>
                    </a:srgbClr>
                  </a:gs>
                  <a:gs pos="85001">
                    <a:srgbClr val="7D8496">
                      <a:alpha val="100000"/>
                    </a:srgbClr>
                  </a:gs>
                  <a:gs pos="100000">
                    <a:srgbClr val="E6E6E6">
                      <a:alpha val="100000"/>
                    </a:srgbClr>
                  </a:gs>
                </a:gsLst>
                <a:lin ang="2700000" scaled="1"/>
              </a:gradFill>
              <a:ln w="0" cap="flat" cmpd="sng">
                <a:solidFill>
                  <a:srgbClr val="333333">
                    <a:alpha val="100000"/>
                  </a:srgbClr>
                </a:solidFill>
                <a:prstDash val="solid"/>
                <a:round/>
                <a:headEnd type="none" w="med" len="med"/>
                <a:tailEnd type="none" w="med" len="med"/>
              </a:ln>
            </p:spPr>
            <p:txBody>
              <a:bodyPr/>
              <a:lstStyle>
                <a:defPPr>
                  <a:defRPr lang="en-US"/>
                </a:defPPr>
                <a:lvl1pPr marL="0" lvl="0"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5pPr>
                <a:lvl6pPr marL="2286000" lvl="5"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6pPr>
                <a:lvl7pPr marL="2743200" lvl="6"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7pPr>
                <a:lvl8pPr marL="3200400" lvl="7"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8pPr>
                <a:lvl9pPr marL="3657600" lvl="8"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9pPr>
              </a:lstStyle>
              <a:p>
                <a:endParaRPr lang="en-US"/>
              </a:p>
            </p:txBody>
          </p:sp>
          <p:sp>
            <p:nvSpPr>
              <p:cNvPr id="1048981" name="Freeform 126"/>
              <p:cNvSpPr/>
              <p:nvPr/>
            </p:nvSpPr>
            <p:spPr>
              <a:xfrm>
                <a:off x="6534" y="6241"/>
                <a:ext cx="326" cy="492"/>
              </a:xfrm>
              <a:custGeom>
                <a:avLst/>
                <a:gdLst>
                  <a:gd name="txL" fmla="*/ 0 w 252"/>
                  <a:gd name="txT" fmla="*/ 0 h 381"/>
                  <a:gd name="txR" fmla="*/ 252 w 252"/>
                  <a:gd name="txB" fmla="*/ 381 h 381"/>
                </a:gdLst>
                <a:ahLst/>
                <a:cxnLst>
                  <a:cxn ang="0">
                    <a:pos x="2562576" y="2377245"/>
                  </a:cxn>
                  <a:cxn ang="0">
                    <a:pos x="2452184" y="1737885"/>
                  </a:cxn>
                  <a:cxn ang="0">
                    <a:pos x="2231861" y="1186501"/>
                  </a:cxn>
                  <a:cxn ang="0">
                    <a:pos x="1117789" y="537446"/>
                  </a:cxn>
                  <a:cxn ang="0">
                    <a:pos x="668973" y="211223"/>
                  </a:cxn>
                  <a:cxn ang="0">
                    <a:pos x="106879" y="0"/>
                  </a:cxn>
                  <a:cxn ang="0">
                    <a:pos x="0" y="314806"/>
                  </a:cxn>
                  <a:cxn ang="0">
                    <a:pos x="0" y="860552"/>
                  </a:cxn>
                  <a:cxn ang="0">
                    <a:pos x="330898" y="1509359"/>
                  </a:cxn>
                  <a:cxn ang="0">
                    <a:pos x="772883" y="2597847"/>
                  </a:cxn>
                  <a:cxn ang="0">
                    <a:pos x="999841" y="2928872"/>
                  </a:cxn>
                  <a:cxn ang="0">
                    <a:pos x="1224603" y="3135955"/>
                  </a:cxn>
                  <a:cxn ang="0">
                    <a:pos x="1781643" y="3354700"/>
                  </a:cxn>
                  <a:cxn ang="0">
                    <a:pos x="2672909" y="3789565"/>
                  </a:cxn>
                  <a:cxn ang="0">
                    <a:pos x="2562576" y="3135955"/>
                  </a:cxn>
                  <a:cxn ang="0">
                    <a:pos x="2452184" y="2597847"/>
                  </a:cxn>
                  <a:cxn ang="0">
                    <a:pos x="2562576" y="2377245"/>
                  </a:cxn>
                </a:cxnLst>
                <a:rect l="txL" t="txT" r="txR" b="txB"/>
                <a:pathLst>
                  <a:path w="252" h="381">
                    <a:moveTo>
                      <a:pt x="241" y="239"/>
                    </a:moveTo>
                    <a:lnTo>
                      <a:pt x="231" y="174"/>
                    </a:lnTo>
                    <a:lnTo>
                      <a:pt x="210" y="119"/>
                    </a:lnTo>
                    <a:lnTo>
                      <a:pt x="105" y="54"/>
                    </a:lnTo>
                    <a:lnTo>
                      <a:pt x="63" y="22"/>
                    </a:lnTo>
                    <a:lnTo>
                      <a:pt x="10" y="0"/>
                    </a:lnTo>
                    <a:lnTo>
                      <a:pt x="0" y="32"/>
                    </a:lnTo>
                    <a:lnTo>
                      <a:pt x="0" y="87"/>
                    </a:lnTo>
                    <a:lnTo>
                      <a:pt x="31" y="152"/>
                    </a:lnTo>
                    <a:lnTo>
                      <a:pt x="73" y="261"/>
                    </a:lnTo>
                    <a:lnTo>
                      <a:pt x="94" y="294"/>
                    </a:lnTo>
                    <a:lnTo>
                      <a:pt x="115" y="315"/>
                    </a:lnTo>
                    <a:lnTo>
                      <a:pt x="168" y="337"/>
                    </a:lnTo>
                    <a:lnTo>
                      <a:pt x="252" y="381"/>
                    </a:lnTo>
                    <a:lnTo>
                      <a:pt x="241" y="315"/>
                    </a:lnTo>
                    <a:lnTo>
                      <a:pt x="231" y="261"/>
                    </a:lnTo>
                    <a:lnTo>
                      <a:pt x="241" y="239"/>
                    </a:lnTo>
                    <a:close/>
                  </a:path>
                </a:pathLst>
              </a:custGeom>
              <a:gradFill rotWithShape="0">
                <a:gsLst>
                  <a:gs pos="0">
                    <a:srgbClr val="FFFFFF">
                      <a:alpha val="100000"/>
                    </a:srgbClr>
                  </a:gs>
                  <a:gs pos="7001">
                    <a:srgbClr val="E6E6E6">
                      <a:alpha val="100000"/>
                    </a:srgbClr>
                  </a:gs>
                  <a:gs pos="32001">
                    <a:srgbClr val="7D8496">
                      <a:alpha val="100000"/>
                    </a:srgbClr>
                  </a:gs>
                  <a:gs pos="47000">
                    <a:srgbClr val="E6E6E6">
                      <a:alpha val="100000"/>
                    </a:srgbClr>
                  </a:gs>
                  <a:gs pos="85001">
                    <a:srgbClr val="7D8496">
                      <a:alpha val="100000"/>
                    </a:srgbClr>
                  </a:gs>
                  <a:gs pos="100000">
                    <a:srgbClr val="E6E6E6">
                      <a:alpha val="100000"/>
                    </a:srgbClr>
                  </a:gs>
                </a:gsLst>
                <a:lin ang="2700000" scaled="1"/>
              </a:gradFill>
              <a:ln w="0" cap="flat" cmpd="sng">
                <a:solidFill>
                  <a:srgbClr val="333333">
                    <a:alpha val="100000"/>
                  </a:srgbClr>
                </a:solidFill>
                <a:prstDash val="solid"/>
                <a:round/>
                <a:headEnd type="none" w="med" len="med"/>
                <a:tailEnd type="none" w="med" len="med"/>
              </a:ln>
            </p:spPr>
            <p:txBody>
              <a:bodyPr/>
              <a:lstStyle>
                <a:defPPr>
                  <a:defRPr lang="en-US"/>
                </a:defPPr>
                <a:lvl1pPr marL="0" lvl="0"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5pPr>
                <a:lvl6pPr marL="2286000" lvl="5"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6pPr>
                <a:lvl7pPr marL="2743200" lvl="6"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7pPr>
                <a:lvl8pPr marL="3200400" lvl="7"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8pPr>
                <a:lvl9pPr marL="3657600" lvl="8"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9pPr>
              </a:lstStyle>
              <a:p>
                <a:endParaRPr lang="en-US"/>
              </a:p>
            </p:txBody>
          </p:sp>
          <p:sp>
            <p:nvSpPr>
              <p:cNvPr id="1048982" name="Freeform 127"/>
              <p:cNvSpPr/>
              <p:nvPr/>
            </p:nvSpPr>
            <p:spPr>
              <a:xfrm>
                <a:off x="6546" y="6257"/>
                <a:ext cx="297" cy="459"/>
              </a:xfrm>
              <a:custGeom>
                <a:avLst/>
                <a:gdLst>
                  <a:gd name="txL" fmla="*/ 0 w 231"/>
                  <a:gd name="txT" fmla="*/ 0 h 359"/>
                  <a:gd name="txR" fmla="*/ 231 w 231"/>
                  <a:gd name="txB" fmla="*/ 359 h 359"/>
                </a:gdLst>
                <a:ahLst/>
                <a:cxnLst>
                  <a:cxn ang="0">
                    <a:pos x="0" y="0"/>
                  </a:cxn>
                  <a:cxn ang="0">
                    <a:pos x="183336" y="150281"/>
                  </a:cxn>
                  <a:cxn ang="0">
                    <a:pos x="363348" y="374049"/>
                  </a:cxn>
                  <a:cxn ang="0">
                    <a:pos x="721931" y="679923"/>
                  </a:cxn>
                  <a:cxn ang="0">
                    <a:pos x="1012122" y="1052185"/>
                  </a:cxn>
                  <a:cxn ang="0">
                    <a:pos x="1186584" y="1286374"/>
                  </a:cxn>
                  <a:cxn ang="0">
                    <a:pos x="1276573" y="1429005"/>
                  </a:cxn>
                  <a:cxn ang="0">
                    <a:pos x="1639684" y="1890473"/>
                  </a:cxn>
                  <a:cxn ang="0">
                    <a:pos x="1823707" y="2341177"/>
                  </a:cxn>
                  <a:cxn ang="0">
                    <a:pos x="1999515" y="2495392"/>
                  </a:cxn>
                </a:cxnLst>
                <a:rect l="txL" t="txT" r="txR" b="txB"/>
                <a:pathLst>
                  <a:path w="231" h="359">
                    <a:moveTo>
                      <a:pt x="0" y="0"/>
                    </a:moveTo>
                    <a:lnTo>
                      <a:pt x="21" y="21"/>
                    </a:lnTo>
                    <a:lnTo>
                      <a:pt x="42" y="54"/>
                    </a:lnTo>
                    <a:lnTo>
                      <a:pt x="84" y="98"/>
                    </a:lnTo>
                    <a:lnTo>
                      <a:pt x="116" y="152"/>
                    </a:lnTo>
                    <a:lnTo>
                      <a:pt x="137" y="185"/>
                    </a:lnTo>
                    <a:lnTo>
                      <a:pt x="147" y="206"/>
                    </a:lnTo>
                    <a:lnTo>
                      <a:pt x="189" y="272"/>
                    </a:lnTo>
                    <a:lnTo>
                      <a:pt x="210" y="337"/>
                    </a:lnTo>
                    <a:lnTo>
                      <a:pt x="231" y="359"/>
                    </a:lnTo>
                  </a:path>
                </a:pathLst>
              </a:custGeom>
              <a:gradFill rotWithShape="0">
                <a:gsLst>
                  <a:gs pos="0">
                    <a:srgbClr val="FFFFFF">
                      <a:alpha val="100000"/>
                    </a:srgbClr>
                  </a:gs>
                  <a:gs pos="7001">
                    <a:srgbClr val="E6E6E6">
                      <a:alpha val="100000"/>
                    </a:srgbClr>
                  </a:gs>
                  <a:gs pos="32001">
                    <a:srgbClr val="7D8496">
                      <a:alpha val="100000"/>
                    </a:srgbClr>
                  </a:gs>
                  <a:gs pos="47000">
                    <a:srgbClr val="E6E6E6">
                      <a:alpha val="100000"/>
                    </a:srgbClr>
                  </a:gs>
                  <a:gs pos="85001">
                    <a:srgbClr val="7D8496">
                      <a:alpha val="100000"/>
                    </a:srgbClr>
                  </a:gs>
                  <a:gs pos="100000">
                    <a:srgbClr val="E6E6E6">
                      <a:alpha val="100000"/>
                    </a:srgbClr>
                  </a:gs>
                </a:gsLst>
                <a:lin ang="2700000" scaled="1"/>
              </a:gradFill>
              <a:ln w="0" cap="flat" cmpd="sng">
                <a:solidFill>
                  <a:srgbClr val="333333">
                    <a:alpha val="100000"/>
                  </a:srgbClr>
                </a:solidFill>
                <a:prstDash val="solid"/>
                <a:round/>
                <a:headEnd type="none" w="med" len="med"/>
                <a:tailEnd type="none" w="med" len="med"/>
              </a:ln>
            </p:spPr>
            <p:txBody>
              <a:bodyPr/>
              <a:lstStyle>
                <a:defPPr>
                  <a:defRPr lang="en-US"/>
                </a:defPPr>
                <a:lvl1pPr marL="0" lvl="0"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5pPr>
                <a:lvl6pPr marL="2286000" lvl="5"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6pPr>
                <a:lvl7pPr marL="2743200" lvl="6"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7pPr>
                <a:lvl8pPr marL="3200400" lvl="7"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8pPr>
                <a:lvl9pPr marL="3657600" lvl="8"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9pPr>
              </a:lstStyle>
              <a:p>
                <a:endParaRPr lang="en-US"/>
              </a:p>
            </p:txBody>
          </p:sp>
          <p:sp>
            <p:nvSpPr>
              <p:cNvPr id="1048983" name="Freeform 128"/>
              <p:cNvSpPr/>
              <p:nvPr/>
            </p:nvSpPr>
            <p:spPr>
              <a:xfrm>
                <a:off x="6226" y="6230"/>
                <a:ext cx="393" cy="350"/>
              </a:xfrm>
              <a:custGeom>
                <a:avLst/>
                <a:gdLst>
                  <a:gd name="txL" fmla="*/ 0 w 305"/>
                  <a:gd name="txT" fmla="*/ 0 h 272"/>
                  <a:gd name="txR" fmla="*/ 305 w 305"/>
                  <a:gd name="txB" fmla="*/ 272 h 272"/>
                </a:gdLst>
                <a:ahLst/>
                <a:cxnLst>
                  <a:cxn ang="0">
                    <a:pos x="2128733" y="571164"/>
                  </a:cxn>
                  <a:cxn ang="0">
                    <a:pos x="1837490" y="284132"/>
                  </a:cxn>
                  <a:cxn ang="0">
                    <a:pos x="1262234" y="95640"/>
                  </a:cxn>
                  <a:cxn ang="0">
                    <a:pos x="868308" y="0"/>
                  </a:cxn>
                  <a:cxn ang="0">
                    <a:pos x="0" y="0"/>
                  </a:cxn>
                  <a:cxn ang="0">
                    <a:pos x="194481" y="284132"/>
                  </a:cxn>
                  <a:cxn ang="0">
                    <a:pos x="292413" y="759407"/>
                  </a:cxn>
                  <a:cxn ang="0">
                    <a:pos x="868308" y="1713134"/>
                  </a:cxn>
                  <a:cxn ang="0">
                    <a:pos x="1262234" y="1990612"/>
                  </a:cxn>
                  <a:cxn ang="0">
                    <a:pos x="1535714" y="2282851"/>
                  </a:cxn>
                  <a:cxn ang="0">
                    <a:pos x="1740035" y="2378139"/>
                  </a:cxn>
                  <a:cxn ang="0">
                    <a:pos x="2030091" y="2282851"/>
                  </a:cxn>
                  <a:cxn ang="0">
                    <a:pos x="2518242" y="2282851"/>
                  </a:cxn>
                  <a:cxn ang="0">
                    <a:pos x="2798587" y="2378139"/>
                  </a:cxn>
                  <a:cxn ang="0">
                    <a:pos x="2610297" y="1990612"/>
                  </a:cxn>
                  <a:cxn ang="0">
                    <a:pos x="2414660" y="1523555"/>
                  </a:cxn>
                  <a:cxn ang="0">
                    <a:pos x="2221970" y="954833"/>
                  </a:cxn>
                  <a:cxn ang="0">
                    <a:pos x="2128733" y="571164"/>
                  </a:cxn>
                </a:cxnLst>
                <a:rect l="txL" t="txT" r="txR" b="txB"/>
                <a:pathLst>
                  <a:path w="305" h="272">
                    <a:moveTo>
                      <a:pt x="232" y="65"/>
                    </a:moveTo>
                    <a:lnTo>
                      <a:pt x="200" y="33"/>
                    </a:lnTo>
                    <a:lnTo>
                      <a:pt x="137" y="11"/>
                    </a:lnTo>
                    <a:lnTo>
                      <a:pt x="95" y="0"/>
                    </a:lnTo>
                    <a:lnTo>
                      <a:pt x="0" y="0"/>
                    </a:lnTo>
                    <a:lnTo>
                      <a:pt x="21" y="33"/>
                    </a:lnTo>
                    <a:lnTo>
                      <a:pt x="32" y="87"/>
                    </a:lnTo>
                    <a:lnTo>
                      <a:pt x="95" y="196"/>
                    </a:lnTo>
                    <a:lnTo>
                      <a:pt x="137" y="228"/>
                    </a:lnTo>
                    <a:lnTo>
                      <a:pt x="168" y="261"/>
                    </a:lnTo>
                    <a:lnTo>
                      <a:pt x="189" y="272"/>
                    </a:lnTo>
                    <a:lnTo>
                      <a:pt x="221" y="261"/>
                    </a:lnTo>
                    <a:lnTo>
                      <a:pt x="274" y="261"/>
                    </a:lnTo>
                    <a:lnTo>
                      <a:pt x="305" y="272"/>
                    </a:lnTo>
                    <a:lnTo>
                      <a:pt x="284" y="228"/>
                    </a:lnTo>
                    <a:lnTo>
                      <a:pt x="263" y="174"/>
                    </a:lnTo>
                    <a:lnTo>
                      <a:pt x="242" y="109"/>
                    </a:lnTo>
                    <a:lnTo>
                      <a:pt x="232" y="65"/>
                    </a:lnTo>
                    <a:close/>
                  </a:path>
                </a:pathLst>
              </a:custGeom>
              <a:gradFill rotWithShape="0">
                <a:gsLst>
                  <a:gs pos="0">
                    <a:srgbClr val="FFFFFF">
                      <a:alpha val="100000"/>
                    </a:srgbClr>
                  </a:gs>
                  <a:gs pos="7001">
                    <a:srgbClr val="E6E6E6">
                      <a:alpha val="100000"/>
                    </a:srgbClr>
                  </a:gs>
                  <a:gs pos="32001">
                    <a:srgbClr val="7D8496">
                      <a:alpha val="100000"/>
                    </a:srgbClr>
                  </a:gs>
                  <a:gs pos="47000">
                    <a:srgbClr val="E6E6E6">
                      <a:alpha val="100000"/>
                    </a:srgbClr>
                  </a:gs>
                  <a:gs pos="85001">
                    <a:srgbClr val="7D8496">
                      <a:alpha val="100000"/>
                    </a:srgbClr>
                  </a:gs>
                  <a:gs pos="100000">
                    <a:srgbClr val="E6E6E6">
                      <a:alpha val="100000"/>
                    </a:srgbClr>
                  </a:gs>
                </a:gsLst>
                <a:lin ang="2700000" scaled="1"/>
              </a:gradFill>
              <a:ln w="0" cap="flat" cmpd="sng">
                <a:solidFill>
                  <a:srgbClr val="333333">
                    <a:alpha val="100000"/>
                  </a:srgbClr>
                </a:solidFill>
                <a:prstDash val="solid"/>
                <a:round/>
                <a:headEnd type="none" w="med" len="med"/>
                <a:tailEnd type="none" w="med" len="med"/>
              </a:ln>
            </p:spPr>
            <p:txBody>
              <a:bodyPr/>
              <a:lstStyle>
                <a:defPPr>
                  <a:defRPr lang="en-US"/>
                </a:defPPr>
                <a:lvl1pPr marL="0" lvl="0"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5pPr>
                <a:lvl6pPr marL="2286000" lvl="5"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6pPr>
                <a:lvl7pPr marL="2743200" lvl="6"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7pPr>
                <a:lvl8pPr marL="3200400" lvl="7"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8pPr>
                <a:lvl9pPr marL="3657600" lvl="8"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9pPr>
              </a:lstStyle>
              <a:p>
                <a:endParaRPr lang="en-US"/>
              </a:p>
            </p:txBody>
          </p:sp>
          <p:sp>
            <p:nvSpPr>
              <p:cNvPr id="1048984" name="Freeform 129"/>
              <p:cNvSpPr/>
              <p:nvPr/>
            </p:nvSpPr>
            <p:spPr>
              <a:xfrm>
                <a:off x="6242" y="6230"/>
                <a:ext cx="370" cy="333"/>
              </a:xfrm>
              <a:custGeom>
                <a:avLst/>
                <a:gdLst>
                  <a:gd name="txL" fmla="*/ 0 w 284"/>
                  <a:gd name="txT" fmla="*/ 0 h 261"/>
                  <a:gd name="txR" fmla="*/ 284 w 284"/>
                  <a:gd name="txB" fmla="*/ 261 h 261"/>
                </a:gdLst>
                <a:ahLst/>
                <a:cxnLst>
                  <a:cxn ang="0">
                    <a:pos x="0" y="0"/>
                  </a:cxn>
                  <a:cxn ang="0">
                    <a:pos x="588512" y="142835"/>
                  </a:cxn>
                  <a:cxn ang="0">
                    <a:pos x="1170599" y="346792"/>
                  </a:cxn>
                  <a:cxn ang="0">
                    <a:pos x="2040929" y="773870"/>
                  </a:cxn>
                  <a:cxn ang="0">
                    <a:pos x="2914120" y="1048248"/>
                  </a:cxn>
                  <a:cxn ang="0">
                    <a:pos x="3214784" y="1261150"/>
                  </a:cxn>
                  <a:cxn ang="0">
                    <a:pos x="3800347" y="1540032"/>
                  </a:cxn>
                  <a:cxn ang="0">
                    <a:pos x="3949753" y="1682972"/>
                  </a:cxn>
                </a:cxnLst>
                <a:rect l="txL" t="txT" r="txR" b="txB"/>
                <a:pathLst>
                  <a:path w="284" h="261">
                    <a:moveTo>
                      <a:pt x="0" y="0"/>
                    </a:moveTo>
                    <a:lnTo>
                      <a:pt x="42" y="22"/>
                    </a:lnTo>
                    <a:lnTo>
                      <a:pt x="84" y="54"/>
                    </a:lnTo>
                    <a:lnTo>
                      <a:pt x="147" y="120"/>
                    </a:lnTo>
                    <a:lnTo>
                      <a:pt x="210" y="163"/>
                    </a:lnTo>
                    <a:lnTo>
                      <a:pt x="231" y="196"/>
                    </a:lnTo>
                    <a:lnTo>
                      <a:pt x="273" y="239"/>
                    </a:lnTo>
                    <a:lnTo>
                      <a:pt x="284" y="261"/>
                    </a:lnTo>
                  </a:path>
                </a:pathLst>
              </a:custGeom>
              <a:gradFill rotWithShape="0">
                <a:gsLst>
                  <a:gs pos="0">
                    <a:srgbClr val="FFFFFF">
                      <a:alpha val="100000"/>
                    </a:srgbClr>
                  </a:gs>
                  <a:gs pos="7001">
                    <a:srgbClr val="E6E6E6">
                      <a:alpha val="100000"/>
                    </a:srgbClr>
                  </a:gs>
                  <a:gs pos="32001">
                    <a:srgbClr val="7D8496">
                      <a:alpha val="100000"/>
                    </a:srgbClr>
                  </a:gs>
                  <a:gs pos="47000">
                    <a:srgbClr val="E6E6E6">
                      <a:alpha val="100000"/>
                    </a:srgbClr>
                  </a:gs>
                  <a:gs pos="85001">
                    <a:srgbClr val="7D8496">
                      <a:alpha val="100000"/>
                    </a:srgbClr>
                  </a:gs>
                  <a:gs pos="100000">
                    <a:srgbClr val="E6E6E6">
                      <a:alpha val="100000"/>
                    </a:srgbClr>
                  </a:gs>
                </a:gsLst>
                <a:lin ang="2700000" scaled="1"/>
              </a:gradFill>
              <a:ln w="0" cap="flat" cmpd="sng">
                <a:solidFill>
                  <a:srgbClr val="333333">
                    <a:alpha val="100000"/>
                  </a:srgbClr>
                </a:solidFill>
                <a:prstDash val="solid"/>
                <a:round/>
                <a:headEnd type="none" w="med" len="med"/>
                <a:tailEnd type="none" w="med" len="med"/>
              </a:ln>
            </p:spPr>
            <p:txBody>
              <a:bodyPr/>
              <a:lstStyle>
                <a:defPPr>
                  <a:defRPr lang="en-US"/>
                </a:defPPr>
                <a:lvl1pPr marL="0" lvl="0"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5pPr>
                <a:lvl6pPr marL="2286000" lvl="5"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6pPr>
                <a:lvl7pPr marL="2743200" lvl="6"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7pPr>
                <a:lvl8pPr marL="3200400" lvl="7"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8pPr>
                <a:lvl9pPr marL="3657600" lvl="8"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9pPr>
              </a:lstStyle>
              <a:p>
                <a:endParaRPr lang="en-US"/>
              </a:p>
            </p:txBody>
          </p:sp>
          <p:sp>
            <p:nvSpPr>
              <p:cNvPr id="1048985" name="Freeform 130"/>
              <p:cNvSpPr/>
              <p:nvPr/>
            </p:nvSpPr>
            <p:spPr>
              <a:xfrm>
                <a:off x="6950" y="7137"/>
                <a:ext cx="264" cy="574"/>
              </a:xfrm>
              <a:custGeom>
                <a:avLst/>
                <a:gdLst>
                  <a:gd name="txL" fmla="*/ 0 w 200"/>
                  <a:gd name="txT" fmla="*/ 0 h 446"/>
                  <a:gd name="txR" fmla="*/ 200 w 200"/>
                  <a:gd name="txB" fmla="*/ 446 h 446"/>
                </a:gdLst>
                <a:ahLst/>
                <a:cxnLst>
                  <a:cxn ang="0">
                    <a:pos x="2080229" y="2781187"/>
                  </a:cxn>
                  <a:cxn ang="0">
                    <a:pos x="1619381" y="2485881"/>
                  </a:cxn>
                  <a:cxn ang="0">
                    <a:pos x="1155408" y="2019027"/>
                  </a:cxn>
                  <a:cxn ang="0">
                    <a:pos x="470536" y="1338267"/>
                  </a:cxn>
                  <a:cxn ang="0">
                    <a:pos x="0" y="389786"/>
                  </a:cxn>
                  <a:cxn ang="0">
                    <a:pos x="245611" y="0"/>
                  </a:cxn>
                  <a:cxn ang="0">
                    <a:pos x="920965" y="389786"/>
                  </a:cxn>
                  <a:cxn ang="0">
                    <a:pos x="2080229" y="859263"/>
                  </a:cxn>
                  <a:cxn ang="0">
                    <a:pos x="2541760" y="1254706"/>
                  </a:cxn>
                  <a:cxn ang="0">
                    <a:pos x="3218343" y="1434109"/>
                  </a:cxn>
                  <a:cxn ang="0">
                    <a:pos x="4374576" y="1722344"/>
                  </a:cxn>
                  <a:cxn ang="0">
                    <a:pos x="4374576" y="2201639"/>
                  </a:cxn>
                  <a:cxn ang="0">
                    <a:pos x="4130819" y="2781187"/>
                  </a:cxn>
                  <a:cxn ang="0">
                    <a:pos x="4130819" y="3928335"/>
                  </a:cxn>
                  <a:cxn ang="0">
                    <a:pos x="3690736" y="3553465"/>
                  </a:cxn>
                  <a:cxn ang="0">
                    <a:pos x="3001557" y="3164559"/>
                  </a:cxn>
                  <a:cxn ang="0">
                    <a:pos x="2541760" y="2875355"/>
                  </a:cxn>
                  <a:cxn ang="0">
                    <a:pos x="2080229" y="2781187"/>
                  </a:cxn>
                </a:cxnLst>
                <a:rect l="txL" t="txT" r="txR" b="txB"/>
                <a:pathLst>
                  <a:path w="200" h="446">
                    <a:moveTo>
                      <a:pt x="95" y="316"/>
                    </a:moveTo>
                    <a:lnTo>
                      <a:pt x="74" y="283"/>
                    </a:lnTo>
                    <a:lnTo>
                      <a:pt x="53" y="229"/>
                    </a:lnTo>
                    <a:lnTo>
                      <a:pt x="21" y="152"/>
                    </a:lnTo>
                    <a:lnTo>
                      <a:pt x="0" y="44"/>
                    </a:lnTo>
                    <a:lnTo>
                      <a:pt x="11" y="0"/>
                    </a:lnTo>
                    <a:lnTo>
                      <a:pt x="42" y="44"/>
                    </a:lnTo>
                    <a:lnTo>
                      <a:pt x="95" y="98"/>
                    </a:lnTo>
                    <a:lnTo>
                      <a:pt x="116" y="142"/>
                    </a:lnTo>
                    <a:lnTo>
                      <a:pt x="147" y="163"/>
                    </a:lnTo>
                    <a:lnTo>
                      <a:pt x="200" y="196"/>
                    </a:lnTo>
                    <a:lnTo>
                      <a:pt x="200" y="250"/>
                    </a:lnTo>
                    <a:lnTo>
                      <a:pt x="189" y="316"/>
                    </a:lnTo>
                    <a:lnTo>
                      <a:pt x="189" y="446"/>
                    </a:lnTo>
                    <a:lnTo>
                      <a:pt x="168" y="403"/>
                    </a:lnTo>
                    <a:lnTo>
                      <a:pt x="137" y="359"/>
                    </a:lnTo>
                    <a:lnTo>
                      <a:pt x="116" y="326"/>
                    </a:lnTo>
                    <a:lnTo>
                      <a:pt x="95" y="316"/>
                    </a:lnTo>
                    <a:close/>
                  </a:path>
                </a:pathLst>
              </a:custGeom>
              <a:gradFill rotWithShape="0">
                <a:gsLst>
                  <a:gs pos="0">
                    <a:srgbClr val="FFFFFF">
                      <a:alpha val="100000"/>
                    </a:srgbClr>
                  </a:gs>
                  <a:gs pos="7001">
                    <a:srgbClr val="E6E6E6">
                      <a:alpha val="100000"/>
                    </a:srgbClr>
                  </a:gs>
                  <a:gs pos="32001">
                    <a:srgbClr val="7D8496">
                      <a:alpha val="100000"/>
                    </a:srgbClr>
                  </a:gs>
                  <a:gs pos="47000">
                    <a:srgbClr val="E6E6E6">
                      <a:alpha val="100000"/>
                    </a:srgbClr>
                  </a:gs>
                  <a:gs pos="85001">
                    <a:srgbClr val="7D8496">
                      <a:alpha val="100000"/>
                    </a:srgbClr>
                  </a:gs>
                  <a:gs pos="100000">
                    <a:srgbClr val="E6E6E6">
                      <a:alpha val="100000"/>
                    </a:srgbClr>
                  </a:gs>
                </a:gsLst>
                <a:lin ang="2700000" scaled="1"/>
              </a:gradFill>
              <a:ln w="0" cap="flat" cmpd="sng">
                <a:solidFill>
                  <a:srgbClr val="333333">
                    <a:alpha val="100000"/>
                  </a:srgbClr>
                </a:solidFill>
                <a:prstDash val="solid"/>
                <a:round/>
                <a:headEnd type="none" w="med" len="med"/>
                <a:tailEnd type="none" w="med" len="med"/>
              </a:ln>
            </p:spPr>
            <p:txBody>
              <a:bodyPr/>
              <a:lstStyle>
                <a:defPPr>
                  <a:defRPr lang="en-US"/>
                </a:defPPr>
                <a:lvl1pPr marL="0" lvl="0"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5pPr>
                <a:lvl6pPr marL="2286000" lvl="5"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6pPr>
                <a:lvl7pPr marL="2743200" lvl="6"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7pPr>
                <a:lvl8pPr marL="3200400" lvl="7"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8pPr>
                <a:lvl9pPr marL="3657600" lvl="8"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9pPr>
              </a:lstStyle>
              <a:p>
                <a:endParaRPr lang="en-US"/>
              </a:p>
            </p:txBody>
          </p:sp>
          <p:sp>
            <p:nvSpPr>
              <p:cNvPr id="1048986" name="Freeform 131"/>
              <p:cNvSpPr/>
              <p:nvPr/>
            </p:nvSpPr>
            <p:spPr>
              <a:xfrm>
                <a:off x="6966" y="7137"/>
                <a:ext cx="219" cy="492"/>
              </a:xfrm>
              <a:custGeom>
                <a:avLst/>
                <a:gdLst>
                  <a:gd name="txL" fmla="*/ 0 w 168"/>
                  <a:gd name="txT" fmla="*/ 0 h 381"/>
                  <a:gd name="txR" fmla="*/ 168 w 168"/>
                  <a:gd name="txB" fmla="*/ 381 h 381"/>
                </a:gdLst>
                <a:ahLst/>
                <a:cxnLst>
                  <a:cxn ang="0">
                    <a:pos x="0" y="0"/>
                  </a:cxn>
                  <a:cxn ang="0">
                    <a:pos x="142611" y="444527"/>
                  </a:cxn>
                  <a:cxn ang="0">
                    <a:pos x="430816" y="758475"/>
                  </a:cxn>
                  <a:cxn ang="0">
                    <a:pos x="1317224" y="1407746"/>
                  </a:cxn>
                  <a:cxn ang="0">
                    <a:pos x="1895008" y="2279349"/>
                  </a:cxn>
                  <a:cxn ang="0">
                    <a:pos x="2053490" y="2699578"/>
                  </a:cxn>
                  <a:cxn ang="0">
                    <a:pos x="2194793" y="3031411"/>
                  </a:cxn>
                  <a:cxn ang="0">
                    <a:pos x="2343383" y="3459088"/>
                  </a:cxn>
                  <a:cxn ang="0">
                    <a:pos x="2343383" y="3789565"/>
                  </a:cxn>
                </a:cxnLst>
                <a:rect l="txL" t="txT" r="txR" b="txB"/>
                <a:pathLst>
                  <a:path w="168" h="381">
                    <a:moveTo>
                      <a:pt x="0" y="0"/>
                    </a:moveTo>
                    <a:lnTo>
                      <a:pt x="10" y="44"/>
                    </a:lnTo>
                    <a:lnTo>
                      <a:pt x="31" y="76"/>
                    </a:lnTo>
                    <a:lnTo>
                      <a:pt x="94" y="142"/>
                    </a:lnTo>
                    <a:lnTo>
                      <a:pt x="136" y="229"/>
                    </a:lnTo>
                    <a:lnTo>
                      <a:pt x="147" y="272"/>
                    </a:lnTo>
                    <a:lnTo>
                      <a:pt x="157" y="305"/>
                    </a:lnTo>
                    <a:lnTo>
                      <a:pt x="168" y="348"/>
                    </a:lnTo>
                    <a:lnTo>
                      <a:pt x="168" y="381"/>
                    </a:lnTo>
                  </a:path>
                </a:pathLst>
              </a:custGeom>
              <a:gradFill rotWithShape="0">
                <a:gsLst>
                  <a:gs pos="0">
                    <a:srgbClr val="FFFFFF">
                      <a:alpha val="100000"/>
                    </a:srgbClr>
                  </a:gs>
                  <a:gs pos="7001">
                    <a:srgbClr val="E6E6E6">
                      <a:alpha val="100000"/>
                    </a:srgbClr>
                  </a:gs>
                  <a:gs pos="32001">
                    <a:srgbClr val="7D8496">
                      <a:alpha val="100000"/>
                    </a:srgbClr>
                  </a:gs>
                  <a:gs pos="47000">
                    <a:srgbClr val="E6E6E6">
                      <a:alpha val="100000"/>
                    </a:srgbClr>
                  </a:gs>
                  <a:gs pos="85001">
                    <a:srgbClr val="7D8496">
                      <a:alpha val="100000"/>
                    </a:srgbClr>
                  </a:gs>
                  <a:gs pos="100000">
                    <a:srgbClr val="E6E6E6">
                      <a:alpha val="100000"/>
                    </a:srgbClr>
                  </a:gs>
                </a:gsLst>
                <a:lin ang="2700000" scaled="1"/>
              </a:gradFill>
              <a:ln w="0" cap="flat" cmpd="sng">
                <a:solidFill>
                  <a:srgbClr val="333333">
                    <a:alpha val="100000"/>
                  </a:srgbClr>
                </a:solidFill>
                <a:prstDash val="solid"/>
                <a:round/>
                <a:headEnd type="none" w="med" len="med"/>
                <a:tailEnd type="none" w="med" len="med"/>
              </a:ln>
            </p:spPr>
            <p:txBody>
              <a:bodyPr/>
              <a:lstStyle>
                <a:defPPr>
                  <a:defRPr lang="en-US"/>
                </a:defPPr>
                <a:lvl1pPr marL="0" lvl="0"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5pPr>
                <a:lvl6pPr marL="2286000" lvl="5"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6pPr>
                <a:lvl7pPr marL="2743200" lvl="6"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7pPr>
                <a:lvl8pPr marL="3200400" lvl="7"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8pPr>
                <a:lvl9pPr marL="3657600" lvl="8"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9pPr>
              </a:lstStyle>
              <a:p>
                <a:endParaRPr lang="en-US"/>
              </a:p>
            </p:txBody>
          </p:sp>
          <p:sp>
            <p:nvSpPr>
              <p:cNvPr id="1048987" name="Freeform 132"/>
              <p:cNvSpPr/>
              <p:nvPr/>
            </p:nvSpPr>
            <p:spPr>
              <a:xfrm>
                <a:off x="6843" y="6842"/>
                <a:ext cx="382" cy="563"/>
              </a:xfrm>
              <a:custGeom>
                <a:avLst/>
                <a:gdLst>
                  <a:gd name="txL" fmla="*/ 0 w 294"/>
                  <a:gd name="txT" fmla="*/ 0 h 435"/>
                  <a:gd name="txR" fmla="*/ 294 w 294"/>
                  <a:gd name="txB" fmla="*/ 435 h 435"/>
                </a:gdLst>
                <a:ahLst/>
                <a:cxnLst>
                  <a:cxn ang="0">
                    <a:pos x="1174647" y="2573517"/>
                  </a:cxn>
                  <a:cxn ang="0">
                    <a:pos x="786277" y="1988419"/>
                  </a:cxn>
                  <a:cxn ang="0">
                    <a:pos x="402989" y="1281102"/>
                  </a:cxn>
                  <a:cxn ang="0">
                    <a:pos x="132445" y="585925"/>
                  </a:cxn>
                  <a:cxn ang="0">
                    <a:pos x="0" y="0"/>
                  </a:cxn>
                  <a:cxn ang="0">
                    <a:pos x="1300224" y="940821"/>
                  </a:cxn>
                  <a:cxn ang="0">
                    <a:pos x="2354282" y="1877385"/>
                  </a:cxn>
                  <a:cxn ang="0">
                    <a:pos x="2745265" y="2455776"/>
                  </a:cxn>
                  <a:cxn ang="0">
                    <a:pos x="2999548" y="2816668"/>
                  </a:cxn>
                  <a:cxn ang="0">
                    <a:pos x="3264814" y="3276059"/>
                  </a:cxn>
                  <a:cxn ang="0">
                    <a:pos x="3646025" y="3747026"/>
                  </a:cxn>
                  <a:cxn ang="0">
                    <a:pos x="3646025" y="4699066"/>
                  </a:cxn>
                  <a:cxn ang="0">
                    <a:pos x="3122914" y="4331828"/>
                  </a:cxn>
                  <a:cxn ang="0">
                    <a:pos x="2482090" y="3873057"/>
                  </a:cxn>
                  <a:cxn ang="0">
                    <a:pos x="2229734" y="3515294"/>
                  </a:cxn>
                  <a:cxn ang="0">
                    <a:pos x="1174647" y="2573517"/>
                  </a:cxn>
                </a:cxnLst>
                <a:rect l="txL" t="txT" r="txR" b="txB"/>
                <a:pathLst>
                  <a:path w="294" h="435">
                    <a:moveTo>
                      <a:pt x="95" y="239"/>
                    </a:moveTo>
                    <a:lnTo>
                      <a:pt x="63" y="185"/>
                    </a:lnTo>
                    <a:lnTo>
                      <a:pt x="32" y="119"/>
                    </a:lnTo>
                    <a:lnTo>
                      <a:pt x="11" y="54"/>
                    </a:lnTo>
                    <a:lnTo>
                      <a:pt x="0" y="0"/>
                    </a:lnTo>
                    <a:lnTo>
                      <a:pt x="105" y="87"/>
                    </a:lnTo>
                    <a:lnTo>
                      <a:pt x="189" y="174"/>
                    </a:lnTo>
                    <a:lnTo>
                      <a:pt x="221" y="228"/>
                    </a:lnTo>
                    <a:lnTo>
                      <a:pt x="242" y="261"/>
                    </a:lnTo>
                    <a:lnTo>
                      <a:pt x="263" y="304"/>
                    </a:lnTo>
                    <a:lnTo>
                      <a:pt x="294" y="348"/>
                    </a:lnTo>
                    <a:lnTo>
                      <a:pt x="294" y="435"/>
                    </a:lnTo>
                    <a:lnTo>
                      <a:pt x="252" y="402"/>
                    </a:lnTo>
                    <a:lnTo>
                      <a:pt x="200" y="359"/>
                    </a:lnTo>
                    <a:lnTo>
                      <a:pt x="179" y="326"/>
                    </a:lnTo>
                    <a:lnTo>
                      <a:pt x="95" y="239"/>
                    </a:lnTo>
                    <a:close/>
                  </a:path>
                </a:pathLst>
              </a:custGeom>
              <a:gradFill rotWithShape="0">
                <a:gsLst>
                  <a:gs pos="0">
                    <a:srgbClr val="FFFFFF">
                      <a:alpha val="100000"/>
                    </a:srgbClr>
                  </a:gs>
                  <a:gs pos="7001">
                    <a:srgbClr val="E6E6E6">
                      <a:alpha val="100000"/>
                    </a:srgbClr>
                  </a:gs>
                  <a:gs pos="32001">
                    <a:srgbClr val="7D8496">
                      <a:alpha val="100000"/>
                    </a:srgbClr>
                  </a:gs>
                  <a:gs pos="47000">
                    <a:srgbClr val="E6E6E6">
                      <a:alpha val="100000"/>
                    </a:srgbClr>
                  </a:gs>
                  <a:gs pos="85001">
                    <a:srgbClr val="7D8496">
                      <a:alpha val="100000"/>
                    </a:srgbClr>
                  </a:gs>
                  <a:gs pos="100000">
                    <a:srgbClr val="E6E6E6">
                      <a:alpha val="100000"/>
                    </a:srgbClr>
                  </a:gs>
                </a:gsLst>
                <a:lin ang="2700000" scaled="1"/>
              </a:gradFill>
              <a:ln w="0" cap="flat" cmpd="sng">
                <a:solidFill>
                  <a:srgbClr val="333333">
                    <a:alpha val="100000"/>
                  </a:srgbClr>
                </a:solidFill>
                <a:prstDash val="solid"/>
                <a:round/>
                <a:headEnd type="none" w="med" len="med"/>
                <a:tailEnd type="none" w="med" len="med"/>
              </a:ln>
            </p:spPr>
            <p:txBody>
              <a:bodyPr/>
              <a:lstStyle>
                <a:defPPr>
                  <a:defRPr lang="en-US"/>
                </a:defPPr>
                <a:lvl1pPr marL="0" lvl="0"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5pPr>
                <a:lvl6pPr marL="2286000" lvl="5"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6pPr>
                <a:lvl7pPr marL="2743200" lvl="6"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7pPr>
                <a:lvl8pPr marL="3200400" lvl="7"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8pPr>
                <a:lvl9pPr marL="3657600" lvl="8"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9pPr>
              </a:lstStyle>
              <a:p>
                <a:endParaRPr lang="en-US"/>
              </a:p>
            </p:txBody>
          </p:sp>
          <p:sp>
            <p:nvSpPr>
              <p:cNvPr id="1048988" name="Freeform 133"/>
              <p:cNvSpPr/>
              <p:nvPr/>
            </p:nvSpPr>
            <p:spPr>
              <a:xfrm>
                <a:off x="6433" y="6552"/>
                <a:ext cx="449" cy="377"/>
              </a:xfrm>
              <a:custGeom>
                <a:avLst/>
                <a:gdLst>
                  <a:gd name="txL" fmla="*/ 0 w 347"/>
                  <a:gd name="txT" fmla="*/ 0 h 294"/>
                  <a:gd name="txR" fmla="*/ 347 w 347"/>
                  <a:gd name="txB" fmla="*/ 294 h 294"/>
                </a:gdLst>
                <a:ahLst/>
                <a:cxnLst>
                  <a:cxn ang="0">
                    <a:pos x="3486559" y="2266560"/>
                  </a:cxn>
                  <a:cxn ang="0">
                    <a:pos x="2806546" y="2020188"/>
                  </a:cxn>
                  <a:cxn ang="0">
                    <a:pos x="1916002" y="1515091"/>
                  </a:cxn>
                  <a:cxn ang="0">
                    <a:pos x="1125473" y="1176157"/>
                  </a:cxn>
                  <a:cxn ang="0">
                    <a:pos x="557886" y="762700"/>
                  </a:cxn>
                  <a:cxn ang="0">
                    <a:pos x="107333" y="498147"/>
                  </a:cxn>
                  <a:cxn ang="0">
                    <a:pos x="0" y="251909"/>
                  </a:cxn>
                  <a:cxn ang="0">
                    <a:pos x="333205" y="168454"/>
                  </a:cxn>
                  <a:cxn ang="0">
                    <a:pos x="1241256" y="0"/>
                  </a:cxn>
                  <a:cxn ang="0">
                    <a:pos x="1462436" y="81800"/>
                  </a:cxn>
                  <a:cxn ang="0">
                    <a:pos x="1916002" y="426201"/>
                  </a:cxn>
                  <a:cxn ang="0">
                    <a:pos x="2023625" y="584054"/>
                  </a:cxn>
                  <a:cxn ang="0">
                    <a:pos x="2469177" y="677674"/>
                  </a:cxn>
                  <a:cxn ang="0">
                    <a:pos x="2918748" y="845952"/>
                  </a:cxn>
                  <a:cxn ang="0">
                    <a:pos x="3259127" y="1010263"/>
                  </a:cxn>
                  <a:cxn ang="0">
                    <a:pos x="3369984" y="1094395"/>
                  </a:cxn>
                  <a:cxn ang="0">
                    <a:pos x="3486559" y="1428903"/>
                  </a:cxn>
                  <a:cxn ang="0">
                    <a:pos x="3486559" y="1685995"/>
                  </a:cxn>
                  <a:cxn ang="0">
                    <a:pos x="3711756" y="1933986"/>
                  </a:cxn>
                  <a:cxn ang="0">
                    <a:pos x="3369984" y="1841600"/>
                  </a:cxn>
                  <a:cxn ang="0">
                    <a:pos x="3369984" y="2020188"/>
                  </a:cxn>
                  <a:cxn ang="0">
                    <a:pos x="3486559" y="2266560"/>
                  </a:cxn>
                </a:cxnLst>
                <a:rect l="txL" t="txT" r="txR" b="txB"/>
                <a:pathLst>
                  <a:path w="347" h="294">
                    <a:moveTo>
                      <a:pt x="326" y="294"/>
                    </a:moveTo>
                    <a:lnTo>
                      <a:pt x="263" y="261"/>
                    </a:lnTo>
                    <a:lnTo>
                      <a:pt x="179" y="196"/>
                    </a:lnTo>
                    <a:lnTo>
                      <a:pt x="105" y="152"/>
                    </a:lnTo>
                    <a:lnTo>
                      <a:pt x="52" y="98"/>
                    </a:lnTo>
                    <a:lnTo>
                      <a:pt x="10" y="65"/>
                    </a:lnTo>
                    <a:lnTo>
                      <a:pt x="0" y="33"/>
                    </a:lnTo>
                    <a:lnTo>
                      <a:pt x="31" y="22"/>
                    </a:lnTo>
                    <a:lnTo>
                      <a:pt x="116" y="0"/>
                    </a:lnTo>
                    <a:lnTo>
                      <a:pt x="137" y="11"/>
                    </a:lnTo>
                    <a:lnTo>
                      <a:pt x="179" y="55"/>
                    </a:lnTo>
                    <a:lnTo>
                      <a:pt x="189" y="76"/>
                    </a:lnTo>
                    <a:lnTo>
                      <a:pt x="231" y="87"/>
                    </a:lnTo>
                    <a:lnTo>
                      <a:pt x="273" y="109"/>
                    </a:lnTo>
                    <a:lnTo>
                      <a:pt x="305" y="131"/>
                    </a:lnTo>
                    <a:lnTo>
                      <a:pt x="315" y="142"/>
                    </a:lnTo>
                    <a:lnTo>
                      <a:pt x="326" y="185"/>
                    </a:lnTo>
                    <a:lnTo>
                      <a:pt x="326" y="218"/>
                    </a:lnTo>
                    <a:lnTo>
                      <a:pt x="347" y="250"/>
                    </a:lnTo>
                    <a:lnTo>
                      <a:pt x="315" y="239"/>
                    </a:lnTo>
                    <a:lnTo>
                      <a:pt x="315" y="261"/>
                    </a:lnTo>
                    <a:lnTo>
                      <a:pt x="326" y="294"/>
                    </a:lnTo>
                    <a:close/>
                  </a:path>
                </a:pathLst>
              </a:custGeom>
              <a:gradFill rotWithShape="0">
                <a:gsLst>
                  <a:gs pos="0">
                    <a:srgbClr val="FFFFFF">
                      <a:alpha val="100000"/>
                    </a:srgbClr>
                  </a:gs>
                  <a:gs pos="7001">
                    <a:srgbClr val="E6E6E6">
                      <a:alpha val="100000"/>
                    </a:srgbClr>
                  </a:gs>
                  <a:gs pos="32001">
                    <a:srgbClr val="7D8496">
                      <a:alpha val="100000"/>
                    </a:srgbClr>
                  </a:gs>
                  <a:gs pos="47000">
                    <a:srgbClr val="E6E6E6">
                      <a:alpha val="100000"/>
                    </a:srgbClr>
                  </a:gs>
                  <a:gs pos="85001">
                    <a:srgbClr val="7D8496">
                      <a:alpha val="100000"/>
                    </a:srgbClr>
                  </a:gs>
                  <a:gs pos="100000">
                    <a:srgbClr val="E6E6E6">
                      <a:alpha val="100000"/>
                    </a:srgbClr>
                  </a:gs>
                </a:gsLst>
                <a:lin ang="2700000" scaled="1"/>
              </a:gradFill>
              <a:ln w="0" cap="flat" cmpd="sng">
                <a:solidFill>
                  <a:srgbClr val="333333">
                    <a:alpha val="100000"/>
                  </a:srgbClr>
                </a:solidFill>
                <a:prstDash val="solid"/>
                <a:round/>
                <a:headEnd type="none" w="med" len="med"/>
                <a:tailEnd type="none" w="med" len="med"/>
              </a:ln>
            </p:spPr>
            <p:txBody>
              <a:bodyPr/>
              <a:lstStyle>
                <a:defPPr>
                  <a:defRPr lang="en-US"/>
                </a:defPPr>
                <a:lvl1pPr marL="0" lvl="0"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5pPr>
                <a:lvl6pPr marL="2286000" lvl="5"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6pPr>
                <a:lvl7pPr marL="2743200" lvl="6"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7pPr>
                <a:lvl8pPr marL="3200400" lvl="7"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8pPr>
                <a:lvl9pPr marL="3657600" lvl="8"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9pPr>
              </a:lstStyle>
              <a:p>
                <a:endParaRPr lang="en-US"/>
              </a:p>
            </p:txBody>
          </p:sp>
          <p:sp>
            <p:nvSpPr>
              <p:cNvPr id="1048989" name="Freeform 134"/>
              <p:cNvSpPr/>
              <p:nvPr/>
            </p:nvSpPr>
            <p:spPr>
              <a:xfrm>
                <a:off x="6433" y="6590"/>
                <a:ext cx="438" cy="268"/>
              </a:xfrm>
              <a:custGeom>
                <a:avLst/>
                <a:gdLst>
                  <a:gd name="txL" fmla="*/ 0 w 336"/>
                  <a:gd name="txT" fmla="*/ 0 h 206"/>
                  <a:gd name="txR" fmla="*/ 336 w 336"/>
                  <a:gd name="txB" fmla="*/ 206 h 206"/>
                </a:gdLst>
                <a:ahLst/>
                <a:cxnLst>
                  <a:cxn ang="0">
                    <a:pos x="0" y="0"/>
                  </a:cxn>
                  <a:cxn ang="0">
                    <a:pos x="732084" y="136545"/>
                  </a:cxn>
                  <a:cxn ang="0">
                    <a:pos x="1329256" y="289617"/>
                  </a:cxn>
                  <a:cxn ang="0">
                    <a:pos x="1913738" y="561693"/>
                  </a:cxn>
                  <a:cxn ang="0">
                    <a:pos x="2343383" y="993852"/>
                  </a:cxn>
                  <a:cxn ang="0">
                    <a:pos x="3076650" y="1271700"/>
                  </a:cxn>
                  <a:cxn ang="0">
                    <a:pos x="3674359" y="1551176"/>
                  </a:cxn>
                  <a:cxn ang="0">
                    <a:pos x="3960369" y="1983119"/>
                  </a:cxn>
                  <a:cxn ang="0">
                    <a:pos x="4686732" y="2680683"/>
                  </a:cxn>
                </a:cxnLst>
                <a:rect l="txL" t="txT" r="txR" b="txB"/>
                <a:pathLst>
                  <a:path w="336" h="206">
                    <a:moveTo>
                      <a:pt x="0" y="0"/>
                    </a:moveTo>
                    <a:lnTo>
                      <a:pt x="52" y="11"/>
                    </a:lnTo>
                    <a:lnTo>
                      <a:pt x="95" y="22"/>
                    </a:lnTo>
                    <a:lnTo>
                      <a:pt x="137" y="43"/>
                    </a:lnTo>
                    <a:lnTo>
                      <a:pt x="168" y="76"/>
                    </a:lnTo>
                    <a:lnTo>
                      <a:pt x="221" y="98"/>
                    </a:lnTo>
                    <a:lnTo>
                      <a:pt x="263" y="119"/>
                    </a:lnTo>
                    <a:lnTo>
                      <a:pt x="284" y="152"/>
                    </a:lnTo>
                    <a:lnTo>
                      <a:pt x="336" y="206"/>
                    </a:lnTo>
                  </a:path>
                </a:pathLst>
              </a:custGeom>
              <a:gradFill rotWithShape="0">
                <a:gsLst>
                  <a:gs pos="0">
                    <a:srgbClr val="FFFFFF">
                      <a:alpha val="100000"/>
                    </a:srgbClr>
                  </a:gs>
                  <a:gs pos="7001">
                    <a:srgbClr val="E6E6E6">
                      <a:alpha val="100000"/>
                    </a:srgbClr>
                  </a:gs>
                  <a:gs pos="32001">
                    <a:srgbClr val="7D8496">
                      <a:alpha val="100000"/>
                    </a:srgbClr>
                  </a:gs>
                  <a:gs pos="47000">
                    <a:srgbClr val="E6E6E6">
                      <a:alpha val="100000"/>
                    </a:srgbClr>
                  </a:gs>
                  <a:gs pos="85001">
                    <a:srgbClr val="7D8496">
                      <a:alpha val="100000"/>
                    </a:srgbClr>
                  </a:gs>
                  <a:gs pos="100000">
                    <a:srgbClr val="E6E6E6">
                      <a:alpha val="100000"/>
                    </a:srgbClr>
                  </a:gs>
                </a:gsLst>
                <a:lin ang="2700000" scaled="1"/>
              </a:gradFill>
              <a:ln w="0" cap="flat" cmpd="sng">
                <a:solidFill>
                  <a:srgbClr val="333333">
                    <a:alpha val="100000"/>
                  </a:srgbClr>
                </a:solidFill>
                <a:prstDash val="solid"/>
                <a:round/>
                <a:headEnd type="none" w="med" len="med"/>
                <a:tailEnd type="none" w="med" len="med"/>
              </a:ln>
            </p:spPr>
            <p:txBody>
              <a:bodyPr/>
              <a:lstStyle>
                <a:defPPr>
                  <a:defRPr lang="en-US"/>
                </a:defPPr>
                <a:lvl1pPr marL="0" lvl="0"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5pPr>
                <a:lvl6pPr marL="2286000" lvl="5"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6pPr>
                <a:lvl7pPr marL="2743200" lvl="6"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7pPr>
                <a:lvl8pPr marL="3200400" lvl="7"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8pPr>
                <a:lvl9pPr marL="3657600" lvl="8"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9pPr>
              </a:lstStyle>
              <a:p>
                <a:endParaRPr lang="en-US"/>
              </a:p>
            </p:txBody>
          </p:sp>
          <p:sp>
            <p:nvSpPr>
              <p:cNvPr id="1048990" name="Freeform 135"/>
              <p:cNvSpPr/>
              <p:nvPr/>
            </p:nvSpPr>
            <p:spPr>
              <a:xfrm>
                <a:off x="6063" y="6454"/>
                <a:ext cx="471" cy="262"/>
              </a:xfrm>
              <a:custGeom>
                <a:avLst/>
                <a:gdLst>
                  <a:gd name="txL" fmla="*/ 0 w 358"/>
                  <a:gd name="txT" fmla="*/ 0 h 207"/>
                  <a:gd name="txR" fmla="*/ 358 w 358"/>
                  <a:gd name="txB" fmla="*/ 207 h 207"/>
                </a:gdLst>
                <a:ahLst/>
                <a:cxnLst>
                  <a:cxn ang="0">
                    <a:pos x="7045597" y="1000184"/>
                  </a:cxn>
                  <a:cxn ang="0">
                    <a:pos x="5801614" y="1000184"/>
                  </a:cxn>
                  <a:cxn ang="0">
                    <a:pos x="4560955" y="944177"/>
                  </a:cxn>
                  <a:cxn ang="0">
                    <a:pos x="2908351" y="786914"/>
                  </a:cxn>
                  <a:cxn ang="0">
                    <a:pos x="823838" y="475076"/>
                  </a:cxn>
                  <a:cxn ang="0">
                    <a:pos x="0" y="160554"/>
                  </a:cxn>
                  <a:cxn ang="0">
                    <a:pos x="823838" y="259791"/>
                  </a:cxn>
                  <a:cxn ang="0">
                    <a:pos x="2483619" y="54976"/>
                  </a:cxn>
                  <a:cxn ang="0">
                    <a:pos x="3105341" y="0"/>
                  </a:cxn>
                  <a:cxn ang="0">
                    <a:pos x="4133310" y="0"/>
                  </a:cxn>
                  <a:cxn ang="0">
                    <a:pos x="4770310" y="160554"/>
                  </a:cxn>
                  <a:cxn ang="0">
                    <a:pos x="5183172" y="314128"/>
                  </a:cxn>
                  <a:cxn ang="0">
                    <a:pos x="6200603" y="475076"/>
                  </a:cxn>
                  <a:cxn ang="0">
                    <a:pos x="5381292" y="526766"/>
                  </a:cxn>
                  <a:cxn ang="0">
                    <a:pos x="5801614" y="678764"/>
                  </a:cxn>
                  <a:cxn ang="0">
                    <a:pos x="6429979" y="839577"/>
                  </a:cxn>
                  <a:cxn ang="0">
                    <a:pos x="7045597" y="1000184"/>
                  </a:cxn>
                </a:cxnLst>
                <a:rect l="txL" t="txT" r="txR" b="txB"/>
                <a:pathLst>
                  <a:path w="358" h="207">
                    <a:moveTo>
                      <a:pt x="358" y="207"/>
                    </a:moveTo>
                    <a:lnTo>
                      <a:pt x="294" y="207"/>
                    </a:lnTo>
                    <a:lnTo>
                      <a:pt x="231" y="196"/>
                    </a:lnTo>
                    <a:lnTo>
                      <a:pt x="147" y="163"/>
                    </a:lnTo>
                    <a:lnTo>
                      <a:pt x="42" y="98"/>
                    </a:lnTo>
                    <a:lnTo>
                      <a:pt x="0" y="33"/>
                    </a:lnTo>
                    <a:lnTo>
                      <a:pt x="42" y="54"/>
                    </a:lnTo>
                    <a:lnTo>
                      <a:pt x="126" y="11"/>
                    </a:lnTo>
                    <a:lnTo>
                      <a:pt x="158" y="0"/>
                    </a:lnTo>
                    <a:lnTo>
                      <a:pt x="210" y="0"/>
                    </a:lnTo>
                    <a:lnTo>
                      <a:pt x="242" y="33"/>
                    </a:lnTo>
                    <a:lnTo>
                      <a:pt x="263" y="65"/>
                    </a:lnTo>
                    <a:lnTo>
                      <a:pt x="315" y="98"/>
                    </a:lnTo>
                    <a:lnTo>
                      <a:pt x="273" y="109"/>
                    </a:lnTo>
                    <a:lnTo>
                      <a:pt x="294" y="141"/>
                    </a:lnTo>
                    <a:lnTo>
                      <a:pt x="326" y="174"/>
                    </a:lnTo>
                    <a:lnTo>
                      <a:pt x="358" y="207"/>
                    </a:lnTo>
                    <a:close/>
                  </a:path>
                </a:pathLst>
              </a:custGeom>
              <a:gradFill rotWithShape="0">
                <a:gsLst>
                  <a:gs pos="0">
                    <a:srgbClr val="FFFFFF">
                      <a:alpha val="100000"/>
                    </a:srgbClr>
                  </a:gs>
                  <a:gs pos="7001">
                    <a:srgbClr val="E6E6E6">
                      <a:alpha val="100000"/>
                    </a:srgbClr>
                  </a:gs>
                  <a:gs pos="32001">
                    <a:srgbClr val="7D8496">
                      <a:alpha val="100000"/>
                    </a:srgbClr>
                  </a:gs>
                  <a:gs pos="47000">
                    <a:srgbClr val="E6E6E6">
                      <a:alpha val="100000"/>
                    </a:srgbClr>
                  </a:gs>
                  <a:gs pos="85001">
                    <a:srgbClr val="7D8496">
                      <a:alpha val="100000"/>
                    </a:srgbClr>
                  </a:gs>
                  <a:gs pos="100000">
                    <a:srgbClr val="E6E6E6">
                      <a:alpha val="100000"/>
                    </a:srgbClr>
                  </a:gs>
                </a:gsLst>
                <a:lin ang="2700000" scaled="1"/>
              </a:gradFill>
              <a:ln w="0" cap="flat" cmpd="sng">
                <a:solidFill>
                  <a:srgbClr val="333333">
                    <a:alpha val="100000"/>
                  </a:srgbClr>
                </a:solidFill>
                <a:prstDash val="solid"/>
                <a:round/>
                <a:headEnd type="none" w="med" len="med"/>
                <a:tailEnd type="none" w="med" len="med"/>
              </a:ln>
            </p:spPr>
            <p:txBody>
              <a:bodyPr/>
              <a:lstStyle>
                <a:defPPr>
                  <a:defRPr lang="en-US"/>
                </a:defPPr>
                <a:lvl1pPr marL="0" lvl="0"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5pPr>
                <a:lvl6pPr marL="2286000" lvl="5"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6pPr>
                <a:lvl7pPr marL="2743200" lvl="6"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7pPr>
                <a:lvl8pPr marL="3200400" lvl="7"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8pPr>
                <a:lvl9pPr marL="3657600" lvl="8"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9pPr>
              </a:lstStyle>
              <a:p>
                <a:endParaRPr lang="en-US"/>
              </a:p>
            </p:txBody>
          </p:sp>
          <p:sp>
            <p:nvSpPr>
              <p:cNvPr id="1048991" name="Freeform 136"/>
              <p:cNvSpPr/>
              <p:nvPr/>
            </p:nvSpPr>
            <p:spPr>
              <a:xfrm>
                <a:off x="6080" y="6508"/>
                <a:ext cx="370" cy="82"/>
              </a:xfrm>
              <a:custGeom>
                <a:avLst/>
                <a:gdLst>
                  <a:gd name="txL" fmla="*/ 0 w 283"/>
                  <a:gd name="txT" fmla="*/ 0 h 66"/>
                  <a:gd name="txR" fmla="*/ 283 w 283"/>
                  <a:gd name="txB" fmla="*/ 66 h 66"/>
                </a:gdLst>
                <a:ahLst/>
                <a:cxnLst>
                  <a:cxn ang="0">
                    <a:pos x="0" y="0"/>
                  </a:cxn>
                  <a:cxn ang="0">
                    <a:pos x="497311" y="54562"/>
                  </a:cxn>
                  <a:cxn ang="0">
                    <a:pos x="1153367" y="107584"/>
                  </a:cxn>
                  <a:cxn ang="0">
                    <a:pos x="3469836" y="107584"/>
                  </a:cxn>
                  <a:cxn ang="0">
                    <a:pos x="4459691" y="163916"/>
                  </a:cxn>
                </a:cxnLst>
                <a:rect l="txL" t="txT" r="txR" b="txB"/>
                <a:pathLst>
                  <a:path w="283" h="66">
                    <a:moveTo>
                      <a:pt x="0" y="0"/>
                    </a:moveTo>
                    <a:lnTo>
                      <a:pt x="31" y="22"/>
                    </a:lnTo>
                    <a:lnTo>
                      <a:pt x="73" y="44"/>
                    </a:lnTo>
                    <a:lnTo>
                      <a:pt x="220" y="44"/>
                    </a:lnTo>
                    <a:lnTo>
                      <a:pt x="283" y="66"/>
                    </a:lnTo>
                  </a:path>
                </a:pathLst>
              </a:custGeom>
              <a:gradFill rotWithShape="0">
                <a:gsLst>
                  <a:gs pos="0">
                    <a:srgbClr val="FFFFFF">
                      <a:alpha val="100000"/>
                    </a:srgbClr>
                  </a:gs>
                  <a:gs pos="7001">
                    <a:srgbClr val="E6E6E6">
                      <a:alpha val="100000"/>
                    </a:srgbClr>
                  </a:gs>
                  <a:gs pos="32001">
                    <a:srgbClr val="7D8496">
                      <a:alpha val="100000"/>
                    </a:srgbClr>
                  </a:gs>
                  <a:gs pos="47000">
                    <a:srgbClr val="E6E6E6">
                      <a:alpha val="100000"/>
                    </a:srgbClr>
                  </a:gs>
                  <a:gs pos="85001">
                    <a:srgbClr val="7D8496">
                      <a:alpha val="100000"/>
                    </a:srgbClr>
                  </a:gs>
                  <a:gs pos="100000">
                    <a:srgbClr val="E6E6E6">
                      <a:alpha val="100000"/>
                    </a:srgbClr>
                  </a:gs>
                </a:gsLst>
                <a:lin ang="2700000" scaled="1"/>
              </a:gradFill>
              <a:ln w="0" cap="flat" cmpd="sng">
                <a:solidFill>
                  <a:srgbClr val="333333">
                    <a:alpha val="100000"/>
                  </a:srgbClr>
                </a:solidFill>
                <a:prstDash val="solid"/>
                <a:round/>
                <a:headEnd type="none" w="med" len="med"/>
                <a:tailEnd type="none" w="med" len="med"/>
              </a:ln>
            </p:spPr>
            <p:txBody>
              <a:bodyPr/>
              <a:lstStyle>
                <a:defPPr>
                  <a:defRPr lang="en-US"/>
                </a:defPPr>
                <a:lvl1pPr marL="0" lvl="0"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5pPr>
                <a:lvl6pPr marL="2286000" lvl="5"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6pPr>
                <a:lvl7pPr marL="2743200" lvl="6"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7pPr>
                <a:lvl8pPr marL="3200400" lvl="7"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8pPr>
                <a:lvl9pPr marL="3657600" lvl="8"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9pPr>
              </a:lstStyle>
              <a:p>
                <a:endParaRPr lang="en-US"/>
              </a:p>
            </p:txBody>
          </p:sp>
          <p:sp>
            <p:nvSpPr>
              <p:cNvPr id="1048992" name="Freeform 137"/>
              <p:cNvSpPr/>
              <p:nvPr/>
            </p:nvSpPr>
            <p:spPr>
              <a:xfrm>
                <a:off x="5979" y="6213"/>
                <a:ext cx="354" cy="295"/>
              </a:xfrm>
              <a:custGeom>
                <a:avLst/>
                <a:gdLst>
                  <a:gd name="txL" fmla="*/ 0 w 273"/>
                  <a:gd name="txT" fmla="*/ 0 h 228"/>
                  <a:gd name="txR" fmla="*/ 273 w 273"/>
                  <a:gd name="txB" fmla="*/ 228 h 228"/>
                </a:gdLst>
                <a:ahLst/>
                <a:cxnLst>
                  <a:cxn ang="0">
                    <a:pos x="2549767" y="582052"/>
                  </a:cxn>
                  <a:cxn ang="0">
                    <a:pos x="1707664" y="582052"/>
                  </a:cxn>
                  <a:cxn ang="0">
                    <a:pos x="851891" y="471460"/>
                  </a:cxn>
                  <a:cxn ang="0">
                    <a:pos x="0" y="0"/>
                  </a:cxn>
                  <a:cxn ang="0">
                    <a:pos x="361255" y="1393157"/>
                  </a:cxn>
                  <a:cxn ang="0">
                    <a:pos x="1446156" y="2431697"/>
                  </a:cxn>
                  <a:cxn ang="0">
                    <a:pos x="1941891" y="2211910"/>
                  </a:cxn>
                  <a:cxn ang="0">
                    <a:pos x="2549767" y="1971552"/>
                  </a:cxn>
                  <a:cxn ang="0">
                    <a:pos x="3149845" y="1971552"/>
                  </a:cxn>
                  <a:cxn ang="0">
                    <a:pos x="2910983" y="1623699"/>
                  </a:cxn>
                  <a:cxn ang="0">
                    <a:pos x="2669657" y="1154096"/>
                  </a:cxn>
                  <a:cxn ang="0">
                    <a:pos x="2549767" y="806654"/>
                  </a:cxn>
                  <a:cxn ang="0">
                    <a:pos x="2549767" y="582052"/>
                  </a:cxn>
                </a:cxnLst>
                <a:rect l="txL" t="txT" r="txR" b="txB"/>
                <a:pathLst>
                  <a:path w="273" h="228">
                    <a:moveTo>
                      <a:pt x="221" y="54"/>
                    </a:moveTo>
                    <a:lnTo>
                      <a:pt x="147" y="54"/>
                    </a:lnTo>
                    <a:lnTo>
                      <a:pt x="74" y="44"/>
                    </a:lnTo>
                    <a:lnTo>
                      <a:pt x="0" y="0"/>
                    </a:lnTo>
                    <a:lnTo>
                      <a:pt x="32" y="131"/>
                    </a:lnTo>
                    <a:lnTo>
                      <a:pt x="126" y="228"/>
                    </a:lnTo>
                    <a:lnTo>
                      <a:pt x="168" y="207"/>
                    </a:lnTo>
                    <a:lnTo>
                      <a:pt x="221" y="185"/>
                    </a:lnTo>
                    <a:lnTo>
                      <a:pt x="273" y="185"/>
                    </a:lnTo>
                    <a:lnTo>
                      <a:pt x="252" y="152"/>
                    </a:lnTo>
                    <a:lnTo>
                      <a:pt x="231" y="109"/>
                    </a:lnTo>
                    <a:lnTo>
                      <a:pt x="221" y="76"/>
                    </a:lnTo>
                    <a:lnTo>
                      <a:pt x="221" y="54"/>
                    </a:lnTo>
                    <a:close/>
                  </a:path>
                </a:pathLst>
              </a:custGeom>
              <a:gradFill rotWithShape="0">
                <a:gsLst>
                  <a:gs pos="0">
                    <a:srgbClr val="FFFFFF">
                      <a:alpha val="100000"/>
                    </a:srgbClr>
                  </a:gs>
                  <a:gs pos="7001">
                    <a:srgbClr val="E6E6E6">
                      <a:alpha val="100000"/>
                    </a:srgbClr>
                  </a:gs>
                  <a:gs pos="32001">
                    <a:srgbClr val="7D8496">
                      <a:alpha val="100000"/>
                    </a:srgbClr>
                  </a:gs>
                  <a:gs pos="47000">
                    <a:srgbClr val="E6E6E6">
                      <a:alpha val="100000"/>
                    </a:srgbClr>
                  </a:gs>
                  <a:gs pos="85001">
                    <a:srgbClr val="7D8496">
                      <a:alpha val="100000"/>
                    </a:srgbClr>
                  </a:gs>
                  <a:gs pos="100000">
                    <a:srgbClr val="E6E6E6">
                      <a:alpha val="100000"/>
                    </a:srgbClr>
                  </a:gs>
                </a:gsLst>
                <a:lin ang="2700000" scaled="1"/>
              </a:gradFill>
              <a:ln w="0" cap="flat" cmpd="sng">
                <a:solidFill>
                  <a:srgbClr val="333333">
                    <a:alpha val="100000"/>
                  </a:srgbClr>
                </a:solidFill>
                <a:prstDash val="solid"/>
                <a:round/>
                <a:headEnd type="none" w="med" len="med"/>
                <a:tailEnd type="none" w="med" len="med"/>
              </a:ln>
            </p:spPr>
            <p:txBody>
              <a:bodyPr/>
              <a:lstStyle>
                <a:defPPr>
                  <a:defRPr lang="en-US"/>
                </a:defPPr>
                <a:lvl1pPr marL="0" lvl="0"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5pPr>
                <a:lvl6pPr marL="2286000" lvl="5"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6pPr>
                <a:lvl7pPr marL="2743200" lvl="6"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7pPr>
                <a:lvl8pPr marL="3200400" lvl="7"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8pPr>
                <a:lvl9pPr marL="3657600" lvl="8"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9pPr>
              </a:lstStyle>
              <a:p>
                <a:endParaRPr lang="en-US"/>
              </a:p>
            </p:txBody>
          </p:sp>
          <p:sp>
            <p:nvSpPr>
              <p:cNvPr id="1048993" name="Freeform 138"/>
              <p:cNvSpPr/>
              <p:nvPr/>
            </p:nvSpPr>
            <p:spPr>
              <a:xfrm>
                <a:off x="5979" y="6213"/>
                <a:ext cx="326" cy="208"/>
              </a:xfrm>
              <a:custGeom>
                <a:avLst/>
                <a:gdLst>
                  <a:gd name="txL" fmla="*/ 0 w 252"/>
                  <a:gd name="txT" fmla="*/ 0 h 163"/>
                  <a:gd name="txR" fmla="*/ 252 w 252"/>
                  <a:gd name="txB" fmla="*/ 163 h 163"/>
                </a:gdLst>
                <a:ahLst/>
                <a:cxnLst>
                  <a:cxn ang="0">
                    <a:pos x="0" y="0"/>
                  </a:cxn>
                  <a:cxn ang="0">
                    <a:pos x="219945" y="213953"/>
                  </a:cxn>
                  <a:cxn ang="0">
                    <a:pos x="565646" y="418146"/>
                  </a:cxn>
                  <a:cxn ang="0">
                    <a:pos x="1227571" y="705366"/>
                  </a:cxn>
                  <a:cxn ang="0">
                    <a:pos x="1781643" y="777105"/>
                  </a:cxn>
                  <a:cxn ang="0">
                    <a:pos x="2231861" y="848170"/>
                  </a:cxn>
                  <a:cxn ang="0">
                    <a:pos x="2452184" y="984336"/>
                  </a:cxn>
                  <a:cxn ang="0">
                    <a:pos x="2672909" y="1053709"/>
                  </a:cxn>
                </a:cxnLst>
                <a:rect l="txL" t="txT" r="txR" b="txB"/>
                <a:pathLst>
                  <a:path w="252" h="163">
                    <a:moveTo>
                      <a:pt x="0" y="0"/>
                    </a:moveTo>
                    <a:lnTo>
                      <a:pt x="21" y="33"/>
                    </a:lnTo>
                    <a:lnTo>
                      <a:pt x="53" y="65"/>
                    </a:lnTo>
                    <a:lnTo>
                      <a:pt x="116" y="109"/>
                    </a:lnTo>
                    <a:lnTo>
                      <a:pt x="168" y="120"/>
                    </a:lnTo>
                    <a:lnTo>
                      <a:pt x="210" y="131"/>
                    </a:lnTo>
                    <a:lnTo>
                      <a:pt x="231" y="152"/>
                    </a:lnTo>
                    <a:lnTo>
                      <a:pt x="252" y="163"/>
                    </a:lnTo>
                  </a:path>
                </a:pathLst>
              </a:custGeom>
              <a:gradFill rotWithShape="0">
                <a:gsLst>
                  <a:gs pos="0">
                    <a:srgbClr val="FFFFFF">
                      <a:alpha val="100000"/>
                    </a:srgbClr>
                  </a:gs>
                  <a:gs pos="7001">
                    <a:srgbClr val="E6E6E6">
                      <a:alpha val="100000"/>
                    </a:srgbClr>
                  </a:gs>
                  <a:gs pos="32001">
                    <a:srgbClr val="7D8496">
                      <a:alpha val="100000"/>
                    </a:srgbClr>
                  </a:gs>
                  <a:gs pos="47000">
                    <a:srgbClr val="E6E6E6">
                      <a:alpha val="100000"/>
                    </a:srgbClr>
                  </a:gs>
                  <a:gs pos="85001">
                    <a:srgbClr val="7D8496">
                      <a:alpha val="100000"/>
                    </a:srgbClr>
                  </a:gs>
                  <a:gs pos="100000">
                    <a:srgbClr val="E6E6E6">
                      <a:alpha val="100000"/>
                    </a:srgbClr>
                  </a:gs>
                </a:gsLst>
                <a:lin ang="2700000" scaled="1"/>
              </a:gradFill>
              <a:ln w="0" cap="flat" cmpd="sng">
                <a:solidFill>
                  <a:srgbClr val="333333">
                    <a:alpha val="100000"/>
                  </a:srgbClr>
                </a:solidFill>
                <a:prstDash val="solid"/>
                <a:round/>
                <a:headEnd type="none" w="med" len="med"/>
                <a:tailEnd type="none" w="med" len="med"/>
              </a:ln>
            </p:spPr>
            <p:txBody>
              <a:bodyPr/>
              <a:lstStyle>
                <a:defPPr>
                  <a:defRPr lang="en-US"/>
                </a:defPPr>
                <a:lvl1pPr marL="0" lvl="0"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5pPr>
                <a:lvl6pPr marL="2286000" lvl="5"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6pPr>
                <a:lvl7pPr marL="2743200" lvl="6"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7pPr>
                <a:lvl8pPr marL="3200400" lvl="7"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8pPr>
                <a:lvl9pPr marL="3657600" lvl="8"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9pPr>
              </a:lstStyle>
              <a:p>
                <a:endParaRPr lang="en-US"/>
              </a:p>
            </p:txBody>
          </p:sp>
        </p:grpSp>
        <p:grpSp>
          <p:nvGrpSpPr>
            <p:cNvPr id="104" name="Group 10"/>
            <p:cNvGrpSpPr/>
            <p:nvPr/>
          </p:nvGrpSpPr>
          <p:grpSpPr>
            <a:xfrm>
              <a:off x="3635" y="8109"/>
              <a:ext cx="4680" cy="1971"/>
              <a:chOff x="3635" y="8109"/>
              <a:chExt cx="4680" cy="1971"/>
            </a:xfrm>
          </p:grpSpPr>
          <p:sp>
            <p:nvSpPr>
              <p:cNvPr id="1048994" name="Freeform 32"/>
              <p:cNvSpPr/>
              <p:nvPr/>
            </p:nvSpPr>
            <p:spPr>
              <a:xfrm>
                <a:off x="4219" y="8795"/>
                <a:ext cx="3501" cy="1285"/>
              </a:xfrm>
              <a:custGeom>
                <a:avLst/>
                <a:gdLst>
                  <a:gd name="txL" fmla="*/ 0 w 3438"/>
                  <a:gd name="txT" fmla="*/ 0 h 1120"/>
                  <a:gd name="txR" fmla="*/ 3438 w 3438"/>
                  <a:gd name="txB" fmla="*/ 1120 h 1120"/>
                </a:gdLst>
                <a:ahLst/>
                <a:cxnLst>
                  <a:cxn ang="0">
                    <a:pos x="3383" y="105185"/>
                  </a:cxn>
                  <a:cxn ang="0">
                    <a:pos x="3665" y="99349"/>
                  </a:cxn>
                  <a:cxn ang="0">
                    <a:pos x="4239" y="76059"/>
                  </a:cxn>
                  <a:cxn ang="0">
                    <a:pos x="4387" y="66101"/>
                  </a:cxn>
                  <a:cxn ang="0">
                    <a:pos x="4646" y="52514"/>
                  </a:cxn>
                  <a:cxn ang="0">
                    <a:pos x="4935" y="40947"/>
                  </a:cxn>
                  <a:cxn ang="0">
                    <a:pos x="5254" y="31289"/>
                  </a:cxn>
                  <a:cxn ang="0">
                    <a:pos x="5631" y="23292"/>
                  </a:cxn>
                  <a:cxn ang="0">
                    <a:pos x="5973" y="19517"/>
                  </a:cxn>
                  <a:cxn ang="0">
                    <a:pos x="6061" y="19517"/>
                  </a:cxn>
                  <a:cxn ang="0">
                    <a:pos x="6232" y="15647"/>
                  </a:cxn>
                  <a:cxn ang="0">
                    <a:pos x="6353" y="11642"/>
                  </a:cxn>
                  <a:cxn ang="0">
                    <a:pos x="6439" y="5855"/>
                  </a:cxn>
                  <a:cxn ang="0">
                    <a:pos x="6439" y="3877"/>
                  </a:cxn>
                  <a:cxn ang="0">
                    <a:pos x="6613" y="68231"/>
                  </a:cxn>
                  <a:cxn ang="0">
                    <a:pos x="6439" y="68231"/>
                  </a:cxn>
                  <a:cxn ang="0">
                    <a:pos x="6089" y="76059"/>
                  </a:cxn>
                  <a:cxn ang="0">
                    <a:pos x="5798" y="79907"/>
                  </a:cxn>
                  <a:cxn ang="0">
                    <a:pos x="5543" y="87763"/>
                  </a:cxn>
                  <a:cxn ang="0">
                    <a:pos x="5254" y="93545"/>
                  </a:cxn>
                  <a:cxn ang="0">
                    <a:pos x="4935" y="103255"/>
                  </a:cxn>
                  <a:cxn ang="0">
                    <a:pos x="4676" y="116854"/>
                  </a:cxn>
                  <a:cxn ang="0">
                    <a:pos x="4271" y="134357"/>
                  </a:cxn>
                  <a:cxn ang="0">
                    <a:pos x="3988" y="148015"/>
                  </a:cxn>
                  <a:cxn ang="0">
                    <a:pos x="3750" y="155728"/>
                  </a:cxn>
                  <a:cxn ang="0">
                    <a:pos x="3494" y="157671"/>
                  </a:cxn>
                  <a:cxn ang="0">
                    <a:pos x="3149" y="157671"/>
                  </a:cxn>
                  <a:cxn ang="0">
                    <a:pos x="2916" y="155728"/>
                  </a:cxn>
                  <a:cxn ang="0">
                    <a:pos x="2689" y="150043"/>
                  </a:cxn>
                  <a:cxn ang="0">
                    <a:pos x="2424" y="140302"/>
                  </a:cxn>
                  <a:cxn ang="0">
                    <a:pos x="2223" y="130658"/>
                  </a:cxn>
                  <a:cxn ang="0">
                    <a:pos x="1991" y="120751"/>
                  </a:cxn>
                  <a:cxn ang="0">
                    <a:pos x="1759" y="109116"/>
                  </a:cxn>
                  <a:cxn ang="0">
                    <a:pos x="1502" y="101438"/>
                  </a:cxn>
                  <a:cxn ang="0">
                    <a:pos x="1301" y="93545"/>
                  </a:cxn>
                  <a:cxn ang="0">
                    <a:pos x="955" y="85866"/>
                  </a:cxn>
                  <a:cxn ang="0">
                    <a:pos x="141" y="72027"/>
                  </a:cxn>
                  <a:cxn ang="0">
                    <a:pos x="0" y="68231"/>
                  </a:cxn>
                  <a:cxn ang="0">
                    <a:pos x="199" y="0"/>
                  </a:cxn>
                  <a:cxn ang="0">
                    <a:pos x="262" y="11642"/>
                  </a:cxn>
                  <a:cxn ang="0">
                    <a:pos x="377" y="17583"/>
                  </a:cxn>
                  <a:cxn ang="0">
                    <a:pos x="551" y="21334"/>
                  </a:cxn>
                  <a:cxn ang="0">
                    <a:pos x="751" y="23292"/>
                  </a:cxn>
                  <a:cxn ang="0">
                    <a:pos x="1038" y="25436"/>
                  </a:cxn>
                  <a:cxn ang="0">
                    <a:pos x="1301" y="31289"/>
                  </a:cxn>
                  <a:cxn ang="0">
                    <a:pos x="1617" y="39093"/>
                  </a:cxn>
                  <a:cxn ang="0">
                    <a:pos x="1906" y="48661"/>
                  </a:cxn>
                  <a:cxn ang="0">
                    <a:pos x="2167" y="62423"/>
                  </a:cxn>
                  <a:cxn ang="0">
                    <a:pos x="2370" y="76059"/>
                  </a:cxn>
                  <a:cxn ang="0">
                    <a:pos x="2567" y="83757"/>
                  </a:cxn>
                  <a:cxn ang="0">
                    <a:pos x="2800" y="93545"/>
                  </a:cxn>
                  <a:cxn ang="0">
                    <a:pos x="3001" y="101438"/>
                  </a:cxn>
                  <a:cxn ang="0">
                    <a:pos x="3174" y="103255"/>
                  </a:cxn>
                  <a:cxn ang="0">
                    <a:pos x="3383" y="105185"/>
                  </a:cxn>
                </a:cxnLst>
                <a:rect l="txL" t="txT" r="txR" b="txB"/>
                <a:pathLst>
                  <a:path w="3438" h="1120">
                    <a:moveTo>
                      <a:pt x="1757" y="747"/>
                    </a:moveTo>
                    <a:lnTo>
                      <a:pt x="1907" y="705"/>
                    </a:lnTo>
                    <a:lnTo>
                      <a:pt x="2207" y="540"/>
                    </a:lnTo>
                    <a:lnTo>
                      <a:pt x="2282" y="470"/>
                    </a:lnTo>
                    <a:lnTo>
                      <a:pt x="2417" y="374"/>
                    </a:lnTo>
                    <a:lnTo>
                      <a:pt x="2567" y="291"/>
                    </a:lnTo>
                    <a:lnTo>
                      <a:pt x="2732" y="222"/>
                    </a:lnTo>
                    <a:lnTo>
                      <a:pt x="2927" y="166"/>
                    </a:lnTo>
                    <a:lnTo>
                      <a:pt x="3107" y="139"/>
                    </a:lnTo>
                    <a:lnTo>
                      <a:pt x="3152" y="139"/>
                    </a:lnTo>
                    <a:lnTo>
                      <a:pt x="3242" y="111"/>
                    </a:lnTo>
                    <a:lnTo>
                      <a:pt x="3303" y="83"/>
                    </a:lnTo>
                    <a:lnTo>
                      <a:pt x="3348" y="42"/>
                    </a:lnTo>
                    <a:lnTo>
                      <a:pt x="3348" y="28"/>
                    </a:lnTo>
                    <a:lnTo>
                      <a:pt x="3438" y="484"/>
                    </a:lnTo>
                    <a:lnTo>
                      <a:pt x="3348" y="484"/>
                    </a:lnTo>
                    <a:lnTo>
                      <a:pt x="3167" y="540"/>
                    </a:lnTo>
                    <a:lnTo>
                      <a:pt x="3017" y="567"/>
                    </a:lnTo>
                    <a:lnTo>
                      <a:pt x="2882" y="623"/>
                    </a:lnTo>
                    <a:lnTo>
                      <a:pt x="2732" y="664"/>
                    </a:lnTo>
                    <a:lnTo>
                      <a:pt x="2567" y="733"/>
                    </a:lnTo>
                    <a:lnTo>
                      <a:pt x="2432" y="830"/>
                    </a:lnTo>
                    <a:lnTo>
                      <a:pt x="2222" y="954"/>
                    </a:lnTo>
                    <a:lnTo>
                      <a:pt x="2072" y="1051"/>
                    </a:lnTo>
                    <a:lnTo>
                      <a:pt x="1952" y="1106"/>
                    </a:lnTo>
                    <a:lnTo>
                      <a:pt x="1817" y="1120"/>
                    </a:lnTo>
                    <a:lnTo>
                      <a:pt x="1636" y="1120"/>
                    </a:lnTo>
                    <a:lnTo>
                      <a:pt x="1516" y="1106"/>
                    </a:lnTo>
                    <a:lnTo>
                      <a:pt x="1396" y="1065"/>
                    </a:lnTo>
                    <a:lnTo>
                      <a:pt x="1261" y="996"/>
                    </a:lnTo>
                    <a:lnTo>
                      <a:pt x="1156" y="927"/>
                    </a:lnTo>
                    <a:lnTo>
                      <a:pt x="1036" y="858"/>
                    </a:lnTo>
                    <a:lnTo>
                      <a:pt x="916" y="775"/>
                    </a:lnTo>
                    <a:lnTo>
                      <a:pt x="781" y="719"/>
                    </a:lnTo>
                    <a:lnTo>
                      <a:pt x="676" y="664"/>
                    </a:lnTo>
                    <a:lnTo>
                      <a:pt x="496" y="609"/>
                    </a:lnTo>
                    <a:lnTo>
                      <a:pt x="75" y="512"/>
                    </a:lnTo>
                    <a:lnTo>
                      <a:pt x="0" y="484"/>
                    </a:lnTo>
                    <a:lnTo>
                      <a:pt x="105" y="0"/>
                    </a:lnTo>
                    <a:lnTo>
                      <a:pt x="135" y="83"/>
                    </a:lnTo>
                    <a:lnTo>
                      <a:pt x="195" y="125"/>
                    </a:lnTo>
                    <a:lnTo>
                      <a:pt x="286" y="152"/>
                    </a:lnTo>
                    <a:lnTo>
                      <a:pt x="391" y="166"/>
                    </a:lnTo>
                    <a:lnTo>
                      <a:pt x="541" y="180"/>
                    </a:lnTo>
                    <a:lnTo>
                      <a:pt x="676" y="222"/>
                    </a:lnTo>
                    <a:lnTo>
                      <a:pt x="841" y="277"/>
                    </a:lnTo>
                    <a:lnTo>
                      <a:pt x="991" y="346"/>
                    </a:lnTo>
                    <a:lnTo>
                      <a:pt x="1126" y="443"/>
                    </a:lnTo>
                    <a:lnTo>
                      <a:pt x="1231" y="540"/>
                    </a:lnTo>
                    <a:lnTo>
                      <a:pt x="1336" y="595"/>
                    </a:lnTo>
                    <a:lnTo>
                      <a:pt x="1456" y="664"/>
                    </a:lnTo>
                    <a:lnTo>
                      <a:pt x="1561" y="719"/>
                    </a:lnTo>
                    <a:lnTo>
                      <a:pt x="1651" y="733"/>
                    </a:lnTo>
                    <a:lnTo>
                      <a:pt x="1757" y="747"/>
                    </a:lnTo>
                    <a:close/>
                  </a:path>
                </a:pathLst>
              </a:custGeom>
              <a:gradFill rotWithShape="0">
                <a:gsLst>
                  <a:gs pos="0">
                    <a:srgbClr val="FFFFFF">
                      <a:alpha val="100000"/>
                    </a:srgbClr>
                  </a:gs>
                  <a:gs pos="7001">
                    <a:srgbClr val="E6E6E6">
                      <a:alpha val="100000"/>
                    </a:srgbClr>
                  </a:gs>
                  <a:gs pos="32001">
                    <a:srgbClr val="7D8496">
                      <a:alpha val="100000"/>
                    </a:srgbClr>
                  </a:gs>
                  <a:gs pos="47000">
                    <a:srgbClr val="E6E6E6">
                      <a:alpha val="100000"/>
                    </a:srgbClr>
                  </a:gs>
                  <a:gs pos="85001">
                    <a:srgbClr val="7D8496">
                      <a:alpha val="100000"/>
                    </a:srgbClr>
                  </a:gs>
                  <a:gs pos="100000">
                    <a:srgbClr val="E6E6E6">
                      <a:alpha val="100000"/>
                    </a:srgbClr>
                  </a:gs>
                </a:gsLst>
                <a:lin ang="2700000" scaled="1"/>
              </a:gradFill>
              <a:ln w="0" cap="flat" cmpd="sng">
                <a:solidFill>
                  <a:srgbClr val="333333">
                    <a:alpha val="100000"/>
                  </a:srgbClr>
                </a:solidFill>
                <a:prstDash val="solid"/>
                <a:round/>
                <a:headEnd type="none" w="med" len="med"/>
                <a:tailEnd type="none" w="med" len="med"/>
              </a:ln>
            </p:spPr>
            <p:txBody>
              <a:bodyPr/>
              <a:lstStyle>
                <a:defPPr>
                  <a:defRPr lang="en-US"/>
                </a:defPPr>
                <a:lvl1pPr marL="0" lvl="0"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5pPr>
                <a:lvl6pPr marL="2286000" lvl="5"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6pPr>
                <a:lvl7pPr marL="2743200" lvl="6"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7pPr>
                <a:lvl8pPr marL="3200400" lvl="7"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8pPr>
                <a:lvl9pPr marL="3657600" lvl="8"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9pPr>
              </a:lstStyle>
              <a:p>
                <a:endParaRPr lang="en-US"/>
              </a:p>
            </p:txBody>
          </p:sp>
          <p:sp>
            <p:nvSpPr>
              <p:cNvPr id="1048995" name="Freeform 33"/>
              <p:cNvSpPr/>
              <p:nvPr/>
            </p:nvSpPr>
            <p:spPr>
              <a:xfrm>
                <a:off x="3635" y="8142"/>
                <a:ext cx="994" cy="934"/>
              </a:xfrm>
              <a:custGeom>
                <a:avLst/>
                <a:gdLst>
                  <a:gd name="txL" fmla="*/ 0 w 976"/>
                  <a:gd name="txT" fmla="*/ 0 h 815"/>
                  <a:gd name="txR" fmla="*/ 976 w 976"/>
                  <a:gd name="txB" fmla="*/ 815 h 815"/>
                </a:gdLst>
                <a:ahLst/>
                <a:cxnLst>
                  <a:cxn ang="0">
                    <a:pos x="520" y="0"/>
                  </a:cxn>
                  <a:cxn ang="0">
                    <a:pos x="1044" y="28042"/>
                  </a:cxn>
                  <a:cxn ang="0">
                    <a:pos x="1390" y="41086"/>
                  </a:cxn>
                  <a:cxn ang="0">
                    <a:pos x="1538" y="48510"/>
                  </a:cxn>
                  <a:cxn ang="0">
                    <a:pos x="1711" y="54253"/>
                  </a:cxn>
                  <a:cxn ang="0">
                    <a:pos x="1797" y="57863"/>
                  </a:cxn>
                  <a:cxn ang="0">
                    <a:pos x="1857" y="65347"/>
                  </a:cxn>
                  <a:cxn ang="0">
                    <a:pos x="1882" y="71008"/>
                  </a:cxn>
                  <a:cxn ang="0">
                    <a:pos x="1741" y="98863"/>
                  </a:cxn>
                  <a:cxn ang="0">
                    <a:pos x="1566" y="95276"/>
                  </a:cxn>
                  <a:cxn ang="0">
                    <a:pos x="1449" y="91568"/>
                  </a:cxn>
                  <a:cxn ang="0">
                    <a:pos x="1358" y="85962"/>
                  </a:cxn>
                  <a:cxn ang="0">
                    <a:pos x="1331" y="80317"/>
                  </a:cxn>
                  <a:cxn ang="0">
                    <a:pos x="1331" y="78387"/>
                  </a:cxn>
                  <a:cxn ang="0">
                    <a:pos x="1216" y="110040"/>
                  </a:cxn>
                  <a:cxn ang="0">
                    <a:pos x="1044" y="100816"/>
                  </a:cxn>
                  <a:cxn ang="0">
                    <a:pos x="810" y="85962"/>
                  </a:cxn>
                  <a:cxn ang="0">
                    <a:pos x="550" y="71008"/>
                  </a:cxn>
                  <a:cxn ang="0">
                    <a:pos x="317" y="59762"/>
                  </a:cxn>
                  <a:cxn ang="0">
                    <a:pos x="66" y="42941"/>
                  </a:cxn>
                  <a:cxn ang="0">
                    <a:pos x="0" y="41086"/>
                  </a:cxn>
                  <a:cxn ang="0">
                    <a:pos x="752" y="55873"/>
                  </a:cxn>
                  <a:cxn ang="0">
                    <a:pos x="520" y="0"/>
                  </a:cxn>
                </a:cxnLst>
                <a:rect l="txL" t="txT" r="txR" b="txB"/>
                <a:pathLst>
                  <a:path w="976" h="815">
                    <a:moveTo>
                      <a:pt x="270" y="0"/>
                    </a:moveTo>
                    <a:lnTo>
                      <a:pt x="540" y="207"/>
                    </a:lnTo>
                    <a:lnTo>
                      <a:pt x="720" y="304"/>
                    </a:lnTo>
                    <a:lnTo>
                      <a:pt x="796" y="359"/>
                    </a:lnTo>
                    <a:lnTo>
                      <a:pt x="886" y="401"/>
                    </a:lnTo>
                    <a:lnTo>
                      <a:pt x="931" y="428"/>
                    </a:lnTo>
                    <a:lnTo>
                      <a:pt x="961" y="483"/>
                    </a:lnTo>
                    <a:lnTo>
                      <a:pt x="976" y="525"/>
                    </a:lnTo>
                    <a:lnTo>
                      <a:pt x="901" y="732"/>
                    </a:lnTo>
                    <a:lnTo>
                      <a:pt x="811" y="705"/>
                    </a:lnTo>
                    <a:lnTo>
                      <a:pt x="750" y="677"/>
                    </a:lnTo>
                    <a:lnTo>
                      <a:pt x="705" y="636"/>
                    </a:lnTo>
                    <a:lnTo>
                      <a:pt x="690" y="594"/>
                    </a:lnTo>
                    <a:lnTo>
                      <a:pt x="690" y="580"/>
                    </a:lnTo>
                    <a:lnTo>
                      <a:pt x="630" y="815"/>
                    </a:lnTo>
                    <a:lnTo>
                      <a:pt x="540" y="746"/>
                    </a:lnTo>
                    <a:lnTo>
                      <a:pt x="420" y="636"/>
                    </a:lnTo>
                    <a:lnTo>
                      <a:pt x="285" y="525"/>
                    </a:lnTo>
                    <a:lnTo>
                      <a:pt x="165" y="442"/>
                    </a:lnTo>
                    <a:lnTo>
                      <a:pt x="30" y="318"/>
                    </a:lnTo>
                    <a:lnTo>
                      <a:pt x="0" y="304"/>
                    </a:lnTo>
                    <a:lnTo>
                      <a:pt x="390" y="414"/>
                    </a:lnTo>
                    <a:lnTo>
                      <a:pt x="270" y="0"/>
                    </a:lnTo>
                    <a:close/>
                  </a:path>
                </a:pathLst>
              </a:custGeom>
              <a:gradFill rotWithShape="0">
                <a:gsLst>
                  <a:gs pos="0">
                    <a:srgbClr val="FFFFFF">
                      <a:alpha val="100000"/>
                    </a:srgbClr>
                  </a:gs>
                  <a:gs pos="7001">
                    <a:srgbClr val="E6E6E6">
                      <a:alpha val="100000"/>
                    </a:srgbClr>
                  </a:gs>
                  <a:gs pos="32001">
                    <a:srgbClr val="7D8496">
                      <a:alpha val="100000"/>
                    </a:srgbClr>
                  </a:gs>
                  <a:gs pos="47000">
                    <a:srgbClr val="E6E6E6">
                      <a:alpha val="100000"/>
                    </a:srgbClr>
                  </a:gs>
                  <a:gs pos="85001">
                    <a:srgbClr val="7D8496">
                      <a:alpha val="100000"/>
                    </a:srgbClr>
                  </a:gs>
                  <a:gs pos="100000">
                    <a:srgbClr val="E6E6E6">
                      <a:alpha val="100000"/>
                    </a:srgbClr>
                  </a:gs>
                </a:gsLst>
                <a:lin ang="2700000" scaled="1"/>
              </a:gradFill>
              <a:ln w="0" cap="flat" cmpd="sng">
                <a:solidFill>
                  <a:srgbClr val="333333">
                    <a:alpha val="100000"/>
                  </a:srgbClr>
                </a:solidFill>
                <a:prstDash val="solid"/>
                <a:round/>
                <a:headEnd type="none" w="med" len="med"/>
                <a:tailEnd type="none" w="med" len="med"/>
              </a:ln>
            </p:spPr>
            <p:txBody>
              <a:bodyPr/>
              <a:lstStyle>
                <a:defPPr>
                  <a:defRPr lang="en-US"/>
                </a:defPPr>
                <a:lvl1pPr marL="0" lvl="0"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5pPr>
                <a:lvl6pPr marL="2286000" lvl="5"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6pPr>
                <a:lvl7pPr marL="2743200" lvl="6"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7pPr>
                <a:lvl8pPr marL="3200400" lvl="7"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8pPr>
                <a:lvl9pPr marL="3657600" lvl="8"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9pPr>
              </a:lstStyle>
              <a:p>
                <a:endParaRPr lang="en-US"/>
              </a:p>
            </p:txBody>
          </p:sp>
          <p:sp>
            <p:nvSpPr>
              <p:cNvPr id="1048996" name="Freeform 34"/>
              <p:cNvSpPr/>
              <p:nvPr/>
            </p:nvSpPr>
            <p:spPr>
              <a:xfrm>
                <a:off x="7339" y="8109"/>
                <a:ext cx="976" cy="950"/>
              </a:xfrm>
              <a:custGeom>
                <a:avLst/>
                <a:gdLst>
                  <a:gd name="txL" fmla="*/ 0 w 961"/>
                  <a:gd name="txT" fmla="*/ 0 h 829"/>
                  <a:gd name="txR" fmla="*/ 961 w 961"/>
                  <a:gd name="txB" fmla="*/ 829 h 829"/>
                </a:gdLst>
                <a:ahLst/>
                <a:cxnLst>
                  <a:cxn ang="0">
                    <a:pos x="1206" y="0"/>
                  </a:cxn>
                  <a:cxn ang="0">
                    <a:pos x="997" y="13047"/>
                  </a:cxn>
                  <a:cxn ang="0">
                    <a:pos x="761" y="24169"/>
                  </a:cxn>
                  <a:cxn ang="0">
                    <a:pos x="525" y="37230"/>
                  </a:cxn>
                  <a:cxn ang="0">
                    <a:pos x="314" y="48457"/>
                  </a:cxn>
                  <a:cxn ang="0">
                    <a:pos x="96" y="57978"/>
                  </a:cxn>
                  <a:cxn ang="0">
                    <a:pos x="0" y="67059"/>
                  </a:cxn>
                  <a:cxn ang="0">
                    <a:pos x="0" y="74712"/>
                  </a:cxn>
                  <a:cxn ang="0">
                    <a:pos x="30" y="76619"/>
                  </a:cxn>
                  <a:cxn ang="0">
                    <a:pos x="155" y="78358"/>
                  </a:cxn>
                  <a:cxn ang="0">
                    <a:pos x="367" y="74712"/>
                  </a:cxn>
                  <a:cxn ang="0">
                    <a:pos x="471" y="76619"/>
                  </a:cxn>
                  <a:cxn ang="0">
                    <a:pos x="500" y="82154"/>
                  </a:cxn>
                  <a:cxn ang="0">
                    <a:pos x="500" y="85762"/>
                  </a:cxn>
                  <a:cxn ang="0">
                    <a:pos x="576" y="111871"/>
                  </a:cxn>
                  <a:cxn ang="0">
                    <a:pos x="1675" y="38885"/>
                  </a:cxn>
                  <a:cxn ang="0">
                    <a:pos x="1023" y="56027"/>
                  </a:cxn>
                  <a:cxn ang="0">
                    <a:pos x="1206" y="0"/>
                  </a:cxn>
                </a:cxnLst>
                <a:rect l="txL" t="txT" r="txR" b="txB"/>
                <a:pathLst>
                  <a:path w="961" h="829">
                    <a:moveTo>
                      <a:pt x="691" y="0"/>
                    </a:moveTo>
                    <a:lnTo>
                      <a:pt x="571" y="97"/>
                    </a:lnTo>
                    <a:lnTo>
                      <a:pt x="436" y="180"/>
                    </a:lnTo>
                    <a:lnTo>
                      <a:pt x="301" y="276"/>
                    </a:lnTo>
                    <a:lnTo>
                      <a:pt x="180" y="359"/>
                    </a:lnTo>
                    <a:lnTo>
                      <a:pt x="60" y="429"/>
                    </a:lnTo>
                    <a:lnTo>
                      <a:pt x="0" y="498"/>
                    </a:lnTo>
                    <a:lnTo>
                      <a:pt x="0" y="553"/>
                    </a:lnTo>
                    <a:lnTo>
                      <a:pt x="30" y="567"/>
                    </a:lnTo>
                    <a:lnTo>
                      <a:pt x="90" y="581"/>
                    </a:lnTo>
                    <a:lnTo>
                      <a:pt x="211" y="553"/>
                    </a:lnTo>
                    <a:lnTo>
                      <a:pt x="271" y="567"/>
                    </a:lnTo>
                    <a:lnTo>
                      <a:pt x="286" y="608"/>
                    </a:lnTo>
                    <a:lnTo>
                      <a:pt x="286" y="636"/>
                    </a:lnTo>
                    <a:lnTo>
                      <a:pt x="331" y="829"/>
                    </a:lnTo>
                    <a:lnTo>
                      <a:pt x="961" y="290"/>
                    </a:lnTo>
                    <a:lnTo>
                      <a:pt x="586" y="415"/>
                    </a:lnTo>
                    <a:lnTo>
                      <a:pt x="691" y="0"/>
                    </a:lnTo>
                    <a:close/>
                  </a:path>
                </a:pathLst>
              </a:custGeom>
              <a:gradFill rotWithShape="0">
                <a:gsLst>
                  <a:gs pos="0">
                    <a:srgbClr val="FFFFFF">
                      <a:alpha val="100000"/>
                    </a:srgbClr>
                  </a:gs>
                  <a:gs pos="7001">
                    <a:srgbClr val="E6E6E6">
                      <a:alpha val="100000"/>
                    </a:srgbClr>
                  </a:gs>
                  <a:gs pos="32001">
                    <a:srgbClr val="7D8496">
                      <a:alpha val="100000"/>
                    </a:srgbClr>
                  </a:gs>
                  <a:gs pos="47000">
                    <a:srgbClr val="E6E6E6">
                      <a:alpha val="100000"/>
                    </a:srgbClr>
                  </a:gs>
                  <a:gs pos="85001">
                    <a:srgbClr val="7D8496">
                      <a:alpha val="100000"/>
                    </a:srgbClr>
                  </a:gs>
                  <a:gs pos="100000">
                    <a:srgbClr val="E6E6E6">
                      <a:alpha val="100000"/>
                    </a:srgbClr>
                  </a:gs>
                </a:gsLst>
                <a:lin ang="2700000" scaled="1"/>
              </a:gradFill>
              <a:ln w="0" cap="flat" cmpd="sng">
                <a:solidFill>
                  <a:srgbClr val="333333">
                    <a:alpha val="100000"/>
                  </a:srgbClr>
                </a:solidFill>
                <a:prstDash val="solid"/>
                <a:round/>
                <a:headEnd type="none" w="med" len="med"/>
                <a:tailEnd type="none" w="med" len="med"/>
              </a:ln>
            </p:spPr>
            <p:txBody>
              <a:bodyPr/>
              <a:lstStyle>
                <a:defPPr>
                  <a:defRPr lang="en-US"/>
                </a:defPPr>
                <a:lvl1pPr marL="0" lvl="0"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5pPr>
                <a:lvl6pPr marL="2286000" lvl="5"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6pPr>
                <a:lvl7pPr marL="2743200" lvl="6"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7pPr>
                <a:lvl8pPr marL="3200400" lvl="7"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8pPr>
                <a:lvl9pPr marL="3657600" lvl="8"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9pPr>
              </a:lstStyle>
              <a:p>
                <a:endParaRPr lang="en-US"/>
              </a:p>
            </p:txBody>
          </p:sp>
          <p:sp>
            <p:nvSpPr>
              <p:cNvPr id="1048997" name="Freeform 35"/>
              <p:cNvSpPr/>
              <p:nvPr/>
            </p:nvSpPr>
            <p:spPr>
              <a:xfrm>
                <a:off x="4479" y="9060"/>
                <a:ext cx="260" cy="335"/>
              </a:xfrm>
              <a:custGeom>
                <a:avLst/>
                <a:gdLst>
                  <a:gd name="txL" fmla="*/ 0 w 255"/>
                  <a:gd name="txT" fmla="*/ 0 h 291"/>
                  <a:gd name="txR" fmla="*/ 255 w 255"/>
                  <a:gd name="txB" fmla="*/ 291 h 291"/>
                </a:gdLst>
                <a:ahLst/>
                <a:cxnLst>
                  <a:cxn ang="0">
                    <a:pos x="0" y="39591"/>
                  </a:cxn>
                  <a:cxn ang="0">
                    <a:pos x="179" y="0"/>
                  </a:cxn>
                  <a:cxn ang="0">
                    <a:pos x="179" y="43982"/>
                  </a:cxn>
                  <a:cxn ang="0">
                    <a:pos x="511" y="8923"/>
                  </a:cxn>
                  <a:cxn ang="0">
                    <a:pos x="364" y="46243"/>
                  </a:cxn>
                </a:cxnLst>
                <a:rect l="txL" t="txT" r="txR" b="txB"/>
                <a:pathLst>
                  <a:path w="255" h="291">
                    <a:moveTo>
                      <a:pt x="0" y="249"/>
                    </a:moveTo>
                    <a:lnTo>
                      <a:pt x="90" y="0"/>
                    </a:lnTo>
                    <a:lnTo>
                      <a:pt x="90" y="277"/>
                    </a:lnTo>
                    <a:lnTo>
                      <a:pt x="255" y="56"/>
                    </a:lnTo>
                    <a:lnTo>
                      <a:pt x="180" y="291"/>
                    </a:lnTo>
                  </a:path>
                </a:pathLst>
              </a:custGeom>
              <a:gradFill rotWithShape="0">
                <a:gsLst>
                  <a:gs pos="0">
                    <a:srgbClr val="FFFFFF">
                      <a:alpha val="100000"/>
                    </a:srgbClr>
                  </a:gs>
                  <a:gs pos="7001">
                    <a:srgbClr val="E6E6E6">
                      <a:alpha val="100000"/>
                    </a:srgbClr>
                  </a:gs>
                  <a:gs pos="32001">
                    <a:srgbClr val="7D8496">
                      <a:alpha val="100000"/>
                    </a:srgbClr>
                  </a:gs>
                  <a:gs pos="47000">
                    <a:srgbClr val="E6E6E6">
                      <a:alpha val="100000"/>
                    </a:srgbClr>
                  </a:gs>
                  <a:gs pos="85001">
                    <a:srgbClr val="7D8496">
                      <a:alpha val="100000"/>
                    </a:srgbClr>
                  </a:gs>
                  <a:gs pos="100000">
                    <a:srgbClr val="E6E6E6">
                      <a:alpha val="100000"/>
                    </a:srgbClr>
                  </a:gs>
                </a:gsLst>
                <a:lin ang="2700000" scaled="1"/>
              </a:gradFill>
              <a:ln w="0" cap="flat" cmpd="sng">
                <a:solidFill>
                  <a:srgbClr val="333333">
                    <a:alpha val="100000"/>
                  </a:srgbClr>
                </a:solidFill>
                <a:prstDash val="solid"/>
                <a:round/>
                <a:headEnd type="none" w="med" len="med"/>
                <a:tailEnd type="none" w="med" len="med"/>
              </a:ln>
            </p:spPr>
            <p:txBody>
              <a:bodyPr/>
              <a:lstStyle>
                <a:defPPr>
                  <a:defRPr lang="en-US"/>
                </a:defPPr>
                <a:lvl1pPr marL="0" lvl="0"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5pPr>
                <a:lvl6pPr marL="2286000" lvl="5"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6pPr>
                <a:lvl7pPr marL="2743200" lvl="6"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7pPr>
                <a:lvl8pPr marL="3200400" lvl="7"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8pPr>
                <a:lvl9pPr marL="3657600" lvl="8"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9pPr>
              </a:lstStyle>
              <a:p>
                <a:endParaRPr lang="en-US"/>
              </a:p>
            </p:txBody>
          </p:sp>
          <p:sp>
            <p:nvSpPr>
              <p:cNvPr id="1048998" name="Line 96"/>
              <p:cNvSpPr/>
              <p:nvPr/>
            </p:nvSpPr>
            <p:spPr>
              <a:xfrm flipV="1">
                <a:off x="4767" y="9173"/>
                <a:ext cx="75" cy="254"/>
              </a:xfrm>
              <a:prstGeom prst="line">
                <a:avLst/>
              </a:prstGeom>
              <a:ln w="0" cap="flat" cmpd="sng">
                <a:solidFill>
                  <a:srgbClr val="333333"/>
                </a:solidFill>
                <a:prstDash val="solid"/>
                <a:headEnd type="none" w="med" len="med"/>
                <a:tailEnd type="none" w="med" len="med"/>
              </a:ln>
            </p:spPr>
            <p:txBody>
              <a:bodyPr/>
              <a:lstStyle/>
              <a:p>
                <a:endParaRPr lang="en-ZA"/>
              </a:p>
            </p:txBody>
          </p:sp>
          <p:sp>
            <p:nvSpPr>
              <p:cNvPr id="1048999" name="Freeform 37"/>
              <p:cNvSpPr/>
              <p:nvPr/>
            </p:nvSpPr>
            <p:spPr>
              <a:xfrm>
                <a:off x="4889" y="9205"/>
                <a:ext cx="110" cy="302"/>
              </a:xfrm>
              <a:custGeom>
                <a:avLst/>
                <a:gdLst>
                  <a:gd name="txL" fmla="*/ 0 w 105"/>
                  <a:gd name="txT" fmla="*/ 0 h 263"/>
                  <a:gd name="txR" fmla="*/ 105 w 105"/>
                  <a:gd name="txB" fmla="*/ 263 h 263"/>
                </a:gdLst>
                <a:ahLst/>
                <a:cxnLst>
                  <a:cxn ang="0">
                    <a:pos x="477" y="0"/>
                  </a:cxn>
                  <a:cxn ang="0">
                    <a:pos x="0" y="34197"/>
                  </a:cxn>
                  <a:cxn ang="0">
                    <a:pos x="560" y="38138"/>
                  </a:cxn>
                </a:cxnLst>
                <a:rect l="txL" t="txT" r="txR" b="txB"/>
                <a:pathLst>
                  <a:path w="105" h="263">
                    <a:moveTo>
                      <a:pt x="90" y="0"/>
                    </a:moveTo>
                    <a:lnTo>
                      <a:pt x="0" y="235"/>
                    </a:lnTo>
                    <a:lnTo>
                      <a:pt x="105" y="263"/>
                    </a:lnTo>
                  </a:path>
                </a:pathLst>
              </a:custGeom>
              <a:gradFill rotWithShape="0">
                <a:gsLst>
                  <a:gs pos="0">
                    <a:srgbClr val="FFFFFF">
                      <a:alpha val="100000"/>
                    </a:srgbClr>
                  </a:gs>
                  <a:gs pos="7001">
                    <a:srgbClr val="E6E6E6">
                      <a:alpha val="100000"/>
                    </a:srgbClr>
                  </a:gs>
                  <a:gs pos="32001">
                    <a:srgbClr val="7D8496">
                      <a:alpha val="100000"/>
                    </a:srgbClr>
                  </a:gs>
                  <a:gs pos="47000">
                    <a:srgbClr val="E6E6E6">
                      <a:alpha val="100000"/>
                    </a:srgbClr>
                  </a:gs>
                  <a:gs pos="85001">
                    <a:srgbClr val="7D8496">
                      <a:alpha val="100000"/>
                    </a:srgbClr>
                  </a:gs>
                  <a:gs pos="100000">
                    <a:srgbClr val="E6E6E6">
                      <a:alpha val="100000"/>
                    </a:srgbClr>
                  </a:gs>
                </a:gsLst>
                <a:lin ang="2700000" scaled="1"/>
              </a:gradFill>
              <a:ln w="0" cap="flat" cmpd="sng">
                <a:solidFill>
                  <a:srgbClr val="333333">
                    <a:alpha val="100000"/>
                  </a:srgbClr>
                </a:solidFill>
                <a:prstDash val="solid"/>
                <a:round/>
                <a:headEnd type="none" w="med" len="med"/>
                <a:tailEnd type="none" w="med" len="med"/>
              </a:ln>
            </p:spPr>
            <p:txBody>
              <a:bodyPr/>
              <a:lstStyle>
                <a:defPPr>
                  <a:defRPr lang="en-US"/>
                </a:defPPr>
                <a:lvl1pPr marL="0" lvl="0"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5pPr>
                <a:lvl6pPr marL="2286000" lvl="5"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6pPr>
                <a:lvl7pPr marL="2743200" lvl="6"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7pPr>
                <a:lvl8pPr marL="3200400" lvl="7"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8pPr>
                <a:lvl9pPr marL="3657600" lvl="8"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9pPr>
              </a:lstStyle>
              <a:p>
                <a:endParaRPr lang="en-US"/>
              </a:p>
            </p:txBody>
          </p:sp>
          <p:sp>
            <p:nvSpPr>
              <p:cNvPr id="1049000" name="Line 98"/>
              <p:cNvSpPr/>
              <p:nvPr/>
            </p:nvSpPr>
            <p:spPr>
              <a:xfrm flipV="1">
                <a:off x="5074" y="9303"/>
                <a:ext cx="139" cy="270"/>
              </a:xfrm>
              <a:prstGeom prst="line">
                <a:avLst/>
              </a:prstGeom>
              <a:ln w="0" cap="flat" cmpd="sng">
                <a:solidFill>
                  <a:srgbClr val="333333"/>
                </a:solidFill>
                <a:prstDash val="solid"/>
                <a:headEnd type="none" w="med" len="med"/>
                <a:tailEnd type="none" w="med" len="med"/>
              </a:ln>
            </p:spPr>
            <p:txBody>
              <a:bodyPr/>
              <a:lstStyle/>
              <a:p>
                <a:endParaRPr lang="en-ZA"/>
              </a:p>
            </p:txBody>
          </p:sp>
          <p:sp>
            <p:nvSpPr>
              <p:cNvPr id="1049001" name="Line 99"/>
              <p:cNvSpPr/>
              <p:nvPr/>
            </p:nvSpPr>
            <p:spPr>
              <a:xfrm flipV="1">
                <a:off x="5224" y="9411"/>
                <a:ext cx="139" cy="227"/>
              </a:xfrm>
              <a:prstGeom prst="line">
                <a:avLst/>
              </a:prstGeom>
              <a:ln w="0" cap="flat" cmpd="sng">
                <a:solidFill>
                  <a:srgbClr val="333333"/>
                </a:solidFill>
                <a:prstDash val="solid"/>
                <a:headEnd type="none" w="med" len="med"/>
                <a:tailEnd type="none" w="med" len="med"/>
              </a:ln>
            </p:spPr>
            <p:txBody>
              <a:bodyPr/>
              <a:lstStyle/>
              <a:p>
                <a:endParaRPr lang="en-ZA"/>
              </a:p>
            </p:txBody>
          </p:sp>
          <p:sp>
            <p:nvSpPr>
              <p:cNvPr id="1049002" name="Line 100"/>
              <p:cNvSpPr/>
              <p:nvPr/>
            </p:nvSpPr>
            <p:spPr>
              <a:xfrm>
                <a:off x="5287" y="9367"/>
                <a:ext cx="121" cy="76"/>
              </a:xfrm>
              <a:prstGeom prst="line">
                <a:avLst/>
              </a:prstGeom>
              <a:ln w="0" cap="flat" cmpd="sng">
                <a:solidFill>
                  <a:srgbClr val="333333"/>
                </a:solidFill>
                <a:prstDash val="solid"/>
                <a:headEnd type="none" w="med" len="med"/>
                <a:tailEnd type="none" w="med" len="med"/>
              </a:ln>
            </p:spPr>
            <p:txBody>
              <a:bodyPr/>
              <a:lstStyle/>
              <a:p>
                <a:endParaRPr lang="en-ZA"/>
              </a:p>
            </p:txBody>
          </p:sp>
          <p:sp>
            <p:nvSpPr>
              <p:cNvPr id="1049003" name="Freeform 41"/>
              <p:cNvSpPr/>
              <p:nvPr/>
            </p:nvSpPr>
            <p:spPr>
              <a:xfrm>
                <a:off x="5305" y="9508"/>
                <a:ext cx="225" cy="286"/>
              </a:xfrm>
              <a:custGeom>
                <a:avLst/>
                <a:gdLst>
                  <a:gd name="txL" fmla="*/ 0 w 225"/>
                  <a:gd name="txT" fmla="*/ 0 h 248"/>
                  <a:gd name="txR" fmla="*/ 225 w 225"/>
                  <a:gd name="txB" fmla="*/ 248 h 248"/>
                </a:gdLst>
                <a:ahLst/>
                <a:cxnLst>
                  <a:cxn ang="0">
                    <a:pos x="0" y="30255"/>
                  </a:cxn>
                  <a:cxn ang="0">
                    <a:pos x="225" y="0"/>
                  </a:cxn>
                  <a:cxn ang="0">
                    <a:pos x="135" y="41982"/>
                  </a:cxn>
                </a:cxnLst>
                <a:rect l="txL" t="txT" r="txR" b="txB"/>
                <a:pathLst>
                  <a:path w="225" h="248">
                    <a:moveTo>
                      <a:pt x="0" y="179"/>
                    </a:moveTo>
                    <a:lnTo>
                      <a:pt x="225" y="0"/>
                    </a:lnTo>
                    <a:lnTo>
                      <a:pt x="135" y="248"/>
                    </a:lnTo>
                  </a:path>
                </a:pathLst>
              </a:custGeom>
              <a:gradFill rotWithShape="0">
                <a:gsLst>
                  <a:gs pos="0">
                    <a:srgbClr val="FFFFFF">
                      <a:alpha val="100000"/>
                    </a:srgbClr>
                  </a:gs>
                  <a:gs pos="7001">
                    <a:srgbClr val="E6E6E6">
                      <a:alpha val="100000"/>
                    </a:srgbClr>
                  </a:gs>
                  <a:gs pos="32001">
                    <a:srgbClr val="7D8496">
                      <a:alpha val="100000"/>
                    </a:srgbClr>
                  </a:gs>
                  <a:gs pos="47000">
                    <a:srgbClr val="E6E6E6">
                      <a:alpha val="100000"/>
                    </a:srgbClr>
                  </a:gs>
                  <a:gs pos="85001">
                    <a:srgbClr val="7D8496">
                      <a:alpha val="100000"/>
                    </a:srgbClr>
                  </a:gs>
                  <a:gs pos="100000">
                    <a:srgbClr val="E6E6E6">
                      <a:alpha val="100000"/>
                    </a:srgbClr>
                  </a:gs>
                </a:gsLst>
                <a:lin ang="2700000" scaled="1"/>
              </a:gradFill>
              <a:ln w="0" cap="flat" cmpd="sng">
                <a:solidFill>
                  <a:srgbClr val="333333">
                    <a:alpha val="100000"/>
                  </a:srgbClr>
                </a:solidFill>
                <a:prstDash val="solid"/>
                <a:round/>
                <a:headEnd type="none" w="med" len="med"/>
                <a:tailEnd type="none" w="med" len="med"/>
              </a:ln>
            </p:spPr>
            <p:txBody>
              <a:bodyPr/>
              <a:lstStyle>
                <a:defPPr>
                  <a:defRPr lang="en-US"/>
                </a:defPPr>
                <a:lvl1pPr marL="0" lvl="0"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5pPr>
                <a:lvl6pPr marL="2286000" lvl="5"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6pPr>
                <a:lvl7pPr marL="2743200" lvl="6"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7pPr>
                <a:lvl8pPr marL="3200400" lvl="7"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8pPr>
                <a:lvl9pPr marL="3657600" lvl="8"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9pPr>
              </a:lstStyle>
              <a:p>
                <a:endParaRPr lang="en-US"/>
              </a:p>
            </p:txBody>
          </p:sp>
          <p:sp>
            <p:nvSpPr>
              <p:cNvPr id="1049004" name="Line 102"/>
              <p:cNvSpPr/>
              <p:nvPr/>
            </p:nvSpPr>
            <p:spPr>
              <a:xfrm>
                <a:off x="5380" y="9637"/>
                <a:ext cx="92" cy="59"/>
              </a:xfrm>
              <a:prstGeom prst="line">
                <a:avLst/>
              </a:prstGeom>
              <a:ln w="0" cap="flat" cmpd="sng">
                <a:solidFill>
                  <a:srgbClr val="333333"/>
                </a:solidFill>
                <a:prstDash val="solid"/>
                <a:headEnd type="none" w="med" len="med"/>
                <a:tailEnd type="none" w="med" len="med"/>
              </a:ln>
            </p:spPr>
            <p:txBody>
              <a:bodyPr/>
              <a:lstStyle/>
              <a:p>
                <a:endParaRPr lang="en-ZA"/>
              </a:p>
            </p:txBody>
          </p:sp>
          <p:sp>
            <p:nvSpPr>
              <p:cNvPr id="1049005" name="Freeform 43"/>
              <p:cNvSpPr/>
              <p:nvPr/>
            </p:nvSpPr>
            <p:spPr>
              <a:xfrm>
                <a:off x="5519" y="9605"/>
                <a:ext cx="225" cy="238"/>
              </a:xfrm>
              <a:custGeom>
                <a:avLst/>
                <a:gdLst>
                  <a:gd name="txL" fmla="*/ 0 w 225"/>
                  <a:gd name="txT" fmla="*/ 0 h 208"/>
                  <a:gd name="txR" fmla="*/ 225 w 225"/>
                  <a:gd name="txB" fmla="*/ 208 h 208"/>
                </a:gdLst>
                <a:ahLst/>
                <a:cxnLst>
                  <a:cxn ang="0">
                    <a:pos x="0" y="26564"/>
                  </a:cxn>
                  <a:cxn ang="0">
                    <a:pos x="135" y="0"/>
                  </a:cxn>
                  <a:cxn ang="0">
                    <a:pos x="225" y="10694"/>
                  </a:cxn>
                  <a:cxn ang="0">
                    <a:pos x="210" y="16020"/>
                  </a:cxn>
                  <a:cxn ang="0">
                    <a:pos x="165" y="17732"/>
                  </a:cxn>
                  <a:cxn ang="0">
                    <a:pos x="135" y="17732"/>
                  </a:cxn>
                  <a:cxn ang="0">
                    <a:pos x="75" y="14132"/>
                  </a:cxn>
                </a:cxnLst>
                <a:rect l="txL" t="txT" r="txR" b="txB"/>
                <a:pathLst>
                  <a:path w="225" h="208">
                    <a:moveTo>
                      <a:pt x="0" y="208"/>
                    </a:moveTo>
                    <a:lnTo>
                      <a:pt x="135" y="0"/>
                    </a:lnTo>
                    <a:lnTo>
                      <a:pt x="225" y="83"/>
                    </a:lnTo>
                    <a:lnTo>
                      <a:pt x="210" y="125"/>
                    </a:lnTo>
                    <a:lnTo>
                      <a:pt x="165" y="139"/>
                    </a:lnTo>
                    <a:lnTo>
                      <a:pt x="135" y="139"/>
                    </a:lnTo>
                    <a:lnTo>
                      <a:pt x="75" y="111"/>
                    </a:lnTo>
                  </a:path>
                </a:pathLst>
              </a:custGeom>
              <a:gradFill rotWithShape="0">
                <a:gsLst>
                  <a:gs pos="0">
                    <a:srgbClr val="FFFFFF">
                      <a:alpha val="100000"/>
                    </a:srgbClr>
                  </a:gs>
                  <a:gs pos="7001">
                    <a:srgbClr val="E6E6E6">
                      <a:alpha val="100000"/>
                    </a:srgbClr>
                  </a:gs>
                  <a:gs pos="32001">
                    <a:srgbClr val="7D8496">
                      <a:alpha val="100000"/>
                    </a:srgbClr>
                  </a:gs>
                  <a:gs pos="47000">
                    <a:srgbClr val="E6E6E6">
                      <a:alpha val="100000"/>
                    </a:srgbClr>
                  </a:gs>
                  <a:gs pos="85001">
                    <a:srgbClr val="7D8496">
                      <a:alpha val="100000"/>
                    </a:srgbClr>
                  </a:gs>
                  <a:gs pos="100000">
                    <a:srgbClr val="E6E6E6">
                      <a:alpha val="100000"/>
                    </a:srgbClr>
                  </a:gs>
                </a:gsLst>
                <a:lin ang="2700000" scaled="1"/>
              </a:gradFill>
              <a:ln w="0" cap="flat" cmpd="sng">
                <a:solidFill>
                  <a:srgbClr val="333333">
                    <a:alpha val="100000"/>
                  </a:srgbClr>
                </a:solidFill>
                <a:prstDash val="solid"/>
                <a:round/>
                <a:headEnd type="none" w="med" len="med"/>
                <a:tailEnd type="none" w="med" len="med"/>
              </a:ln>
            </p:spPr>
            <p:txBody>
              <a:bodyPr/>
              <a:lstStyle>
                <a:defPPr>
                  <a:defRPr lang="en-US"/>
                </a:defPPr>
                <a:lvl1pPr marL="0" lvl="0"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5pPr>
                <a:lvl6pPr marL="2286000" lvl="5"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6pPr>
                <a:lvl7pPr marL="2743200" lvl="6"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7pPr>
                <a:lvl8pPr marL="3200400" lvl="7"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8pPr>
                <a:lvl9pPr marL="3657600" lvl="8"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9pPr>
              </a:lstStyle>
              <a:p>
                <a:endParaRPr lang="en-US"/>
              </a:p>
            </p:txBody>
          </p:sp>
          <p:sp>
            <p:nvSpPr>
              <p:cNvPr id="1049006" name="Freeform 44"/>
              <p:cNvSpPr/>
              <p:nvPr/>
            </p:nvSpPr>
            <p:spPr>
              <a:xfrm>
                <a:off x="5640" y="9745"/>
                <a:ext cx="29" cy="162"/>
              </a:xfrm>
              <a:custGeom>
                <a:avLst/>
                <a:gdLst>
                  <a:gd name="txL" fmla="*/ 0 w 30"/>
                  <a:gd name="txT" fmla="*/ 0 h 138"/>
                  <a:gd name="txR" fmla="*/ 30 w 30"/>
                  <a:gd name="txB" fmla="*/ 138 h 138"/>
                </a:gdLst>
                <a:ahLst/>
                <a:cxnLst>
                  <a:cxn ang="0">
                    <a:pos x="0" y="0"/>
                  </a:cxn>
                  <a:cxn ang="0">
                    <a:pos x="15" y="9182"/>
                  </a:cxn>
                  <a:cxn ang="0">
                    <a:pos x="15" y="17487"/>
                  </a:cxn>
                  <a:cxn ang="0">
                    <a:pos x="0" y="44517"/>
                  </a:cxn>
                </a:cxnLst>
                <a:rect l="txL" t="txT" r="txR" b="txB"/>
                <a:pathLst>
                  <a:path w="30" h="138">
                    <a:moveTo>
                      <a:pt x="0" y="0"/>
                    </a:moveTo>
                    <a:lnTo>
                      <a:pt x="30" y="28"/>
                    </a:lnTo>
                    <a:lnTo>
                      <a:pt x="30" y="55"/>
                    </a:lnTo>
                    <a:lnTo>
                      <a:pt x="0" y="138"/>
                    </a:lnTo>
                  </a:path>
                </a:pathLst>
              </a:custGeom>
              <a:gradFill rotWithShape="0">
                <a:gsLst>
                  <a:gs pos="0">
                    <a:srgbClr val="FFFFFF">
                      <a:alpha val="100000"/>
                    </a:srgbClr>
                  </a:gs>
                  <a:gs pos="7001">
                    <a:srgbClr val="E6E6E6">
                      <a:alpha val="100000"/>
                    </a:srgbClr>
                  </a:gs>
                  <a:gs pos="32001">
                    <a:srgbClr val="7D8496">
                      <a:alpha val="100000"/>
                    </a:srgbClr>
                  </a:gs>
                  <a:gs pos="47000">
                    <a:srgbClr val="E6E6E6">
                      <a:alpha val="100000"/>
                    </a:srgbClr>
                  </a:gs>
                  <a:gs pos="85001">
                    <a:srgbClr val="7D8496">
                      <a:alpha val="100000"/>
                    </a:srgbClr>
                  </a:gs>
                  <a:gs pos="100000">
                    <a:srgbClr val="E6E6E6">
                      <a:alpha val="100000"/>
                    </a:srgbClr>
                  </a:gs>
                </a:gsLst>
                <a:lin ang="2700000" scaled="1"/>
              </a:gradFill>
              <a:ln w="0" cap="flat" cmpd="sng">
                <a:solidFill>
                  <a:srgbClr val="333333">
                    <a:alpha val="100000"/>
                  </a:srgbClr>
                </a:solidFill>
                <a:prstDash val="solid"/>
                <a:round/>
                <a:headEnd type="none" w="med" len="med"/>
                <a:tailEnd type="none" w="med" len="med"/>
              </a:ln>
            </p:spPr>
            <p:txBody>
              <a:bodyPr/>
              <a:lstStyle>
                <a:defPPr>
                  <a:defRPr lang="en-US"/>
                </a:defPPr>
                <a:lvl1pPr marL="0" lvl="0"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5pPr>
                <a:lvl6pPr marL="2286000" lvl="5"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6pPr>
                <a:lvl7pPr marL="2743200" lvl="6"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7pPr>
                <a:lvl8pPr marL="3200400" lvl="7"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8pPr>
                <a:lvl9pPr marL="3657600" lvl="8"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9pPr>
              </a:lstStyle>
              <a:p>
                <a:endParaRPr lang="en-US"/>
              </a:p>
            </p:txBody>
          </p:sp>
          <p:sp>
            <p:nvSpPr>
              <p:cNvPr id="1049007" name="Freeform 45"/>
              <p:cNvSpPr/>
              <p:nvPr/>
            </p:nvSpPr>
            <p:spPr>
              <a:xfrm>
                <a:off x="5761" y="9713"/>
                <a:ext cx="75" cy="286"/>
              </a:xfrm>
              <a:custGeom>
                <a:avLst/>
                <a:gdLst>
                  <a:gd name="txL" fmla="*/ 0 w 75"/>
                  <a:gd name="txT" fmla="*/ 0 h 249"/>
                  <a:gd name="txR" fmla="*/ 75 w 75"/>
                  <a:gd name="txB" fmla="*/ 249 h 249"/>
                </a:gdLst>
                <a:ahLst/>
                <a:cxnLst>
                  <a:cxn ang="0">
                    <a:pos x="0" y="36472"/>
                  </a:cxn>
                  <a:cxn ang="0">
                    <a:pos x="75" y="22315"/>
                  </a:cxn>
                  <a:cxn ang="0">
                    <a:pos x="75" y="0"/>
                  </a:cxn>
                </a:cxnLst>
                <a:rect l="txL" t="txT" r="txR" b="txB"/>
                <a:pathLst>
                  <a:path w="75" h="249">
                    <a:moveTo>
                      <a:pt x="0" y="249"/>
                    </a:moveTo>
                    <a:lnTo>
                      <a:pt x="75" y="152"/>
                    </a:lnTo>
                    <a:lnTo>
                      <a:pt x="75" y="0"/>
                    </a:lnTo>
                  </a:path>
                </a:pathLst>
              </a:custGeom>
              <a:gradFill rotWithShape="0">
                <a:gsLst>
                  <a:gs pos="0">
                    <a:srgbClr val="FFFFFF">
                      <a:alpha val="100000"/>
                    </a:srgbClr>
                  </a:gs>
                  <a:gs pos="7001">
                    <a:srgbClr val="E6E6E6">
                      <a:alpha val="100000"/>
                    </a:srgbClr>
                  </a:gs>
                  <a:gs pos="32001">
                    <a:srgbClr val="7D8496">
                      <a:alpha val="100000"/>
                    </a:srgbClr>
                  </a:gs>
                  <a:gs pos="47000">
                    <a:srgbClr val="E6E6E6">
                      <a:alpha val="100000"/>
                    </a:srgbClr>
                  </a:gs>
                  <a:gs pos="85001">
                    <a:srgbClr val="7D8496">
                      <a:alpha val="100000"/>
                    </a:srgbClr>
                  </a:gs>
                  <a:gs pos="100000">
                    <a:srgbClr val="E6E6E6">
                      <a:alpha val="100000"/>
                    </a:srgbClr>
                  </a:gs>
                </a:gsLst>
                <a:lin ang="2700000" scaled="1"/>
              </a:gradFill>
              <a:ln w="0" cap="flat" cmpd="sng">
                <a:solidFill>
                  <a:srgbClr val="333333">
                    <a:alpha val="100000"/>
                  </a:srgbClr>
                </a:solidFill>
                <a:prstDash val="solid"/>
                <a:round/>
                <a:headEnd type="none" w="med" len="med"/>
                <a:tailEnd type="none" w="med" len="med"/>
              </a:ln>
            </p:spPr>
            <p:txBody>
              <a:bodyPr/>
              <a:lstStyle>
                <a:defPPr>
                  <a:defRPr lang="en-US"/>
                </a:defPPr>
                <a:lvl1pPr marL="0" lvl="0"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5pPr>
                <a:lvl6pPr marL="2286000" lvl="5"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6pPr>
                <a:lvl7pPr marL="2743200" lvl="6"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7pPr>
                <a:lvl8pPr marL="3200400" lvl="7"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8pPr>
                <a:lvl9pPr marL="3657600" lvl="8"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9pPr>
              </a:lstStyle>
              <a:p>
                <a:endParaRPr lang="en-US"/>
              </a:p>
            </p:txBody>
          </p:sp>
          <p:sp>
            <p:nvSpPr>
              <p:cNvPr id="1049008" name="Line 106"/>
              <p:cNvSpPr/>
              <p:nvPr/>
            </p:nvSpPr>
            <p:spPr>
              <a:xfrm flipV="1">
                <a:off x="5825" y="9778"/>
                <a:ext cx="121" cy="113"/>
              </a:xfrm>
              <a:prstGeom prst="line">
                <a:avLst/>
              </a:prstGeom>
              <a:ln w="0" cap="flat" cmpd="sng">
                <a:solidFill>
                  <a:srgbClr val="333333"/>
                </a:solidFill>
                <a:prstDash val="solid"/>
                <a:headEnd type="none" w="med" len="med"/>
                <a:tailEnd type="none" w="med" len="med"/>
              </a:ln>
            </p:spPr>
            <p:txBody>
              <a:bodyPr/>
              <a:lstStyle/>
              <a:p>
                <a:endParaRPr lang="en-ZA"/>
              </a:p>
            </p:txBody>
          </p:sp>
          <p:sp>
            <p:nvSpPr>
              <p:cNvPr id="1049009" name="Freeform 47"/>
              <p:cNvSpPr/>
              <p:nvPr/>
            </p:nvSpPr>
            <p:spPr>
              <a:xfrm>
                <a:off x="6235" y="9605"/>
                <a:ext cx="150" cy="286"/>
              </a:xfrm>
              <a:custGeom>
                <a:avLst/>
                <a:gdLst>
                  <a:gd name="txL" fmla="*/ 0 w 150"/>
                  <a:gd name="txT" fmla="*/ 0 h 249"/>
                  <a:gd name="txR" fmla="*/ 150 w 150"/>
                  <a:gd name="txB" fmla="*/ 249 h 249"/>
                </a:gdLst>
                <a:ahLst/>
                <a:cxnLst>
                  <a:cxn ang="0">
                    <a:pos x="135" y="36472"/>
                  </a:cxn>
                  <a:cxn ang="0">
                    <a:pos x="0" y="3987"/>
                  </a:cxn>
                  <a:cxn ang="0">
                    <a:pos x="45" y="0"/>
                  </a:cxn>
                  <a:cxn ang="0">
                    <a:pos x="105" y="0"/>
                  </a:cxn>
                  <a:cxn ang="0">
                    <a:pos x="150" y="3987"/>
                  </a:cxn>
                  <a:cxn ang="0">
                    <a:pos x="150" y="14193"/>
                  </a:cxn>
                  <a:cxn ang="0">
                    <a:pos x="75" y="20323"/>
                  </a:cxn>
                </a:cxnLst>
                <a:rect l="txL" t="txT" r="txR" b="txB"/>
                <a:pathLst>
                  <a:path w="150" h="249">
                    <a:moveTo>
                      <a:pt x="135" y="249"/>
                    </a:moveTo>
                    <a:lnTo>
                      <a:pt x="0" y="28"/>
                    </a:lnTo>
                    <a:lnTo>
                      <a:pt x="45" y="0"/>
                    </a:lnTo>
                    <a:lnTo>
                      <a:pt x="105" y="0"/>
                    </a:lnTo>
                    <a:lnTo>
                      <a:pt x="150" y="28"/>
                    </a:lnTo>
                    <a:lnTo>
                      <a:pt x="150" y="97"/>
                    </a:lnTo>
                    <a:lnTo>
                      <a:pt x="75" y="139"/>
                    </a:lnTo>
                  </a:path>
                </a:pathLst>
              </a:custGeom>
              <a:gradFill rotWithShape="0">
                <a:gsLst>
                  <a:gs pos="0">
                    <a:srgbClr val="FFFFFF">
                      <a:alpha val="100000"/>
                    </a:srgbClr>
                  </a:gs>
                  <a:gs pos="7001">
                    <a:srgbClr val="E6E6E6">
                      <a:alpha val="100000"/>
                    </a:srgbClr>
                  </a:gs>
                  <a:gs pos="32001">
                    <a:srgbClr val="7D8496">
                      <a:alpha val="100000"/>
                    </a:srgbClr>
                  </a:gs>
                  <a:gs pos="47000">
                    <a:srgbClr val="E6E6E6">
                      <a:alpha val="100000"/>
                    </a:srgbClr>
                  </a:gs>
                  <a:gs pos="85001">
                    <a:srgbClr val="7D8496">
                      <a:alpha val="100000"/>
                    </a:srgbClr>
                  </a:gs>
                  <a:gs pos="100000">
                    <a:srgbClr val="E6E6E6">
                      <a:alpha val="100000"/>
                    </a:srgbClr>
                  </a:gs>
                </a:gsLst>
                <a:lin ang="2700000" scaled="1"/>
              </a:gradFill>
              <a:ln w="0" cap="flat" cmpd="sng">
                <a:solidFill>
                  <a:srgbClr val="333333">
                    <a:alpha val="100000"/>
                  </a:srgbClr>
                </a:solidFill>
                <a:prstDash val="solid"/>
                <a:round/>
                <a:headEnd type="none" w="med" len="med"/>
                <a:tailEnd type="none" w="med" len="med"/>
              </a:ln>
            </p:spPr>
            <p:txBody>
              <a:bodyPr/>
              <a:lstStyle>
                <a:defPPr>
                  <a:defRPr lang="en-US"/>
                </a:defPPr>
                <a:lvl1pPr marL="0" lvl="0"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5pPr>
                <a:lvl6pPr marL="2286000" lvl="5"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6pPr>
                <a:lvl7pPr marL="2743200" lvl="6"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7pPr>
                <a:lvl8pPr marL="3200400" lvl="7"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8pPr>
                <a:lvl9pPr marL="3657600" lvl="8"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9pPr>
              </a:lstStyle>
              <a:p>
                <a:endParaRPr lang="en-US"/>
              </a:p>
            </p:txBody>
          </p:sp>
          <p:sp>
            <p:nvSpPr>
              <p:cNvPr id="1049010" name="Freeform 48"/>
              <p:cNvSpPr/>
              <p:nvPr/>
            </p:nvSpPr>
            <p:spPr>
              <a:xfrm>
                <a:off x="6616" y="9384"/>
                <a:ext cx="248" cy="238"/>
              </a:xfrm>
              <a:custGeom>
                <a:avLst/>
                <a:gdLst>
                  <a:gd name="txL" fmla="*/ 0 w 240"/>
                  <a:gd name="txT" fmla="*/ 0 h 207"/>
                  <a:gd name="txR" fmla="*/ 240 w 240"/>
                  <a:gd name="txB" fmla="*/ 207 h 207"/>
                </a:gdLst>
                <a:ahLst/>
                <a:cxnLst>
                  <a:cxn ang="0">
                    <a:pos x="0" y="0"/>
                  </a:cxn>
                  <a:cxn ang="0">
                    <a:pos x="443" y="31460"/>
                  </a:cxn>
                  <a:cxn ang="0">
                    <a:pos x="780" y="20921"/>
                  </a:cxn>
                </a:cxnLst>
                <a:rect l="txL" t="txT" r="txR" b="txB"/>
                <a:pathLst>
                  <a:path w="240" h="207">
                    <a:moveTo>
                      <a:pt x="0" y="0"/>
                    </a:moveTo>
                    <a:lnTo>
                      <a:pt x="135" y="207"/>
                    </a:lnTo>
                    <a:lnTo>
                      <a:pt x="240" y="138"/>
                    </a:lnTo>
                  </a:path>
                </a:pathLst>
              </a:custGeom>
              <a:gradFill rotWithShape="0">
                <a:gsLst>
                  <a:gs pos="0">
                    <a:srgbClr val="FFFFFF">
                      <a:alpha val="100000"/>
                    </a:srgbClr>
                  </a:gs>
                  <a:gs pos="7001">
                    <a:srgbClr val="E6E6E6">
                      <a:alpha val="100000"/>
                    </a:srgbClr>
                  </a:gs>
                  <a:gs pos="32001">
                    <a:srgbClr val="7D8496">
                      <a:alpha val="100000"/>
                    </a:srgbClr>
                  </a:gs>
                  <a:gs pos="47000">
                    <a:srgbClr val="E6E6E6">
                      <a:alpha val="100000"/>
                    </a:srgbClr>
                  </a:gs>
                  <a:gs pos="85001">
                    <a:srgbClr val="7D8496">
                      <a:alpha val="100000"/>
                    </a:srgbClr>
                  </a:gs>
                  <a:gs pos="100000">
                    <a:srgbClr val="E6E6E6">
                      <a:alpha val="100000"/>
                    </a:srgbClr>
                  </a:gs>
                </a:gsLst>
                <a:lin ang="2700000" scaled="1"/>
              </a:gradFill>
              <a:ln w="0" cap="flat" cmpd="sng">
                <a:solidFill>
                  <a:srgbClr val="333333">
                    <a:alpha val="100000"/>
                  </a:srgbClr>
                </a:solidFill>
                <a:prstDash val="solid"/>
                <a:round/>
                <a:headEnd type="none" w="med" len="med"/>
                <a:tailEnd type="none" w="med" len="med"/>
              </a:ln>
            </p:spPr>
            <p:txBody>
              <a:bodyPr/>
              <a:lstStyle>
                <a:defPPr>
                  <a:defRPr lang="en-US"/>
                </a:defPPr>
                <a:lvl1pPr marL="0" lvl="0"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5pPr>
                <a:lvl6pPr marL="2286000" lvl="5"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6pPr>
                <a:lvl7pPr marL="2743200" lvl="6"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7pPr>
                <a:lvl8pPr marL="3200400" lvl="7"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8pPr>
                <a:lvl9pPr marL="3657600" lvl="8"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9pPr>
              </a:lstStyle>
              <a:p>
                <a:endParaRPr lang="en-US"/>
              </a:p>
            </p:txBody>
          </p:sp>
          <p:sp>
            <p:nvSpPr>
              <p:cNvPr id="1049011" name="Line 109"/>
              <p:cNvSpPr/>
              <p:nvPr/>
            </p:nvSpPr>
            <p:spPr>
              <a:xfrm>
                <a:off x="6830" y="9254"/>
                <a:ext cx="121" cy="238"/>
              </a:xfrm>
              <a:prstGeom prst="line">
                <a:avLst/>
              </a:prstGeom>
              <a:ln w="0" cap="flat" cmpd="sng">
                <a:solidFill>
                  <a:srgbClr val="333333"/>
                </a:solidFill>
                <a:prstDash val="solid"/>
                <a:headEnd type="none" w="med" len="med"/>
                <a:tailEnd type="none" w="med" len="med"/>
              </a:ln>
            </p:spPr>
            <p:txBody>
              <a:bodyPr/>
              <a:lstStyle/>
              <a:p>
                <a:endParaRPr lang="en-ZA"/>
              </a:p>
            </p:txBody>
          </p:sp>
          <p:sp>
            <p:nvSpPr>
              <p:cNvPr id="1049012" name="Freeform 50"/>
              <p:cNvSpPr/>
              <p:nvPr/>
            </p:nvSpPr>
            <p:spPr>
              <a:xfrm>
                <a:off x="7211" y="9060"/>
                <a:ext cx="173" cy="292"/>
              </a:xfrm>
              <a:custGeom>
                <a:avLst/>
                <a:gdLst>
                  <a:gd name="txL" fmla="*/ 0 w 165"/>
                  <a:gd name="txT" fmla="*/ 0 h 249"/>
                  <a:gd name="txR" fmla="*/ 165 w 165"/>
                  <a:gd name="txB" fmla="*/ 249 h 249"/>
                </a:gdLst>
                <a:ahLst/>
                <a:cxnLst>
                  <a:cxn ang="0">
                    <a:pos x="910" y="68787"/>
                  </a:cxn>
                  <a:cxn ang="0">
                    <a:pos x="325" y="76929"/>
                  </a:cxn>
                  <a:cxn ang="0">
                    <a:pos x="0" y="8837"/>
                  </a:cxn>
                  <a:cxn ang="0">
                    <a:pos x="495" y="0"/>
                  </a:cxn>
                </a:cxnLst>
                <a:rect l="txL" t="txT" r="txR" b="txB"/>
                <a:pathLst>
                  <a:path w="165" h="249">
                    <a:moveTo>
                      <a:pt x="165" y="222"/>
                    </a:moveTo>
                    <a:lnTo>
                      <a:pt x="60" y="249"/>
                    </a:lnTo>
                    <a:lnTo>
                      <a:pt x="0" y="28"/>
                    </a:lnTo>
                    <a:lnTo>
                      <a:pt x="90" y="0"/>
                    </a:lnTo>
                  </a:path>
                </a:pathLst>
              </a:custGeom>
              <a:gradFill rotWithShape="0">
                <a:gsLst>
                  <a:gs pos="0">
                    <a:srgbClr val="FFFFFF">
                      <a:alpha val="100000"/>
                    </a:srgbClr>
                  </a:gs>
                  <a:gs pos="7001">
                    <a:srgbClr val="E6E6E6">
                      <a:alpha val="100000"/>
                    </a:srgbClr>
                  </a:gs>
                  <a:gs pos="32001">
                    <a:srgbClr val="7D8496">
                      <a:alpha val="100000"/>
                    </a:srgbClr>
                  </a:gs>
                  <a:gs pos="47000">
                    <a:srgbClr val="E6E6E6">
                      <a:alpha val="100000"/>
                    </a:srgbClr>
                  </a:gs>
                  <a:gs pos="85001">
                    <a:srgbClr val="7D8496">
                      <a:alpha val="100000"/>
                    </a:srgbClr>
                  </a:gs>
                  <a:gs pos="100000">
                    <a:srgbClr val="E6E6E6">
                      <a:alpha val="100000"/>
                    </a:srgbClr>
                  </a:gs>
                </a:gsLst>
                <a:lin ang="2700000" scaled="1"/>
              </a:gradFill>
              <a:ln w="0" cap="flat" cmpd="sng">
                <a:solidFill>
                  <a:srgbClr val="333333">
                    <a:alpha val="100000"/>
                  </a:srgbClr>
                </a:solidFill>
                <a:prstDash val="solid"/>
                <a:round/>
                <a:headEnd type="none" w="med" len="med"/>
                <a:tailEnd type="none" w="med" len="med"/>
              </a:ln>
            </p:spPr>
            <p:txBody>
              <a:bodyPr/>
              <a:lstStyle>
                <a:defPPr>
                  <a:defRPr lang="en-US"/>
                </a:defPPr>
                <a:lvl1pPr marL="0" lvl="0"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5pPr>
                <a:lvl6pPr marL="2286000" lvl="5"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6pPr>
                <a:lvl7pPr marL="2743200" lvl="6"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7pPr>
                <a:lvl8pPr marL="3200400" lvl="7"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8pPr>
                <a:lvl9pPr marL="3657600" lvl="8"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9pPr>
              </a:lstStyle>
              <a:p>
                <a:endParaRPr lang="en-US"/>
              </a:p>
            </p:txBody>
          </p:sp>
          <p:sp>
            <p:nvSpPr>
              <p:cNvPr id="1049013" name="Line 111"/>
              <p:cNvSpPr/>
              <p:nvPr/>
            </p:nvSpPr>
            <p:spPr>
              <a:xfrm flipV="1">
                <a:off x="7246" y="9189"/>
                <a:ext cx="92" cy="32"/>
              </a:xfrm>
              <a:prstGeom prst="line">
                <a:avLst/>
              </a:prstGeom>
              <a:ln w="0" cap="flat" cmpd="sng">
                <a:solidFill>
                  <a:srgbClr val="333333"/>
                </a:solidFill>
                <a:prstDash val="solid"/>
                <a:headEnd type="none" w="med" len="med"/>
                <a:tailEnd type="none" w="med" len="med"/>
              </a:ln>
            </p:spPr>
            <p:txBody>
              <a:bodyPr/>
              <a:lstStyle/>
              <a:p>
                <a:endParaRPr lang="en-ZA"/>
              </a:p>
            </p:txBody>
          </p:sp>
          <p:sp>
            <p:nvSpPr>
              <p:cNvPr id="1049014" name="Freeform 52"/>
              <p:cNvSpPr/>
              <p:nvPr/>
            </p:nvSpPr>
            <p:spPr>
              <a:xfrm>
                <a:off x="6449" y="9475"/>
                <a:ext cx="196" cy="254"/>
              </a:xfrm>
              <a:custGeom>
                <a:avLst/>
                <a:gdLst>
                  <a:gd name="txL" fmla="*/ 0 w 195"/>
                  <a:gd name="txT" fmla="*/ 0 h 221"/>
                  <a:gd name="txR" fmla="*/ 195 w 195"/>
                  <a:gd name="txB" fmla="*/ 221 h 221"/>
                </a:gdLst>
                <a:ahLst/>
                <a:cxnLst>
                  <a:cxn ang="0">
                    <a:pos x="15" y="2100"/>
                  </a:cxn>
                  <a:cxn ang="0">
                    <a:pos x="45" y="0"/>
                  </a:cxn>
                  <a:cxn ang="0">
                    <a:pos x="141" y="2100"/>
                  </a:cxn>
                  <a:cxn ang="0">
                    <a:pos x="156" y="6093"/>
                  </a:cxn>
                  <a:cxn ang="0">
                    <a:pos x="201" y="14480"/>
                  </a:cxn>
                  <a:cxn ang="0">
                    <a:pos x="231" y="22782"/>
                  </a:cxn>
                  <a:cxn ang="0">
                    <a:pos x="231" y="27016"/>
                  </a:cxn>
                  <a:cxn ang="0">
                    <a:pos x="216" y="31050"/>
                  </a:cxn>
                  <a:cxn ang="0">
                    <a:pos x="171" y="33229"/>
                  </a:cxn>
                  <a:cxn ang="0">
                    <a:pos x="141" y="33229"/>
                  </a:cxn>
                  <a:cxn ang="0">
                    <a:pos x="60" y="27016"/>
                  </a:cxn>
                  <a:cxn ang="0">
                    <a:pos x="30" y="18552"/>
                  </a:cxn>
                  <a:cxn ang="0">
                    <a:pos x="0" y="14480"/>
                  </a:cxn>
                  <a:cxn ang="0">
                    <a:pos x="0" y="4211"/>
                  </a:cxn>
                  <a:cxn ang="0">
                    <a:pos x="15" y="0"/>
                  </a:cxn>
                </a:cxnLst>
                <a:rect l="txL" t="txT" r="txR" b="txB"/>
                <a:pathLst>
                  <a:path w="195" h="221">
                    <a:moveTo>
                      <a:pt x="15" y="14"/>
                    </a:moveTo>
                    <a:lnTo>
                      <a:pt x="45" y="0"/>
                    </a:lnTo>
                    <a:lnTo>
                      <a:pt x="105" y="14"/>
                    </a:lnTo>
                    <a:lnTo>
                      <a:pt x="120" y="41"/>
                    </a:lnTo>
                    <a:lnTo>
                      <a:pt x="165" y="97"/>
                    </a:lnTo>
                    <a:lnTo>
                      <a:pt x="195" y="152"/>
                    </a:lnTo>
                    <a:lnTo>
                      <a:pt x="195" y="180"/>
                    </a:lnTo>
                    <a:lnTo>
                      <a:pt x="180" y="207"/>
                    </a:lnTo>
                    <a:lnTo>
                      <a:pt x="135" y="221"/>
                    </a:lnTo>
                    <a:lnTo>
                      <a:pt x="105" y="221"/>
                    </a:lnTo>
                    <a:lnTo>
                      <a:pt x="60" y="180"/>
                    </a:lnTo>
                    <a:lnTo>
                      <a:pt x="30" y="124"/>
                    </a:lnTo>
                    <a:lnTo>
                      <a:pt x="0" y="97"/>
                    </a:lnTo>
                    <a:lnTo>
                      <a:pt x="0" y="28"/>
                    </a:lnTo>
                    <a:lnTo>
                      <a:pt x="15" y="0"/>
                    </a:lnTo>
                  </a:path>
                </a:pathLst>
              </a:custGeom>
              <a:gradFill rotWithShape="0">
                <a:gsLst>
                  <a:gs pos="0">
                    <a:srgbClr val="FFFFFF">
                      <a:alpha val="100000"/>
                    </a:srgbClr>
                  </a:gs>
                  <a:gs pos="7001">
                    <a:srgbClr val="E6E6E6">
                      <a:alpha val="100000"/>
                    </a:srgbClr>
                  </a:gs>
                  <a:gs pos="32001">
                    <a:srgbClr val="7D8496">
                      <a:alpha val="100000"/>
                    </a:srgbClr>
                  </a:gs>
                  <a:gs pos="47000">
                    <a:srgbClr val="E6E6E6">
                      <a:alpha val="100000"/>
                    </a:srgbClr>
                  </a:gs>
                  <a:gs pos="85001">
                    <a:srgbClr val="7D8496">
                      <a:alpha val="100000"/>
                    </a:srgbClr>
                  </a:gs>
                  <a:gs pos="100000">
                    <a:srgbClr val="E6E6E6">
                      <a:alpha val="100000"/>
                    </a:srgbClr>
                  </a:gs>
                </a:gsLst>
                <a:lin ang="2700000" scaled="1"/>
              </a:gradFill>
              <a:ln w="0" cap="flat" cmpd="sng">
                <a:solidFill>
                  <a:srgbClr val="333333">
                    <a:alpha val="100000"/>
                  </a:srgbClr>
                </a:solidFill>
                <a:prstDash val="solid"/>
                <a:round/>
                <a:headEnd type="none" w="med" len="med"/>
                <a:tailEnd type="none" w="med" len="med"/>
              </a:ln>
            </p:spPr>
            <p:txBody>
              <a:bodyPr/>
              <a:lstStyle>
                <a:defPPr>
                  <a:defRPr lang="en-US"/>
                </a:defPPr>
                <a:lvl1pPr marL="0" lvl="0"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5pPr>
                <a:lvl6pPr marL="2286000" lvl="5"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6pPr>
                <a:lvl7pPr marL="2743200" lvl="6"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7pPr>
                <a:lvl8pPr marL="3200400" lvl="7"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8pPr>
                <a:lvl9pPr marL="3657600" lvl="8"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9pPr>
              </a:lstStyle>
              <a:p>
                <a:endParaRPr lang="en-US"/>
              </a:p>
            </p:txBody>
          </p:sp>
          <p:sp>
            <p:nvSpPr>
              <p:cNvPr id="1049015" name="Freeform 53"/>
              <p:cNvSpPr/>
              <p:nvPr/>
            </p:nvSpPr>
            <p:spPr>
              <a:xfrm>
                <a:off x="6986" y="9141"/>
                <a:ext cx="179" cy="286"/>
              </a:xfrm>
              <a:custGeom>
                <a:avLst/>
                <a:gdLst>
                  <a:gd name="txL" fmla="*/ 0 w 180"/>
                  <a:gd name="txT" fmla="*/ 0 h 248"/>
                  <a:gd name="txR" fmla="*/ 180 w 180"/>
                  <a:gd name="txB" fmla="*/ 248 h 248"/>
                </a:gdLst>
                <a:ahLst/>
                <a:cxnLst>
                  <a:cxn ang="0">
                    <a:pos x="90" y="9262"/>
                  </a:cxn>
                  <a:cxn ang="0">
                    <a:pos x="90" y="2227"/>
                  </a:cxn>
                  <a:cxn ang="0">
                    <a:pos x="75" y="0"/>
                  </a:cxn>
                  <a:cxn ang="0">
                    <a:pos x="45" y="2227"/>
                  </a:cxn>
                  <a:cxn ang="0">
                    <a:pos x="0" y="4541"/>
                  </a:cxn>
                  <a:cxn ang="0">
                    <a:pos x="0" y="21067"/>
                  </a:cxn>
                  <a:cxn ang="0">
                    <a:pos x="30" y="30255"/>
                  </a:cxn>
                  <a:cxn ang="0">
                    <a:pos x="60" y="37486"/>
                  </a:cxn>
                  <a:cxn ang="0">
                    <a:pos x="75" y="39898"/>
                  </a:cxn>
                  <a:cxn ang="0">
                    <a:pos x="90" y="41982"/>
                  </a:cxn>
                  <a:cxn ang="0">
                    <a:pos x="114" y="39898"/>
                  </a:cxn>
                  <a:cxn ang="0">
                    <a:pos x="129" y="37486"/>
                  </a:cxn>
                  <a:cxn ang="0">
                    <a:pos x="144" y="32573"/>
                  </a:cxn>
                  <a:cxn ang="0">
                    <a:pos x="129" y="25788"/>
                  </a:cxn>
                </a:cxnLst>
                <a:rect l="txL" t="txT" r="txR" b="txB"/>
                <a:pathLst>
                  <a:path w="180" h="248">
                    <a:moveTo>
                      <a:pt x="120" y="55"/>
                    </a:moveTo>
                    <a:lnTo>
                      <a:pt x="105" y="13"/>
                    </a:lnTo>
                    <a:lnTo>
                      <a:pt x="75" y="0"/>
                    </a:lnTo>
                    <a:lnTo>
                      <a:pt x="45" y="13"/>
                    </a:lnTo>
                    <a:lnTo>
                      <a:pt x="0" y="27"/>
                    </a:lnTo>
                    <a:lnTo>
                      <a:pt x="0" y="124"/>
                    </a:lnTo>
                    <a:lnTo>
                      <a:pt x="30" y="179"/>
                    </a:lnTo>
                    <a:lnTo>
                      <a:pt x="60" y="221"/>
                    </a:lnTo>
                    <a:lnTo>
                      <a:pt x="75" y="235"/>
                    </a:lnTo>
                    <a:lnTo>
                      <a:pt x="120" y="248"/>
                    </a:lnTo>
                    <a:lnTo>
                      <a:pt x="150" y="235"/>
                    </a:lnTo>
                    <a:lnTo>
                      <a:pt x="165" y="221"/>
                    </a:lnTo>
                    <a:lnTo>
                      <a:pt x="180" y="193"/>
                    </a:lnTo>
                    <a:lnTo>
                      <a:pt x="165" y="152"/>
                    </a:lnTo>
                  </a:path>
                </a:pathLst>
              </a:custGeom>
              <a:gradFill rotWithShape="0">
                <a:gsLst>
                  <a:gs pos="0">
                    <a:srgbClr val="FFFFFF">
                      <a:alpha val="100000"/>
                    </a:srgbClr>
                  </a:gs>
                  <a:gs pos="7001">
                    <a:srgbClr val="E6E6E6">
                      <a:alpha val="100000"/>
                    </a:srgbClr>
                  </a:gs>
                  <a:gs pos="32001">
                    <a:srgbClr val="7D8496">
                      <a:alpha val="100000"/>
                    </a:srgbClr>
                  </a:gs>
                  <a:gs pos="47000">
                    <a:srgbClr val="E6E6E6">
                      <a:alpha val="100000"/>
                    </a:srgbClr>
                  </a:gs>
                  <a:gs pos="85001">
                    <a:srgbClr val="7D8496">
                      <a:alpha val="100000"/>
                    </a:srgbClr>
                  </a:gs>
                  <a:gs pos="100000">
                    <a:srgbClr val="E6E6E6">
                      <a:alpha val="100000"/>
                    </a:srgbClr>
                  </a:gs>
                </a:gsLst>
                <a:lin ang="2700000" scaled="1"/>
              </a:gradFill>
              <a:ln w="0" cap="flat" cmpd="sng">
                <a:solidFill>
                  <a:srgbClr val="333333">
                    <a:alpha val="100000"/>
                  </a:srgbClr>
                </a:solidFill>
                <a:prstDash val="solid"/>
                <a:round/>
                <a:headEnd type="none" w="med" len="med"/>
                <a:tailEnd type="none" w="med" len="med"/>
              </a:ln>
            </p:spPr>
            <p:txBody>
              <a:bodyPr/>
              <a:lstStyle>
                <a:defPPr>
                  <a:defRPr lang="en-US"/>
                </a:defPPr>
                <a:lvl1pPr marL="0" lvl="0"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5pPr>
                <a:lvl6pPr marL="2286000" lvl="5"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6pPr>
                <a:lvl7pPr marL="2743200" lvl="6"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7pPr>
                <a:lvl8pPr marL="3200400" lvl="7"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8pPr>
                <a:lvl9pPr marL="3657600" lvl="8"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9pPr>
              </a:lstStyle>
              <a:p>
                <a:endParaRPr lang="en-US"/>
              </a:p>
            </p:txBody>
          </p:sp>
          <p:sp>
            <p:nvSpPr>
              <p:cNvPr id="1049016" name="Freeform 54"/>
              <p:cNvSpPr/>
              <p:nvPr/>
            </p:nvSpPr>
            <p:spPr>
              <a:xfrm>
                <a:off x="4340" y="8747"/>
                <a:ext cx="272" cy="76"/>
              </a:xfrm>
              <a:custGeom>
                <a:avLst/>
                <a:gdLst>
                  <a:gd name="txL" fmla="*/ 0 w 271"/>
                  <a:gd name="txT" fmla="*/ 0 h 69"/>
                  <a:gd name="txR" fmla="*/ 271 w 271"/>
                  <a:gd name="txB" fmla="*/ 69 h 69"/>
                </a:gdLst>
                <a:ahLst/>
                <a:cxnLst>
                  <a:cxn ang="0">
                    <a:pos x="0" y="2226"/>
                  </a:cxn>
                  <a:cxn ang="0">
                    <a:pos x="15" y="1794"/>
                  </a:cxn>
                  <a:cxn ang="0">
                    <a:pos x="15" y="912"/>
                  </a:cxn>
                  <a:cxn ang="0">
                    <a:pos x="75" y="0"/>
                  </a:cxn>
                  <a:cxn ang="0">
                    <a:pos x="121" y="464"/>
                  </a:cxn>
                  <a:cxn ang="0">
                    <a:pos x="187" y="912"/>
                  </a:cxn>
                  <a:cxn ang="0">
                    <a:pos x="277" y="912"/>
                  </a:cxn>
                  <a:cxn ang="0">
                    <a:pos x="307" y="0"/>
                  </a:cxn>
                </a:cxnLst>
                <a:rect l="txL" t="txT" r="txR" b="txB"/>
                <a:pathLst>
                  <a:path w="271" h="69">
                    <a:moveTo>
                      <a:pt x="0" y="69"/>
                    </a:moveTo>
                    <a:lnTo>
                      <a:pt x="15" y="55"/>
                    </a:lnTo>
                    <a:lnTo>
                      <a:pt x="15" y="28"/>
                    </a:lnTo>
                    <a:lnTo>
                      <a:pt x="75" y="0"/>
                    </a:lnTo>
                    <a:lnTo>
                      <a:pt x="121" y="14"/>
                    </a:lnTo>
                    <a:lnTo>
                      <a:pt x="151" y="28"/>
                    </a:lnTo>
                    <a:lnTo>
                      <a:pt x="241" y="28"/>
                    </a:lnTo>
                    <a:lnTo>
                      <a:pt x="271" y="0"/>
                    </a:lnTo>
                  </a:path>
                </a:pathLst>
              </a:custGeom>
              <a:gradFill rotWithShape="0">
                <a:gsLst>
                  <a:gs pos="0">
                    <a:srgbClr val="FFFFFF">
                      <a:alpha val="100000"/>
                    </a:srgbClr>
                  </a:gs>
                  <a:gs pos="7001">
                    <a:srgbClr val="E6E6E6">
                      <a:alpha val="100000"/>
                    </a:srgbClr>
                  </a:gs>
                  <a:gs pos="32001">
                    <a:srgbClr val="7D8496">
                      <a:alpha val="100000"/>
                    </a:srgbClr>
                  </a:gs>
                  <a:gs pos="47000">
                    <a:srgbClr val="E6E6E6">
                      <a:alpha val="100000"/>
                    </a:srgbClr>
                  </a:gs>
                  <a:gs pos="85001">
                    <a:srgbClr val="7D8496">
                      <a:alpha val="100000"/>
                    </a:srgbClr>
                  </a:gs>
                  <a:gs pos="100000">
                    <a:srgbClr val="E6E6E6">
                      <a:alpha val="100000"/>
                    </a:srgbClr>
                  </a:gs>
                </a:gsLst>
                <a:lin ang="2700000" scaled="1"/>
              </a:gradFill>
              <a:ln w="0" cap="flat" cmpd="sng">
                <a:solidFill>
                  <a:srgbClr val="333333">
                    <a:alpha val="100000"/>
                  </a:srgbClr>
                </a:solidFill>
                <a:prstDash val="solid"/>
                <a:round/>
                <a:headEnd type="none" w="med" len="med"/>
                <a:tailEnd type="none" w="med" len="med"/>
              </a:ln>
            </p:spPr>
            <p:txBody>
              <a:bodyPr/>
              <a:lstStyle>
                <a:defPPr>
                  <a:defRPr lang="en-US"/>
                </a:defPPr>
                <a:lvl1pPr marL="0" lvl="0"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5pPr>
                <a:lvl6pPr marL="2286000" lvl="5"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6pPr>
                <a:lvl7pPr marL="2743200" lvl="6"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7pPr>
                <a:lvl8pPr marL="3200400" lvl="7"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8pPr>
                <a:lvl9pPr marL="3657600" lvl="8"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9pPr>
              </a:lstStyle>
              <a:p>
                <a:endParaRPr lang="en-US"/>
              </a:p>
            </p:txBody>
          </p:sp>
          <p:sp>
            <p:nvSpPr>
              <p:cNvPr id="1049017" name="Freeform 55"/>
              <p:cNvSpPr/>
              <p:nvPr/>
            </p:nvSpPr>
            <p:spPr>
              <a:xfrm>
                <a:off x="7339" y="8730"/>
                <a:ext cx="289" cy="221"/>
              </a:xfrm>
              <a:custGeom>
                <a:avLst/>
                <a:gdLst>
                  <a:gd name="txL" fmla="*/ 0 w 286"/>
                  <a:gd name="txT" fmla="*/ 0 h 194"/>
                  <a:gd name="txR" fmla="*/ 286 w 286"/>
                  <a:gd name="txB" fmla="*/ 194 h 194"/>
                </a:gdLst>
                <a:ahLst/>
                <a:cxnLst>
                  <a:cxn ang="0">
                    <a:pos x="111" y="21174"/>
                  </a:cxn>
                  <a:cxn ang="0">
                    <a:pos x="0" y="0"/>
                  </a:cxn>
                  <a:cxn ang="0">
                    <a:pos x="45" y="3132"/>
                  </a:cxn>
                  <a:cxn ang="0">
                    <a:pos x="111" y="4646"/>
                  </a:cxn>
                  <a:cxn ang="0">
                    <a:pos x="199" y="4646"/>
                  </a:cxn>
                  <a:cxn ang="0">
                    <a:pos x="281" y="1526"/>
                  </a:cxn>
                  <a:cxn ang="0">
                    <a:pos x="327" y="1526"/>
                  </a:cxn>
                  <a:cxn ang="0">
                    <a:pos x="394" y="3132"/>
                  </a:cxn>
                  <a:cxn ang="0">
                    <a:pos x="414" y="7517"/>
                  </a:cxn>
                  <a:cxn ang="0">
                    <a:pos x="394" y="10641"/>
                  </a:cxn>
                  <a:cxn ang="0">
                    <a:pos x="354" y="15012"/>
                  </a:cxn>
                  <a:cxn ang="0">
                    <a:pos x="258" y="17993"/>
                  </a:cxn>
                  <a:cxn ang="0">
                    <a:pos x="169" y="19629"/>
                  </a:cxn>
                  <a:cxn ang="0">
                    <a:pos x="111" y="21174"/>
                  </a:cxn>
                </a:cxnLst>
                <a:rect l="txL" t="txT" r="txR" b="txB"/>
                <a:pathLst>
                  <a:path w="286" h="194">
                    <a:moveTo>
                      <a:pt x="75" y="194"/>
                    </a:moveTo>
                    <a:lnTo>
                      <a:pt x="0" y="0"/>
                    </a:lnTo>
                    <a:lnTo>
                      <a:pt x="45" y="28"/>
                    </a:lnTo>
                    <a:lnTo>
                      <a:pt x="75" y="42"/>
                    </a:lnTo>
                    <a:lnTo>
                      <a:pt x="135" y="42"/>
                    </a:lnTo>
                    <a:lnTo>
                      <a:pt x="195" y="14"/>
                    </a:lnTo>
                    <a:lnTo>
                      <a:pt x="226" y="14"/>
                    </a:lnTo>
                    <a:lnTo>
                      <a:pt x="271" y="28"/>
                    </a:lnTo>
                    <a:lnTo>
                      <a:pt x="286" y="69"/>
                    </a:lnTo>
                    <a:lnTo>
                      <a:pt x="271" y="97"/>
                    </a:lnTo>
                    <a:lnTo>
                      <a:pt x="241" y="138"/>
                    </a:lnTo>
                    <a:lnTo>
                      <a:pt x="180" y="166"/>
                    </a:lnTo>
                    <a:lnTo>
                      <a:pt x="120" y="180"/>
                    </a:lnTo>
                    <a:lnTo>
                      <a:pt x="75" y="194"/>
                    </a:lnTo>
                    <a:close/>
                  </a:path>
                </a:pathLst>
              </a:custGeom>
              <a:gradFill rotWithShape="0">
                <a:gsLst>
                  <a:gs pos="0">
                    <a:srgbClr val="FFFFFF">
                      <a:alpha val="100000"/>
                    </a:srgbClr>
                  </a:gs>
                  <a:gs pos="7001">
                    <a:srgbClr val="E6E6E6">
                      <a:alpha val="100000"/>
                    </a:srgbClr>
                  </a:gs>
                  <a:gs pos="32001">
                    <a:srgbClr val="7D8496">
                      <a:alpha val="100000"/>
                    </a:srgbClr>
                  </a:gs>
                  <a:gs pos="47000">
                    <a:srgbClr val="E6E6E6">
                      <a:alpha val="100000"/>
                    </a:srgbClr>
                  </a:gs>
                  <a:gs pos="85001">
                    <a:srgbClr val="7D8496">
                      <a:alpha val="100000"/>
                    </a:srgbClr>
                  </a:gs>
                  <a:gs pos="100000">
                    <a:srgbClr val="E6E6E6">
                      <a:alpha val="100000"/>
                    </a:srgbClr>
                  </a:gs>
                </a:gsLst>
                <a:lin ang="2700000" scaled="1"/>
              </a:gradFill>
              <a:ln w="0" cap="flat" cmpd="sng">
                <a:solidFill>
                  <a:srgbClr val="333333">
                    <a:alpha val="100000"/>
                  </a:srgbClr>
                </a:solidFill>
                <a:prstDash val="solid"/>
                <a:round/>
                <a:headEnd type="none" w="med" len="med"/>
                <a:tailEnd type="none" w="med" len="med"/>
              </a:ln>
            </p:spPr>
            <p:txBody>
              <a:bodyPr/>
              <a:lstStyle>
                <a:defPPr>
                  <a:defRPr lang="en-US"/>
                </a:defPPr>
                <a:lvl1pPr marL="0" lvl="0"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5pPr>
                <a:lvl6pPr marL="2286000" lvl="5"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6pPr>
                <a:lvl7pPr marL="2743200" lvl="6"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7pPr>
                <a:lvl8pPr marL="3200400" lvl="7"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8pPr>
                <a:lvl9pPr marL="3657600" lvl="8"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9pPr>
              </a:lstStyle>
              <a:p>
                <a:endParaRPr lang="en-US"/>
              </a:p>
            </p:txBody>
          </p:sp>
        </p:grpSp>
        <p:grpSp>
          <p:nvGrpSpPr>
            <p:cNvPr id="105" name="Group 11"/>
            <p:cNvGrpSpPr/>
            <p:nvPr/>
          </p:nvGrpSpPr>
          <p:grpSpPr>
            <a:xfrm>
              <a:off x="5524" y="5950"/>
              <a:ext cx="878" cy="3164"/>
              <a:chOff x="5544" y="5970"/>
              <a:chExt cx="878" cy="3164"/>
            </a:xfrm>
          </p:grpSpPr>
          <p:sp>
            <p:nvSpPr>
              <p:cNvPr id="1049018" name="Freeform 12"/>
              <p:cNvSpPr/>
              <p:nvPr/>
            </p:nvSpPr>
            <p:spPr>
              <a:xfrm>
                <a:off x="5544" y="8281"/>
                <a:ext cx="878" cy="130"/>
              </a:xfrm>
              <a:custGeom>
                <a:avLst/>
                <a:gdLst>
                  <a:gd name="txL" fmla="*/ 0 w 676"/>
                  <a:gd name="txT" fmla="*/ 0 h 173"/>
                  <a:gd name="txR" fmla="*/ 676 w 676"/>
                  <a:gd name="txB" fmla="*/ 173 h 173"/>
                </a:gdLst>
                <a:ahLst/>
                <a:cxnLst>
                  <a:cxn ang="0">
                    <a:pos x="4499643" y="0"/>
                  </a:cxn>
                  <a:cxn ang="0">
                    <a:pos x="7370041" y="0"/>
                  </a:cxn>
                  <a:cxn ang="0">
                    <a:pos x="8091182" y="2"/>
                  </a:cxn>
                  <a:cxn ang="0">
                    <a:pos x="8274780" y="2"/>
                  </a:cxn>
                  <a:cxn ang="0">
                    <a:pos x="8274780" y="2"/>
                  </a:cxn>
                  <a:cxn ang="0">
                    <a:pos x="7910021" y="2"/>
                  </a:cxn>
                  <a:cxn ang="0">
                    <a:pos x="7370041" y="2"/>
                  </a:cxn>
                  <a:cxn ang="0">
                    <a:pos x="7181050" y="2"/>
                  </a:cxn>
                  <a:cxn ang="0">
                    <a:pos x="7181050" y="2"/>
                  </a:cxn>
                  <a:cxn ang="0">
                    <a:pos x="7370041" y="2"/>
                  </a:cxn>
                  <a:cxn ang="0">
                    <a:pos x="7546222" y="2"/>
                  </a:cxn>
                  <a:cxn ang="0">
                    <a:pos x="6472645" y="2"/>
                  </a:cxn>
                  <a:cxn ang="0">
                    <a:pos x="1963725" y="2"/>
                  </a:cxn>
                  <a:cxn ang="0">
                    <a:pos x="1608958" y="2"/>
                  </a:cxn>
                  <a:cxn ang="0">
                    <a:pos x="895408" y="2"/>
                  </a:cxn>
                  <a:cxn ang="0">
                    <a:pos x="1264260" y="2"/>
                  </a:cxn>
                  <a:cxn ang="0">
                    <a:pos x="1264260" y="2"/>
                  </a:cxn>
                  <a:cxn ang="0">
                    <a:pos x="1071448" y="2"/>
                  </a:cxn>
                  <a:cxn ang="0">
                    <a:pos x="707795" y="2"/>
                  </a:cxn>
                  <a:cxn ang="0">
                    <a:pos x="357220" y="2"/>
                  </a:cxn>
                  <a:cxn ang="0">
                    <a:pos x="0" y="2"/>
                  </a:cxn>
                  <a:cxn ang="0">
                    <a:pos x="0" y="2"/>
                  </a:cxn>
                  <a:cxn ang="0">
                    <a:pos x="357220" y="2"/>
                  </a:cxn>
                  <a:cxn ang="0">
                    <a:pos x="895408" y="0"/>
                  </a:cxn>
                  <a:cxn ang="0">
                    <a:pos x="3226895" y="0"/>
                  </a:cxn>
                  <a:cxn ang="0">
                    <a:pos x="4499643" y="0"/>
                  </a:cxn>
                </a:cxnLst>
                <a:rect l="txL" t="txT" r="txR" b="txB"/>
                <a:pathLst>
                  <a:path w="676" h="173">
                    <a:moveTo>
                      <a:pt x="367" y="0"/>
                    </a:moveTo>
                    <a:lnTo>
                      <a:pt x="602" y="0"/>
                    </a:lnTo>
                    <a:lnTo>
                      <a:pt x="661" y="17"/>
                    </a:lnTo>
                    <a:lnTo>
                      <a:pt x="676" y="35"/>
                    </a:lnTo>
                    <a:lnTo>
                      <a:pt x="676" y="138"/>
                    </a:lnTo>
                    <a:lnTo>
                      <a:pt x="646" y="173"/>
                    </a:lnTo>
                    <a:lnTo>
                      <a:pt x="602" y="173"/>
                    </a:lnTo>
                    <a:lnTo>
                      <a:pt x="587" y="155"/>
                    </a:lnTo>
                    <a:lnTo>
                      <a:pt x="587" y="121"/>
                    </a:lnTo>
                    <a:lnTo>
                      <a:pt x="602" y="69"/>
                    </a:lnTo>
                    <a:lnTo>
                      <a:pt x="617" y="69"/>
                    </a:lnTo>
                    <a:lnTo>
                      <a:pt x="529" y="138"/>
                    </a:lnTo>
                    <a:lnTo>
                      <a:pt x="161" y="138"/>
                    </a:lnTo>
                    <a:lnTo>
                      <a:pt x="132" y="121"/>
                    </a:lnTo>
                    <a:lnTo>
                      <a:pt x="73" y="52"/>
                    </a:lnTo>
                    <a:lnTo>
                      <a:pt x="103" y="104"/>
                    </a:lnTo>
                    <a:lnTo>
                      <a:pt x="103" y="138"/>
                    </a:lnTo>
                    <a:lnTo>
                      <a:pt x="88" y="155"/>
                    </a:lnTo>
                    <a:lnTo>
                      <a:pt x="58" y="173"/>
                    </a:lnTo>
                    <a:lnTo>
                      <a:pt x="29" y="173"/>
                    </a:lnTo>
                    <a:lnTo>
                      <a:pt x="0" y="155"/>
                    </a:lnTo>
                    <a:lnTo>
                      <a:pt x="0" y="52"/>
                    </a:lnTo>
                    <a:lnTo>
                      <a:pt x="29" y="17"/>
                    </a:lnTo>
                    <a:lnTo>
                      <a:pt x="73" y="0"/>
                    </a:lnTo>
                    <a:lnTo>
                      <a:pt x="264" y="0"/>
                    </a:lnTo>
                    <a:lnTo>
                      <a:pt x="367" y="0"/>
                    </a:lnTo>
                    <a:close/>
                  </a:path>
                </a:pathLst>
              </a:custGeom>
              <a:gradFill rotWithShape="0">
                <a:gsLst>
                  <a:gs pos="0">
                    <a:srgbClr val="FFFFFF">
                      <a:alpha val="100000"/>
                    </a:srgbClr>
                  </a:gs>
                  <a:gs pos="7001">
                    <a:srgbClr val="E6E6E6">
                      <a:alpha val="100000"/>
                    </a:srgbClr>
                  </a:gs>
                  <a:gs pos="32001">
                    <a:srgbClr val="7D8496">
                      <a:alpha val="100000"/>
                    </a:srgbClr>
                  </a:gs>
                  <a:gs pos="47000">
                    <a:srgbClr val="E6E6E6">
                      <a:alpha val="100000"/>
                    </a:srgbClr>
                  </a:gs>
                  <a:gs pos="85001">
                    <a:srgbClr val="7D8496">
                      <a:alpha val="100000"/>
                    </a:srgbClr>
                  </a:gs>
                  <a:gs pos="100000">
                    <a:srgbClr val="E6E6E6">
                      <a:alpha val="100000"/>
                    </a:srgbClr>
                  </a:gs>
                </a:gsLst>
                <a:lin ang="2700000" scaled="1"/>
              </a:gradFill>
              <a:ln w="0" cap="flat" cmpd="sng">
                <a:solidFill>
                  <a:srgbClr val="333333">
                    <a:alpha val="100000"/>
                  </a:srgbClr>
                </a:solidFill>
                <a:prstDash val="solid"/>
                <a:round/>
                <a:headEnd type="none" w="med" len="med"/>
                <a:tailEnd type="none" w="med" len="med"/>
              </a:ln>
            </p:spPr>
            <p:txBody>
              <a:bodyPr/>
              <a:lstStyle>
                <a:defPPr>
                  <a:defRPr lang="en-US"/>
                </a:defPPr>
                <a:lvl1pPr marL="0" lvl="0"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5pPr>
                <a:lvl6pPr marL="2286000" lvl="5"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6pPr>
                <a:lvl7pPr marL="2743200" lvl="6"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7pPr>
                <a:lvl8pPr marL="3200400" lvl="7"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8pPr>
                <a:lvl9pPr marL="3657600" lvl="8"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9pPr>
              </a:lstStyle>
              <a:p>
                <a:endParaRPr lang="en-US"/>
              </a:p>
            </p:txBody>
          </p:sp>
          <p:sp>
            <p:nvSpPr>
              <p:cNvPr id="1049019" name="Freeform 13"/>
              <p:cNvSpPr/>
              <p:nvPr/>
            </p:nvSpPr>
            <p:spPr>
              <a:xfrm>
                <a:off x="5827" y="8291"/>
                <a:ext cx="329" cy="92"/>
              </a:xfrm>
              <a:custGeom>
                <a:avLst/>
                <a:gdLst>
                  <a:gd name="txL" fmla="*/ 0 w 250"/>
                  <a:gd name="txT" fmla="*/ 0 h 121"/>
                  <a:gd name="txR" fmla="*/ 250 w 250"/>
                  <a:gd name="txB" fmla="*/ 121 h 121"/>
                </a:gdLst>
                <a:ahLst/>
                <a:cxnLst>
                  <a:cxn ang="0">
                    <a:pos x="1736438" y="0"/>
                  </a:cxn>
                  <a:cxn ang="0">
                    <a:pos x="4345311" y="0"/>
                  </a:cxn>
                  <a:cxn ang="0">
                    <a:pos x="4911219" y="2"/>
                  </a:cxn>
                  <a:cxn ang="0">
                    <a:pos x="4911219" y="2"/>
                  </a:cxn>
                  <a:cxn ang="0">
                    <a:pos x="4616969" y="2"/>
                  </a:cxn>
                  <a:cxn ang="0">
                    <a:pos x="3737711" y="2"/>
                  </a:cxn>
                  <a:cxn ang="0">
                    <a:pos x="864575" y="2"/>
                  </a:cxn>
                  <a:cxn ang="0">
                    <a:pos x="297900" y="2"/>
                  </a:cxn>
                  <a:cxn ang="0">
                    <a:pos x="0" y="2"/>
                  </a:cxn>
                  <a:cxn ang="0">
                    <a:pos x="0" y="2"/>
                  </a:cxn>
                  <a:cxn ang="0">
                    <a:pos x="297900" y="0"/>
                  </a:cxn>
                  <a:cxn ang="0">
                    <a:pos x="1175842" y="0"/>
                  </a:cxn>
                  <a:cxn ang="0">
                    <a:pos x="1736438" y="0"/>
                  </a:cxn>
                </a:cxnLst>
                <a:rect l="txL" t="txT" r="txR" b="txB"/>
                <a:pathLst>
                  <a:path w="250" h="121">
                    <a:moveTo>
                      <a:pt x="88" y="0"/>
                    </a:moveTo>
                    <a:lnTo>
                      <a:pt x="221" y="0"/>
                    </a:lnTo>
                    <a:lnTo>
                      <a:pt x="250" y="35"/>
                    </a:lnTo>
                    <a:lnTo>
                      <a:pt x="250" y="52"/>
                    </a:lnTo>
                    <a:lnTo>
                      <a:pt x="235" y="87"/>
                    </a:lnTo>
                    <a:lnTo>
                      <a:pt x="191" y="121"/>
                    </a:lnTo>
                    <a:lnTo>
                      <a:pt x="44" y="121"/>
                    </a:lnTo>
                    <a:lnTo>
                      <a:pt x="15" y="104"/>
                    </a:lnTo>
                    <a:lnTo>
                      <a:pt x="0" y="87"/>
                    </a:lnTo>
                    <a:lnTo>
                      <a:pt x="0" y="18"/>
                    </a:lnTo>
                    <a:lnTo>
                      <a:pt x="15" y="0"/>
                    </a:lnTo>
                    <a:lnTo>
                      <a:pt x="59" y="0"/>
                    </a:lnTo>
                    <a:lnTo>
                      <a:pt x="88" y="0"/>
                    </a:lnTo>
                    <a:close/>
                  </a:path>
                </a:pathLst>
              </a:custGeom>
              <a:gradFill rotWithShape="0">
                <a:gsLst>
                  <a:gs pos="0">
                    <a:srgbClr val="FFFFFF">
                      <a:alpha val="100000"/>
                    </a:srgbClr>
                  </a:gs>
                  <a:gs pos="7001">
                    <a:srgbClr val="E6E6E6">
                      <a:alpha val="100000"/>
                    </a:srgbClr>
                  </a:gs>
                  <a:gs pos="32001">
                    <a:srgbClr val="7D8496">
                      <a:alpha val="100000"/>
                    </a:srgbClr>
                  </a:gs>
                  <a:gs pos="47000">
                    <a:srgbClr val="E6E6E6">
                      <a:alpha val="100000"/>
                    </a:srgbClr>
                  </a:gs>
                  <a:gs pos="85001">
                    <a:srgbClr val="7D8496">
                      <a:alpha val="100000"/>
                    </a:srgbClr>
                  </a:gs>
                  <a:gs pos="100000">
                    <a:srgbClr val="E6E6E6">
                      <a:alpha val="100000"/>
                    </a:srgbClr>
                  </a:gs>
                </a:gsLst>
                <a:lin ang="2700000" scaled="1"/>
              </a:gradFill>
              <a:ln w="0" cap="flat" cmpd="sng">
                <a:solidFill>
                  <a:srgbClr val="333333">
                    <a:alpha val="100000"/>
                  </a:srgbClr>
                </a:solidFill>
                <a:prstDash val="solid"/>
                <a:round/>
                <a:headEnd type="none" w="med" len="med"/>
                <a:tailEnd type="none" w="med" len="med"/>
              </a:ln>
            </p:spPr>
            <p:txBody>
              <a:bodyPr/>
              <a:lstStyle>
                <a:defPPr>
                  <a:defRPr lang="en-US"/>
                </a:defPPr>
                <a:lvl1pPr marL="0" lvl="0"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5pPr>
                <a:lvl6pPr marL="2286000" lvl="5"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6pPr>
                <a:lvl7pPr marL="2743200" lvl="6"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7pPr>
                <a:lvl8pPr marL="3200400" lvl="7"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8pPr>
                <a:lvl9pPr marL="3657600" lvl="8"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9pPr>
              </a:lstStyle>
              <a:p>
                <a:endParaRPr lang="en-US"/>
              </a:p>
            </p:txBody>
          </p:sp>
          <p:sp>
            <p:nvSpPr>
              <p:cNvPr id="1049020" name="Freeform 14"/>
              <p:cNvSpPr/>
              <p:nvPr/>
            </p:nvSpPr>
            <p:spPr>
              <a:xfrm>
                <a:off x="5827" y="8383"/>
                <a:ext cx="248" cy="81"/>
              </a:xfrm>
              <a:custGeom>
                <a:avLst/>
                <a:gdLst>
                  <a:gd name="txL" fmla="*/ 0 w 191"/>
                  <a:gd name="txT" fmla="*/ 0 h 104"/>
                  <a:gd name="txR" fmla="*/ 191 w 191"/>
                  <a:gd name="txB" fmla="*/ 104 h 104"/>
                </a:gdLst>
                <a:ahLst/>
                <a:cxnLst>
                  <a:cxn ang="0">
                    <a:pos x="178424" y="0"/>
                  </a:cxn>
                  <a:cxn ang="0">
                    <a:pos x="0" y="2"/>
                  </a:cxn>
                  <a:cxn ang="0">
                    <a:pos x="0" y="2"/>
                  </a:cxn>
                  <a:cxn ang="0">
                    <a:pos x="352877" y="2"/>
                  </a:cxn>
                  <a:cxn ang="0">
                    <a:pos x="894156" y="2"/>
                  </a:cxn>
                  <a:cxn ang="0">
                    <a:pos x="1957348" y="2"/>
                  </a:cxn>
                  <a:cxn ang="0">
                    <a:pos x="2312273" y="0"/>
                  </a:cxn>
                  <a:cxn ang="0">
                    <a:pos x="178424" y="0"/>
                  </a:cxn>
                </a:cxnLst>
                <a:rect l="txL" t="txT" r="txR" b="txB"/>
                <a:pathLst>
                  <a:path w="191" h="104">
                    <a:moveTo>
                      <a:pt x="15" y="0"/>
                    </a:moveTo>
                    <a:lnTo>
                      <a:pt x="0" y="35"/>
                    </a:lnTo>
                    <a:lnTo>
                      <a:pt x="0" y="69"/>
                    </a:lnTo>
                    <a:lnTo>
                      <a:pt x="29" y="104"/>
                    </a:lnTo>
                    <a:lnTo>
                      <a:pt x="74" y="86"/>
                    </a:lnTo>
                    <a:lnTo>
                      <a:pt x="162" y="17"/>
                    </a:lnTo>
                    <a:lnTo>
                      <a:pt x="191" y="0"/>
                    </a:lnTo>
                    <a:lnTo>
                      <a:pt x="15" y="0"/>
                    </a:lnTo>
                    <a:close/>
                  </a:path>
                </a:pathLst>
              </a:custGeom>
              <a:gradFill rotWithShape="0">
                <a:gsLst>
                  <a:gs pos="0">
                    <a:srgbClr val="FFFFFF">
                      <a:alpha val="100000"/>
                    </a:srgbClr>
                  </a:gs>
                  <a:gs pos="7001">
                    <a:srgbClr val="E6E6E6">
                      <a:alpha val="100000"/>
                    </a:srgbClr>
                  </a:gs>
                  <a:gs pos="32001">
                    <a:srgbClr val="7D8496">
                      <a:alpha val="100000"/>
                    </a:srgbClr>
                  </a:gs>
                  <a:gs pos="47000">
                    <a:srgbClr val="E6E6E6">
                      <a:alpha val="100000"/>
                    </a:srgbClr>
                  </a:gs>
                  <a:gs pos="85001">
                    <a:srgbClr val="7D8496">
                      <a:alpha val="100000"/>
                    </a:srgbClr>
                  </a:gs>
                  <a:gs pos="100000">
                    <a:srgbClr val="E6E6E6">
                      <a:alpha val="100000"/>
                    </a:srgbClr>
                  </a:gs>
                </a:gsLst>
                <a:lin ang="2700000" scaled="1"/>
              </a:gradFill>
              <a:ln w="0" cap="flat" cmpd="sng">
                <a:solidFill>
                  <a:srgbClr val="333333">
                    <a:alpha val="100000"/>
                  </a:srgbClr>
                </a:solidFill>
                <a:prstDash val="solid"/>
                <a:round/>
                <a:headEnd type="none" w="med" len="med"/>
                <a:tailEnd type="none" w="med" len="med"/>
              </a:ln>
            </p:spPr>
            <p:txBody>
              <a:bodyPr/>
              <a:lstStyle>
                <a:defPPr>
                  <a:defRPr lang="en-US"/>
                </a:defPPr>
                <a:lvl1pPr marL="0" lvl="0"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5pPr>
                <a:lvl6pPr marL="2286000" lvl="5"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6pPr>
                <a:lvl7pPr marL="2743200" lvl="6"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7pPr>
                <a:lvl8pPr marL="3200400" lvl="7"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8pPr>
                <a:lvl9pPr marL="3657600" lvl="8"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9pPr>
              </a:lstStyle>
              <a:p>
                <a:endParaRPr lang="en-US"/>
              </a:p>
            </p:txBody>
          </p:sp>
          <p:sp>
            <p:nvSpPr>
              <p:cNvPr id="1049021" name="Freeform 15"/>
              <p:cNvSpPr/>
              <p:nvPr/>
            </p:nvSpPr>
            <p:spPr>
              <a:xfrm>
                <a:off x="5851" y="8399"/>
                <a:ext cx="208" cy="130"/>
              </a:xfrm>
              <a:custGeom>
                <a:avLst/>
                <a:gdLst>
                  <a:gd name="txL" fmla="*/ 0 w 161"/>
                  <a:gd name="txT" fmla="*/ 0 h 173"/>
                  <a:gd name="txR" fmla="*/ 161 w 161"/>
                  <a:gd name="txB" fmla="*/ 173 h 173"/>
                </a:gdLst>
                <a:ahLst/>
                <a:cxnLst>
                  <a:cxn ang="0">
                    <a:pos x="142294" y="2"/>
                  </a:cxn>
                  <a:cxn ang="0">
                    <a:pos x="0" y="2"/>
                  </a:cxn>
                  <a:cxn ang="0">
                    <a:pos x="0" y="2"/>
                  </a:cxn>
                  <a:cxn ang="0">
                    <a:pos x="289646" y="2"/>
                  </a:cxn>
                  <a:cxn ang="0">
                    <a:pos x="1042448" y="2"/>
                  </a:cxn>
                  <a:cxn ang="0">
                    <a:pos x="1338559" y="2"/>
                  </a:cxn>
                  <a:cxn ang="0">
                    <a:pos x="1632111" y="2"/>
                  </a:cxn>
                  <a:cxn ang="0">
                    <a:pos x="1488656" y="0"/>
                  </a:cxn>
                  <a:cxn ang="0">
                    <a:pos x="891907" y="2"/>
                  </a:cxn>
                  <a:cxn ang="0">
                    <a:pos x="593945" y="2"/>
                  </a:cxn>
                  <a:cxn ang="0">
                    <a:pos x="142294" y="2"/>
                  </a:cxn>
                </a:cxnLst>
                <a:rect l="txL" t="txT" r="txR" b="txB"/>
                <a:pathLst>
                  <a:path w="161" h="173">
                    <a:moveTo>
                      <a:pt x="14" y="87"/>
                    </a:moveTo>
                    <a:lnTo>
                      <a:pt x="0" y="121"/>
                    </a:lnTo>
                    <a:lnTo>
                      <a:pt x="0" y="173"/>
                    </a:lnTo>
                    <a:lnTo>
                      <a:pt x="29" y="173"/>
                    </a:lnTo>
                    <a:lnTo>
                      <a:pt x="103" y="156"/>
                    </a:lnTo>
                    <a:lnTo>
                      <a:pt x="132" y="87"/>
                    </a:lnTo>
                    <a:lnTo>
                      <a:pt x="161" y="52"/>
                    </a:lnTo>
                    <a:lnTo>
                      <a:pt x="147" y="0"/>
                    </a:lnTo>
                    <a:lnTo>
                      <a:pt x="88" y="52"/>
                    </a:lnTo>
                    <a:lnTo>
                      <a:pt x="59" y="69"/>
                    </a:lnTo>
                    <a:lnTo>
                      <a:pt x="14" y="87"/>
                    </a:lnTo>
                    <a:close/>
                  </a:path>
                </a:pathLst>
              </a:custGeom>
              <a:gradFill rotWithShape="0">
                <a:gsLst>
                  <a:gs pos="0">
                    <a:srgbClr val="FFFFFF">
                      <a:alpha val="100000"/>
                    </a:srgbClr>
                  </a:gs>
                  <a:gs pos="7001">
                    <a:srgbClr val="E6E6E6">
                      <a:alpha val="100000"/>
                    </a:srgbClr>
                  </a:gs>
                  <a:gs pos="32001">
                    <a:srgbClr val="7D8496">
                      <a:alpha val="100000"/>
                    </a:srgbClr>
                  </a:gs>
                  <a:gs pos="47000">
                    <a:srgbClr val="E6E6E6">
                      <a:alpha val="100000"/>
                    </a:srgbClr>
                  </a:gs>
                  <a:gs pos="85001">
                    <a:srgbClr val="7D8496">
                      <a:alpha val="100000"/>
                    </a:srgbClr>
                  </a:gs>
                  <a:gs pos="100000">
                    <a:srgbClr val="E6E6E6">
                      <a:alpha val="100000"/>
                    </a:srgbClr>
                  </a:gs>
                </a:gsLst>
                <a:lin ang="2700000" scaled="1"/>
              </a:gradFill>
              <a:ln w="0" cap="flat" cmpd="sng">
                <a:solidFill>
                  <a:srgbClr val="333333">
                    <a:alpha val="100000"/>
                  </a:srgbClr>
                </a:solidFill>
                <a:prstDash val="solid"/>
                <a:round/>
                <a:headEnd type="none" w="med" len="med"/>
                <a:tailEnd type="none" w="med" len="med"/>
              </a:ln>
            </p:spPr>
            <p:txBody>
              <a:bodyPr/>
              <a:lstStyle>
                <a:defPPr>
                  <a:defRPr lang="en-US"/>
                </a:defPPr>
                <a:lvl1pPr marL="0" lvl="0"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5pPr>
                <a:lvl6pPr marL="2286000" lvl="5"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6pPr>
                <a:lvl7pPr marL="2743200" lvl="6"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7pPr>
                <a:lvl8pPr marL="3200400" lvl="7"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8pPr>
                <a:lvl9pPr marL="3657600" lvl="8"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9pPr>
              </a:lstStyle>
              <a:p>
                <a:endParaRPr lang="en-US"/>
              </a:p>
            </p:txBody>
          </p:sp>
          <p:sp>
            <p:nvSpPr>
              <p:cNvPr id="1049022" name="Freeform 16"/>
              <p:cNvSpPr/>
              <p:nvPr/>
            </p:nvSpPr>
            <p:spPr>
              <a:xfrm>
                <a:off x="5851" y="8518"/>
                <a:ext cx="208" cy="130"/>
              </a:xfrm>
              <a:custGeom>
                <a:avLst/>
                <a:gdLst>
                  <a:gd name="txL" fmla="*/ 0 w 161"/>
                  <a:gd name="txT" fmla="*/ 0 h 172"/>
                  <a:gd name="txR" fmla="*/ 161 w 161"/>
                  <a:gd name="txB" fmla="*/ 172 h 172"/>
                </a:gdLst>
                <a:ahLst/>
                <a:cxnLst>
                  <a:cxn ang="0">
                    <a:pos x="449404" y="2"/>
                  </a:cxn>
                  <a:cxn ang="0">
                    <a:pos x="142294" y="2"/>
                  </a:cxn>
                  <a:cxn ang="0">
                    <a:pos x="0" y="2"/>
                  </a:cxn>
                  <a:cxn ang="0">
                    <a:pos x="289646" y="2"/>
                  </a:cxn>
                  <a:cxn ang="0">
                    <a:pos x="732161" y="2"/>
                  </a:cxn>
                  <a:cxn ang="0">
                    <a:pos x="1338559" y="2"/>
                  </a:cxn>
                  <a:cxn ang="0">
                    <a:pos x="1632111" y="2"/>
                  </a:cxn>
                  <a:cxn ang="0">
                    <a:pos x="1632111" y="2"/>
                  </a:cxn>
                  <a:cxn ang="0">
                    <a:pos x="1488656" y="2"/>
                  </a:cxn>
                  <a:cxn ang="0">
                    <a:pos x="1042448" y="0"/>
                  </a:cxn>
                  <a:cxn ang="0">
                    <a:pos x="891907" y="0"/>
                  </a:cxn>
                  <a:cxn ang="0">
                    <a:pos x="449404" y="2"/>
                  </a:cxn>
                </a:cxnLst>
                <a:rect l="txL" t="txT" r="txR" b="txB"/>
                <a:pathLst>
                  <a:path w="161" h="172">
                    <a:moveTo>
                      <a:pt x="44" y="17"/>
                    </a:moveTo>
                    <a:lnTo>
                      <a:pt x="14" y="69"/>
                    </a:lnTo>
                    <a:lnTo>
                      <a:pt x="0" y="138"/>
                    </a:lnTo>
                    <a:lnTo>
                      <a:pt x="29" y="172"/>
                    </a:lnTo>
                    <a:lnTo>
                      <a:pt x="73" y="155"/>
                    </a:lnTo>
                    <a:lnTo>
                      <a:pt x="132" y="120"/>
                    </a:lnTo>
                    <a:lnTo>
                      <a:pt x="161" y="69"/>
                    </a:lnTo>
                    <a:lnTo>
                      <a:pt x="161" y="34"/>
                    </a:lnTo>
                    <a:lnTo>
                      <a:pt x="147" y="17"/>
                    </a:lnTo>
                    <a:lnTo>
                      <a:pt x="103" y="0"/>
                    </a:lnTo>
                    <a:lnTo>
                      <a:pt x="88" y="0"/>
                    </a:lnTo>
                    <a:lnTo>
                      <a:pt x="44" y="17"/>
                    </a:lnTo>
                    <a:close/>
                  </a:path>
                </a:pathLst>
              </a:custGeom>
              <a:gradFill rotWithShape="0">
                <a:gsLst>
                  <a:gs pos="0">
                    <a:srgbClr val="FFFFFF">
                      <a:alpha val="100000"/>
                    </a:srgbClr>
                  </a:gs>
                  <a:gs pos="7001">
                    <a:srgbClr val="E6E6E6">
                      <a:alpha val="100000"/>
                    </a:srgbClr>
                  </a:gs>
                  <a:gs pos="32001">
                    <a:srgbClr val="7D8496">
                      <a:alpha val="100000"/>
                    </a:srgbClr>
                  </a:gs>
                  <a:gs pos="47000">
                    <a:srgbClr val="E6E6E6">
                      <a:alpha val="100000"/>
                    </a:srgbClr>
                  </a:gs>
                  <a:gs pos="85001">
                    <a:srgbClr val="7D8496">
                      <a:alpha val="100000"/>
                    </a:srgbClr>
                  </a:gs>
                  <a:gs pos="100000">
                    <a:srgbClr val="E6E6E6">
                      <a:alpha val="100000"/>
                    </a:srgbClr>
                  </a:gs>
                </a:gsLst>
                <a:lin ang="2700000" scaled="1"/>
              </a:gradFill>
              <a:ln w="0" cap="flat" cmpd="sng">
                <a:solidFill>
                  <a:srgbClr val="333333">
                    <a:alpha val="100000"/>
                  </a:srgbClr>
                </a:solidFill>
                <a:prstDash val="solid"/>
                <a:round/>
                <a:headEnd type="none" w="med" len="med"/>
                <a:tailEnd type="none" w="med" len="med"/>
              </a:ln>
            </p:spPr>
            <p:txBody>
              <a:bodyPr/>
              <a:lstStyle>
                <a:defPPr>
                  <a:defRPr lang="en-US"/>
                </a:defPPr>
                <a:lvl1pPr marL="0" lvl="0"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5pPr>
                <a:lvl6pPr marL="2286000" lvl="5"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6pPr>
                <a:lvl7pPr marL="2743200" lvl="6"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7pPr>
                <a:lvl8pPr marL="3200400" lvl="7"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8pPr>
                <a:lvl9pPr marL="3657600" lvl="8"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9pPr>
              </a:lstStyle>
              <a:p>
                <a:endParaRPr lang="en-US"/>
              </a:p>
            </p:txBody>
          </p:sp>
          <p:sp>
            <p:nvSpPr>
              <p:cNvPr id="1049023" name="Freeform 17"/>
              <p:cNvSpPr/>
              <p:nvPr/>
            </p:nvSpPr>
            <p:spPr>
              <a:xfrm>
                <a:off x="5851" y="8610"/>
                <a:ext cx="225" cy="103"/>
              </a:xfrm>
              <a:custGeom>
                <a:avLst/>
                <a:gdLst>
                  <a:gd name="txL" fmla="*/ 0 w 176"/>
                  <a:gd name="txT" fmla="*/ 0 h 139"/>
                  <a:gd name="txR" fmla="*/ 176 w 176"/>
                  <a:gd name="txB" fmla="*/ 139 h 139"/>
                </a:gdLst>
                <a:ahLst/>
                <a:cxnLst>
                  <a:cxn ang="0">
                    <a:pos x="408412" y="1"/>
                  </a:cxn>
                  <a:cxn ang="0">
                    <a:pos x="95077" y="1"/>
                  </a:cxn>
                  <a:cxn ang="0">
                    <a:pos x="0" y="1"/>
                  </a:cxn>
                  <a:cxn ang="0">
                    <a:pos x="198648" y="1"/>
                  </a:cxn>
                  <a:cxn ang="0">
                    <a:pos x="408412" y="1"/>
                  </a:cxn>
                  <a:cxn ang="0">
                    <a:pos x="915260" y="1"/>
                  </a:cxn>
                  <a:cxn ang="0">
                    <a:pos x="1114274" y="1"/>
                  </a:cxn>
                  <a:cxn ang="0">
                    <a:pos x="1217270" y="1"/>
                  </a:cxn>
                  <a:cxn ang="0">
                    <a:pos x="1217270" y="1"/>
                  </a:cxn>
                  <a:cxn ang="0">
                    <a:pos x="1014343" y="0"/>
                  </a:cxn>
                  <a:cxn ang="0">
                    <a:pos x="915260" y="0"/>
                  </a:cxn>
                  <a:cxn ang="0">
                    <a:pos x="715937" y="1"/>
                  </a:cxn>
                  <a:cxn ang="0">
                    <a:pos x="408412" y="1"/>
                  </a:cxn>
                </a:cxnLst>
                <a:rect l="txL" t="txT" r="txR" b="txB"/>
                <a:pathLst>
                  <a:path w="176" h="139">
                    <a:moveTo>
                      <a:pt x="59" y="35"/>
                    </a:moveTo>
                    <a:lnTo>
                      <a:pt x="14" y="87"/>
                    </a:lnTo>
                    <a:lnTo>
                      <a:pt x="0" y="121"/>
                    </a:lnTo>
                    <a:lnTo>
                      <a:pt x="29" y="139"/>
                    </a:lnTo>
                    <a:lnTo>
                      <a:pt x="59" y="139"/>
                    </a:lnTo>
                    <a:lnTo>
                      <a:pt x="132" y="121"/>
                    </a:lnTo>
                    <a:lnTo>
                      <a:pt x="161" y="87"/>
                    </a:lnTo>
                    <a:lnTo>
                      <a:pt x="176" y="52"/>
                    </a:lnTo>
                    <a:lnTo>
                      <a:pt x="176" y="18"/>
                    </a:lnTo>
                    <a:lnTo>
                      <a:pt x="147" y="0"/>
                    </a:lnTo>
                    <a:lnTo>
                      <a:pt x="132" y="0"/>
                    </a:lnTo>
                    <a:lnTo>
                      <a:pt x="103" y="35"/>
                    </a:lnTo>
                    <a:lnTo>
                      <a:pt x="59" y="35"/>
                    </a:lnTo>
                    <a:close/>
                  </a:path>
                </a:pathLst>
              </a:custGeom>
              <a:gradFill rotWithShape="0">
                <a:gsLst>
                  <a:gs pos="0">
                    <a:srgbClr val="FFFFFF">
                      <a:alpha val="100000"/>
                    </a:srgbClr>
                  </a:gs>
                  <a:gs pos="7001">
                    <a:srgbClr val="E6E6E6">
                      <a:alpha val="100000"/>
                    </a:srgbClr>
                  </a:gs>
                  <a:gs pos="32001">
                    <a:srgbClr val="7D8496">
                      <a:alpha val="100000"/>
                    </a:srgbClr>
                  </a:gs>
                  <a:gs pos="47000">
                    <a:srgbClr val="E6E6E6">
                      <a:alpha val="100000"/>
                    </a:srgbClr>
                  </a:gs>
                  <a:gs pos="85001">
                    <a:srgbClr val="7D8496">
                      <a:alpha val="100000"/>
                    </a:srgbClr>
                  </a:gs>
                  <a:gs pos="100000">
                    <a:srgbClr val="E6E6E6">
                      <a:alpha val="100000"/>
                    </a:srgbClr>
                  </a:gs>
                </a:gsLst>
                <a:lin ang="2700000" scaled="1"/>
              </a:gradFill>
              <a:ln w="0" cap="flat" cmpd="sng">
                <a:solidFill>
                  <a:srgbClr val="333333">
                    <a:alpha val="100000"/>
                  </a:srgbClr>
                </a:solidFill>
                <a:prstDash val="solid"/>
                <a:round/>
                <a:headEnd type="none" w="med" len="med"/>
                <a:tailEnd type="none" w="med" len="med"/>
              </a:ln>
            </p:spPr>
            <p:txBody>
              <a:bodyPr/>
              <a:lstStyle>
                <a:defPPr>
                  <a:defRPr lang="en-US"/>
                </a:defPPr>
                <a:lvl1pPr marL="0" lvl="0"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5pPr>
                <a:lvl6pPr marL="2286000" lvl="5"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6pPr>
                <a:lvl7pPr marL="2743200" lvl="6"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7pPr>
                <a:lvl8pPr marL="3200400" lvl="7"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8pPr>
                <a:lvl9pPr marL="3657600" lvl="8"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9pPr>
              </a:lstStyle>
              <a:p>
                <a:endParaRPr lang="en-US"/>
              </a:p>
            </p:txBody>
          </p:sp>
          <p:sp>
            <p:nvSpPr>
              <p:cNvPr id="1049024" name="Freeform 18"/>
              <p:cNvSpPr/>
              <p:nvPr/>
            </p:nvSpPr>
            <p:spPr>
              <a:xfrm>
                <a:off x="5885" y="8686"/>
                <a:ext cx="173" cy="135"/>
              </a:xfrm>
              <a:custGeom>
                <a:avLst/>
                <a:gdLst>
                  <a:gd name="txL" fmla="*/ 0 w 132"/>
                  <a:gd name="txT" fmla="*/ 0 h 173"/>
                  <a:gd name="txR" fmla="*/ 132 w 132"/>
                  <a:gd name="txB" fmla="*/ 173 h 173"/>
                </a:gdLst>
                <a:ahLst/>
                <a:cxnLst>
                  <a:cxn ang="0">
                    <a:pos x="996278" y="2"/>
                  </a:cxn>
                  <a:cxn ang="0">
                    <a:pos x="257644" y="2"/>
                  </a:cxn>
                  <a:cxn ang="0">
                    <a:pos x="0" y="2"/>
                  </a:cxn>
                  <a:cxn ang="0">
                    <a:pos x="257644" y="2"/>
                  </a:cxn>
                  <a:cxn ang="0">
                    <a:pos x="751924" y="2"/>
                  </a:cxn>
                  <a:cxn ang="0">
                    <a:pos x="1743385" y="2"/>
                  </a:cxn>
                  <a:cxn ang="0">
                    <a:pos x="2242834" y="2"/>
                  </a:cxn>
                  <a:cxn ang="0">
                    <a:pos x="2242834" y="2"/>
                  </a:cxn>
                  <a:cxn ang="0">
                    <a:pos x="2003192" y="2"/>
                  </a:cxn>
                  <a:cxn ang="0">
                    <a:pos x="1743385" y="0"/>
                  </a:cxn>
                  <a:cxn ang="0">
                    <a:pos x="1253340" y="2"/>
                  </a:cxn>
                  <a:cxn ang="0">
                    <a:pos x="751924" y="2"/>
                  </a:cxn>
                  <a:cxn ang="0">
                    <a:pos x="996278" y="2"/>
                  </a:cxn>
                </a:cxnLst>
                <a:rect l="txL" t="txT" r="txR" b="txB"/>
                <a:pathLst>
                  <a:path w="132" h="173">
                    <a:moveTo>
                      <a:pt x="59" y="35"/>
                    </a:moveTo>
                    <a:lnTo>
                      <a:pt x="15" y="86"/>
                    </a:lnTo>
                    <a:lnTo>
                      <a:pt x="0" y="138"/>
                    </a:lnTo>
                    <a:lnTo>
                      <a:pt x="15" y="173"/>
                    </a:lnTo>
                    <a:lnTo>
                      <a:pt x="44" y="173"/>
                    </a:lnTo>
                    <a:lnTo>
                      <a:pt x="103" y="155"/>
                    </a:lnTo>
                    <a:lnTo>
                      <a:pt x="132" y="104"/>
                    </a:lnTo>
                    <a:lnTo>
                      <a:pt x="132" y="52"/>
                    </a:lnTo>
                    <a:lnTo>
                      <a:pt x="118" y="35"/>
                    </a:lnTo>
                    <a:lnTo>
                      <a:pt x="103" y="0"/>
                    </a:lnTo>
                    <a:lnTo>
                      <a:pt x="74" y="35"/>
                    </a:lnTo>
                    <a:lnTo>
                      <a:pt x="44" y="35"/>
                    </a:lnTo>
                    <a:lnTo>
                      <a:pt x="59" y="35"/>
                    </a:lnTo>
                    <a:close/>
                  </a:path>
                </a:pathLst>
              </a:custGeom>
              <a:gradFill rotWithShape="0">
                <a:gsLst>
                  <a:gs pos="0">
                    <a:srgbClr val="FFFFFF">
                      <a:alpha val="100000"/>
                    </a:srgbClr>
                  </a:gs>
                  <a:gs pos="7001">
                    <a:srgbClr val="E6E6E6">
                      <a:alpha val="100000"/>
                    </a:srgbClr>
                  </a:gs>
                  <a:gs pos="32001">
                    <a:srgbClr val="7D8496">
                      <a:alpha val="100000"/>
                    </a:srgbClr>
                  </a:gs>
                  <a:gs pos="47000">
                    <a:srgbClr val="E6E6E6">
                      <a:alpha val="100000"/>
                    </a:srgbClr>
                  </a:gs>
                  <a:gs pos="85001">
                    <a:srgbClr val="7D8496">
                      <a:alpha val="100000"/>
                    </a:srgbClr>
                  </a:gs>
                  <a:gs pos="100000">
                    <a:srgbClr val="E6E6E6">
                      <a:alpha val="100000"/>
                    </a:srgbClr>
                  </a:gs>
                </a:gsLst>
                <a:lin ang="2700000" scaled="1"/>
              </a:gradFill>
              <a:ln w="0" cap="flat" cmpd="sng">
                <a:solidFill>
                  <a:srgbClr val="333333">
                    <a:alpha val="100000"/>
                  </a:srgbClr>
                </a:solidFill>
                <a:prstDash val="solid"/>
                <a:round/>
                <a:headEnd type="none" w="med" len="med"/>
                <a:tailEnd type="none" w="med" len="med"/>
              </a:ln>
            </p:spPr>
            <p:txBody>
              <a:bodyPr/>
              <a:lstStyle>
                <a:defPPr>
                  <a:defRPr lang="en-US"/>
                </a:defPPr>
                <a:lvl1pPr marL="0" lvl="0"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5pPr>
                <a:lvl6pPr marL="2286000" lvl="5"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6pPr>
                <a:lvl7pPr marL="2743200" lvl="6"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7pPr>
                <a:lvl8pPr marL="3200400" lvl="7"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8pPr>
                <a:lvl9pPr marL="3657600" lvl="8"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9pPr>
              </a:lstStyle>
              <a:p>
                <a:endParaRPr lang="en-US"/>
              </a:p>
            </p:txBody>
          </p:sp>
          <p:sp>
            <p:nvSpPr>
              <p:cNvPr id="1049025" name="Freeform 19"/>
              <p:cNvSpPr/>
              <p:nvPr/>
            </p:nvSpPr>
            <p:spPr>
              <a:xfrm>
                <a:off x="5868" y="8804"/>
                <a:ext cx="173" cy="119"/>
              </a:xfrm>
              <a:custGeom>
                <a:avLst/>
                <a:gdLst>
                  <a:gd name="txL" fmla="*/ 0 w 133"/>
                  <a:gd name="txT" fmla="*/ 0 h 156"/>
                  <a:gd name="txR" fmla="*/ 133 w 133"/>
                  <a:gd name="txB" fmla="*/ 156 h 156"/>
                </a:gdLst>
                <a:ahLst/>
                <a:cxnLst>
                  <a:cxn ang="0">
                    <a:pos x="957037" y="2"/>
                  </a:cxn>
                  <a:cxn ang="0">
                    <a:pos x="197589" y="2"/>
                  </a:cxn>
                  <a:cxn ang="0">
                    <a:pos x="0" y="2"/>
                  </a:cxn>
                  <a:cxn ang="0">
                    <a:pos x="197589" y="2"/>
                  </a:cxn>
                  <a:cxn ang="0">
                    <a:pos x="389850" y="2"/>
                  </a:cxn>
                  <a:cxn ang="0">
                    <a:pos x="957037" y="2"/>
                  </a:cxn>
                  <a:cxn ang="0">
                    <a:pos x="1324000" y="2"/>
                  </a:cxn>
                  <a:cxn ang="0">
                    <a:pos x="1718790" y="2"/>
                  </a:cxn>
                  <a:cxn ang="0">
                    <a:pos x="1718790" y="2"/>
                  </a:cxn>
                  <a:cxn ang="0">
                    <a:pos x="1519224" y="0"/>
                  </a:cxn>
                  <a:cxn ang="0">
                    <a:pos x="1324000" y="0"/>
                  </a:cxn>
                  <a:cxn ang="0">
                    <a:pos x="957037" y="2"/>
                  </a:cxn>
                </a:cxnLst>
                <a:rect l="txL" t="txT" r="txR" b="txB"/>
                <a:pathLst>
                  <a:path w="133" h="156">
                    <a:moveTo>
                      <a:pt x="74" y="18"/>
                    </a:moveTo>
                    <a:lnTo>
                      <a:pt x="15" y="52"/>
                    </a:lnTo>
                    <a:lnTo>
                      <a:pt x="0" y="104"/>
                    </a:lnTo>
                    <a:lnTo>
                      <a:pt x="15" y="121"/>
                    </a:lnTo>
                    <a:lnTo>
                      <a:pt x="30" y="156"/>
                    </a:lnTo>
                    <a:lnTo>
                      <a:pt x="74" y="138"/>
                    </a:lnTo>
                    <a:lnTo>
                      <a:pt x="103" y="121"/>
                    </a:lnTo>
                    <a:lnTo>
                      <a:pt x="133" y="69"/>
                    </a:lnTo>
                    <a:lnTo>
                      <a:pt x="133" y="35"/>
                    </a:lnTo>
                    <a:lnTo>
                      <a:pt x="118" y="0"/>
                    </a:lnTo>
                    <a:lnTo>
                      <a:pt x="103" y="0"/>
                    </a:lnTo>
                    <a:lnTo>
                      <a:pt x="74" y="18"/>
                    </a:lnTo>
                    <a:close/>
                  </a:path>
                </a:pathLst>
              </a:custGeom>
              <a:gradFill rotWithShape="0">
                <a:gsLst>
                  <a:gs pos="0">
                    <a:srgbClr val="FFFFFF">
                      <a:alpha val="100000"/>
                    </a:srgbClr>
                  </a:gs>
                  <a:gs pos="7001">
                    <a:srgbClr val="E6E6E6">
                      <a:alpha val="100000"/>
                    </a:srgbClr>
                  </a:gs>
                  <a:gs pos="32001">
                    <a:srgbClr val="7D8496">
                      <a:alpha val="100000"/>
                    </a:srgbClr>
                  </a:gs>
                  <a:gs pos="47000">
                    <a:srgbClr val="E6E6E6">
                      <a:alpha val="100000"/>
                    </a:srgbClr>
                  </a:gs>
                  <a:gs pos="85001">
                    <a:srgbClr val="7D8496">
                      <a:alpha val="100000"/>
                    </a:srgbClr>
                  </a:gs>
                  <a:gs pos="100000">
                    <a:srgbClr val="E6E6E6">
                      <a:alpha val="100000"/>
                    </a:srgbClr>
                  </a:gs>
                </a:gsLst>
                <a:lin ang="2700000" scaled="1"/>
              </a:gradFill>
              <a:ln w="0" cap="flat" cmpd="sng">
                <a:solidFill>
                  <a:srgbClr val="333333">
                    <a:alpha val="100000"/>
                  </a:srgbClr>
                </a:solidFill>
                <a:prstDash val="solid"/>
                <a:round/>
                <a:headEnd type="none" w="med" len="med"/>
                <a:tailEnd type="none" w="med" len="med"/>
              </a:ln>
            </p:spPr>
            <p:txBody>
              <a:bodyPr/>
              <a:lstStyle>
                <a:defPPr>
                  <a:defRPr lang="en-US"/>
                </a:defPPr>
                <a:lvl1pPr marL="0" lvl="0"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5pPr>
                <a:lvl6pPr marL="2286000" lvl="5"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6pPr>
                <a:lvl7pPr marL="2743200" lvl="6"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7pPr>
                <a:lvl8pPr marL="3200400" lvl="7"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8pPr>
                <a:lvl9pPr marL="3657600" lvl="8"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9pPr>
              </a:lstStyle>
              <a:p>
                <a:endParaRPr lang="en-US"/>
              </a:p>
            </p:txBody>
          </p:sp>
          <p:sp>
            <p:nvSpPr>
              <p:cNvPr id="1049026" name="Freeform 20"/>
              <p:cNvSpPr/>
              <p:nvPr/>
            </p:nvSpPr>
            <p:spPr>
              <a:xfrm>
                <a:off x="5868" y="8896"/>
                <a:ext cx="191" cy="119"/>
              </a:xfrm>
              <a:custGeom>
                <a:avLst/>
                <a:gdLst>
                  <a:gd name="txL" fmla="*/ 0 w 147"/>
                  <a:gd name="txT" fmla="*/ 0 h 155"/>
                  <a:gd name="txR" fmla="*/ 147 w 147"/>
                  <a:gd name="txB" fmla="*/ 155 h 155"/>
                </a:gdLst>
                <a:ahLst/>
                <a:cxnLst>
                  <a:cxn ang="0">
                    <a:pos x="549746" y="2"/>
                  </a:cxn>
                  <a:cxn ang="0">
                    <a:pos x="0" y="2"/>
                  </a:cxn>
                  <a:cxn ang="0">
                    <a:pos x="0" y="2"/>
                  </a:cxn>
                  <a:cxn ang="0">
                    <a:pos x="377484" y="2"/>
                  </a:cxn>
                  <a:cxn ang="0">
                    <a:pos x="915103" y="2"/>
                  </a:cxn>
                  <a:cxn ang="0">
                    <a:pos x="1466087" y="2"/>
                  </a:cxn>
                  <a:cxn ang="0">
                    <a:pos x="1819183" y="2"/>
                  </a:cxn>
                  <a:cxn ang="0">
                    <a:pos x="1819183" y="2"/>
                  </a:cxn>
                  <a:cxn ang="0">
                    <a:pos x="1466087" y="0"/>
                  </a:cxn>
                  <a:cxn ang="0">
                    <a:pos x="1279250" y="0"/>
                  </a:cxn>
                  <a:cxn ang="0">
                    <a:pos x="915103" y="2"/>
                  </a:cxn>
                  <a:cxn ang="0">
                    <a:pos x="549746" y="2"/>
                  </a:cxn>
                </a:cxnLst>
                <a:rect l="txL" t="txT" r="txR" b="txB"/>
                <a:pathLst>
                  <a:path w="147" h="155">
                    <a:moveTo>
                      <a:pt x="45" y="35"/>
                    </a:moveTo>
                    <a:lnTo>
                      <a:pt x="0" y="69"/>
                    </a:lnTo>
                    <a:lnTo>
                      <a:pt x="0" y="138"/>
                    </a:lnTo>
                    <a:lnTo>
                      <a:pt x="30" y="155"/>
                    </a:lnTo>
                    <a:lnTo>
                      <a:pt x="74" y="155"/>
                    </a:lnTo>
                    <a:lnTo>
                      <a:pt x="118" y="121"/>
                    </a:lnTo>
                    <a:lnTo>
                      <a:pt x="147" y="52"/>
                    </a:lnTo>
                    <a:lnTo>
                      <a:pt x="147" y="17"/>
                    </a:lnTo>
                    <a:lnTo>
                      <a:pt x="118" y="0"/>
                    </a:lnTo>
                    <a:lnTo>
                      <a:pt x="103" y="0"/>
                    </a:lnTo>
                    <a:lnTo>
                      <a:pt x="74" y="17"/>
                    </a:lnTo>
                    <a:lnTo>
                      <a:pt x="45" y="35"/>
                    </a:lnTo>
                    <a:close/>
                  </a:path>
                </a:pathLst>
              </a:custGeom>
              <a:gradFill rotWithShape="0">
                <a:gsLst>
                  <a:gs pos="0">
                    <a:srgbClr val="FFFFFF">
                      <a:alpha val="100000"/>
                    </a:srgbClr>
                  </a:gs>
                  <a:gs pos="7001">
                    <a:srgbClr val="E6E6E6">
                      <a:alpha val="100000"/>
                    </a:srgbClr>
                  </a:gs>
                  <a:gs pos="32001">
                    <a:srgbClr val="7D8496">
                      <a:alpha val="100000"/>
                    </a:srgbClr>
                  </a:gs>
                  <a:gs pos="47000">
                    <a:srgbClr val="E6E6E6">
                      <a:alpha val="100000"/>
                    </a:srgbClr>
                  </a:gs>
                  <a:gs pos="85001">
                    <a:srgbClr val="7D8496">
                      <a:alpha val="100000"/>
                    </a:srgbClr>
                  </a:gs>
                  <a:gs pos="100000">
                    <a:srgbClr val="E6E6E6">
                      <a:alpha val="100000"/>
                    </a:srgbClr>
                  </a:gs>
                </a:gsLst>
                <a:lin ang="2700000" scaled="1"/>
              </a:gradFill>
              <a:ln w="0" cap="flat" cmpd="sng">
                <a:solidFill>
                  <a:srgbClr val="333333">
                    <a:alpha val="100000"/>
                  </a:srgbClr>
                </a:solidFill>
                <a:prstDash val="solid"/>
                <a:round/>
                <a:headEnd type="none" w="med" len="med"/>
                <a:tailEnd type="none" w="med" len="med"/>
              </a:ln>
            </p:spPr>
            <p:txBody>
              <a:bodyPr/>
              <a:lstStyle>
                <a:defPPr>
                  <a:defRPr lang="en-US"/>
                </a:defPPr>
                <a:lvl1pPr marL="0" lvl="0"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5pPr>
                <a:lvl6pPr marL="2286000" lvl="5"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6pPr>
                <a:lvl7pPr marL="2743200" lvl="6"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7pPr>
                <a:lvl8pPr marL="3200400" lvl="7"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8pPr>
                <a:lvl9pPr marL="3657600" lvl="8"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9pPr>
              </a:lstStyle>
              <a:p>
                <a:endParaRPr lang="en-US"/>
              </a:p>
            </p:txBody>
          </p:sp>
          <p:sp>
            <p:nvSpPr>
              <p:cNvPr id="1049027" name="Freeform 21"/>
              <p:cNvSpPr/>
              <p:nvPr/>
            </p:nvSpPr>
            <p:spPr>
              <a:xfrm>
                <a:off x="5885" y="8977"/>
                <a:ext cx="191" cy="65"/>
              </a:xfrm>
              <a:custGeom>
                <a:avLst/>
                <a:gdLst>
                  <a:gd name="txL" fmla="*/ 0 w 147"/>
                  <a:gd name="txT" fmla="*/ 0 h 86"/>
                  <a:gd name="txR" fmla="*/ 147 w 147"/>
                  <a:gd name="txB" fmla="*/ 86 h 86"/>
                </a:gdLst>
                <a:ahLst/>
                <a:cxnLst>
                  <a:cxn ang="0">
                    <a:pos x="0" y="2"/>
                  </a:cxn>
                  <a:cxn ang="0">
                    <a:pos x="183715" y="2"/>
                  </a:cxn>
                  <a:cxn ang="0">
                    <a:pos x="1819183" y="2"/>
                  </a:cxn>
                  <a:cxn ang="0">
                    <a:pos x="1819183" y="2"/>
                  </a:cxn>
                  <a:cxn ang="0">
                    <a:pos x="1466087" y="0"/>
                  </a:cxn>
                  <a:cxn ang="0">
                    <a:pos x="1086443" y="2"/>
                  </a:cxn>
                  <a:cxn ang="0">
                    <a:pos x="738069" y="2"/>
                  </a:cxn>
                  <a:cxn ang="0">
                    <a:pos x="377484" y="2"/>
                  </a:cxn>
                  <a:cxn ang="0">
                    <a:pos x="0" y="2"/>
                  </a:cxn>
                </a:cxnLst>
                <a:rect l="txL" t="txT" r="txR" b="txB"/>
                <a:pathLst>
                  <a:path w="147" h="86">
                    <a:moveTo>
                      <a:pt x="0" y="51"/>
                    </a:moveTo>
                    <a:lnTo>
                      <a:pt x="15" y="86"/>
                    </a:lnTo>
                    <a:lnTo>
                      <a:pt x="147" y="86"/>
                    </a:lnTo>
                    <a:lnTo>
                      <a:pt x="147" y="51"/>
                    </a:lnTo>
                    <a:lnTo>
                      <a:pt x="118" y="0"/>
                    </a:lnTo>
                    <a:lnTo>
                      <a:pt x="88" y="17"/>
                    </a:lnTo>
                    <a:lnTo>
                      <a:pt x="59" y="51"/>
                    </a:lnTo>
                    <a:lnTo>
                      <a:pt x="30" y="51"/>
                    </a:lnTo>
                    <a:lnTo>
                      <a:pt x="0" y="51"/>
                    </a:lnTo>
                    <a:close/>
                  </a:path>
                </a:pathLst>
              </a:custGeom>
              <a:gradFill rotWithShape="0">
                <a:gsLst>
                  <a:gs pos="0">
                    <a:srgbClr val="FFFFFF">
                      <a:alpha val="100000"/>
                    </a:srgbClr>
                  </a:gs>
                  <a:gs pos="7001">
                    <a:srgbClr val="E6E6E6">
                      <a:alpha val="100000"/>
                    </a:srgbClr>
                  </a:gs>
                  <a:gs pos="32001">
                    <a:srgbClr val="7D8496">
                      <a:alpha val="100000"/>
                    </a:srgbClr>
                  </a:gs>
                  <a:gs pos="47000">
                    <a:srgbClr val="E6E6E6">
                      <a:alpha val="100000"/>
                    </a:srgbClr>
                  </a:gs>
                  <a:gs pos="85001">
                    <a:srgbClr val="7D8496">
                      <a:alpha val="100000"/>
                    </a:srgbClr>
                  </a:gs>
                  <a:gs pos="100000">
                    <a:srgbClr val="E6E6E6">
                      <a:alpha val="100000"/>
                    </a:srgbClr>
                  </a:gs>
                </a:gsLst>
                <a:lin ang="2700000" scaled="1"/>
              </a:gradFill>
              <a:ln w="0" cap="flat" cmpd="sng">
                <a:solidFill>
                  <a:srgbClr val="333333">
                    <a:alpha val="100000"/>
                  </a:srgbClr>
                </a:solidFill>
                <a:prstDash val="solid"/>
                <a:round/>
                <a:headEnd type="none" w="med" len="med"/>
                <a:tailEnd type="none" w="med" len="med"/>
              </a:ln>
            </p:spPr>
            <p:txBody>
              <a:bodyPr/>
              <a:lstStyle>
                <a:defPPr>
                  <a:defRPr lang="en-US"/>
                </a:defPPr>
                <a:lvl1pPr marL="0" lvl="0"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5pPr>
                <a:lvl6pPr marL="2286000" lvl="5"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6pPr>
                <a:lvl7pPr marL="2743200" lvl="6"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7pPr>
                <a:lvl8pPr marL="3200400" lvl="7"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8pPr>
                <a:lvl9pPr marL="3657600" lvl="8"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9pPr>
              </a:lstStyle>
              <a:p>
                <a:endParaRPr lang="en-US"/>
              </a:p>
            </p:txBody>
          </p:sp>
          <p:sp>
            <p:nvSpPr>
              <p:cNvPr id="1049028" name="Freeform 22"/>
              <p:cNvSpPr/>
              <p:nvPr/>
            </p:nvSpPr>
            <p:spPr>
              <a:xfrm>
                <a:off x="6041" y="8372"/>
                <a:ext cx="75" cy="92"/>
              </a:xfrm>
              <a:custGeom>
                <a:avLst/>
                <a:gdLst>
                  <a:gd name="txL" fmla="*/ 0 w 59"/>
                  <a:gd name="txT" fmla="*/ 0 h 121"/>
                  <a:gd name="txR" fmla="*/ 59 w 59"/>
                  <a:gd name="txB" fmla="*/ 121 h 121"/>
                </a:gdLst>
                <a:ahLst/>
                <a:cxnLst>
                  <a:cxn ang="0">
                    <a:pos x="333889" y="0"/>
                  </a:cxn>
                  <a:cxn ang="0">
                    <a:pos x="333889" y="2"/>
                  </a:cxn>
                  <a:cxn ang="0">
                    <a:pos x="163728" y="2"/>
                  </a:cxn>
                  <a:cxn ang="0">
                    <a:pos x="0" y="2"/>
                  </a:cxn>
                  <a:cxn ang="0">
                    <a:pos x="0" y="2"/>
                  </a:cxn>
                  <a:cxn ang="0">
                    <a:pos x="79707" y="2"/>
                  </a:cxn>
                  <a:cxn ang="0">
                    <a:pos x="246516" y="2"/>
                  </a:cxn>
                  <a:cxn ang="0">
                    <a:pos x="333889" y="0"/>
                  </a:cxn>
                </a:cxnLst>
                <a:rect l="txL" t="txT" r="txR" b="txB"/>
                <a:pathLst>
                  <a:path w="59" h="121">
                    <a:moveTo>
                      <a:pt x="59" y="0"/>
                    </a:moveTo>
                    <a:lnTo>
                      <a:pt x="59" y="121"/>
                    </a:lnTo>
                    <a:lnTo>
                      <a:pt x="29" y="121"/>
                    </a:lnTo>
                    <a:lnTo>
                      <a:pt x="0" y="69"/>
                    </a:lnTo>
                    <a:lnTo>
                      <a:pt x="0" y="52"/>
                    </a:lnTo>
                    <a:lnTo>
                      <a:pt x="14" y="17"/>
                    </a:lnTo>
                    <a:lnTo>
                      <a:pt x="44" y="17"/>
                    </a:lnTo>
                    <a:lnTo>
                      <a:pt x="59" y="0"/>
                    </a:lnTo>
                    <a:close/>
                  </a:path>
                </a:pathLst>
              </a:custGeom>
              <a:gradFill rotWithShape="0">
                <a:gsLst>
                  <a:gs pos="0">
                    <a:srgbClr val="FFFFFF">
                      <a:alpha val="100000"/>
                    </a:srgbClr>
                  </a:gs>
                  <a:gs pos="7001">
                    <a:srgbClr val="E6E6E6">
                      <a:alpha val="100000"/>
                    </a:srgbClr>
                  </a:gs>
                  <a:gs pos="32001">
                    <a:srgbClr val="7D8496">
                      <a:alpha val="100000"/>
                    </a:srgbClr>
                  </a:gs>
                  <a:gs pos="47000">
                    <a:srgbClr val="E6E6E6">
                      <a:alpha val="100000"/>
                    </a:srgbClr>
                  </a:gs>
                  <a:gs pos="85001">
                    <a:srgbClr val="7D8496">
                      <a:alpha val="100000"/>
                    </a:srgbClr>
                  </a:gs>
                  <a:gs pos="100000">
                    <a:srgbClr val="E6E6E6">
                      <a:alpha val="100000"/>
                    </a:srgbClr>
                  </a:gs>
                </a:gsLst>
                <a:lin ang="2700000" scaled="1"/>
              </a:gradFill>
              <a:ln w="0" cap="flat" cmpd="sng">
                <a:solidFill>
                  <a:srgbClr val="333333">
                    <a:alpha val="100000"/>
                  </a:srgbClr>
                </a:solidFill>
                <a:prstDash val="solid"/>
                <a:round/>
                <a:headEnd type="none" w="med" len="med"/>
                <a:tailEnd type="none" w="med" len="med"/>
              </a:ln>
            </p:spPr>
            <p:txBody>
              <a:bodyPr/>
              <a:lstStyle>
                <a:defPPr>
                  <a:defRPr lang="en-US"/>
                </a:defPPr>
                <a:lvl1pPr marL="0" lvl="0"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5pPr>
                <a:lvl6pPr marL="2286000" lvl="5"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6pPr>
                <a:lvl7pPr marL="2743200" lvl="6"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7pPr>
                <a:lvl8pPr marL="3200400" lvl="7"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8pPr>
                <a:lvl9pPr marL="3657600" lvl="8"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9pPr>
              </a:lstStyle>
              <a:p>
                <a:endParaRPr lang="en-US"/>
              </a:p>
            </p:txBody>
          </p:sp>
          <p:sp>
            <p:nvSpPr>
              <p:cNvPr id="1049029" name="Freeform 23"/>
              <p:cNvSpPr/>
              <p:nvPr/>
            </p:nvSpPr>
            <p:spPr>
              <a:xfrm>
                <a:off x="5983" y="8437"/>
                <a:ext cx="92" cy="92"/>
              </a:xfrm>
              <a:custGeom>
                <a:avLst/>
                <a:gdLst>
                  <a:gd name="txL" fmla="*/ 0 w 73"/>
                  <a:gd name="txT" fmla="*/ 0 h 121"/>
                  <a:gd name="txR" fmla="*/ 73 w 73"/>
                  <a:gd name="txB" fmla="*/ 121 h 121"/>
                </a:gdLst>
                <a:ahLst/>
                <a:cxnLst>
                  <a:cxn ang="0">
                    <a:pos x="0" y="2"/>
                  </a:cxn>
                  <a:cxn ang="0">
                    <a:pos x="182121" y="0"/>
                  </a:cxn>
                  <a:cxn ang="0">
                    <a:pos x="301819" y="2"/>
                  </a:cxn>
                  <a:cxn ang="0">
                    <a:pos x="239487" y="2"/>
                  </a:cxn>
                  <a:cxn ang="0">
                    <a:pos x="120785" y="2"/>
                  </a:cxn>
                  <a:cxn ang="0">
                    <a:pos x="0" y="2"/>
                  </a:cxn>
                </a:cxnLst>
                <a:rect l="txL" t="txT" r="txR" b="txB"/>
                <a:pathLst>
                  <a:path w="73" h="121">
                    <a:moveTo>
                      <a:pt x="0" y="104"/>
                    </a:moveTo>
                    <a:lnTo>
                      <a:pt x="44" y="0"/>
                    </a:lnTo>
                    <a:lnTo>
                      <a:pt x="73" y="35"/>
                    </a:lnTo>
                    <a:lnTo>
                      <a:pt x="58" y="69"/>
                    </a:lnTo>
                    <a:lnTo>
                      <a:pt x="29" y="121"/>
                    </a:lnTo>
                    <a:lnTo>
                      <a:pt x="0" y="104"/>
                    </a:lnTo>
                    <a:close/>
                  </a:path>
                </a:pathLst>
              </a:custGeom>
              <a:gradFill rotWithShape="0">
                <a:gsLst>
                  <a:gs pos="0">
                    <a:srgbClr val="FFFFFF">
                      <a:alpha val="100000"/>
                    </a:srgbClr>
                  </a:gs>
                  <a:gs pos="7001">
                    <a:srgbClr val="E6E6E6">
                      <a:alpha val="100000"/>
                    </a:srgbClr>
                  </a:gs>
                  <a:gs pos="32001">
                    <a:srgbClr val="7D8496">
                      <a:alpha val="100000"/>
                    </a:srgbClr>
                  </a:gs>
                  <a:gs pos="47000">
                    <a:srgbClr val="E6E6E6">
                      <a:alpha val="100000"/>
                    </a:srgbClr>
                  </a:gs>
                  <a:gs pos="85001">
                    <a:srgbClr val="7D8496">
                      <a:alpha val="100000"/>
                    </a:srgbClr>
                  </a:gs>
                  <a:gs pos="100000">
                    <a:srgbClr val="E6E6E6">
                      <a:alpha val="100000"/>
                    </a:srgbClr>
                  </a:gs>
                </a:gsLst>
                <a:lin ang="2700000" scaled="1"/>
              </a:gradFill>
              <a:ln w="0" cap="flat" cmpd="sng">
                <a:solidFill>
                  <a:srgbClr val="333333">
                    <a:alpha val="100000"/>
                  </a:srgbClr>
                </a:solidFill>
                <a:prstDash val="solid"/>
                <a:round/>
                <a:headEnd type="none" w="med" len="med"/>
                <a:tailEnd type="none" w="med" len="med"/>
              </a:ln>
            </p:spPr>
            <p:txBody>
              <a:bodyPr/>
              <a:lstStyle>
                <a:defPPr>
                  <a:defRPr lang="en-US"/>
                </a:defPPr>
                <a:lvl1pPr marL="0" lvl="0"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5pPr>
                <a:lvl6pPr marL="2286000" lvl="5"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6pPr>
                <a:lvl7pPr marL="2743200" lvl="6"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7pPr>
                <a:lvl8pPr marL="3200400" lvl="7"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8pPr>
                <a:lvl9pPr marL="3657600" lvl="8"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9pPr>
              </a:lstStyle>
              <a:p>
                <a:endParaRPr lang="en-US"/>
              </a:p>
            </p:txBody>
          </p:sp>
          <p:sp>
            <p:nvSpPr>
              <p:cNvPr id="1049030" name="Freeform 24"/>
              <p:cNvSpPr/>
              <p:nvPr/>
            </p:nvSpPr>
            <p:spPr>
              <a:xfrm>
                <a:off x="6018" y="8453"/>
                <a:ext cx="116" cy="130"/>
              </a:xfrm>
              <a:custGeom>
                <a:avLst/>
                <a:gdLst>
                  <a:gd name="txL" fmla="*/ 0 w 88"/>
                  <a:gd name="txT" fmla="*/ 0 h 173"/>
                  <a:gd name="txR" fmla="*/ 88 w 88"/>
                  <a:gd name="txB" fmla="*/ 173 h 173"/>
                </a:gdLst>
                <a:ahLst/>
                <a:cxnLst>
                  <a:cxn ang="0">
                    <a:pos x="1235889" y="2"/>
                  </a:cxn>
                  <a:cxn ang="0">
                    <a:pos x="1839902" y="2"/>
                  </a:cxn>
                  <a:cxn ang="0">
                    <a:pos x="1839902" y="2"/>
                  </a:cxn>
                  <a:cxn ang="0">
                    <a:pos x="1235889" y="2"/>
                  </a:cxn>
                  <a:cxn ang="0">
                    <a:pos x="604828" y="2"/>
                  </a:cxn>
                  <a:cxn ang="0">
                    <a:pos x="910269" y="2"/>
                  </a:cxn>
                  <a:cxn ang="0">
                    <a:pos x="604828" y="2"/>
                  </a:cxn>
                  <a:cxn ang="0">
                    <a:pos x="0" y="2"/>
                  </a:cxn>
                  <a:cxn ang="0">
                    <a:pos x="310529" y="2"/>
                  </a:cxn>
                  <a:cxn ang="0">
                    <a:pos x="910269" y="0"/>
                  </a:cxn>
                  <a:cxn ang="0">
                    <a:pos x="1235889" y="2"/>
                  </a:cxn>
                </a:cxnLst>
                <a:rect l="txL" t="txT" r="txR" b="txB"/>
                <a:pathLst>
                  <a:path w="88" h="173">
                    <a:moveTo>
                      <a:pt x="59" y="18"/>
                    </a:moveTo>
                    <a:lnTo>
                      <a:pt x="88" y="52"/>
                    </a:lnTo>
                    <a:lnTo>
                      <a:pt x="88" y="104"/>
                    </a:lnTo>
                    <a:lnTo>
                      <a:pt x="59" y="173"/>
                    </a:lnTo>
                    <a:lnTo>
                      <a:pt x="29" y="173"/>
                    </a:lnTo>
                    <a:lnTo>
                      <a:pt x="44" y="138"/>
                    </a:lnTo>
                    <a:lnTo>
                      <a:pt x="29" y="104"/>
                    </a:lnTo>
                    <a:lnTo>
                      <a:pt x="0" y="104"/>
                    </a:lnTo>
                    <a:lnTo>
                      <a:pt x="15" y="52"/>
                    </a:lnTo>
                    <a:lnTo>
                      <a:pt x="44" y="0"/>
                    </a:lnTo>
                    <a:lnTo>
                      <a:pt x="59" y="18"/>
                    </a:lnTo>
                    <a:close/>
                  </a:path>
                </a:pathLst>
              </a:custGeom>
              <a:gradFill rotWithShape="0">
                <a:gsLst>
                  <a:gs pos="0">
                    <a:srgbClr val="FFFFFF">
                      <a:alpha val="100000"/>
                    </a:srgbClr>
                  </a:gs>
                  <a:gs pos="7001">
                    <a:srgbClr val="E6E6E6">
                      <a:alpha val="100000"/>
                    </a:srgbClr>
                  </a:gs>
                  <a:gs pos="32001">
                    <a:srgbClr val="7D8496">
                      <a:alpha val="100000"/>
                    </a:srgbClr>
                  </a:gs>
                  <a:gs pos="47000">
                    <a:srgbClr val="E6E6E6">
                      <a:alpha val="100000"/>
                    </a:srgbClr>
                  </a:gs>
                  <a:gs pos="85001">
                    <a:srgbClr val="7D8496">
                      <a:alpha val="100000"/>
                    </a:srgbClr>
                  </a:gs>
                  <a:gs pos="100000">
                    <a:srgbClr val="E6E6E6">
                      <a:alpha val="100000"/>
                    </a:srgbClr>
                  </a:gs>
                </a:gsLst>
                <a:lin ang="2700000" scaled="1"/>
              </a:gradFill>
              <a:ln w="0" cap="flat" cmpd="sng">
                <a:solidFill>
                  <a:srgbClr val="333333">
                    <a:alpha val="100000"/>
                  </a:srgbClr>
                </a:solidFill>
                <a:prstDash val="solid"/>
                <a:round/>
                <a:headEnd type="none" w="med" len="med"/>
                <a:tailEnd type="none" w="med" len="med"/>
              </a:ln>
            </p:spPr>
            <p:txBody>
              <a:bodyPr/>
              <a:lstStyle>
                <a:defPPr>
                  <a:defRPr lang="en-US"/>
                </a:defPPr>
                <a:lvl1pPr marL="0" lvl="0"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5pPr>
                <a:lvl6pPr marL="2286000" lvl="5"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6pPr>
                <a:lvl7pPr marL="2743200" lvl="6"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7pPr>
                <a:lvl8pPr marL="3200400" lvl="7"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8pPr>
                <a:lvl9pPr marL="3657600" lvl="8"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9pPr>
              </a:lstStyle>
              <a:p>
                <a:endParaRPr lang="en-US"/>
              </a:p>
            </p:txBody>
          </p:sp>
          <p:sp>
            <p:nvSpPr>
              <p:cNvPr id="1049031" name="Freeform 25"/>
              <p:cNvSpPr/>
              <p:nvPr/>
            </p:nvSpPr>
            <p:spPr>
              <a:xfrm>
                <a:off x="6018" y="8567"/>
                <a:ext cx="139" cy="119"/>
              </a:xfrm>
              <a:custGeom>
                <a:avLst/>
                <a:gdLst>
                  <a:gd name="txL" fmla="*/ 0 w 103"/>
                  <a:gd name="txT" fmla="*/ 0 h 155"/>
                  <a:gd name="txR" fmla="*/ 103 w 103"/>
                  <a:gd name="txB" fmla="*/ 155 h 155"/>
                </a:gdLst>
                <a:ahLst/>
                <a:cxnLst>
                  <a:cxn ang="0">
                    <a:pos x="2136919" y="0"/>
                  </a:cxn>
                  <a:cxn ang="0">
                    <a:pos x="3601965" y="2"/>
                  </a:cxn>
                  <a:cxn ang="0">
                    <a:pos x="4284837" y="2"/>
                  </a:cxn>
                  <a:cxn ang="0">
                    <a:pos x="5027383" y="2"/>
                  </a:cxn>
                  <a:cxn ang="0">
                    <a:pos x="3601965" y="2"/>
                  </a:cxn>
                  <a:cxn ang="0">
                    <a:pos x="2136919" y="2"/>
                  </a:cxn>
                  <a:cxn ang="0">
                    <a:pos x="716382" y="2"/>
                  </a:cxn>
                  <a:cxn ang="0">
                    <a:pos x="2136919" y="2"/>
                  </a:cxn>
                  <a:cxn ang="0">
                    <a:pos x="2136919" y="2"/>
                  </a:cxn>
                  <a:cxn ang="0">
                    <a:pos x="716382" y="2"/>
                  </a:cxn>
                  <a:cxn ang="0">
                    <a:pos x="0" y="2"/>
                  </a:cxn>
                  <a:cxn ang="0">
                    <a:pos x="1427577" y="2"/>
                  </a:cxn>
                  <a:cxn ang="0">
                    <a:pos x="2136919" y="0"/>
                  </a:cxn>
                </a:cxnLst>
                <a:rect l="txL" t="txT" r="txR" b="txB"/>
                <a:pathLst>
                  <a:path w="103" h="155">
                    <a:moveTo>
                      <a:pt x="44" y="0"/>
                    </a:moveTo>
                    <a:lnTo>
                      <a:pt x="74" y="17"/>
                    </a:lnTo>
                    <a:lnTo>
                      <a:pt x="88" y="51"/>
                    </a:lnTo>
                    <a:lnTo>
                      <a:pt x="103" y="103"/>
                    </a:lnTo>
                    <a:lnTo>
                      <a:pt x="74" y="138"/>
                    </a:lnTo>
                    <a:lnTo>
                      <a:pt x="44" y="155"/>
                    </a:lnTo>
                    <a:lnTo>
                      <a:pt x="15" y="155"/>
                    </a:lnTo>
                    <a:lnTo>
                      <a:pt x="44" y="103"/>
                    </a:lnTo>
                    <a:lnTo>
                      <a:pt x="44" y="69"/>
                    </a:lnTo>
                    <a:lnTo>
                      <a:pt x="15" y="51"/>
                    </a:lnTo>
                    <a:lnTo>
                      <a:pt x="0" y="51"/>
                    </a:lnTo>
                    <a:lnTo>
                      <a:pt x="29" y="34"/>
                    </a:lnTo>
                    <a:lnTo>
                      <a:pt x="44" y="0"/>
                    </a:lnTo>
                    <a:close/>
                  </a:path>
                </a:pathLst>
              </a:custGeom>
              <a:gradFill rotWithShape="0">
                <a:gsLst>
                  <a:gs pos="0">
                    <a:srgbClr val="FFFFFF">
                      <a:alpha val="100000"/>
                    </a:srgbClr>
                  </a:gs>
                  <a:gs pos="7001">
                    <a:srgbClr val="E6E6E6">
                      <a:alpha val="100000"/>
                    </a:srgbClr>
                  </a:gs>
                  <a:gs pos="32001">
                    <a:srgbClr val="7D8496">
                      <a:alpha val="100000"/>
                    </a:srgbClr>
                  </a:gs>
                  <a:gs pos="47000">
                    <a:srgbClr val="E6E6E6">
                      <a:alpha val="100000"/>
                    </a:srgbClr>
                  </a:gs>
                  <a:gs pos="85001">
                    <a:srgbClr val="7D8496">
                      <a:alpha val="100000"/>
                    </a:srgbClr>
                  </a:gs>
                  <a:gs pos="100000">
                    <a:srgbClr val="E6E6E6">
                      <a:alpha val="100000"/>
                    </a:srgbClr>
                  </a:gs>
                </a:gsLst>
                <a:lin ang="2700000" scaled="1"/>
              </a:gradFill>
              <a:ln w="0" cap="flat" cmpd="sng">
                <a:solidFill>
                  <a:srgbClr val="333333">
                    <a:alpha val="100000"/>
                  </a:srgbClr>
                </a:solidFill>
                <a:prstDash val="solid"/>
                <a:round/>
                <a:headEnd type="none" w="med" len="med"/>
                <a:tailEnd type="none" w="med" len="med"/>
              </a:ln>
            </p:spPr>
            <p:txBody>
              <a:bodyPr/>
              <a:lstStyle>
                <a:defPPr>
                  <a:defRPr lang="en-US"/>
                </a:defPPr>
                <a:lvl1pPr marL="0" lvl="0"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5pPr>
                <a:lvl6pPr marL="2286000" lvl="5"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6pPr>
                <a:lvl7pPr marL="2743200" lvl="6"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7pPr>
                <a:lvl8pPr marL="3200400" lvl="7"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8pPr>
                <a:lvl9pPr marL="3657600" lvl="8"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9pPr>
              </a:lstStyle>
              <a:p>
                <a:endParaRPr lang="en-US"/>
              </a:p>
            </p:txBody>
          </p:sp>
          <p:sp>
            <p:nvSpPr>
              <p:cNvPr id="1049032" name="Freeform 26"/>
              <p:cNvSpPr/>
              <p:nvPr/>
            </p:nvSpPr>
            <p:spPr>
              <a:xfrm>
                <a:off x="6001" y="8675"/>
                <a:ext cx="116" cy="146"/>
              </a:xfrm>
              <a:custGeom>
                <a:avLst/>
                <a:gdLst>
                  <a:gd name="txL" fmla="*/ 0 w 89"/>
                  <a:gd name="txT" fmla="*/ 0 h 190"/>
                  <a:gd name="txR" fmla="*/ 89 w 89"/>
                  <a:gd name="txB" fmla="*/ 190 h 190"/>
                </a:gdLst>
                <a:ahLst/>
                <a:cxnLst>
                  <a:cxn ang="0">
                    <a:pos x="812332" y="2"/>
                  </a:cxn>
                  <a:cxn ang="0">
                    <a:pos x="1238241" y="2"/>
                  </a:cxn>
                  <a:cxn ang="0">
                    <a:pos x="1238241" y="2"/>
                  </a:cxn>
                  <a:cxn ang="0">
                    <a:pos x="1017970" y="2"/>
                  </a:cxn>
                  <a:cxn ang="0">
                    <a:pos x="413558" y="2"/>
                  </a:cxn>
                  <a:cxn ang="0">
                    <a:pos x="207648" y="2"/>
                  </a:cxn>
                  <a:cxn ang="0">
                    <a:pos x="0" y="2"/>
                  </a:cxn>
                  <a:cxn ang="0">
                    <a:pos x="413558" y="2"/>
                  </a:cxn>
                  <a:cxn ang="0">
                    <a:pos x="599238" y="2"/>
                  </a:cxn>
                  <a:cxn ang="0">
                    <a:pos x="599238" y="2"/>
                  </a:cxn>
                  <a:cxn ang="0">
                    <a:pos x="413558" y="2"/>
                  </a:cxn>
                  <a:cxn ang="0">
                    <a:pos x="0" y="2"/>
                  </a:cxn>
                  <a:cxn ang="0">
                    <a:pos x="413558" y="0"/>
                  </a:cxn>
                  <a:cxn ang="0">
                    <a:pos x="599238" y="0"/>
                  </a:cxn>
                  <a:cxn ang="0">
                    <a:pos x="812332" y="2"/>
                  </a:cxn>
                </a:cxnLst>
                <a:rect l="txL" t="txT" r="txR" b="txB"/>
                <a:pathLst>
                  <a:path w="89" h="190">
                    <a:moveTo>
                      <a:pt x="59" y="17"/>
                    </a:moveTo>
                    <a:lnTo>
                      <a:pt x="89" y="34"/>
                    </a:lnTo>
                    <a:lnTo>
                      <a:pt x="89" y="103"/>
                    </a:lnTo>
                    <a:lnTo>
                      <a:pt x="74" y="138"/>
                    </a:lnTo>
                    <a:lnTo>
                      <a:pt x="30" y="190"/>
                    </a:lnTo>
                    <a:lnTo>
                      <a:pt x="15" y="172"/>
                    </a:lnTo>
                    <a:lnTo>
                      <a:pt x="0" y="172"/>
                    </a:lnTo>
                    <a:lnTo>
                      <a:pt x="30" y="138"/>
                    </a:lnTo>
                    <a:lnTo>
                      <a:pt x="44" y="103"/>
                    </a:lnTo>
                    <a:lnTo>
                      <a:pt x="44" y="69"/>
                    </a:lnTo>
                    <a:lnTo>
                      <a:pt x="30" y="34"/>
                    </a:lnTo>
                    <a:lnTo>
                      <a:pt x="0" y="34"/>
                    </a:lnTo>
                    <a:lnTo>
                      <a:pt x="30" y="0"/>
                    </a:lnTo>
                    <a:lnTo>
                      <a:pt x="44" y="0"/>
                    </a:lnTo>
                    <a:lnTo>
                      <a:pt x="59" y="17"/>
                    </a:lnTo>
                    <a:close/>
                  </a:path>
                </a:pathLst>
              </a:custGeom>
              <a:gradFill rotWithShape="0">
                <a:gsLst>
                  <a:gs pos="0">
                    <a:srgbClr val="FFFFFF">
                      <a:alpha val="100000"/>
                    </a:srgbClr>
                  </a:gs>
                  <a:gs pos="7001">
                    <a:srgbClr val="E6E6E6">
                      <a:alpha val="100000"/>
                    </a:srgbClr>
                  </a:gs>
                  <a:gs pos="32001">
                    <a:srgbClr val="7D8496">
                      <a:alpha val="100000"/>
                    </a:srgbClr>
                  </a:gs>
                  <a:gs pos="47000">
                    <a:srgbClr val="E6E6E6">
                      <a:alpha val="100000"/>
                    </a:srgbClr>
                  </a:gs>
                  <a:gs pos="85001">
                    <a:srgbClr val="7D8496">
                      <a:alpha val="100000"/>
                    </a:srgbClr>
                  </a:gs>
                  <a:gs pos="100000">
                    <a:srgbClr val="E6E6E6">
                      <a:alpha val="100000"/>
                    </a:srgbClr>
                  </a:gs>
                </a:gsLst>
                <a:lin ang="2700000" scaled="1"/>
              </a:gradFill>
              <a:ln w="0" cap="flat" cmpd="sng">
                <a:solidFill>
                  <a:srgbClr val="333333">
                    <a:alpha val="100000"/>
                  </a:srgbClr>
                </a:solidFill>
                <a:prstDash val="solid"/>
                <a:round/>
                <a:headEnd type="none" w="med" len="med"/>
                <a:tailEnd type="none" w="med" len="med"/>
              </a:ln>
            </p:spPr>
            <p:txBody>
              <a:bodyPr/>
              <a:lstStyle>
                <a:defPPr>
                  <a:defRPr lang="en-US"/>
                </a:defPPr>
                <a:lvl1pPr marL="0" lvl="0"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5pPr>
                <a:lvl6pPr marL="2286000" lvl="5"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6pPr>
                <a:lvl7pPr marL="2743200" lvl="6"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7pPr>
                <a:lvl8pPr marL="3200400" lvl="7"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8pPr>
                <a:lvl9pPr marL="3657600" lvl="8"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9pPr>
              </a:lstStyle>
              <a:p>
                <a:endParaRPr lang="en-US"/>
              </a:p>
            </p:txBody>
          </p:sp>
          <p:sp>
            <p:nvSpPr>
              <p:cNvPr id="1049033" name="Freeform 27"/>
              <p:cNvSpPr/>
              <p:nvPr/>
            </p:nvSpPr>
            <p:spPr>
              <a:xfrm>
                <a:off x="6018" y="8794"/>
                <a:ext cx="98" cy="119"/>
              </a:xfrm>
              <a:custGeom>
                <a:avLst/>
                <a:gdLst>
                  <a:gd name="txL" fmla="*/ 0 w 74"/>
                  <a:gd name="txT" fmla="*/ 0 h 155"/>
                  <a:gd name="txR" fmla="*/ 74 w 74"/>
                  <a:gd name="txB" fmla="*/ 155 h 155"/>
                </a:gdLst>
                <a:ahLst/>
                <a:cxnLst>
                  <a:cxn ang="0">
                    <a:pos x="362901" y="2"/>
                  </a:cxn>
                  <a:cxn ang="0">
                    <a:pos x="692202" y="0"/>
                  </a:cxn>
                  <a:cxn ang="0">
                    <a:pos x="1438100" y="2"/>
                  </a:cxn>
                  <a:cxn ang="0">
                    <a:pos x="1830285" y="2"/>
                  </a:cxn>
                  <a:cxn ang="0">
                    <a:pos x="1438100" y="2"/>
                  </a:cxn>
                  <a:cxn ang="0">
                    <a:pos x="692202" y="2"/>
                  </a:cxn>
                  <a:cxn ang="0">
                    <a:pos x="362901" y="2"/>
                  </a:cxn>
                  <a:cxn ang="0">
                    <a:pos x="0" y="2"/>
                  </a:cxn>
                  <a:cxn ang="0">
                    <a:pos x="362901" y="2"/>
                  </a:cxn>
                  <a:cxn ang="0">
                    <a:pos x="362901" y="2"/>
                  </a:cxn>
                </a:cxnLst>
                <a:rect l="txL" t="txT" r="txR" b="txB"/>
                <a:pathLst>
                  <a:path w="74" h="155">
                    <a:moveTo>
                      <a:pt x="15" y="35"/>
                    </a:moveTo>
                    <a:lnTo>
                      <a:pt x="29" y="0"/>
                    </a:lnTo>
                    <a:lnTo>
                      <a:pt x="59" y="52"/>
                    </a:lnTo>
                    <a:lnTo>
                      <a:pt x="74" y="86"/>
                    </a:lnTo>
                    <a:lnTo>
                      <a:pt x="59" y="121"/>
                    </a:lnTo>
                    <a:lnTo>
                      <a:pt x="29" y="155"/>
                    </a:lnTo>
                    <a:lnTo>
                      <a:pt x="15" y="155"/>
                    </a:lnTo>
                    <a:lnTo>
                      <a:pt x="0" y="121"/>
                    </a:lnTo>
                    <a:lnTo>
                      <a:pt x="15" y="86"/>
                    </a:lnTo>
                    <a:lnTo>
                      <a:pt x="15" y="35"/>
                    </a:lnTo>
                    <a:close/>
                  </a:path>
                </a:pathLst>
              </a:custGeom>
              <a:gradFill rotWithShape="0">
                <a:gsLst>
                  <a:gs pos="0">
                    <a:srgbClr val="FFFFFF">
                      <a:alpha val="100000"/>
                    </a:srgbClr>
                  </a:gs>
                  <a:gs pos="7001">
                    <a:srgbClr val="E6E6E6">
                      <a:alpha val="100000"/>
                    </a:srgbClr>
                  </a:gs>
                  <a:gs pos="32001">
                    <a:srgbClr val="7D8496">
                      <a:alpha val="100000"/>
                    </a:srgbClr>
                  </a:gs>
                  <a:gs pos="47000">
                    <a:srgbClr val="E6E6E6">
                      <a:alpha val="100000"/>
                    </a:srgbClr>
                  </a:gs>
                  <a:gs pos="85001">
                    <a:srgbClr val="7D8496">
                      <a:alpha val="100000"/>
                    </a:srgbClr>
                  </a:gs>
                  <a:gs pos="100000">
                    <a:srgbClr val="E6E6E6">
                      <a:alpha val="100000"/>
                    </a:srgbClr>
                  </a:gs>
                </a:gsLst>
                <a:lin ang="2700000" scaled="1"/>
              </a:gradFill>
              <a:ln w="0" cap="flat" cmpd="sng">
                <a:solidFill>
                  <a:srgbClr val="333333">
                    <a:alpha val="100000"/>
                  </a:srgbClr>
                </a:solidFill>
                <a:prstDash val="solid"/>
                <a:round/>
                <a:headEnd type="none" w="med" len="med"/>
                <a:tailEnd type="none" w="med" len="med"/>
              </a:ln>
            </p:spPr>
            <p:txBody>
              <a:bodyPr/>
              <a:lstStyle>
                <a:defPPr>
                  <a:defRPr lang="en-US"/>
                </a:defPPr>
                <a:lvl1pPr marL="0" lvl="0"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5pPr>
                <a:lvl6pPr marL="2286000" lvl="5"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6pPr>
                <a:lvl7pPr marL="2743200" lvl="6"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7pPr>
                <a:lvl8pPr marL="3200400" lvl="7"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8pPr>
                <a:lvl9pPr marL="3657600" lvl="8"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9pPr>
              </a:lstStyle>
              <a:p>
                <a:endParaRPr lang="en-US"/>
              </a:p>
            </p:txBody>
          </p:sp>
          <p:sp>
            <p:nvSpPr>
              <p:cNvPr id="1049034" name="Freeform 28"/>
              <p:cNvSpPr/>
              <p:nvPr/>
            </p:nvSpPr>
            <p:spPr>
              <a:xfrm>
                <a:off x="6018" y="8885"/>
                <a:ext cx="98" cy="130"/>
              </a:xfrm>
              <a:custGeom>
                <a:avLst/>
                <a:gdLst>
                  <a:gd name="txL" fmla="*/ 0 w 74"/>
                  <a:gd name="txT" fmla="*/ 0 h 172"/>
                  <a:gd name="txR" fmla="*/ 74 w 74"/>
                  <a:gd name="txB" fmla="*/ 172 h 172"/>
                </a:gdLst>
                <a:ahLst/>
                <a:cxnLst>
                  <a:cxn ang="0">
                    <a:pos x="1084778" y="0"/>
                  </a:cxn>
                  <a:cxn ang="0">
                    <a:pos x="1830285" y="2"/>
                  </a:cxn>
                  <a:cxn ang="0">
                    <a:pos x="1830285" y="2"/>
                  </a:cxn>
                  <a:cxn ang="0">
                    <a:pos x="1438100" y="2"/>
                  </a:cxn>
                  <a:cxn ang="0">
                    <a:pos x="1084778" y="2"/>
                  </a:cxn>
                  <a:cxn ang="0">
                    <a:pos x="692202" y="2"/>
                  </a:cxn>
                  <a:cxn ang="0">
                    <a:pos x="0" y="2"/>
                  </a:cxn>
                  <a:cxn ang="0">
                    <a:pos x="362901" y="2"/>
                  </a:cxn>
                  <a:cxn ang="0">
                    <a:pos x="692202" y="2"/>
                  </a:cxn>
                  <a:cxn ang="0">
                    <a:pos x="692202" y="2"/>
                  </a:cxn>
                  <a:cxn ang="0">
                    <a:pos x="362901" y="2"/>
                  </a:cxn>
                  <a:cxn ang="0">
                    <a:pos x="1084778" y="0"/>
                  </a:cxn>
                </a:cxnLst>
                <a:rect l="txL" t="txT" r="txR" b="txB"/>
                <a:pathLst>
                  <a:path w="74" h="172">
                    <a:moveTo>
                      <a:pt x="44" y="0"/>
                    </a:moveTo>
                    <a:lnTo>
                      <a:pt x="74" y="34"/>
                    </a:lnTo>
                    <a:lnTo>
                      <a:pt x="74" y="69"/>
                    </a:lnTo>
                    <a:lnTo>
                      <a:pt x="59" y="138"/>
                    </a:lnTo>
                    <a:lnTo>
                      <a:pt x="44" y="172"/>
                    </a:lnTo>
                    <a:lnTo>
                      <a:pt x="29" y="138"/>
                    </a:lnTo>
                    <a:lnTo>
                      <a:pt x="0" y="121"/>
                    </a:lnTo>
                    <a:lnTo>
                      <a:pt x="15" y="103"/>
                    </a:lnTo>
                    <a:lnTo>
                      <a:pt x="29" y="69"/>
                    </a:lnTo>
                    <a:lnTo>
                      <a:pt x="29" y="34"/>
                    </a:lnTo>
                    <a:lnTo>
                      <a:pt x="15" y="34"/>
                    </a:lnTo>
                    <a:lnTo>
                      <a:pt x="44" y="0"/>
                    </a:lnTo>
                    <a:close/>
                  </a:path>
                </a:pathLst>
              </a:custGeom>
              <a:gradFill rotWithShape="0">
                <a:gsLst>
                  <a:gs pos="0">
                    <a:srgbClr val="FFFFFF">
                      <a:alpha val="100000"/>
                    </a:srgbClr>
                  </a:gs>
                  <a:gs pos="7001">
                    <a:srgbClr val="E6E6E6">
                      <a:alpha val="100000"/>
                    </a:srgbClr>
                  </a:gs>
                  <a:gs pos="32001">
                    <a:srgbClr val="7D8496">
                      <a:alpha val="100000"/>
                    </a:srgbClr>
                  </a:gs>
                  <a:gs pos="47000">
                    <a:srgbClr val="E6E6E6">
                      <a:alpha val="100000"/>
                    </a:srgbClr>
                  </a:gs>
                  <a:gs pos="85001">
                    <a:srgbClr val="7D8496">
                      <a:alpha val="100000"/>
                    </a:srgbClr>
                  </a:gs>
                  <a:gs pos="100000">
                    <a:srgbClr val="E6E6E6">
                      <a:alpha val="100000"/>
                    </a:srgbClr>
                  </a:gs>
                </a:gsLst>
                <a:lin ang="2700000" scaled="1"/>
              </a:gradFill>
              <a:ln w="0" cap="flat" cmpd="sng">
                <a:solidFill>
                  <a:srgbClr val="333333">
                    <a:alpha val="100000"/>
                  </a:srgbClr>
                </a:solidFill>
                <a:prstDash val="solid"/>
                <a:round/>
                <a:headEnd type="none" w="med" len="med"/>
                <a:tailEnd type="none" w="med" len="med"/>
              </a:ln>
            </p:spPr>
            <p:txBody>
              <a:bodyPr/>
              <a:lstStyle>
                <a:defPPr>
                  <a:defRPr lang="en-US"/>
                </a:defPPr>
                <a:lvl1pPr marL="0" lvl="0"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5pPr>
                <a:lvl6pPr marL="2286000" lvl="5"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6pPr>
                <a:lvl7pPr marL="2743200" lvl="6"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7pPr>
                <a:lvl8pPr marL="3200400" lvl="7"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8pPr>
                <a:lvl9pPr marL="3657600" lvl="8"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9pPr>
              </a:lstStyle>
              <a:p>
                <a:endParaRPr lang="en-US"/>
              </a:p>
            </p:txBody>
          </p:sp>
          <p:sp>
            <p:nvSpPr>
              <p:cNvPr id="1049035" name="Freeform 29"/>
              <p:cNvSpPr/>
              <p:nvPr/>
            </p:nvSpPr>
            <p:spPr>
              <a:xfrm>
                <a:off x="5868" y="9042"/>
                <a:ext cx="231" cy="92"/>
              </a:xfrm>
              <a:custGeom>
                <a:avLst/>
                <a:gdLst>
                  <a:gd name="txL" fmla="*/ 0 w 177"/>
                  <a:gd name="txT" fmla="*/ 0 h 121"/>
                  <a:gd name="txR" fmla="*/ 177 w 177"/>
                  <a:gd name="txB" fmla="*/ 121 h 121"/>
                </a:gdLst>
                <a:ahLst/>
                <a:cxnLst>
                  <a:cxn ang="0">
                    <a:pos x="1937916" y="0"/>
                  </a:cxn>
                  <a:cxn ang="0">
                    <a:pos x="2353237" y="2"/>
                  </a:cxn>
                  <a:cxn ang="0">
                    <a:pos x="2575384" y="2"/>
                  </a:cxn>
                  <a:cxn ang="0">
                    <a:pos x="2353237" y="2"/>
                  </a:cxn>
                  <a:cxn ang="0">
                    <a:pos x="2151235" y="2"/>
                  </a:cxn>
                  <a:cxn ang="0">
                    <a:pos x="1937916" y="2"/>
                  </a:cxn>
                  <a:cxn ang="0">
                    <a:pos x="220254" y="2"/>
                  </a:cxn>
                  <a:cxn ang="0">
                    <a:pos x="0" y="2"/>
                  </a:cxn>
                  <a:cxn ang="0">
                    <a:pos x="0" y="2"/>
                  </a:cxn>
                  <a:cxn ang="0">
                    <a:pos x="656311" y="0"/>
                  </a:cxn>
                  <a:cxn ang="0">
                    <a:pos x="1937916" y="0"/>
                  </a:cxn>
                </a:cxnLst>
                <a:rect l="txL" t="txT" r="txR" b="txB"/>
                <a:pathLst>
                  <a:path w="177" h="121">
                    <a:moveTo>
                      <a:pt x="133" y="0"/>
                    </a:moveTo>
                    <a:lnTo>
                      <a:pt x="162" y="17"/>
                    </a:lnTo>
                    <a:lnTo>
                      <a:pt x="177" y="52"/>
                    </a:lnTo>
                    <a:lnTo>
                      <a:pt x="162" y="69"/>
                    </a:lnTo>
                    <a:lnTo>
                      <a:pt x="147" y="103"/>
                    </a:lnTo>
                    <a:lnTo>
                      <a:pt x="133" y="121"/>
                    </a:lnTo>
                    <a:lnTo>
                      <a:pt x="15" y="121"/>
                    </a:lnTo>
                    <a:lnTo>
                      <a:pt x="0" y="86"/>
                    </a:lnTo>
                    <a:lnTo>
                      <a:pt x="0" y="52"/>
                    </a:lnTo>
                    <a:lnTo>
                      <a:pt x="45" y="0"/>
                    </a:lnTo>
                    <a:lnTo>
                      <a:pt x="133" y="0"/>
                    </a:lnTo>
                    <a:close/>
                  </a:path>
                </a:pathLst>
              </a:custGeom>
              <a:gradFill rotWithShape="0">
                <a:gsLst>
                  <a:gs pos="0">
                    <a:srgbClr val="FFFFFF">
                      <a:alpha val="100000"/>
                    </a:srgbClr>
                  </a:gs>
                  <a:gs pos="7001">
                    <a:srgbClr val="E6E6E6">
                      <a:alpha val="100000"/>
                    </a:srgbClr>
                  </a:gs>
                  <a:gs pos="32001">
                    <a:srgbClr val="7D8496">
                      <a:alpha val="100000"/>
                    </a:srgbClr>
                  </a:gs>
                  <a:gs pos="47000">
                    <a:srgbClr val="E6E6E6">
                      <a:alpha val="100000"/>
                    </a:srgbClr>
                  </a:gs>
                  <a:gs pos="85001">
                    <a:srgbClr val="7D8496">
                      <a:alpha val="100000"/>
                    </a:srgbClr>
                  </a:gs>
                  <a:gs pos="100000">
                    <a:srgbClr val="E6E6E6">
                      <a:alpha val="100000"/>
                    </a:srgbClr>
                  </a:gs>
                </a:gsLst>
                <a:lin ang="2700000" scaled="1"/>
              </a:gradFill>
              <a:ln w="0" cap="flat" cmpd="sng">
                <a:solidFill>
                  <a:srgbClr val="333333">
                    <a:alpha val="100000"/>
                  </a:srgbClr>
                </a:solidFill>
                <a:prstDash val="solid"/>
                <a:round/>
                <a:headEnd type="none" w="med" len="med"/>
                <a:tailEnd type="none" w="med" len="med"/>
              </a:ln>
            </p:spPr>
            <p:txBody>
              <a:bodyPr/>
              <a:lstStyle>
                <a:defPPr>
                  <a:defRPr lang="en-US"/>
                </a:defPPr>
                <a:lvl1pPr marL="0" lvl="0"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5pPr>
                <a:lvl6pPr marL="2286000" lvl="5"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6pPr>
                <a:lvl7pPr marL="2743200" lvl="6"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7pPr>
                <a:lvl8pPr marL="3200400" lvl="7"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8pPr>
                <a:lvl9pPr marL="3657600" lvl="8"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9pPr>
              </a:lstStyle>
              <a:p>
                <a:endParaRPr lang="en-US"/>
              </a:p>
            </p:txBody>
          </p:sp>
          <p:sp>
            <p:nvSpPr>
              <p:cNvPr id="1049036" name="Freeform 30"/>
              <p:cNvSpPr/>
              <p:nvPr/>
            </p:nvSpPr>
            <p:spPr>
              <a:xfrm>
                <a:off x="5851" y="5981"/>
                <a:ext cx="133" cy="2300"/>
              </a:xfrm>
              <a:custGeom>
                <a:avLst/>
                <a:gdLst>
                  <a:gd name="txL" fmla="*/ 0 w 103"/>
                  <a:gd name="txT" fmla="*/ 0 h 3020"/>
                  <a:gd name="txR" fmla="*/ 103 w 103"/>
                  <a:gd name="txB" fmla="*/ 3020 h 3020"/>
                </a:gdLst>
                <a:ahLst/>
                <a:cxnLst>
                  <a:cxn ang="0">
                    <a:pos x="0" y="2"/>
                  </a:cxn>
                  <a:cxn ang="0">
                    <a:pos x="586759" y="2"/>
                  </a:cxn>
                  <a:cxn ang="0">
                    <a:pos x="1025773" y="0"/>
                  </a:cxn>
                  <a:cxn ang="0">
                    <a:pos x="1025773" y="2"/>
                  </a:cxn>
                  <a:cxn ang="0">
                    <a:pos x="0" y="2"/>
                  </a:cxn>
                </a:cxnLst>
                <a:rect l="txL" t="txT" r="txR" b="txB"/>
                <a:pathLst>
                  <a:path w="103" h="3020">
                    <a:moveTo>
                      <a:pt x="0" y="3020"/>
                    </a:moveTo>
                    <a:lnTo>
                      <a:pt x="59" y="121"/>
                    </a:lnTo>
                    <a:lnTo>
                      <a:pt x="103" y="0"/>
                    </a:lnTo>
                    <a:lnTo>
                      <a:pt x="103" y="3020"/>
                    </a:lnTo>
                    <a:lnTo>
                      <a:pt x="0" y="3020"/>
                    </a:lnTo>
                    <a:close/>
                  </a:path>
                </a:pathLst>
              </a:custGeom>
              <a:gradFill rotWithShape="0">
                <a:gsLst>
                  <a:gs pos="0">
                    <a:srgbClr val="FFFFFF">
                      <a:alpha val="100000"/>
                    </a:srgbClr>
                  </a:gs>
                  <a:gs pos="7001">
                    <a:srgbClr val="E6E6E6">
                      <a:alpha val="100000"/>
                    </a:srgbClr>
                  </a:gs>
                  <a:gs pos="32001">
                    <a:srgbClr val="7D8496">
                      <a:alpha val="100000"/>
                    </a:srgbClr>
                  </a:gs>
                  <a:gs pos="47000">
                    <a:srgbClr val="E6E6E6">
                      <a:alpha val="100000"/>
                    </a:srgbClr>
                  </a:gs>
                  <a:gs pos="85001">
                    <a:srgbClr val="7D8496">
                      <a:alpha val="100000"/>
                    </a:srgbClr>
                  </a:gs>
                  <a:gs pos="100000">
                    <a:srgbClr val="E6E6E6">
                      <a:alpha val="100000"/>
                    </a:srgbClr>
                  </a:gs>
                </a:gsLst>
                <a:lin ang="2700000" scaled="1"/>
              </a:gradFill>
              <a:ln w="0" cap="flat" cmpd="sng">
                <a:solidFill>
                  <a:srgbClr val="333333">
                    <a:alpha val="100000"/>
                  </a:srgbClr>
                </a:solidFill>
                <a:prstDash val="solid"/>
                <a:round/>
                <a:headEnd type="none" w="med" len="med"/>
                <a:tailEnd type="none" w="med" len="med"/>
              </a:ln>
            </p:spPr>
            <p:txBody>
              <a:bodyPr/>
              <a:lstStyle>
                <a:defPPr>
                  <a:defRPr lang="en-US"/>
                </a:defPPr>
                <a:lvl1pPr marL="0" lvl="0"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5pPr>
                <a:lvl6pPr marL="2286000" lvl="5"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6pPr>
                <a:lvl7pPr marL="2743200" lvl="6"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7pPr>
                <a:lvl8pPr marL="3200400" lvl="7"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8pPr>
                <a:lvl9pPr marL="3657600" lvl="8"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9pPr>
              </a:lstStyle>
              <a:p>
                <a:endParaRPr lang="en-US"/>
              </a:p>
            </p:txBody>
          </p:sp>
          <p:sp>
            <p:nvSpPr>
              <p:cNvPr id="1049037" name="Freeform 31"/>
              <p:cNvSpPr/>
              <p:nvPr/>
            </p:nvSpPr>
            <p:spPr>
              <a:xfrm>
                <a:off x="5966" y="5970"/>
                <a:ext cx="133" cy="2294"/>
              </a:xfrm>
              <a:custGeom>
                <a:avLst/>
                <a:gdLst>
                  <a:gd name="txL" fmla="*/ 0 w 103"/>
                  <a:gd name="txT" fmla="*/ 0 h 3020"/>
                  <a:gd name="txR" fmla="*/ 103 w 103"/>
                  <a:gd name="txB" fmla="*/ 3020 h 3020"/>
                </a:gdLst>
                <a:ahLst/>
                <a:cxnLst>
                  <a:cxn ang="0">
                    <a:pos x="1025773" y="2"/>
                  </a:cxn>
                  <a:cxn ang="0">
                    <a:pos x="586759" y="2"/>
                  </a:cxn>
                  <a:cxn ang="0">
                    <a:pos x="145760" y="0"/>
                  </a:cxn>
                  <a:cxn ang="0">
                    <a:pos x="0" y="2"/>
                  </a:cxn>
                  <a:cxn ang="0">
                    <a:pos x="1025773" y="2"/>
                  </a:cxn>
                </a:cxnLst>
                <a:rect l="txL" t="txT" r="txR" b="txB"/>
                <a:pathLst>
                  <a:path w="103" h="3020">
                    <a:moveTo>
                      <a:pt x="103" y="3020"/>
                    </a:moveTo>
                    <a:lnTo>
                      <a:pt x="59" y="138"/>
                    </a:lnTo>
                    <a:lnTo>
                      <a:pt x="15" y="0"/>
                    </a:lnTo>
                    <a:lnTo>
                      <a:pt x="0" y="3020"/>
                    </a:lnTo>
                    <a:lnTo>
                      <a:pt x="103" y="3020"/>
                    </a:lnTo>
                    <a:close/>
                  </a:path>
                </a:pathLst>
              </a:custGeom>
              <a:gradFill rotWithShape="0">
                <a:gsLst>
                  <a:gs pos="0">
                    <a:srgbClr val="FFFFFF">
                      <a:alpha val="100000"/>
                    </a:srgbClr>
                  </a:gs>
                  <a:gs pos="7001">
                    <a:srgbClr val="E6E6E6">
                      <a:alpha val="100000"/>
                    </a:srgbClr>
                  </a:gs>
                  <a:gs pos="32001">
                    <a:srgbClr val="7D8496">
                      <a:alpha val="100000"/>
                    </a:srgbClr>
                  </a:gs>
                  <a:gs pos="47000">
                    <a:srgbClr val="E6E6E6">
                      <a:alpha val="100000"/>
                    </a:srgbClr>
                  </a:gs>
                  <a:gs pos="85001">
                    <a:srgbClr val="7D8496">
                      <a:alpha val="100000"/>
                    </a:srgbClr>
                  </a:gs>
                  <a:gs pos="100000">
                    <a:srgbClr val="E6E6E6">
                      <a:alpha val="100000"/>
                    </a:srgbClr>
                  </a:gs>
                </a:gsLst>
                <a:lin ang="2700000" scaled="1"/>
              </a:gradFill>
              <a:ln w="0" cap="flat" cmpd="sng">
                <a:solidFill>
                  <a:srgbClr val="333333">
                    <a:alpha val="100000"/>
                  </a:srgbClr>
                </a:solidFill>
                <a:prstDash val="solid"/>
                <a:round/>
                <a:headEnd type="none" w="med" len="med"/>
                <a:tailEnd type="none" w="med" len="med"/>
              </a:ln>
            </p:spPr>
            <p:txBody>
              <a:bodyPr/>
              <a:lstStyle>
                <a:defPPr>
                  <a:defRPr lang="en-US"/>
                </a:defPPr>
                <a:lvl1pPr marL="0" lvl="0"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5pPr>
                <a:lvl6pPr marL="2286000" lvl="5"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6pPr>
                <a:lvl7pPr marL="2743200" lvl="6"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7pPr>
                <a:lvl8pPr marL="3200400" lvl="7"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8pPr>
                <a:lvl9pPr marL="3657600" lvl="8"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9pPr>
              </a:lstStyle>
              <a:p>
                <a:endParaRPr lang="en-US"/>
              </a:p>
            </p:txBody>
          </p:sp>
        </p:grpSp>
      </p:grpSp>
    </p:spTree>
    <p:extLst>
      <p:ext uri="{BB962C8B-B14F-4D97-AF65-F5344CB8AC3E}">
        <p14:creationId xmlns:p14="http://schemas.microsoft.com/office/powerpoint/2010/main" val="16120869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16" name="Slide Image Placeholder 1"/>
          <p:cNvSpPr>
            <a:spLocks noGrp="1" noRot="1" noChangeAspect="1"/>
          </p:cNvSpPr>
          <p:nvPr>
            <p:ph type="sldImg"/>
          </p:nvPr>
        </p:nvSpPr>
        <p:spPr/>
      </p:sp>
      <p:sp>
        <p:nvSpPr>
          <p:cNvPr id="1048717" name="Notes Placeholder 2"/>
          <p:cNvSpPr>
            <a:spLocks noGrp="1"/>
          </p:cNvSpPr>
          <p:nvPr>
            <p:ph type="body" idx="1"/>
          </p:nvPr>
        </p:nvSpPr>
        <p:spPr/>
        <p:txBody>
          <a:bodyPr/>
          <a:lstStyle/>
          <a:p>
            <a:endParaRPr lang="en-ZA" dirty="0"/>
          </a:p>
        </p:txBody>
      </p:sp>
      <p:sp>
        <p:nvSpPr>
          <p:cNvPr id="1048718" name="Slide Number Placeholder 3"/>
          <p:cNvSpPr>
            <a:spLocks noGrp="1"/>
          </p:cNvSpPr>
          <p:nvPr>
            <p:ph type="sldNum" sz="quarter" idx="10"/>
          </p:nvPr>
        </p:nvSpPr>
        <p:spPr/>
        <p:txBody>
          <a:bodyPr/>
          <a:lstStyle/>
          <a:p>
            <a:fld id="{32F672CB-D55B-409C-920E-0F7DE334820D}" type="slidenum">
              <a:rPr lang="en-ZA" smtClean="0"/>
              <a:t>1</a:t>
            </a:fld>
            <a:endParaRPr lang="en-ZA"/>
          </a:p>
        </p:txBody>
      </p:sp>
    </p:spTree>
    <p:extLst>
      <p:ext uri="{BB962C8B-B14F-4D97-AF65-F5344CB8AC3E}">
        <p14:creationId xmlns:p14="http://schemas.microsoft.com/office/powerpoint/2010/main" val="229070390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58" name="Slide Image Placeholder 1"/>
          <p:cNvSpPr>
            <a:spLocks noGrp="1" noRot="1" noChangeAspect="1"/>
          </p:cNvSpPr>
          <p:nvPr>
            <p:ph type="sldImg"/>
          </p:nvPr>
        </p:nvSpPr>
        <p:spPr/>
      </p:sp>
      <p:sp>
        <p:nvSpPr>
          <p:cNvPr id="1048759" name="Notes Placeholder 2"/>
          <p:cNvSpPr>
            <a:spLocks noGrp="1"/>
          </p:cNvSpPr>
          <p:nvPr>
            <p:ph type="body" idx="1"/>
          </p:nvPr>
        </p:nvSpPr>
        <p:spPr/>
        <p:txBody>
          <a:bodyPr/>
          <a:lstStyle/>
          <a:p>
            <a:pPr marL="0" indent="0">
              <a:buFont typeface="Arial" panose="020B0604020202020204" pitchFamily="34" charset="0"/>
              <a:buNone/>
            </a:pPr>
            <a:endParaRPr lang="en-ZA" dirty="0"/>
          </a:p>
        </p:txBody>
      </p:sp>
      <p:sp>
        <p:nvSpPr>
          <p:cNvPr id="1048760" name="Slide Number Placeholder 3"/>
          <p:cNvSpPr>
            <a:spLocks noGrp="1"/>
          </p:cNvSpPr>
          <p:nvPr>
            <p:ph type="sldNum" sz="quarter" idx="10"/>
          </p:nvPr>
        </p:nvSpPr>
        <p:spPr/>
        <p:txBody>
          <a:bodyPr/>
          <a:lstStyle/>
          <a:p>
            <a:fld id="{32F672CB-D55B-409C-920E-0F7DE334820D}" type="slidenum">
              <a:rPr lang="en-ZA" smtClean="0"/>
              <a:t>10</a:t>
            </a:fld>
            <a:endParaRPr lang="en-ZA"/>
          </a:p>
        </p:txBody>
      </p:sp>
    </p:spTree>
    <p:extLst>
      <p:ext uri="{BB962C8B-B14F-4D97-AF65-F5344CB8AC3E}">
        <p14:creationId xmlns:p14="http://schemas.microsoft.com/office/powerpoint/2010/main" val="356849099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64" name="Slide Image Placeholder 1"/>
          <p:cNvSpPr>
            <a:spLocks noGrp="1" noRot="1" noChangeAspect="1"/>
          </p:cNvSpPr>
          <p:nvPr>
            <p:ph type="sldImg"/>
          </p:nvPr>
        </p:nvSpPr>
        <p:spPr/>
      </p:sp>
      <p:sp>
        <p:nvSpPr>
          <p:cNvPr id="1048765" name="Notes Placeholder 2"/>
          <p:cNvSpPr>
            <a:spLocks noGrp="1"/>
          </p:cNvSpPr>
          <p:nvPr>
            <p:ph type="body" idx="1"/>
          </p:nvPr>
        </p:nvSpPr>
        <p:spPr/>
        <p:txBody>
          <a:bodyPr/>
          <a:lstStyle/>
          <a:p>
            <a:pPr marL="0" indent="0">
              <a:buFont typeface="Arial" panose="020B0604020202020204" pitchFamily="34" charset="0"/>
              <a:buNone/>
            </a:pPr>
            <a:endParaRPr lang="en-ZA" dirty="0"/>
          </a:p>
        </p:txBody>
      </p:sp>
      <p:sp>
        <p:nvSpPr>
          <p:cNvPr id="1048766" name="Slide Number Placeholder 3"/>
          <p:cNvSpPr>
            <a:spLocks noGrp="1"/>
          </p:cNvSpPr>
          <p:nvPr>
            <p:ph type="sldNum" sz="quarter" idx="10"/>
          </p:nvPr>
        </p:nvSpPr>
        <p:spPr/>
        <p:txBody>
          <a:bodyPr/>
          <a:lstStyle/>
          <a:p>
            <a:fld id="{32F672CB-D55B-409C-920E-0F7DE334820D}" type="slidenum">
              <a:rPr lang="en-ZA" smtClean="0"/>
              <a:t>11</a:t>
            </a:fld>
            <a:endParaRPr lang="en-ZA"/>
          </a:p>
        </p:txBody>
      </p:sp>
    </p:spTree>
    <p:extLst>
      <p:ext uri="{BB962C8B-B14F-4D97-AF65-F5344CB8AC3E}">
        <p14:creationId xmlns:p14="http://schemas.microsoft.com/office/powerpoint/2010/main" val="131220941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70" name="Slide Image Placeholder 1"/>
          <p:cNvSpPr>
            <a:spLocks noGrp="1" noRot="1" noChangeAspect="1"/>
          </p:cNvSpPr>
          <p:nvPr>
            <p:ph type="sldImg"/>
          </p:nvPr>
        </p:nvSpPr>
        <p:spPr/>
      </p:sp>
      <p:sp>
        <p:nvSpPr>
          <p:cNvPr id="1048771" name="Notes Placeholder 2"/>
          <p:cNvSpPr>
            <a:spLocks noGrp="1"/>
          </p:cNvSpPr>
          <p:nvPr>
            <p:ph type="body" idx="1"/>
          </p:nvPr>
        </p:nvSpPr>
        <p:spPr/>
        <p:txBody>
          <a:bodyPr/>
          <a:lstStyle/>
          <a:p>
            <a:pPr marL="0" indent="0">
              <a:buFont typeface="Arial" panose="020B0604020202020204" pitchFamily="34" charset="0"/>
              <a:buNone/>
            </a:pPr>
            <a:endParaRPr lang="en-ZA" dirty="0"/>
          </a:p>
        </p:txBody>
      </p:sp>
      <p:sp>
        <p:nvSpPr>
          <p:cNvPr id="1048772" name="Slide Number Placeholder 3"/>
          <p:cNvSpPr>
            <a:spLocks noGrp="1"/>
          </p:cNvSpPr>
          <p:nvPr>
            <p:ph type="sldNum" sz="quarter" idx="10"/>
          </p:nvPr>
        </p:nvSpPr>
        <p:spPr/>
        <p:txBody>
          <a:bodyPr/>
          <a:lstStyle/>
          <a:p>
            <a:fld id="{32F672CB-D55B-409C-920E-0F7DE334820D}" type="slidenum">
              <a:rPr lang="en-ZA" smtClean="0"/>
              <a:t>12</a:t>
            </a:fld>
            <a:endParaRPr lang="en-ZA"/>
          </a:p>
        </p:txBody>
      </p:sp>
    </p:spTree>
    <p:extLst>
      <p:ext uri="{BB962C8B-B14F-4D97-AF65-F5344CB8AC3E}">
        <p14:creationId xmlns:p14="http://schemas.microsoft.com/office/powerpoint/2010/main" val="285150481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70" name="Slide Image Placeholder 1"/>
          <p:cNvSpPr>
            <a:spLocks noGrp="1" noRot="1" noChangeAspect="1"/>
          </p:cNvSpPr>
          <p:nvPr>
            <p:ph type="sldImg"/>
          </p:nvPr>
        </p:nvSpPr>
        <p:spPr/>
      </p:sp>
      <p:sp>
        <p:nvSpPr>
          <p:cNvPr id="1048771" name="Notes Placeholder 2"/>
          <p:cNvSpPr>
            <a:spLocks noGrp="1"/>
          </p:cNvSpPr>
          <p:nvPr>
            <p:ph type="body" idx="1"/>
          </p:nvPr>
        </p:nvSpPr>
        <p:spPr/>
        <p:txBody>
          <a:bodyPr/>
          <a:lstStyle/>
          <a:p>
            <a:pPr marL="0" indent="0">
              <a:buFont typeface="Arial" panose="020B0604020202020204" pitchFamily="34" charset="0"/>
              <a:buNone/>
            </a:pPr>
            <a:endParaRPr lang="en-ZA" dirty="0"/>
          </a:p>
        </p:txBody>
      </p:sp>
      <p:sp>
        <p:nvSpPr>
          <p:cNvPr id="1048772" name="Slide Number Placeholder 3"/>
          <p:cNvSpPr>
            <a:spLocks noGrp="1"/>
          </p:cNvSpPr>
          <p:nvPr>
            <p:ph type="sldNum" sz="quarter" idx="10"/>
          </p:nvPr>
        </p:nvSpPr>
        <p:spPr/>
        <p:txBody>
          <a:bodyPr/>
          <a:lstStyle/>
          <a:p>
            <a:fld id="{32F672CB-D55B-409C-920E-0F7DE334820D}" type="slidenum">
              <a:rPr lang="en-ZA" smtClean="0"/>
              <a:t>13</a:t>
            </a:fld>
            <a:endParaRPr lang="en-ZA"/>
          </a:p>
        </p:txBody>
      </p:sp>
    </p:spTree>
    <p:extLst>
      <p:ext uri="{BB962C8B-B14F-4D97-AF65-F5344CB8AC3E}">
        <p14:creationId xmlns:p14="http://schemas.microsoft.com/office/powerpoint/2010/main" val="306361501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70" name="Slide Image Placeholder 1"/>
          <p:cNvSpPr>
            <a:spLocks noGrp="1" noRot="1" noChangeAspect="1"/>
          </p:cNvSpPr>
          <p:nvPr>
            <p:ph type="sldImg"/>
          </p:nvPr>
        </p:nvSpPr>
        <p:spPr/>
      </p:sp>
      <p:sp>
        <p:nvSpPr>
          <p:cNvPr id="1048771" name="Notes Placeholder 2"/>
          <p:cNvSpPr>
            <a:spLocks noGrp="1"/>
          </p:cNvSpPr>
          <p:nvPr>
            <p:ph type="body" idx="1"/>
          </p:nvPr>
        </p:nvSpPr>
        <p:spPr/>
        <p:txBody>
          <a:bodyPr/>
          <a:lstStyle/>
          <a:p>
            <a:pPr marL="0" indent="0">
              <a:buFont typeface="Arial" panose="020B0604020202020204" pitchFamily="34" charset="0"/>
              <a:buNone/>
            </a:pPr>
            <a:endParaRPr lang="en-ZA" dirty="0"/>
          </a:p>
        </p:txBody>
      </p:sp>
      <p:sp>
        <p:nvSpPr>
          <p:cNvPr id="1048772" name="Slide Number Placeholder 3"/>
          <p:cNvSpPr>
            <a:spLocks noGrp="1"/>
          </p:cNvSpPr>
          <p:nvPr>
            <p:ph type="sldNum" sz="quarter" idx="10"/>
          </p:nvPr>
        </p:nvSpPr>
        <p:spPr/>
        <p:txBody>
          <a:bodyPr/>
          <a:lstStyle/>
          <a:p>
            <a:fld id="{32F672CB-D55B-409C-920E-0F7DE334820D}" type="slidenum">
              <a:rPr lang="en-ZA" smtClean="0"/>
              <a:t>14</a:t>
            </a:fld>
            <a:endParaRPr lang="en-ZA"/>
          </a:p>
        </p:txBody>
      </p:sp>
    </p:spTree>
    <p:extLst>
      <p:ext uri="{BB962C8B-B14F-4D97-AF65-F5344CB8AC3E}">
        <p14:creationId xmlns:p14="http://schemas.microsoft.com/office/powerpoint/2010/main" val="96989420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75" name="Slide Image Placeholder 1"/>
          <p:cNvSpPr>
            <a:spLocks noGrp="1" noRot="1" noChangeAspect="1"/>
          </p:cNvSpPr>
          <p:nvPr>
            <p:ph type="sldImg"/>
          </p:nvPr>
        </p:nvSpPr>
        <p:spPr/>
      </p:sp>
      <p:sp>
        <p:nvSpPr>
          <p:cNvPr id="1048776" name="Notes Placeholder 2"/>
          <p:cNvSpPr>
            <a:spLocks noGrp="1"/>
          </p:cNvSpPr>
          <p:nvPr>
            <p:ph type="body" idx="1"/>
          </p:nvPr>
        </p:nvSpPr>
        <p:spPr/>
        <p:txBody>
          <a:bodyPr/>
          <a:lstStyle/>
          <a:p>
            <a:pPr marL="0" indent="0">
              <a:buFont typeface="Arial" panose="020B0604020202020204" pitchFamily="34" charset="0"/>
              <a:buNone/>
            </a:pPr>
            <a:endParaRPr lang="en-ZA" dirty="0"/>
          </a:p>
        </p:txBody>
      </p:sp>
      <p:sp>
        <p:nvSpPr>
          <p:cNvPr id="1048777" name="Slide Number Placeholder 3"/>
          <p:cNvSpPr>
            <a:spLocks noGrp="1"/>
          </p:cNvSpPr>
          <p:nvPr>
            <p:ph type="sldNum" sz="quarter" idx="10"/>
          </p:nvPr>
        </p:nvSpPr>
        <p:spPr/>
        <p:txBody>
          <a:bodyPr/>
          <a:lstStyle/>
          <a:p>
            <a:fld id="{32F672CB-D55B-409C-920E-0F7DE334820D}" type="slidenum">
              <a:rPr lang="en-ZA" smtClean="0"/>
              <a:t>15</a:t>
            </a:fld>
            <a:endParaRPr lang="en-ZA"/>
          </a:p>
        </p:txBody>
      </p:sp>
    </p:spTree>
    <p:extLst>
      <p:ext uri="{BB962C8B-B14F-4D97-AF65-F5344CB8AC3E}">
        <p14:creationId xmlns:p14="http://schemas.microsoft.com/office/powerpoint/2010/main" val="11262983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22" name="Slide Image Placeholder 1"/>
          <p:cNvSpPr>
            <a:spLocks noGrp="1" noRot="1" noChangeAspect="1"/>
          </p:cNvSpPr>
          <p:nvPr>
            <p:ph type="sldImg"/>
          </p:nvPr>
        </p:nvSpPr>
        <p:spPr/>
      </p:sp>
      <p:sp>
        <p:nvSpPr>
          <p:cNvPr id="1048723" name="Notes Placeholder 2"/>
          <p:cNvSpPr>
            <a:spLocks noGrp="1"/>
          </p:cNvSpPr>
          <p:nvPr>
            <p:ph type="body" idx="1"/>
          </p:nvPr>
        </p:nvSpPr>
        <p:spPr/>
        <p:txBody>
          <a:bodyPr/>
          <a:lstStyle/>
          <a:p>
            <a:endParaRPr lang="en-ZA"/>
          </a:p>
        </p:txBody>
      </p:sp>
      <p:sp>
        <p:nvSpPr>
          <p:cNvPr id="1048724" name="Slide Number Placeholder 3"/>
          <p:cNvSpPr>
            <a:spLocks noGrp="1"/>
          </p:cNvSpPr>
          <p:nvPr>
            <p:ph type="sldNum" sz="quarter" idx="10"/>
          </p:nvPr>
        </p:nvSpPr>
        <p:spPr/>
        <p:txBody>
          <a:bodyPr/>
          <a:lstStyle/>
          <a:p>
            <a:fld id="{32F672CB-D55B-409C-920E-0F7DE334820D}" type="slidenum">
              <a:rPr lang="en-ZA" smtClean="0"/>
              <a:t>2</a:t>
            </a:fld>
            <a:endParaRPr lang="en-ZA"/>
          </a:p>
        </p:txBody>
      </p:sp>
    </p:spTree>
    <p:extLst>
      <p:ext uri="{BB962C8B-B14F-4D97-AF65-F5344CB8AC3E}">
        <p14:creationId xmlns:p14="http://schemas.microsoft.com/office/powerpoint/2010/main" val="14711062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28" name="Slide Image Placeholder 1"/>
          <p:cNvSpPr>
            <a:spLocks noGrp="1" noRot="1" noChangeAspect="1"/>
          </p:cNvSpPr>
          <p:nvPr>
            <p:ph type="sldImg"/>
          </p:nvPr>
        </p:nvSpPr>
        <p:spPr/>
      </p:sp>
      <p:sp>
        <p:nvSpPr>
          <p:cNvPr id="1048729" name="Notes Placeholder 2"/>
          <p:cNvSpPr>
            <a:spLocks noGrp="1"/>
          </p:cNvSpPr>
          <p:nvPr>
            <p:ph type="body" idx="1"/>
          </p:nvPr>
        </p:nvSpPr>
        <p:spPr/>
        <p:txBody>
          <a:bodyPr/>
          <a:lstStyle/>
          <a:p>
            <a:endParaRPr lang="en-ZA"/>
          </a:p>
        </p:txBody>
      </p:sp>
      <p:sp>
        <p:nvSpPr>
          <p:cNvPr id="1048730" name="Slide Number Placeholder 3"/>
          <p:cNvSpPr>
            <a:spLocks noGrp="1"/>
          </p:cNvSpPr>
          <p:nvPr>
            <p:ph type="sldNum" sz="quarter" idx="10"/>
          </p:nvPr>
        </p:nvSpPr>
        <p:spPr/>
        <p:txBody>
          <a:bodyPr/>
          <a:lstStyle/>
          <a:p>
            <a:fld id="{32F672CB-D55B-409C-920E-0F7DE334820D}" type="slidenum">
              <a:rPr lang="en-ZA" smtClean="0"/>
              <a:t>3</a:t>
            </a:fld>
            <a:endParaRPr lang="en-ZA"/>
          </a:p>
        </p:txBody>
      </p:sp>
    </p:spTree>
    <p:extLst>
      <p:ext uri="{BB962C8B-B14F-4D97-AF65-F5344CB8AC3E}">
        <p14:creationId xmlns:p14="http://schemas.microsoft.com/office/powerpoint/2010/main" val="4048795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34" name="Slide Image Placeholder 1"/>
          <p:cNvSpPr>
            <a:spLocks noGrp="1" noRot="1" noChangeAspect="1"/>
          </p:cNvSpPr>
          <p:nvPr>
            <p:ph type="sldImg"/>
          </p:nvPr>
        </p:nvSpPr>
        <p:spPr/>
      </p:sp>
      <p:sp>
        <p:nvSpPr>
          <p:cNvPr id="1048735" name="Notes Placeholder 2"/>
          <p:cNvSpPr>
            <a:spLocks noGrp="1"/>
          </p:cNvSpPr>
          <p:nvPr>
            <p:ph type="body" idx="1"/>
          </p:nvPr>
        </p:nvSpPr>
        <p:spPr/>
        <p:txBody>
          <a:bodyPr/>
          <a:lstStyle/>
          <a:p>
            <a:endParaRPr lang="en-ZA"/>
          </a:p>
        </p:txBody>
      </p:sp>
      <p:sp>
        <p:nvSpPr>
          <p:cNvPr id="1048736" name="Slide Number Placeholder 3"/>
          <p:cNvSpPr>
            <a:spLocks noGrp="1"/>
          </p:cNvSpPr>
          <p:nvPr>
            <p:ph type="sldNum" sz="quarter" idx="10"/>
          </p:nvPr>
        </p:nvSpPr>
        <p:spPr/>
        <p:txBody>
          <a:bodyPr/>
          <a:lstStyle/>
          <a:p>
            <a:fld id="{32F672CB-D55B-409C-920E-0F7DE334820D}" type="slidenum">
              <a:rPr lang="en-ZA" smtClean="0"/>
              <a:t>4</a:t>
            </a:fld>
            <a:endParaRPr lang="en-ZA"/>
          </a:p>
        </p:txBody>
      </p:sp>
    </p:spTree>
    <p:extLst>
      <p:ext uri="{BB962C8B-B14F-4D97-AF65-F5344CB8AC3E}">
        <p14:creationId xmlns:p14="http://schemas.microsoft.com/office/powerpoint/2010/main" val="25986810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40" name="Slide Image Placeholder 1"/>
          <p:cNvSpPr>
            <a:spLocks noGrp="1" noRot="1" noChangeAspect="1"/>
          </p:cNvSpPr>
          <p:nvPr>
            <p:ph type="sldImg"/>
          </p:nvPr>
        </p:nvSpPr>
        <p:spPr/>
      </p:sp>
      <p:sp>
        <p:nvSpPr>
          <p:cNvPr id="1048741" name="Notes Placeholder 2"/>
          <p:cNvSpPr>
            <a:spLocks noGrp="1"/>
          </p:cNvSpPr>
          <p:nvPr>
            <p:ph type="body" idx="1"/>
          </p:nvPr>
        </p:nvSpPr>
        <p:spPr/>
        <p:txBody>
          <a:bodyPr/>
          <a:lstStyle/>
          <a:p>
            <a:pPr marL="0" indent="0">
              <a:buFont typeface="Arial" panose="020B0604020202020204" pitchFamily="34" charset="0"/>
              <a:buNone/>
            </a:pPr>
            <a:endParaRPr lang="en-ZA" dirty="0"/>
          </a:p>
        </p:txBody>
      </p:sp>
      <p:sp>
        <p:nvSpPr>
          <p:cNvPr id="1048742" name="Slide Number Placeholder 3"/>
          <p:cNvSpPr>
            <a:spLocks noGrp="1"/>
          </p:cNvSpPr>
          <p:nvPr>
            <p:ph type="sldNum" sz="quarter" idx="10"/>
          </p:nvPr>
        </p:nvSpPr>
        <p:spPr/>
        <p:txBody>
          <a:bodyPr/>
          <a:lstStyle/>
          <a:p>
            <a:fld id="{32F672CB-D55B-409C-920E-0F7DE334820D}" type="slidenum">
              <a:rPr lang="en-ZA" smtClean="0"/>
              <a:t>5</a:t>
            </a:fld>
            <a:endParaRPr lang="en-ZA"/>
          </a:p>
        </p:txBody>
      </p:sp>
    </p:spTree>
    <p:extLst>
      <p:ext uri="{BB962C8B-B14F-4D97-AF65-F5344CB8AC3E}">
        <p14:creationId xmlns:p14="http://schemas.microsoft.com/office/powerpoint/2010/main" val="50668724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40" name="Slide Image Placeholder 1"/>
          <p:cNvSpPr>
            <a:spLocks noGrp="1" noRot="1" noChangeAspect="1"/>
          </p:cNvSpPr>
          <p:nvPr>
            <p:ph type="sldImg"/>
          </p:nvPr>
        </p:nvSpPr>
        <p:spPr/>
      </p:sp>
      <p:sp>
        <p:nvSpPr>
          <p:cNvPr id="1048741" name="Notes Placeholder 2"/>
          <p:cNvSpPr>
            <a:spLocks noGrp="1"/>
          </p:cNvSpPr>
          <p:nvPr>
            <p:ph type="body" idx="1"/>
          </p:nvPr>
        </p:nvSpPr>
        <p:spPr/>
        <p:txBody>
          <a:bodyPr/>
          <a:lstStyle/>
          <a:p>
            <a:pPr marL="0" indent="0">
              <a:buFont typeface="Arial" panose="020B0604020202020204" pitchFamily="34" charset="0"/>
              <a:buNone/>
            </a:pPr>
            <a:endParaRPr lang="en-ZA" dirty="0"/>
          </a:p>
        </p:txBody>
      </p:sp>
      <p:sp>
        <p:nvSpPr>
          <p:cNvPr id="1048742" name="Slide Number Placeholder 3"/>
          <p:cNvSpPr>
            <a:spLocks noGrp="1"/>
          </p:cNvSpPr>
          <p:nvPr>
            <p:ph type="sldNum" sz="quarter" idx="10"/>
          </p:nvPr>
        </p:nvSpPr>
        <p:spPr/>
        <p:txBody>
          <a:bodyPr/>
          <a:lstStyle/>
          <a:p>
            <a:fld id="{32F672CB-D55B-409C-920E-0F7DE334820D}" type="slidenum">
              <a:rPr lang="en-ZA" smtClean="0"/>
              <a:t>6</a:t>
            </a:fld>
            <a:endParaRPr lang="en-ZA"/>
          </a:p>
        </p:txBody>
      </p:sp>
    </p:spTree>
    <p:extLst>
      <p:ext uri="{BB962C8B-B14F-4D97-AF65-F5344CB8AC3E}">
        <p14:creationId xmlns:p14="http://schemas.microsoft.com/office/powerpoint/2010/main" val="376005249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46" name="Slide Image Placeholder 1"/>
          <p:cNvSpPr>
            <a:spLocks noGrp="1" noRot="1" noChangeAspect="1"/>
          </p:cNvSpPr>
          <p:nvPr>
            <p:ph type="sldImg"/>
          </p:nvPr>
        </p:nvSpPr>
        <p:spPr/>
      </p:sp>
      <p:sp>
        <p:nvSpPr>
          <p:cNvPr id="1048747" name="Notes Placeholder 2"/>
          <p:cNvSpPr>
            <a:spLocks noGrp="1"/>
          </p:cNvSpPr>
          <p:nvPr>
            <p:ph type="body" idx="1"/>
          </p:nvPr>
        </p:nvSpPr>
        <p:spPr/>
        <p:txBody>
          <a:bodyPr/>
          <a:lstStyle/>
          <a:p>
            <a:pPr marL="0" indent="0">
              <a:buFont typeface="Arial" panose="020B0604020202020204" pitchFamily="34" charset="0"/>
              <a:buNone/>
            </a:pPr>
            <a:endParaRPr lang="en-ZA" dirty="0"/>
          </a:p>
        </p:txBody>
      </p:sp>
      <p:sp>
        <p:nvSpPr>
          <p:cNvPr id="1048748" name="Slide Number Placeholder 3"/>
          <p:cNvSpPr>
            <a:spLocks noGrp="1"/>
          </p:cNvSpPr>
          <p:nvPr>
            <p:ph type="sldNum" sz="quarter" idx="10"/>
          </p:nvPr>
        </p:nvSpPr>
        <p:spPr/>
        <p:txBody>
          <a:bodyPr/>
          <a:lstStyle/>
          <a:p>
            <a:fld id="{32F672CB-D55B-409C-920E-0F7DE334820D}" type="slidenum">
              <a:rPr lang="en-ZA" smtClean="0"/>
              <a:t>7</a:t>
            </a:fld>
            <a:endParaRPr lang="en-ZA"/>
          </a:p>
        </p:txBody>
      </p:sp>
    </p:spTree>
    <p:extLst>
      <p:ext uri="{BB962C8B-B14F-4D97-AF65-F5344CB8AC3E}">
        <p14:creationId xmlns:p14="http://schemas.microsoft.com/office/powerpoint/2010/main" val="400552392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52" name="Slide Image Placeholder 1"/>
          <p:cNvSpPr>
            <a:spLocks noGrp="1" noRot="1" noChangeAspect="1"/>
          </p:cNvSpPr>
          <p:nvPr>
            <p:ph type="sldImg"/>
          </p:nvPr>
        </p:nvSpPr>
        <p:spPr/>
      </p:sp>
      <p:sp>
        <p:nvSpPr>
          <p:cNvPr id="1048753" name="Notes Placeholder 2"/>
          <p:cNvSpPr>
            <a:spLocks noGrp="1"/>
          </p:cNvSpPr>
          <p:nvPr>
            <p:ph type="body" idx="1"/>
          </p:nvPr>
        </p:nvSpPr>
        <p:spPr/>
        <p:txBody>
          <a:bodyPr/>
          <a:lstStyle/>
          <a:p>
            <a:pPr marL="0" indent="0">
              <a:buFont typeface="Arial" panose="020B0604020202020204" pitchFamily="34" charset="0"/>
              <a:buNone/>
            </a:pPr>
            <a:endParaRPr lang="en-ZA" dirty="0"/>
          </a:p>
        </p:txBody>
      </p:sp>
      <p:sp>
        <p:nvSpPr>
          <p:cNvPr id="1048754" name="Slide Number Placeholder 3"/>
          <p:cNvSpPr>
            <a:spLocks noGrp="1"/>
          </p:cNvSpPr>
          <p:nvPr>
            <p:ph type="sldNum" sz="quarter" idx="10"/>
          </p:nvPr>
        </p:nvSpPr>
        <p:spPr/>
        <p:txBody>
          <a:bodyPr/>
          <a:lstStyle/>
          <a:p>
            <a:fld id="{32F672CB-D55B-409C-920E-0F7DE334820D}" type="slidenum">
              <a:rPr lang="en-ZA" smtClean="0"/>
              <a:t>8</a:t>
            </a:fld>
            <a:endParaRPr lang="en-ZA"/>
          </a:p>
        </p:txBody>
      </p:sp>
    </p:spTree>
    <p:extLst>
      <p:ext uri="{BB962C8B-B14F-4D97-AF65-F5344CB8AC3E}">
        <p14:creationId xmlns:p14="http://schemas.microsoft.com/office/powerpoint/2010/main" val="159312946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52" name="Slide Image Placeholder 1"/>
          <p:cNvSpPr>
            <a:spLocks noGrp="1" noRot="1" noChangeAspect="1"/>
          </p:cNvSpPr>
          <p:nvPr>
            <p:ph type="sldImg"/>
          </p:nvPr>
        </p:nvSpPr>
        <p:spPr/>
      </p:sp>
      <p:sp>
        <p:nvSpPr>
          <p:cNvPr id="1048753" name="Notes Placeholder 2"/>
          <p:cNvSpPr>
            <a:spLocks noGrp="1"/>
          </p:cNvSpPr>
          <p:nvPr>
            <p:ph type="body" idx="1"/>
          </p:nvPr>
        </p:nvSpPr>
        <p:spPr/>
        <p:txBody>
          <a:bodyPr/>
          <a:lstStyle/>
          <a:p>
            <a:pPr marL="0" indent="0">
              <a:buFont typeface="Arial" panose="020B0604020202020204" pitchFamily="34" charset="0"/>
              <a:buNone/>
            </a:pPr>
            <a:endParaRPr lang="en-ZA" dirty="0"/>
          </a:p>
        </p:txBody>
      </p:sp>
      <p:sp>
        <p:nvSpPr>
          <p:cNvPr id="1048754" name="Slide Number Placeholder 3"/>
          <p:cNvSpPr>
            <a:spLocks noGrp="1"/>
          </p:cNvSpPr>
          <p:nvPr>
            <p:ph type="sldNum" sz="quarter" idx="10"/>
          </p:nvPr>
        </p:nvSpPr>
        <p:spPr/>
        <p:txBody>
          <a:bodyPr/>
          <a:lstStyle/>
          <a:p>
            <a:fld id="{32F672CB-D55B-409C-920E-0F7DE334820D}" type="slidenum">
              <a:rPr lang="en-ZA" smtClean="0"/>
              <a:t>9</a:t>
            </a:fld>
            <a:endParaRPr lang="en-ZA"/>
          </a:p>
        </p:txBody>
      </p:sp>
    </p:spTree>
    <p:extLst>
      <p:ext uri="{BB962C8B-B14F-4D97-AF65-F5344CB8AC3E}">
        <p14:creationId xmlns:p14="http://schemas.microsoft.com/office/powerpoint/2010/main" val="39919086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048709" name="Title 1"/>
          <p:cNvSpPr>
            <a:spLocks noGrp="1"/>
          </p:cNvSpPr>
          <p:nvPr>
            <p:ph type="title"/>
          </p:nvPr>
        </p:nvSpPr>
        <p:spPr/>
        <p:txBody>
          <a:bodyPr/>
          <a:lstStyle/>
          <a:p>
            <a:r>
              <a:rPr lang="en-US" smtClean="0"/>
              <a:t>Click to edit Master title style</a:t>
            </a:r>
            <a:endParaRPr lang="en-ZA"/>
          </a:p>
        </p:txBody>
      </p:sp>
      <p:sp>
        <p:nvSpPr>
          <p:cNvPr id="1048710"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ZA" dirty="0"/>
          </a:p>
        </p:txBody>
      </p:sp>
      <p:sp>
        <p:nvSpPr>
          <p:cNvPr id="1048711" name="Date Placeholder 3"/>
          <p:cNvSpPr>
            <a:spLocks noGrp="1"/>
          </p:cNvSpPr>
          <p:nvPr>
            <p:ph type="dt" sz="half" idx="10"/>
          </p:nvPr>
        </p:nvSpPr>
        <p:spPr/>
        <p:txBody>
          <a:bodyPr/>
          <a:lstStyle/>
          <a:p>
            <a:fld id="{DDA0ED64-2009-4912-B833-86F92D78C4F8}" type="datetime1">
              <a:rPr lang="en-ZA" smtClean="0"/>
              <a:t>2020/08/27</a:t>
            </a:fld>
            <a:endParaRPr lang="en-ZA"/>
          </a:p>
        </p:txBody>
      </p:sp>
      <p:sp>
        <p:nvSpPr>
          <p:cNvPr id="1048712" name="Footer Placeholder 4"/>
          <p:cNvSpPr>
            <a:spLocks noGrp="1"/>
          </p:cNvSpPr>
          <p:nvPr>
            <p:ph type="ftr" sz="quarter" idx="11"/>
          </p:nvPr>
        </p:nvSpPr>
        <p:spPr/>
        <p:txBody>
          <a:bodyPr/>
          <a:lstStyle/>
          <a:p>
            <a:endParaRPr lang="en-ZA" dirty="0"/>
          </a:p>
        </p:txBody>
      </p:sp>
      <p:sp>
        <p:nvSpPr>
          <p:cNvPr id="1048713" name="Slide Number Placeholder 5"/>
          <p:cNvSpPr>
            <a:spLocks noGrp="1"/>
          </p:cNvSpPr>
          <p:nvPr>
            <p:ph type="sldNum" sz="quarter" idx="12"/>
          </p:nvPr>
        </p:nvSpPr>
        <p:spPr/>
        <p:txBody>
          <a:bodyPr/>
          <a:lstStyle/>
          <a:p>
            <a:fld id="{0FE821C9-B4F9-4EB7-A976-3CC51770E112}" type="slidenum">
              <a:rPr lang="en-ZA" smtClean="0"/>
              <a:t>‹#›</a:t>
            </a:fld>
            <a:endParaRPr lang="en-Z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04881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ZA"/>
          </a:p>
        </p:txBody>
      </p:sp>
      <p:sp>
        <p:nvSpPr>
          <p:cNvPr id="104881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ZA"/>
          </a:p>
        </p:txBody>
      </p:sp>
      <p:sp>
        <p:nvSpPr>
          <p:cNvPr id="104881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48815" name="Date Placeholder 4"/>
          <p:cNvSpPr>
            <a:spLocks noGrp="1"/>
          </p:cNvSpPr>
          <p:nvPr>
            <p:ph type="dt" sz="half" idx="10"/>
          </p:nvPr>
        </p:nvSpPr>
        <p:spPr/>
        <p:txBody>
          <a:bodyPr/>
          <a:lstStyle/>
          <a:p>
            <a:fld id="{A0DB408C-BF34-4C44-83C8-A92CCE57A098}" type="datetime1">
              <a:rPr lang="en-ZA" smtClean="0"/>
              <a:t>2020/08/27</a:t>
            </a:fld>
            <a:endParaRPr lang="en-ZA"/>
          </a:p>
        </p:txBody>
      </p:sp>
      <p:sp>
        <p:nvSpPr>
          <p:cNvPr id="1048816" name="Footer Placeholder 5"/>
          <p:cNvSpPr>
            <a:spLocks noGrp="1"/>
          </p:cNvSpPr>
          <p:nvPr>
            <p:ph type="ftr" sz="quarter" idx="11"/>
          </p:nvPr>
        </p:nvSpPr>
        <p:spPr/>
        <p:txBody>
          <a:bodyPr/>
          <a:lstStyle/>
          <a:p>
            <a:endParaRPr lang="en-ZA"/>
          </a:p>
        </p:txBody>
      </p:sp>
      <p:sp>
        <p:nvSpPr>
          <p:cNvPr id="1048817" name="Slide Number Placeholder 6"/>
          <p:cNvSpPr>
            <a:spLocks noGrp="1"/>
          </p:cNvSpPr>
          <p:nvPr>
            <p:ph type="sldNum" sz="quarter" idx="12"/>
          </p:nvPr>
        </p:nvSpPr>
        <p:spPr/>
        <p:txBody>
          <a:bodyPr/>
          <a:lstStyle/>
          <a:p>
            <a:fld id="{B10FA48A-E411-4905-B60A-0069100CF957}" type="slidenum">
              <a:rPr lang="en-ZA" smtClean="0"/>
              <a:t>‹#›</a:t>
            </a:fld>
            <a:endParaRPr lang="en-Z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1048796" name="Title 1"/>
          <p:cNvSpPr>
            <a:spLocks noGrp="1"/>
          </p:cNvSpPr>
          <p:nvPr>
            <p:ph type="title"/>
          </p:nvPr>
        </p:nvSpPr>
        <p:spPr/>
        <p:txBody>
          <a:bodyPr/>
          <a:lstStyle/>
          <a:p>
            <a:r>
              <a:rPr lang="en-US" smtClean="0"/>
              <a:t>Click to edit Master title style</a:t>
            </a:r>
            <a:endParaRPr lang="en-ZA"/>
          </a:p>
        </p:txBody>
      </p:sp>
      <p:sp>
        <p:nvSpPr>
          <p:cNvPr id="1048797"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1048798" name="Date Placeholder 3"/>
          <p:cNvSpPr>
            <a:spLocks noGrp="1"/>
          </p:cNvSpPr>
          <p:nvPr>
            <p:ph type="dt" sz="half" idx="10"/>
          </p:nvPr>
        </p:nvSpPr>
        <p:spPr/>
        <p:txBody>
          <a:bodyPr/>
          <a:lstStyle/>
          <a:p>
            <a:fld id="{5B4BF5A2-F5FC-477A-A276-52FADFE87DC5}" type="datetime1">
              <a:rPr lang="en-ZA" smtClean="0"/>
              <a:t>2020/08/27</a:t>
            </a:fld>
            <a:endParaRPr lang="en-ZA"/>
          </a:p>
        </p:txBody>
      </p:sp>
      <p:sp>
        <p:nvSpPr>
          <p:cNvPr id="1048799" name="Footer Placeholder 4"/>
          <p:cNvSpPr>
            <a:spLocks noGrp="1"/>
          </p:cNvSpPr>
          <p:nvPr>
            <p:ph type="ftr" sz="quarter" idx="11"/>
          </p:nvPr>
        </p:nvSpPr>
        <p:spPr/>
        <p:txBody>
          <a:bodyPr/>
          <a:lstStyle/>
          <a:p>
            <a:endParaRPr lang="en-ZA"/>
          </a:p>
        </p:txBody>
      </p:sp>
      <p:sp>
        <p:nvSpPr>
          <p:cNvPr id="1048800" name="Slide Number Placeholder 5"/>
          <p:cNvSpPr>
            <a:spLocks noGrp="1"/>
          </p:cNvSpPr>
          <p:nvPr>
            <p:ph type="sldNum" sz="quarter" idx="12"/>
          </p:nvPr>
        </p:nvSpPr>
        <p:spPr/>
        <p:txBody>
          <a:bodyPr/>
          <a:lstStyle/>
          <a:p>
            <a:fld id="{B10FA48A-E411-4905-B60A-0069100CF957}" type="slidenum">
              <a:rPr lang="en-ZA" smtClean="0"/>
              <a:t>‹#›</a:t>
            </a:fld>
            <a:endParaRPr lang="en-ZA"/>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048791"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ZA"/>
          </a:p>
        </p:txBody>
      </p:sp>
      <p:sp>
        <p:nvSpPr>
          <p:cNvPr id="1048792"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1048793" name="Date Placeholder 3"/>
          <p:cNvSpPr>
            <a:spLocks noGrp="1"/>
          </p:cNvSpPr>
          <p:nvPr>
            <p:ph type="dt" sz="half" idx="10"/>
          </p:nvPr>
        </p:nvSpPr>
        <p:spPr/>
        <p:txBody>
          <a:bodyPr/>
          <a:lstStyle/>
          <a:p>
            <a:fld id="{7FC7F555-DD47-409F-8968-37CFAC5CC57E}" type="datetime1">
              <a:rPr lang="en-ZA" smtClean="0"/>
              <a:t>2020/08/27</a:t>
            </a:fld>
            <a:endParaRPr lang="en-ZA"/>
          </a:p>
        </p:txBody>
      </p:sp>
      <p:sp>
        <p:nvSpPr>
          <p:cNvPr id="1048794" name="Footer Placeholder 4"/>
          <p:cNvSpPr>
            <a:spLocks noGrp="1"/>
          </p:cNvSpPr>
          <p:nvPr>
            <p:ph type="ftr" sz="quarter" idx="11"/>
          </p:nvPr>
        </p:nvSpPr>
        <p:spPr/>
        <p:txBody>
          <a:bodyPr/>
          <a:lstStyle/>
          <a:p>
            <a:endParaRPr lang="en-ZA"/>
          </a:p>
        </p:txBody>
      </p:sp>
      <p:sp>
        <p:nvSpPr>
          <p:cNvPr id="1048795" name="Slide Number Placeholder 5"/>
          <p:cNvSpPr>
            <a:spLocks noGrp="1"/>
          </p:cNvSpPr>
          <p:nvPr>
            <p:ph type="sldNum" sz="quarter" idx="12"/>
          </p:nvPr>
        </p:nvSpPr>
        <p:spPr/>
        <p:txBody>
          <a:bodyPr/>
          <a:lstStyle/>
          <a:p>
            <a:fld id="{B10FA48A-E411-4905-B60A-0069100CF957}" type="slidenum">
              <a:rPr lang="en-ZA" smtClean="0"/>
              <a:t>‹#›</a:t>
            </a:fld>
            <a:endParaRPr lang="en-ZA"/>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048850" name="Title 1"/>
          <p:cNvSpPr>
            <a:spLocks noGrp="1"/>
          </p:cNvSpPr>
          <p:nvPr>
            <p:ph type="ctrTitle"/>
          </p:nvPr>
        </p:nvSpPr>
        <p:spPr>
          <a:xfrm>
            <a:off x="685800" y="2130425"/>
            <a:ext cx="7772400" cy="1470025"/>
          </a:xfrm>
        </p:spPr>
        <p:txBody>
          <a:bodyPr/>
          <a:lstStyle/>
          <a:p>
            <a:r>
              <a:rPr lang="en-US" smtClean="0"/>
              <a:t>Click to edit Master title style</a:t>
            </a:r>
            <a:endParaRPr lang="en-ZA"/>
          </a:p>
        </p:txBody>
      </p:sp>
      <p:sp>
        <p:nvSpPr>
          <p:cNvPr id="1048851"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ZA"/>
          </a:p>
        </p:txBody>
      </p:sp>
      <p:sp>
        <p:nvSpPr>
          <p:cNvPr id="1048852" name="Date Placeholder 3"/>
          <p:cNvSpPr>
            <a:spLocks noGrp="1"/>
          </p:cNvSpPr>
          <p:nvPr>
            <p:ph type="dt" sz="half" idx="10"/>
          </p:nvPr>
        </p:nvSpPr>
        <p:spPr/>
        <p:txBody>
          <a:bodyPr/>
          <a:lstStyle/>
          <a:p>
            <a:fld id="{47735012-5B30-4A39-811A-8FF3A591E5C5}" type="datetime1">
              <a:rPr lang="en-ZA" smtClean="0"/>
              <a:t>2020/08/27</a:t>
            </a:fld>
            <a:endParaRPr lang="en-ZA"/>
          </a:p>
        </p:txBody>
      </p:sp>
      <p:sp>
        <p:nvSpPr>
          <p:cNvPr id="1048853" name="Footer Placeholder 4"/>
          <p:cNvSpPr>
            <a:spLocks noGrp="1"/>
          </p:cNvSpPr>
          <p:nvPr>
            <p:ph type="ftr" sz="quarter" idx="11"/>
          </p:nvPr>
        </p:nvSpPr>
        <p:spPr/>
        <p:txBody>
          <a:bodyPr/>
          <a:lstStyle/>
          <a:p>
            <a:endParaRPr lang="en-ZA"/>
          </a:p>
        </p:txBody>
      </p:sp>
      <p:sp>
        <p:nvSpPr>
          <p:cNvPr id="1048854" name="Slide Number Placeholder 5"/>
          <p:cNvSpPr>
            <a:spLocks noGrp="1"/>
          </p:cNvSpPr>
          <p:nvPr>
            <p:ph type="sldNum" sz="quarter" idx="12"/>
          </p:nvPr>
        </p:nvSpPr>
        <p:spPr/>
        <p:txBody>
          <a:bodyPr/>
          <a:lstStyle/>
          <a:p>
            <a:fld id="{A4D7ED4B-523A-48CE-A2FF-10DFF84E3E44}" type="slidenum">
              <a:rPr lang="en-ZA" smtClean="0"/>
              <a:t>‹#›</a:t>
            </a:fld>
            <a:endParaRPr lang="en-ZA"/>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048882" name="Title 1"/>
          <p:cNvSpPr>
            <a:spLocks noGrp="1"/>
          </p:cNvSpPr>
          <p:nvPr>
            <p:ph type="title"/>
          </p:nvPr>
        </p:nvSpPr>
        <p:spPr/>
        <p:txBody>
          <a:bodyPr/>
          <a:lstStyle/>
          <a:p>
            <a:r>
              <a:rPr lang="en-US" smtClean="0"/>
              <a:t>Click to edit Master title style</a:t>
            </a:r>
            <a:endParaRPr lang="en-ZA"/>
          </a:p>
        </p:txBody>
      </p:sp>
      <p:sp>
        <p:nvSpPr>
          <p:cNvPr id="104888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1048884" name="Date Placeholder 3"/>
          <p:cNvSpPr>
            <a:spLocks noGrp="1"/>
          </p:cNvSpPr>
          <p:nvPr>
            <p:ph type="dt" sz="half" idx="10"/>
          </p:nvPr>
        </p:nvSpPr>
        <p:spPr/>
        <p:txBody>
          <a:bodyPr/>
          <a:lstStyle/>
          <a:p>
            <a:fld id="{52DDA65D-242E-43A7-A032-5EFCD280BEFF}" type="datetime1">
              <a:rPr lang="en-ZA" smtClean="0"/>
              <a:t>2020/08/27</a:t>
            </a:fld>
            <a:endParaRPr lang="en-ZA"/>
          </a:p>
        </p:txBody>
      </p:sp>
      <p:sp>
        <p:nvSpPr>
          <p:cNvPr id="1048885" name="Footer Placeholder 4"/>
          <p:cNvSpPr>
            <a:spLocks noGrp="1"/>
          </p:cNvSpPr>
          <p:nvPr>
            <p:ph type="ftr" sz="quarter" idx="11"/>
          </p:nvPr>
        </p:nvSpPr>
        <p:spPr/>
        <p:txBody>
          <a:bodyPr/>
          <a:lstStyle/>
          <a:p>
            <a:endParaRPr lang="en-ZA"/>
          </a:p>
        </p:txBody>
      </p:sp>
      <p:sp>
        <p:nvSpPr>
          <p:cNvPr id="1048886" name="Slide Number Placeholder 5"/>
          <p:cNvSpPr>
            <a:spLocks noGrp="1"/>
          </p:cNvSpPr>
          <p:nvPr>
            <p:ph type="sldNum" sz="quarter" idx="12"/>
          </p:nvPr>
        </p:nvSpPr>
        <p:spPr/>
        <p:txBody>
          <a:bodyPr/>
          <a:lstStyle/>
          <a:p>
            <a:fld id="{A4D7ED4B-523A-48CE-A2FF-10DFF84E3E44}" type="slidenum">
              <a:rPr lang="en-ZA" smtClean="0"/>
              <a:t>‹#›</a:t>
            </a:fld>
            <a:endParaRPr lang="en-ZA"/>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48877"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ZA"/>
          </a:p>
        </p:txBody>
      </p:sp>
      <p:sp>
        <p:nvSpPr>
          <p:cNvPr id="1048878"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048879" name="Date Placeholder 3"/>
          <p:cNvSpPr>
            <a:spLocks noGrp="1"/>
          </p:cNvSpPr>
          <p:nvPr>
            <p:ph type="dt" sz="half" idx="10"/>
          </p:nvPr>
        </p:nvSpPr>
        <p:spPr/>
        <p:txBody>
          <a:bodyPr/>
          <a:lstStyle/>
          <a:p>
            <a:fld id="{BF0A91EB-0A83-43A3-B79D-A36CF7A9D1E7}" type="datetime1">
              <a:rPr lang="en-ZA" smtClean="0"/>
              <a:t>2020/08/27</a:t>
            </a:fld>
            <a:endParaRPr lang="en-ZA"/>
          </a:p>
        </p:txBody>
      </p:sp>
      <p:sp>
        <p:nvSpPr>
          <p:cNvPr id="1048880" name="Footer Placeholder 4"/>
          <p:cNvSpPr>
            <a:spLocks noGrp="1"/>
          </p:cNvSpPr>
          <p:nvPr>
            <p:ph type="ftr" sz="quarter" idx="11"/>
          </p:nvPr>
        </p:nvSpPr>
        <p:spPr/>
        <p:txBody>
          <a:bodyPr/>
          <a:lstStyle/>
          <a:p>
            <a:endParaRPr lang="en-ZA"/>
          </a:p>
        </p:txBody>
      </p:sp>
      <p:sp>
        <p:nvSpPr>
          <p:cNvPr id="1048881" name="Slide Number Placeholder 5"/>
          <p:cNvSpPr>
            <a:spLocks noGrp="1"/>
          </p:cNvSpPr>
          <p:nvPr>
            <p:ph type="sldNum" sz="quarter" idx="12"/>
          </p:nvPr>
        </p:nvSpPr>
        <p:spPr/>
        <p:txBody>
          <a:bodyPr/>
          <a:lstStyle/>
          <a:p>
            <a:fld id="{A4D7ED4B-523A-48CE-A2FF-10DFF84E3E44}" type="slidenum">
              <a:rPr lang="en-ZA" smtClean="0"/>
              <a:t>‹#›</a:t>
            </a:fld>
            <a:endParaRPr lang="en-ZA"/>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048898" name="Title 1"/>
          <p:cNvSpPr>
            <a:spLocks noGrp="1"/>
          </p:cNvSpPr>
          <p:nvPr>
            <p:ph type="title"/>
          </p:nvPr>
        </p:nvSpPr>
        <p:spPr/>
        <p:txBody>
          <a:bodyPr/>
          <a:lstStyle/>
          <a:p>
            <a:r>
              <a:rPr lang="en-US" smtClean="0"/>
              <a:t>Click to edit Master title style</a:t>
            </a:r>
            <a:endParaRPr lang="en-ZA"/>
          </a:p>
        </p:txBody>
      </p:sp>
      <p:sp>
        <p:nvSpPr>
          <p:cNvPr id="1048899"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1048900"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1048901" name="Date Placeholder 4"/>
          <p:cNvSpPr>
            <a:spLocks noGrp="1"/>
          </p:cNvSpPr>
          <p:nvPr>
            <p:ph type="dt" sz="half" idx="10"/>
          </p:nvPr>
        </p:nvSpPr>
        <p:spPr/>
        <p:txBody>
          <a:bodyPr/>
          <a:lstStyle/>
          <a:p>
            <a:fld id="{FED2CACE-92FC-4FD0-B493-0E3E52A42BC2}" type="datetime1">
              <a:rPr lang="en-ZA" smtClean="0"/>
              <a:t>2020/08/27</a:t>
            </a:fld>
            <a:endParaRPr lang="en-ZA"/>
          </a:p>
        </p:txBody>
      </p:sp>
      <p:sp>
        <p:nvSpPr>
          <p:cNvPr id="1048902" name="Footer Placeholder 5"/>
          <p:cNvSpPr>
            <a:spLocks noGrp="1"/>
          </p:cNvSpPr>
          <p:nvPr>
            <p:ph type="ftr" sz="quarter" idx="11"/>
          </p:nvPr>
        </p:nvSpPr>
        <p:spPr/>
        <p:txBody>
          <a:bodyPr/>
          <a:lstStyle/>
          <a:p>
            <a:endParaRPr lang="en-ZA"/>
          </a:p>
        </p:txBody>
      </p:sp>
      <p:sp>
        <p:nvSpPr>
          <p:cNvPr id="1048903" name="Slide Number Placeholder 6"/>
          <p:cNvSpPr>
            <a:spLocks noGrp="1"/>
          </p:cNvSpPr>
          <p:nvPr>
            <p:ph type="sldNum" sz="quarter" idx="12"/>
          </p:nvPr>
        </p:nvSpPr>
        <p:spPr/>
        <p:txBody>
          <a:bodyPr/>
          <a:lstStyle/>
          <a:p>
            <a:fld id="{A4D7ED4B-523A-48CE-A2FF-10DFF84E3E44}" type="slidenum">
              <a:rPr lang="en-ZA" smtClean="0"/>
              <a:t>‹#›</a:t>
            </a:fld>
            <a:endParaRPr lang="en-ZA"/>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48890" name="Title 1"/>
          <p:cNvSpPr>
            <a:spLocks noGrp="1"/>
          </p:cNvSpPr>
          <p:nvPr>
            <p:ph type="title"/>
          </p:nvPr>
        </p:nvSpPr>
        <p:spPr/>
        <p:txBody>
          <a:bodyPr/>
          <a:lstStyle/>
          <a:p>
            <a:r>
              <a:rPr lang="en-US" smtClean="0"/>
              <a:t>Click to edit Master title style</a:t>
            </a:r>
            <a:endParaRPr lang="en-ZA"/>
          </a:p>
        </p:txBody>
      </p:sp>
      <p:sp>
        <p:nvSpPr>
          <p:cNvPr id="1048891"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48892"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1048893"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48894"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1048895" name="Date Placeholder 6"/>
          <p:cNvSpPr>
            <a:spLocks noGrp="1"/>
          </p:cNvSpPr>
          <p:nvPr>
            <p:ph type="dt" sz="half" idx="10"/>
          </p:nvPr>
        </p:nvSpPr>
        <p:spPr/>
        <p:txBody>
          <a:bodyPr/>
          <a:lstStyle/>
          <a:p>
            <a:fld id="{C96E9E53-B261-481A-ACF0-57F96EDE2FB8}" type="datetime1">
              <a:rPr lang="en-ZA" smtClean="0"/>
              <a:t>2020/08/27</a:t>
            </a:fld>
            <a:endParaRPr lang="en-ZA"/>
          </a:p>
        </p:txBody>
      </p:sp>
      <p:sp>
        <p:nvSpPr>
          <p:cNvPr id="1048896" name="Footer Placeholder 7"/>
          <p:cNvSpPr>
            <a:spLocks noGrp="1"/>
          </p:cNvSpPr>
          <p:nvPr>
            <p:ph type="ftr" sz="quarter" idx="11"/>
          </p:nvPr>
        </p:nvSpPr>
        <p:spPr/>
        <p:txBody>
          <a:bodyPr/>
          <a:lstStyle/>
          <a:p>
            <a:endParaRPr lang="en-ZA"/>
          </a:p>
        </p:txBody>
      </p:sp>
      <p:sp>
        <p:nvSpPr>
          <p:cNvPr id="1048897" name="Slide Number Placeholder 8"/>
          <p:cNvSpPr>
            <a:spLocks noGrp="1"/>
          </p:cNvSpPr>
          <p:nvPr>
            <p:ph type="sldNum" sz="quarter" idx="12"/>
          </p:nvPr>
        </p:nvSpPr>
        <p:spPr/>
        <p:txBody>
          <a:bodyPr/>
          <a:lstStyle/>
          <a:p>
            <a:fld id="{A4D7ED4B-523A-48CE-A2FF-10DFF84E3E44}" type="slidenum">
              <a:rPr lang="en-ZA" smtClean="0"/>
              <a:t>‹#›</a:t>
            </a:fld>
            <a:endParaRPr lang="en-ZA"/>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048846" name="Title 1"/>
          <p:cNvSpPr>
            <a:spLocks noGrp="1"/>
          </p:cNvSpPr>
          <p:nvPr>
            <p:ph type="title"/>
          </p:nvPr>
        </p:nvSpPr>
        <p:spPr/>
        <p:txBody>
          <a:bodyPr/>
          <a:lstStyle/>
          <a:p>
            <a:r>
              <a:rPr lang="en-US" smtClean="0"/>
              <a:t>Click to edit Master title style</a:t>
            </a:r>
            <a:endParaRPr lang="en-ZA"/>
          </a:p>
        </p:txBody>
      </p:sp>
      <p:sp>
        <p:nvSpPr>
          <p:cNvPr id="1048847" name="Date Placeholder 2"/>
          <p:cNvSpPr>
            <a:spLocks noGrp="1"/>
          </p:cNvSpPr>
          <p:nvPr>
            <p:ph type="dt" sz="half" idx="10"/>
          </p:nvPr>
        </p:nvSpPr>
        <p:spPr/>
        <p:txBody>
          <a:bodyPr/>
          <a:lstStyle/>
          <a:p>
            <a:fld id="{62BA0799-102C-44F2-9750-D723343B80CA}" type="datetime1">
              <a:rPr lang="en-ZA" smtClean="0"/>
              <a:t>2020/08/27</a:t>
            </a:fld>
            <a:endParaRPr lang="en-ZA"/>
          </a:p>
        </p:txBody>
      </p:sp>
      <p:sp>
        <p:nvSpPr>
          <p:cNvPr id="1048848" name="Footer Placeholder 3"/>
          <p:cNvSpPr>
            <a:spLocks noGrp="1"/>
          </p:cNvSpPr>
          <p:nvPr>
            <p:ph type="ftr" sz="quarter" idx="11"/>
          </p:nvPr>
        </p:nvSpPr>
        <p:spPr/>
        <p:txBody>
          <a:bodyPr/>
          <a:lstStyle/>
          <a:p>
            <a:endParaRPr lang="en-ZA"/>
          </a:p>
        </p:txBody>
      </p:sp>
      <p:sp>
        <p:nvSpPr>
          <p:cNvPr id="1048849" name="Slide Number Placeholder 4"/>
          <p:cNvSpPr>
            <a:spLocks noGrp="1"/>
          </p:cNvSpPr>
          <p:nvPr>
            <p:ph type="sldNum" sz="quarter" idx="12"/>
          </p:nvPr>
        </p:nvSpPr>
        <p:spPr/>
        <p:txBody>
          <a:bodyPr/>
          <a:lstStyle/>
          <a:p>
            <a:fld id="{A4D7ED4B-523A-48CE-A2FF-10DFF84E3E44}" type="slidenum">
              <a:rPr lang="en-ZA" smtClean="0"/>
              <a:t>‹#›</a:t>
            </a:fld>
            <a:endParaRPr lang="en-ZA"/>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1048887" name="Date Placeholder 1"/>
          <p:cNvSpPr>
            <a:spLocks noGrp="1"/>
          </p:cNvSpPr>
          <p:nvPr>
            <p:ph type="dt" sz="half" idx="10"/>
          </p:nvPr>
        </p:nvSpPr>
        <p:spPr/>
        <p:txBody>
          <a:bodyPr/>
          <a:lstStyle/>
          <a:p>
            <a:fld id="{2260FA82-6C6C-4B19-8809-A091A28B85A3}" type="datetime1">
              <a:rPr lang="en-ZA" smtClean="0"/>
              <a:t>2020/08/27</a:t>
            </a:fld>
            <a:endParaRPr lang="en-ZA"/>
          </a:p>
        </p:txBody>
      </p:sp>
      <p:sp>
        <p:nvSpPr>
          <p:cNvPr id="1048888" name="Footer Placeholder 2"/>
          <p:cNvSpPr>
            <a:spLocks noGrp="1"/>
          </p:cNvSpPr>
          <p:nvPr>
            <p:ph type="ftr" sz="quarter" idx="11"/>
          </p:nvPr>
        </p:nvSpPr>
        <p:spPr/>
        <p:txBody>
          <a:bodyPr/>
          <a:lstStyle/>
          <a:p>
            <a:endParaRPr lang="en-ZA"/>
          </a:p>
        </p:txBody>
      </p:sp>
      <p:sp>
        <p:nvSpPr>
          <p:cNvPr id="1048889" name="Slide Number Placeholder 3"/>
          <p:cNvSpPr>
            <a:spLocks noGrp="1"/>
          </p:cNvSpPr>
          <p:nvPr>
            <p:ph type="sldNum" sz="quarter" idx="12"/>
          </p:nvPr>
        </p:nvSpPr>
        <p:spPr/>
        <p:txBody>
          <a:bodyPr/>
          <a:lstStyle/>
          <a:p>
            <a:fld id="{A4D7ED4B-523A-48CE-A2FF-10DFF84E3E44}" type="slidenum">
              <a:rPr lang="en-ZA" smtClean="0"/>
              <a:t>‹#›</a:t>
            </a:fld>
            <a:endParaRPr lang="en-Z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048801" name="Title 1"/>
          <p:cNvSpPr>
            <a:spLocks noGrp="1"/>
          </p:cNvSpPr>
          <p:nvPr>
            <p:ph type="ctrTitle"/>
          </p:nvPr>
        </p:nvSpPr>
        <p:spPr>
          <a:xfrm>
            <a:off x="685800" y="2130425"/>
            <a:ext cx="7772400" cy="1470025"/>
          </a:xfrm>
        </p:spPr>
        <p:txBody>
          <a:bodyPr/>
          <a:lstStyle/>
          <a:p>
            <a:r>
              <a:rPr lang="en-US" smtClean="0"/>
              <a:t>Click to edit Master title style</a:t>
            </a:r>
            <a:endParaRPr lang="en-ZA"/>
          </a:p>
        </p:txBody>
      </p:sp>
      <p:sp>
        <p:nvSpPr>
          <p:cNvPr id="1048802"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ZA"/>
          </a:p>
        </p:txBody>
      </p:sp>
      <p:sp>
        <p:nvSpPr>
          <p:cNvPr id="1048803" name="Date Placeholder 3"/>
          <p:cNvSpPr>
            <a:spLocks noGrp="1"/>
          </p:cNvSpPr>
          <p:nvPr>
            <p:ph type="dt" sz="half" idx="10"/>
          </p:nvPr>
        </p:nvSpPr>
        <p:spPr/>
        <p:txBody>
          <a:bodyPr/>
          <a:lstStyle/>
          <a:p>
            <a:fld id="{A087E06A-7E89-4EBE-9ABF-A935C7FDC42B}" type="datetime1">
              <a:rPr lang="en-ZA" smtClean="0"/>
              <a:t>2020/08/27</a:t>
            </a:fld>
            <a:endParaRPr lang="en-ZA"/>
          </a:p>
        </p:txBody>
      </p:sp>
      <p:sp>
        <p:nvSpPr>
          <p:cNvPr id="1048804" name="Footer Placeholder 4"/>
          <p:cNvSpPr>
            <a:spLocks noGrp="1"/>
          </p:cNvSpPr>
          <p:nvPr>
            <p:ph type="ftr" sz="quarter" idx="11"/>
          </p:nvPr>
        </p:nvSpPr>
        <p:spPr/>
        <p:txBody>
          <a:bodyPr/>
          <a:lstStyle/>
          <a:p>
            <a:endParaRPr lang="en-ZA"/>
          </a:p>
        </p:txBody>
      </p:sp>
      <p:sp>
        <p:nvSpPr>
          <p:cNvPr id="1048805" name="Slide Number Placeholder 5"/>
          <p:cNvSpPr>
            <a:spLocks noGrp="1"/>
          </p:cNvSpPr>
          <p:nvPr>
            <p:ph type="sldNum" sz="quarter" idx="12"/>
          </p:nvPr>
        </p:nvSpPr>
        <p:spPr/>
        <p:txBody>
          <a:bodyPr/>
          <a:lstStyle/>
          <a:p>
            <a:fld id="{B10FA48A-E411-4905-B60A-0069100CF957}" type="slidenum">
              <a:rPr lang="en-ZA" smtClean="0"/>
              <a:t>‹#›</a:t>
            </a:fld>
            <a:endParaRPr lang="en-ZA"/>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048860"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ZA"/>
          </a:p>
        </p:txBody>
      </p:sp>
      <p:sp>
        <p:nvSpPr>
          <p:cNvPr id="1048861"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1048862"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48863" name="Date Placeholder 4"/>
          <p:cNvSpPr>
            <a:spLocks noGrp="1"/>
          </p:cNvSpPr>
          <p:nvPr>
            <p:ph type="dt" sz="half" idx="10"/>
          </p:nvPr>
        </p:nvSpPr>
        <p:spPr/>
        <p:txBody>
          <a:bodyPr/>
          <a:lstStyle/>
          <a:p>
            <a:fld id="{9D7B439E-F690-460C-A26F-4A2F176C1782}" type="datetime1">
              <a:rPr lang="en-ZA" smtClean="0"/>
              <a:t>2020/08/27</a:t>
            </a:fld>
            <a:endParaRPr lang="en-ZA"/>
          </a:p>
        </p:txBody>
      </p:sp>
      <p:sp>
        <p:nvSpPr>
          <p:cNvPr id="1048864" name="Footer Placeholder 5"/>
          <p:cNvSpPr>
            <a:spLocks noGrp="1"/>
          </p:cNvSpPr>
          <p:nvPr>
            <p:ph type="ftr" sz="quarter" idx="11"/>
          </p:nvPr>
        </p:nvSpPr>
        <p:spPr/>
        <p:txBody>
          <a:bodyPr/>
          <a:lstStyle/>
          <a:p>
            <a:endParaRPr lang="en-ZA"/>
          </a:p>
        </p:txBody>
      </p:sp>
      <p:sp>
        <p:nvSpPr>
          <p:cNvPr id="1048865" name="Slide Number Placeholder 6"/>
          <p:cNvSpPr>
            <a:spLocks noGrp="1"/>
          </p:cNvSpPr>
          <p:nvPr>
            <p:ph type="sldNum" sz="quarter" idx="12"/>
          </p:nvPr>
        </p:nvSpPr>
        <p:spPr/>
        <p:txBody>
          <a:bodyPr/>
          <a:lstStyle/>
          <a:p>
            <a:fld id="{A4D7ED4B-523A-48CE-A2FF-10DFF84E3E44}" type="slidenum">
              <a:rPr lang="en-ZA" smtClean="0"/>
              <a:t>‹#›</a:t>
            </a:fld>
            <a:endParaRPr lang="en-ZA"/>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048866"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ZA"/>
          </a:p>
        </p:txBody>
      </p:sp>
      <p:sp>
        <p:nvSpPr>
          <p:cNvPr id="1048867"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ZA"/>
          </a:p>
        </p:txBody>
      </p:sp>
      <p:sp>
        <p:nvSpPr>
          <p:cNvPr id="1048868"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48869" name="Date Placeholder 4"/>
          <p:cNvSpPr>
            <a:spLocks noGrp="1"/>
          </p:cNvSpPr>
          <p:nvPr>
            <p:ph type="dt" sz="half" idx="10"/>
          </p:nvPr>
        </p:nvSpPr>
        <p:spPr/>
        <p:txBody>
          <a:bodyPr/>
          <a:lstStyle/>
          <a:p>
            <a:fld id="{E68B9268-7914-4BA8-925E-9070A8E76D37}" type="datetime1">
              <a:rPr lang="en-ZA" smtClean="0"/>
              <a:t>2020/08/27</a:t>
            </a:fld>
            <a:endParaRPr lang="en-ZA"/>
          </a:p>
        </p:txBody>
      </p:sp>
      <p:sp>
        <p:nvSpPr>
          <p:cNvPr id="1048870" name="Footer Placeholder 5"/>
          <p:cNvSpPr>
            <a:spLocks noGrp="1"/>
          </p:cNvSpPr>
          <p:nvPr>
            <p:ph type="ftr" sz="quarter" idx="11"/>
          </p:nvPr>
        </p:nvSpPr>
        <p:spPr/>
        <p:txBody>
          <a:bodyPr/>
          <a:lstStyle/>
          <a:p>
            <a:endParaRPr lang="en-ZA"/>
          </a:p>
        </p:txBody>
      </p:sp>
      <p:sp>
        <p:nvSpPr>
          <p:cNvPr id="1048871" name="Slide Number Placeholder 6"/>
          <p:cNvSpPr>
            <a:spLocks noGrp="1"/>
          </p:cNvSpPr>
          <p:nvPr>
            <p:ph type="sldNum" sz="quarter" idx="12"/>
          </p:nvPr>
        </p:nvSpPr>
        <p:spPr/>
        <p:txBody>
          <a:bodyPr/>
          <a:lstStyle/>
          <a:p>
            <a:fld id="{A4D7ED4B-523A-48CE-A2FF-10DFF84E3E44}" type="slidenum">
              <a:rPr lang="en-ZA" smtClean="0"/>
              <a:t>‹#›</a:t>
            </a:fld>
            <a:endParaRPr lang="en-ZA"/>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1048872" name="Title 1"/>
          <p:cNvSpPr>
            <a:spLocks noGrp="1"/>
          </p:cNvSpPr>
          <p:nvPr>
            <p:ph type="title"/>
          </p:nvPr>
        </p:nvSpPr>
        <p:spPr/>
        <p:txBody>
          <a:bodyPr/>
          <a:lstStyle/>
          <a:p>
            <a:r>
              <a:rPr lang="en-US" smtClean="0"/>
              <a:t>Click to edit Master title style</a:t>
            </a:r>
            <a:endParaRPr lang="en-ZA"/>
          </a:p>
        </p:txBody>
      </p:sp>
      <p:sp>
        <p:nvSpPr>
          <p:cNvPr id="104887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1048874" name="Date Placeholder 3"/>
          <p:cNvSpPr>
            <a:spLocks noGrp="1"/>
          </p:cNvSpPr>
          <p:nvPr>
            <p:ph type="dt" sz="half" idx="10"/>
          </p:nvPr>
        </p:nvSpPr>
        <p:spPr/>
        <p:txBody>
          <a:bodyPr/>
          <a:lstStyle/>
          <a:p>
            <a:fld id="{59451684-BA08-4C59-8744-39F61F23FBAE}" type="datetime1">
              <a:rPr lang="en-ZA" smtClean="0"/>
              <a:t>2020/08/27</a:t>
            </a:fld>
            <a:endParaRPr lang="en-ZA"/>
          </a:p>
        </p:txBody>
      </p:sp>
      <p:sp>
        <p:nvSpPr>
          <p:cNvPr id="1048875" name="Footer Placeholder 4"/>
          <p:cNvSpPr>
            <a:spLocks noGrp="1"/>
          </p:cNvSpPr>
          <p:nvPr>
            <p:ph type="ftr" sz="quarter" idx="11"/>
          </p:nvPr>
        </p:nvSpPr>
        <p:spPr/>
        <p:txBody>
          <a:bodyPr/>
          <a:lstStyle/>
          <a:p>
            <a:endParaRPr lang="en-ZA"/>
          </a:p>
        </p:txBody>
      </p:sp>
      <p:sp>
        <p:nvSpPr>
          <p:cNvPr id="1048876" name="Slide Number Placeholder 5"/>
          <p:cNvSpPr>
            <a:spLocks noGrp="1"/>
          </p:cNvSpPr>
          <p:nvPr>
            <p:ph type="sldNum" sz="quarter" idx="12"/>
          </p:nvPr>
        </p:nvSpPr>
        <p:spPr/>
        <p:txBody>
          <a:bodyPr/>
          <a:lstStyle/>
          <a:p>
            <a:fld id="{A4D7ED4B-523A-48CE-A2FF-10DFF84E3E44}" type="slidenum">
              <a:rPr lang="en-ZA" smtClean="0"/>
              <a:t>‹#›</a:t>
            </a:fld>
            <a:endParaRPr lang="en-ZA"/>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048855"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ZA"/>
          </a:p>
        </p:txBody>
      </p:sp>
      <p:sp>
        <p:nvSpPr>
          <p:cNvPr id="1048856"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1048857" name="Date Placeholder 3"/>
          <p:cNvSpPr>
            <a:spLocks noGrp="1"/>
          </p:cNvSpPr>
          <p:nvPr>
            <p:ph type="dt" sz="half" idx="10"/>
          </p:nvPr>
        </p:nvSpPr>
        <p:spPr/>
        <p:txBody>
          <a:bodyPr/>
          <a:lstStyle/>
          <a:p>
            <a:fld id="{EA637DFC-5023-4E8E-87CF-45CDCD402B97}" type="datetime1">
              <a:rPr lang="en-ZA" smtClean="0"/>
              <a:t>2020/08/27</a:t>
            </a:fld>
            <a:endParaRPr lang="en-ZA"/>
          </a:p>
        </p:txBody>
      </p:sp>
      <p:sp>
        <p:nvSpPr>
          <p:cNvPr id="1048858" name="Footer Placeholder 4"/>
          <p:cNvSpPr>
            <a:spLocks noGrp="1"/>
          </p:cNvSpPr>
          <p:nvPr>
            <p:ph type="ftr" sz="quarter" idx="11"/>
          </p:nvPr>
        </p:nvSpPr>
        <p:spPr/>
        <p:txBody>
          <a:bodyPr/>
          <a:lstStyle/>
          <a:p>
            <a:endParaRPr lang="en-ZA"/>
          </a:p>
        </p:txBody>
      </p:sp>
      <p:sp>
        <p:nvSpPr>
          <p:cNvPr id="1048859" name="Slide Number Placeholder 5"/>
          <p:cNvSpPr>
            <a:spLocks noGrp="1"/>
          </p:cNvSpPr>
          <p:nvPr>
            <p:ph type="sldNum" sz="quarter" idx="12"/>
          </p:nvPr>
        </p:nvSpPr>
        <p:spPr/>
        <p:txBody>
          <a:bodyPr/>
          <a:lstStyle/>
          <a:p>
            <a:fld id="{A4D7ED4B-523A-48CE-A2FF-10DFF84E3E44}" type="slidenum">
              <a:rPr lang="en-ZA" smtClean="0"/>
              <a:t>‹#›</a:t>
            </a:fld>
            <a:endParaRPr lang="en-Z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048818" name="Title 1"/>
          <p:cNvSpPr>
            <a:spLocks noGrp="1"/>
          </p:cNvSpPr>
          <p:nvPr>
            <p:ph type="title"/>
          </p:nvPr>
        </p:nvSpPr>
        <p:spPr/>
        <p:txBody>
          <a:bodyPr/>
          <a:lstStyle/>
          <a:p>
            <a:r>
              <a:rPr lang="en-US" smtClean="0"/>
              <a:t>Click to edit Master title style</a:t>
            </a:r>
            <a:endParaRPr lang="en-ZA"/>
          </a:p>
        </p:txBody>
      </p:sp>
      <p:sp>
        <p:nvSpPr>
          <p:cNvPr id="1048819"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1048820" name="Date Placeholder 3"/>
          <p:cNvSpPr>
            <a:spLocks noGrp="1"/>
          </p:cNvSpPr>
          <p:nvPr>
            <p:ph type="dt" sz="half" idx="10"/>
          </p:nvPr>
        </p:nvSpPr>
        <p:spPr/>
        <p:txBody>
          <a:bodyPr/>
          <a:lstStyle/>
          <a:p>
            <a:fld id="{93BA095B-8C08-4356-A915-4783DCF80205}" type="datetime1">
              <a:rPr lang="en-ZA" smtClean="0"/>
              <a:t>2020/08/27</a:t>
            </a:fld>
            <a:endParaRPr lang="en-ZA"/>
          </a:p>
        </p:txBody>
      </p:sp>
      <p:sp>
        <p:nvSpPr>
          <p:cNvPr id="1048821" name="Footer Placeholder 4"/>
          <p:cNvSpPr>
            <a:spLocks noGrp="1"/>
          </p:cNvSpPr>
          <p:nvPr>
            <p:ph type="ftr" sz="quarter" idx="11"/>
          </p:nvPr>
        </p:nvSpPr>
        <p:spPr/>
        <p:txBody>
          <a:bodyPr/>
          <a:lstStyle/>
          <a:p>
            <a:endParaRPr lang="en-ZA"/>
          </a:p>
        </p:txBody>
      </p:sp>
      <p:sp>
        <p:nvSpPr>
          <p:cNvPr id="1048822" name="Slide Number Placeholder 5"/>
          <p:cNvSpPr>
            <a:spLocks noGrp="1"/>
          </p:cNvSpPr>
          <p:nvPr>
            <p:ph type="sldNum" sz="quarter" idx="12"/>
          </p:nvPr>
        </p:nvSpPr>
        <p:spPr/>
        <p:txBody>
          <a:bodyPr/>
          <a:lstStyle/>
          <a:p>
            <a:fld id="{B10FA48A-E411-4905-B60A-0069100CF957}" type="slidenum">
              <a:rPr lang="en-ZA" smtClean="0"/>
              <a:t>‹#›</a:t>
            </a:fld>
            <a:endParaRPr lang="en-Z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48823"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ZA"/>
          </a:p>
        </p:txBody>
      </p:sp>
      <p:sp>
        <p:nvSpPr>
          <p:cNvPr id="1048824"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048825" name="Date Placeholder 3"/>
          <p:cNvSpPr>
            <a:spLocks noGrp="1"/>
          </p:cNvSpPr>
          <p:nvPr>
            <p:ph type="dt" sz="half" idx="10"/>
          </p:nvPr>
        </p:nvSpPr>
        <p:spPr/>
        <p:txBody>
          <a:bodyPr/>
          <a:lstStyle/>
          <a:p>
            <a:fld id="{72A19E3B-260D-454A-839B-9E6320375AC2}" type="datetime1">
              <a:rPr lang="en-ZA" smtClean="0"/>
              <a:t>2020/08/27</a:t>
            </a:fld>
            <a:endParaRPr lang="en-ZA"/>
          </a:p>
        </p:txBody>
      </p:sp>
      <p:sp>
        <p:nvSpPr>
          <p:cNvPr id="1048826" name="Footer Placeholder 4"/>
          <p:cNvSpPr>
            <a:spLocks noGrp="1"/>
          </p:cNvSpPr>
          <p:nvPr>
            <p:ph type="ftr" sz="quarter" idx="11"/>
          </p:nvPr>
        </p:nvSpPr>
        <p:spPr/>
        <p:txBody>
          <a:bodyPr/>
          <a:lstStyle/>
          <a:p>
            <a:endParaRPr lang="en-ZA"/>
          </a:p>
        </p:txBody>
      </p:sp>
      <p:sp>
        <p:nvSpPr>
          <p:cNvPr id="1048827" name="Slide Number Placeholder 5"/>
          <p:cNvSpPr>
            <a:spLocks noGrp="1"/>
          </p:cNvSpPr>
          <p:nvPr>
            <p:ph type="sldNum" sz="quarter" idx="12"/>
          </p:nvPr>
        </p:nvSpPr>
        <p:spPr/>
        <p:txBody>
          <a:bodyPr/>
          <a:lstStyle/>
          <a:p>
            <a:fld id="{B10FA48A-E411-4905-B60A-0069100CF957}" type="slidenum">
              <a:rPr lang="en-ZA" smtClean="0"/>
              <a:t>‹#›</a:t>
            </a:fld>
            <a:endParaRPr lang="en-Z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048828" name="Title 1"/>
          <p:cNvSpPr>
            <a:spLocks noGrp="1"/>
          </p:cNvSpPr>
          <p:nvPr>
            <p:ph type="title"/>
          </p:nvPr>
        </p:nvSpPr>
        <p:spPr/>
        <p:txBody>
          <a:bodyPr/>
          <a:lstStyle/>
          <a:p>
            <a:r>
              <a:rPr lang="en-US" smtClean="0"/>
              <a:t>Click to edit Master title style</a:t>
            </a:r>
            <a:endParaRPr lang="en-ZA"/>
          </a:p>
        </p:txBody>
      </p:sp>
      <p:sp>
        <p:nvSpPr>
          <p:cNvPr id="1048829"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1048830"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1048831" name="Date Placeholder 4"/>
          <p:cNvSpPr>
            <a:spLocks noGrp="1"/>
          </p:cNvSpPr>
          <p:nvPr>
            <p:ph type="dt" sz="half" idx="10"/>
          </p:nvPr>
        </p:nvSpPr>
        <p:spPr/>
        <p:txBody>
          <a:bodyPr/>
          <a:lstStyle/>
          <a:p>
            <a:fld id="{DEFF6DA4-8477-4D91-B88A-2E1B2DA46774}" type="datetime1">
              <a:rPr lang="en-ZA" smtClean="0"/>
              <a:t>2020/08/27</a:t>
            </a:fld>
            <a:endParaRPr lang="en-ZA"/>
          </a:p>
        </p:txBody>
      </p:sp>
      <p:sp>
        <p:nvSpPr>
          <p:cNvPr id="1048832" name="Footer Placeholder 5"/>
          <p:cNvSpPr>
            <a:spLocks noGrp="1"/>
          </p:cNvSpPr>
          <p:nvPr>
            <p:ph type="ftr" sz="quarter" idx="11"/>
          </p:nvPr>
        </p:nvSpPr>
        <p:spPr/>
        <p:txBody>
          <a:bodyPr/>
          <a:lstStyle/>
          <a:p>
            <a:endParaRPr lang="en-ZA"/>
          </a:p>
        </p:txBody>
      </p:sp>
      <p:sp>
        <p:nvSpPr>
          <p:cNvPr id="1048833" name="Slide Number Placeholder 6"/>
          <p:cNvSpPr>
            <a:spLocks noGrp="1"/>
          </p:cNvSpPr>
          <p:nvPr>
            <p:ph type="sldNum" sz="quarter" idx="12"/>
          </p:nvPr>
        </p:nvSpPr>
        <p:spPr/>
        <p:txBody>
          <a:bodyPr/>
          <a:lstStyle/>
          <a:p>
            <a:fld id="{B10FA48A-E411-4905-B60A-0069100CF957}" type="slidenum">
              <a:rPr lang="en-ZA" smtClean="0"/>
              <a:t>‹#›</a:t>
            </a:fld>
            <a:endParaRPr lang="en-Z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48783" name="Title 1"/>
          <p:cNvSpPr>
            <a:spLocks noGrp="1"/>
          </p:cNvSpPr>
          <p:nvPr>
            <p:ph type="title"/>
          </p:nvPr>
        </p:nvSpPr>
        <p:spPr/>
        <p:txBody>
          <a:bodyPr/>
          <a:lstStyle/>
          <a:p>
            <a:r>
              <a:rPr lang="en-US" smtClean="0"/>
              <a:t>Click to edit Master title style</a:t>
            </a:r>
            <a:endParaRPr lang="en-ZA"/>
          </a:p>
        </p:txBody>
      </p:sp>
      <p:sp>
        <p:nvSpPr>
          <p:cNvPr id="1048784"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48785"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1048786"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48787"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1048788" name="Date Placeholder 6"/>
          <p:cNvSpPr>
            <a:spLocks noGrp="1"/>
          </p:cNvSpPr>
          <p:nvPr>
            <p:ph type="dt" sz="half" idx="10"/>
          </p:nvPr>
        </p:nvSpPr>
        <p:spPr/>
        <p:txBody>
          <a:bodyPr/>
          <a:lstStyle/>
          <a:p>
            <a:fld id="{575CF443-35BB-4F5B-9AA3-96D69B761164}" type="datetime1">
              <a:rPr lang="en-ZA" smtClean="0"/>
              <a:t>2020/08/27</a:t>
            </a:fld>
            <a:endParaRPr lang="en-ZA"/>
          </a:p>
        </p:txBody>
      </p:sp>
      <p:sp>
        <p:nvSpPr>
          <p:cNvPr id="1048789" name="Footer Placeholder 7"/>
          <p:cNvSpPr>
            <a:spLocks noGrp="1"/>
          </p:cNvSpPr>
          <p:nvPr>
            <p:ph type="ftr" sz="quarter" idx="11"/>
          </p:nvPr>
        </p:nvSpPr>
        <p:spPr/>
        <p:txBody>
          <a:bodyPr/>
          <a:lstStyle/>
          <a:p>
            <a:endParaRPr lang="en-ZA"/>
          </a:p>
        </p:txBody>
      </p:sp>
      <p:sp>
        <p:nvSpPr>
          <p:cNvPr id="1048790" name="Slide Number Placeholder 8"/>
          <p:cNvSpPr>
            <a:spLocks noGrp="1"/>
          </p:cNvSpPr>
          <p:nvPr>
            <p:ph type="sldNum" sz="quarter" idx="12"/>
          </p:nvPr>
        </p:nvSpPr>
        <p:spPr/>
        <p:txBody>
          <a:bodyPr/>
          <a:lstStyle/>
          <a:p>
            <a:fld id="{B10FA48A-E411-4905-B60A-0069100CF957}" type="slidenum">
              <a:rPr lang="en-ZA" smtClean="0"/>
              <a:t>‹#›</a:t>
            </a:fld>
            <a:endParaRPr lang="en-Z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048834" name="Title 1"/>
          <p:cNvSpPr>
            <a:spLocks noGrp="1"/>
          </p:cNvSpPr>
          <p:nvPr>
            <p:ph type="title"/>
          </p:nvPr>
        </p:nvSpPr>
        <p:spPr/>
        <p:txBody>
          <a:bodyPr/>
          <a:lstStyle/>
          <a:p>
            <a:r>
              <a:rPr lang="en-US" smtClean="0"/>
              <a:t>Click to edit Master title style</a:t>
            </a:r>
            <a:endParaRPr lang="en-ZA"/>
          </a:p>
        </p:txBody>
      </p:sp>
      <p:sp>
        <p:nvSpPr>
          <p:cNvPr id="1048835" name="Date Placeholder 2"/>
          <p:cNvSpPr>
            <a:spLocks noGrp="1"/>
          </p:cNvSpPr>
          <p:nvPr>
            <p:ph type="dt" sz="half" idx="10"/>
          </p:nvPr>
        </p:nvSpPr>
        <p:spPr/>
        <p:txBody>
          <a:bodyPr/>
          <a:lstStyle/>
          <a:p>
            <a:fld id="{31CDE429-C851-4D68-B4A0-300BE71E0B7F}" type="datetime1">
              <a:rPr lang="en-ZA" smtClean="0"/>
              <a:t>2020/08/27</a:t>
            </a:fld>
            <a:endParaRPr lang="en-ZA"/>
          </a:p>
        </p:txBody>
      </p:sp>
      <p:sp>
        <p:nvSpPr>
          <p:cNvPr id="1048836" name="Footer Placeholder 3"/>
          <p:cNvSpPr>
            <a:spLocks noGrp="1"/>
          </p:cNvSpPr>
          <p:nvPr>
            <p:ph type="ftr" sz="quarter" idx="11"/>
          </p:nvPr>
        </p:nvSpPr>
        <p:spPr/>
        <p:txBody>
          <a:bodyPr/>
          <a:lstStyle/>
          <a:p>
            <a:endParaRPr lang="en-ZA"/>
          </a:p>
        </p:txBody>
      </p:sp>
      <p:sp>
        <p:nvSpPr>
          <p:cNvPr id="1048837" name="Slide Number Placeholder 4"/>
          <p:cNvSpPr>
            <a:spLocks noGrp="1"/>
          </p:cNvSpPr>
          <p:nvPr>
            <p:ph type="sldNum" sz="quarter" idx="12"/>
          </p:nvPr>
        </p:nvSpPr>
        <p:spPr/>
        <p:txBody>
          <a:bodyPr/>
          <a:lstStyle/>
          <a:p>
            <a:fld id="{B10FA48A-E411-4905-B60A-0069100CF957}" type="slidenum">
              <a:rPr lang="en-ZA" smtClean="0"/>
              <a:t>‹#›</a:t>
            </a:fld>
            <a:endParaRPr lang="en-Z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1048838" name="Date Placeholder 1"/>
          <p:cNvSpPr>
            <a:spLocks noGrp="1"/>
          </p:cNvSpPr>
          <p:nvPr>
            <p:ph type="dt" sz="half" idx="10"/>
          </p:nvPr>
        </p:nvSpPr>
        <p:spPr/>
        <p:txBody>
          <a:bodyPr/>
          <a:lstStyle/>
          <a:p>
            <a:fld id="{AFB1A729-43C8-4F35-87AF-34AF58BEED4A}" type="datetime1">
              <a:rPr lang="en-ZA" smtClean="0"/>
              <a:t>2020/08/27</a:t>
            </a:fld>
            <a:endParaRPr lang="en-ZA"/>
          </a:p>
        </p:txBody>
      </p:sp>
      <p:sp>
        <p:nvSpPr>
          <p:cNvPr id="1048839" name="Footer Placeholder 2"/>
          <p:cNvSpPr>
            <a:spLocks noGrp="1"/>
          </p:cNvSpPr>
          <p:nvPr>
            <p:ph type="ftr" sz="quarter" idx="11"/>
          </p:nvPr>
        </p:nvSpPr>
        <p:spPr/>
        <p:txBody>
          <a:bodyPr/>
          <a:lstStyle/>
          <a:p>
            <a:endParaRPr lang="en-ZA"/>
          </a:p>
        </p:txBody>
      </p:sp>
      <p:sp>
        <p:nvSpPr>
          <p:cNvPr id="1048840" name="Slide Number Placeholder 3"/>
          <p:cNvSpPr>
            <a:spLocks noGrp="1"/>
          </p:cNvSpPr>
          <p:nvPr>
            <p:ph type="sldNum" sz="quarter" idx="12"/>
          </p:nvPr>
        </p:nvSpPr>
        <p:spPr/>
        <p:txBody>
          <a:bodyPr/>
          <a:lstStyle/>
          <a:p>
            <a:fld id="{B10FA48A-E411-4905-B60A-0069100CF957}" type="slidenum">
              <a:rPr lang="en-ZA" smtClean="0"/>
              <a:t>‹#›</a:t>
            </a:fld>
            <a:endParaRPr lang="en-Z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048806"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ZA"/>
          </a:p>
        </p:txBody>
      </p:sp>
      <p:sp>
        <p:nvSpPr>
          <p:cNvPr id="1048807"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1048808"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48809" name="Date Placeholder 4"/>
          <p:cNvSpPr>
            <a:spLocks noGrp="1"/>
          </p:cNvSpPr>
          <p:nvPr>
            <p:ph type="dt" sz="half" idx="10"/>
          </p:nvPr>
        </p:nvSpPr>
        <p:spPr/>
        <p:txBody>
          <a:bodyPr/>
          <a:lstStyle/>
          <a:p>
            <a:fld id="{6942AD6B-B387-4168-8EB9-B6E110E53E89}" type="datetime1">
              <a:rPr lang="en-ZA" smtClean="0"/>
              <a:t>2020/08/27</a:t>
            </a:fld>
            <a:endParaRPr lang="en-ZA"/>
          </a:p>
        </p:txBody>
      </p:sp>
      <p:sp>
        <p:nvSpPr>
          <p:cNvPr id="1048810" name="Footer Placeholder 5"/>
          <p:cNvSpPr>
            <a:spLocks noGrp="1"/>
          </p:cNvSpPr>
          <p:nvPr>
            <p:ph type="ftr" sz="quarter" idx="11"/>
          </p:nvPr>
        </p:nvSpPr>
        <p:spPr/>
        <p:txBody>
          <a:bodyPr/>
          <a:lstStyle/>
          <a:p>
            <a:endParaRPr lang="en-ZA"/>
          </a:p>
        </p:txBody>
      </p:sp>
      <p:sp>
        <p:nvSpPr>
          <p:cNvPr id="1048811" name="Slide Number Placeholder 6"/>
          <p:cNvSpPr>
            <a:spLocks noGrp="1"/>
          </p:cNvSpPr>
          <p:nvPr>
            <p:ph type="sldNum" sz="quarter" idx="12"/>
          </p:nvPr>
        </p:nvSpPr>
        <p:spPr/>
        <p:txBody>
          <a:bodyPr/>
          <a:lstStyle/>
          <a:p>
            <a:fld id="{B10FA48A-E411-4905-B60A-0069100CF957}" type="slidenum">
              <a:rPr lang="en-ZA" smtClean="0"/>
              <a:t>‹#›</a:t>
            </a:fld>
            <a:endParaRPr lang="en-ZA"/>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12"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slideLayout" Target="../slideLayouts/slideLayout12.xml"/><Relationship Id="rId5" Type="http://schemas.openxmlformats.org/officeDocument/2006/relationships/slideLayout" Target="../slideLayouts/slideLayout6.xml"/><Relationship Id="rId10" Type="http://schemas.openxmlformats.org/officeDocument/2006/relationships/slideLayout" Target="../slideLayouts/slideLayout11.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3.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48576"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ZA"/>
          </a:p>
        </p:txBody>
      </p:sp>
      <p:sp>
        <p:nvSpPr>
          <p:cNvPr id="1048577"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1048578"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solidFill>
                <a:latin typeface="Arial" panose="020B0604020202020204" pitchFamily="34" charset="0"/>
                <a:cs typeface="Arial" panose="020B0604020202020204" pitchFamily="34" charset="0"/>
              </a:defRPr>
            </a:lvl1pPr>
          </a:lstStyle>
          <a:p>
            <a:fld id="{69529C2E-6107-47D2-9FE4-7F760C1BF53C}" type="datetime1">
              <a:rPr lang="en-ZA" smtClean="0"/>
              <a:t>2020/08/27</a:t>
            </a:fld>
            <a:endParaRPr lang="en-ZA"/>
          </a:p>
        </p:txBody>
      </p:sp>
      <p:sp>
        <p:nvSpPr>
          <p:cNvPr id="1048579"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solidFill>
                <a:latin typeface="Arial" panose="020B0604020202020204" pitchFamily="34" charset="0"/>
                <a:cs typeface="Arial" panose="020B0604020202020204" pitchFamily="34" charset="0"/>
              </a:defRPr>
            </a:lvl1pPr>
          </a:lstStyle>
          <a:p>
            <a:endParaRPr lang="en-ZA" dirty="0"/>
          </a:p>
        </p:txBody>
      </p:sp>
      <p:sp>
        <p:nvSpPr>
          <p:cNvPr id="1048580"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solidFill>
              </a:defRPr>
            </a:lvl1pPr>
          </a:lstStyle>
          <a:p>
            <a:fld id="{0FE821C9-B4F9-4EB7-A976-3CC51770E112}" type="slidenum">
              <a:rPr lang="en-ZA" smtClean="0"/>
              <a:t>‹#›</a:t>
            </a:fld>
            <a:endParaRPr lang="en-ZA"/>
          </a:p>
        </p:txBody>
      </p:sp>
      <p:pic>
        <p:nvPicPr>
          <p:cNvPr id="2097152" name="Picture 2"/>
          <p:cNvPicPr>
            <a:picLocks noChangeAspect="1" noChangeArrowheads="1"/>
          </p:cNvPicPr>
          <p:nvPr userDrawn="1"/>
        </p:nvPicPr>
        <p:blipFill>
          <a:blip r:embed="rId3"/>
          <a:srcRect/>
          <a:stretch>
            <a:fillRect/>
          </a:stretch>
        </p:blipFill>
        <p:spPr bwMode="auto">
          <a:xfrm>
            <a:off x="47477" y="44624"/>
            <a:ext cx="1500187" cy="1109663"/>
          </a:xfrm>
          <a:prstGeom prst="rect">
            <a:avLst/>
          </a:prstGeom>
          <a:noFill/>
          <a:ln>
            <a:noFill/>
          </a:ln>
          <a:effectLst/>
        </p:spPr>
      </p:pic>
      <p:pic>
        <p:nvPicPr>
          <p:cNvPr id="2097153" name="Picture 2"/>
          <p:cNvPicPr>
            <a:picLocks noChangeAspect="1" noChangeArrowheads="1"/>
          </p:cNvPicPr>
          <p:nvPr userDrawn="1"/>
        </p:nvPicPr>
        <p:blipFill>
          <a:blip r:embed="rId4"/>
          <a:srcRect/>
          <a:stretch>
            <a:fillRect/>
          </a:stretch>
        </p:blipFill>
        <p:spPr bwMode="auto">
          <a:xfrm>
            <a:off x="7884368" y="44624"/>
            <a:ext cx="1224136" cy="1109047"/>
          </a:xfrm>
          <a:prstGeom prst="rect">
            <a:avLst/>
          </a:prstGeom>
          <a:noFill/>
          <a:ln>
            <a:noFill/>
          </a:ln>
          <a:effectLst/>
        </p:spPr>
      </p:pic>
      <p:grpSp>
        <p:nvGrpSpPr>
          <p:cNvPr id="15" name="Group 8"/>
          <p:cNvGrpSpPr/>
          <p:nvPr userDrawn="1"/>
        </p:nvGrpSpPr>
        <p:grpSpPr>
          <a:xfrm>
            <a:off x="47477" y="5560181"/>
            <a:ext cx="1500187" cy="1223541"/>
            <a:chOff x="3635" y="5950"/>
            <a:chExt cx="4680" cy="4130"/>
          </a:xfrm>
        </p:grpSpPr>
        <p:sp>
          <p:nvSpPr>
            <p:cNvPr id="1048581" name="Freeform 9"/>
            <p:cNvSpPr/>
            <p:nvPr userDrawn="1"/>
          </p:nvSpPr>
          <p:spPr>
            <a:xfrm>
              <a:off x="4929" y="6463"/>
              <a:ext cx="2063" cy="2392"/>
            </a:xfrm>
            <a:custGeom>
              <a:avLst/>
              <a:gdLst>
                <a:gd name="txL" fmla="*/ 0 w 2431"/>
                <a:gd name="txT" fmla="*/ 0 h 2290"/>
                <a:gd name="txR" fmla="*/ 2431 w 2431"/>
                <a:gd name="txB" fmla="*/ 2290 h 2290"/>
              </a:gdLst>
              <a:ahLst/>
              <a:cxnLst>
                <a:cxn ang="0">
                  <a:pos x="3" y="2780"/>
                </a:cxn>
                <a:cxn ang="0">
                  <a:pos x="3" y="0"/>
                </a:cxn>
                <a:cxn ang="0">
                  <a:pos x="4" y="2780"/>
                </a:cxn>
                <a:cxn ang="0">
                  <a:pos x="7" y="2715"/>
                </a:cxn>
                <a:cxn ang="0">
                  <a:pos x="5" y="5426"/>
                </a:cxn>
                <a:cxn ang="0">
                  <a:pos x="7" y="8215"/>
                </a:cxn>
                <a:cxn ang="0">
                  <a:pos x="4" y="8282"/>
                </a:cxn>
                <a:cxn ang="0">
                  <a:pos x="3" y="10994"/>
                </a:cxn>
                <a:cxn ang="0">
                  <a:pos x="3" y="8340"/>
                </a:cxn>
                <a:cxn ang="0">
                  <a:pos x="3" y="8340"/>
                </a:cxn>
                <a:cxn ang="0">
                  <a:pos x="3" y="5561"/>
                </a:cxn>
                <a:cxn ang="0">
                  <a:pos x="0" y="2780"/>
                </a:cxn>
                <a:cxn ang="0">
                  <a:pos x="3" y="2780"/>
                </a:cxn>
              </a:cxnLst>
              <a:rect l="txL" t="txT" r="txR" b="txB"/>
              <a:pathLst>
                <a:path w="2431" h="2290">
                  <a:moveTo>
                    <a:pt x="816" y="579"/>
                  </a:moveTo>
                  <a:lnTo>
                    <a:pt x="1216" y="0"/>
                  </a:lnTo>
                  <a:lnTo>
                    <a:pt x="1615" y="579"/>
                  </a:lnTo>
                  <a:lnTo>
                    <a:pt x="2431" y="566"/>
                  </a:lnTo>
                  <a:lnTo>
                    <a:pt x="2015" y="1131"/>
                  </a:lnTo>
                  <a:lnTo>
                    <a:pt x="2431" y="1711"/>
                  </a:lnTo>
                  <a:lnTo>
                    <a:pt x="1615" y="1725"/>
                  </a:lnTo>
                  <a:lnTo>
                    <a:pt x="1216" y="2290"/>
                  </a:lnTo>
                  <a:lnTo>
                    <a:pt x="833" y="1738"/>
                  </a:lnTo>
                  <a:lnTo>
                    <a:pt x="17" y="1738"/>
                  </a:lnTo>
                  <a:lnTo>
                    <a:pt x="400" y="1159"/>
                  </a:lnTo>
                  <a:lnTo>
                    <a:pt x="0" y="579"/>
                  </a:lnTo>
                  <a:lnTo>
                    <a:pt x="816" y="579"/>
                  </a:lnTo>
                  <a:close/>
                </a:path>
              </a:pathLst>
            </a:custGeom>
            <a:gradFill rotWithShape="0">
              <a:gsLst>
                <a:gs pos="0">
                  <a:srgbClr val="E6DCAC">
                    <a:alpha val="100000"/>
                  </a:srgbClr>
                </a:gs>
                <a:gs pos="12000">
                  <a:srgbClr val="E6D78A">
                    <a:alpha val="100000"/>
                  </a:srgbClr>
                </a:gs>
                <a:gs pos="30000">
                  <a:srgbClr val="C7AC4C">
                    <a:alpha val="100000"/>
                  </a:srgbClr>
                </a:gs>
                <a:gs pos="45000">
                  <a:srgbClr val="E6D78A">
                    <a:alpha val="100000"/>
                  </a:srgbClr>
                </a:gs>
                <a:gs pos="77000">
                  <a:srgbClr val="C7AC4C">
                    <a:alpha val="100000"/>
                  </a:srgbClr>
                </a:gs>
                <a:gs pos="100000">
                  <a:srgbClr val="E6DCAC">
                    <a:alpha val="100000"/>
                  </a:srgbClr>
                </a:gs>
              </a:gsLst>
              <a:lin ang="2700000" scaled="1"/>
            </a:gradFill>
            <a:ln w="3175">
              <a:noFill/>
            </a:ln>
          </p:spPr>
          <p:txBody>
            <a:bodyPr/>
            <a:lstStyle>
              <a:defPPr>
                <a:defRPr lang="en-US"/>
              </a:defPPr>
              <a:lvl1pPr marL="0" lvl="0"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5pPr>
              <a:lvl6pPr marL="2286000" lvl="5"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6pPr>
              <a:lvl7pPr marL="2743200" lvl="6"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7pPr>
              <a:lvl8pPr marL="3200400" lvl="7"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8pPr>
              <a:lvl9pPr marL="3657600" lvl="8"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9pPr>
            </a:lstStyle>
            <a:p>
              <a:endParaRPr lang="en-US" sz="2000"/>
            </a:p>
          </p:txBody>
        </p:sp>
        <p:grpSp>
          <p:nvGrpSpPr>
            <p:cNvPr id="16" name="Group 10"/>
            <p:cNvGrpSpPr/>
            <p:nvPr userDrawn="1"/>
          </p:nvGrpSpPr>
          <p:grpSpPr>
            <a:xfrm>
              <a:off x="4375" y="6225"/>
              <a:ext cx="3258" cy="3099"/>
              <a:chOff x="4385" y="6213"/>
              <a:chExt cx="3165" cy="3136"/>
            </a:xfrm>
          </p:grpSpPr>
          <p:sp>
            <p:nvSpPr>
              <p:cNvPr id="1048582" name="Freeform 57"/>
              <p:cNvSpPr/>
              <p:nvPr userDrawn="1"/>
            </p:nvSpPr>
            <p:spPr>
              <a:xfrm>
                <a:off x="4441" y="8033"/>
                <a:ext cx="382" cy="404"/>
              </a:xfrm>
              <a:custGeom>
                <a:avLst/>
                <a:gdLst>
                  <a:gd name="txL" fmla="*/ 0 w 294"/>
                  <a:gd name="txT" fmla="*/ 0 h 316"/>
                  <a:gd name="txR" fmla="*/ 294 w 294"/>
                  <a:gd name="txB" fmla="*/ 316 h 316"/>
                </a:gdLst>
                <a:ahLst/>
                <a:cxnLst>
                  <a:cxn ang="0">
                    <a:pos x="1300224" y="2041022"/>
                  </a:cxn>
                  <a:cxn ang="0">
                    <a:pos x="786277" y="1284547"/>
                  </a:cxn>
                  <a:cxn ang="0">
                    <a:pos x="662873" y="906622"/>
                  </a:cxn>
                  <a:cxn ang="0">
                    <a:pos x="662873" y="531303"/>
                  </a:cxn>
                  <a:cxn ang="0">
                    <a:pos x="523612" y="307367"/>
                  </a:cxn>
                  <a:cxn ang="0">
                    <a:pos x="402989" y="153092"/>
                  </a:cxn>
                  <a:cxn ang="0">
                    <a:pos x="0" y="0"/>
                  </a:cxn>
                  <a:cxn ang="0">
                    <a:pos x="402989" y="0"/>
                  </a:cxn>
                  <a:cxn ang="0">
                    <a:pos x="1174647" y="153092"/>
                  </a:cxn>
                  <a:cxn ang="0">
                    <a:pos x="2482090" y="604696"/>
                  </a:cxn>
                  <a:cxn ang="0">
                    <a:pos x="3122914" y="988383"/>
                  </a:cxn>
                  <a:cxn ang="0">
                    <a:pos x="3388831" y="1203865"/>
                  </a:cxn>
                  <a:cxn ang="0">
                    <a:pos x="3516249" y="1361082"/>
                  </a:cxn>
                  <a:cxn ang="0">
                    <a:pos x="3516249" y="1740117"/>
                  </a:cxn>
                  <a:cxn ang="0">
                    <a:pos x="3646025" y="2041022"/>
                  </a:cxn>
                  <a:cxn ang="0">
                    <a:pos x="3646025" y="2193873"/>
                  </a:cxn>
                  <a:cxn ang="0">
                    <a:pos x="3264814" y="2041022"/>
                  </a:cxn>
                  <a:cxn ang="0">
                    <a:pos x="1959117" y="2041022"/>
                  </a:cxn>
                  <a:cxn ang="0">
                    <a:pos x="1300224" y="2041022"/>
                  </a:cxn>
                </a:cxnLst>
                <a:rect l="txL" t="txT" r="txR" b="txB"/>
                <a:pathLst>
                  <a:path w="294" h="316">
                    <a:moveTo>
                      <a:pt x="105" y="294"/>
                    </a:moveTo>
                    <a:lnTo>
                      <a:pt x="63" y="185"/>
                    </a:lnTo>
                    <a:lnTo>
                      <a:pt x="53" y="131"/>
                    </a:lnTo>
                    <a:lnTo>
                      <a:pt x="53" y="77"/>
                    </a:lnTo>
                    <a:lnTo>
                      <a:pt x="42" y="44"/>
                    </a:lnTo>
                    <a:lnTo>
                      <a:pt x="32" y="22"/>
                    </a:lnTo>
                    <a:lnTo>
                      <a:pt x="0" y="0"/>
                    </a:lnTo>
                    <a:lnTo>
                      <a:pt x="32" y="0"/>
                    </a:lnTo>
                    <a:lnTo>
                      <a:pt x="95" y="22"/>
                    </a:lnTo>
                    <a:lnTo>
                      <a:pt x="200" y="87"/>
                    </a:lnTo>
                    <a:lnTo>
                      <a:pt x="252" y="142"/>
                    </a:lnTo>
                    <a:lnTo>
                      <a:pt x="273" y="174"/>
                    </a:lnTo>
                    <a:lnTo>
                      <a:pt x="284" y="196"/>
                    </a:lnTo>
                    <a:lnTo>
                      <a:pt x="284" y="251"/>
                    </a:lnTo>
                    <a:lnTo>
                      <a:pt x="294" y="294"/>
                    </a:lnTo>
                    <a:lnTo>
                      <a:pt x="294" y="316"/>
                    </a:lnTo>
                    <a:lnTo>
                      <a:pt x="263" y="294"/>
                    </a:lnTo>
                    <a:lnTo>
                      <a:pt x="158" y="294"/>
                    </a:lnTo>
                    <a:lnTo>
                      <a:pt x="105" y="294"/>
                    </a:lnTo>
                    <a:close/>
                  </a:path>
                </a:pathLst>
              </a:custGeom>
              <a:gradFill rotWithShape="0">
                <a:gsLst>
                  <a:gs pos="0">
                    <a:srgbClr val="FFFFFF">
                      <a:alpha val="100000"/>
                    </a:srgbClr>
                  </a:gs>
                  <a:gs pos="7001">
                    <a:srgbClr val="E6E6E6">
                      <a:alpha val="100000"/>
                    </a:srgbClr>
                  </a:gs>
                  <a:gs pos="32001">
                    <a:srgbClr val="7D8496">
                      <a:alpha val="100000"/>
                    </a:srgbClr>
                  </a:gs>
                  <a:gs pos="47000">
                    <a:srgbClr val="E6E6E6">
                      <a:alpha val="100000"/>
                    </a:srgbClr>
                  </a:gs>
                  <a:gs pos="85001">
                    <a:srgbClr val="7D8496">
                      <a:alpha val="100000"/>
                    </a:srgbClr>
                  </a:gs>
                  <a:gs pos="100000">
                    <a:srgbClr val="E6E6E6">
                      <a:alpha val="100000"/>
                    </a:srgbClr>
                  </a:gs>
                </a:gsLst>
                <a:lin ang="2700000" scaled="1"/>
              </a:gradFill>
              <a:ln w="0" cap="flat" cmpd="sng">
                <a:solidFill>
                  <a:srgbClr val="333333">
                    <a:alpha val="100000"/>
                  </a:srgbClr>
                </a:solidFill>
                <a:prstDash val="solid"/>
                <a:round/>
                <a:headEnd type="none" w="med" len="med"/>
                <a:tailEnd type="none" w="med" len="med"/>
              </a:ln>
            </p:spPr>
            <p:txBody>
              <a:bodyPr/>
              <a:lstStyle>
                <a:defPPr>
                  <a:defRPr lang="en-US"/>
                </a:defPPr>
                <a:lvl1pPr marL="0" lvl="0"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5pPr>
                <a:lvl6pPr marL="2286000" lvl="5"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6pPr>
                <a:lvl7pPr marL="2743200" lvl="6"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7pPr>
                <a:lvl8pPr marL="3200400" lvl="7"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8pPr>
                <a:lvl9pPr marL="3657600" lvl="8"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9pPr>
              </a:lstStyle>
              <a:p>
                <a:endParaRPr lang="en-US" sz="2000"/>
              </a:p>
            </p:txBody>
          </p:sp>
          <p:sp>
            <p:nvSpPr>
              <p:cNvPr id="1048583" name="Freeform 58"/>
              <p:cNvSpPr/>
              <p:nvPr userDrawn="1"/>
            </p:nvSpPr>
            <p:spPr>
              <a:xfrm>
                <a:off x="4940" y="7907"/>
                <a:ext cx="112" cy="672"/>
              </a:xfrm>
              <a:custGeom>
                <a:avLst/>
                <a:gdLst>
                  <a:gd name="txL" fmla="*/ 0 w 84"/>
                  <a:gd name="txT" fmla="*/ 0 h 523"/>
                  <a:gd name="txR" fmla="*/ 84 w 84"/>
                  <a:gd name="txB" fmla="*/ 523 h 523"/>
                </a:gdLst>
                <a:ahLst/>
                <a:cxnLst>
                  <a:cxn ang="0">
                    <a:pos x="1323376" y="4341459"/>
                  </a:cxn>
                  <a:cxn ang="0">
                    <a:pos x="2280575" y="2715327"/>
                  </a:cxn>
                  <a:cxn ang="0">
                    <a:pos x="2636507" y="2353002"/>
                  </a:cxn>
                  <a:cxn ang="0">
                    <a:pos x="2636507" y="1719775"/>
                  </a:cxn>
                  <a:cxn ang="0">
                    <a:pos x="2280575" y="1361469"/>
                  </a:cxn>
                  <a:cxn ang="0">
                    <a:pos x="2280575" y="639289"/>
                  </a:cxn>
                  <a:cxn ang="0">
                    <a:pos x="1634832" y="181125"/>
                  </a:cxn>
                  <a:cxn ang="0">
                    <a:pos x="962117" y="0"/>
                  </a:cxn>
                  <a:cxn ang="0">
                    <a:pos x="962117" y="458537"/>
                  </a:cxn>
                  <a:cxn ang="0">
                    <a:pos x="1323376" y="1087804"/>
                  </a:cxn>
                  <a:cxn ang="0">
                    <a:pos x="962117" y="1719775"/>
                  </a:cxn>
                  <a:cxn ang="0">
                    <a:pos x="304420" y="2537233"/>
                  </a:cxn>
                  <a:cxn ang="0">
                    <a:pos x="0" y="3165245"/>
                  </a:cxn>
                  <a:cxn ang="0">
                    <a:pos x="0" y="3529461"/>
                  </a:cxn>
                  <a:cxn ang="0">
                    <a:pos x="304420" y="3884700"/>
                  </a:cxn>
                  <a:cxn ang="0">
                    <a:pos x="304420" y="4067007"/>
                  </a:cxn>
                  <a:cxn ang="0">
                    <a:pos x="1323376" y="4341459"/>
                  </a:cxn>
                </a:cxnLst>
                <a:rect l="txL" t="txT" r="txR" b="txB"/>
                <a:pathLst>
                  <a:path w="84" h="523">
                    <a:moveTo>
                      <a:pt x="42" y="523"/>
                    </a:moveTo>
                    <a:lnTo>
                      <a:pt x="73" y="327"/>
                    </a:lnTo>
                    <a:lnTo>
                      <a:pt x="84" y="283"/>
                    </a:lnTo>
                    <a:lnTo>
                      <a:pt x="84" y="207"/>
                    </a:lnTo>
                    <a:lnTo>
                      <a:pt x="73" y="164"/>
                    </a:lnTo>
                    <a:lnTo>
                      <a:pt x="73" y="77"/>
                    </a:lnTo>
                    <a:lnTo>
                      <a:pt x="52" y="22"/>
                    </a:lnTo>
                    <a:lnTo>
                      <a:pt x="31" y="0"/>
                    </a:lnTo>
                    <a:lnTo>
                      <a:pt x="31" y="55"/>
                    </a:lnTo>
                    <a:lnTo>
                      <a:pt x="42" y="131"/>
                    </a:lnTo>
                    <a:lnTo>
                      <a:pt x="31" y="207"/>
                    </a:lnTo>
                    <a:lnTo>
                      <a:pt x="10" y="305"/>
                    </a:lnTo>
                    <a:lnTo>
                      <a:pt x="0" y="381"/>
                    </a:lnTo>
                    <a:lnTo>
                      <a:pt x="0" y="425"/>
                    </a:lnTo>
                    <a:lnTo>
                      <a:pt x="10" y="468"/>
                    </a:lnTo>
                    <a:lnTo>
                      <a:pt x="10" y="490"/>
                    </a:lnTo>
                    <a:lnTo>
                      <a:pt x="42" y="523"/>
                    </a:lnTo>
                    <a:close/>
                  </a:path>
                </a:pathLst>
              </a:custGeom>
              <a:gradFill rotWithShape="0">
                <a:gsLst>
                  <a:gs pos="0">
                    <a:srgbClr val="FFFFFF">
                      <a:alpha val="100000"/>
                    </a:srgbClr>
                  </a:gs>
                  <a:gs pos="7001">
                    <a:srgbClr val="E6E6E6">
                      <a:alpha val="100000"/>
                    </a:srgbClr>
                  </a:gs>
                  <a:gs pos="32001">
                    <a:srgbClr val="7D8496">
                      <a:alpha val="100000"/>
                    </a:srgbClr>
                  </a:gs>
                  <a:gs pos="47000">
                    <a:srgbClr val="E6E6E6">
                      <a:alpha val="100000"/>
                    </a:srgbClr>
                  </a:gs>
                  <a:gs pos="85001">
                    <a:srgbClr val="7D8496">
                      <a:alpha val="100000"/>
                    </a:srgbClr>
                  </a:gs>
                  <a:gs pos="100000">
                    <a:srgbClr val="E6E6E6">
                      <a:alpha val="100000"/>
                    </a:srgbClr>
                  </a:gs>
                </a:gsLst>
                <a:lin ang="2700000" scaled="1"/>
              </a:gradFill>
              <a:ln w="0" cap="flat" cmpd="sng">
                <a:solidFill>
                  <a:srgbClr val="333333">
                    <a:alpha val="100000"/>
                  </a:srgbClr>
                </a:solidFill>
                <a:prstDash val="solid"/>
                <a:round/>
                <a:headEnd type="none" w="med" len="med"/>
                <a:tailEnd type="none" w="med" len="med"/>
              </a:ln>
            </p:spPr>
            <p:txBody>
              <a:bodyPr/>
              <a:lstStyle>
                <a:defPPr>
                  <a:defRPr lang="en-US"/>
                </a:defPPr>
                <a:lvl1pPr marL="0" lvl="0"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5pPr>
                <a:lvl6pPr marL="2286000" lvl="5"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6pPr>
                <a:lvl7pPr marL="2743200" lvl="6"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7pPr>
                <a:lvl8pPr marL="3200400" lvl="7"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8pPr>
                <a:lvl9pPr marL="3657600" lvl="8"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9pPr>
              </a:lstStyle>
              <a:p>
                <a:endParaRPr lang="en-US" sz="2000"/>
              </a:p>
            </p:txBody>
          </p:sp>
          <p:sp>
            <p:nvSpPr>
              <p:cNvPr id="1048584" name="Freeform 59"/>
              <p:cNvSpPr/>
              <p:nvPr userDrawn="1"/>
            </p:nvSpPr>
            <p:spPr>
              <a:xfrm>
                <a:off x="4699" y="8677"/>
                <a:ext cx="573" cy="251"/>
              </a:xfrm>
              <a:custGeom>
                <a:avLst/>
                <a:gdLst>
                  <a:gd name="txL" fmla="*/ 0 w 441"/>
                  <a:gd name="txT" fmla="*/ 0 h 196"/>
                  <a:gd name="txR" fmla="*/ 441 w 441"/>
                  <a:gd name="txB" fmla="*/ 196 h 196"/>
                </a:gdLst>
                <a:ahLst/>
                <a:cxnLst>
                  <a:cxn ang="0">
                    <a:pos x="2990466" y="1439978"/>
                  </a:cxn>
                  <a:cxn ang="0">
                    <a:pos x="2207881" y="1201506"/>
                  </a:cxn>
                  <a:cxn ang="0">
                    <a:pos x="1423678" y="885669"/>
                  </a:cxn>
                  <a:cxn ang="0">
                    <a:pos x="1042460" y="477859"/>
                  </a:cxn>
                  <a:cxn ang="0">
                    <a:pos x="786277" y="314466"/>
                  </a:cxn>
                  <a:cxn ang="0">
                    <a:pos x="381191" y="162032"/>
                  </a:cxn>
                  <a:cxn ang="0">
                    <a:pos x="0" y="162032"/>
                  </a:cxn>
                  <a:cxn ang="0">
                    <a:pos x="250619" y="0"/>
                  </a:cxn>
                  <a:cxn ang="0">
                    <a:pos x="523612" y="0"/>
                  </a:cxn>
                  <a:cxn ang="0">
                    <a:pos x="1300224" y="162032"/>
                  </a:cxn>
                  <a:cxn ang="0">
                    <a:pos x="2608158" y="242830"/>
                  </a:cxn>
                  <a:cxn ang="0">
                    <a:pos x="3388831" y="162032"/>
                  </a:cxn>
                  <a:cxn ang="0">
                    <a:pos x="3904972" y="162032"/>
                  </a:cxn>
                  <a:cxn ang="0">
                    <a:pos x="4556972" y="314466"/>
                  </a:cxn>
                  <a:cxn ang="0">
                    <a:pos x="4946369" y="637473"/>
                  </a:cxn>
                  <a:cxn ang="0">
                    <a:pos x="5478128" y="1123423"/>
                  </a:cxn>
                  <a:cxn ang="0">
                    <a:pos x="5478128" y="1201506"/>
                  </a:cxn>
                  <a:cxn ang="0">
                    <a:pos x="4556972" y="1285198"/>
                  </a:cxn>
                  <a:cxn ang="0">
                    <a:pos x="3646025" y="1285198"/>
                  </a:cxn>
                  <a:cxn ang="0">
                    <a:pos x="2990466" y="1439978"/>
                  </a:cxn>
                </a:cxnLst>
                <a:rect l="txL" t="txT" r="txR" b="txB"/>
                <a:pathLst>
                  <a:path w="441" h="196">
                    <a:moveTo>
                      <a:pt x="241" y="196"/>
                    </a:moveTo>
                    <a:lnTo>
                      <a:pt x="178" y="163"/>
                    </a:lnTo>
                    <a:lnTo>
                      <a:pt x="115" y="120"/>
                    </a:lnTo>
                    <a:lnTo>
                      <a:pt x="84" y="65"/>
                    </a:lnTo>
                    <a:lnTo>
                      <a:pt x="63" y="43"/>
                    </a:lnTo>
                    <a:lnTo>
                      <a:pt x="31" y="22"/>
                    </a:lnTo>
                    <a:lnTo>
                      <a:pt x="0" y="22"/>
                    </a:lnTo>
                    <a:lnTo>
                      <a:pt x="21" y="0"/>
                    </a:lnTo>
                    <a:lnTo>
                      <a:pt x="42" y="0"/>
                    </a:lnTo>
                    <a:lnTo>
                      <a:pt x="105" y="22"/>
                    </a:lnTo>
                    <a:lnTo>
                      <a:pt x="210" y="33"/>
                    </a:lnTo>
                    <a:lnTo>
                      <a:pt x="273" y="22"/>
                    </a:lnTo>
                    <a:lnTo>
                      <a:pt x="315" y="22"/>
                    </a:lnTo>
                    <a:lnTo>
                      <a:pt x="367" y="43"/>
                    </a:lnTo>
                    <a:lnTo>
                      <a:pt x="399" y="87"/>
                    </a:lnTo>
                    <a:lnTo>
                      <a:pt x="441" y="152"/>
                    </a:lnTo>
                    <a:lnTo>
                      <a:pt x="441" y="163"/>
                    </a:lnTo>
                    <a:lnTo>
                      <a:pt x="367" y="174"/>
                    </a:lnTo>
                    <a:lnTo>
                      <a:pt x="294" y="174"/>
                    </a:lnTo>
                    <a:lnTo>
                      <a:pt x="241" y="196"/>
                    </a:lnTo>
                    <a:close/>
                  </a:path>
                </a:pathLst>
              </a:custGeom>
              <a:gradFill rotWithShape="0">
                <a:gsLst>
                  <a:gs pos="0">
                    <a:srgbClr val="FFFFFF">
                      <a:alpha val="100000"/>
                    </a:srgbClr>
                  </a:gs>
                  <a:gs pos="7001">
                    <a:srgbClr val="E6E6E6">
                      <a:alpha val="100000"/>
                    </a:srgbClr>
                  </a:gs>
                  <a:gs pos="32001">
                    <a:srgbClr val="7D8496">
                      <a:alpha val="100000"/>
                    </a:srgbClr>
                  </a:gs>
                  <a:gs pos="47000">
                    <a:srgbClr val="E6E6E6">
                      <a:alpha val="100000"/>
                    </a:srgbClr>
                  </a:gs>
                  <a:gs pos="85001">
                    <a:srgbClr val="7D8496">
                      <a:alpha val="100000"/>
                    </a:srgbClr>
                  </a:gs>
                  <a:gs pos="100000">
                    <a:srgbClr val="E6E6E6">
                      <a:alpha val="100000"/>
                    </a:srgbClr>
                  </a:gs>
                </a:gsLst>
                <a:lin ang="2700000" scaled="1"/>
              </a:gradFill>
              <a:ln w="0" cap="flat" cmpd="sng">
                <a:solidFill>
                  <a:srgbClr val="333333">
                    <a:alpha val="100000"/>
                  </a:srgbClr>
                </a:solidFill>
                <a:prstDash val="solid"/>
                <a:round/>
                <a:headEnd type="none" w="med" len="med"/>
                <a:tailEnd type="none" w="med" len="med"/>
              </a:ln>
            </p:spPr>
            <p:txBody>
              <a:bodyPr/>
              <a:lstStyle>
                <a:defPPr>
                  <a:defRPr lang="en-US"/>
                </a:defPPr>
                <a:lvl1pPr marL="0" lvl="0"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5pPr>
                <a:lvl6pPr marL="2286000" lvl="5"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6pPr>
                <a:lvl7pPr marL="2743200" lvl="6"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7pPr>
                <a:lvl8pPr marL="3200400" lvl="7"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8pPr>
                <a:lvl9pPr marL="3657600" lvl="8"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9pPr>
              </a:lstStyle>
              <a:p>
                <a:endParaRPr lang="en-US" sz="2000"/>
              </a:p>
            </p:txBody>
          </p:sp>
          <p:sp>
            <p:nvSpPr>
              <p:cNvPr id="1048585" name="Freeform 60"/>
              <p:cNvSpPr/>
              <p:nvPr userDrawn="1"/>
            </p:nvSpPr>
            <p:spPr>
              <a:xfrm>
                <a:off x="4996" y="8202"/>
                <a:ext cx="123" cy="503"/>
              </a:xfrm>
              <a:custGeom>
                <a:avLst/>
                <a:gdLst>
                  <a:gd name="txL" fmla="*/ 0 w 94"/>
                  <a:gd name="txT" fmla="*/ 0 h 392"/>
                  <a:gd name="txR" fmla="*/ 94 w 94"/>
                  <a:gd name="txB" fmla="*/ 392 h 392"/>
                </a:gdLst>
                <a:ahLst/>
                <a:cxnLst>
                  <a:cxn ang="0">
                    <a:pos x="0" y="2238714"/>
                  </a:cxn>
                  <a:cxn ang="0">
                    <a:pos x="158276" y="1727068"/>
                  </a:cxn>
                  <a:cxn ang="0">
                    <a:pos x="360321" y="1114626"/>
                  </a:cxn>
                  <a:cxn ang="0">
                    <a:pos x="705506" y="512885"/>
                  </a:cxn>
                  <a:cxn ang="0">
                    <a:pos x="1055583" y="0"/>
                  </a:cxn>
                  <a:cxn ang="0">
                    <a:pos x="1055583" y="2659420"/>
                  </a:cxn>
                  <a:cxn ang="0">
                    <a:pos x="1232371" y="2843631"/>
                  </a:cxn>
                  <a:cxn ang="0">
                    <a:pos x="1580638" y="3098236"/>
                  </a:cxn>
                  <a:cxn ang="0">
                    <a:pos x="1055583" y="3014502"/>
                  </a:cxn>
                  <a:cxn ang="0">
                    <a:pos x="1055583" y="2843631"/>
                  </a:cxn>
                  <a:cxn ang="0">
                    <a:pos x="874458" y="2659420"/>
                  </a:cxn>
                  <a:cxn ang="0">
                    <a:pos x="360321" y="2410201"/>
                  </a:cxn>
                  <a:cxn ang="0">
                    <a:pos x="0" y="2238714"/>
                  </a:cxn>
                </a:cxnLst>
                <a:rect l="txL" t="txT" r="txR" b="txB"/>
                <a:pathLst>
                  <a:path w="94" h="392">
                    <a:moveTo>
                      <a:pt x="0" y="283"/>
                    </a:moveTo>
                    <a:lnTo>
                      <a:pt x="10" y="218"/>
                    </a:lnTo>
                    <a:lnTo>
                      <a:pt x="21" y="141"/>
                    </a:lnTo>
                    <a:lnTo>
                      <a:pt x="42" y="65"/>
                    </a:lnTo>
                    <a:lnTo>
                      <a:pt x="63" y="0"/>
                    </a:lnTo>
                    <a:lnTo>
                      <a:pt x="63" y="337"/>
                    </a:lnTo>
                    <a:lnTo>
                      <a:pt x="73" y="359"/>
                    </a:lnTo>
                    <a:lnTo>
                      <a:pt x="94" y="392"/>
                    </a:lnTo>
                    <a:lnTo>
                      <a:pt x="63" y="381"/>
                    </a:lnTo>
                    <a:lnTo>
                      <a:pt x="63" y="359"/>
                    </a:lnTo>
                    <a:lnTo>
                      <a:pt x="52" y="337"/>
                    </a:lnTo>
                    <a:lnTo>
                      <a:pt x="21" y="305"/>
                    </a:lnTo>
                    <a:lnTo>
                      <a:pt x="0" y="283"/>
                    </a:lnTo>
                    <a:close/>
                  </a:path>
                </a:pathLst>
              </a:custGeom>
              <a:gradFill rotWithShape="0">
                <a:gsLst>
                  <a:gs pos="0">
                    <a:srgbClr val="FFFFFF">
                      <a:alpha val="100000"/>
                    </a:srgbClr>
                  </a:gs>
                  <a:gs pos="7001">
                    <a:srgbClr val="E6E6E6">
                      <a:alpha val="100000"/>
                    </a:srgbClr>
                  </a:gs>
                  <a:gs pos="32001">
                    <a:srgbClr val="7D8496">
                      <a:alpha val="100000"/>
                    </a:srgbClr>
                  </a:gs>
                  <a:gs pos="47000">
                    <a:srgbClr val="E6E6E6">
                      <a:alpha val="100000"/>
                    </a:srgbClr>
                  </a:gs>
                  <a:gs pos="85001">
                    <a:srgbClr val="7D8496">
                      <a:alpha val="100000"/>
                    </a:srgbClr>
                  </a:gs>
                  <a:gs pos="100000">
                    <a:srgbClr val="E6E6E6">
                      <a:alpha val="100000"/>
                    </a:srgbClr>
                  </a:gs>
                </a:gsLst>
                <a:lin ang="2700000" scaled="1"/>
              </a:gradFill>
              <a:ln w="0" cap="flat" cmpd="sng">
                <a:solidFill>
                  <a:srgbClr val="333333">
                    <a:alpha val="100000"/>
                  </a:srgbClr>
                </a:solidFill>
                <a:prstDash val="solid"/>
                <a:round/>
                <a:headEnd type="none" w="med" len="med"/>
                <a:tailEnd type="none" w="med" len="med"/>
              </a:ln>
            </p:spPr>
            <p:txBody>
              <a:bodyPr/>
              <a:lstStyle>
                <a:defPPr>
                  <a:defRPr lang="en-US"/>
                </a:defPPr>
                <a:lvl1pPr marL="0" lvl="0"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5pPr>
                <a:lvl6pPr marL="2286000" lvl="5"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6pPr>
                <a:lvl7pPr marL="2743200" lvl="6"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7pPr>
                <a:lvl8pPr marL="3200400" lvl="7"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8pPr>
                <a:lvl9pPr marL="3657600" lvl="8"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9pPr>
              </a:lstStyle>
              <a:p>
                <a:endParaRPr lang="en-US" sz="2000"/>
              </a:p>
            </p:txBody>
          </p:sp>
          <p:sp>
            <p:nvSpPr>
              <p:cNvPr id="1048586" name="Freeform 61"/>
              <p:cNvSpPr/>
              <p:nvPr userDrawn="1"/>
            </p:nvSpPr>
            <p:spPr>
              <a:xfrm>
                <a:off x="5064" y="8202"/>
                <a:ext cx="180" cy="628"/>
              </a:xfrm>
              <a:custGeom>
                <a:avLst/>
                <a:gdLst>
                  <a:gd name="txL" fmla="*/ 0 w 137"/>
                  <a:gd name="txT" fmla="*/ 0 h 490"/>
                  <a:gd name="txR" fmla="*/ 137 w 137"/>
                  <a:gd name="txB" fmla="*/ 490 h 490"/>
                </a:gdLst>
                <a:ahLst/>
                <a:cxnLst>
                  <a:cxn ang="0">
                    <a:pos x="197706" y="0"/>
                  </a:cxn>
                  <a:cxn ang="0">
                    <a:pos x="589154" y="407129"/>
                  </a:cxn>
                  <a:cxn ang="0">
                    <a:pos x="1363179" y="824017"/>
                  </a:cxn>
                  <a:cxn ang="0">
                    <a:pos x="1563404" y="1150311"/>
                  </a:cxn>
                  <a:cxn ang="0">
                    <a:pos x="1755645" y="1320120"/>
                  </a:cxn>
                  <a:cxn ang="0">
                    <a:pos x="1755645" y="2061483"/>
                  </a:cxn>
                  <a:cxn ang="0">
                    <a:pos x="1945521" y="2554289"/>
                  </a:cxn>
                  <a:cxn ang="0">
                    <a:pos x="2155181" y="3210956"/>
                  </a:cxn>
                  <a:cxn ang="0">
                    <a:pos x="2533514" y="3717131"/>
                  </a:cxn>
                  <a:cxn ang="0">
                    <a:pos x="1945521" y="3379045"/>
                  </a:cxn>
                  <a:cxn ang="0">
                    <a:pos x="1563404" y="3127760"/>
                  </a:cxn>
                  <a:cxn ang="0">
                    <a:pos x="1169727" y="2963764"/>
                  </a:cxn>
                  <a:cxn ang="0">
                    <a:pos x="589154" y="2963764"/>
                  </a:cxn>
                  <a:cxn ang="0">
                    <a:pos x="197706" y="2636516"/>
                  </a:cxn>
                  <a:cxn ang="0">
                    <a:pos x="197706" y="2391033"/>
                  </a:cxn>
                  <a:cxn ang="0">
                    <a:pos x="0" y="1804332"/>
                  </a:cxn>
                  <a:cxn ang="0">
                    <a:pos x="197706" y="1237321"/>
                  </a:cxn>
                  <a:cxn ang="0">
                    <a:pos x="197706" y="489282"/>
                  </a:cxn>
                  <a:cxn ang="0">
                    <a:pos x="197706" y="0"/>
                  </a:cxn>
                </a:cxnLst>
                <a:rect l="txL" t="txT" r="txR" b="txB"/>
                <a:pathLst>
                  <a:path w="137" h="490">
                    <a:moveTo>
                      <a:pt x="11" y="0"/>
                    </a:moveTo>
                    <a:lnTo>
                      <a:pt x="32" y="54"/>
                    </a:lnTo>
                    <a:lnTo>
                      <a:pt x="74" y="109"/>
                    </a:lnTo>
                    <a:lnTo>
                      <a:pt x="84" y="152"/>
                    </a:lnTo>
                    <a:lnTo>
                      <a:pt x="95" y="174"/>
                    </a:lnTo>
                    <a:lnTo>
                      <a:pt x="95" y="272"/>
                    </a:lnTo>
                    <a:lnTo>
                      <a:pt x="105" y="337"/>
                    </a:lnTo>
                    <a:lnTo>
                      <a:pt x="116" y="424"/>
                    </a:lnTo>
                    <a:lnTo>
                      <a:pt x="137" y="490"/>
                    </a:lnTo>
                    <a:lnTo>
                      <a:pt x="105" y="446"/>
                    </a:lnTo>
                    <a:lnTo>
                      <a:pt x="84" y="413"/>
                    </a:lnTo>
                    <a:lnTo>
                      <a:pt x="63" y="392"/>
                    </a:lnTo>
                    <a:lnTo>
                      <a:pt x="32" y="392"/>
                    </a:lnTo>
                    <a:lnTo>
                      <a:pt x="11" y="348"/>
                    </a:lnTo>
                    <a:lnTo>
                      <a:pt x="11" y="315"/>
                    </a:lnTo>
                    <a:lnTo>
                      <a:pt x="0" y="239"/>
                    </a:lnTo>
                    <a:lnTo>
                      <a:pt x="11" y="163"/>
                    </a:lnTo>
                    <a:lnTo>
                      <a:pt x="11" y="65"/>
                    </a:lnTo>
                    <a:lnTo>
                      <a:pt x="11" y="0"/>
                    </a:lnTo>
                    <a:close/>
                  </a:path>
                </a:pathLst>
              </a:custGeom>
              <a:gradFill rotWithShape="0">
                <a:gsLst>
                  <a:gs pos="0">
                    <a:srgbClr val="FFFFFF">
                      <a:alpha val="100000"/>
                    </a:srgbClr>
                  </a:gs>
                  <a:gs pos="7001">
                    <a:srgbClr val="E6E6E6">
                      <a:alpha val="100000"/>
                    </a:srgbClr>
                  </a:gs>
                  <a:gs pos="32001">
                    <a:srgbClr val="7D8496">
                      <a:alpha val="100000"/>
                    </a:srgbClr>
                  </a:gs>
                  <a:gs pos="47000">
                    <a:srgbClr val="E6E6E6">
                      <a:alpha val="100000"/>
                    </a:srgbClr>
                  </a:gs>
                  <a:gs pos="85001">
                    <a:srgbClr val="7D8496">
                      <a:alpha val="100000"/>
                    </a:srgbClr>
                  </a:gs>
                  <a:gs pos="100000">
                    <a:srgbClr val="E6E6E6">
                      <a:alpha val="100000"/>
                    </a:srgbClr>
                  </a:gs>
                </a:gsLst>
                <a:lin ang="2700000" scaled="1"/>
              </a:gradFill>
              <a:ln w="0" cap="flat" cmpd="sng">
                <a:solidFill>
                  <a:srgbClr val="333333">
                    <a:alpha val="100000"/>
                  </a:srgbClr>
                </a:solidFill>
                <a:prstDash val="solid"/>
                <a:round/>
                <a:headEnd type="none" w="med" len="med"/>
                <a:tailEnd type="none" w="med" len="med"/>
              </a:ln>
            </p:spPr>
            <p:txBody>
              <a:bodyPr/>
              <a:lstStyle>
                <a:defPPr>
                  <a:defRPr lang="en-US"/>
                </a:defPPr>
                <a:lvl1pPr marL="0" lvl="0"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5pPr>
                <a:lvl6pPr marL="2286000" lvl="5"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6pPr>
                <a:lvl7pPr marL="2743200" lvl="6"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7pPr>
                <a:lvl8pPr marL="3200400" lvl="7"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8pPr>
                <a:lvl9pPr marL="3657600" lvl="8"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9pPr>
              </a:lstStyle>
              <a:p>
                <a:endParaRPr lang="en-US" sz="2000"/>
              </a:p>
            </p:txBody>
          </p:sp>
          <p:sp>
            <p:nvSpPr>
              <p:cNvPr id="1048587" name="Freeform 62"/>
              <p:cNvSpPr/>
              <p:nvPr userDrawn="1"/>
            </p:nvSpPr>
            <p:spPr>
              <a:xfrm>
                <a:off x="5187" y="8410"/>
                <a:ext cx="269" cy="492"/>
              </a:xfrm>
              <a:custGeom>
                <a:avLst/>
                <a:gdLst>
                  <a:gd name="txL" fmla="*/ 0 w 210"/>
                  <a:gd name="txT" fmla="*/ 0 h 381"/>
                  <a:gd name="txR" fmla="*/ 210 w 210"/>
                  <a:gd name="txB" fmla="*/ 381 h 381"/>
                </a:gdLst>
                <a:ahLst/>
                <a:cxnLst>
                  <a:cxn ang="0">
                    <a:pos x="0" y="0"/>
                  </a:cxn>
                  <a:cxn ang="0">
                    <a:pos x="398885" y="444527"/>
                  </a:cxn>
                  <a:cxn ang="0">
                    <a:pos x="873991" y="979448"/>
                  </a:cxn>
                  <a:cxn ang="0">
                    <a:pos x="1193834" y="1407746"/>
                  </a:cxn>
                  <a:cxn ang="0">
                    <a:pos x="1434079" y="1949094"/>
                  </a:cxn>
                  <a:cxn ang="0">
                    <a:pos x="1594612" y="2597847"/>
                  </a:cxn>
                  <a:cxn ang="0">
                    <a:pos x="1594612" y="3459088"/>
                  </a:cxn>
                  <a:cxn ang="0">
                    <a:pos x="1434079" y="3680363"/>
                  </a:cxn>
                  <a:cxn ang="0">
                    <a:pos x="1276609" y="3789565"/>
                  </a:cxn>
                  <a:cxn ang="0">
                    <a:pos x="953765" y="3789565"/>
                  </a:cxn>
                  <a:cxn ang="0">
                    <a:pos x="557911" y="3680363"/>
                  </a:cxn>
                  <a:cxn ang="0">
                    <a:pos x="398885" y="3354700"/>
                  </a:cxn>
                  <a:cxn ang="0">
                    <a:pos x="234149" y="2699578"/>
                  </a:cxn>
                  <a:cxn ang="0">
                    <a:pos x="77564" y="1949094"/>
                  </a:cxn>
                  <a:cxn ang="0">
                    <a:pos x="0" y="860552"/>
                  </a:cxn>
                  <a:cxn ang="0">
                    <a:pos x="0" y="0"/>
                  </a:cxn>
                </a:cxnLst>
                <a:rect l="txL" t="txT" r="txR" b="txB"/>
                <a:pathLst>
                  <a:path w="210" h="381">
                    <a:moveTo>
                      <a:pt x="0" y="0"/>
                    </a:moveTo>
                    <a:lnTo>
                      <a:pt x="52" y="44"/>
                    </a:lnTo>
                    <a:lnTo>
                      <a:pt x="115" y="98"/>
                    </a:lnTo>
                    <a:lnTo>
                      <a:pt x="157" y="142"/>
                    </a:lnTo>
                    <a:lnTo>
                      <a:pt x="189" y="196"/>
                    </a:lnTo>
                    <a:lnTo>
                      <a:pt x="210" y="261"/>
                    </a:lnTo>
                    <a:lnTo>
                      <a:pt x="210" y="348"/>
                    </a:lnTo>
                    <a:lnTo>
                      <a:pt x="189" y="370"/>
                    </a:lnTo>
                    <a:lnTo>
                      <a:pt x="168" y="381"/>
                    </a:lnTo>
                    <a:lnTo>
                      <a:pt x="126" y="381"/>
                    </a:lnTo>
                    <a:lnTo>
                      <a:pt x="73" y="370"/>
                    </a:lnTo>
                    <a:lnTo>
                      <a:pt x="52" y="337"/>
                    </a:lnTo>
                    <a:lnTo>
                      <a:pt x="31" y="272"/>
                    </a:lnTo>
                    <a:lnTo>
                      <a:pt x="10" y="196"/>
                    </a:lnTo>
                    <a:lnTo>
                      <a:pt x="0" y="87"/>
                    </a:lnTo>
                    <a:lnTo>
                      <a:pt x="0" y="0"/>
                    </a:lnTo>
                    <a:close/>
                  </a:path>
                </a:pathLst>
              </a:custGeom>
              <a:gradFill rotWithShape="0">
                <a:gsLst>
                  <a:gs pos="0">
                    <a:srgbClr val="FFFFFF">
                      <a:alpha val="100000"/>
                    </a:srgbClr>
                  </a:gs>
                  <a:gs pos="7001">
                    <a:srgbClr val="E6E6E6">
                      <a:alpha val="100000"/>
                    </a:srgbClr>
                  </a:gs>
                  <a:gs pos="32001">
                    <a:srgbClr val="7D8496">
                      <a:alpha val="100000"/>
                    </a:srgbClr>
                  </a:gs>
                  <a:gs pos="47000">
                    <a:srgbClr val="E6E6E6">
                      <a:alpha val="100000"/>
                    </a:srgbClr>
                  </a:gs>
                  <a:gs pos="85001">
                    <a:srgbClr val="7D8496">
                      <a:alpha val="100000"/>
                    </a:srgbClr>
                  </a:gs>
                  <a:gs pos="100000">
                    <a:srgbClr val="E6E6E6">
                      <a:alpha val="100000"/>
                    </a:srgbClr>
                  </a:gs>
                </a:gsLst>
                <a:lin ang="2700000" scaled="1"/>
              </a:gradFill>
              <a:ln w="0" cap="flat" cmpd="sng">
                <a:solidFill>
                  <a:srgbClr val="333333">
                    <a:alpha val="100000"/>
                  </a:srgbClr>
                </a:solidFill>
                <a:prstDash val="solid"/>
                <a:round/>
                <a:headEnd type="none" w="med" len="med"/>
                <a:tailEnd type="none" w="med" len="med"/>
              </a:ln>
            </p:spPr>
            <p:txBody>
              <a:bodyPr/>
              <a:lstStyle>
                <a:defPPr>
                  <a:defRPr lang="en-US"/>
                </a:defPPr>
                <a:lvl1pPr marL="0" lvl="0"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5pPr>
                <a:lvl6pPr marL="2286000" lvl="5"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6pPr>
                <a:lvl7pPr marL="2743200" lvl="6"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7pPr>
                <a:lvl8pPr marL="3200400" lvl="7"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8pPr>
                <a:lvl9pPr marL="3657600" lvl="8"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9pPr>
              </a:lstStyle>
              <a:p>
                <a:endParaRPr lang="en-US" sz="2000"/>
              </a:p>
            </p:txBody>
          </p:sp>
          <p:sp>
            <p:nvSpPr>
              <p:cNvPr id="1048588" name="Freeform 63"/>
              <p:cNvSpPr/>
              <p:nvPr userDrawn="1"/>
            </p:nvSpPr>
            <p:spPr>
              <a:xfrm>
                <a:off x="4519" y="8399"/>
                <a:ext cx="573" cy="322"/>
              </a:xfrm>
              <a:custGeom>
                <a:avLst/>
                <a:gdLst>
                  <a:gd name="txL" fmla="*/ 0 w 441"/>
                  <a:gd name="txT" fmla="*/ 0 h 251"/>
                  <a:gd name="txR" fmla="*/ 441 w 441"/>
                  <a:gd name="txB" fmla="*/ 251 h 251"/>
                </a:gdLst>
                <a:ahLst/>
                <a:cxnLst>
                  <a:cxn ang="0">
                    <a:pos x="2229734" y="1625704"/>
                  </a:cxn>
                  <a:cxn ang="0">
                    <a:pos x="1699259" y="1276970"/>
                  </a:cxn>
                  <a:cxn ang="0">
                    <a:pos x="1300224" y="943999"/>
                  </a:cxn>
                  <a:cxn ang="0">
                    <a:pos x="915103" y="520999"/>
                  </a:cxn>
                  <a:cxn ang="0">
                    <a:pos x="662873" y="256719"/>
                  </a:cxn>
                  <a:cxn ang="0">
                    <a:pos x="402989" y="86423"/>
                  </a:cxn>
                  <a:cxn ang="0">
                    <a:pos x="0" y="0"/>
                  </a:cxn>
                  <a:cxn ang="0">
                    <a:pos x="915103" y="86423"/>
                  </a:cxn>
                  <a:cxn ang="0">
                    <a:pos x="2354282" y="86423"/>
                  </a:cxn>
                  <a:cxn ang="0">
                    <a:pos x="3264814" y="341680"/>
                  </a:cxn>
                  <a:cxn ang="0">
                    <a:pos x="3904972" y="774568"/>
                  </a:cxn>
                  <a:cxn ang="0">
                    <a:pos x="4567859" y="1027553"/>
                  </a:cxn>
                  <a:cxn ang="0">
                    <a:pos x="5091586" y="1363914"/>
                  </a:cxn>
                  <a:cxn ang="0">
                    <a:pos x="5352238" y="1625704"/>
                  </a:cxn>
                  <a:cxn ang="0">
                    <a:pos x="5478128" y="1798074"/>
                  </a:cxn>
                  <a:cxn ang="0">
                    <a:pos x="5091586" y="1883283"/>
                  </a:cxn>
                  <a:cxn ang="0">
                    <a:pos x="4308614" y="1969316"/>
                  </a:cxn>
                  <a:cxn ang="0">
                    <a:pos x="3646025" y="1969316"/>
                  </a:cxn>
                  <a:cxn ang="0">
                    <a:pos x="2999548" y="1883283"/>
                  </a:cxn>
                  <a:cxn ang="0">
                    <a:pos x="2745265" y="1798074"/>
                  </a:cxn>
                  <a:cxn ang="0">
                    <a:pos x="2229734" y="1625704"/>
                  </a:cxn>
                </a:cxnLst>
                <a:rect l="txL" t="txT" r="txR" b="txB"/>
                <a:pathLst>
                  <a:path w="441" h="251">
                    <a:moveTo>
                      <a:pt x="179" y="207"/>
                    </a:moveTo>
                    <a:lnTo>
                      <a:pt x="137" y="163"/>
                    </a:lnTo>
                    <a:lnTo>
                      <a:pt x="105" y="120"/>
                    </a:lnTo>
                    <a:lnTo>
                      <a:pt x="74" y="66"/>
                    </a:lnTo>
                    <a:lnTo>
                      <a:pt x="53" y="33"/>
                    </a:lnTo>
                    <a:lnTo>
                      <a:pt x="32" y="11"/>
                    </a:lnTo>
                    <a:lnTo>
                      <a:pt x="0" y="0"/>
                    </a:lnTo>
                    <a:lnTo>
                      <a:pt x="74" y="11"/>
                    </a:lnTo>
                    <a:lnTo>
                      <a:pt x="189" y="11"/>
                    </a:lnTo>
                    <a:lnTo>
                      <a:pt x="263" y="44"/>
                    </a:lnTo>
                    <a:lnTo>
                      <a:pt x="315" y="98"/>
                    </a:lnTo>
                    <a:lnTo>
                      <a:pt x="368" y="131"/>
                    </a:lnTo>
                    <a:lnTo>
                      <a:pt x="410" y="174"/>
                    </a:lnTo>
                    <a:lnTo>
                      <a:pt x="431" y="207"/>
                    </a:lnTo>
                    <a:lnTo>
                      <a:pt x="441" y="229"/>
                    </a:lnTo>
                    <a:lnTo>
                      <a:pt x="410" y="240"/>
                    </a:lnTo>
                    <a:lnTo>
                      <a:pt x="347" y="251"/>
                    </a:lnTo>
                    <a:lnTo>
                      <a:pt x="294" y="251"/>
                    </a:lnTo>
                    <a:lnTo>
                      <a:pt x="242" y="240"/>
                    </a:lnTo>
                    <a:lnTo>
                      <a:pt x="221" y="229"/>
                    </a:lnTo>
                    <a:lnTo>
                      <a:pt x="179" y="207"/>
                    </a:lnTo>
                    <a:close/>
                  </a:path>
                </a:pathLst>
              </a:custGeom>
              <a:gradFill rotWithShape="0">
                <a:gsLst>
                  <a:gs pos="0">
                    <a:srgbClr val="FFFFFF">
                      <a:alpha val="100000"/>
                    </a:srgbClr>
                  </a:gs>
                  <a:gs pos="7001">
                    <a:srgbClr val="E6E6E6">
                      <a:alpha val="100000"/>
                    </a:srgbClr>
                  </a:gs>
                  <a:gs pos="32001">
                    <a:srgbClr val="7D8496">
                      <a:alpha val="100000"/>
                    </a:srgbClr>
                  </a:gs>
                  <a:gs pos="47000">
                    <a:srgbClr val="E6E6E6">
                      <a:alpha val="100000"/>
                    </a:srgbClr>
                  </a:gs>
                  <a:gs pos="85001">
                    <a:srgbClr val="7D8496">
                      <a:alpha val="100000"/>
                    </a:srgbClr>
                  </a:gs>
                  <a:gs pos="100000">
                    <a:srgbClr val="E6E6E6">
                      <a:alpha val="100000"/>
                    </a:srgbClr>
                  </a:gs>
                </a:gsLst>
                <a:lin ang="2700000" scaled="1"/>
              </a:gradFill>
              <a:ln w="0" cap="flat" cmpd="sng">
                <a:solidFill>
                  <a:srgbClr val="333333">
                    <a:alpha val="100000"/>
                  </a:srgbClr>
                </a:solidFill>
                <a:prstDash val="solid"/>
                <a:round/>
                <a:headEnd type="none" w="med" len="med"/>
                <a:tailEnd type="none" w="med" len="med"/>
              </a:ln>
            </p:spPr>
            <p:txBody>
              <a:bodyPr/>
              <a:lstStyle>
                <a:defPPr>
                  <a:defRPr lang="en-US"/>
                </a:defPPr>
                <a:lvl1pPr marL="0" lvl="0"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5pPr>
                <a:lvl6pPr marL="2286000" lvl="5"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6pPr>
                <a:lvl7pPr marL="2743200" lvl="6"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7pPr>
                <a:lvl8pPr marL="3200400" lvl="7"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8pPr>
                <a:lvl9pPr marL="3657600" lvl="8"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9pPr>
              </a:lstStyle>
              <a:p>
                <a:endParaRPr lang="en-US" sz="2000"/>
              </a:p>
            </p:txBody>
          </p:sp>
          <p:sp>
            <p:nvSpPr>
              <p:cNvPr id="1048589" name="Freeform 64"/>
              <p:cNvSpPr/>
              <p:nvPr userDrawn="1"/>
            </p:nvSpPr>
            <p:spPr>
              <a:xfrm>
                <a:off x="5389" y="8732"/>
                <a:ext cx="471" cy="366"/>
              </a:xfrm>
              <a:custGeom>
                <a:avLst/>
                <a:gdLst>
                  <a:gd name="txL" fmla="*/ 0 w 358"/>
                  <a:gd name="txT" fmla="*/ 0 h 283"/>
                  <a:gd name="txR" fmla="*/ 358 w 358"/>
                  <a:gd name="txB" fmla="*/ 283 h 283"/>
                </a:gdLst>
                <a:ahLst/>
                <a:cxnLst>
                  <a:cxn ang="0">
                    <a:pos x="1043323" y="0"/>
                  </a:cxn>
                  <a:cxn ang="0">
                    <a:pos x="2101978" y="465381"/>
                  </a:cxn>
                  <a:cxn ang="0">
                    <a:pos x="3339064" y="809834"/>
                  </a:cxn>
                  <a:cxn ang="0">
                    <a:pos x="4564553" y="1371714"/>
                  </a:cxn>
                  <a:cxn ang="0">
                    <a:pos x="5402596" y="1823464"/>
                  </a:cxn>
                  <a:cxn ang="0">
                    <a:pos x="6230306" y="2177591"/>
                  </a:cxn>
                  <a:cxn ang="0">
                    <a:pos x="7045597" y="2633344"/>
                  </a:cxn>
                  <a:cxn ang="0">
                    <a:pos x="7045597" y="2967205"/>
                  </a:cxn>
                  <a:cxn ang="0">
                    <a:pos x="4988883" y="2851822"/>
                  </a:cxn>
                  <a:cxn ang="0">
                    <a:pos x="2915329" y="2851822"/>
                  </a:cxn>
                  <a:cxn ang="0">
                    <a:pos x="1043323" y="2747716"/>
                  </a:cxn>
                  <a:cxn ang="0">
                    <a:pos x="2492578" y="2401127"/>
                  </a:cxn>
                  <a:cxn ang="0">
                    <a:pos x="3526841" y="2287722"/>
                  </a:cxn>
                  <a:cxn ang="0">
                    <a:pos x="1868325" y="1606247"/>
                  </a:cxn>
                  <a:cxn ang="0">
                    <a:pos x="1043323" y="1494470"/>
                  </a:cxn>
                  <a:cxn ang="0">
                    <a:pos x="0" y="1371714"/>
                  </a:cxn>
                  <a:cxn ang="0">
                    <a:pos x="626187" y="1255380"/>
                  </a:cxn>
                  <a:cxn ang="0">
                    <a:pos x="1043323" y="1027740"/>
                  </a:cxn>
                  <a:cxn ang="0">
                    <a:pos x="1252096" y="690881"/>
                  </a:cxn>
                  <a:cxn ang="0">
                    <a:pos x="1043323" y="229576"/>
                  </a:cxn>
                  <a:cxn ang="0">
                    <a:pos x="1043323" y="0"/>
                  </a:cxn>
                </a:cxnLst>
                <a:rect l="txL" t="txT" r="txR" b="txB"/>
                <a:pathLst>
                  <a:path w="358" h="283">
                    <a:moveTo>
                      <a:pt x="53" y="0"/>
                    </a:moveTo>
                    <a:lnTo>
                      <a:pt x="106" y="44"/>
                    </a:lnTo>
                    <a:lnTo>
                      <a:pt x="169" y="77"/>
                    </a:lnTo>
                    <a:lnTo>
                      <a:pt x="232" y="131"/>
                    </a:lnTo>
                    <a:lnTo>
                      <a:pt x="274" y="174"/>
                    </a:lnTo>
                    <a:lnTo>
                      <a:pt x="316" y="207"/>
                    </a:lnTo>
                    <a:lnTo>
                      <a:pt x="358" y="251"/>
                    </a:lnTo>
                    <a:lnTo>
                      <a:pt x="358" y="283"/>
                    </a:lnTo>
                    <a:lnTo>
                      <a:pt x="253" y="272"/>
                    </a:lnTo>
                    <a:lnTo>
                      <a:pt x="148" y="272"/>
                    </a:lnTo>
                    <a:lnTo>
                      <a:pt x="53" y="262"/>
                    </a:lnTo>
                    <a:lnTo>
                      <a:pt x="127" y="229"/>
                    </a:lnTo>
                    <a:lnTo>
                      <a:pt x="179" y="218"/>
                    </a:lnTo>
                    <a:lnTo>
                      <a:pt x="95" y="153"/>
                    </a:lnTo>
                    <a:lnTo>
                      <a:pt x="53" y="142"/>
                    </a:lnTo>
                    <a:lnTo>
                      <a:pt x="0" y="131"/>
                    </a:lnTo>
                    <a:lnTo>
                      <a:pt x="32" y="120"/>
                    </a:lnTo>
                    <a:lnTo>
                      <a:pt x="53" y="98"/>
                    </a:lnTo>
                    <a:lnTo>
                      <a:pt x="64" y="66"/>
                    </a:lnTo>
                    <a:lnTo>
                      <a:pt x="53" y="22"/>
                    </a:lnTo>
                    <a:lnTo>
                      <a:pt x="53" y="0"/>
                    </a:lnTo>
                    <a:close/>
                  </a:path>
                </a:pathLst>
              </a:custGeom>
              <a:gradFill rotWithShape="0">
                <a:gsLst>
                  <a:gs pos="0">
                    <a:srgbClr val="FFFFFF">
                      <a:alpha val="100000"/>
                    </a:srgbClr>
                  </a:gs>
                  <a:gs pos="7001">
                    <a:srgbClr val="E6E6E6">
                      <a:alpha val="100000"/>
                    </a:srgbClr>
                  </a:gs>
                  <a:gs pos="32001">
                    <a:srgbClr val="7D8496">
                      <a:alpha val="100000"/>
                    </a:srgbClr>
                  </a:gs>
                  <a:gs pos="47000">
                    <a:srgbClr val="E6E6E6">
                      <a:alpha val="100000"/>
                    </a:srgbClr>
                  </a:gs>
                  <a:gs pos="85001">
                    <a:srgbClr val="7D8496">
                      <a:alpha val="100000"/>
                    </a:srgbClr>
                  </a:gs>
                  <a:gs pos="100000">
                    <a:srgbClr val="E6E6E6">
                      <a:alpha val="100000"/>
                    </a:srgbClr>
                  </a:gs>
                </a:gsLst>
                <a:lin ang="2700000" scaled="1"/>
              </a:gradFill>
              <a:ln w="0" cap="flat" cmpd="sng">
                <a:solidFill>
                  <a:srgbClr val="333333">
                    <a:alpha val="100000"/>
                  </a:srgbClr>
                </a:solidFill>
                <a:prstDash val="solid"/>
                <a:round/>
                <a:headEnd type="none" w="med" len="med"/>
                <a:tailEnd type="none" w="med" len="med"/>
              </a:ln>
            </p:spPr>
            <p:txBody>
              <a:bodyPr/>
              <a:lstStyle>
                <a:defPPr>
                  <a:defRPr lang="en-US"/>
                </a:defPPr>
                <a:lvl1pPr marL="0" lvl="0"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5pPr>
                <a:lvl6pPr marL="2286000" lvl="5"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6pPr>
                <a:lvl7pPr marL="2743200" lvl="6"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7pPr>
                <a:lvl8pPr marL="3200400" lvl="7"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8pPr>
                <a:lvl9pPr marL="3657600" lvl="8"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9pPr>
              </a:lstStyle>
              <a:p>
                <a:endParaRPr lang="en-US" sz="2000"/>
              </a:p>
            </p:txBody>
          </p:sp>
          <p:sp>
            <p:nvSpPr>
              <p:cNvPr id="1048590" name="Freeform 65"/>
              <p:cNvSpPr/>
              <p:nvPr userDrawn="1"/>
            </p:nvSpPr>
            <p:spPr>
              <a:xfrm>
                <a:off x="4968" y="8885"/>
                <a:ext cx="657" cy="213"/>
              </a:xfrm>
              <a:custGeom>
                <a:avLst/>
                <a:gdLst>
                  <a:gd name="txL" fmla="*/ 0 w 504"/>
                  <a:gd name="txT" fmla="*/ 0 h 163"/>
                  <a:gd name="txR" fmla="*/ 504 w 504"/>
                  <a:gd name="txB" fmla="*/ 163 h 163"/>
                </a:gdLst>
                <a:ahLst/>
                <a:cxnLst>
                  <a:cxn ang="0">
                    <a:pos x="0" y="830883"/>
                  </a:cxn>
                  <a:cxn ang="0">
                    <a:pos x="1019703" y="338699"/>
                  </a:cxn>
                  <a:cxn ang="0">
                    <a:pos x="2634131" y="0"/>
                  </a:cxn>
                  <a:cxn ang="0">
                    <a:pos x="5278764" y="338699"/>
                  </a:cxn>
                  <a:cxn ang="0">
                    <a:pos x="6165249" y="665238"/>
                  </a:cxn>
                  <a:cxn ang="0">
                    <a:pos x="6740784" y="987601"/>
                  </a:cxn>
                  <a:cxn ang="0">
                    <a:pos x="7035899" y="1488187"/>
                  </a:cxn>
                  <a:cxn ang="0">
                    <a:pos x="6447715" y="1664902"/>
                  </a:cxn>
                  <a:cxn ang="0">
                    <a:pos x="5278764" y="2175608"/>
                  </a:cxn>
                  <a:cxn ang="0">
                    <a:pos x="4406427" y="2320061"/>
                  </a:cxn>
                  <a:cxn ang="0">
                    <a:pos x="3362626" y="2476308"/>
                  </a:cxn>
                  <a:cxn ang="0">
                    <a:pos x="2482756" y="2476308"/>
                  </a:cxn>
                  <a:cxn ang="0">
                    <a:pos x="1468073" y="2175608"/>
                  </a:cxn>
                  <a:cxn ang="0">
                    <a:pos x="291123" y="1157790"/>
                  </a:cxn>
                  <a:cxn ang="0">
                    <a:pos x="0" y="830883"/>
                  </a:cxn>
                </a:cxnLst>
                <a:rect l="txL" t="txT" r="txR" b="txB"/>
                <a:pathLst>
                  <a:path w="504" h="163">
                    <a:moveTo>
                      <a:pt x="0" y="54"/>
                    </a:moveTo>
                    <a:lnTo>
                      <a:pt x="73" y="22"/>
                    </a:lnTo>
                    <a:lnTo>
                      <a:pt x="189" y="0"/>
                    </a:lnTo>
                    <a:lnTo>
                      <a:pt x="378" y="22"/>
                    </a:lnTo>
                    <a:lnTo>
                      <a:pt x="441" y="44"/>
                    </a:lnTo>
                    <a:lnTo>
                      <a:pt x="483" y="65"/>
                    </a:lnTo>
                    <a:lnTo>
                      <a:pt x="504" y="98"/>
                    </a:lnTo>
                    <a:lnTo>
                      <a:pt x="462" y="109"/>
                    </a:lnTo>
                    <a:lnTo>
                      <a:pt x="378" y="142"/>
                    </a:lnTo>
                    <a:lnTo>
                      <a:pt x="315" y="152"/>
                    </a:lnTo>
                    <a:lnTo>
                      <a:pt x="241" y="163"/>
                    </a:lnTo>
                    <a:lnTo>
                      <a:pt x="178" y="163"/>
                    </a:lnTo>
                    <a:lnTo>
                      <a:pt x="105" y="142"/>
                    </a:lnTo>
                    <a:lnTo>
                      <a:pt x="21" y="76"/>
                    </a:lnTo>
                    <a:lnTo>
                      <a:pt x="0" y="54"/>
                    </a:lnTo>
                    <a:close/>
                  </a:path>
                </a:pathLst>
              </a:custGeom>
              <a:gradFill rotWithShape="0">
                <a:gsLst>
                  <a:gs pos="0">
                    <a:srgbClr val="FFFFFF">
                      <a:alpha val="100000"/>
                    </a:srgbClr>
                  </a:gs>
                  <a:gs pos="7001">
                    <a:srgbClr val="E6E6E6">
                      <a:alpha val="100000"/>
                    </a:srgbClr>
                  </a:gs>
                  <a:gs pos="32001">
                    <a:srgbClr val="7D8496">
                      <a:alpha val="100000"/>
                    </a:srgbClr>
                  </a:gs>
                  <a:gs pos="47000">
                    <a:srgbClr val="E6E6E6">
                      <a:alpha val="100000"/>
                    </a:srgbClr>
                  </a:gs>
                  <a:gs pos="85001">
                    <a:srgbClr val="7D8496">
                      <a:alpha val="100000"/>
                    </a:srgbClr>
                  </a:gs>
                  <a:gs pos="100000">
                    <a:srgbClr val="E6E6E6">
                      <a:alpha val="100000"/>
                    </a:srgbClr>
                  </a:gs>
                </a:gsLst>
                <a:lin ang="2700000" scaled="1"/>
              </a:gradFill>
              <a:ln w="0" cap="flat" cmpd="sng">
                <a:solidFill>
                  <a:srgbClr val="333333">
                    <a:alpha val="100000"/>
                  </a:srgbClr>
                </a:solidFill>
                <a:prstDash val="solid"/>
                <a:round/>
                <a:headEnd type="none" w="med" len="med"/>
                <a:tailEnd type="none" w="med" len="med"/>
              </a:ln>
            </p:spPr>
            <p:txBody>
              <a:bodyPr/>
              <a:lstStyle>
                <a:defPPr>
                  <a:defRPr lang="en-US"/>
                </a:defPPr>
                <a:lvl1pPr marL="0" lvl="0"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5pPr>
                <a:lvl6pPr marL="2286000" lvl="5"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6pPr>
                <a:lvl7pPr marL="2743200" lvl="6"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7pPr>
                <a:lvl8pPr marL="3200400" lvl="7"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8pPr>
                <a:lvl9pPr marL="3657600" lvl="8"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9pPr>
              </a:lstStyle>
              <a:p>
                <a:endParaRPr lang="en-US" sz="2000"/>
              </a:p>
            </p:txBody>
          </p:sp>
          <p:sp>
            <p:nvSpPr>
              <p:cNvPr id="1048591" name="Freeform 66"/>
              <p:cNvSpPr/>
              <p:nvPr userDrawn="1"/>
            </p:nvSpPr>
            <p:spPr>
              <a:xfrm>
                <a:off x="4968" y="8956"/>
                <a:ext cx="657" cy="60"/>
              </a:xfrm>
              <a:custGeom>
                <a:avLst/>
                <a:gdLst>
                  <a:gd name="txL" fmla="*/ 0 w 504"/>
                  <a:gd name="txT" fmla="*/ 0 h 44"/>
                  <a:gd name="txR" fmla="*/ 504 w 504"/>
                  <a:gd name="txB" fmla="*/ 44 h 44"/>
                </a:gdLst>
                <a:ahLst/>
                <a:cxnLst>
                  <a:cxn ang="0">
                    <a:pos x="0" y="0"/>
                  </a:cxn>
                  <a:cxn ang="0">
                    <a:pos x="594641" y="750663"/>
                  </a:cxn>
                  <a:cxn ang="0">
                    <a:pos x="1170611" y="750663"/>
                  </a:cxn>
                  <a:cxn ang="0">
                    <a:pos x="3362626" y="3134245"/>
                  </a:cxn>
                  <a:cxn ang="0">
                    <a:pos x="7035899" y="3134245"/>
                  </a:cxn>
                </a:cxnLst>
                <a:rect l="txL" t="txT" r="txR" b="txB"/>
                <a:pathLst>
                  <a:path w="504" h="44">
                    <a:moveTo>
                      <a:pt x="0" y="0"/>
                    </a:moveTo>
                    <a:lnTo>
                      <a:pt x="42" y="11"/>
                    </a:lnTo>
                    <a:lnTo>
                      <a:pt x="84" y="11"/>
                    </a:lnTo>
                    <a:lnTo>
                      <a:pt x="241" y="44"/>
                    </a:lnTo>
                    <a:lnTo>
                      <a:pt x="504" y="44"/>
                    </a:lnTo>
                  </a:path>
                </a:pathLst>
              </a:custGeom>
              <a:gradFill rotWithShape="0">
                <a:gsLst>
                  <a:gs pos="0">
                    <a:srgbClr val="FFFFFF">
                      <a:alpha val="100000"/>
                    </a:srgbClr>
                  </a:gs>
                  <a:gs pos="7001">
                    <a:srgbClr val="E6E6E6">
                      <a:alpha val="100000"/>
                    </a:srgbClr>
                  </a:gs>
                  <a:gs pos="32001">
                    <a:srgbClr val="7D8496">
                      <a:alpha val="100000"/>
                    </a:srgbClr>
                  </a:gs>
                  <a:gs pos="47000">
                    <a:srgbClr val="E6E6E6">
                      <a:alpha val="100000"/>
                    </a:srgbClr>
                  </a:gs>
                  <a:gs pos="85001">
                    <a:srgbClr val="7D8496">
                      <a:alpha val="100000"/>
                    </a:srgbClr>
                  </a:gs>
                  <a:gs pos="100000">
                    <a:srgbClr val="E6E6E6">
                      <a:alpha val="100000"/>
                    </a:srgbClr>
                  </a:gs>
                </a:gsLst>
                <a:lin ang="2700000" scaled="1"/>
              </a:gradFill>
              <a:ln w="0" cap="flat" cmpd="sng">
                <a:solidFill>
                  <a:srgbClr val="333333">
                    <a:alpha val="100000"/>
                  </a:srgbClr>
                </a:solidFill>
                <a:prstDash val="solid"/>
                <a:round/>
                <a:headEnd type="none" w="med" len="med"/>
                <a:tailEnd type="none" w="med" len="med"/>
              </a:ln>
            </p:spPr>
            <p:txBody>
              <a:bodyPr/>
              <a:lstStyle>
                <a:defPPr>
                  <a:defRPr lang="en-US"/>
                </a:defPPr>
                <a:lvl1pPr marL="0" lvl="0"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5pPr>
                <a:lvl6pPr marL="2286000" lvl="5"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6pPr>
                <a:lvl7pPr marL="2743200" lvl="6"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7pPr>
                <a:lvl8pPr marL="3200400" lvl="7"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8pPr>
                <a:lvl9pPr marL="3657600" lvl="8"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9pPr>
              </a:lstStyle>
              <a:p>
                <a:endParaRPr lang="en-US" sz="2000"/>
              </a:p>
            </p:txBody>
          </p:sp>
          <p:sp>
            <p:nvSpPr>
              <p:cNvPr id="1048592" name="Freeform 67"/>
              <p:cNvSpPr/>
              <p:nvPr userDrawn="1"/>
            </p:nvSpPr>
            <p:spPr>
              <a:xfrm>
                <a:off x="5187" y="8410"/>
                <a:ext cx="247" cy="448"/>
              </a:xfrm>
              <a:custGeom>
                <a:avLst/>
                <a:gdLst>
                  <a:gd name="txL" fmla="*/ 0 w 189"/>
                  <a:gd name="txT" fmla="*/ 0 h 348"/>
                  <a:gd name="txR" fmla="*/ 189 w 189"/>
                  <a:gd name="txB" fmla="*/ 348 h 348"/>
                </a:gdLst>
                <a:ahLst/>
                <a:cxnLst>
                  <a:cxn ang="0">
                    <a:pos x="0" y="0"/>
                  </a:cxn>
                  <a:cxn ang="0">
                    <a:pos x="152233" y="291143"/>
                  </a:cxn>
                  <a:cxn ang="0">
                    <a:pos x="644692" y="869671"/>
                  </a:cxn>
                  <a:cxn ang="0">
                    <a:pos x="797751" y="1265870"/>
                  </a:cxn>
                  <a:cxn ang="0">
                    <a:pos x="1110685" y="1833449"/>
                  </a:cxn>
                  <a:cxn ang="0">
                    <a:pos x="1604666" y="2134502"/>
                  </a:cxn>
                  <a:cxn ang="0">
                    <a:pos x="1933425" y="2423283"/>
                  </a:cxn>
                  <a:cxn ang="0">
                    <a:pos x="2089266" y="2614195"/>
                  </a:cxn>
                  <a:cxn ang="0">
                    <a:pos x="2891311" y="3098976"/>
                  </a:cxn>
                </a:cxnLst>
                <a:rect l="txL" t="txT" r="txR" b="txB"/>
                <a:pathLst>
                  <a:path w="189" h="348">
                    <a:moveTo>
                      <a:pt x="0" y="0"/>
                    </a:moveTo>
                    <a:lnTo>
                      <a:pt x="10" y="33"/>
                    </a:lnTo>
                    <a:lnTo>
                      <a:pt x="42" y="98"/>
                    </a:lnTo>
                    <a:lnTo>
                      <a:pt x="52" y="142"/>
                    </a:lnTo>
                    <a:lnTo>
                      <a:pt x="73" y="207"/>
                    </a:lnTo>
                    <a:lnTo>
                      <a:pt x="105" y="240"/>
                    </a:lnTo>
                    <a:lnTo>
                      <a:pt x="126" y="272"/>
                    </a:lnTo>
                    <a:lnTo>
                      <a:pt x="136" y="294"/>
                    </a:lnTo>
                    <a:lnTo>
                      <a:pt x="189" y="348"/>
                    </a:lnTo>
                  </a:path>
                </a:pathLst>
              </a:custGeom>
              <a:gradFill rotWithShape="0">
                <a:gsLst>
                  <a:gs pos="0">
                    <a:srgbClr val="FFFFFF">
                      <a:alpha val="100000"/>
                    </a:srgbClr>
                  </a:gs>
                  <a:gs pos="7001">
                    <a:srgbClr val="E6E6E6">
                      <a:alpha val="100000"/>
                    </a:srgbClr>
                  </a:gs>
                  <a:gs pos="32001">
                    <a:srgbClr val="7D8496">
                      <a:alpha val="100000"/>
                    </a:srgbClr>
                  </a:gs>
                  <a:gs pos="47000">
                    <a:srgbClr val="E6E6E6">
                      <a:alpha val="100000"/>
                    </a:srgbClr>
                  </a:gs>
                  <a:gs pos="85001">
                    <a:srgbClr val="7D8496">
                      <a:alpha val="100000"/>
                    </a:srgbClr>
                  </a:gs>
                  <a:gs pos="100000">
                    <a:srgbClr val="E6E6E6">
                      <a:alpha val="100000"/>
                    </a:srgbClr>
                  </a:gs>
                </a:gsLst>
                <a:lin ang="2700000" scaled="1"/>
              </a:gradFill>
              <a:ln w="0" cap="flat" cmpd="sng">
                <a:solidFill>
                  <a:srgbClr val="333333">
                    <a:alpha val="100000"/>
                  </a:srgbClr>
                </a:solidFill>
                <a:prstDash val="solid"/>
                <a:round/>
                <a:headEnd type="none" w="med" len="med"/>
                <a:tailEnd type="none" w="med" len="med"/>
              </a:ln>
            </p:spPr>
            <p:txBody>
              <a:bodyPr/>
              <a:lstStyle>
                <a:defPPr>
                  <a:defRPr lang="en-US"/>
                </a:defPPr>
                <a:lvl1pPr marL="0" lvl="0"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5pPr>
                <a:lvl6pPr marL="2286000" lvl="5"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6pPr>
                <a:lvl7pPr marL="2743200" lvl="6"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7pPr>
                <a:lvl8pPr marL="3200400" lvl="7"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8pPr>
                <a:lvl9pPr marL="3657600" lvl="8"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9pPr>
              </a:lstStyle>
              <a:p>
                <a:endParaRPr lang="en-US" sz="2000"/>
              </a:p>
            </p:txBody>
          </p:sp>
          <p:sp>
            <p:nvSpPr>
              <p:cNvPr id="1048593" name="Freeform 68"/>
              <p:cNvSpPr/>
              <p:nvPr userDrawn="1"/>
            </p:nvSpPr>
            <p:spPr>
              <a:xfrm>
                <a:off x="4727" y="8705"/>
                <a:ext cx="528" cy="180"/>
              </a:xfrm>
              <a:custGeom>
                <a:avLst/>
                <a:gdLst>
                  <a:gd name="txL" fmla="*/ 0 w 409"/>
                  <a:gd name="txT" fmla="*/ 0 h 141"/>
                  <a:gd name="txR" fmla="*/ 409 w 409"/>
                  <a:gd name="txB" fmla="*/ 141 h 141"/>
                </a:gdLst>
                <a:ahLst/>
                <a:cxnLst>
                  <a:cxn ang="0">
                    <a:pos x="0" y="0"/>
                  </a:cxn>
                  <a:cxn ang="0">
                    <a:pos x="305002" y="0"/>
                  </a:cxn>
                  <a:cxn ang="0">
                    <a:pos x="622604" y="71480"/>
                  </a:cxn>
                  <a:cxn ang="0">
                    <a:pos x="1240125" y="282915"/>
                  </a:cxn>
                  <a:cxn ang="0">
                    <a:pos x="1545825" y="356128"/>
                  </a:cxn>
                  <a:cxn ang="0">
                    <a:pos x="1751348" y="498986"/>
                  </a:cxn>
                  <a:cxn ang="0">
                    <a:pos x="2066744" y="572281"/>
                  </a:cxn>
                  <a:cxn ang="0">
                    <a:pos x="2576211" y="709444"/>
                  </a:cxn>
                  <a:cxn ang="0">
                    <a:pos x="3404983" y="856605"/>
                  </a:cxn>
                  <a:cxn ang="0">
                    <a:pos x="3613481" y="856605"/>
                  </a:cxn>
                  <a:cxn ang="0">
                    <a:pos x="3818243" y="928430"/>
                  </a:cxn>
                  <a:cxn ang="0">
                    <a:pos x="4023101" y="928430"/>
                  </a:cxn>
                </a:cxnLst>
                <a:rect l="txL" t="txT" r="txR" b="txB"/>
                <a:pathLst>
                  <a:path w="409" h="141">
                    <a:moveTo>
                      <a:pt x="0" y="0"/>
                    </a:moveTo>
                    <a:lnTo>
                      <a:pt x="31" y="0"/>
                    </a:lnTo>
                    <a:lnTo>
                      <a:pt x="63" y="11"/>
                    </a:lnTo>
                    <a:lnTo>
                      <a:pt x="126" y="43"/>
                    </a:lnTo>
                    <a:lnTo>
                      <a:pt x="157" y="54"/>
                    </a:lnTo>
                    <a:lnTo>
                      <a:pt x="178" y="76"/>
                    </a:lnTo>
                    <a:lnTo>
                      <a:pt x="210" y="87"/>
                    </a:lnTo>
                    <a:lnTo>
                      <a:pt x="262" y="108"/>
                    </a:lnTo>
                    <a:lnTo>
                      <a:pt x="346" y="130"/>
                    </a:lnTo>
                    <a:lnTo>
                      <a:pt x="367" y="130"/>
                    </a:lnTo>
                    <a:lnTo>
                      <a:pt x="388" y="141"/>
                    </a:lnTo>
                    <a:lnTo>
                      <a:pt x="409" y="141"/>
                    </a:lnTo>
                  </a:path>
                </a:pathLst>
              </a:custGeom>
              <a:gradFill rotWithShape="0">
                <a:gsLst>
                  <a:gs pos="0">
                    <a:srgbClr val="FFFFFF">
                      <a:alpha val="100000"/>
                    </a:srgbClr>
                  </a:gs>
                  <a:gs pos="7001">
                    <a:srgbClr val="E6E6E6">
                      <a:alpha val="100000"/>
                    </a:srgbClr>
                  </a:gs>
                  <a:gs pos="32001">
                    <a:srgbClr val="7D8496">
                      <a:alpha val="100000"/>
                    </a:srgbClr>
                  </a:gs>
                  <a:gs pos="47000">
                    <a:srgbClr val="E6E6E6">
                      <a:alpha val="100000"/>
                    </a:srgbClr>
                  </a:gs>
                  <a:gs pos="85001">
                    <a:srgbClr val="7D8496">
                      <a:alpha val="100000"/>
                    </a:srgbClr>
                  </a:gs>
                  <a:gs pos="100000">
                    <a:srgbClr val="E6E6E6">
                      <a:alpha val="100000"/>
                    </a:srgbClr>
                  </a:gs>
                </a:gsLst>
                <a:lin ang="2700000" scaled="1"/>
              </a:gradFill>
              <a:ln w="0" cap="flat" cmpd="sng">
                <a:solidFill>
                  <a:srgbClr val="333333">
                    <a:alpha val="100000"/>
                  </a:srgbClr>
                </a:solidFill>
                <a:prstDash val="solid"/>
                <a:round/>
                <a:headEnd type="none" w="med" len="med"/>
                <a:tailEnd type="none" w="med" len="med"/>
              </a:ln>
            </p:spPr>
            <p:txBody>
              <a:bodyPr/>
              <a:lstStyle>
                <a:defPPr>
                  <a:defRPr lang="en-US"/>
                </a:defPPr>
                <a:lvl1pPr marL="0" lvl="0"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5pPr>
                <a:lvl6pPr marL="2286000" lvl="5"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6pPr>
                <a:lvl7pPr marL="2743200" lvl="6"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7pPr>
                <a:lvl8pPr marL="3200400" lvl="7"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8pPr>
                <a:lvl9pPr marL="3657600" lvl="8"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9pPr>
              </a:lstStyle>
              <a:p>
                <a:endParaRPr lang="en-US" sz="2000"/>
              </a:p>
            </p:txBody>
          </p:sp>
          <p:sp>
            <p:nvSpPr>
              <p:cNvPr id="1048594" name="Freeform 69"/>
              <p:cNvSpPr/>
              <p:nvPr userDrawn="1"/>
            </p:nvSpPr>
            <p:spPr>
              <a:xfrm>
                <a:off x="4452" y="8033"/>
                <a:ext cx="342" cy="393"/>
              </a:xfrm>
              <a:custGeom>
                <a:avLst/>
                <a:gdLst>
                  <a:gd name="txL" fmla="*/ 0 w 262"/>
                  <a:gd name="txT" fmla="*/ 0 h 305"/>
                  <a:gd name="txR" fmla="*/ 262 w 262"/>
                  <a:gd name="txB" fmla="*/ 305 h 305"/>
                </a:gdLst>
                <a:ahLst/>
                <a:cxnLst>
                  <a:cxn ang="0">
                    <a:pos x="0" y="0"/>
                  </a:cxn>
                  <a:cxn ang="0">
                    <a:pos x="304111" y="100049"/>
                  </a:cxn>
                  <a:cxn ang="0">
                    <a:pos x="1400414" y="799844"/>
                  </a:cxn>
                  <a:cxn ang="0">
                    <a:pos x="1720366" y="1106725"/>
                  </a:cxn>
                  <a:cxn ang="0">
                    <a:pos x="1879488" y="1204732"/>
                  </a:cxn>
                  <a:cxn ang="0">
                    <a:pos x="2022914" y="1400503"/>
                  </a:cxn>
                  <a:cxn ang="0">
                    <a:pos x="2186341" y="1700917"/>
                  </a:cxn>
                  <a:cxn ang="0">
                    <a:pos x="2347696" y="1904201"/>
                  </a:cxn>
                  <a:cxn ang="0">
                    <a:pos x="3609036" y="2700338"/>
                  </a:cxn>
                  <a:cxn ang="0">
                    <a:pos x="3910565" y="2798587"/>
                  </a:cxn>
                </a:cxnLst>
                <a:rect l="txL" t="txT" r="txR" b="txB"/>
                <a:pathLst>
                  <a:path w="262" h="305">
                    <a:moveTo>
                      <a:pt x="0" y="0"/>
                    </a:moveTo>
                    <a:lnTo>
                      <a:pt x="21" y="11"/>
                    </a:lnTo>
                    <a:lnTo>
                      <a:pt x="94" y="87"/>
                    </a:lnTo>
                    <a:lnTo>
                      <a:pt x="115" y="120"/>
                    </a:lnTo>
                    <a:lnTo>
                      <a:pt x="126" y="131"/>
                    </a:lnTo>
                    <a:lnTo>
                      <a:pt x="136" y="153"/>
                    </a:lnTo>
                    <a:lnTo>
                      <a:pt x="147" y="185"/>
                    </a:lnTo>
                    <a:lnTo>
                      <a:pt x="157" y="207"/>
                    </a:lnTo>
                    <a:lnTo>
                      <a:pt x="241" y="294"/>
                    </a:lnTo>
                    <a:lnTo>
                      <a:pt x="262" y="305"/>
                    </a:lnTo>
                  </a:path>
                </a:pathLst>
              </a:custGeom>
              <a:gradFill rotWithShape="0">
                <a:gsLst>
                  <a:gs pos="0">
                    <a:srgbClr val="FFFFFF">
                      <a:alpha val="100000"/>
                    </a:srgbClr>
                  </a:gs>
                  <a:gs pos="7001">
                    <a:srgbClr val="E6E6E6">
                      <a:alpha val="100000"/>
                    </a:srgbClr>
                  </a:gs>
                  <a:gs pos="32001">
                    <a:srgbClr val="7D8496">
                      <a:alpha val="100000"/>
                    </a:srgbClr>
                  </a:gs>
                  <a:gs pos="47000">
                    <a:srgbClr val="E6E6E6">
                      <a:alpha val="100000"/>
                    </a:srgbClr>
                  </a:gs>
                  <a:gs pos="85001">
                    <a:srgbClr val="7D8496">
                      <a:alpha val="100000"/>
                    </a:srgbClr>
                  </a:gs>
                  <a:gs pos="100000">
                    <a:srgbClr val="E6E6E6">
                      <a:alpha val="100000"/>
                    </a:srgbClr>
                  </a:gs>
                </a:gsLst>
                <a:lin ang="2700000" scaled="1"/>
              </a:gradFill>
              <a:ln w="0" cap="flat" cmpd="sng">
                <a:solidFill>
                  <a:srgbClr val="333333">
                    <a:alpha val="100000"/>
                  </a:srgbClr>
                </a:solidFill>
                <a:prstDash val="solid"/>
                <a:round/>
                <a:headEnd type="none" w="med" len="med"/>
                <a:tailEnd type="none" w="med" len="med"/>
              </a:ln>
            </p:spPr>
            <p:txBody>
              <a:bodyPr/>
              <a:lstStyle>
                <a:defPPr>
                  <a:defRPr lang="en-US"/>
                </a:defPPr>
                <a:lvl1pPr marL="0" lvl="0"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5pPr>
                <a:lvl6pPr marL="2286000" lvl="5"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6pPr>
                <a:lvl7pPr marL="2743200" lvl="6"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7pPr>
                <a:lvl8pPr marL="3200400" lvl="7"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8pPr>
                <a:lvl9pPr marL="3657600" lvl="8"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9pPr>
              </a:lstStyle>
              <a:p>
                <a:endParaRPr lang="en-US" sz="2000"/>
              </a:p>
            </p:txBody>
          </p:sp>
          <p:sp>
            <p:nvSpPr>
              <p:cNvPr id="1048595" name="Freeform 70"/>
              <p:cNvSpPr/>
              <p:nvPr userDrawn="1"/>
            </p:nvSpPr>
            <p:spPr>
              <a:xfrm>
                <a:off x="4822" y="7989"/>
                <a:ext cx="174" cy="563"/>
              </a:xfrm>
              <a:custGeom>
                <a:avLst/>
                <a:gdLst>
                  <a:gd name="txL" fmla="*/ 0 w 137"/>
                  <a:gd name="txT" fmla="*/ 0 h 435"/>
                  <a:gd name="txR" fmla="*/ 137 w 137"/>
                  <a:gd name="txB" fmla="*/ 435 h 435"/>
                </a:gdLst>
                <a:ahLst/>
                <a:cxnLst>
                  <a:cxn ang="0">
                    <a:pos x="0" y="3631769"/>
                  </a:cxn>
                  <a:cxn ang="0">
                    <a:pos x="61315" y="3047043"/>
                  </a:cxn>
                  <a:cxn ang="0">
                    <a:pos x="177392" y="2118106"/>
                  </a:cxn>
                  <a:cxn ang="0">
                    <a:pos x="287656" y="1281102"/>
                  </a:cxn>
                  <a:cxn ang="0">
                    <a:pos x="461583" y="699858"/>
                  </a:cxn>
                  <a:cxn ang="0">
                    <a:pos x="690300" y="0"/>
                  </a:cxn>
                  <a:cxn ang="0">
                    <a:pos x="748495" y="585925"/>
                  </a:cxn>
                  <a:cxn ang="0">
                    <a:pos x="690300" y="1397961"/>
                  </a:cxn>
                  <a:cxn ang="0">
                    <a:pos x="574241" y="2118106"/>
                  </a:cxn>
                  <a:cxn ang="0">
                    <a:pos x="521060" y="3047043"/>
                  </a:cxn>
                  <a:cxn ang="0">
                    <a:pos x="461583" y="3631769"/>
                  </a:cxn>
                  <a:cxn ang="0">
                    <a:pos x="461583" y="3873057"/>
                  </a:cxn>
                  <a:cxn ang="0">
                    <a:pos x="574241" y="4699066"/>
                  </a:cxn>
                  <a:cxn ang="0">
                    <a:pos x="226488" y="3987039"/>
                  </a:cxn>
                  <a:cxn ang="0">
                    <a:pos x="61315" y="3747026"/>
                  </a:cxn>
                  <a:cxn ang="0">
                    <a:pos x="0" y="3631769"/>
                  </a:cxn>
                </a:cxnLst>
                <a:rect l="txL" t="txT" r="txR" b="txB"/>
                <a:pathLst>
                  <a:path w="137" h="435">
                    <a:moveTo>
                      <a:pt x="0" y="337"/>
                    </a:moveTo>
                    <a:lnTo>
                      <a:pt x="11" y="283"/>
                    </a:lnTo>
                    <a:lnTo>
                      <a:pt x="32" y="196"/>
                    </a:lnTo>
                    <a:lnTo>
                      <a:pt x="53" y="119"/>
                    </a:lnTo>
                    <a:lnTo>
                      <a:pt x="84" y="65"/>
                    </a:lnTo>
                    <a:lnTo>
                      <a:pt x="126" y="0"/>
                    </a:lnTo>
                    <a:lnTo>
                      <a:pt x="137" y="54"/>
                    </a:lnTo>
                    <a:lnTo>
                      <a:pt x="126" y="130"/>
                    </a:lnTo>
                    <a:lnTo>
                      <a:pt x="105" y="196"/>
                    </a:lnTo>
                    <a:lnTo>
                      <a:pt x="95" y="283"/>
                    </a:lnTo>
                    <a:lnTo>
                      <a:pt x="84" y="337"/>
                    </a:lnTo>
                    <a:lnTo>
                      <a:pt x="84" y="359"/>
                    </a:lnTo>
                    <a:lnTo>
                      <a:pt x="105" y="435"/>
                    </a:lnTo>
                    <a:lnTo>
                      <a:pt x="42" y="370"/>
                    </a:lnTo>
                    <a:lnTo>
                      <a:pt x="11" y="348"/>
                    </a:lnTo>
                    <a:lnTo>
                      <a:pt x="0" y="337"/>
                    </a:lnTo>
                    <a:close/>
                  </a:path>
                </a:pathLst>
              </a:custGeom>
              <a:gradFill rotWithShape="0">
                <a:gsLst>
                  <a:gs pos="0">
                    <a:srgbClr val="FFFFFF">
                      <a:alpha val="100000"/>
                    </a:srgbClr>
                  </a:gs>
                  <a:gs pos="7001">
                    <a:srgbClr val="E6E6E6">
                      <a:alpha val="100000"/>
                    </a:srgbClr>
                  </a:gs>
                  <a:gs pos="32001">
                    <a:srgbClr val="7D8496">
                      <a:alpha val="100000"/>
                    </a:srgbClr>
                  </a:gs>
                  <a:gs pos="47000">
                    <a:srgbClr val="E6E6E6">
                      <a:alpha val="100000"/>
                    </a:srgbClr>
                  </a:gs>
                  <a:gs pos="85001">
                    <a:srgbClr val="7D8496">
                      <a:alpha val="100000"/>
                    </a:srgbClr>
                  </a:gs>
                  <a:gs pos="100000">
                    <a:srgbClr val="E6E6E6">
                      <a:alpha val="100000"/>
                    </a:srgbClr>
                  </a:gs>
                </a:gsLst>
                <a:lin ang="2700000" scaled="1"/>
              </a:gradFill>
              <a:ln w="0" cap="flat" cmpd="sng">
                <a:solidFill>
                  <a:srgbClr val="333333">
                    <a:alpha val="100000"/>
                  </a:srgbClr>
                </a:solidFill>
                <a:prstDash val="solid"/>
                <a:round/>
                <a:headEnd type="none" w="med" len="med"/>
                <a:tailEnd type="none" w="med" len="med"/>
              </a:ln>
            </p:spPr>
            <p:txBody>
              <a:bodyPr/>
              <a:lstStyle>
                <a:defPPr>
                  <a:defRPr lang="en-US"/>
                </a:defPPr>
                <a:lvl1pPr marL="0" lvl="0"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5pPr>
                <a:lvl6pPr marL="2286000" lvl="5"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6pPr>
                <a:lvl7pPr marL="2743200" lvl="6"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7pPr>
                <a:lvl8pPr marL="3200400" lvl="7"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8pPr>
                <a:lvl9pPr marL="3657600" lvl="8"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9pPr>
              </a:lstStyle>
              <a:p>
                <a:endParaRPr lang="en-US" sz="2000"/>
              </a:p>
            </p:txBody>
          </p:sp>
          <p:sp>
            <p:nvSpPr>
              <p:cNvPr id="1048596" name="Freeform 71"/>
              <p:cNvSpPr/>
              <p:nvPr userDrawn="1"/>
            </p:nvSpPr>
            <p:spPr>
              <a:xfrm>
                <a:off x="4755" y="7880"/>
                <a:ext cx="152" cy="688"/>
              </a:xfrm>
              <a:custGeom>
                <a:avLst/>
                <a:gdLst>
                  <a:gd name="txL" fmla="*/ 0 w 115"/>
                  <a:gd name="txT" fmla="*/ 0 h 533"/>
                  <a:gd name="txR" fmla="*/ 115 w 115"/>
                  <a:gd name="txB" fmla="*/ 533 h 533"/>
                </a:gdLst>
                <a:ahLst/>
                <a:cxnLst>
                  <a:cxn ang="0">
                    <a:pos x="0" y="5116471"/>
                  </a:cxn>
                  <a:cxn ang="0">
                    <a:pos x="0" y="3517224"/>
                  </a:cxn>
                  <a:cxn ang="0">
                    <a:pos x="491908" y="2226755"/>
                  </a:cxn>
                  <a:cxn ang="0">
                    <a:pos x="979374" y="1595024"/>
                  </a:cxn>
                  <a:cxn ang="0">
                    <a:pos x="1448182" y="1174540"/>
                  </a:cxn>
                  <a:cxn ang="0">
                    <a:pos x="1670603" y="741624"/>
                  </a:cxn>
                  <a:cxn ang="0">
                    <a:pos x="2158170" y="327764"/>
                  </a:cxn>
                  <a:cxn ang="0">
                    <a:pos x="2651462" y="0"/>
                  </a:cxn>
                  <a:cxn ang="0">
                    <a:pos x="2651462" y="1595024"/>
                  </a:cxn>
                  <a:cxn ang="0">
                    <a:pos x="2413605" y="2226755"/>
                  </a:cxn>
                  <a:cxn ang="0">
                    <a:pos x="1670603" y="2874310"/>
                  </a:cxn>
                  <a:cxn ang="0">
                    <a:pos x="1195760" y="3517224"/>
                  </a:cxn>
                  <a:cxn ang="0">
                    <a:pos x="491908" y="4587682"/>
                  </a:cxn>
                  <a:cxn ang="0">
                    <a:pos x="215364" y="5218062"/>
                  </a:cxn>
                  <a:cxn ang="0">
                    <a:pos x="0" y="5116471"/>
                  </a:cxn>
                </a:cxnLst>
                <a:rect l="txL" t="txT" r="txR" b="txB"/>
                <a:pathLst>
                  <a:path w="115" h="533">
                    <a:moveTo>
                      <a:pt x="0" y="522"/>
                    </a:moveTo>
                    <a:lnTo>
                      <a:pt x="0" y="359"/>
                    </a:lnTo>
                    <a:lnTo>
                      <a:pt x="21" y="228"/>
                    </a:lnTo>
                    <a:lnTo>
                      <a:pt x="42" y="163"/>
                    </a:lnTo>
                    <a:lnTo>
                      <a:pt x="63" y="120"/>
                    </a:lnTo>
                    <a:lnTo>
                      <a:pt x="73" y="76"/>
                    </a:lnTo>
                    <a:lnTo>
                      <a:pt x="94" y="33"/>
                    </a:lnTo>
                    <a:lnTo>
                      <a:pt x="115" y="0"/>
                    </a:lnTo>
                    <a:lnTo>
                      <a:pt x="115" y="163"/>
                    </a:lnTo>
                    <a:lnTo>
                      <a:pt x="105" y="228"/>
                    </a:lnTo>
                    <a:lnTo>
                      <a:pt x="73" y="294"/>
                    </a:lnTo>
                    <a:lnTo>
                      <a:pt x="52" y="359"/>
                    </a:lnTo>
                    <a:lnTo>
                      <a:pt x="21" y="468"/>
                    </a:lnTo>
                    <a:lnTo>
                      <a:pt x="10" y="533"/>
                    </a:lnTo>
                    <a:lnTo>
                      <a:pt x="0" y="522"/>
                    </a:lnTo>
                    <a:close/>
                  </a:path>
                </a:pathLst>
              </a:custGeom>
              <a:gradFill rotWithShape="0">
                <a:gsLst>
                  <a:gs pos="0">
                    <a:srgbClr val="FFFFFF">
                      <a:alpha val="100000"/>
                    </a:srgbClr>
                  </a:gs>
                  <a:gs pos="7001">
                    <a:srgbClr val="E6E6E6">
                      <a:alpha val="100000"/>
                    </a:srgbClr>
                  </a:gs>
                  <a:gs pos="32001">
                    <a:srgbClr val="7D8496">
                      <a:alpha val="100000"/>
                    </a:srgbClr>
                  </a:gs>
                  <a:gs pos="47000">
                    <a:srgbClr val="E6E6E6">
                      <a:alpha val="100000"/>
                    </a:srgbClr>
                  </a:gs>
                  <a:gs pos="85001">
                    <a:srgbClr val="7D8496">
                      <a:alpha val="100000"/>
                    </a:srgbClr>
                  </a:gs>
                  <a:gs pos="100000">
                    <a:srgbClr val="E6E6E6">
                      <a:alpha val="100000"/>
                    </a:srgbClr>
                  </a:gs>
                </a:gsLst>
                <a:lin ang="2700000" scaled="1"/>
              </a:gradFill>
              <a:ln w="0" cap="flat" cmpd="sng">
                <a:solidFill>
                  <a:srgbClr val="333333">
                    <a:alpha val="100000"/>
                  </a:srgbClr>
                </a:solidFill>
                <a:prstDash val="solid"/>
                <a:round/>
                <a:headEnd type="none" w="med" len="med"/>
                <a:tailEnd type="none" w="med" len="med"/>
              </a:ln>
            </p:spPr>
            <p:txBody>
              <a:bodyPr/>
              <a:lstStyle>
                <a:defPPr>
                  <a:defRPr lang="en-US"/>
                </a:defPPr>
                <a:lvl1pPr marL="0" lvl="0"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5pPr>
                <a:lvl6pPr marL="2286000" lvl="5"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6pPr>
                <a:lvl7pPr marL="2743200" lvl="6"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7pPr>
                <a:lvl8pPr marL="3200400" lvl="7"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8pPr>
                <a:lvl9pPr marL="3657600" lvl="8"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9pPr>
              </a:lstStyle>
              <a:p>
                <a:endParaRPr lang="en-US" sz="2000"/>
              </a:p>
            </p:txBody>
          </p:sp>
          <p:sp>
            <p:nvSpPr>
              <p:cNvPr id="1048597" name="Freeform 72"/>
              <p:cNvSpPr/>
              <p:nvPr userDrawn="1"/>
            </p:nvSpPr>
            <p:spPr>
              <a:xfrm>
                <a:off x="4385" y="7628"/>
                <a:ext cx="421" cy="672"/>
              </a:xfrm>
              <a:custGeom>
                <a:avLst/>
                <a:gdLst>
                  <a:gd name="txL" fmla="*/ 0 w 326"/>
                  <a:gd name="txT" fmla="*/ 0 h 522"/>
                  <a:gd name="txR" fmla="*/ 326 w 326"/>
                  <a:gd name="txB" fmla="*/ 522 h 522"/>
                </a:gdLst>
                <a:ahLst/>
                <a:cxnLst>
                  <a:cxn ang="0">
                    <a:pos x="948637" y="2899850"/>
                  </a:cxn>
                  <a:cxn ang="0">
                    <a:pos x="628182" y="2320616"/>
                  </a:cxn>
                  <a:cxn ang="0">
                    <a:pos x="416599" y="1156539"/>
                  </a:cxn>
                  <a:cxn ang="0">
                    <a:pos x="416599" y="770736"/>
                  </a:cxn>
                  <a:cxn ang="0">
                    <a:pos x="0" y="0"/>
                  </a:cxn>
                  <a:cxn ang="0">
                    <a:pos x="525588" y="379527"/>
                  </a:cxn>
                  <a:cxn ang="0">
                    <a:pos x="1255537" y="969823"/>
                  </a:cxn>
                  <a:cxn ang="0">
                    <a:pos x="1883278" y="1644379"/>
                  </a:cxn>
                  <a:cxn ang="0">
                    <a:pos x="2299456" y="2320616"/>
                  </a:cxn>
                  <a:cxn ang="0">
                    <a:pos x="2620215" y="2899850"/>
                  </a:cxn>
                  <a:cxn ang="0">
                    <a:pos x="2933044" y="3582559"/>
                  </a:cxn>
                  <a:cxn ang="0">
                    <a:pos x="3036039" y="4066282"/>
                  </a:cxn>
                  <a:cxn ang="0">
                    <a:pos x="3253503" y="4644291"/>
                  </a:cxn>
                  <a:cxn ang="0">
                    <a:pos x="2933044" y="4160486"/>
                  </a:cxn>
                  <a:cxn ang="0">
                    <a:pos x="2620215" y="3773754"/>
                  </a:cxn>
                  <a:cxn ang="0">
                    <a:pos x="2505680" y="3582559"/>
                  </a:cxn>
                  <a:cxn ang="0">
                    <a:pos x="1255537" y="3000232"/>
                  </a:cxn>
                  <a:cxn ang="0">
                    <a:pos x="948637" y="2899850"/>
                  </a:cxn>
                </a:cxnLst>
                <a:rect l="txL" t="txT" r="txR" b="txB"/>
                <a:pathLst>
                  <a:path w="326" h="522">
                    <a:moveTo>
                      <a:pt x="95" y="326"/>
                    </a:moveTo>
                    <a:lnTo>
                      <a:pt x="63" y="261"/>
                    </a:lnTo>
                    <a:lnTo>
                      <a:pt x="42" y="130"/>
                    </a:lnTo>
                    <a:lnTo>
                      <a:pt x="42" y="87"/>
                    </a:lnTo>
                    <a:lnTo>
                      <a:pt x="0" y="0"/>
                    </a:lnTo>
                    <a:lnTo>
                      <a:pt x="53" y="43"/>
                    </a:lnTo>
                    <a:lnTo>
                      <a:pt x="126" y="109"/>
                    </a:lnTo>
                    <a:lnTo>
                      <a:pt x="189" y="185"/>
                    </a:lnTo>
                    <a:lnTo>
                      <a:pt x="231" y="261"/>
                    </a:lnTo>
                    <a:lnTo>
                      <a:pt x="263" y="326"/>
                    </a:lnTo>
                    <a:lnTo>
                      <a:pt x="294" y="402"/>
                    </a:lnTo>
                    <a:lnTo>
                      <a:pt x="305" y="457"/>
                    </a:lnTo>
                    <a:lnTo>
                      <a:pt x="326" y="522"/>
                    </a:lnTo>
                    <a:lnTo>
                      <a:pt x="294" y="468"/>
                    </a:lnTo>
                    <a:lnTo>
                      <a:pt x="263" y="424"/>
                    </a:lnTo>
                    <a:lnTo>
                      <a:pt x="252" y="402"/>
                    </a:lnTo>
                    <a:lnTo>
                      <a:pt x="126" y="337"/>
                    </a:lnTo>
                    <a:lnTo>
                      <a:pt x="95" y="326"/>
                    </a:lnTo>
                    <a:close/>
                  </a:path>
                </a:pathLst>
              </a:custGeom>
              <a:gradFill rotWithShape="0">
                <a:gsLst>
                  <a:gs pos="0">
                    <a:srgbClr val="FFFFFF">
                      <a:alpha val="100000"/>
                    </a:srgbClr>
                  </a:gs>
                  <a:gs pos="7001">
                    <a:srgbClr val="E6E6E6">
                      <a:alpha val="100000"/>
                    </a:srgbClr>
                  </a:gs>
                  <a:gs pos="32001">
                    <a:srgbClr val="7D8496">
                      <a:alpha val="100000"/>
                    </a:srgbClr>
                  </a:gs>
                  <a:gs pos="47000">
                    <a:srgbClr val="E6E6E6">
                      <a:alpha val="100000"/>
                    </a:srgbClr>
                  </a:gs>
                  <a:gs pos="85001">
                    <a:srgbClr val="7D8496">
                      <a:alpha val="100000"/>
                    </a:srgbClr>
                  </a:gs>
                  <a:gs pos="100000">
                    <a:srgbClr val="E6E6E6">
                      <a:alpha val="100000"/>
                    </a:srgbClr>
                  </a:gs>
                </a:gsLst>
                <a:lin ang="2700000" scaled="1"/>
              </a:gradFill>
              <a:ln w="0" cap="flat" cmpd="sng">
                <a:solidFill>
                  <a:srgbClr val="333333">
                    <a:alpha val="100000"/>
                  </a:srgbClr>
                </a:solidFill>
                <a:prstDash val="solid"/>
                <a:round/>
                <a:headEnd type="none" w="med" len="med"/>
                <a:tailEnd type="none" w="med" len="med"/>
              </a:ln>
            </p:spPr>
            <p:txBody>
              <a:bodyPr/>
              <a:lstStyle>
                <a:defPPr>
                  <a:defRPr lang="en-US"/>
                </a:defPPr>
                <a:lvl1pPr marL="0" lvl="0"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5pPr>
                <a:lvl6pPr marL="2286000" lvl="5"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6pPr>
                <a:lvl7pPr marL="2743200" lvl="6"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7pPr>
                <a:lvl8pPr marL="3200400" lvl="7"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8pPr>
                <a:lvl9pPr marL="3657600" lvl="8"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9pPr>
              </a:lstStyle>
              <a:p>
                <a:endParaRPr lang="en-US" sz="2000"/>
              </a:p>
            </p:txBody>
          </p:sp>
          <p:sp>
            <p:nvSpPr>
              <p:cNvPr id="1048598" name="Freeform 73"/>
              <p:cNvSpPr/>
              <p:nvPr userDrawn="1"/>
            </p:nvSpPr>
            <p:spPr>
              <a:xfrm>
                <a:off x="4396" y="7639"/>
                <a:ext cx="331" cy="519"/>
              </a:xfrm>
              <a:custGeom>
                <a:avLst/>
                <a:gdLst>
                  <a:gd name="txL" fmla="*/ 0 w 252"/>
                  <a:gd name="txT" fmla="*/ 0 h 402"/>
                  <a:gd name="txR" fmla="*/ 252 w 252"/>
                  <a:gd name="txB" fmla="*/ 402 h 402"/>
                </a:gdLst>
                <a:ahLst/>
                <a:cxnLst>
                  <a:cxn ang="0">
                    <a:pos x="0" y="0"/>
                  </a:cxn>
                  <a:cxn ang="0">
                    <a:pos x="1159913" y="856293"/>
                  </a:cxn>
                  <a:cxn ang="0">
                    <a:pos x="1527057" y="1499804"/>
                  </a:cxn>
                  <a:cxn ang="0">
                    <a:pos x="1925874" y="1936314"/>
                  </a:cxn>
                  <a:cxn ang="0">
                    <a:pos x="2106408" y="2251351"/>
                  </a:cxn>
                  <a:cxn ang="0">
                    <a:pos x="2885712" y="2906595"/>
                  </a:cxn>
                  <a:cxn ang="0">
                    <a:pos x="3260864" y="2992254"/>
                  </a:cxn>
                  <a:cxn ang="0">
                    <a:pos x="3460489" y="3217207"/>
                  </a:cxn>
                  <a:cxn ang="0">
                    <a:pos x="4034937" y="3539304"/>
                  </a:cxn>
                  <a:cxn ang="0">
                    <a:pos x="4621418" y="3965249"/>
                  </a:cxn>
                </a:cxnLst>
                <a:rect l="txL" t="txT" r="txR" b="txB"/>
                <a:pathLst>
                  <a:path w="252" h="402">
                    <a:moveTo>
                      <a:pt x="0" y="0"/>
                    </a:moveTo>
                    <a:lnTo>
                      <a:pt x="63" y="87"/>
                    </a:lnTo>
                    <a:lnTo>
                      <a:pt x="84" y="152"/>
                    </a:lnTo>
                    <a:lnTo>
                      <a:pt x="105" y="196"/>
                    </a:lnTo>
                    <a:lnTo>
                      <a:pt x="115" y="228"/>
                    </a:lnTo>
                    <a:lnTo>
                      <a:pt x="157" y="294"/>
                    </a:lnTo>
                    <a:lnTo>
                      <a:pt x="178" y="304"/>
                    </a:lnTo>
                    <a:lnTo>
                      <a:pt x="189" y="326"/>
                    </a:lnTo>
                    <a:lnTo>
                      <a:pt x="220" y="359"/>
                    </a:lnTo>
                    <a:lnTo>
                      <a:pt x="252" y="402"/>
                    </a:lnTo>
                  </a:path>
                </a:pathLst>
              </a:custGeom>
              <a:gradFill rotWithShape="0">
                <a:gsLst>
                  <a:gs pos="0">
                    <a:srgbClr val="FFFFFF">
                      <a:alpha val="100000"/>
                    </a:srgbClr>
                  </a:gs>
                  <a:gs pos="7001">
                    <a:srgbClr val="E6E6E6">
                      <a:alpha val="100000"/>
                    </a:srgbClr>
                  </a:gs>
                  <a:gs pos="32001">
                    <a:srgbClr val="7D8496">
                      <a:alpha val="100000"/>
                    </a:srgbClr>
                  </a:gs>
                  <a:gs pos="47000">
                    <a:srgbClr val="E6E6E6">
                      <a:alpha val="100000"/>
                    </a:srgbClr>
                  </a:gs>
                  <a:gs pos="85001">
                    <a:srgbClr val="7D8496">
                      <a:alpha val="100000"/>
                    </a:srgbClr>
                  </a:gs>
                  <a:gs pos="100000">
                    <a:srgbClr val="E6E6E6">
                      <a:alpha val="100000"/>
                    </a:srgbClr>
                  </a:gs>
                </a:gsLst>
                <a:lin ang="2700000" scaled="1"/>
              </a:gradFill>
              <a:ln w="0" cap="flat" cmpd="sng">
                <a:solidFill>
                  <a:srgbClr val="333333">
                    <a:alpha val="100000"/>
                  </a:srgbClr>
                </a:solidFill>
                <a:prstDash val="solid"/>
                <a:round/>
                <a:headEnd type="none" w="med" len="med"/>
                <a:tailEnd type="none" w="med" len="med"/>
              </a:ln>
            </p:spPr>
            <p:txBody>
              <a:bodyPr/>
              <a:lstStyle>
                <a:defPPr>
                  <a:defRPr lang="en-US"/>
                </a:defPPr>
                <a:lvl1pPr marL="0" lvl="0"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5pPr>
                <a:lvl6pPr marL="2286000" lvl="5"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6pPr>
                <a:lvl7pPr marL="2743200" lvl="6"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7pPr>
                <a:lvl8pPr marL="3200400" lvl="7"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8pPr>
                <a:lvl9pPr marL="3657600" lvl="8"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9pPr>
              </a:lstStyle>
              <a:p>
                <a:endParaRPr lang="en-US" sz="2000"/>
              </a:p>
            </p:txBody>
          </p:sp>
          <p:sp>
            <p:nvSpPr>
              <p:cNvPr id="1048599" name="Freeform 74"/>
              <p:cNvSpPr/>
              <p:nvPr userDrawn="1"/>
            </p:nvSpPr>
            <p:spPr>
              <a:xfrm>
                <a:off x="4749" y="7738"/>
                <a:ext cx="191" cy="617"/>
              </a:xfrm>
              <a:custGeom>
                <a:avLst/>
                <a:gdLst>
                  <a:gd name="txL" fmla="*/ 0 w 147"/>
                  <a:gd name="txT" fmla="*/ 0 h 479"/>
                  <a:gd name="txR" fmla="*/ 147 w 147"/>
                  <a:gd name="txB" fmla="*/ 479 h 479"/>
                </a:gdLst>
                <a:ahLst/>
                <a:cxnLst>
                  <a:cxn ang="0">
                    <a:pos x="0" y="2567516"/>
                  </a:cxn>
                  <a:cxn ang="0">
                    <a:pos x="0" y="2072837"/>
                  </a:cxn>
                  <a:cxn ang="0">
                    <a:pos x="250619" y="1281130"/>
                  </a:cxn>
                  <a:cxn ang="0">
                    <a:pos x="643539" y="885273"/>
                  </a:cxn>
                  <a:cxn ang="0">
                    <a:pos x="904048" y="491218"/>
                  </a:cxn>
                  <a:cxn ang="0">
                    <a:pos x="1300224" y="300390"/>
                  </a:cxn>
                  <a:cxn ang="0">
                    <a:pos x="1819183" y="0"/>
                  </a:cxn>
                  <a:cxn ang="0">
                    <a:pos x="1566846" y="593754"/>
                  </a:cxn>
                  <a:cxn ang="0">
                    <a:pos x="1173179" y="1281130"/>
                  </a:cxn>
                  <a:cxn ang="0">
                    <a:pos x="904048" y="1783009"/>
                  </a:cxn>
                  <a:cxn ang="0">
                    <a:pos x="786277" y="2072837"/>
                  </a:cxn>
                  <a:cxn ang="0">
                    <a:pos x="523612" y="3256248"/>
                  </a:cxn>
                  <a:cxn ang="0">
                    <a:pos x="523612" y="4043663"/>
                  </a:cxn>
                  <a:cxn ang="0">
                    <a:pos x="643539" y="4349969"/>
                  </a:cxn>
                  <a:cxn ang="0">
                    <a:pos x="381191" y="3746248"/>
                  </a:cxn>
                  <a:cxn ang="0">
                    <a:pos x="250619" y="3361533"/>
                  </a:cxn>
                  <a:cxn ang="0">
                    <a:pos x="126550" y="2771121"/>
                  </a:cxn>
                  <a:cxn ang="0">
                    <a:pos x="0" y="2567516"/>
                  </a:cxn>
                </a:cxnLst>
                <a:rect l="txL" t="txT" r="txR" b="txB"/>
                <a:pathLst>
                  <a:path w="147" h="479">
                    <a:moveTo>
                      <a:pt x="0" y="283"/>
                    </a:moveTo>
                    <a:lnTo>
                      <a:pt x="0" y="228"/>
                    </a:lnTo>
                    <a:lnTo>
                      <a:pt x="21" y="141"/>
                    </a:lnTo>
                    <a:lnTo>
                      <a:pt x="52" y="98"/>
                    </a:lnTo>
                    <a:lnTo>
                      <a:pt x="73" y="54"/>
                    </a:lnTo>
                    <a:lnTo>
                      <a:pt x="105" y="33"/>
                    </a:lnTo>
                    <a:lnTo>
                      <a:pt x="147" y="0"/>
                    </a:lnTo>
                    <a:lnTo>
                      <a:pt x="126" y="65"/>
                    </a:lnTo>
                    <a:lnTo>
                      <a:pt x="94" y="141"/>
                    </a:lnTo>
                    <a:lnTo>
                      <a:pt x="73" y="196"/>
                    </a:lnTo>
                    <a:lnTo>
                      <a:pt x="63" y="228"/>
                    </a:lnTo>
                    <a:lnTo>
                      <a:pt x="42" y="359"/>
                    </a:lnTo>
                    <a:lnTo>
                      <a:pt x="42" y="446"/>
                    </a:lnTo>
                    <a:lnTo>
                      <a:pt x="52" y="479"/>
                    </a:lnTo>
                    <a:lnTo>
                      <a:pt x="31" y="413"/>
                    </a:lnTo>
                    <a:lnTo>
                      <a:pt x="21" y="370"/>
                    </a:lnTo>
                    <a:lnTo>
                      <a:pt x="10" y="305"/>
                    </a:lnTo>
                    <a:lnTo>
                      <a:pt x="0" y="283"/>
                    </a:lnTo>
                    <a:close/>
                  </a:path>
                </a:pathLst>
              </a:custGeom>
              <a:gradFill rotWithShape="0">
                <a:gsLst>
                  <a:gs pos="0">
                    <a:srgbClr val="FFFFFF">
                      <a:alpha val="100000"/>
                    </a:srgbClr>
                  </a:gs>
                  <a:gs pos="7001">
                    <a:srgbClr val="E6E6E6">
                      <a:alpha val="100000"/>
                    </a:srgbClr>
                  </a:gs>
                  <a:gs pos="32001">
                    <a:srgbClr val="7D8496">
                      <a:alpha val="100000"/>
                    </a:srgbClr>
                  </a:gs>
                  <a:gs pos="47000">
                    <a:srgbClr val="E6E6E6">
                      <a:alpha val="100000"/>
                    </a:srgbClr>
                  </a:gs>
                  <a:gs pos="85001">
                    <a:srgbClr val="7D8496">
                      <a:alpha val="100000"/>
                    </a:srgbClr>
                  </a:gs>
                  <a:gs pos="100000">
                    <a:srgbClr val="E6E6E6">
                      <a:alpha val="100000"/>
                    </a:srgbClr>
                  </a:gs>
                </a:gsLst>
                <a:lin ang="2700000" scaled="1"/>
              </a:gradFill>
              <a:ln w="0" cap="flat" cmpd="sng">
                <a:solidFill>
                  <a:srgbClr val="333333">
                    <a:alpha val="100000"/>
                  </a:srgbClr>
                </a:solidFill>
                <a:prstDash val="solid"/>
                <a:round/>
                <a:headEnd type="none" w="med" len="med"/>
                <a:tailEnd type="none" w="med" len="med"/>
              </a:ln>
            </p:spPr>
            <p:txBody>
              <a:bodyPr/>
              <a:lstStyle>
                <a:defPPr>
                  <a:defRPr lang="en-US"/>
                </a:defPPr>
                <a:lvl1pPr marL="0" lvl="0"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5pPr>
                <a:lvl6pPr marL="2286000" lvl="5"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6pPr>
                <a:lvl7pPr marL="2743200" lvl="6"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7pPr>
                <a:lvl8pPr marL="3200400" lvl="7"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8pPr>
                <a:lvl9pPr marL="3657600" lvl="8"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9pPr>
              </a:lstStyle>
              <a:p>
                <a:endParaRPr lang="en-US" sz="2000"/>
              </a:p>
            </p:txBody>
          </p:sp>
          <p:sp>
            <p:nvSpPr>
              <p:cNvPr id="1048600" name="Freeform 75"/>
              <p:cNvSpPr/>
              <p:nvPr userDrawn="1"/>
            </p:nvSpPr>
            <p:spPr>
              <a:xfrm>
                <a:off x="4699" y="7459"/>
                <a:ext cx="258" cy="645"/>
              </a:xfrm>
              <a:custGeom>
                <a:avLst/>
                <a:gdLst>
                  <a:gd name="txL" fmla="*/ 0 w 199"/>
                  <a:gd name="txT" fmla="*/ 0 h 501"/>
                  <a:gd name="txR" fmla="*/ 199 w 199"/>
                  <a:gd name="txB" fmla="*/ 501 h 501"/>
                </a:gdLst>
                <a:ahLst/>
                <a:cxnLst>
                  <a:cxn ang="0">
                    <a:pos x="1930163" y="2137446"/>
                  </a:cxn>
                  <a:cxn ang="0">
                    <a:pos x="1930163" y="1646334"/>
                  </a:cxn>
                  <a:cxn ang="0">
                    <a:pos x="2167864" y="1063118"/>
                  </a:cxn>
                  <a:cxn ang="0">
                    <a:pos x="2167864" y="677066"/>
                  </a:cxn>
                  <a:cxn ang="0">
                    <a:pos x="2279405" y="191435"/>
                  </a:cxn>
                  <a:cxn ang="0">
                    <a:pos x="2279405" y="0"/>
                  </a:cxn>
                  <a:cxn ang="0">
                    <a:pos x="2041448" y="191435"/>
                  </a:cxn>
                  <a:cxn ang="0">
                    <a:pos x="1694889" y="393386"/>
                  </a:cxn>
                  <a:cxn ang="0">
                    <a:pos x="1203077" y="677066"/>
                  </a:cxn>
                  <a:cxn ang="0">
                    <a:pos x="478608" y="1464477"/>
                  </a:cxn>
                  <a:cxn ang="0">
                    <a:pos x="233752" y="1836934"/>
                  </a:cxn>
                  <a:cxn ang="0">
                    <a:pos x="356896" y="2427318"/>
                  </a:cxn>
                  <a:cxn ang="0">
                    <a:pos x="233752" y="3009978"/>
                  </a:cxn>
                  <a:cxn ang="0">
                    <a:pos x="120325" y="3497933"/>
                  </a:cxn>
                  <a:cxn ang="0">
                    <a:pos x="0" y="3882680"/>
                  </a:cxn>
                  <a:cxn ang="0">
                    <a:pos x="233752" y="4072051"/>
                  </a:cxn>
                  <a:cxn ang="0">
                    <a:pos x="478608" y="4462343"/>
                  </a:cxn>
                  <a:cxn ang="0">
                    <a:pos x="356896" y="4072051"/>
                  </a:cxn>
                  <a:cxn ang="0">
                    <a:pos x="599894" y="3296123"/>
                  </a:cxn>
                  <a:cxn ang="0">
                    <a:pos x="1318020" y="2525425"/>
                  </a:cxn>
                  <a:cxn ang="0">
                    <a:pos x="1694889" y="2237708"/>
                  </a:cxn>
                  <a:cxn ang="0">
                    <a:pos x="1930163" y="2137446"/>
                  </a:cxn>
                </a:cxnLst>
                <a:rect l="txL" t="txT" r="txR" b="txB"/>
                <a:pathLst>
                  <a:path w="199" h="501">
                    <a:moveTo>
                      <a:pt x="168" y="240"/>
                    </a:moveTo>
                    <a:lnTo>
                      <a:pt x="168" y="185"/>
                    </a:lnTo>
                    <a:lnTo>
                      <a:pt x="189" y="120"/>
                    </a:lnTo>
                    <a:lnTo>
                      <a:pt x="189" y="76"/>
                    </a:lnTo>
                    <a:lnTo>
                      <a:pt x="199" y="22"/>
                    </a:lnTo>
                    <a:lnTo>
                      <a:pt x="199" y="0"/>
                    </a:lnTo>
                    <a:lnTo>
                      <a:pt x="178" y="22"/>
                    </a:lnTo>
                    <a:lnTo>
                      <a:pt x="147" y="44"/>
                    </a:lnTo>
                    <a:lnTo>
                      <a:pt x="105" y="76"/>
                    </a:lnTo>
                    <a:lnTo>
                      <a:pt x="42" y="164"/>
                    </a:lnTo>
                    <a:lnTo>
                      <a:pt x="21" y="207"/>
                    </a:lnTo>
                    <a:lnTo>
                      <a:pt x="31" y="272"/>
                    </a:lnTo>
                    <a:lnTo>
                      <a:pt x="21" y="338"/>
                    </a:lnTo>
                    <a:lnTo>
                      <a:pt x="10" y="392"/>
                    </a:lnTo>
                    <a:lnTo>
                      <a:pt x="0" y="436"/>
                    </a:lnTo>
                    <a:lnTo>
                      <a:pt x="21" y="457"/>
                    </a:lnTo>
                    <a:lnTo>
                      <a:pt x="42" y="501"/>
                    </a:lnTo>
                    <a:lnTo>
                      <a:pt x="31" y="457"/>
                    </a:lnTo>
                    <a:lnTo>
                      <a:pt x="52" y="370"/>
                    </a:lnTo>
                    <a:lnTo>
                      <a:pt x="115" y="283"/>
                    </a:lnTo>
                    <a:lnTo>
                      <a:pt x="147" y="251"/>
                    </a:lnTo>
                    <a:lnTo>
                      <a:pt x="168" y="240"/>
                    </a:lnTo>
                    <a:close/>
                  </a:path>
                </a:pathLst>
              </a:custGeom>
              <a:gradFill rotWithShape="0">
                <a:gsLst>
                  <a:gs pos="0">
                    <a:srgbClr val="FFFFFF">
                      <a:alpha val="100000"/>
                    </a:srgbClr>
                  </a:gs>
                  <a:gs pos="7001">
                    <a:srgbClr val="E6E6E6">
                      <a:alpha val="100000"/>
                    </a:srgbClr>
                  </a:gs>
                  <a:gs pos="32001">
                    <a:srgbClr val="7D8496">
                      <a:alpha val="100000"/>
                    </a:srgbClr>
                  </a:gs>
                  <a:gs pos="47000">
                    <a:srgbClr val="E6E6E6">
                      <a:alpha val="100000"/>
                    </a:srgbClr>
                  </a:gs>
                  <a:gs pos="85001">
                    <a:srgbClr val="7D8496">
                      <a:alpha val="100000"/>
                    </a:srgbClr>
                  </a:gs>
                  <a:gs pos="100000">
                    <a:srgbClr val="E6E6E6">
                      <a:alpha val="100000"/>
                    </a:srgbClr>
                  </a:gs>
                </a:gsLst>
                <a:lin ang="2700000" scaled="1"/>
              </a:gradFill>
              <a:ln w="0" cap="flat" cmpd="sng">
                <a:solidFill>
                  <a:srgbClr val="333333">
                    <a:alpha val="100000"/>
                  </a:srgbClr>
                </a:solidFill>
                <a:prstDash val="solid"/>
                <a:round/>
                <a:headEnd type="none" w="med" len="med"/>
                <a:tailEnd type="none" w="med" len="med"/>
              </a:ln>
            </p:spPr>
            <p:txBody>
              <a:bodyPr/>
              <a:lstStyle>
                <a:defPPr>
                  <a:defRPr lang="en-US"/>
                </a:defPPr>
                <a:lvl1pPr marL="0" lvl="0"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5pPr>
                <a:lvl6pPr marL="2286000" lvl="5"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6pPr>
                <a:lvl7pPr marL="2743200" lvl="6"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7pPr>
                <a:lvl8pPr marL="3200400" lvl="7"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8pPr>
                <a:lvl9pPr marL="3657600" lvl="8"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9pPr>
              </a:lstStyle>
              <a:p>
                <a:endParaRPr lang="en-US" sz="2000"/>
              </a:p>
            </p:txBody>
          </p:sp>
          <p:sp>
            <p:nvSpPr>
              <p:cNvPr id="1048601" name="Freeform 76"/>
              <p:cNvSpPr/>
              <p:nvPr userDrawn="1"/>
            </p:nvSpPr>
            <p:spPr>
              <a:xfrm>
                <a:off x="4727" y="7459"/>
                <a:ext cx="213" cy="574"/>
              </a:xfrm>
              <a:custGeom>
                <a:avLst/>
                <a:gdLst>
                  <a:gd name="txL" fmla="*/ 0 w 168"/>
                  <a:gd name="txT" fmla="*/ 0 h 446"/>
                  <a:gd name="txR" fmla="*/ 168 w 168"/>
                  <a:gd name="txB" fmla="*/ 446 h 446"/>
                </a:gdLst>
                <a:ahLst/>
                <a:cxnLst>
                  <a:cxn ang="0">
                    <a:pos x="862185" y="0"/>
                  </a:cxn>
                  <a:cxn ang="0">
                    <a:pos x="801994" y="389786"/>
                  </a:cxn>
                  <a:cxn ang="0">
                    <a:pos x="695664" y="667650"/>
                  </a:cxn>
                  <a:cxn ang="0">
                    <a:pos x="480305" y="1444115"/>
                  </a:cxn>
                  <a:cxn ang="0">
                    <a:pos x="428611" y="1722344"/>
                  </a:cxn>
                  <a:cxn ang="0">
                    <a:pos x="321572" y="1925272"/>
                  </a:cxn>
                  <a:cxn ang="0">
                    <a:pos x="321572" y="2114612"/>
                  </a:cxn>
                  <a:cxn ang="0">
                    <a:pos x="266638" y="2296255"/>
                  </a:cxn>
                  <a:cxn ang="0">
                    <a:pos x="215441" y="2692048"/>
                  </a:cxn>
                  <a:cxn ang="0">
                    <a:pos x="51124" y="3553465"/>
                  </a:cxn>
                  <a:cxn ang="0">
                    <a:pos x="0" y="3742844"/>
                  </a:cxn>
                  <a:cxn ang="0">
                    <a:pos x="0" y="3928335"/>
                  </a:cxn>
                </a:cxnLst>
                <a:rect l="txL" t="txT" r="txR" b="txB"/>
                <a:pathLst>
                  <a:path w="168" h="446">
                    <a:moveTo>
                      <a:pt x="168" y="0"/>
                    </a:moveTo>
                    <a:lnTo>
                      <a:pt x="157" y="44"/>
                    </a:lnTo>
                    <a:lnTo>
                      <a:pt x="136" y="76"/>
                    </a:lnTo>
                    <a:lnTo>
                      <a:pt x="94" y="164"/>
                    </a:lnTo>
                    <a:lnTo>
                      <a:pt x="84" y="196"/>
                    </a:lnTo>
                    <a:lnTo>
                      <a:pt x="63" y="218"/>
                    </a:lnTo>
                    <a:lnTo>
                      <a:pt x="63" y="240"/>
                    </a:lnTo>
                    <a:lnTo>
                      <a:pt x="52" y="261"/>
                    </a:lnTo>
                    <a:lnTo>
                      <a:pt x="42" y="305"/>
                    </a:lnTo>
                    <a:lnTo>
                      <a:pt x="10" y="403"/>
                    </a:lnTo>
                    <a:lnTo>
                      <a:pt x="0" y="425"/>
                    </a:lnTo>
                    <a:lnTo>
                      <a:pt x="0" y="446"/>
                    </a:lnTo>
                  </a:path>
                </a:pathLst>
              </a:custGeom>
              <a:gradFill rotWithShape="0">
                <a:gsLst>
                  <a:gs pos="0">
                    <a:srgbClr val="FFFFFF">
                      <a:alpha val="100000"/>
                    </a:srgbClr>
                  </a:gs>
                  <a:gs pos="7001">
                    <a:srgbClr val="E6E6E6">
                      <a:alpha val="100000"/>
                    </a:srgbClr>
                  </a:gs>
                  <a:gs pos="32001">
                    <a:srgbClr val="7D8496">
                      <a:alpha val="100000"/>
                    </a:srgbClr>
                  </a:gs>
                  <a:gs pos="47000">
                    <a:srgbClr val="E6E6E6">
                      <a:alpha val="100000"/>
                    </a:srgbClr>
                  </a:gs>
                  <a:gs pos="85001">
                    <a:srgbClr val="7D8496">
                      <a:alpha val="100000"/>
                    </a:srgbClr>
                  </a:gs>
                  <a:gs pos="100000">
                    <a:srgbClr val="E6E6E6">
                      <a:alpha val="100000"/>
                    </a:srgbClr>
                  </a:gs>
                </a:gsLst>
                <a:lin ang="2700000" scaled="1"/>
              </a:gradFill>
              <a:ln w="0" cap="flat" cmpd="sng">
                <a:solidFill>
                  <a:srgbClr val="333333">
                    <a:alpha val="100000"/>
                  </a:srgbClr>
                </a:solidFill>
                <a:prstDash val="solid"/>
                <a:round/>
                <a:headEnd type="none" w="med" len="med"/>
                <a:tailEnd type="none" w="med" len="med"/>
              </a:ln>
            </p:spPr>
            <p:txBody>
              <a:bodyPr/>
              <a:lstStyle>
                <a:defPPr>
                  <a:defRPr lang="en-US"/>
                </a:defPPr>
                <a:lvl1pPr marL="0" lvl="0"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5pPr>
                <a:lvl6pPr marL="2286000" lvl="5"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6pPr>
                <a:lvl7pPr marL="2743200" lvl="6"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7pPr>
                <a:lvl8pPr marL="3200400" lvl="7"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8pPr>
                <a:lvl9pPr marL="3657600" lvl="8"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9pPr>
              </a:lstStyle>
              <a:p>
                <a:endParaRPr lang="en-US" sz="2000"/>
              </a:p>
            </p:txBody>
          </p:sp>
          <p:sp>
            <p:nvSpPr>
              <p:cNvPr id="1048602" name="Freeform 77"/>
              <p:cNvSpPr/>
              <p:nvPr userDrawn="1"/>
            </p:nvSpPr>
            <p:spPr>
              <a:xfrm>
                <a:off x="4424" y="7306"/>
                <a:ext cx="314" cy="716"/>
              </a:xfrm>
              <a:custGeom>
                <a:avLst/>
                <a:gdLst>
                  <a:gd name="txL" fmla="*/ 0 w 241"/>
                  <a:gd name="txT" fmla="*/ 0 h 555"/>
                  <a:gd name="txR" fmla="*/ 241 w 241"/>
                  <a:gd name="txB" fmla="*/ 555 h 555"/>
                </a:gdLst>
                <a:ahLst/>
                <a:cxnLst>
                  <a:cxn ang="0">
                    <a:pos x="446043" y="2916434"/>
                  </a:cxn>
                  <a:cxn ang="0">
                    <a:pos x="141106" y="2290769"/>
                  </a:cxn>
                  <a:cxn ang="0">
                    <a:pos x="0" y="1668933"/>
                  </a:cxn>
                  <a:cxn ang="0">
                    <a:pos x="0" y="1030867"/>
                  </a:cxn>
                  <a:cxn ang="0">
                    <a:pos x="589194" y="0"/>
                  </a:cxn>
                  <a:cxn ang="0">
                    <a:pos x="1911401" y="940456"/>
                  </a:cxn>
                  <a:cxn ang="0">
                    <a:pos x="2496988" y="1565231"/>
                  </a:cxn>
                  <a:cxn ang="0">
                    <a:pos x="2931041" y="1874707"/>
                  </a:cxn>
                  <a:cxn ang="0">
                    <a:pos x="3227374" y="2290769"/>
                  </a:cxn>
                  <a:cxn ang="0">
                    <a:pos x="3227374" y="3343236"/>
                  </a:cxn>
                  <a:cxn ang="0">
                    <a:pos x="3372718" y="3972164"/>
                  </a:cxn>
                  <a:cxn ang="0">
                    <a:pos x="3227374" y="4481447"/>
                  </a:cxn>
                  <a:cxn ang="0">
                    <a:pos x="2931041" y="5331844"/>
                  </a:cxn>
                  <a:cxn ang="0">
                    <a:pos x="2638126" y="4795878"/>
                  </a:cxn>
                  <a:cxn ang="0">
                    <a:pos x="2349804" y="4392567"/>
                  </a:cxn>
                  <a:cxn ang="0">
                    <a:pos x="1911401" y="3972164"/>
                  </a:cxn>
                  <a:cxn ang="0">
                    <a:pos x="1312190" y="3443417"/>
                  </a:cxn>
                  <a:cxn ang="0">
                    <a:pos x="729357" y="3132252"/>
                  </a:cxn>
                  <a:cxn ang="0">
                    <a:pos x="446043" y="2916434"/>
                  </a:cxn>
                </a:cxnLst>
                <a:rect l="txL" t="txT" r="txR" b="txB"/>
                <a:pathLst>
                  <a:path w="241" h="555">
                    <a:moveTo>
                      <a:pt x="31" y="304"/>
                    </a:moveTo>
                    <a:lnTo>
                      <a:pt x="10" y="239"/>
                    </a:lnTo>
                    <a:lnTo>
                      <a:pt x="0" y="174"/>
                    </a:lnTo>
                    <a:lnTo>
                      <a:pt x="0" y="108"/>
                    </a:lnTo>
                    <a:lnTo>
                      <a:pt x="42" y="0"/>
                    </a:lnTo>
                    <a:lnTo>
                      <a:pt x="136" y="98"/>
                    </a:lnTo>
                    <a:lnTo>
                      <a:pt x="178" y="163"/>
                    </a:lnTo>
                    <a:lnTo>
                      <a:pt x="210" y="195"/>
                    </a:lnTo>
                    <a:lnTo>
                      <a:pt x="231" y="239"/>
                    </a:lnTo>
                    <a:lnTo>
                      <a:pt x="231" y="348"/>
                    </a:lnTo>
                    <a:lnTo>
                      <a:pt x="241" y="413"/>
                    </a:lnTo>
                    <a:lnTo>
                      <a:pt x="231" y="467"/>
                    </a:lnTo>
                    <a:lnTo>
                      <a:pt x="210" y="555"/>
                    </a:lnTo>
                    <a:lnTo>
                      <a:pt x="189" y="500"/>
                    </a:lnTo>
                    <a:lnTo>
                      <a:pt x="168" y="457"/>
                    </a:lnTo>
                    <a:lnTo>
                      <a:pt x="136" y="413"/>
                    </a:lnTo>
                    <a:lnTo>
                      <a:pt x="94" y="359"/>
                    </a:lnTo>
                    <a:lnTo>
                      <a:pt x="52" y="326"/>
                    </a:lnTo>
                    <a:lnTo>
                      <a:pt x="31" y="304"/>
                    </a:lnTo>
                    <a:close/>
                  </a:path>
                </a:pathLst>
              </a:custGeom>
              <a:gradFill rotWithShape="0">
                <a:gsLst>
                  <a:gs pos="0">
                    <a:srgbClr val="FFFFFF">
                      <a:alpha val="100000"/>
                    </a:srgbClr>
                  </a:gs>
                  <a:gs pos="7001">
                    <a:srgbClr val="E6E6E6">
                      <a:alpha val="100000"/>
                    </a:srgbClr>
                  </a:gs>
                  <a:gs pos="32001">
                    <a:srgbClr val="7D8496">
                      <a:alpha val="100000"/>
                    </a:srgbClr>
                  </a:gs>
                  <a:gs pos="47000">
                    <a:srgbClr val="E6E6E6">
                      <a:alpha val="100000"/>
                    </a:srgbClr>
                  </a:gs>
                  <a:gs pos="85001">
                    <a:srgbClr val="7D8496">
                      <a:alpha val="100000"/>
                    </a:srgbClr>
                  </a:gs>
                  <a:gs pos="100000">
                    <a:srgbClr val="E6E6E6">
                      <a:alpha val="100000"/>
                    </a:srgbClr>
                  </a:gs>
                </a:gsLst>
                <a:lin ang="2700000" scaled="1"/>
              </a:gradFill>
              <a:ln w="0" cap="flat" cmpd="sng">
                <a:solidFill>
                  <a:srgbClr val="333333">
                    <a:alpha val="100000"/>
                  </a:srgbClr>
                </a:solidFill>
                <a:prstDash val="solid"/>
                <a:round/>
                <a:headEnd type="none" w="med" len="med"/>
                <a:tailEnd type="none" w="med" len="med"/>
              </a:ln>
            </p:spPr>
            <p:txBody>
              <a:bodyPr/>
              <a:lstStyle>
                <a:defPPr>
                  <a:defRPr lang="en-US"/>
                </a:defPPr>
                <a:lvl1pPr marL="0" lvl="0"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5pPr>
                <a:lvl6pPr marL="2286000" lvl="5"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6pPr>
                <a:lvl7pPr marL="2743200" lvl="6"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7pPr>
                <a:lvl8pPr marL="3200400" lvl="7"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8pPr>
                <a:lvl9pPr marL="3657600" lvl="8"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9pPr>
              </a:lstStyle>
              <a:p>
                <a:endParaRPr lang="en-US" sz="2000"/>
              </a:p>
            </p:txBody>
          </p:sp>
          <p:sp>
            <p:nvSpPr>
              <p:cNvPr id="1048603" name="Freeform 78"/>
              <p:cNvSpPr/>
              <p:nvPr userDrawn="1"/>
            </p:nvSpPr>
            <p:spPr>
              <a:xfrm>
                <a:off x="4480" y="7333"/>
                <a:ext cx="174" cy="590"/>
              </a:xfrm>
              <a:custGeom>
                <a:avLst/>
                <a:gdLst>
                  <a:gd name="txL" fmla="*/ 0 w 136"/>
                  <a:gd name="txT" fmla="*/ 0 h 457"/>
                  <a:gd name="txR" fmla="*/ 136 w 136"/>
                  <a:gd name="txB" fmla="*/ 457 h 457"/>
                </a:gdLst>
                <a:ahLst/>
                <a:cxnLst>
                  <a:cxn ang="0">
                    <a:pos x="0" y="0"/>
                  </a:cxn>
                  <a:cxn ang="0">
                    <a:pos x="0" y="754886"/>
                  </a:cxn>
                  <a:cxn ang="0">
                    <a:pos x="155295" y="1074546"/>
                  </a:cxn>
                  <a:cxn ang="0">
                    <a:pos x="302032" y="1513282"/>
                  </a:cxn>
                  <a:cxn ang="0">
                    <a:pos x="515195" y="2473919"/>
                  </a:cxn>
                  <a:cxn ang="0">
                    <a:pos x="744099" y="3116186"/>
                  </a:cxn>
                  <a:cxn ang="0">
                    <a:pos x="898075" y="3965808"/>
                  </a:cxn>
                  <a:cxn ang="0">
                    <a:pos x="898075" y="4299605"/>
                  </a:cxn>
                  <a:cxn ang="0">
                    <a:pos x="968626" y="4401927"/>
                  </a:cxn>
                  <a:cxn ang="0">
                    <a:pos x="968626" y="4506275"/>
                  </a:cxn>
                </a:cxnLst>
                <a:rect l="txL" t="txT" r="txR" b="txB"/>
                <a:pathLst>
                  <a:path w="136" h="457">
                    <a:moveTo>
                      <a:pt x="0" y="0"/>
                    </a:moveTo>
                    <a:lnTo>
                      <a:pt x="0" y="77"/>
                    </a:lnTo>
                    <a:lnTo>
                      <a:pt x="21" y="109"/>
                    </a:lnTo>
                    <a:lnTo>
                      <a:pt x="42" y="153"/>
                    </a:lnTo>
                    <a:lnTo>
                      <a:pt x="73" y="251"/>
                    </a:lnTo>
                    <a:lnTo>
                      <a:pt x="105" y="316"/>
                    </a:lnTo>
                    <a:lnTo>
                      <a:pt x="126" y="403"/>
                    </a:lnTo>
                    <a:lnTo>
                      <a:pt x="126" y="436"/>
                    </a:lnTo>
                    <a:lnTo>
                      <a:pt x="136" y="446"/>
                    </a:lnTo>
                    <a:lnTo>
                      <a:pt x="136" y="457"/>
                    </a:lnTo>
                  </a:path>
                </a:pathLst>
              </a:custGeom>
              <a:gradFill rotWithShape="0">
                <a:gsLst>
                  <a:gs pos="0">
                    <a:srgbClr val="FFFFFF">
                      <a:alpha val="100000"/>
                    </a:srgbClr>
                  </a:gs>
                  <a:gs pos="7001">
                    <a:srgbClr val="E6E6E6">
                      <a:alpha val="100000"/>
                    </a:srgbClr>
                  </a:gs>
                  <a:gs pos="32001">
                    <a:srgbClr val="7D8496">
                      <a:alpha val="100000"/>
                    </a:srgbClr>
                  </a:gs>
                  <a:gs pos="47000">
                    <a:srgbClr val="E6E6E6">
                      <a:alpha val="100000"/>
                    </a:srgbClr>
                  </a:gs>
                  <a:gs pos="85001">
                    <a:srgbClr val="7D8496">
                      <a:alpha val="100000"/>
                    </a:srgbClr>
                  </a:gs>
                  <a:gs pos="100000">
                    <a:srgbClr val="E6E6E6">
                      <a:alpha val="100000"/>
                    </a:srgbClr>
                  </a:gs>
                </a:gsLst>
                <a:lin ang="2700000" scaled="1"/>
              </a:gradFill>
              <a:ln w="0" cap="flat" cmpd="sng">
                <a:solidFill>
                  <a:srgbClr val="333333">
                    <a:alpha val="100000"/>
                  </a:srgbClr>
                </a:solidFill>
                <a:prstDash val="solid"/>
                <a:round/>
                <a:headEnd type="none" w="med" len="med"/>
                <a:tailEnd type="none" w="med" len="med"/>
              </a:ln>
            </p:spPr>
            <p:txBody>
              <a:bodyPr/>
              <a:lstStyle>
                <a:defPPr>
                  <a:defRPr lang="en-US"/>
                </a:defPPr>
                <a:lvl1pPr marL="0" lvl="0"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5pPr>
                <a:lvl6pPr marL="2286000" lvl="5"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6pPr>
                <a:lvl7pPr marL="2743200" lvl="6"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7pPr>
                <a:lvl8pPr marL="3200400" lvl="7"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8pPr>
                <a:lvl9pPr marL="3657600" lvl="8"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9pPr>
              </a:lstStyle>
              <a:p>
                <a:endParaRPr lang="en-US" sz="2000"/>
              </a:p>
            </p:txBody>
          </p:sp>
          <p:sp>
            <p:nvSpPr>
              <p:cNvPr id="1048604" name="Freeform 79"/>
              <p:cNvSpPr/>
              <p:nvPr userDrawn="1"/>
            </p:nvSpPr>
            <p:spPr>
              <a:xfrm>
                <a:off x="4536" y="6973"/>
                <a:ext cx="202" cy="738"/>
              </a:xfrm>
              <a:custGeom>
                <a:avLst/>
                <a:gdLst>
                  <a:gd name="txL" fmla="*/ 0 w 157"/>
                  <a:gd name="txT" fmla="*/ 0 h 576"/>
                  <a:gd name="txR" fmla="*/ 157 w 157"/>
                  <a:gd name="txB" fmla="*/ 576 h 576"/>
                </a:gdLst>
                <a:ahLst/>
                <a:cxnLst>
                  <a:cxn ang="0">
                    <a:pos x="0" y="2366626"/>
                  </a:cxn>
                  <a:cxn ang="0">
                    <a:pos x="0" y="1951677"/>
                  </a:cxn>
                  <a:cxn ang="0">
                    <a:pos x="88319" y="1622278"/>
                  </a:cxn>
                  <a:cxn ang="0">
                    <a:pos x="88319" y="1221204"/>
                  </a:cxn>
                  <a:cxn ang="0">
                    <a:pos x="268596" y="809885"/>
                  </a:cxn>
                  <a:cxn ang="0">
                    <a:pos x="454586" y="484570"/>
                  </a:cxn>
                  <a:cxn ang="0">
                    <a:pos x="639066" y="0"/>
                  </a:cxn>
                  <a:cxn ang="0">
                    <a:pos x="822238" y="565247"/>
                  </a:cxn>
                  <a:cxn ang="0">
                    <a:pos x="1097915" y="1221204"/>
                  </a:cxn>
                  <a:cxn ang="0">
                    <a:pos x="1183510" y="1870938"/>
                  </a:cxn>
                  <a:cxn ang="0">
                    <a:pos x="1282809" y="2609158"/>
                  </a:cxn>
                  <a:cxn ang="0">
                    <a:pos x="1372140" y="3095330"/>
                  </a:cxn>
                  <a:cxn ang="0">
                    <a:pos x="1372140" y="3915333"/>
                  </a:cxn>
                  <a:cxn ang="0">
                    <a:pos x="1282809" y="4319751"/>
                  </a:cxn>
                  <a:cxn ang="0">
                    <a:pos x="1282809" y="3830448"/>
                  </a:cxn>
                  <a:cxn ang="0">
                    <a:pos x="731264" y="3016478"/>
                  </a:cxn>
                  <a:cxn ang="0">
                    <a:pos x="454586" y="2689367"/>
                  </a:cxn>
                  <a:cxn ang="0">
                    <a:pos x="185971" y="2524598"/>
                  </a:cxn>
                  <a:cxn ang="0">
                    <a:pos x="0" y="2366626"/>
                  </a:cxn>
                </a:cxnLst>
                <a:rect l="txL" t="txT" r="txR" b="txB"/>
                <a:pathLst>
                  <a:path w="157" h="576">
                    <a:moveTo>
                      <a:pt x="0" y="315"/>
                    </a:moveTo>
                    <a:lnTo>
                      <a:pt x="0" y="261"/>
                    </a:lnTo>
                    <a:lnTo>
                      <a:pt x="10" y="217"/>
                    </a:lnTo>
                    <a:lnTo>
                      <a:pt x="10" y="163"/>
                    </a:lnTo>
                    <a:lnTo>
                      <a:pt x="31" y="108"/>
                    </a:lnTo>
                    <a:lnTo>
                      <a:pt x="52" y="65"/>
                    </a:lnTo>
                    <a:lnTo>
                      <a:pt x="73" y="0"/>
                    </a:lnTo>
                    <a:lnTo>
                      <a:pt x="94" y="76"/>
                    </a:lnTo>
                    <a:lnTo>
                      <a:pt x="126" y="163"/>
                    </a:lnTo>
                    <a:lnTo>
                      <a:pt x="136" y="250"/>
                    </a:lnTo>
                    <a:lnTo>
                      <a:pt x="147" y="348"/>
                    </a:lnTo>
                    <a:lnTo>
                      <a:pt x="157" y="413"/>
                    </a:lnTo>
                    <a:lnTo>
                      <a:pt x="157" y="522"/>
                    </a:lnTo>
                    <a:lnTo>
                      <a:pt x="147" y="576"/>
                    </a:lnTo>
                    <a:lnTo>
                      <a:pt x="147" y="511"/>
                    </a:lnTo>
                    <a:lnTo>
                      <a:pt x="84" y="402"/>
                    </a:lnTo>
                    <a:lnTo>
                      <a:pt x="52" y="359"/>
                    </a:lnTo>
                    <a:lnTo>
                      <a:pt x="21" y="337"/>
                    </a:lnTo>
                    <a:lnTo>
                      <a:pt x="0" y="315"/>
                    </a:lnTo>
                    <a:close/>
                  </a:path>
                </a:pathLst>
              </a:custGeom>
              <a:gradFill rotWithShape="0">
                <a:gsLst>
                  <a:gs pos="0">
                    <a:srgbClr val="FFFFFF">
                      <a:alpha val="100000"/>
                    </a:srgbClr>
                  </a:gs>
                  <a:gs pos="7001">
                    <a:srgbClr val="E6E6E6">
                      <a:alpha val="100000"/>
                    </a:srgbClr>
                  </a:gs>
                  <a:gs pos="32001">
                    <a:srgbClr val="7D8496">
                      <a:alpha val="100000"/>
                    </a:srgbClr>
                  </a:gs>
                  <a:gs pos="47000">
                    <a:srgbClr val="E6E6E6">
                      <a:alpha val="100000"/>
                    </a:srgbClr>
                  </a:gs>
                  <a:gs pos="85001">
                    <a:srgbClr val="7D8496">
                      <a:alpha val="100000"/>
                    </a:srgbClr>
                  </a:gs>
                  <a:gs pos="100000">
                    <a:srgbClr val="E6E6E6">
                      <a:alpha val="100000"/>
                    </a:srgbClr>
                  </a:gs>
                </a:gsLst>
                <a:lin ang="2700000" scaled="1"/>
              </a:gradFill>
              <a:ln w="0" cap="flat" cmpd="sng">
                <a:solidFill>
                  <a:srgbClr val="333333">
                    <a:alpha val="100000"/>
                  </a:srgbClr>
                </a:solidFill>
                <a:prstDash val="solid"/>
                <a:round/>
                <a:headEnd type="none" w="med" len="med"/>
                <a:tailEnd type="none" w="med" len="med"/>
              </a:ln>
            </p:spPr>
            <p:txBody>
              <a:bodyPr/>
              <a:lstStyle>
                <a:defPPr>
                  <a:defRPr lang="en-US"/>
                </a:defPPr>
                <a:lvl1pPr marL="0" lvl="0"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5pPr>
                <a:lvl6pPr marL="2286000" lvl="5"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6pPr>
                <a:lvl7pPr marL="2743200" lvl="6"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7pPr>
                <a:lvl8pPr marL="3200400" lvl="7"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8pPr>
                <a:lvl9pPr marL="3657600" lvl="8"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9pPr>
              </a:lstStyle>
              <a:p>
                <a:endParaRPr lang="en-US" sz="2000"/>
              </a:p>
            </p:txBody>
          </p:sp>
          <p:sp>
            <p:nvSpPr>
              <p:cNvPr id="1048605" name="Freeform 80"/>
              <p:cNvSpPr/>
              <p:nvPr userDrawn="1"/>
            </p:nvSpPr>
            <p:spPr>
              <a:xfrm>
                <a:off x="4632" y="7000"/>
                <a:ext cx="11" cy="475"/>
              </a:xfrm>
              <a:custGeom>
                <a:avLst/>
                <a:gdLst>
                  <a:gd name="txL" fmla="*/ 0 w 11"/>
                  <a:gd name="txT" fmla="*/ 0 h 370"/>
                  <a:gd name="txR" fmla="*/ 11 w 11"/>
                  <a:gd name="txB" fmla="*/ 370 h 370"/>
                </a:gdLst>
                <a:ahLst/>
                <a:cxnLst>
                  <a:cxn ang="0">
                    <a:pos x="0" y="0"/>
                  </a:cxn>
                  <a:cxn ang="0">
                    <a:pos x="0" y="1495200"/>
                  </a:cxn>
                  <a:cxn ang="0">
                    <a:pos x="11" y="1755233"/>
                  </a:cxn>
                  <a:cxn ang="0">
                    <a:pos x="11" y="2976373"/>
                  </a:cxn>
                </a:cxnLst>
                <a:rect l="txL" t="txT" r="txR" b="txB"/>
                <a:pathLst>
                  <a:path w="11" h="370">
                    <a:moveTo>
                      <a:pt x="0" y="0"/>
                    </a:moveTo>
                    <a:lnTo>
                      <a:pt x="0" y="185"/>
                    </a:lnTo>
                    <a:lnTo>
                      <a:pt x="11" y="218"/>
                    </a:lnTo>
                    <a:lnTo>
                      <a:pt x="11" y="370"/>
                    </a:lnTo>
                  </a:path>
                </a:pathLst>
              </a:custGeom>
              <a:gradFill rotWithShape="0">
                <a:gsLst>
                  <a:gs pos="0">
                    <a:srgbClr val="FFFFFF">
                      <a:alpha val="100000"/>
                    </a:srgbClr>
                  </a:gs>
                  <a:gs pos="7001">
                    <a:srgbClr val="E6E6E6">
                      <a:alpha val="100000"/>
                    </a:srgbClr>
                  </a:gs>
                  <a:gs pos="32001">
                    <a:srgbClr val="7D8496">
                      <a:alpha val="100000"/>
                    </a:srgbClr>
                  </a:gs>
                  <a:gs pos="47000">
                    <a:srgbClr val="E6E6E6">
                      <a:alpha val="100000"/>
                    </a:srgbClr>
                  </a:gs>
                  <a:gs pos="85001">
                    <a:srgbClr val="7D8496">
                      <a:alpha val="100000"/>
                    </a:srgbClr>
                  </a:gs>
                  <a:gs pos="100000">
                    <a:srgbClr val="E6E6E6">
                      <a:alpha val="100000"/>
                    </a:srgbClr>
                  </a:gs>
                </a:gsLst>
                <a:lin ang="2700000" scaled="1"/>
              </a:gradFill>
              <a:ln w="0" cap="flat" cmpd="sng">
                <a:solidFill>
                  <a:srgbClr val="333333">
                    <a:alpha val="100000"/>
                  </a:srgbClr>
                </a:solidFill>
                <a:prstDash val="solid"/>
                <a:round/>
                <a:headEnd type="none" w="med" len="med"/>
                <a:tailEnd type="none" w="med" len="med"/>
              </a:ln>
            </p:spPr>
            <p:txBody>
              <a:bodyPr/>
              <a:lstStyle>
                <a:defPPr>
                  <a:defRPr lang="en-US"/>
                </a:defPPr>
                <a:lvl1pPr marL="0" lvl="0"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5pPr>
                <a:lvl6pPr marL="2286000" lvl="5"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6pPr>
                <a:lvl7pPr marL="2743200" lvl="6"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7pPr>
                <a:lvl8pPr marL="3200400" lvl="7"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8pPr>
                <a:lvl9pPr marL="3657600" lvl="8"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9pPr>
              </a:lstStyle>
              <a:p>
                <a:endParaRPr lang="en-US" sz="2000"/>
              </a:p>
            </p:txBody>
          </p:sp>
          <p:sp>
            <p:nvSpPr>
              <p:cNvPr id="1048606" name="Freeform 81"/>
              <p:cNvSpPr/>
              <p:nvPr userDrawn="1"/>
            </p:nvSpPr>
            <p:spPr>
              <a:xfrm>
                <a:off x="4654" y="6705"/>
                <a:ext cx="219" cy="617"/>
              </a:xfrm>
              <a:custGeom>
                <a:avLst/>
                <a:gdLst>
                  <a:gd name="txL" fmla="*/ 0 w 168"/>
                  <a:gd name="txT" fmla="*/ 0 h 479"/>
                  <a:gd name="txR" fmla="*/ 168 w 168"/>
                  <a:gd name="txB" fmla="*/ 479 h 479"/>
                </a:gdLst>
                <a:ahLst/>
                <a:cxnLst>
                  <a:cxn ang="0">
                    <a:pos x="0" y="2567516"/>
                  </a:cxn>
                  <a:cxn ang="0">
                    <a:pos x="143654" y="1976078"/>
                  </a:cxn>
                  <a:cxn ang="0">
                    <a:pos x="456163" y="1178609"/>
                  </a:cxn>
                  <a:cxn ang="0">
                    <a:pos x="1022755" y="785740"/>
                  </a:cxn>
                  <a:cxn ang="0">
                    <a:pos x="1329256" y="386932"/>
                  </a:cxn>
                  <a:cxn ang="0">
                    <a:pos x="1913738" y="0"/>
                  </a:cxn>
                  <a:cxn ang="0">
                    <a:pos x="2053490" y="491218"/>
                  </a:cxn>
                  <a:cxn ang="0">
                    <a:pos x="2212964" y="1178609"/>
                  </a:cxn>
                  <a:cxn ang="0">
                    <a:pos x="2343383" y="1679299"/>
                  </a:cxn>
                  <a:cxn ang="0">
                    <a:pos x="2343383" y="2464469"/>
                  </a:cxn>
                  <a:cxn ang="0">
                    <a:pos x="1759612" y="2862367"/>
                  </a:cxn>
                  <a:cxn ang="0">
                    <a:pos x="876524" y="3850085"/>
                  </a:cxn>
                  <a:cxn ang="0">
                    <a:pos x="594641" y="4349969"/>
                  </a:cxn>
                  <a:cxn ang="0">
                    <a:pos x="456163" y="3746248"/>
                  </a:cxn>
                  <a:cxn ang="0">
                    <a:pos x="291123" y="3058066"/>
                  </a:cxn>
                  <a:cxn ang="0">
                    <a:pos x="0" y="2567516"/>
                  </a:cxn>
                </a:cxnLst>
                <a:rect l="txL" t="txT" r="txR" b="txB"/>
                <a:pathLst>
                  <a:path w="168" h="479">
                    <a:moveTo>
                      <a:pt x="0" y="283"/>
                    </a:moveTo>
                    <a:lnTo>
                      <a:pt x="11" y="217"/>
                    </a:lnTo>
                    <a:lnTo>
                      <a:pt x="32" y="130"/>
                    </a:lnTo>
                    <a:lnTo>
                      <a:pt x="74" y="87"/>
                    </a:lnTo>
                    <a:lnTo>
                      <a:pt x="95" y="43"/>
                    </a:lnTo>
                    <a:lnTo>
                      <a:pt x="137" y="0"/>
                    </a:lnTo>
                    <a:lnTo>
                      <a:pt x="147" y="54"/>
                    </a:lnTo>
                    <a:lnTo>
                      <a:pt x="158" y="130"/>
                    </a:lnTo>
                    <a:lnTo>
                      <a:pt x="168" y="185"/>
                    </a:lnTo>
                    <a:lnTo>
                      <a:pt x="168" y="272"/>
                    </a:lnTo>
                    <a:lnTo>
                      <a:pt x="126" y="315"/>
                    </a:lnTo>
                    <a:lnTo>
                      <a:pt x="63" y="424"/>
                    </a:lnTo>
                    <a:lnTo>
                      <a:pt x="42" y="479"/>
                    </a:lnTo>
                    <a:lnTo>
                      <a:pt x="32" y="413"/>
                    </a:lnTo>
                    <a:lnTo>
                      <a:pt x="21" y="337"/>
                    </a:lnTo>
                    <a:lnTo>
                      <a:pt x="0" y="283"/>
                    </a:lnTo>
                    <a:close/>
                  </a:path>
                </a:pathLst>
              </a:custGeom>
              <a:gradFill rotWithShape="0">
                <a:gsLst>
                  <a:gs pos="0">
                    <a:srgbClr val="FFFFFF">
                      <a:alpha val="100000"/>
                    </a:srgbClr>
                  </a:gs>
                  <a:gs pos="7001">
                    <a:srgbClr val="E6E6E6">
                      <a:alpha val="100000"/>
                    </a:srgbClr>
                  </a:gs>
                  <a:gs pos="32001">
                    <a:srgbClr val="7D8496">
                      <a:alpha val="100000"/>
                    </a:srgbClr>
                  </a:gs>
                  <a:gs pos="47000">
                    <a:srgbClr val="E6E6E6">
                      <a:alpha val="100000"/>
                    </a:srgbClr>
                  </a:gs>
                  <a:gs pos="85001">
                    <a:srgbClr val="7D8496">
                      <a:alpha val="100000"/>
                    </a:srgbClr>
                  </a:gs>
                  <a:gs pos="100000">
                    <a:srgbClr val="E6E6E6">
                      <a:alpha val="100000"/>
                    </a:srgbClr>
                  </a:gs>
                </a:gsLst>
                <a:lin ang="2700000" scaled="1"/>
              </a:gradFill>
              <a:ln w="0" cap="flat" cmpd="sng">
                <a:solidFill>
                  <a:srgbClr val="333333">
                    <a:alpha val="100000"/>
                  </a:srgbClr>
                </a:solidFill>
                <a:prstDash val="solid"/>
                <a:round/>
                <a:headEnd type="none" w="med" len="med"/>
                <a:tailEnd type="none" w="med" len="med"/>
              </a:ln>
            </p:spPr>
            <p:txBody>
              <a:bodyPr/>
              <a:lstStyle>
                <a:defPPr>
                  <a:defRPr lang="en-US"/>
                </a:defPPr>
                <a:lvl1pPr marL="0" lvl="0"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5pPr>
                <a:lvl6pPr marL="2286000" lvl="5"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6pPr>
                <a:lvl7pPr marL="2743200" lvl="6"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7pPr>
                <a:lvl8pPr marL="3200400" lvl="7"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8pPr>
                <a:lvl9pPr marL="3657600" lvl="8"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9pPr>
              </a:lstStyle>
              <a:p>
                <a:endParaRPr lang="en-US" sz="2000"/>
              </a:p>
            </p:txBody>
          </p:sp>
          <p:sp>
            <p:nvSpPr>
              <p:cNvPr id="1048607" name="Freeform 82"/>
              <p:cNvSpPr/>
              <p:nvPr userDrawn="1"/>
            </p:nvSpPr>
            <p:spPr>
              <a:xfrm>
                <a:off x="4727" y="6716"/>
                <a:ext cx="95" cy="535"/>
              </a:xfrm>
              <a:custGeom>
                <a:avLst/>
                <a:gdLst>
                  <a:gd name="txL" fmla="*/ 0 w 73"/>
                  <a:gd name="txT" fmla="*/ 0 h 413"/>
                  <a:gd name="txR" fmla="*/ 73 w 73"/>
                  <a:gd name="txB" fmla="*/ 413 h 413"/>
                </a:gdLst>
                <a:ahLst/>
                <a:cxnLst>
                  <a:cxn ang="0">
                    <a:pos x="959742" y="0"/>
                  </a:cxn>
                  <a:cxn ang="0">
                    <a:pos x="959742" y="968250"/>
                  </a:cxn>
                  <a:cxn ang="0">
                    <a:pos x="831457" y="1444791"/>
                  </a:cxn>
                  <a:cxn ang="0">
                    <a:pos x="557641" y="1929135"/>
                  </a:cxn>
                  <a:cxn ang="0">
                    <a:pos x="132460" y="3384345"/>
                  </a:cxn>
                  <a:cxn ang="0">
                    <a:pos x="132460" y="4225896"/>
                  </a:cxn>
                  <a:cxn ang="0">
                    <a:pos x="0" y="4599168"/>
                  </a:cxn>
                </a:cxnLst>
                <a:rect l="txL" t="txT" r="txR" b="txB"/>
                <a:pathLst>
                  <a:path w="73" h="413">
                    <a:moveTo>
                      <a:pt x="73" y="0"/>
                    </a:moveTo>
                    <a:lnTo>
                      <a:pt x="73" y="87"/>
                    </a:lnTo>
                    <a:lnTo>
                      <a:pt x="63" y="130"/>
                    </a:lnTo>
                    <a:lnTo>
                      <a:pt x="42" y="174"/>
                    </a:lnTo>
                    <a:lnTo>
                      <a:pt x="10" y="304"/>
                    </a:lnTo>
                    <a:lnTo>
                      <a:pt x="10" y="380"/>
                    </a:lnTo>
                    <a:lnTo>
                      <a:pt x="0" y="413"/>
                    </a:lnTo>
                  </a:path>
                </a:pathLst>
              </a:custGeom>
              <a:gradFill rotWithShape="0">
                <a:gsLst>
                  <a:gs pos="0">
                    <a:srgbClr val="FFFFFF">
                      <a:alpha val="100000"/>
                    </a:srgbClr>
                  </a:gs>
                  <a:gs pos="7001">
                    <a:srgbClr val="E6E6E6">
                      <a:alpha val="100000"/>
                    </a:srgbClr>
                  </a:gs>
                  <a:gs pos="32001">
                    <a:srgbClr val="7D8496">
                      <a:alpha val="100000"/>
                    </a:srgbClr>
                  </a:gs>
                  <a:gs pos="47000">
                    <a:srgbClr val="E6E6E6">
                      <a:alpha val="100000"/>
                    </a:srgbClr>
                  </a:gs>
                  <a:gs pos="85001">
                    <a:srgbClr val="7D8496">
                      <a:alpha val="100000"/>
                    </a:srgbClr>
                  </a:gs>
                  <a:gs pos="100000">
                    <a:srgbClr val="E6E6E6">
                      <a:alpha val="100000"/>
                    </a:srgbClr>
                  </a:gs>
                </a:gsLst>
                <a:lin ang="2700000" scaled="1"/>
              </a:gradFill>
              <a:ln w="0" cap="flat" cmpd="sng">
                <a:solidFill>
                  <a:srgbClr val="333333">
                    <a:alpha val="100000"/>
                  </a:srgbClr>
                </a:solidFill>
                <a:prstDash val="solid"/>
                <a:round/>
                <a:headEnd type="none" w="med" len="med"/>
                <a:tailEnd type="none" w="med" len="med"/>
              </a:ln>
            </p:spPr>
            <p:txBody>
              <a:bodyPr/>
              <a:lstStyle>
                <a:defPPr>
                  <a:defRPr lang="en-US"/>
                </a:defPPr>
                <a:lvl1pPr marL="0" lvl="0"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5pPr>
                <a:lvl6pPr marL="2286000" lvl="5"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6pPr>
                <a:lvl7pPr marL="2743200" lvl="6"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7pPr>
                <a:lvl8pPr marL="3200400" lvl="7"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8pPr>
                <a:lvl9pPr marL="3657600" lvl="8"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9pPr>
              </a:lstStyle>
              <a:p>
                <a:endParaRPr lang="en-US" sz="2000"/>
              </a:p>
            </p:txBody>
          </p:sp>
          <p:sp>
            <p:nvSpPr>
              <p:cNvPr id="1048608" name="Freeform 83"/>
              <p:cNvSpPr/>
              <p:nvPr userDrawn="1"/>
            </p:nvSpPr>
            <p:spPr>
              <a:xfrm>
                <a:off x="4845" y="6465"/>
                <a:ext cx="258" cy="590"/>
              </a:xfrm>
              <a:custGeom>
                <a:avLst/>
                <a:gdLst>
                  <a:gd name="txL" fmla="*/ 0 w 200"/>
                  <a:gd name="txT" fmla="*/ 0 h 457"/>
                  <a:gd name="txR" fmla="*/ 200 w 200"/>
                  <a:gd name="txB" fmla="*/ 457 h 457"/>
                </a:gdLst>
                <a:ahLst/>
                <a:cxnLst>
                  <a:cxn ang="0">
                    <a:pos x="0" y="2135122"/>
                  </a:cxn>
                  <a:cxn ang="0">
                    <a:pos x="104039" y="1604405"/>
                  </a:cxn>
                  <a:cxn ang="0">
                    <a:pos x="915812" y="753819"/>
                  </a:cxn>
                  <a:cxn ang="0">
                    <a:pos x="1311955" y="425692"/>
                  </a:cxn>
                  <a:cxn ang="0">
                    <a:pos x="1611185" y="0"/>
                  </a:cxn>
                  <a:cxn ang="0">
                    <a:pos x="1811895" y="312753"/>
                  </a:cxn>
                  <a:cxn ang="0">
                    <a:pos x="1920356" y="855885"/>
                  </a:cxn>
                  <a:cxn ang="0">
                    <a:pos x="1712702" y="2361383"/>
                  </a:cxn>
                  <a:cxn ang="0">
                    <a:pos x="1712702" y="2785906"/>
                  </a:cxn>
                  <a:cxn ang="0">
                    <a:pos x="1511796" y="3216388"/>
                  </a:cxn>
                  <a:cxn ang="0">
                    <a:pos x="915812" y="3756309"/>
                  </a:cxn>
                  <a:cxn ang="0">
                    <a:pos x="599889" y="4067508"/>
                  </a:cxn>
                  <a:cxn ang="0">
                    <a:pos x="201099" y="4401927"/>
                  </a:cxn>
                  <a:cxn ang="0">
                    <a:pos x="201099" y="4506275"/>
                  </a:cxn>
                  <a:cxn ang="0">
                    <a:pos x="104039" y="3756309"/>
                  </a:cxn>
                  <a:cxn ang="0">
                    <a:pos x="104039" y="2991223"/>
                  </a:cxn>
                  <a:cxn ang="0">
                    <a:pos x="0" y="2464635"/>
                  </a:cxn>
                  <a:cxn ang="0">
                    <a:pos x="0" y="2135122"/>
                  </a:cxn>
                </a:cxnLst>
                <a:rect l="txL" t="txT" r="txR" b="txB"/>
                <a:pathLst>
                  <a:path w="200" h="457">
                    <a:moveTo>
                      <a:pt x="0" y="217"/>
                    </a:moveTo>
                    <a:lnTo>
                      <a:pt x="11" y="163"/>
                    </a:lnTo>
                    <a:lnTo>
                      <a:pt x="95" y="76"/>
                    </a:lnTo>
                    <a:lnTo>
                      <a:pt x="137" y="43"/>
                    </a:lnTo>
                    <a:lnTo>
                      <a:pt x="168" y="0"/>
                    </a:lnTo>
                    <a:lnTo>
                      <a:pt x="189" y="32"/>
                    </a:lnTo>
                    <a:lnTo>
                      <a:pt x="200" y="87"/>
                    </a:lnTo>
                    <a:lnTo>
                      <a:pt x="179" y="239"/>
                    </a:lnTo>
                    <a:lnTo>
                      <a:pt x="179" y="283"/>
                    </a:lnTo>
                    <a:lnTo>
                      <a:pt x="158" y="326"/>
                    </a:lnTo>
                    <a:lnTo>
                      <a:pt x="95" y="381"/>
                    </a:lnTo>
                    <a:lnTo>
                      <a:pt x="63" y="413"/>
                    </a:lnTo>
                    <a:lnTo>
                      <a:pt x="21" y="446"/>
                    </a:lnTo>
                    <a:lnTo>
                      <a:pt x="21" y="457"/>
                    </a:lnTo>
                    <a:lnTo>
                      <a:pt x="11" y="381"/>
                    </a:lnTo>
                    <a:lnTo>
                      <a:pt x="11" y="304"/>
                    </a:lnTo>
                    <a:lnTo>
                      <a:pt x="0" y="250"/>
                    </a:lnTo>
                    <a:lnTo>
                      <a:pt x="0" y="217"/>
                    </a:lnTo>
                    <a:close/>
                  </a:path>
                </a:pathLst>
              </a:custGeom>
              <a:gradFill rotWithShape="0">
                <a:gsLst>
                  <a:gs pos="0">
                    <a:srgbClr val="FFFFFF">
                      <a:alpha val="100000"/>
                    </a:srgbClr>
                  </a:gs>
                  <a:gs pos="7001">
                    <a:srgbClr val="E6E6E6">
                      <a:alpha val="100000"/>
                    </a:srgbClr>
                  </a:gs>
                  <a:gs pos="32001">
                    <a:srgbClr val="7D8496">
                      <a:alpha val="100000"/>
                    </a:srgbClr>
                  </a:gs>
                  <a:gs pos="47000">
                    <a:srgbClr val="E6E6E6">
                      <a:alpha val="100000"/>
                    </a:srgbClr>
                  </a:gs>
                  <a:gs pos="85001">
                    <a:srgbClr val="7D8496">
                      <a:alpha val="100000"/>
                    </a:srgbClr>
                  </a:gs>
                  <a:gs pos="100000">
                    <a:srgbClr val="E6E6E6">
                      <a:alpha val="100000"/>
                    </a:srgbClr>
                  </a:gs>
                </a:gsLst>
                <a:lin ang="2700000" scaled="1"/>
              </a:gradFill>
              <a:ln w="0" cap="flat" cmpd="sng">
                <a:solidFill>
                  <a:srgbClr val="333333">
                    <a:alpha val="100000"/>
                  </a:srgbClr>
                </a:solidFill>
                <a:prstDash val="solid"/>
                <a:round/>
                <a:headEnd type="none" w="med" len="med"/>
                <a:tailEnd type="none" w="med" len="med"/>
              </a:ln>
            </p:spPr>
            <p:txBody>
              <a:bodyPr/>
              <a:lstStyle>
                <a:defPPr>
                  <a:defRPr lang="en-US"/>
                </a:defPPr>
                <a:lvl1pPr marL="0" lvl="0"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5pPr>
                <a:lvl6pPr marL="2286000" lvl="5"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6pPr>
                <a:lvl7pPr marL="2743200" lvl="6"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7pPr>
                <a:lvl8pPr marL="3200400" lvl="7"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8pPr>
                <a:lvl9pPr marL="3657600" lvl="8"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9pPr>
              </a:lstStyle>
              <a:p>
                <a:endParaRPr lang="en-US" sz="2000"/>
              </a:p>
            </p:txBody>
          </p:sp>
          <p:sp>
            <p:nvSpPr>
              <p:cNvPr id="1048609" name="Freeform 84"/>
              <p:cNvSpPr/>
              <p:nvPr userDrawn="1"/>
            </p:nvSpPr>
            <p:spPr>
              <a:xfrm>
                <a:off x="4873" y="6481"/>
                <a:ext cx="191" cy="546"/>
              </a:xfrm>
              <a:custGeom>
                <a:avLst/>
                <a:gdLst>
                  <a:gd name="txL" fmla="*/ 0 w 147"/>
                  <a:gd name="txT" fmla="*/ 0 h 424"/>
                  <a:gd name="txR" fmla="*/ 147 w 147"/>
                  <a:gd name="txB" fmla="*/ 424 h 424"/>
                </a:gdLst>
                <a:ahLst/>
                <a:cxnLst>
                  <a:cxn ang="0">
                    <a:pos x="1819183" y="0"/>
                  </a:cxn>
                  <a:cxn ang="0">
                    <a:pos x="1819183" y="288397"/>
                  </a:cxn>
                  <a:cxn ang="0">
                    <a:pos x="1699259" y="682478"/>
                  </a:cxn>
                  <a:cxn ang="0">
                    <a:pos x="1441159" y="1068711"/>
                  </a:cxn>
                  <a:cxn ang="0">
                    <a:pos x="915103" y="1658467"/>
                  </a:cxn>
                  <a:cxn ang="0">
                    <a:pos x="662873" y="2053725"/>
                  </a:cxn>
                  <a:cxn ang="0">
                    <a:pos x="662873" y="2445405"/>
                  </a:cxn>
                  <a:cxn ang="0">
                    <a:pos x="523612" y="2734301"/>
                  </a:cxn>
                  <a:cxn ang="0">
                    <a:pos x="402989" y="3127151"/>
                  </a:cxn>
                  <a:cxn ang="0">
                    <a:pos x="250619" y="3426155"/>
                  </a:cxn>
                  <a:cxn ang="0">
                    <a:pos x="0" y="3809588"/>
                  </a:cxn>
                </a:cxnLst>
                <a:rect l="txL" t="txT" r="txR" b="txB"/>
                <a:pathLst>
                  <a:path w="147" h="424">
                    <a:moveTo>
                      <a:pt x="147" y="0"/>
                    </a:moveTo>
                    <a:lnTo>
                      <a:pt x="147" y="32"/>
                    </a:lnTo>
                    <a:lnTo>
                      <a:pt x="137" y="76"/>
                    </a:lnTo>
                    <a:lnTo>
                      <a:pt x="116" y="119"/>
                    </a:lnTo>
                    <a:lnTo>
                      <a:pt x="74" y="185"/>
                    </a:lnTo>
                    <a:lnTo>
                      <a:pt x="53" y="228"/>
                    </a:lnTo>
                    <a:lnTo>
                      <a:pt x="53" y="272"/>
                    </a:lnTo>
                    <a:lnTo>
                      <a:pt x="42" y="304"/>
                    </a:lnTo>
                    <a:lnTo>
                      <a:pt x="32" y="348"/>
                    </a:lnTo>
                    <a:lnTo>
                      <a:pt x="21" y="381"/>
                    </a:lnTo>
                    <a:lnTo>
                      <a:pt x="0" y="424"/>
                    </a:lnTo>
                  </a:path>
                </a:pathLst>
              </a:custGeom>
              <a:gradFill rotWithShape="0">
                <a:gsLst>
                  <a:gs pos="0">
                    <a:srgbClr val="FFFFFF">
                      <a:alpha val="100000"/>
                    </a:srgbClr>
                  </a:gs>
                  <a:gs pos="7001">
                    <a:srgbClr val="E6E6E6">
                      <a:alpha val="100000"/>
                    </a:srgbClr>
                  </a:gs>
                  <a:gs pos="32001">
                    <a:srgbClr val="7D8496">
                      <a:alpha val="100000"/>
                    </a:srgbClr>
                  </a:gs>
                  <a:gs pos="47000">
                    <a:srgbClr val="E6E6E6">
                      <a:alpha val="100000"/>
                    </a:srgbClr>
                  </a:gs>
                  <a:gs pos="85001">
                    <a:srgbClr val="7D8496">
                      <a:alpha val="100000"/>
                    </a:srgbClr>
                  </a:gs>
                  <a:gs pos="100000">
                    <a:srgbClr val="E6E6E6">
                      <a:alpha val="100000"/>
                    </a:srgbClr>
                  </a:gs>
                </a:gsLst>
                <a:lin ang="2700000" scaled="1"/>
              </a:gradFill>
              <a:ln w="0" cap="flat" cmpd="sng">
                <a:solidFill>
                  <a:srgbClr val="333333">
                    <a:alpha val="100000"/>
                  </a:srgbClr>
                </a:solidFill>
                <a:prstDash val="solid"/>
                <a:round/>
                <a:headEnd type="none" w="med" len="med"/>
                <a:tailEnd type="none" w="med" len="med"/>
              </a:ln>
            </p:spPr>
            <p:txBody>
              <a:bodyPr/>
              <a:lstStyle>
                <a:defPPr>
                  <a:defRPr lang="en-US"/>
                </a:defPPr>
                <a:lvl1pPr marL="0" lvl="0"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5pPr>
                <a:lvl6pPr marL="2286000" lvl="5"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6pPr>
                <a:lvl7pPr marL="2743200" lvl="6"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7pPr>
                <a:lvl8pPr marL="3200400" lvl="7"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8pPr>
                <a:lvl9pPr marL="3657600" lvl="8"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9pPr>
              </a:lstStyle>
              <a:p>
                <a:endParaRPr lang="en-US" sz="2000"/>
              </a:p>
            </p:txBody>
          </p:sp>
          <p:sp>
            <p:nvSpPr>
              <p:cNvPr id="1048610" name="Freeform 85"/>
              <p:cNvSpPr/>
              <p:nvPr userDrawn="1"/>
            </p:nvSpPr>
            <p:spPr>
              <a:xfrm>
                <a:off x="5081" y="6241"/>
                <a:ext cx="326" cy="492"/>
              </a:xfrm>
              <a:custGeom>
                <a:avLst/>
                <a:gdLst>
                  <a:gd name="txL" fmla="*/ 0 w 252"/>
                  <a:gd name="txT" fmla="*/ 0 h 381"/>
                  <a:gd name="txR" fmla="*/ 252 w 252"/>
                  <a:gd name="txB" fmla="*/ 381 h 381"/>
                </a:gdLst>
                <a:ahLst/>
                <a:cxnLst>
                  <a:cxn ang="0">
                    <a:pos x="106879" y="2377245"/>
                  </a:cxn>
                  <a:cxn ang="0">
                    <a:pos x="219945" y="1737885"/>
                  </a:cxn>
                  <a:cxn ang="0">
                    <a:pos x="448009" y="1186501"/>
                  </a:cxn>
                  <a:cxn ang="0">
                    <a:pos x="1556217" y="537446"/>
                  </a:cxn>
                  <a:cxn ang="0">
                    <a:pos x="2006377" y="211223"/>
                  </a:cxn>
                  <a:cxn ang="0">
                    <a:pos x="2562576" y="0"/>
                  </a:cxn>
                  <a:cxn ang="0">
                    <a:pos x="2672909" y="314806"/>
                  </a:cxn>
                  <a:cxn ang="0">
                    <a:pos x="2562576" y="860552"/>
                  </a:cxn>
                  <a:cxn ang="0">
                    <a:pos x="2334280" y="1509359"/>
                  </a:cxn>
                  <a:cxn ang="0">
                    <a:pos x="1890293" y="2597847"/>
                  </a:cxn>
                  <a:cxn ang="0">
                    <a:pos x="1665537" y="2928872"/>
                  </a:cxn>
                  <a:cxn ang="0">
                    <a:pos x="1446029" y="3135955"/>
                  </a:cxn>
                  <a:cxn ang="0">
                    <a:pos x="888553" y="3354700"/>
                  </a:cxn>
                  <a:cxn ang="0">
                    <a:pos x="0" y="3789565"/>
                  </a:cxn>
                  <a:cxn ang="0">
                    <a:pos x="106879" y="3135955"/>
                  </a:cxn>
                  <a:cxn ang="0">
                    <a:pos x="219945" y="2597847"/>
                  </a:cxn>
                  <a:cxn ang="0">
                    <a:pos x="106879" y="2377245"/>
                  </a:cxn>
                </a:cxnLst>
                <a:rect l="txL" t="txT" r="txR" b="txB"/>
                <a:pathLst>
                  <a:path w="252" h="381">
                    <a:moveTo>
                      <a:pt x="10" y="239"/>
                    </a:moveTo>
                    <a:lnTo>
                      <a:pt x="21" y="174"/>
                    </a:lnTo>
                    <a:lnTo>
                      <a:pt x="42" y="119"/>
                    </a:lnTo>
                    <a:lnTo>
                      <a:pt x="147" y="54"/>
                    </a:lnTo>
                    <a:lnTo>
                      <a:pt x="189" y="22"/>
                    </a:lnTo>
                    <a:lnTo>
                      <a:pt x="241" y="0"/>
                    </a:lnTo>
                    <a:lnTo>
                      <a:pt x="252" y="32"/>
                    </a:lnTo>
                    <a:lnTo>
                      <a:pt x="241" y="87"/>
                    </a:lnTo>
                    <a:lnTo>
                      <a:pt x="220" y="152"/>
                    </a:lnTo>
                    <a:lnTo>
                      <a:pt x="178" y="261"/>
                    </a:lnTo>
                    <a:lnTo>
                      <a:pt x="157" y="294"/>
                    </a:lnTo>
                    <a:lnTo>
                      <a:pt x="136" y="315"/>
                    </a:lnTo>
                    <a:lnTo>
                      <a:pt x="84" y="337"/>
                    </a:lnTo>
                    <a:lnTo>
                      <a:pt x="0" y="381"/>
                    </a:lnTo>
                    <a:lnTo>
                      <a:pt x="10" y="315"/>
                    </a:lnTo>
                    <a:lnTo>
                      <a:pt x="21" y="261"/>
                    </a:lnTo>
                    <a:lnTo>
                      <a:pt x="10" y="239"/>
                    </a:lnTo>
                    <a:close/>
                  </a:path>
                </a:pathLst>
              </a:custGeom>
              <a:gradFill rotWithShape="0">
                <a:gsLst>
                  <a:gs pos="0">
                    <a:srgbClr val="FFFFFF">
                      <a:alpha val="100000"/>
                    </a:srgbClr>
                  </a:gs>
                  <a:gs pos="7001">
                    <a:srgbClr val="E6E6E6">
                      <a:alpha val="100000"/>
                    </a:srgbClr>
                  </a:gs>
                  <a:gs pos="32001">
                    <a:srgbClr val="7D8496">
                      <a:alpha val="100000"/>
                    </a:srgbClr>
                  </a:gs>
                  <a:gs pos="47000">
                    <a:srgbClr val="E6E6E6">
                      <a:alpha val="100000"/>
                    </a:srgbClr>
                  </a:gs>
                  <a:gs pos="85001">
                    <a:srgbClr val="7D8496">
                      <a:alpha val="100000"/>
                    </a:srgbClr>
                  </a:gs>
                  <a:gs pos="100000">
                    <a:srgbClr val="E6E6E6">
                      <a:alpha val="100000"/>
                    </a:srgbClr>
                  </a:gs>
                </a:gsLst>
                <a:lin ang="2700000" scaled="1"/>
              </a:gradFill>
              <a:ln w="0" cap="flat" cmpd="sng">
                <a:solidFill>
                  <a:srgbClr val="333333">
                    <a:alpha val="100000"/>
                  </a:srgbClr>
                </a:solidFill>
                <a:prstDash val="solid"/>
                <a:round/>
                <a:headEnd type="none" w="med" len="med"/>
                <a:tailEnd type="none" w="med" len="med"/>
              </a:ln>
            </p:spPr>
            <p:txBody>
              <a:bodyPr/>
              <a:lstStyle>
                <a:defPPr>
                  <a:defRPr lang="en-US"/>
                </a:defPPr>
                <a:lvl1pPr marL="0" lvl="0"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5pPr>
                <a:lvl6pPr marL="2286000" lvl="5"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6pPr>
                <a:lvl7pPr marL="2743200" lvl="6"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7pPr>
                <a:lvl8pPr marL="3200400" lvl="7"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8pPr>
                <a:lvl9pPr marL="3657600" lvl="8"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9pPr>
              </a:lstStyle>
              <a:p>
                <a:endParaRPr lang="en-US" sz="2000"/>
              </a:p>
            </p:txBody>
          </p:sp>
          <p:sp>
            <p:nvSpPr>
              <p:cNvPr id="1048611" name="Freeform 86"/>
              <p:cNvSpPr/>
              <p:nvPr userDrawn="1"/>
            </p:nvSpPr>
            <p:spPr>
              <a:xfrm>
                <a:off x="5092" y="6257"/>
                <a:ext cx="297" cy="459"/>
              </a:xfrm>
              <a:custGeom>
                <a:avLst/>
                <a:gdLst>
                  <a:gd name="txL" fmla="*/ 0 w 231"/>
                  <a:gd name="txT" fmla="*/ 0 h 359"/>
                  <a:gd name="txR" fmla="*/ 231 w 231"/>
                  <a:gd name="txB" fmla="*/ 359 h 359"/>
                </a:gdLst>
                <a:ahLst/>
                <a:cxnLst>
                  <a:cxn ang="0">
                    <a:pos x="1999515" y="0"/>
                  </a:cxn>
                  <a:cxn ang="0">
                    <a:pos x="1823707" y="150281"/>
                  </a:cxn>
                  <a:cxn ang="0">
                    <a:pos x="1639684" y="374049"/>
                  </a:cxn>
                  <a:cxn ang="0">
                    <a:pos x="1276573" y="679923"/>
                  </a:cxn>
                  <a:cxn ang="0">
                    <a:pos x="1012122" y="1052185"/>
                  </a:cxn>
                  <a:cxn ang="0">
                    <a:pos x="828161" y="1286374"/>
                  </a:cxn>
                  <a:cxn ang="0">
                    <a:pos x="721931" y="1429005"/>
                  </a:cxn>
                  <a:cxn ang="0">
                    <a:pos x="363348" y="1890473"/>
                  </a:cxn>
                  <a:cxn ang="0">
                    <a:pos x="275775" y="2111137"/>
                  </a:cxn>
                  <a:cxn ang="0">
                    <a:pos x="93281" y="2341177"/>
                  </a:cxn>
                  <a:cxn ang="0">
                    <a:pos x="93281" y="2417067"/>
                  </a:cxn>
                  <a:cxn ang="0">
                    <a:pos x="0" y="2495392"/>
                  </a:cxn>
                </a:cxnLst>
                <a:rect l="txL" t="txT" r="txR" b="txB"/>
                <a:pathLst>
                  <a:path w="231" h="359">
                    <a:moveTo>
                      <a:pt x="231" y="0"/>
                    </a:moveTo>
                    <a:lnTo>
                      <a:pt x="210" y="21"/>
                    </a:lnTo>
                    <a:lnTo>
                      <a:pt x="189" y="54"/>
                    </a:lnTo>
                    <a:lnTo>
                      <a:pt x="147" y="98"/>
                    </a:lnTo>
                    <a:lnTo>
                      <a:pt x="116" y="152"/>
                    </a:lnTo>
                    <a:lnTo>
                      <a:pt x="95" y="185"/>
                    </a:lnTo>
                    <a:lnTo>
                      <a:pt x="84" y="206"/>
                    </a:lnTo>
                    <a:lnTo>
                      <a:pt x="42" y="272"/>
                    </a:lnTo>
                    <a:lnTo>
                      <a:pt x="32" y="304"/>
                    </a:lnTo>
                    <a:lnTo>
                      <a:pt x="11" y="337"/>
                    </a:lnTo>
                    <a:lnTo>
                      <a:pt x="11" y="348"/>
                    </a:lnTo>
                    <a:lnTo>
                      <a:pt x="0" y="359"/>
                    </a:lnTo>
                  </a:path>
                </a:pathLst>
              </a:custGeom>
              <a:gradFill rotWithShape="0">
                <a:gsLst>
                  <a:gs pos="0">
                    <a:srgbClr val="FFFFFF">
                      <a:alpha val="100000"/>
                    </a:srgbClr>
                  </a:gs>
                  <a:gs pos="7001">
                    <a:srgbClr val="E6E6E6">
                      <a:alpha val="100000"/>
                    </a:srgbClr>
                  </a:gs>
                  <a:gs pos="32001">
                    <a:srgbClr val="7D8496">
                      <a:alpha val="100000"/>
                    </a:srgbClr>
                  </a:gs>
                  <a:gs pos="47000">
                    <a:srgbClr val="E6E6E6">
                      <a:alpha val="100000"/>
                    </a:srgbClr>
                  </a:gs>
                  <a:gs pos="85001">
                    <a:srgbClr val="7D8496">
                      <a:alpha val="100000"/>
                    </a:srgbClr>
                  </a:gs>
                  <a:gs pos="100000">
                    <a:srgbClr val="E6E6E6">
                      <a:alpha val="100000"/>
                    </a:srgbClr>
                  </a:gs>
                </a:gsLst>
                <a:lin ang="2700000" scaled="1"/>
              </a:gradFill>
              <a:ln w="0" cap="flat" cmpd="sng">
                <a:solidFill>
                  <a:srgbClr val="333333">
                    <a:alpha val="100000"/>
                  </a:srgbClr>
                </a:solidFill>
                <a:prstDash val="solid"/>
                <a:round/>
                <a:headEnd type="none" w="med" len="med"/>
                <a:tailEnd type="none" w="med" len="med"/>
              </a:ln>
            </p:spPr>
            <p:txBody>
              <a:bodyPr/>
              <a:lstStyle>
                <a:defPPr>
                  <a:defRPr lang="en-US"/>
                </a:defPPr>
                <a:lvl1pPr marL="0" lvl="0"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5pPr>
                <a:lvl6pPr marL="2286000" lvl="5"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6pPr>
                <a:lvl7pPr marL="2743200" lvl="6"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7pPr>
                <a:lvl8pPr marL="3200400" lvl="7"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8pPr>
                <a:lvl9pPr marL="3657600" lvl="8"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9pPr>
              </a:lstStyle>
              <a:p>
                <a:endParaRPr lang="en-US" sz="2000"/>
              </a:p>
            </p:txBody>
          </p:sp>
          <p:sp>
            <p:nvSpPr>
              <p:cNvPr id="1048612" name="Freeform 87"/>
              <p:cNvSpPr/>
              <p:nvPr userDrawn="1"/>
            </p:nvSpPr>
            <p:spPr>
              <a:xfrm>
                <a:off x="5311" y="6230"/>
                <a:ext cx="387" cy="350"/>
              </a:xfrm>
              <a:custGeom>
                <a:avLst/>
                <a:gdLst>
                  <a:gd name="txL" fmla="*/ 0 w 295"/>
                  <a:gd name="txT" fmla="*/ 0 h 272"/>
                  <a:gd name="txR" fmla="*/ 295 w 295"/>
                  <a:gd name="txB" fmla="*/ 272 h 272"/>
                </a:gdLst>
                <a:ahLst/>
                <a:cxnLst>
                  <a:cxn ang="0">
                    <a:pos x="1117646" y="571164"/>
                  </a:cxn>
                  <a:cxn ang="0">
                    <a:pos x="1885598" y="284132"/>
                  </a:cxn>
                  <a:cxn ang="0">
                    <a:pos x="3001971" y="95640"/>
                  </a:cxn>
                  <a:cxn ang="0">
                    <a:pos x="3770510" y="0"/>
                  </a:cxn>
                  <a:cxn ang="0">
                    <a:pos x="5255093" y="0"/>
                  </a:cxn>
                  <a:cxn ang="0">
                    <a:pos x="5063396" y="284132"/>
                  </a:cxn>
                  <a:cxn ang="0">
                    <a:pos x="4867641" y="759407"/>
                  </a:cxn>
                  <a:cxn ang="0">
                    <a:pos x="3770510" y="1713134"/>
                  </a:cxn>
                  <a:cxn ang="0">
                    <a:pos x="3001971" y="1990612"/>
                  </a:cxn>
                  <a:cxn ang="0">
                    <a:pos x="2438850" y="2282851"/>
                  </a:cxn>
                  <a:cxn ang="0">
                    <a:pos x="2063563" y="2378139"/>
                  </a:cxn>
                  <a:cxn ang="0">
                    <a:pos x="1491419" y="2282851"/>
                  </a:cxn>
                  <a:cxn ang="0">
                    <a:pos x="562841" y="2282851"/>
                  </a:cxn>
                  <a:cxn ang="0">
                    <a:pos x="0" y="2378139"/>
                  </a:cxn>
                  <a:cxn ang="0">
                    <a:pos x="377354" y="1990612"/>
                  </a:cxn>
                  <a:cxn ang="0">
                    <a:pos x="741991" y="1523555"/>
                  </a:cxn>
                  <a:cxn ang="0">
                    <a:pos x="1117646" y="954833"/>
                  </a:cxn>
                  <a:cxn ang="0">
                    <a:pos x="1117646" y="571164"/>
                  </a:cxn>
                </a:cxnLst>
                <a:rect l="txL" t="txT" r="txR" b="txB"/>
                <a:pathLst>
                  <a:path w="295" h="272">
                    <a:moveTo>
                      <a:pt x="63" y="65"/>
                    </a:moveTo>
                    <a:lnTo>
                      <a:pt x="106" y="33"/>
                    </a:lnTo>
                    <a:lnTo>
                      <a:pt x="169" y="11"/>
                    </a:lnTo>
                    <a:lnTo>
                      <a:pt x="211" y="0"/>
                    </a:lnTo>
                    <a:lnTo>
                      <a:pt x="295" y="0"/>
                    </a:lnTo>
                    <a:lnTo>
                      <a:pt x="284" y="33"/>
                    </a:lnTo>
                    <a:lnTo>
                      <a:pt x="274" y="87"/>
                    </a:lnTo>
                    <a:lnTo>
                      <a:pt x="211" y="196"/>
                    </a:lnTo>
                    <a:lnTo>
                      <a:pt x="169" y="228"/>
                    </a:lnTo>
                    <a:lnTo>
                      <a:pt x="137" y="261"/>
                    </a:lnTo>
                    <a:lnTo>
                      <a:pt x="116" y="272"/>
                    </a:lnTo>
                    <a:lnTo>
                      <a:pt x="84" y="261"/>
                    </a:lnTo>
                    <a:lnTo>
                      <a:pt x="32" y="261"/>
                    </a:lnTo>
                    <a:lnTo>
                      <a:pt x="0" y="272"/>
                    </a:lnTo>
                    <a:lnTo>
                      <a:pt x="21" y="228"/>
                    </a:lnTo>
                    <a:lnTo>
                      <a:pt x="42" y="174"/>
                    </a:lnTo>
                    <a:lnTo>
                      <a:pt x="63" y="109"/>
                    </a:lnTo>
                    <a:lnTo>
                      <a:pt x="63" y="65"/>
                    </a:lnTo>
                    <a:close/>
                  </a:path>
                </a:pathLst>
              </a:custGeom>
              <a:gradFill rotWithShape="0">
                <a:gsLst>
                  <a:gs pos="0">
                    <a:srgbClr val="FFFFFF">
                      <a:alpha val="100000"/>
                    </a:srgbClr>
                  </a:gs>
                  <a:gs pos="7001">
                    <a:srgbClr val="E6E6E6">
                      <a:alpha val="100000"/>
                    </a:srgbClr>
                  </a:gs>
                  <a:gs pos="32001">
                    <a:srgbClr val="7D8496">
                      <a:alpha val="100000"/>
                    </a:srgbClr>
                  </a:gs>
                  <a:gs pos="47000">
                    <a:srgbClr val="E6E6E6">
                      <a:alpha val="100000"/>
                    </a:srgbClr>
                  </a:gs>
                  <a:gs pos="85001">
                    <a:srgbClr val="7D8496">
                      <a:alpha val="100000"/>
                    </a:srgbClr>
                  </a:gs>
                  <a:gs pos="100000">
                    <a:srgbClr val="E6E6E6">
                      <a:alpha val="100000"/>
                    </a:srgbClr>
                  </a:gs>
                </a:gsLst>
                <a:lin ang="2700000" scaled="1"/>
              </a:gradFill>
              <a:ln w="0" cap="flat" cmpd="sng">
                <a:solidFill>
                  <a:srgbClr val="333333">
                    <a:alpha val="100000"/>
                  </a:srgbClr>
                </a:solidFill>
                <a:prstDash val="solid"/>
                <a:round/>
                <a:headEnd type="none" w="med" len="med"/>
                <a:tailEnd type="none" w="med" len="med"/>
              </a:ln>
            </p:spPr>
            <p:txBody>
              <a:bodyPr/>
              <a:lstStyle>
                <a:defPPr>
                  <a:defRPr lang="en-US"/>
                </a:defPPr>
                <a:lvl1pPr marL="0" lvl="0"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5pPr>
                <a:lvl6pPr marL="2286000" lvl="5"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6pPr>
                <a:lvl7pPr marL="2743200" lvl="6"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7pPr>
                <a:lvl8pPr marL="3200400" lvl="7"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8pPr>
                <a:lvl9pPr marL="3657600" lvl="8"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9pPr>
              </a:lstStyle>
              <a:p>
                <a:endParaRPr lang="en-US" sz="2000"/>
              </a:p>
            </p:txBody>
          </p:sp>
          <p:sp>
            <p:nvSpPr>
              <p:cNvPr id="1048613" name="Freeform 88"/>
              <p:cNvSpPr/>
              <p:nvPr userDrawn="1"/>
            </p:nvSpPr>
            <p:spPr>
              <a:xfrm>
                <a:off x="5322" y="6230"/>
                <a:ext cx="370" cy="333"/>
              </a:xfrm>
              <a:custGeom>
                <a:avLst/>
                <a:gdLst>
                  <a:gd name="txL" fmla="*/ 0 w 284"/>
                  <a:gd name="txT" fmla="*/ 0 h 261"/>
                  <a:gd name="txR" fmla="*/ 284 w 284"/>
                  <a:gd name="txB" fmla="*/ 261 h 261"/>
                </a:gdLst>
                <a:ahLst/>
                <a:cxnLst>
                  <a:cxn ang="0">
                    <a:pos x="3949753" y="0"/>
                  </a:cxn>
                  <a:cxn ang="0">
                    <a:pos x="3362440" y="142835"/>
                  </a:cxn>
                  <a:cxn ang="0">
                    <a:pos x="2772302" y="346792"/>
                  </a:cxn>
                  <a:cxn ang="0">
                    <a:pos x="1910899" y="773870"/>
                  </a:cxn>
                  <a:cxn ang="0">
                    <a:pos x="1013240" y="1048248"/>
                  </a:cxn>
                  <a:cxn ang="0">
                    <a:pos x="727497" y="1261150"/>
                  </a:cxn>
                  <a:cxn ang="0">
                    <a:pos x="140300" y="1540032"/>
                  </a:cxn>
                  <a:cxn ang="0">
                    <a:pos x="0" y="1682972"/>
                  </a:cxn>
                </a:cxnLst>
                <a:rect l="txL" t="txT" r="txR" b="txB"/>
                <a:pathLst>
                  <a:path w="284" h="261">
                    <a:moveTo>
                      <a:pt x="284" y="0"/>
                    </a:moveTo>
                    <a:lnTo>
                      <a:pt x="242" y="22"/>
                    </a:lnTo>
                    <a:lnTo>
                      <a:pt x="200" y="54"/>
                    </a:lnTo>
                    <a:lnTo>
                      <a:pt x="137" y="120"/>
                    </a:lnTo>
                    <a:lnTo>
                      <a:pt x="73" y="163"/>
                    </a:lnTo>
                    <a:lnTo>
                      <a:pt x="52" y="196"/>
                    </a:lnTo>
                    <a:lnTo>
                      <a:pt x="10" y="239"/>
                    </a:lnTo>
                    <a:lnTo>
                      <a:pt x="0" y="261"/>
                    </a:lnTo>
                  </a:path>
                </a:pathLst>
              </a:custGeom>
              <a:gradFill rotWithShape="0">
                <a:gsLst>
                  <a:gs pos="0">
                    <a:srgbClr val="FFFFFF">
                      <a:alpha val="100000"/>
                    </a:srgbClr>
                  </a:gs>
                  <a:gs pos="7001">
                    <a:srgbClr val="E6E6E6">
                      <a:alpha val="100000"/>
                    </a:srgbClr>
                  </a:gs>
                  <a:gs pos="32001">
                    <a:srgbClr val="7D8496">
                      <a:alpha val="100000"/>
                    </a:srgbClr>
                  </a:gs>
                  <a:gs pos="47000">
                    <a:srgbClr val="E6E6E6">
                      <a:alpha val="100000"/>
                    </a:srgbClr>
                  </a:gs>
                  <a:gs pos="85001">
                    <a:srgbClr val="7D8496">
                      <a:alpha val="100000"/>
                    </a:srgbClr>
                  </a:gs>
                  <a:gs pos="100000">
                    <a:srgbClr val="E6E6E6">
                      <a:alpha val="100000"/>
                    </a:srgbClr>
                  </a:gs>
                </a:gsLst>
                <a:lin ang="2700000" scaled="1"/>
              </a:gradFill>
              <a:ln w="0" cap="flat" cmpd="sng">
                <a:solidFill>
                  <a:srgbClr val="333333">
                    <a:alpha val="100000"/>
                  </a:srgbClr>
                </a:solidFill>
                <a:prstDash val="solid"/>
                <a:round/>
                <a:headEnd type="none" w="med" len="med"/>
                <a:tailEnd type="none" w="med" len="med"/>
              </a:ln>
            </p:spPr>
            <p:txBody>
              <a:bodyPr/>
              <a:lstStyle>
                <a:defPPr>
                  <a:defRPr lang="en-US"/>
                </a:defPPr>
                <a:lvl1pPr marL="0" lvl="0"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5pPr>
                <a:lvl6pPr marL="2286000" lvl="5"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6pPr>
                <a:lvl7pPr marL="2743200" lvl="6"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7pPr>
                <a:lvl8pPr marL="3200400" lvl="7"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8pPr>
                <a:lvl9pPr marL="3657600" lvl="8"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9pPr>
              </a:lstStyle>
              <a:p>
                <a:endParaRPr lang="en-US" sz="2000"/>
              </a:p>
            </p:txBody>
          </p:sp>
          <p:sp>
            <p:nvSpPr>
              <p:cNvPr id="1048614" name="Freeform 89"/>
              <p:cNvSpPr/>
              <p:nvPr userDrawn="1"/>
            </p:nvSpPr>
            <p:spPr>
              <a:xfrm>
                <a:off x="4727" y="7137"/>
                <a:ext cx="258" cy="574"/>
              </a:xfrm>
              <a:custGeom>
                <a:avLst/>
                <a:gdLst>
                  <a:gd name="txL" fmla="*/ 0 w 199"/>
                  <a:gd name="txT" fmla="*/ 0 h 446"/>
                  <a:gd name="txR" fmla="*/ 199 w 199"/>
                  <a:gd name="txB" fmla="*/ 446 h 446"/>
                </a:gdLst>
                <a:ahLst/>
                <a:cxnLst>
                  <a:cxn ang="0">
                    <a:pos x="1203077" y="2781187"/>
                  </a:cxn>
                  <a:cxn ang="0">
                    <a:pos x="1439197" y="2485881"/>
                  </a:cxn>
                  <a:cxn ang="0">
                    <a:pos x="1694889" y="2019027"/>
                  </a:cxn>
                  <a:cxn ang="0">
                    <a:pos x="2041448" y="1338267"/>
                  </a:cxn>
                  <a:cxn ang="0">
                    <a:pos x="2279405" y="389786"/>
                  </a:cxn>
                  <a:cxn ang="0">
                    <a:pos x="2167864" y="0"/>
                  </a:cxn>
                  <a:cxn ang="0">
                    <a:pos x="1798360" y="389786"/>
                  </a:cxn>
                  <a:cxn ang="0">
                    <a:pos x="1203077" y="859263"/>
                  </a:cxn>
                  <a:cxn ang="0">
                    <a:pos x="960504" y="1254706"/>
                  </a:cxn>
                  <a:cxn ang="0">
                    <a:pos x="599894" y="1434109"/>
                  </a:cxn>
                  <a:cxn ang="0">
                    <a:pos x="0" y="1722344"/>
                  </a:cxn>
                  <a:cxn ang="0">
                    <a:pos x="0" y="2201639"/>
                  </a:cxn>
                  <a:cxn ang="0">
                    <a:pos x="120325" y="2781187"/>
                  </a:cxn>
                  <a:cxn ang="0">
                    <a:pos x="120325" y="3928335"/>
                  </a:cxn>
                  <a:cxn ang="0">
                    <a:pos x="356896" y="3553465"/>
                  </a:cxn>
                  <a:cxn ang="0">
                    <a:pos x="722557" y="3164559"/>
                  </a:cxn>
                  <a:cxn ang="0">
                    <a:pos x="960504" y="2875355"/>
                  </a:cxn>
                  <a:cxn ang="0">
                    <a:pos x="1203077" y="2781187"/>
                  </a:cxn>
                </a:cxnLst>
                <a:rect l="txL" t="txT" r="txR" b="txB"/>
                <a:pathLst>
                  <a:path w="199" h="446">
                    <a:moveTo>
                      <a:pt x="105" y="316"/>
                    </a:moveTo>
                    <a:lnTo>
                      <a:pt x="126" y="283"/>
                    </a:lnTo>
                    <a:lnTo>
                      <a:pt x="147" y="229"/>
                    </a:lnTo>
                    <a:lnTo>
                      <a:pt x="178" y="152"/>
                    </a:lnTo>
                    <a:lnTo>
                      <a:pt x="199" y="44"/>
                    </a:lnTo>
                    <a:lnTo>
                      <a:pt x="189" y="0"/>
                    </a:lnTo>
                    <a:lnTo>
                      <a:pt x="157" y="44"/>
                    </a:lnTo>
                    <a:lnTo>
                      <a:pt x="105" y="98"/>
                    </a:lnTo>
                    <a:lnTo>
                      <a:pt x="84" y="142"/>
                    </a:lnTo>
                    <a:lnTo>
                      <a:pt x="52" y="163"/>
                    </a:lnTo>
                    <a:lnTo>
                      <a:pt x="0" y="196"/>
                    </a:lnTo>
                    <a:lnTo>
                      <a:pt x="0" y="250"/>
                    </a:lnTo>
                    <a:lnTo>
                      <a:pt x="10" y="316"/>
                    </a:lnTo>
                    <a:lnTo>
                      <a:pt x="10" y="446"/>
                    </a:lnTo>
                    <a:lnTo>
                      <a:pt x="31" y="403"/>
                    </a:lnTo>
                    <a:lnTo>
                      <a:pt x="63" y="359"/>
                    </a:lnTo>
                    <a:lnTo>
                      <a:pt x="84" y="326"/>
                    </a:lnTo>
                    <a:lnTo>
                      <a:pt x="105" y="316"/>
                    </a:lnTo>
                    <a:close/>
                  </a:path>
                </a:pathLst>
              </a:custGeom>
              <a:gradFill rotWithShape="0">
                <a:gsLst>
                  <a:gs pos="0">
                    <a:srgbClr val="FFFFFF">
                      <a:alpha val="100000"/>
                    </a:srgbClr>
                  </a:gs>
                  <a:gs pos="7001">
                    <a:srgbClr val="E6E6E6">
                      <a:alpha val="100000"/>
                    </a:srgbClr>
                  </a:gs>
                  <a:gs pos="32001">
                    <a:srgbClr val="7D8496">
                      <a:alpha val="100000"/>
                    </a:srgbClr>
                  </a:gs>
                  <a:gs pos="47000">
                    <a:srgbClr val="E6E6E6">
                      <a:alpha val="100000"/>
                    </a:srgbClr>
                  </a:gs>
                  <a:gs pos="85001">
                    <a:srgbClr val="7D8496">
                      <a:alpha val="100000"/>
                    </a:srgbClr>
                  </a:gs>
                  <a:gs pos="100000">
                    <a:srgbClr val="E6E6E6">
                      <a:alpha val="100000"/>
                    </a:srgbClr>
                  </a:gs>
                </a:gsLst>
                <a:lin ang="2700000" scaled="1"/>
              </a:gradFill>
              <a:ln w="0" cap="flat" cmpd="sng">
                <a:solidFill>
                  <a:srgbClr val="333333">
                    <a:alpha val="100000"/>
                  </a:srgbClr>
                </a:solidFill>
                <a:prstDash val="solid"/>
                <a:round/>
                <a:headEnd type="none" w="med" len="med"/>
                <a:tailEnd type="none" w="med" len="med"/>
              </a:ln>
            </p:spPr>
            <p:txBody>
              <a:bodyPr/>
              <a:lstStyle>
                <a:defPPr>
                  <a:defRPr lang="en-US"/>
                </a:defPPr>
                <a:lvl1pPr marL="0" lvl="0"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5pPr>
                <a:lvl6pPr marL="2286000" lvl="5"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6pPr>
                <a:lvl7pPr marL="2743200" lvl="6"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7pPr>
                <a:lvl8pPr marL="3200400" lvl="7"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8pPr>
                <a:lvl9pPr marL="3657600" lvl="8"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9pPr>
              </a:lstStyle>
              <a:p>
                <a:endParaRPr lang="en-US" sz="2000"/>
              </a:p>
            </p:txBody>
          </p:sp>
          <p:sp>
            <p:nvSpPr>
              <p:cNvPr id="1048615" name="Freeform 90"/>
              <p:cNvSpPr/>
              <p:nvPr userDrawn="1"/>
            </p:nvSpPr>
            <p:spPr>
              <a:xfrm>
                <a:off x="4749" y="7137"/>
                <a:ext cx="219" cy="492"/>
              </a:xfrm>
              <a:custGeom>
                <a:avLst/>
                <a:gdLst>
                  <a:gd name="txL" fmla="*/ 0 w 168"/>
                  <a:gd name="txT" fmla="*/ 0 h 381"/>
                  <a:gd name="txR" fmla="*/ 168 w 168"/>
                  <a:gd name="txB" fmla="*/ 381 h 381"/>
                </a:gdLst>
                <a:ahLst/>
                <a:cxnLst>
                  <a:cxn ang="0">
                    <a:pos x="2343383" y="0"/>
                  </a:cxn>
                  <a:cxn ang="0">
                    <a:pos x="2194793" y="444527"/>
                  </a:cxn>
                  <a:cxn ang="0">
                    <a:pos x="1895008" y="758475"/>
                  </a:cxn>
                  <a:cxn ang="0">
                    <a:pos x="1019703" y="1407746"/>
                  </a:cxn>
                  <a:cxn ang="0">
                    <a:pos x="430816" y="2279349"/>
                  </a:cxn>
                  <a:cxn ang="0">
                    <a:pos x="291123" y="2699578"/>
                  </a:cxn>
                  <a:cxn ang="0">
                    <a:pos x="142611" y="3031411"/>
                  </a:cxn>
                  <a:cxn ang="0">
                    <a:pos x="0" y="3459088"/>
                  </a:cxn>
                  <a:cxn ang="0">
                    <a:pos x="0" y="3789565"/>
                  </a:cxn>
                </a:cxnLst>
                <a:rect l="txL" t="txT" r="txR" b="txB"/>
                <a:pathLst>
                  <a:path w="168" h="381">
                    <a:moveTo>
                      <a:pt x="168" y="0"/>
                    </a:moveTo>
                    <a:lnTo>
                      <a:pt x="157" y="44"/>
                    </a:lnTo>
                    <a:lnTo>
                      <a:pt x="136" y="76"/>
                    </a:lnTo>
                    <a:lnTo>
                      <a:pt x="73" y="142"/>
                    </a:lnTo>
                    <a:lnTo>
                      <a:pt x="31" y="229"/>
                    </a:lnTo>
                    <a:lnTo>
                      <a:pt x="21" y="272"/>
                    </a:lnTo>
                    <a:lnTo>
                      <a:pt x="10" y="305"/>
                    </a:lnTo>
                    <a:lnTo>
                      <a:pt x="0" y="348"/>
                    </a:lnTo>
                    <a:lnTo>
                      <a:pt x="0" y="381"/>
                    </a:lnTo>
                  </a:path>
                </a:pathLst>
              </a:custGeom>
              <a:gradFill rotWithShape="0">
                <a:gsLst>
                  <a:gs pos="0">
                    <a:srgbClr val="FFFFFF">
                      <a:alpha val="100000"/>
                    </a:srgbClr>
                  </a:gs>
                  <a:gs pos="7001">
                    <a:srgbClr val="E6E6E6">
                      <a:alpha val="100000"/>
                    </a:srgbClr>
                  </a:gs>
                  <a:gs pos="32001">
                    <a:srgbClr val="7D8496">
                      <a:alpha val="100000"/>
                    </a:srgbClr>
                  </a:gs>
                  <a:gs pos="47000">
                    <a:srgbClr val="E6E6E6">
                      <a:alpha val="100000"/>
                    </a:srgbClr>
                  </a:gs>
                  <a:gs pos="85001">
                    <a:srgbClr val="7D8496">
                      <a:alpha val="100000"/>
                    </a:srgbClr>
                  </a:gs>
                  <a:gs pos="100000">
                    <a:srgbClr val="E6E6E6">
                      <a:alpha val="100000"/>
                    </a:srgbClr>
                  </a:gs>
                </a:gsLst>
                <a:lin ang="2700000" scaled="1"/>
              </a:gradFill>
              <a:ln w="0" cap="flat" cmpd="sng">
                <a:solidFill>
                  <a:srgbClr val="333333">
                    <a:alpha val="100000"/>
                  </a:srgbClr>
                </a:solidFill>
                <a:prstDash val="solid"/>
                <a:round/>
                <a:headEnd type="none" w="med" len="med"/>
                <a:tailEnd type="none" w="med" len="med"/>
              </a:ln>
            </p:spPr>
            <p:txBody>
              <a:bodyPr/>
              <a:lstStyle>
                <a:defPPr>
                  <a:defRPr lang="en-US"/>
                </a:defPPr>
                <a:lvl1pPr marL="0" lvl="0"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5pPr>
                <a:lvl6pPr marL="2286000" lvl="5"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6pPr>
                <a:lvl7pPr marL="2743200" lvl="6"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7pPr>
                <a:lvl8pPr marL="3200400" lvl="7"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8pPr>
                <a:lvl9pPr marL="3657600" lvl="8"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9pPr>
              </a:lstStyle>
              <a:p>
                <a:endParaRPr lang="en-US" sz="2000"/>
              </a:p>
            </p:txBody>
          </p:sp>
          <p:sp>
            <p:nvSpPr>
              <p:cNvPr id="1048616" name="Freeform 91"/>
              <p:cNvSpPr/>
              <p:nvPr userDrawn="1"/>
            </p:nvSpPr>
            <p:spPr>
              <a:xfrm>
                <a:off x="4710" y="6842"/>
                <a:ext cx="382" cy="563"/>
              </a:xfrm>
              <a:custGeom>
                <a:avLst/>
                <a:gdLst>
                  <a:gd name="txL" fmla="*/ 0 w 294"/>
                  <a:gd name="txT" fmla="*/ 0 h 435"/>
                  <a:gd name="txR" fmla="*/ 294 w 294"/>
                  <a:gd name="txB" fmla="*/ 435 h 435"/>
                </a:gdLst>
                <a:ahLst/>
                <a:cxnLst>
                  <a:cxn ang="0">
                    <a:pos x="2482090" y="2573517"/>
                  </a:cxn>
                  <a:cxn ang="0">
                    <a:pos x="2868743" y="1988419"/>
                  </a:cxn>
                  <a:cxn ang="0">
                    <a:pos x="3264814" y="1281102"/>
                  </a:cxn>
                  <a:cxn ang="0">
                    <a:pos x="3516249" y="585925"/>
                  </a:cxn>
                  <a:cxn ang="0">
                    <a:pos x="3646025" y="0"/>
                  </a:cxn>
                  <a:cxn ang="0">
                    <a:pos x="2354282" y="940821"/>
                  </a:cxn>
                  <a:cxn ang="0">
                    <a:pos x="1300224" y="1877385"/>
                  </a:cxn>
                  <a:cxn ang="0">
                    <a:pos x="786277" y="2455776"/>
                  </a:cxn>
                  <a:cxn ang="0">
                    <a:pos x="662873" y="2816668"/>
                  </a:cxn>
                  <a:cxn ang="0">
                    <a:pos x="250619" y="3276059"/>
                  </a:cxn>
                  <a:cxn ang="0">
                    <a:pos x="0" y="3747026"/>
                  </a:cxn>
                  <a:cxn ang="0">
                    <a:pos x="0" y="4699066"/>
                  </a:cxn>
                  <a:cxn ang="0">
                    <a:pos x="523612" y="4331828"/>
                  </a:cxn>
                  <a:cxn ang="0">
                    <a:pos x="1174647" y="3873057"/>
                  </a:cxn>
                  <a:cxn ang="0">
                    <a:pos x="1441159" y="3515294"/>
                  </a:cxn>
                  <a:cxn ang="0">
                    <a:pos x="2482090" y="2573517"/>
                  </a:cxn>
                </a:cxnLst>
                <a:rect l="txL" t="txT" r="txR" b="txB"/>
                <a:pathLst>
                  <a:path w="294" h="435">
                    <a:moveTo>
                      <a:pt x="200" y="239"/>
                    </a:moveTo>
                    <a:lnTo>
                      <a:pt x="231" y="185"/>
                    </a:lnTo>
                    <a:lnTo>
                      <a:pt x="263" y="119"/>
                    </a:lnTo>
                    <a:lnTo>
                      <a:pt x="284" y="54"/>
                    </a:lnTo>
                    <a:lnTo>
                      <a:pt x="294" y="0"/>
                    </a:lnTo>
                    <a:lnTo>
                      <a:pt x="189" y="87"/>
                    </a:lnTo>
                    <a:lnTo>
                      <a:pt x="105" y="174"/>
                    </a:lnTo>
                    <a:lnTo>
                      <a:pt x="63" y="228"/>
                    </a:lnTo>
                    <a:lnTo>
                      <a:pt x="53" y="261"/>
                    </a:lnTo>
                    <a:lnTo>
                      <a:pt x="21" y="304"/>
                    </a:lnTo>
                    <a:lnTo>
                      <a:pt x="0" y="348"/>
                    </a:lnTo>
                    <a:lnTo>
                      <a:pt x="0" y="435"/>
                    </a:lnTo>
                    <a:lnTo>
                      <a:pt x="42" y="402"/>
                    </a:lnTo>
                    <a:lnTo>
                      <a:pt x="95" y="359"/>
                    </a:lnTo>
                    <a:lnTo>
                      <a:pt x="116" y="326"/>
                    </a:lnTo>
                    <a:lnTo>
                      <a:pt x="200" y="239"/>
                    </a:lnTo>
                    <a:close/>
                  </a:path>
                </a:pathLst>
              </a:custGeom>
              <a:gradFill rotWithShape="0">
                <a:gsLst>
                  <a:gs pos="0">
                    <a:srgbClr val="FFFFFF">
                      <a:alpha val="100000"/>
                    </a:srgbClr>
                  </a:gs>
                  <a:gs pos="7001">
                    <a:srgbClr val="E6E6E6">
                      <a:alpha val="100000"/>
                    </a:srgbClr>
                  </a:gs>
                  <a:gs pos="32001">
                    <a:srgbClr val="7D8496">
                      <a:alpha val="100000"/>
                    </a:srgbClr>
                  </a:gs>
                  <a:gs pos="47000">
                    <a:srgbClr val="E6E6E6">
                      <a:alpha val="100000"/>
                    </a:srgbClr>
                  </a:gs>
                  <a:gs pos="85001">
                    <a:srgbClr val="7D8496">
                      <a:alpha val="100000"/>
                    </a:srgbClr>
                  </a:gs>
                  <a:gs pos="100000">
                    <a:srgbClr val="E6E6E6">
                      <a:alpha val="100000"/>
                    </a:srgbClr>
                  </a:gs>
                </a:gsLst>
                <a:lin ang="2700000" scaled="1"/>
              </a:gradFill>
              <a:ln w="0" cap="flat" cmpd="sng">
                <a:solidFill>
                  <a:srgbClr val="333333">
                    <a:alpha val="100000"/>
                  </a:srgbClr>
                </a:solidFill>
                <a:prstDash val="solid"/>
                <a:round/>
                <a:headEnd type="none" w="med" len="med"/>
                <a:tailEnd type="none" w="med" len="med"/>
              </a:ln>
            </p:spPr>
            <p:txBody>
              <a:bodyPr/>
              <a:lstStyle>
                <a:defPPr>
                  <a:defRPr lang="en-US"/>
                </a:defPPr>
                <a:lvl1pPr marL="0" lvl="0"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5pPr>
                <a:lvl6pPr marL="2286000" lvl="5"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6pPr>
                <a:lvl7pPr marL="2743200" lvl="6"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7pPr>
                <a:lvl8pPr marL="3200400" lvl="7"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8pPr>
                <a:lvl9pPr marL="3657600" lvl="8"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9pPr>
              </a:lstStyle>
              <a:p>
                <a:endParaRPr lang="en-US" sz="2000"/>
              </a:p>
            </p:txBody>
          </p:sp>
          <p:sp>
            <p:nvSpPr>
              <p:cNvPr id="1048617" name="Freeform 92"/>
              <p:cNvSpPr/>
              <p:nvPr userDrawn="1"/>
            </p:nvSpPr>
            <p:spPr>
              <a:xfrm>
                <a:off x="5052" y="6552"/>
                <a:ext cx="449" cy="377"/>
              </a:xfrm>
              <a:custGeom>
                <a:avLst/>
                <a:gdLst>
                  <a:gd name="txL" fmla="*/ 0 w 347"/>
                  <a:gd name="txT" fmla="*/ 0 h 294"/>
                  <a:gd name="txR" fmla="*/ 347 w 347"/>
                  <a:gd name="txB" fmla="*/ 294 h 294"/>
                </a:gdLst>
                <a:ahLst/>
                <a:cxnLst>
                  <a:cxn ang="0">
                    <a:pos x="221834" y="2266560"/>
                  </a:cxn>
                  <a:cxn ang="0">
                    <a:pos x="897424" y="2020188"/>
                  </a:cxn>
                  <a:cxn ang="0">
                    <a:pos x="1796318" y="1515091"/>
                  </a:cxn>
                  <a:cxn ang="0">
                    <a:pos x="2581188" y="1176157"/>
                  </a:cxn>
                  <a:cxn ang="0">
                    <a:pos x="3139741" y="762700"/>
                  </a:cxn>
                  <a:cxn ang="0">
                    <a:pos x="3592455" y="498147"/>
                  </a:cxn>
                  <a:cxn ang="0">
                    <a:pos x="3711756" y="251909"/>
                  </a:cxn>
                  <a:cxn ang="0">
                    <a:pos x="3369984" y="168454"/>
                  </a:cxn>
                  <a:cxn ang="0">
                    <a:pos x="2918748" y="81800"/>
                  </a:cxn>
                  <a:cxn ang="0">
                    <a:pos x="2353972" y="0"/>
                  </a:cxn>
                  <a:cxn ang="0">
                    <a:pos x="1796318" y="426201"/>
                  </a:cxn>
                  <a:cxn ang="0">
                    <a:pos x="1676249" y="584054"/>
                  </a:cxn>
                  <a:cxn ang="0">
                    <a:pos x="1232605" y="677674"/>
                  </a:cxn>
                  <a:cxn ang="0">
                    <a:pos x="779289" y="845952"/>
                  </a:cxn>
                  <a:cxn ang="0">
                    <a:pos x="450491" y="1010263"/>
                  </a:cxn>
                  <a:cxn ang="0">
                    <a:pos x="333205" y="1094395"/>
                  </a:cxn>
                  <a:cxn ang="0">
                    <a:pos x="221834" y="1428903"/>
                  </a:cxn>
                  <a:cxn ang="0">
                    <a:pos x="0" y="1933986"/>
                  </a:cxn>
                  <a:cxn ang="0">
                    <a:pos x="333205" y="1841600"/>
                  </a:cxn>
                  <a:cxn ang="0">
                    <a:pos x="333205" y="2020188"/>
                  </a:cxn>
                  <a:cxn ang="0">
                    <a:pos x="221834" y="2266560"/>
                  </a:cxn>
                </a:cxnLst>
                <a:rect l="txL" t="txT" r="txR" b="txB"/>
                <a:pathLst>
                  <a:path w="347" h="294">
                    <a:moveTo>
                      <a:pt x="21" y="294"/>
                    </a:moveTo>
                    <a:lnTo>
                      <a:pt x="84" y="261"/>
                    </a:lnTo>
                    <a:lnTo>
                      <a:pt x="168" y="196"/>
                    </a:lnTo>
                    <a:lnTo>
                      <a:pt x="241" y="152"/>
                    </a:lnTo>
                    <a:lnTo>
                      <a:pt x="294" y="98"/>
                    </a:lnTo>
                    <a:lnTo>
                      <a:pt x="336" y="65"/>
                    </a:lnTo>
                    <a:lnTo>
                      <a:pt x="347" y="33"/>
                    </a:lnTo>
                    <a:lnTo>
                      <a:pt x="315" y="22"/>
                    </a:lnTo>
                    <a:lnTo>
                      <a:pt x="273" y="11"/>
                    </a:lnTo>
                    <a:lnTo>
                      <a:pt x="220" y="0"/>
                    </a:lnTo>
                    <a:lnTo>
                      <a:pt x="168" y="55"/>
                    </a:lnTo>
                    <a:lnTo>
                      <a:pt x="157" y="76"/>
                    </a:lnTo>
                    <a:lnTo>
                      <a:pt x="115" y="87"/>
                    </a:lnTo>
                    <a:lnTo>
                      <a:pt x="73" y="109"/>
                    </a:lnTo>
                    <a:lnTo>
                      <a:pt x="42" y="131"/>
                    </a:lnTo>
                    <a:lnTo>
                      <a:pt x="31" y="142"/>
                    </a:lnTo>
                    <a:lnTo>
                      <a:pt x="21" y="185"/>
                    </a:lnTo>
                    <a:lnTo>
                      <a:pt x="0" y="250"/>
                    </a:lnTo>
                    <a:lnTo>
                      <a:pt x="31" y="239"/>
                    </a:lnTo>
                    <a:lnTo>
                      <a:pt x="31" y="261"/>
                    </a:lnTo>
                    <a:lnTo>
                      <a:pt x="21" y="294"/>
                    </a:lnTo>
                    <a:close/>
                  </a:path>
                </a:pathLst>
              </a:custGeom>
              <a:gradFill rotWithShape="0">
                <a:gsLst>
                  <a:gs pos="0">
                    <a:srgbClr val="FFFFFF">
                      <a:alpha val="100000"/>
                    </a:srgbClr>
                  </a:gs>
                  <a:gs pos="7001">
                    <a:srgbClr val="E6E6E6">
                      <a:alpha val="100000"/>
                    </a:srgbClr>
                  </a:gs>
                  <a:gs pos="32001">
                    <a:srgbClr val="7D8496">
                      <a:alpha val="100000"/>
                    </a:srgbClr>
                  </a:gs>
                  <a:gs pos="47000">
                    <a:srgbClr val="E6E6E6">
                      <a:alpha val="100000"/>
                    </a:srgbClr>
                  </a:gs>
                  <a:gs pos="85001">
                    <a:srgbClr val="7D8496">
                      <a:alpha val="100000"/>
                    </a:srgbClr>
                  </a:gs>
                  <a:gs pos="100000">
                    <a:srgbClr val="E6E6E6">
                      <a:alpha val="100000"/>
                    </a:srgbClr>
                  </a:gs>
                </a:gsLst>
                <a:lin ang="2700000" scaled="1"/>
              </a:gradFill>
              <a:ln w="0" cap="flat" cmpd="sng">
                <a:solidFill>
                  <a:srgbClr val="333333">
                    <a:alpha val="100000"/>
                  </a:srgbClr>
                </a:solidFill>
                <a:prstDash val="solid"/>
                <a:round/>
                <a:headEnd type="none" w="med" len="med"/>
                <a:tailEnd type="none" w="med" len="med"/>
              </a:ln>
            </p:spPr>
            <p:txBody>
              <a:bodyPr/>
              <a:lstStyle>
                <a:defPPr>
                  <a:defRPr lang="en-US"/>
                </a:defPPr>
                <a:lvl1pPr marL="0" lvl="0"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5pPr>
                <a:lvl6pPr marL="2286000" lvl="5"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6pPr>
                <a:lvl7pPr marL="2743200" lvl="6"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7pPr>
                <a:lvl8pPr marL="3200400" lvl="7"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8pPr>
                <a:lvl9pPr marL="3657600" lvl="8"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9pPr>
              </a:lstStyle>
              <a:p>
                <a:endParaRPr lang="en-US" sz="2000"/>
              </a:p>
            </p:txBody>
          </p:sp>
          <p:sp>
            <p:nvSpPr>
              <p:cNvPr id="1048618" name="Freeform 93"/>
              <p:cNvSpPr/>
              <p:nvPr userDrawn="1"/>
            </p:nvSpPr>
            <p:spPr>
              <a:xfrm>
                <a:off x="5052" y="6590"/>
                <a:ext cx="449" cy="268"/>
              </a:xfrm>
              <a:custGeom>
                <a:avLst/>
                <a:gdLst>
                  <a:gd name="txL" fmla="*/ 0 w 347"/>
                  <a:gd name="txT" fmla="*/ 0 h 206"/>
                  <a:gd name="txR" fmla="*/ 347 w 347"/>
                  <a:gd name="txB" fmla="*/ 206 h 206"/>
                </a:gdLst>
                <a:ahLst/>
                <a:cxnLst>
                  <a:cxn ang="0">
                    <a:pos x="3711756" y="0"/>
                  </a:cxn>
                  <a:cxn ang="0">
                    <a:pos x="3139741" y="136545"/>
                  </a:cxn>
                  <a:cxn ang="0">
                    <a:pos x="2694512" y="289617"/>
                  </a:cxn>
                  <a:cxn ang="0">
                    <a:pos x="2353972" y="561693"/>
                  </a:cxn>
                  <a:cxn ang="0">
                    <a:pos x="1905116" y="993852"/>
                  </a:cxn>
                  <a:cxn ang="0">
                    <a:pos x="1347243" y="1271700"/>
                  </a:cxn>
                  <a:cxn ang="0">
                    <a:pos x="897424" y="1551176"/>
                  </a:cxn>
                  <a:cxn ang="0">
                    <a:pos x="675035" y="1983119"/>
                  </a:cxn>
                  <a:cxn ang="0">
                    <a:pos x="221834" y="2547131"/>
                  </a:cxn>
                  <a:cxn ang="0">
                    <a:pos x="0" y="2680683"/>
                  </a:cxn>
                </a:cxnLst>
                <a:rect l="txL" t="txT" r="txR" b="txB"/>
                <a:pathLst>
                  <a:path w="347" h="206">
                    <a:moveTo>
                      <a:pt x="347" y="0"/>
                    </a:moveTo>
                    <a:lnTo>
                      <a:pt x="294" y="11"/>
                    </a:lnTo>
                    <a:lnTo>
                      <a:pt x="252" y="22"/>
                    </a:lnTo>
                    <a:lnTo>
                      <a:pt x="220" y="43"/>
                    </a:lnTo>
                    <a:lnTo>
                      <a:pt x="178" y="76"/>
                    </a:lnTo>
                    <a:lnTo>
                      <a:pt x="126" y="98"/>
                    </a:lnTo>
                    <a:lnTo>
                      <a:pt x="84" y="119"/>
                    </a:lnTo>
                    <a:lnTo>
                      <a:pt x="63" y="152"/>
                    </a:lnTo>
                    <a:lnTo>
                      <a:pt x="21" y="196"/>
                    </a:lnTo>
                    <a:lnTo>
                      <a:pt x="0" y="206"/>
                    </a:lnTo>
                  </a:path>
                </a:pathLst>
              </a:custGeom>
              <a:gradFill rotWithShape="0">
                <a:gsLst>
                  <a:gs pos="0">
                    <a:srgbClr val="FFFFFF">
                      <a:alpha val="100000"/>
                    </a:srgbClr>
                  </a:gs>
                  <a:gs pos="7001">
                    <a:srgbClr val="E6E6E6">
                      <a:alpha val="100000"/>
                    </a:srgbClr>
                  </a:gs>
                  <a:gs pos="32001">
                    <a:srgbClr val="7D8496">
                      <a:alpha val="100000"/>
                    </a:srgbClr>
                  </a:gs>
                  <a:gs pos="47000">
                    <a:srgbClr val="E6E6E6">
                      <a:alpha val="100000"/>
                    </a:srgbClr>
                  </a:gs>
                  <a:gs pos="85001">
                    <a:srgbClr val="7D8496">
                      <a:alpha val="100000"/>
                    </a:srgbClr>
                  </a:gs>
                  <a:gs pos="100000">
                    <a:srgbClr val="E6E6E6">
                      <a:alpha val="100000"/>
                    </a:srgbClr>
                  </a:gs>
                </a:gsLst>
                <a:lin ang="2700000" scaled="1"/>
              </a:gradFill>
              <a:ln w="0" cap="flat" cmpd="sng">
                <a:solidFill>
                  <a:srgbClr val="333333">
                    <a:alpha val="100000"/>
                  </a:srgbClr>
                </a:solidFill>
                <a:prstDash val="solid"/>
                <a:round/>
                <a:headEnd type="none" w="med" len="med"/>
                <a:tailEnd type="none" w="med" len="med"/>
              </a:ln>
            </p:spPr>
            <p:txBody>
              <a:bodyPr/>
              <a:lstStyle>
                <a:defPPr>
                  <a:defRPr lang="en-US"/>
                </a:defPPr>
                <a:lvl1pPr marL="0" lvl="0"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5pPr>
                <a:lvl6pPr marL="2286000" lvl="5"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6pPr>
                <a:lvl7pPr marL="2743200" lvl="6"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7pPr>
                <a:lvl8pPr marL="3200400" lvl="7"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8pPr>
                <a:lvl9pPr marL="3657600" lvl="8"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9pPr>
              </a:lstStyle>
              <a:p>
                <a:endParaRPr lang="en-US" sz="2000"/>
              </a:p>
            </p:txBody>
          </p:sp>
          <p:sp>
            <p:nvSpPr>
              <p:cNvPr id="1048619" name="Freeform 94"/>
              <p:cNvSpPr/>
              <p:nvPr userDrawn="1"/>
            </p:nvSpPr>
            <p:spPr>
              <a:xfrm>
                <a:off x="5406" y="6454"/>
                <a:ext cx="455" cy="262"/>
              </a:xfrm>
              <a:custGeom>
                <a:avLst/>
                <a:gdLst>
                  <a:gd name="txL" fmla="*/ 0 w 347"/>
                  <a:gd name="txT" fmla="*/ 0 h 207"/>
                  <a:gd name="txR" fmla="*/ 347 w 347"/>
                  <a:gd name="txB" fmla="*/ 207 h 207"/>
                </a:gdLst>
                <a:ahLst/>
                <a:cxnLst>
                  <a:cxn ang="0">
                    <a:pos x="0" y="1000184"/>
                  </a:cxn>
                  <a:cxn ang="0">
                    <a:pos x="1098455" y="1000184"/>
                  </a:cxn>
                  <a:cxn ang="0">
                    <a:pos x="2160041" y="944177"/>
                  </a:cxn>
                  <a:cxn ang="0">
                    <a:pos x="3616718" y="786914"/>
                  </a:cxn>
                  <a:cxn ang="0">
                    <a:pos x="4535165" y="634025"/>
                  </a:cxn>
                  <a:cxn ang="0">
                    <a:pos x="5253951" y="475076"/>
                  </a:cxn>
                  <a:cxn ang="0">
                    <a:pos x="5795368" y="314128"/>
                  </a:cxn>
                  <a:cxn ang="0">
                    <a:pos x="5991270" y="160554"/>
                  </a:cxn>
                  <a:cxn ang="0">
                    <a:pos x="5434075" y="259791"/>
                  </a:cxn>
                  <a:cxn ang="0">
                    <a:pos x="3987927" y="54976"/>
                  </a:cxn>
                  <a:cxn ang="0">
                    <a:pos x="3447012" y="0"/>
                  </a:cxn>
                  <a:cxn ang="0">
                    <a:pos x="2532950" y="0"/>
                  </a:cxn>
                  <a:cxn ang="0">
                    <a:pos x="1991612" y="160554"/>
                  </a:cxn>
                  <a:cxn ang="0">
                    <a:pos x="1645172" y="314128"/>
                  </a:cxn>
                  <a:cxn ang="0">
                    <a:pos x="715954" y="475076"/>
                  </a:cxn>
                  <a:cxn ang="0">
                    <a:pos x="1445517" y="526766"/>
                  </a:cxn>
                  <a:cxn ang="0">
                    <a:pos x="1098455" y="678764"/>
                  </a:cxn>
                  <a:cxn ang="0">
                    <a:pos x="546013" y="839577"/>
                  </a:cxn>
                  <a:cxn ang="0">
                    <a:pos x="0" y="1000184"/>
                  </a:cxn>
                </a:cxnLst>
                <a:rect l="txL" t="txT" r="txR" b="txB"/>
                <a:pathLst>
                  <a:path w="347" h="207">
                    <a:moveTo>
                      <a:pt x="0" y="207"/>
                    </a:moveTo>
                    <a:lnTo>
                      <a:pt x="63" y="207"/>
                    </a:lnTo>
                    <a:lnTo>
                      <a:pt x="126" y="196"/>
                    </a:lnTo>
                    <a:lnTo>
                      <a:pt x="210" y="163"/>
                    </a:lnTo>
                    <a:lnTo>
                      <a:pt x="263" y="131"/>
                    </a:lnTo>
                    <a:lnTo>
                      <a:pt x="305" y="98"/>
                    </a:lnTo>
                    <a:lnTo>
                      <a:pt x="336" y="65"/>
                    </a:lnTo>
                    <a:lnTo>
                      <a:pt x="347" y="33"/>
                    </a:lnTo>
                    <a:lnTo>
                      <a:pt x="315" y="54"/>
                    </a:lnTo>
                    <a:lnTo>
                      <a:pt x="231" y="11"/>
                    </a:lnTo>
                    <a:lnTo>
                      <a:pt x="200" y="0"/>
                    </a:lnTo>
                    <a:lnTo>
                      <a:pt x="147" y="0"/>
                    </a:lnTo>
                    <a:lnTo>
                      <a:pt x="116" y="33"/>
                    </a:lnTo>
                    <a:lnTo>
                      <a:pt x="95" y="65"/>
                    </a:lnTo>
                    <a:lnTo>
                      <a:pt x="42" y="98"/>
                    </a:lnTo>
                    <a:lnTo>
                      <a:pt x="84" y="109"/>
                    </a:lnTo>
                    <a:lnTo>
                      <a:pt x="63" y="141"/>
                    </a:lnTo>
                    <a:lnTo>
                      <a:pt x="32" y="174"/>
                    </a:lnTo>
                    <a:lnTo>
                      <a:pt x="0" y="207"/>
                    </a:lnTo>
                    <a:close/>
                  </a:path>
                </a:pathLst>
              </a:custGeom>
              <a:gradFill rotWithShape="0">
                <a:gsLst>
                  <a:gs pos="0">
                    <a:srgbClr val="FFFFFF">
                      <a:alpha val="100000"/>
                    </a:srgbClr>
                  </a:gs>
                  <a:gs pos="7001">
                    <a:srgbClr val="E6E6E6">
                      <a:alpha val="100000"/>
                    </a:srgbClr>
                  </a:gs>
                  <a:gs pos="32001">
                    <a:srgbClr val="7D8496">
                      <a:alpha val="100000"/>
                    </a:srgbClr>
                  </a:gs>
                  <a:gs pos="47000">
                    <a:srgbClr val="E6E6E6">
                      <a:alpha val="100000"/>
                    </a:srgbClr>
                  </a:gs>
                  <a:gs pos="85001">
                    <a:srgbClr val="7D8496">
                      <a:alpha val="100000"/>
                    </a:srgbClr>
                  </a:gs>
                  <a:gs pos="100000">
                    <a:srgbClr val="E6E6E6">
                      <a:alpha val="100000"/>
                    </a:srgbClr>
                  </a:gs>
                </a:gsLst>
                <a:lin ang="2700000" scaled="1"/>
              </a:gradFill>
              <a:ln w="0" cap="flat" cmpd="sng">
                <a:solidFill>
                  <a:srgbClr val="333333">
                    <a:alpha val="100000"/>
                  </a:srgbClr>
                </a:solidFill>
                <a:prstDash val="solid"/>
                <a:round/>
                <a:headEnd type="none" w="med" len="med"/>
                <a:tailEnd type="none" w="med" len="med"/>
              </a:ln>
            </p:spPr>
            <p:txBody>
              <a:bodyPr/>
              <a:lstStyle>
                <a:defPPr>
                  <a:defRPr lang="en-US"/>
                </a:defPPr>
                <a:lvl1pPr marL="0" lvl="0"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5pPr>
                <a:lvl6pPr marL="2286000" lvl="5"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6pPr>
                <a:lvl7pPr marL="2743200" lvl="6"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7pPr>
                <a:lvl8pPr marL="3200400" lvl="7"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8pPr>
                <a:lvl9pPr marL="3657600" lvl="8"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9pPr>
              </a:lstStyle>
              <a:p>
                <a:endParaRPr lang="en-US" sz="2000"/>
              </a:p>
            </p:txBody>
          </p:sp>
          <p:sp>
            <p:nvSpPr>
              <p:cNvPr id="1048620" name="Freeform 95"/>
              <p:cNvSpPr/>
              <p:nvPr userDrawn="1"/>
            </p:nvSpPr>
            <p:spPr>
              <a:xfrm>
                <a:off x="5485" y="6508"/>
                <a:ext cx="370" cy="82"/>
              </a:xfrm>
              <a:custGeom>
                <a:avLst/>
                <a:gdLst>
                  <a:gd name="txL" fmla="*/ 0 w 284"/>
                  <a:gd name="txT" fmla="*/ 0 h 66"/>
                  <a:gd name="txR" fmla="*/ 284 w 284"/>
                  <a:gd name="txB" fmla="*/ 66 h 66"/>
                </a:gdLst>
                <a:ahLst/>
                <a:cxnLst>
                  <a:cxn ang="0">
                    <a:pos x="3949753" y="0"/>
                  </a:cxn>
                  <a:cxn ang="0">
                    <a:pos x="3502528" y="54562"/>
                  </a:cxn>
                  <a:cxn ang="0">
                    <a:pos x="2914120" y="107584"/>
                  </a:cxn>
                  <a:cxn ang="0">
                    <a:pos x="871062" y="107584"/>
                  </a:cxn>
                  <a:cxn ang="0">
                    <a:pos x="0" y="163916"/>
                  </a:cxn>
                </a:cxnLst>
                <a:rect l="txL" t="txT" r="txR" b="txB"/>
                <a:pathLst>
                  <a:path w="284" h="66">
                    <a:moveTo>
                      <a:pt x="284" y="0"/>
                    </a:moveTo>
                    <a:lnTo>
                      <a:pt x="252" y="22"/>
                    </a:lnTo>
                    <a:lnTo>
                      <a:pt x="210" y="44"/>
                    </a:lnTo>
                    <a:lnTo>
                      <a:pt x="63" y="44"/>
                    </a:lnTo>
                    <a:lnTo>
                      <a:pt x="0" y="66"/>
                    </a:lnTo>
                  </a:path>
                </a:pathLst>
              </a:custGeom>
              <a:gradFill rotWithShape="0">
                <a:gsLst>
                  <a:gs pos="0">
                    <a:srgbClr val="FFFFFF">
                      <a:alpha val="100000"/>
                    </a:srgbClr>
                  </a:gs>
                  <a:gs pos="7001">
                    <a:srgbClr val="E6E6E6">
                      <a:alpha val="100000"/>
                    </a:srgbClr>
                  </a:gs>
                  <a:gs pos="32001">
                    <a:srgbClr val="7D8496">
                      <a:alpha val="100000"/>
                    </a:srgbClr>
                  </a:gs>
                  <a:gs pos="47000">
                    <a:srgbClr val="E6E6E6">
                      <a:alpha val="100000"/>
                    </a:srgbClr>
                  </a:gs>
                  <a:gs pos="85001">
                    <a:srgbClr val="7D8496">
                      <a:alpha val="100000"/>
                    </a:srgbClr>
                  </a:gs>
                  <a:gs pos="100000">
                    <a:srgbClr val="E6E6E6">
                      <a:alpha val="100000"/>
                    </a:srgbClr>
                  </a:gs>
                </a:gsLst>
                <a:lin ang="2700000" scaled="1"/>
              </a:gradFill>
              <a:ln w="0" cap="flat" cmpd="sng">
                <a:solidFill>
                  <a:srgbClr val="333333">
                    <a:alpha val="100000"/>
                  </a:srgbClr>
                </a:solidFill>
                <a:prstDash val="solid"/>
                <a:round/>
                <a:headEnd type="none" w="med" len="med"/>
                <a:tailEnd type="none" w="med" len="med"/>
              </a:ln>
            </p:spPr>
            <p:txBody>
              <a:bodyPr/>
              <a:lstStyle>
                <a:defPPr>
                  <a:defRPr lang="en-US"/>
                </a:defPPr>
                <a:lvl1pPr marL="0" lvl="0"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5pPr>
                <a:lvl6pPr marL="2286000" lvl="5"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6pPr>
                <a:lvl7pPr marL="2743200" lvl="6"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7pPr>
                <a:lvl8pPr marL="3200400" lvl="7"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8pPr>
                <a:lvl9pPr marL="3657600" lvl="8"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9pPr>
              </a:lstStyle>
              <a:p>
                <a:endParaRPr lang="en-US" sz="2000"/>
              </a:p>
            </p:txBody>
          </p:sp>
          <p:sp>
            <p:nvSpPr>
              <p:cNvPr id="1048621" name="Freeform 96"/>
              <p:cNvSpPr/>
              <p:nvPr userDrawn="1"/>
            </p:nvSpPr>
            <p:spPr>
              <a:xfrm>
                <a:off x="5597" y="6213"/>
                <a:ext cx="359" cy="295"/>
              </a:xfrm>
              <a:custGeom>
                <a:avLst/>
                <a:gdLst>
                  <a:gd name="txL" fmla="*/ 0 w 273"/>
                  <a:gd name="txT" fmla="*/ 0 h 228"/>
                  <a:gd name="txR" fmla="*/ 273 w 273"/>
                  <a:gd name="txB" fmla="*/ 228 h 228"/>
                </a:gdLst>
                <a:ahLst/>
                <a:cxnLst>
                  <a:cxn ang="0">
                    <a:pos x="1017154" y="582052"/>
                  </a:cxn>
                  <a:cxn ang="0">
                    <a:pos x="2410055" y="582052"/>
                  </a:cxn>
                  <a:cxn ang="0">
                    <a:pos x="3823521" y="471460"/>
                  </a:cxn>
                  <a:cxn ang="0">
                    <a:pos x="5221717" y="0"/>
                  </a:cxn>
                  <a:cxn ang="0">
                    <a:pos x="4812203" y="931816"/>
                  </a:cxn>
                  <a:cxn ang="0">
                    <a:pos x="4424783" y="1393157"/>
                  </a:cxn>
                  <a:cxn ang="0">
                    <a:pos x="3823521" y="1739134"/>
                  </a:cxn>
                  <a:cxn ang="0">
                    <a:pos x="3412688" y="2097537"/>
                  </a:cxn>
                  <a:cxn ang="0">
                    <a:pos x="2803795" y="2431697"/>
                  </a:cxn>
                  <a:cxn ang="0">
                    <a:pos x="2004818" y="2211910"/>
                  </a:cxn>
                  <a:cxn ang="0">
                    <a:pos x="1017154" y="1971552"/>
                  </a:cxn>
                  <a:cxn ang="0">
                    <a:pos x="0" y="1971552"/>
                  </a:cxn>
                  <a:cxn ang="0">
                    <a:pos x="408535" y="1623699"/>
                  </a:cxn>
                  <a:cxn ang="0">
                    <a:pos x="799405" y="1154096"/>
                  </a:cxn>
                  <a:cxn ang="0">
                    <a:pos x="1017154" y="806654"/>
                  </a:cxn>
                  <a:cxn ang="0">
                    <a:pos x="1017154" y="582052"/>
                  </a:cxn>
                </a:cxnLst>
                <a:rect l="txL" t="txT" r="txR" b="txB"/>
                <a:pathLst>
                  <a:path w="273" h="228">
                    <a:moveTo>
                      <a:pt x="53" y="54"/>
                    </a:moveTo>
                    <a:lnTo>
                      <a:pt x="126" y="54"/>
                    </a:lnTo>
                    <a:lnTo>
                      <a:pt x="200" y="44"/>
                    </a:lnTo>
                    <a:lnTo>
                      <a:pt x="273" y="0"/>
                    </a:lnTo>
                    <a:lnTo>
                      <a:pt x="252" y="87"/>
                    </a:lnTo>
                    <a:lnTo>
                      <a:pt x="231" y="131"/>
                    </a:lnTo>
                    <a:lnTo>
                      <a:pt x="200" y="163"/>
                    </a:lnTo>
                    <a:lnTo>
                      <a:pt x="179" y="196"/>
                    </a:lnTo>
                    <a:lnTo>
                      <a:pt x="147" y="228"/>
                    </a:lnTo>
                    <a:lnTo>
                      <a:pt x="105" y="207"/>
                    </a:lnTo>
                    <a:lnTo>
                      <a:pt x="53" y="185"/>
                    </a:lnTo>
                    <a:lnTo>
                      <a:pt x="0" y="185"/>
                    </a:lnTo>
                    <a:lnTo>
                      <a:pt x="21" y="152"/>
                    </a:lnTo>
                    <a:lnTo>
                      <a:pt x="42" y="109"/>
                    </a:lnTo>
                    <a:lnTo>
                      <a:pt x="53" y="76"/>
                    </a:lnTo>
                    <a:lnTo>
                      <a:pt x="53" y="54"/>
                    </a:lnTo>
                    <a:close/>
                  </a:path>
                </a:pathLst>
              </a:custGeom>
              <a:gradFill rotWithShape="0">
                <a:gsLst>
                  <a:gs pos="0">
                    <a:srgbClr val="FFFFFF">
                      <a:alpha val="100000"/>
                    </a:srgbClr>
                  </a:gs>
                  <a:gs pos="7001">
                    <a:srgbClr val="E6E6E6">
                      <a:alpha val="100000"/>
                    </a:srgbClr>
                  </a:gs>
                  <a:gs pos="32001">
                    <a:srgbClr val="7D8496">
                      <a:alpha val="100000"/>
                    </a:srgbClr>
                  </a:gs>
                  <a:gs pos="47000">
                    <a:srgbClr val="E6E6E6">
                      <a:alpha val="100000"/>
                    </a:srgbClr>
                  </a:gs>
                  <a:gs pos="85001">
                    <a:srgbClr val="7D8496">
                      <a:alpha val="100000"/>
                    </a:srgbClr>
                  </a:gs>
                  <a:gs pos="100000">
                    <a:srgbClr val="E6E6E6">
                      <a:alpha val="100000"/>
                    </a:srgbClr>
                  </a:gs>
                </a:gsLst>
                <a:lin ang="2700000" scaled="1"/>
              </a:gradFill>
              <a:ln w="0" cap="flat" cmpd="sng">
                <a:solidFill>
                  <a:srgbClr val="333333">
                    <a:alpha val="100000"/>
                  </a:srgbClr>
                </a:solidFill>
                <a:prstDash val="solid"/>
                <a:round/>
                <a:headEnd type="none" w="med" len="med"/>
                <a:tailEnd type="none" w="med" len="med"/>
              </a:ln>
            </p:spPr>
            <p:txBody>
              <a:bodyPr/>
              <a:lstStyle>
                <a:defPPr>
                  <a:defRPr lang="en-US"/>
                </a:defPPr>
                <a:lvl1pPr marL="0" lvl="0"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5pPr>
                <a:lvl6pPr marL="2286000" lvl="5"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6pPr>
                <a:lvl7pPr marL="2743200" lvl="6"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7pPr>
                <a:lvl8pPr marL="3200400" lvl="7"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8pPr>
                <a:lvl9pPr marL="3657600" lvl="8"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9pPr>
              </a:lstStyle>
              <a:p>
                <a:endParaRPr lang="en-US" sz="2000"/>
              </a:p>
            </p:txBody>
          </p:sp>
          <p:sp>
            <p:nvSpPr>
              <p:cNvPr id="1048622" name="Freeform 97"/>
              <p:cNvSpPr/>
              <p:nvPr userDrawn="1"/>
            </p:nvSpPr>
            <p:spPr>
              <a:xfrm>
                <a:off x="5625" y="6213"/>
                <a:ext cx="331" cy="208"/>
              </a:xfrm>
              <a:custGeom>
                <a:avLst/>
                <a:gdLst>
                  <a:gd name="txL" fmla="*/ 0 w 252"/>
                  <a:gd name="txT" fmla="*/ 0 h 163"/>
                  <a:gd name="txR" fmla="*/ 252 w 252"/>
                  <a:gd name="txB" fmla="*/ 163 h 163"/>
                </a:gdLst>
                <a:ahLst/>
                <a:cxnLst>
                  <a:cxn ang="0">
                    <a:pos x="4621418" y="0"/>
                  </a:cxn>
                  <a:cxn ang="0">
                    <a:pos x="4231806" y="213953"/>
                  </a:cxn>
                  <a:cxn ang="0">
                    <a:pos x="3669337" y="418146"/>
                  </a:cxn>
                  <a:cxn ang="0">
                    <a:pos x="2509050" y="705366"/>
                  </a:cxn>
                  <a:cxn ang="0">
                    <a:pos x="1527057" y="777105"/>
                  </a:cxn>
                  <a:cxn ang="0">
                    <a:pos x="765398" y="848170"/>
                  </a:cxn>
                  <a:cxn ang="0">
                    <a:pos x="390587" y="984336"/>
                  </a:cxn>
                  <a:cxn ang="0">
                    <a:pos x="0" y="1053709"/>
                  </a:cxn>
                </a:cxnLst>
                <a:rect l="txL" t="txT" r="txR" b="txB"/>
                <a:pathLst>
                  <a:path w="252" h="163">
                    <a:moveTo>
                      <a:pt x="252" y="0"/>
                    </a:moveTo>
                    <a:lnTo>
                      <a:pt x="231" y="33"/>
                    </a:lnTo>
                    <a:lnTo>
                      <a:pt x="200" y="65"/>
                    </a:lnTo>
                    <a:lnTo>
                      <a:pt x="137" y="109"/>
                    </a:lnTo>
                    <a:lnTo>
                      <a:pt x="84" y="120"/>
                    </a:lnTo>
                    <a:lnTo>
                      <a:pt x="42" y="131"/>
                    </a:lnTo>
                    <a:lnTo>
                      <a:pt x="21" y="152"/>
                    </a:lnTo>
                    <a:lnTo>
                      <a:pt x="0" y="163"/>
                    </a:lnTo>
                  </a:path>
                </a:pathLst>
              </a:custGeom>
              <a:gradFill rotWithShape="0">
                <a:gsLst>
                  <a:gs pos="0">
                    <a:srgbClr val="FFFFFF">
                      <a:alpha val="100000"/>
                    </a:srgbClr>
                  </a:gs>
                  <a:gs pos="7001">
                    <a:srgbClr val="E6E6E6">
                      <a:alpha val="100000"/>
                    </a:srgbClr>
                  </a:gs>
                  <a:gs pos="32001">
                    <a:srgbClr val="7D8496">
                      <a:alpha val="100000"/>
                    </a:srgbClr>
                  </a:gs>
                  <a:gs pos="47000">
                    <a:srgbClr val="E6E6E6">
                      <a:alpha val="100000"/>
                    </a:srgbClr>
                  </a:gs>
                  <a:gs pos="85001">
                    <a:srgbClr val="7D8496">
                      <a:alpha val="100000"/>
                    </a:srgbClr>
                  </a:gs>
                  <a:gs pos="100000">
                    <a:srgbClr val="E6E6E6">
                      <a:alpha val="100000"/>
                    </a:srgbClr>
                  </a:gs>
                </a:gsLst>
                <a:lin ang="2700000" scaled="1"/>
              </a:gradFill>
              <a:ln w="0" cap="flat" cmpd="sng">
                <a:solidFill>
                  <a:srgbClr val="333333">
                    <a:alpha val="100000"/>
                  </a:srgbClr>
                </a:solidFill>
                <a:prstDash val="solid"/>
                <a:round/>
                <a:headEnd type="none" w="med" len="med"/>
                <a:tailEnd type="none" w="med" len="med"/>
              </a:ln>
            </p:spPr>
            <p:txBody>
              <a:bodyPr/>
              <a:lstStyle>
                <a:defPPr>
                  <a:defRPr lang="en-US"/>
                </a:defPPr>
                <a:lvl1pPr marL="0" lvl="0"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5pPr>
                <a:lvl6pPr marL="2286000" lvl="5"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6pPr>
                <a:lvl7pPr marL="2743200" lvl="6"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7pPr>
                <a:lvl8pPr marL="3200400" lvl="7"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8pPr>
                <a:lvl9pPr marL="3657600" lvl="8"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9pPr>
              </a:lstStyle>
              <a:p>
                <a:endParaRPr lang="en-US" sz="2000"/>
              </a:p>
            </p:txBody>
          </p:sp>
          <p:sp>
            <p:nvSpPr>
              <p:cNvPr id="1048623" name="Freeform 98"/>
              <p:cNvSpPr/>
              <p:nvPr userDrawn="1"/>
            </p:nvSpPr>
            <p:spPr>
              <a:xfrm>
                <a:off x="5513" y="9043"/>
                <a:ext cx="892" cy="306"/>
              </a:xfrm>
              <a:custGeom>
                <a:avLst/>
                <a:gdLst>
                  <a:gd name="txL" fmla="*/ 0 w 683"/>
                  <a:gd name="txT" fmla="*/ 0 h 239"/>
                  <a:gd name="txR" fmla="*/ 683 w 683"/>
                  <a:gd name="txB" fmla="*/ 239 h 239"/>
                </a:gdLst>
                <a:ahLst/>
                <a:cxnLst>
                  <a:cxn ang="0">
                    <a:pos x="0" y="1429032"/>
                  </a:cxn>
                  <a:cxn ang="0">
                    <a:pos x="2379974" y="1747415"/>
                  </a:cxn>
                  <a:cxn ang="0">
                    <a:pos x="5221756" y="395767"/>
                  </a:cxn>
                  <a:cxn ang="0">
                    <a:pos x="8062677" y="1667732"/>
                  </a:cxn>
                  <a:cxn ang="0">
                    <a:pos x="10270346" y="1349966"/>
                  </a:cxn>
                  <a:cxn ang="0">
                    <a:pos x="9468003" y="1035142"/>
                  </a:cxn>
                  <a:cxn ang="0">
                    <a:pos x="9003484" y="796623"/>
                  </a:cxn>
                  <a:cxn ang="0">
                    <a:pos x="8062677" y="554828"/>
                  </a:cxn>
                  <a:cxn ang="0">
                    <a:pos x="6946905" y="395767"/>
                  </a:cxn>
                  <a:cxn ang="0">
                    <a:pos x="6166384" y="312843"/>
                  </a:cxn>
                  <a:cxn ang="0">
                    <a:pos x="6166384" y="78782"/>
                  </a:cxn>
                  <a:cxn ang="0">
                    <a:pos x="4413628" y="0"/>
                  </a:cxn>
                  <a:cxn ang="0">
                    <a:pos x="4263908" y="312843"/>
                  </a:cxn>
                  <a:cxn ang="0">
                    <a:pos x="3168789" y="474145"/>
                  </a:cxn>
                  <a:cxn ang="0">
                    <a:pos x="2205956" y="554828"/>
                  </a:cxn>
                  <a:cxn ang="0">
                    <a:pos x="1267225" y="870177"/>
                  </a:cxn>
                  <a:cxn ang="0">
                    <a:pos x="634166" y="1193952"/>
                  </a:cxn>
                  <a:cxn ang="0">
                    <a:pos x="0" y="1429032"/>
                  </a:cxn>
                </a:cxnLst>
                <a:rect l="txL" t="txT" r="txR" b="txB"/>
                <a:pathLst>
                  <a:path w="683" h="239">
                    <a:moveTo>
                      <a:pt x="0" y="196"/>
                    </a:moveTo>
                    <a:lnTo>
                      <a:pt x="158" y="239"/>
                    </a:lnTo>
                    <a:lnTo>
                      <a:pt x="347" y="54"/>
                    </a:lnTo>
                    <a:lnTo>
                      <a:pt x="536" y="228"/>
                    </a:lnTo>
                    <a:lnTo>
                      <a:pt x="683" y="185"/>
                    </a:lnTo>
                    <a:lnTo>
                      <a:pt x="630" y="141"/>
                    </a:lnTo>
                    <a:lnTo>
                      <a:pt x="599" y="109"/>
                    </a:lnTo>
                    <a:lnTo>
                      <a:pt x="536" y="76"/>
                    </a:lnTo>
                    <a:lnTo>
                      <a:pt x="462" y="54"/>
                    </a:lnTo>
                    <a:lnTo>
                      <a:pt x="410" y="43"/>
                    </a:lnTo>
                    <a:lnTo>
                      <a:pt x="410" y="11"/>
                    </a:lnTo>
                    <a:lnTo>
                      <a:pt x="294" y="0"/>
                    </a:lnTo>
                    <a:lnTo>
                      <a:pt x="284" y="43"/>
                    </a:lnTo>
                    <a:lnTo>
                      <a:pt x="210" y="65"/>
                    </a:lnTo>
                    <a:lnTo>
                      <a:pt x="147" y="76"/>
                    </a:lnTo>
                    <a:lnTo>
                      <a:pt x="84" y="119"/>
                    </a:lnTo>
                    <a:lnTo>
                      <a:pt x="42" y="163"/>
                    </a:lnTo>
                    <a:lnTo>
                      <a:pt x="0" y="196"/>
                    </a:lnTo>
                    <a:close/>
                  </a:path>
                </a:pathLst>
              </a:custGeom>
              <a:gradFill rotWithShape="0">
                <a:gsLst>
                  <a:gs pos="0">
                    <a:srgbClr val="FFFFFF">
                      <a:alpha val="100000"/>
                    </a:srgbClr>
                  </a:gs>
                  <a:gs pos="7001">
                    <a:srgbClr val="E6E6E6">
                      <a:alpha val="100000"/>
                    </a:srgbClr>
                  </a:gs>
                  <a:gs pos="32001">
                    <a:srgbClr val="7D8496">
                      <a:alpha val="100000"/>
                    </a:srgbClr>
                  </a:gs>
                  <a:gs pos="47000">
                    <a:srgbClr val="E6E6E6">
                      <a:alpha val="100000"/>
                    </a:srgbClr>
                  </a:gs>
                  <a:gs pos="85001">
                    <a:srgbClr val="7D8496">
                      <a:alpha val="100000"/>
                    </a:srgbClr>
                  </a:gs>
                  <a:gs pos="100000">
                    <a:srgbClr val="E6E6E6">
                      <a:alpha val="100000"/>
                    </a:srgbClr>
                  </a:gs>
                </a:gsLst>
                <a:lin ang="2700000" scaled="1"/>
              </a:gradFill>
              <a:ln w="0" cap="flat" cmpd="sng">
                <a:solidFill>
                  <a:srgbClr val="333333">
                    <a:alpha val="100000"/>
                  </a:srgbClr>
                </a:solidFill>
                <a:prstDash val="solid"/>
                <a:round/>
                <a:headEnd type="none" w="med" len="med"/>
                <a:tailEnd type="none" w="med" len="med"/>
              </a:ln>
            </p:spPr>
            <p:txBody>
              <a:bodyPr/>
              <a:lstStyle>
                <a:defPPr>
                  <a:defRPr lang="en-US"/>
                </a:defPPr>
                <a:lvl1pPr marL="0" lvl="0"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5pPr>
                <a:lvl6pPr marL="2286000" lvl="5"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6pPr>
                <a:lvl7pPr marL="2743200" lvl="6"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7pPr>
                <a:lvl8pPr marL="3200400" lvl="7"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8pPr>
                <a:lvl9pPr marL="3657600" lvl="8"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9pPr>
              </a:lstStyle>
              <a:p>
                <a:endParaRPr lang="en-US" sz="2000"/>
              </a:p>
            </p:txBody>
          </p:sp>
          <p:sp>
            <p:nvSpPr>
              <p:cNvPr id="1048624" name="Freeform 99"/>
              <p:cNvSpPr/>
              <p:nvPr userDrawn="1"/>
            </p:nvSpPr>
            <p:spPr>
              <a:xfrm>
                <a:off x="7112" y="8033"/>
                <a:ext cx="382" cy="404"/>
              </a:xfrm>
              <a:custGeom>
                <a:avLst/>
                <a:gdLst>
                  <a:gd name="txL" fmla="*/ 0 w 294"/>
                  <a:gd name="txT" fmla="*/ 0 h 316"/>
                  <a:gd name="txR" fmla="*/ 294 w 294"/>
                  <a:gd name="txB" fmla="*/ 316 h 316"/>
                </a:gdLst>
                <a:ahLst/>
                <a:cxnLst>
                  <a:cxn ang="0">
                    <a:pos x="2229734" y="2041022"/>
                  </a:cxn>
                  <a:cxn ang="0">
                    <a:pos x="2608158" y="1664599"/>
                  </a:cxn>
                  <a:cxn ang="0">
                    <a:pos x="2868743" y="1284547"/>
                  </a:cxn>
                  <a:cxn ang="0">
                    <a:pos x="2999548" y="906622"/>
                  </a:cxn>
                  <a:cxn ang="0">
                    <a:pos x="2999548" y="531303"/>
                  </a:cxn>
                  <a:cxn ang="0">
                    <a:pos x="3122914" y="307367"/>
                  </a:cxn>
                  <a:cxn ang="0">
                    <a:pos x="3264814" y="153092"/>
                  </a:cxn>
                  <a:cxn ang="0">
                    <a:pos x="3646025" y="0"/>
                  </a:cxn>
                  <a:cxn ang="0">
                    <a:pos x="3122914" y="0"/>
                  </a:cxn>
                  <a:cxn ang="0">
                    <a:pos x="2482090" y="153092"/>
                  </a:cxn>
                  <a:cxn ang="0">
                    <a:pos x="1174647" y="604696"/>
                  </a:cxn>
                  <a:cxn ang="0">
                    <a:pos x="523612" y="988383"/>
                  </a:cxn>
                  <a:cxn ang="0">
                    <a:pos x="250619" y="1203865"/>
                  </a:cxn>
                  <a:cxn ang="0">
                    <a:pos x="132445" y="1361082"/>
                  </a:cxn>
                  <a:cxn ang="0">
                    <a:pos x="132445" y="1740117"/>
                  </a:cxn>
                  <a:cxn ang="0">
                    <a:pos x="0" y="2041022"/>
                  </a:cxn>
                  <a:cxn ang="0">
                    <a:pos x="0" y="2193873"/>
                  </a:cxn>
                  <a:cxn ang="0">
                    <a:pos x="402989" y="2041022"/>
                  </a:cxn>
                  <a:cxn ang="0">
                    <a:pos x="1699259" y="2041022"/>
                  </a:cxn>
                  <a:cxn ang="0">
                    <a:pos x="2229734" y="2041022"/>
                  </a:cxn>
                </a:cxnLst>
                <a:rect l="txL" t="txT" r="txR" b="txB"/>
                <a:pathLst>
                  <a:path w="294" h="316">
                    <a:moveTo>
                      <a:pt x="179" y="294"/>
                    </a:moveTo>
                    <a:lnTo>
                      <a:pt x="210" y="240"/>
                    </a:lnTo>
                    <a:lnTo>
                      <a:pt x="231" y="185"/>
                    </a:lnTo>
                    <a:lnTo>
                      <a:pt x="242" y="131"/>
                    </a:lnTo>
                    <a:lnTo>
                      <a:pt x="242" y="77"/>
                    </a:lnTo>
                    <a:lnTo>
                      <a:pt x="252" y="44"/>
                    </a:lnTo>
                    <a:lnTo>
                      <a:pt x="263" y="22"/>
                    </a:lnTo>
                    <a:lnTo>
                      <a:pt x="294" y="0"/>
                    </a:lnTo>
                    <a:lnTo>
                      <a:pt x="252" y="0"/>
                    </a:lnTo>
                    <a:lnTo>
                      <a:pt x="200" y="22"/>
                    </a:lnTo>
                    <a:lnTo>
                      <a:pt x="95" y="87"/>
                    </a:lnTo>
                    <a:lnTo>
                      <a:pt x="42" y="142"/>
                    </a:lnTo>
                    <a:lnTo>
                      <a:pt x="21" y="174"/>
                    </a:lnTo>
                    <a:lnTo>
                      <a:pt x="11" y="196"/>
                    </a:lnTo>
                    <a:lnTo>
                      <a:pt x="11" y="251"/>
                    </a:lnTo>
                    <a:lnTo>
                      <a:pt x="0" y="294"/>
                    </a:lnTo>
                    <a:lnTo>
                      <a:pt x="0" y="316"/>
                    </a:lnTo>
                    <a:lnTo>
                      <a:pt x="32" y="294"/>
                    </a:lnTo>
                    <a:lnTo>
                      <a:pt x="137" y="294"/>
                    </a:lnTo>
                    <a:lnTo>
                      <a:pt x="179" y="294"/>
                    </a:lnTo>
                    <a:close/>
                  </a:path>
                </a:pathLst>
              </a:custGeom>
              <a:gradFill rotWithShape="0">
                <a:gsLst>
                  <a:gs pos="0">
                    <a:srgbClr val="FFFFFF">
                      <a:alpha val="100000"/>
                    </a:srgbClr>
                  </a:gs>
                  <a:gs pos="7001">
                    <a:srgbClr val="E6E6E6">
                      <a:alpha val="100000"/>
                    </a:srgbClr>
                  </a:gs>
                  <a:gs pos="32001">
                    <a:srgbClr val="7D8496">
                      <a:alpha val="100000"/>
                    </a:srgbClr>
                  </a:gs>
                  <a:gs pos="47000">
                    <a:srgbClr val="E6E6E6">
                      <a:alpha val="100000"/>
                    </a:srgbClr>
                  </a:gs>
                  <a:gs pos="85001">
                    <a:srgbClr val="7D8496">
                      <a:alpha val="100000"/>
                    </a:srgbClr>
                  </a:gs>
                  <a:gs pos="100000">
                    <a:srgbClr val="E6E6E6">
                      <a:alpha val="100000"/>
                    </a:srgbClr>
                  </a:gs>
                </a:gsLst>
                <a:lin ang="2700000" scaled="1"/>
              </a:gradFill>
              <a:ln w="0" cap="flat" cmpd="sng">
                <a:solidFill>
                  <a:srgbClr val="333333">
                    <a:alpha val="100000"/>
                  </a:srgbClr>
                </a:solidFill>
                <a:prstDash val="solid"/>
                <a:round/>
                <a:headEnd type="none" w="med" len="med"/>
                <a:tailEnd type="none" w="med" len="med"/>
              </a:ln>
            </p:spPr>
            <p:txBody>
              <a:bodyPr/>
              <a:lstStyle>
                <a:defPPr>
                  <a:defRPr lang="en-US"/>
                </a:defPPr>
                <a:lvl1pPr marL="0" lvl="0"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5pPr>
                <a:lvl6pPr marL="2286000" lvl="5"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6pPr>
                <a:lvl7pPr marL="2743200" lvl="6"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7pPr>
                <a:lvl8pPr marL="3200400" lvl="7"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8pPr>
                <a:lvl9pPr marL="3657600" lvl="8"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9pPr>
              </a:lstStyle>
              <a:p>
                <a:endParaRPr lang="en-US" sz="2000"/>
              </a:p>
            </p:txBody>
          </p:sp>
          <p:sp>
            <p:nvSpPr>
              <p:cNvPr id="1048625" name="Freeform 100"/>
              <p:cNvSpPr/>
              <p:nvPr userDrawn="1"/>
            </p:nvSpPr>
            <p:spPr>
              <a:xfrm>
                <a:off x="6871" y="7907"/>
                <a:ext cx="123" cy="672"/>
              </a:xfrm>
              <a:custGeom>
                <a:avLst/>
                <a:gdLst>
                  <a:gd name="txL" fmla="*/ 0 w 95"/>
                  <a:gd name="txT" fmla="*/ 0 h 523"/>
                  <a:gd name="txR" fmla="*/ 95 w 95"/>
                  <a:gd name="txB" fmla="*/ 523 h 523"/>
                </a:gdLst>
                <a:ahLst/>
                <a:cxnLst>
                  <a:cxn ang="0">
                    <a:pos x="605964" y="4341459"/>
                  </a:cxn>
                  <a:cxn ang="0">
                    <a:pos x="236110" y="2715327"/>
                  </a:cxn>
                  <a:cxn ang="0">
                    <a:pos x="0" y="2353002"/>
                  </a:cxn>
                  <a:cxn ang="0">
                    <a:pos x="117170" y="1719775"/>
                  </a:cxn>
                  <a:cxn ang="0">
                    <a:pos x="236110" y="1361469"/>
                  </a:cxn>
                  <a:cxn ang="0">
                    <a:pos x="236110" y="639289"/>
                  </a:cxn>
                  <a:cxn ang="0">
                    <a:pos x="486604" y="181125"/>
                  </a:cxn>
                  <a:cxn ang="0">
                    <a:pos x="723693" y="0"/>
                  </a:cxn>
                  <a:cxn ang="0">
                    <a:pos x="723693" y="458537"/>
                  </a:cxn>
                  <a:cxn ang="0">
                    <a:pos x="605964" y="1087804"/>
                  </a:cxn>
                  <a:cxn ang="0">
                    <a:pos x="723693" y="1719775"/>
                  </a:cxn>
                  <a:cxn ang="0">
                    <a:pos x="968978" y="2537233"/>
                  </a:cxn>
                  <a:cxn ang="0">
                    <a:pos x="1087725" y="3165245"/>
                  </a:cxn>
                  <a:cxn ang="0">
                    <a:pos x="1087725" y="3529461"/>
                  </a:cxn>
                  <a:cxn ang="0">
                    <a:pos x="968978" y="3884700"/>
                  </a:cxn>
                  <a:cxn ang="0">
                    <a:pos x="856588" y="4067007"/>
                  </a:cxn>
                  <a:cxn ang="0">
                    <a:pos x="605964" y="4341459"/>
                  </a:cxn>
                </a:cxnLst>
                <a:rect l="txL" t="txT" r="txR" b="txB"/>
                <a:pathLst>
                  <a:path w="95" h="523">
                    <a:moveTo>
                      <a:pt x="53" y="523"/>
                    </a:moveTo>
                    <a:lnTo>
                      <a:pt x="21" y="327"/>
                    </a:lnTo>
                    <a:lnTo>
                      <a:pt x="0" y="283"/>
                    </a:lnTo>
                    <a:lnTo>
                      <a:pt x="11" y="207"/>
                    </a:lnTo>
                    <a:lnTo>
                      <a:pt x="21" y="164"/>
                    </a:lnTo>
                    <a:lnTo>
                      <a:pt x="21" y="77"/>
                    </a:lnTo>
                    <a:lnTo>
                      <a:pt x="42" y="22"/>
                    </a:lnTo>
                    <a:lnTo>
                      <a:pt x="63" y="0"/>
                    </a:lnTo>
                    <a:lnTo>
                      <a:pt x="63" y="55"/>
                    </a:lnTo>
                    <a:lnTo>
                      <a:pt x="53" y="131"/>
                    </a:lnTo>
                    <a:lnTo>
                      <a:pt x="63" y="207"/>
                    </a:lnTo>
                    <a:lnTo>
                      <a:pt x="84" y="305"/>
                    </a:lnTo>
                    <a:lnTo>
                      <a:pt x="95" y="381"/>
                    </a:lnTo>
                    <a:lnTo>
                      <a:pt x="95" y="425"/>
                    </a:lnTo>
                    <a:lnTo>
                      <a:pt x="84" y="468"/>
                    </a:lnTo>
                    <a:lnTo>
                      <a:pt x="74" y="490"/>
                    </a:lnTo>
                    <a:lnTo>
                      <a:pt x="53" y="523"/>
                    </a:lnTo>
                    <a:close/>
                  </a:path>
                </a:pathLst>
              </a:custGeom>
              <a:gradFill rotWithShape="0">
                <a:gsLst>
                  <a:gs pos="0">
                    <a:srgbClr val="FFFFFF">
                      <a:alpha val="100000"/>
                    </a:srgbClr>
                  </a:gs>
                  <a:gs pos="7001">
                    <a:srgbClr val="E6E6E6">
                      <a:alpha val="100000"/>
                    </a:srgbClr>
                  </a:gs>
                  <a:gs pos="32001">
                    <a:srgbClr val="7D8496">
                      <a:alpha val="100000"/>
                    </a:srgbClr>
                  </a:gs>
                  <a:gs pos="47000">
                    <a:srgbClr val="E6E6E6">
                      <a:alpha val="100000"/>
                    </a:srgbClr>
                  </a:gs>
                  <a:gs pos="85001">
                    <a:srgbClr val="7D8496">
                      <a:alpha val="100000"/>
                    </a:srgbClr>
                  </a:gs>
                  <a:gs pos="100000">
                    <a:srgbClr val="E6E6E6">
                      <a:alpha val="100000"/>
                    </a:srgbClr>
                  </a:gs>
                </a:gsLst>
                <a:lin ang="2700000" scaled="1"/>
              </a:gradFill>
              <a:ln w="0" cap="flat" cmpd="sng">
                <a:solidFill>
                  <a:srgbClr val="333333">
                    <a:alpha val="100000"/>
                  </a:srgbClr>
                </a:solidFill>
                <a:prstDash val="solid"/>
                <a:round/>
                <a:headEnd type="none" w="med" len="med"/>
                <a:tailEnd type="none" w="med" len="med"/>
              </a:ln>
            </p:spPr>
            <p:txBody>
              <a:bodyPr/>
              <a:lstStyle>
                <a:defPPr>
                  <a:defRPr lang="en-US"/>
                </a:defPPr>
                <a:lvl1pPr marL="0" lvl="0"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5pPr>
                <a:lvl6pPr marL="2286000" lvl="5"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6pPr>
                <a:lvl7pPr marL="2743200" lvl="6"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7pPr>
                <a:lvl8pPr marL="3200400" lvl="7"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8pPr>
                <a:lvl9pPr marL="3657600" lvl="8"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9pPr>
              </a:lstStyle>
              <a:p>
                <a:endParaRPr lang="en-US" sz="2000"/>
              </a:p>
            </p:txBody>
          </p:sp>
          <p:sp>
            <p:nvSpPr>
              <p:cNvPr id="1048626" name="Freeform 101"/>
              <p:cNvSpPr/>
              <p:nvPr userDrawn="1"/>
            </p:nvSpPr>
            <p:spPr>
              <a:xfrm>
                <a:off x="6669" y="8677"/>
                <a:ext cx="567" cy="251"/>
              </a:xfrm>
              <a:custGeom>
                <a:avLst/>
                <a:gdLst>
                  <a:gd name="txL" fmla="*/ 0 w 441"/>
                  <a:gd name="txT" fmla="*/ 0 h 196"/>
                  <a:gd name="txR" fmla="*/ 441 w 441"/>
                  <a:gd name="txB" fmla="*/ 196 h 196"/>
                </a:gdLst>
                <a:ahLst/>
                <a:cxnLst>
                  <a:cxn ang="0">
                    <a:pos x="1691430" y="1439978"/>
                  </a:cxn>
                  <a:cxn ang="0">
                    <a:pos x="2226290" y="1201506"/>
                  </a:cxn>
                  <a:cxn ang="0">
                    <a:pos x="2758537" y="885669"/>
                  </a:cxn>
                  <a:cxn ang="0">
                    <a:pos x="3035323" y="477859"/>
                  </a:cxn>
                  <a:cxn ang="0">
                    <a:pos x="3213521" y="314466"/>
                  </a:cxn>
                  <a:cxn ang="0">
                    <a:pos x="3471580" y="162032"/>
                  </a:cxn>
                  <a:cxn ang="0">
                    <a:pos x="3746807" y="162032"/>
                  </a:cxn>
                  <a:cxn ang="0">
                    <a:pos x="3567302" y="0"/>
                  </a:cxn>
                  <a:cxn ang="0">
                    <a:pos x="3394859" y="0"/>
                  </a:cxn>
                  <a:cxn ang="0">
                    <a:pos x="2851879" y="162032"/>
                  </a:cxn>
                  <a:cxn ang="0">
                    <a:pos x="1871130" y="242830"/>
                  </a:cxn>
                  <a:cxn ang="0">
                    <a:pos x="1428142" y="162032"/>
                  </a:cxn>
                  <a:cxn ang="0">
                    <a:pos x="1066446" y="162032"/>
                  </a:cxn>
                  <a:cxn ang="0">
                    <a:pos x="624627" y="314466"/>
                  </a:cxn>
                  <a:cxn ang="0">
                    <a:pos x="354568" y="637473"/>
                  </a:cxn>
                  <a:cxn ang="0">
                    <a:pos x="0" y="1123423"/>
                  </a:cxn>
                  <a:cxn ang="0">
                    <a:pos x="0" y="1201506"/>
                  </a:cxn>
                  <a:cxn ang="0">
                    <a:pos x="624627" y="1285198"/>
                  </a:cxn>
                  <a:cxn ang="0">
                    <a:pos x="1158153" y="1285198"/>
                  </a:cxn>
                  <a:cxn ang="0">
                    <a:pos x="1691430" y="1439978"/>
                  </a:cxn>
                </a:cxnLst>
                <a:rect l="txL" t="txT" r="txR" b="txB"/>
                <a:pathLst>
                  <a:path w="441" h="196">
                    <a:moveTo>
                      <a:pt x="199" y="196"/>
                    </a:moveTo>
                    <a:lnTo>
                      <a:pt x="262" y="163"/>
                    </a:lnTo>
                    <a:lnTo>
                      <a:pt x="325" y="120"/>
                    </a:lnTo>
                    <a:lnTo>
                      <a:pt x="357" y="65"/>
                    </a:lnTo>
                    <a:lnTo>
                      <a:pt x="378" y="43"/>
                    </a:lnTo>
                    <a:lnTo>
                      <a:pt x="409" y="22"/>
                    </a:lnTo>
                    <a:lnTo>
                      <a:pt x="441" y="22"/>
                    </a:lnTo>
                    <a:lnTo>
                      <a:pt x="420" y="0"/>
                    </a:lnTo>
                    <a:lnTo>
                      <a:pt x="399" y="0"/>
                    </a:lnTo>
                    <a:lnTo>
                      <a:pt x="336" y="22"/>
                    </a:lnTo>
                    <a:lnTo>
                      <a:pt x="220" y="33"/>
                    </a:lnTo>
                    <a:lnTo>
                      <a:pt x="168" y="22"/>
                    </a:lnTo>
                    <a:lnTo>
                      <a:pt x="126" y="22"/>
                    </a:lnTo>
                    <a:lnTo>
                      <a:pt x="73" y="43"/>
                    </a:lnTo>
                    <a:lnTo>
                      <a:pt x="42" y="87"/>
                    </a:lnTo>
                    <a:lnTo>
                      <a:pt x="0" y="152"/>
                    </a:lnTo>
                    <a:lnTo>
                      <a:pt x="0" y="163"/>
                    </a:lnTo>
                    <a:lnTo>
                      <a:pt x="73" y="174"/>
                    </a:lnTo>
                    <a:lnTo>
                      <a:pt x="136" y="174"/>
                    </a:lnTo>
                    <a:lnTo>
                      <a:pt x="199" y="196"/>
                    </a:lnTo>
                    <a:close/>
                  </a:path>
                </a:pathLst>
              </a:custGeom>
              <a:gradFill rotWithShape="0">
                <a:gsLst>
                  <a:gs pos="0">
                    <a:srgbClr val="FFFFFF">
                      <a:alpha val="100000"/>
                    </a:srgbClr>
                  </a:gs>
                  <a:gs pos="7001">
                    <a:srgbClr val="E6E6E6">
                      <a:alpha val="100000"/>
                    </a:srgbClr>
                  </a:gs>
                  <a:gs pos="32001">
                    <a:srgbClr val="7D8496">
                      <a:alpha val="100000"/>
                    </a:srgbClr>
                  </a:gs>
                  <a:gs pos="47000">
                    <a:srgbClr val="E6E6E6">
                      <a:alpha val="100000"/>
                    </a:srgbClr>
                  </a:gs>
                  <a:gs pos="85001">
                    <a:srgbClr val="7D8496">
                      <a:alpha val="100000"/>
                    </a:srgbClr>
                  </a:gs>
                  <a:gs pos="100000">
                    <a:srgbClr val="E6E6E6">
                      <a:alpha val="100000"/>
                    </a:srgbClr>
                  </a:gs>
                </a:gsLst>
                <a:lin ang="2700000" scaled="1"/>
              </a:gradFill>
              <a:ln w="0" cap="flat" cmpd="sng">
                <a:solidFill>
                  <a:srgbClr val="333333">
                    <a:alpha val="100000"/>
                  </a:srgbClr>
                </a:solidFill>
                <a:prstDash val="solid"/>
                <a:round/>
                <a:headEnd type="none" w="med" len="med"/>
                <a:tailEnd type="none" w="med" len="med"/>
              </a:ln>
            </p:spPr>
            <p:txBody>
              <a:bodyPr/>
              <a:lstStyle>
                <a:defPPr>
                  <a:defRPr lang="en-US"/>
                </a:defPPr>
                <a:lvl1pPr marL="0" lvl="0"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5pPr>
                <a:lvl6pPr marL="2286000" lvl="5"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6pPr>
                <a:lvl7pPr marL="2743200" lvl="6"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7pPr>
                <a:lvl8pPr marL="3200400" lvl="7"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8pPr>
                <a:lvl9pPr marL="3657600" lvl="8"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9pPr>
              </a:lstStyle>
              <a:p>
                <a:endParaRPr lang="en-US" sz="2000"/>
              </a:p>
            </p:txBody>
          </p:sp>
          <p:sp>
            <p:nvSpPr>
              <p:cNvPr id="1048627" name="Freeform 102"/>
              <p:cNvSpPr/>
              <p:nvPr userDrawn="1"/>
            </p:nvSpPr>
            <p:spPr>
              <a:xfrm>
                <a:off x="6815" y="8202"/>
                <a:ext cx="123" cy="503"/>
              </a:xfrm>
              <a:custGeom>
                <a:avLst/>
                <a:gdLst>
                  <a:gd name="txL" fmla="*/ 0 w 95"/>
                  <a:gd name="txT" fmla="*/ 0 h 392"/>
                  <a:gd name="txR" fmla="*/ 95 w 95"/>
                  <a:gd name="txB" fmla="*/ 392 h 392"/>
                </a:gdLst>
                <a:ahLst/>
                <a:cxnLst>
                  <a:cxn ang="0">
                    <a:pos x="1087725" y="2238714"/>
                  </a:cxn>
                  <a:cxn ang="0">
                    <a:pos x="968978" y="1727068"/>
                  </a:cxn>
                  <a:cxn ang="0">
                    <a:pos x="856588" y="1114626"/>
                  </a:cxn>
                  <a:cxn ang="0">
                    <a:pos x="605964" y="512885"/>
                  </a:cxn>
                  <a:cxn ang="0">
                    <a:pos x="372562" y="0"/>
                  </a:cxn>
                  <a:cxn ang="0">
                    <a:pos x="372562" y="2659420"/>
                  </a:cxn>
                  <a:cxn ang="0">
                    <a:pos x="236110" y="2843631"/>
                  </a:cxn>
                  <a:cxn ang="0">
                    <a:pos x="0" y="3098236"/>
                  </a:cxn>
                  <a:cxn ang="0">
                    <a:pos x="372562" y="3014502"/>
                  </a:cxn>
                  <a:cxn ang="0">
                    <a:pos x="372562" y="2843631"/>
                  </a:cxn>
                  <a:cxn ang="0">
                    <a:pos x="486604" y="2659420"/>
                  </a:cxn>
                  <a:cxn ang="0">
                    <a:pos x="856588" y="2410201"/>
                  </a:cxn>
                  <a:cxn ang="0">
                    <a:pos x="1087725" y="2238714"/>
                  </a:cxn>
                </a:cxnLst>
                <a:rect l="txL" t="txT" r="txR" b="txB"/>
                <a:pathLst>
                  <a:path w="95" h="392">
                    <a:moveTo>
                      <a:pt x="95" y="283"/>
                    </a:moveTo>
                    <a:lnTo>
                      <a:pt x="84" y="218"/>
                    </a:lnTo>
                    <a:lnTo>
                      <a:pt x="74" y="141"/>
                    </a:lnTo>
                    <a:lnTo>
                      <a:pt x="53" y="65"/>
                    </a:lnTo>
                    <a:lnTo>
                      <a:pt x="32" y="0"/>
                    </a:lnTo>
                    <a:lnTo>
                      <a:pt x="32" y="337"/>
                    </a:lnTo>
                    <a:lnTo>
                      <a:pt x="21" y="359"/>
                    </a:lnTo>
                    <a:lnTo>
                      <a:pt x="0" y="392"/>
                    </a:lnTo>
                    <a:lnTo>
                      <a:pt x="32" y="381"/>
                    </a:lnTo>
                    <a:lnTo>
                      <a:pt x="32" y="359"/>
                    </a:lnTo>
                    <a:lnTo>
                      <a:pt x="42" y="337"/>
                    </a:lnTo>
                    <a:lnTo>
                      <a:pt x="74" y="305"/>
                    </a:lnTo>
                    <a:lnTo>
                      <a:pt x="95" y="283"/>
                    </a:lnTo>
                    <a:close/>
                  </a:path>
                </a:pathLst>
              </a:custGeom>
              <a:gradFill rotWithShape="0">
                <a:gsLst>
                  <a:gs pos="0">
                    <a:srgbClr val="FFFFFF">
                      <a:alpha val="100000"/>
                    </a:srgbClr>
                  </a:gs>
                  <a:gs pos="7001">
                    <a:srgbClr val="E6E6E6">
                      <a:alpha val="100000"/>
                    </a:srgbClr>
                  </a:gs>
                  <a:gs pos="32001">
                    <a:srgbClr val="7D8496">
                      <a:alpha val="100000"/>
                    </a:srgbClr>
                  </a:gs>
                  <a:gs pos="47000">
                    <a:srgbClr val="E6E6E6">
                      <a:alpha val="100000"/>
                    </a:srgbClr>
                  </a:gs>
                  <a:gs pos="85001">
                    <a:srgbClr val="7D8496">
                      <a:alpha val="100000"/>
                    </a:srgbClr>
                  </a:gs>
                  <a:gs pos="100000">
                    <a:srgbClr val="E6E6E6">
                      <a:alpha val="100000"/>
                    </a:srgbClr>
                  </a:gs>
                </a:gsLst>
                <a:lin ang="2700000" scaled="1"/>
              </a:gradFill>
              <a:ln w="0" cap="flat" cmpd="sng">
                <a:solidFill>
                  <a:srgbClr val="333333">
                    <a:alpha val="100000"/>
                  </a:srgbClr>
                </a:solidFill>
                <a:prstDash val="solid"/>
                <a:round/>
                <a:headEnd type="none" w="med" len="med"/>
                <a:tailEnd type="none" w="med" len="med"/>
              </a:ln>
            </p:spPr>
            <p:txBody>
              <a:bodyPr/>
              <a:lstStyle>
                <a:defPPr>
                  <a:defRPr lang="en-US"/>
                </a:defPPr>
                <a:lvl1pPr marL="0" lvl="0"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5pPr>
                <a:lvl6pPr marL="2286000" lvl="5"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6pPr>
                <a:lvl7pPr marL="2743200" lvl="6"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7pPr>
                <a:lvl8pPr marL="3200400" lvl="7"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8pPr>
                <a:lvl9pPr marL="3657600" lvl="8"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9pPr>
              </a:lstStyle>
              <a:p>
                <a:endParaRPr lang="en-US" sz="2000"/>
              </a:p>
            </p:txBody>
          </p:sp>
          <p:sp>
            <p:nvSpPr>
              <p:cNvPr id="1048628" name="Freeform 103"/>
              <p:cNvSpPr/>
              <p:nvPr userDrawn="1"/>
            </p:nvSpPr>
            <p:spPr>
              <a:xfrm>
                <a:off x="6697" y="8202"/>
                <a:ext cx="174" cy="628"/>
              </a:xfrm>
              <a:custGeom>
                <a:avLst/>
                <a:gdLst>
                  <a:gd name="txL" fmla="*/ 0 w 136"/>
                  <a:gd name="txT" fmla="*/ 0 h 490"/>
                  <a:gd name="txR" fmla="*/ 136 w 136"/>
                  <a:gd name="txB" fmla="*/ 490 h 490"/>
                </a:gdLst>
                <a:ahLst/>
                <a:cxnLst>
                  <a:cxn ang="0">
                    <a:pos x="898075" y="0"/>
                  </a:cxn>
                  <a:cxn ang="0">
                    <a:pos x="744099" y="407129"/>
                  </a:cxn>
                  <a:cxn ang="0">
                    <a:pos x="451324" y="824017"/>
                  </a:cxn>
                  <a:cxn ang="0">
                    <a:pos x="372473" y="1150311"/>
                  </a:cxn>
                  <a:cxn ang="0">
                    <a:pos x="302032" y="1320120"/>
                  </a:cxn>
                  <a:cxn ang="0">
                    <a:pos x="220911" y="2061483"/>
                  </a:cxn>
                  <a:cxn ang="0">
                    <a:pos x="220911" y="2554289"/>
                  </a:cxn>
                  <a:cxn ang="0">
                    <a:pos x="155295" y="3210956"/>
                  </a:cxn>
                  <a:cxn ang="0">
                    <a:pos x="0" y="3717131"/>
                  </a:cxn>
                  <a:cxn ang="0">
                    <a:pos x="220911" y="3379045"/>
                  </a:cxn>
                  <a:cxn ang="0">
                    <a:pos x="372473" y="3127760"/>
                  </a:cxn>
                  <a:cxn ang="0">
                    <a:pos x="515195" y="2963764"/>
                  </a:cxn>
                  <a:cxn ang="0">
                    <a:pos x="744099" y="2963764"/>
                  </a:cxn>
                  <a:cxn ang="0">
                    <a:pos x="898075" y="2636516"/>
                  </a:cxn>
                  <a:cxn ang="0">
                    <a:pos x="898075" y="2391033"/>
                  </a:cxn>
                  <a:cxn ang="0">
                    <a:pos x="968626" y="1804332"/>
                  </a:cxn>
                  <a:cxn ang="0">
                    <a:pos x="898075" y="1237321"/>
                  </a:cxn>
                  <a:cxn ang="0">
                    <a:pos x="898075" y="489282"/>
                  </a:cxn>
                  <a:cxn ang="0">
                    <a:pos x="898075" y="0"/>
                  </a:cxn>
                </a:cxnLst>
                <a:rect l="txL" t="txT" r="txR" b="txB"/>
                <a:pathLst>
                  <a:path w="136" h="490">
                    <a:moveTo>
                      <a:pt x="126" y="0"/>
                    </a:moveTo>
                    <a:lnTo>
                      <a:pt x="105" y="54"/>
                    </a:lnTo>
                    <a:lnTo>
                      <a:pt x="63" y="109"/>
                    </a:lnTo>
                    <a:lnTo>
                      <a:pt x="52" y="152"/>
                    </a:lnTo>
                    <a:lnTo>
                      <a:pt x="42" y="174"/>
                    </a:lnTo>
                    <a:lnTo>
                      <a:pt x="31" y="272"/>
                    </a:lnTo>
                    <a:lnTo>
                      <a:pt x="31" y="337"/>
                    </a:lnTo>
                    <a:lnTo>
                      <a:pt x="21" y="424"/>
                    </a:lnTo>
                    <a:lnTo>
                      <a:pt x="0" y="490"/>
                    </a:lnTo>
                    <a:lnTo>
                      <a:pt x="31" y="446"/>
                    </a:lnTo>
                    <a:lnTo>
                      <a:pt x="52" y="413"/>
                    </a:lnTo>
                    <a:lnTo>
                      <a:pt x="73" y="392"/>
                    </a:lnTo>
                    <a:lnTo>
                      <a:pt x="105" y="392"/>
                    </a:lnTo>
                    <a:lnTo>
                      <a:pt x="126" y="348"/>
                    </a:lnTo>
                    <a:lnTo>
                      <a:pt x="126" y="315"/>
                    </a:lnTo>
                    <a:lnTo>
                      <a:pt x="136" y="239"/>
                    </a:lnTo>
                    <a:lnTo>
                      <a:pt x="126" y="163"/>
                    </a:lnTo>
                    <a:lnTo>
                      <a:pt x="126" y="65"/>
                    </a:lnTo>
                    <a:lnTo>
                      <a:pt x="126" y="0"/>
                    </a:lnTo>
                    <a:close/>
                  </a:path>
                </a:pathLst>
              </a:custGeom>
              <a:gradFill rotWithShape="0">
                <a:gsLst>
                  <a:gs pos="0">
                    <a:srgbClr val="FFFFFF">
                      <a:alpha val="100000"/>
                    </a:srgbClr>
                  </a:gs>
                  <a:gs pos="7001">
                    <a:srgbClr val="E6E6E6">
                      <a:alpha val="100000"/>
                    </a:srgbClr>
                  </a:gs>
                  <a:gs pos="32001">
                    <a:srgbClr val="7D8496">
                      <a:alpha val="100000"/>
                    </a:srgbClr>
                  </a:gs>
                  <a:gs pos="47000">
                    <a:srgbClr val="E6E6E6">
                      <a:alpha val="100000"/>
                    </a:srgbClr>
                  </a:gs>
                  <a:gs pos="85001">
                    <a:srgbClr val="7D8496">
                      <a:alpha val="100000"/>
                    </a:srgbClr>
                  </a:gs>
                  <a:gs pos="100000">
                    <a:srgbClr val="E6E6E6">
                      <a:alpha val="100000"/>
                    </a:srgbClr>
                  </a:gs>
                </a:gsLst>
                <a:lin ang="2700000" scaled="1"/>
              </a:gradFill>
              <a:ln w="0" cap="flat" cmpd="sng">
                <a:solidFill>
                  <a:srgbClr val="333333">
                    <a:alpha val="100000"/>
                  </a:srgbClr>
                </a:solidFill>
                <a:prstDash val="solid"/>
                <a:round/>
                <a:headEnd type="none" w="med" len="med"/>
                <a:tailEnd type="none" w="med" len="med"/>
              </a:ln>
            </p:spPr>
            <p:txBody>
              <a:bodyPr/>
              <a:lstStyle>
                <a:defPPr>
                  <a:defRPr lang="en-US"/>
                </a:defPPr>
                <a:lvl1pPr marL="0" lvl="0"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5pPr>
                <a:lvl6pPr marL="2286000" lvl="5"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6pPr>
                <a:lvl7pPr marL="2743200" lvl="6"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7pPr>
                <a:lvl8pPr marL="3200400" lvl="7"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8pPr>
                <a:lvl9pPr marL="3657600" lvl="8"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9pPr>
              </a:lstStyle>
              <a:p>
                <a:endParaRPr lang="en-US" sz="2000"/>
              </a:p>
            </p:txBody>
          </p:sp>
          <p:sp>
            <p:nvSpPr>
              <p:cNvPr id="1048629" name="Freeform 104"/>
              <p:cNvSpPr/>
              <p:nvPr userDrawn="1"/>
            </p:nvSpPr>
            <p:spPr>
              <a:xfrm>
                <a:off x="6478" y="8410"/>
                <a:ext cx="269" cy="492"/>
              </a:xfrm>
              <a:custGeom>
                <a:avLst/>
                <a:gdLst>
                  <a:gd name="txL" fmla="*/ 0 w 211"/>
                  <a:gd name="txT" fmla="*/ 0 h 381"/>
                  <a:gd name="txR" fmla="*/ 211 w 211"/>
                  <a:gd name="txB" fmla="*/ 381 h 381"/>
                </a:gdLst>
                <a:ahLst/>
                <a:cxnLst>
                  <a:cxn ang="0">
                    <a:pos x="1347922" y="0"/>
                  </a:cxn>
                  <a:cxn ang="0">
                    <a:pos x="1008708" y="444527"/>
                  </a:cxn>
                  <a:cxn ang="0">
                    <a:pos x="612106" y="979448"/>
                  </a:cxn>
                  <a:cxn ang="0">
                    <a:pos x="340172" y="1407746"/>
                  </a:cxn>
                  <a:cxn ang="0">
                    <a:pos x="138424" y="1949094"/>
                  </a:cxn>
                  <a:cxn ang="0">
                    <a:pos x="0" y="2597847"/>
                  </a:cxn>
                  <a:cxn ang="0">
                    <a:pos x="0" y="3459088"/>
                  </a:cxn>
                  <a:cxn ang="0">
                    <a:pos x="68221" y="3680363"/>
                  </a:cxn>
                  <a:cxn ang="0">
                    <a:pos x="274604" y="3789565"/>
                  </a:cxn>
                  <a:cxn ang="0">
                    <a:pos x="545688" y="3789565"/>
                  </a:cxn>
                  <a:cxn ang="0">
                    <a:pos x="877718" y="3680363"/>
                  </a:cxn>
                  <a:cxn ang="0">
                    <a:pos x="1008708" y="3354700"/>
                  </a:cxn>
                  <a:cxn ang="0">
                    <a:pos x="1147143" y="2699578"/>
                  </a:cxn>
                  <a:cxn ang="0">
                    <a:pos x="1215366" y="1949094"/>
                  </a:cxn>
                  <a:cxn ang="0">
                    <a:pos x="1347922" y="860552"/>
                  </a:cxn>
                  <a:cxn ang="0">
                    <a:pos x="1347922" y="0"/>
                  </a:cxn>
                </a:cxnLst>
                <a:rect l="txL" t="txT" r="txR" b="txB"/>
                <a:pathLst>
                  <a:path w="211" h="381">
                    <a:moveTo>
                      <a:pt x="211" y="0"/>
                    </a:moveTo>
                    <a:lnTo>
                      <a:pt x="158" y="44"/>
                    </a:lnTo>
                    <a:lnTo>
                      <a:pt x="95" y="98"/>
                    </a:lnTo>
                    <a:lnTo>
                      <a:pt x="53" y="142"/>
                    </a:lnTo>
                    <a:lnTo>
                      <a:pt x="21" y="196"/>
                    </a:lnTo>
                    <a:lnTo>
                      <a:pt x="0" y="261"/>
                    </a:lnTo>
                    <a:lnTo>
                      <a:pt x="0" y="348"/>
                    </a:lnTo>
                    <a:lnTo>
                      <a:pt x="11" y="370"/>
                    </a:lnTo>
                    <a:lnTo>
                      <a:pt x="43" y="381"/>
                    </a:lnTo>
                    <a:lnTo>
                      <a:pt x="85" y="381"/>
                    </a:lnTo>
                    <a:lnTo>
                      <a:pt x="137" y="370"/>
                    </a:lnTo>
                    <a:lnTo>
                      <a:pt x="158" y="337"/>
                    </a:lnTo>
                    <a:lnTo>
                      <a:pt x="179" y="272"/>
                    </a:lnTo>
                    <a:lnTo>
                      <a:pt x="190" y="196"/>
                    </a:lnTo>
                    <a:lnTo>
                      <a:pt x="211" y="87"/>
                    </a:lnTo>
                    <a:lnTo>
                      <a:pt x="211" y="0"/>
                    </a:lnTo>
                    <a:close/>
                  </a:path>
                </a:pathLst>
              </a:custGeom>
              <a:gradFill rotWithShape="0">
                <a:gsLst>
                  <a:gs pos="0">
                    <a:srgbClr val="FFFFFF">
                      <a:alpha val="100000"/>
                    </a:srgbClr>
                  </a:gs>
                  <a:gs pos="7001">
                    <a:srgbClr val="E6E6E6">
                      <a:alpha val="100000"/>
                    </a:srgbClr>
                  </a:gs>
                  <a:gs pos="32001">
                    <a:srgbClr val="7D8496">
                      <a:alpha val="100000"/>
                    </a:srgbClr>
                  </a:gs>
                  <a:gs pos="47000">
                    <a:srgbClr val="E6E6E6">
                      <a:alpha val="100000"/>
                    </a:srgbClr>
                  </a:gs>
                  <a:gs pos="85001">
                    <a:srgbClr val="7D8496">
                      <a:alpha val="100000"/>
                    </a:srgbClr>
                  </a:gs>
                  <a:gs pos="100000">
                    <a:srgbClr val="E6E6E6">
                      <a:alpha val="100000"/>
                    </a:srgbClr>
                  </a:gs>
                </a:gsLst>
                <a:lin ang="2700000" scaled="1"/>
              </a:gradFill>
              <a:ln w="0" cap="flat" cmpd="sng">
                <a:solidFill>
                  <a:srgbClr val="333333">
                    <a:alpha val="100000"/>
                  </a:srgbClr>
                </a:solidFill>
                <a:prstDash val="solid"/>
                <a:round/>
                <a:headEnd type="none" w="med" len="med"/>
                <a:tailEnd type="none" w="med" len="med"/>
              </a:ln>
            </p:spPr>
            <p:txBody>
              <a:bodyPr/>
              <a:lstStyle>
                <a:defPPr>
                  <a:defRPr lang="en-US"/>
                </a:defPPr>
                <a:lvl1pPr marL="0" lvl="0"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5pPr>
                <a:lvl6pPr marL="2286000" lvl="5"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6pPr>
                <a:lvl7pPr marL="2743200" lvl="6"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7pPr>
                <a:lvl8pPr marL="3200400" lvl="7"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8pPr>
                <a:lvl9pPr marL="3657600" lvl="8"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9pPr>
              </a:lstStyle>
              <a:p>
                <a:endParaRPr lang="en-US" sz="2000"/>
              </a:p>
            </p:txBody>
          </p:sp>
          <p:sp>
            <p:nvSpPr>
              <p:cNvPr id="1048630" name="Freeform 105"/>
              <p:cNvSpPr/>
              <p:nvPr userDrawn="1"/>
            </p:nvSpPr>
            <p:spPr>
              <a:xfrm>
                <a:off x="6843" y="8399"/>
                <a:ext cx="573" cy="322"/>
              </a:xfrm>
              <a:custGeom>
                <a:avLst/>
                <a:gdLst>
                  <a:gd name="txL" fmla="*/ 0 w 441"/>
                  <a:gd name="txT" fmla="*/ 0 h 251"/>
                  <a:gd name="txR" fmla="*/ 441 w 441"/>
                  <a:gd name="txB" fmla="*/ 251 h 251"/>
                </a:gdLst>
                <a:ahLst/>
                <a:cxnLst>
                  <a:cxn ang="0">
                    <a:pos x="3264814" y="1625704"/>
                  </a:cxn>
                  <a:cxn ang="0">
                    <a:pos x="3783309" y="1276970"/>
                  </a:cxn>
                  <a:cxn ang="0">
                    <a:pos x="4176077" y="943999"/>
                  </a:cxn>
                  <a:cxn ang="0">
                    <a:pos x="4567859" y="520999"/>
                  </a:cxn>
                  <a:cxn ang="0">
                    <a:pos x="4816807" y="256719"/>
                  </a:cxn>
                  <a:cxn ang="0">
                    <a:pos x="5091586" y="86423"/>
                  </a:cxn>
                  <a:cxn ang="0">
                    <a:pos x="5478128" y="0"/>
                  </a:cxn>
                  <a:cxn ang="0">
                    <a:pos x="4567859" y="86423"/>
                  </a:cxn>
                  <a:cxn ang="0">
                    <a:pos x="3122914" y="86423"/>
                  </a:cxn>
                  <a:cxn ang="0">
                    <a:pos x="2229734" y="341680"/>
                  </a:cxn>
                  <a:cxn ang="0">
                    <a:pos x="1441159" y="774568"/>
                  </a:cxn>
                  <a:cxn ang="0">
                    <a:pos x="915103" y="1027553"/>
                  </a:cxn>
                  <a:cxn ang="0">
                    <a:pos x="402989" y="1363914"/>
                  </a:cxn>
                  <a:cxn ang="0">
                    <a:pos x="132445" y="1625704"/>
                  </a:cxn>
                  <a:cxn ang="0">
                    <a:pos x="0" y="1798074"/>
                  </a:cxn>
                  <a:cxn ang="0">
                    <a:pos x="402989" y="1883283"/>
                  </a:cxn>
                  <a:cxn ang="0">
                    <a:pos x="1174647" y="1969316"/>
                  </a:cxn>
                  <a:cxn ang="0">
                    <a:pos x="1819183" y="1969316"/>
                  </a:cxn>
                  <a:cxn ang="0">
                    <a:pos x="2482090" y="1883283"/>
                  </a:cxn>
                  <a:cxn ang="0">
                    <a:pos x="2745265" y="1798074"/>
                  </a:cxn>
                  <a:cxn ang="0">
                    <a:pos x="3264814" y="1625704"/>
                  </a:cxn>
                </a:cxnLst>
                <a:rect l="txL" t="txT" r="txR" b="txB"/>
                <a:pathLst>
                  <a:path w="441" h="251">
                    <a:moveTo>
                      <a:pt x="263" y="207"/>
                    </a:moveTo>
                    <a:lnTo>
                      <a:pt x="305" y="163"/>
                    </a:lnTo>
                    <a:lnTo>
                      <a:pt x="336" y="120"/>
                    </a:lnTo>
                    <a:lnTo>
                      <a:pt x="368" y="66"/>
                    </a:lnTo>
                    <a:lnTo>
                      <a:pt x="389" y="33"/>
                    </a:lnTo>
                    <a:lnTo>
                      <a:pt x="410" y="11"/>
                    </a:lnTo>
                    <a:lnTo>
                      <a:pt x="441" y="0"/>
                    </a:lnTo>
                    <a:lnTo>
                      <a:pt x="368" y="11"/>
                    </a:lnTo>
                    <a:lnTo>
                      <a:pt x="252" y="11"/>
                    </a:lnTo>
                    <a:lnTo>
                      <a:pt x="179" y="44"/>
                    </a:lnTo>
                    <a:lnTo>
                      <a:pt x="116" y="98"/>
                    </a:lnTo>
                    <a:lnTo>
                      <a:pt x="74" y="131"/>
                    </a:lnTo>
                    <a:lnTo>
                      <a:pt x="32" y="174"/>
                    </a:lnTo>
                    <a:lnTo>
                      <a:pt x="11" y="207"/>
                    </a:lnTo>
                    <a:lnTo>
                      <a:pt x="0" y="229"/>
                    </a:lnTo>
                    <a:lnTo>
                      <a:pt x="32" y="240"/>
                    </a:lnTo>
                    <a:lnTo>
                      <a:pt x="95" y="251"/>
                    </a:lnTo>
                    <a:lnTo>
                      <a:pt x="147" y="251"/>
                    </a:lnTo>
                    <a:lnTo>
                      <a:pt x="200" y="240"/>
                    </a:lnTo>
                    <a:lnTo>
                      <a:pt x="221" y="229"/>
                    </a:lnTo>
                    <a:lnTo>
                      <a:pt x="263" y="207"/>
                    </a:lnTo>
                    <a:close/>
                  </a:path>
                </a:pathLst>
              </a:custGeom>
              <a:gradFill rotWithShape="0">
                <a:gsLst>
                  <a:gs pos="0">
                    <a:srgbClr val="FFFFFF">
                      <a:alpha val="100000"/>
                    </a:srgbClr>
                  </a:gs>
                  <a:gs pos="7001">
                    <a:srgbClr val="E6E6E6">
                      <a:alpha val="100000"/>
                    </a:srgbClr>
                  </a:gs>
                  <a:gs pos="32001">
                    <a:srgbClr val="7D8496">
                      <a:alpha val="100000"/>
                    </a:srgbClr>
                  </a:gs>
                  <a:gs pos="47000">
                    <a:srgbClr val="E6E6E6">
                      <a:alpha val="100000"/>
                    </a:srgbClr>
                  </a:gs>
                  <a:gs pos="85001">
                    <a:srgbClr val="7D8496">
                      <a:alpha val="100000"/>
                    </a:srgbClr>
                  </a:gs>
                  <a:gs pos="100000">
                    <a:srgbClr val="E6E6E6">
                      <a:alpha val="100000"/>
                    </a:srgbClr>
                  </a:gs>
                </a:gsLst>
                <a:lin ang="2700000" scaled="1"/>
              </a:gradFill>
              <a:ln w="0" cap="flat" cmpd="sng">
                <a:solidFill>
                  <a:srgbClr val="333333">
                    <a:alpha val="100000"/>
                  </a:srgbClr>
                </a:solidFill>
                <a:prstDash val="solid"/>
                <a:round/>
                <a:headEnd type="none" w="med" len="med"/>
                <a:tailEnd type="none" w="med" len="med"/>
              </a:ln>
            </p:spPr>
            <p:txBody>
              <a:bodyPr/>
              <a:lstStyle>
                <a:defPPr>
                  <a:defRPr lang="en-US"/>
                </a:defPPr>
                <a:lvl1pPr marL="0" lvl="0"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5pPr>
                <a:lvl6pPr marL="2286000" lvl="5"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6pPr>
                <a:lvl7pPr marL="2743200" lvl="6"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7pPr>
                <a:lvl8pPr marL="3200400" lvl="7"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8pPr>
                <a:lvl9pPr marL="3657600" lvl="8"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9pPr>
              </a:lstStyle>
              <a:p>
                <a:endParaRPr lang="en-US" sz="2000"/>
              </a:p>
            </p:txBody>
          </p:sp>
          <p:sp>
            <p:nvSpPr>
              <p:cNvPr id="1048631" name="Freeform 106"/>
              <p:cNvSpPr/>
              <p:nvPr userDrawn="1"/>
            </p:nvSpPr>
            <p:spPr>
              <a:xfrm>
                <a:off x="6063" y="8732"/>
                <a:ext cx="471" cy="366"/>
              </a:xfrm>
              <a:custGeom>
                <a:avLst/>
                <a:gdLst>
                  <a:gd name="txL" fmla="*/ 0 w 358"/>
                  <a:gd name="txT" fmla="*/ 0 h 283"/>
                  <a:gd name="txR" fmla="*/ 358 w 358"/>
                  <a:gd name="txB" fmla="*/ 283 h 283"/>
                </a:gdLst>
                <a:ahLst/>
                <a:cxnLst>
                  <a:cxn ang="0">
                    <a:pos x="6200603" y="0"/>
                  </a:cxn>
                  <a:cxn ang="0">
                    <a:pos x="5183172" y="465381"/>
                  </a:cxn>
                  <a:cxn ang="0">
                    <a:pos x="3946389" y="809834"/>
                  </a:cxn>
                  <a:cxn ang="0">
                    <a:pos x="2706528" y="1371714"/>
                  </a:cxn>
                  <a:cxn ang="0">
                    <a:pos x="1652626" y="1823464"/>
                  </a:cxn>
                  <a:cxn ang="0">
                    <a:pos x="1043323" y="2177591"/>
                  </a:cxn>
                  <a:cxn ang="0">
                    <a:pos x="0" y="2633344"/>
                  </a:cxn>
                  <a:cxn ang="0">
                    <a:pos x="223413" y="2967205"/>
                  </a:cxn>
                  <a:cxn ang="0">
                    <a:pos x="2287468" y="2851822"/>
                  </a:cxn>
                  <a:cxn ang="0">
                    <a:pos x="4347138" y="2851822"/>
                  </a:cxn>
                  <a:cxn ang="0">
                    <a:pos x="6200603" y="2747716"/>
                  </a:cxn>
                  <a:cxn ang="0">
                    <a:pos x="4770310" y="2401127"/>
                  </a:cxn>
                  <a:cxn ang="0">
                    <a:pos x="3719936" y="2287722"/>
                  </a:cxn>
                  <a:cxn ang="0">
                    <a:pos x="5381292" y="1606247"/>
                  </a:cxn>
                  <a:cxn ang="0">
                    <a:pos x="7045597" y="1371714"/>
                  </a:cxn>
                  <a:cxn ang="0">
                    <a:pos x="6617282" y="1255380"/>
                  </a:cxn>
                  <a:cxn ang="0">
                    <a:pos x="6200603" y="1027740"/>
                  </a:cxn>
                  <a:cxn ang="0">
                    <a:pos x="6013104" y="690881"/>
                  </a:cxn>
                  <a:cxn ang="0">
                    <a:pos x="6200603" y="229576"/>
                  </a:cxn>
                  <a:cxn ang="0">
                    <a:pos x="6200603" y="0"/>
                  </a:cxn>
                </a:cxnLst>
                <a:rect l="txL" t="txT" r="txR" b="txB"/>
                <a:pathLst>
                  <a:path w="358" h="283">
                    <a:moveTo>
                      <a:pt x="315" y="0"/>
                    </a:moveTo>
                    <a:lnTo>
                      <a:pt x="263" y="44"/>
                    </a:lnTo>
                    <a:lnTo>
                      <a:pt x="200" y="77"/>
                    </a:lnTo>
                    <a:lnTo>
                      <a:pt x="137" y="131"/>
                    </a:lnTo>
                    <a:lnTo>
                      <a:pt x="84" y="174"/>
                    </a:lnTo>
                    <a:lnTo>
                      <a:pt x="53" y="207"/>
                    </a:lnTo>
                    <a:lnTo>
                      <a:pt x="0" y="251"/>
                    </a:lnTo>
                    <a:lnTo>
                      <a:pt x="11" y="283"/>
                    </a:lnTo>
                    <a:lnTo>
                      <a:pt x="116" y="272"/>
                    </a:lnTo>
                    <a:lnTo>
                      <a:pt x="221" y="272"/>
                    </a:lnTo>
                    <a:lnTo>
                      <a:pt x="315" y="262"/>
                    </a:lnTo>
                    <a:lnTo>
                      <a:pt x="242" y="229"/>
                    </a:lnTo>
                    <a:lnTo>
                      <a:pt x="189" y="218"/>
                    </a:lnTo>
                    <a:lnTo>
                      <a:pt x="273" y="153"/>
                    </a:lnTo>
                    <a:lnTo>
                      <a:pt x="358" y="131"/>
                    </a:lnTo>
                    <a:lnTo>
                      <a:pt x="336" y="120"/>
                    </a:lnTo>
                    <a:lnTo>
                      <a:pt x="315" y="98"/>
                    </a:lnTo>
                    <a:lnTo>
                      <a:pt x="305" y="66"/>
                    </a:lnTo>
                    <a:lnTo>
                      <a:pt x="315" y="22"/>
                    </a:lnTo>
                    <a:lnTo>
                      <a:pt x="315" y="0"/>
                    </a:lnTo>
                    <a:close/>
                  </a:path>
                </a:pathLst>
              </a:custGeom>
              <a:gradFill rotWithShape="0">
                <a:gsLst>
                  <a:gs pos="0">
                    <a:srgbClr val="FFFFFF">
                      <a:alpha val="100000"/>
                    </a:srgbClr>
                  </a:gs>
                  <a:gs pos="7001">
                    <a:srgbClr val="E6E6E6">
                      <a:alpha val="100000"/>
                    </a:srgbClr>
                  </a:gs>
                  <a:gs pos="32001">
                    <a:srgbClr val="7D8496">
                      <a:alpha val="100000"/>
                    </a:srgbClr>
                  </a:gs>
                  <a:gs pos="47000">
                    <a:srgbClr val="E6E6E6">
                      <a:alpha val="100000"/>
                    </a:srgbClr>
                  </a:gs>
                  <a:gs pos="85001">
                    <a:srgbClr val="7D8496">
                      <a:alpha val="100000"/>
                    </a:srgbClr>
                  </a:gs>
                  <a:gs pos="100000">
                    <a:srgbClr val="E6E6E6">
                      <a:alpha val="100000"/>
                    </a:srgbClr>
                  </a:gs>
                </a:gsLst>
                <a:lin ang="2700000" scaled="1"/>
              </a:gradFill>
              <a:ln w="0" cap="flat" cmpd="sng">
                <a:solidFill>
                  <a:srgbClr val="333333">
                    <a:alpha val="100000"/>
                  </a:srgbClr>
                </a:solidFill>
                <a:prstDash val="solid"/>
                <a:round/>
                <a:headEnd type="none" w="med" len="med"/>
                <a:tailEnd type="none" w="med" len="med"/>
              </a:ln>
            </p:spPr>
            <p:txBody>
              <a:bodyPr/>
              <a:lstStyle>
                <a:defPPr>
                  <a:defRPr lang="en-US"/>
                </a:defPPr>
                <a:lvl1pPr marL="0" lvl="0"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5pPr>
                <a:lvl6pPr marL="2286000" lvl="5"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6pPr>
                <a:lvl7pPr marL="2743200" lvl="6"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7pPr>
                <a:lvl8pPr marL="3200400" lvl="7"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8pPr>
                <a:lvl9pPr marL="3657600" lvl="8"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9pPr>
              </a:lstStyle>
              <a:p>
                <a:endParaRPr lang="en-US" sz="2000"/>
              </a:p>
            </p:txBody>
          </p:sp>
          <p:sp>
            <p:nvSpPr>
              <p:cNvPr id="1048632" name="Freeform 107"/>
              <p:cNvSpPr/>
              <p:nvPr userDrawn="1"/>
            </p:nvSpPr>
            <p:spPr>
              <a:xfrm>
                <a:off x="6304" y="8885"/>
                <a:ext cx="662" cy="213"/>
              </a:xfrm>
              <a:custGeom>
                <a:avLst/>
                <a:gdLst>
                  <a:gd name="txL" fmla="*/ 0 w 505"/>
                  <a:gd name="txT" fmla="*/ 0 h 163"/>
                  <a:gd name="txR" fmla="*/ 505 w 505"/>
                  <a:gd name="txB" fmla="*/ 163 h 163"/>
                </a:gdLst>
                <a:ahLst/>
                <a:cxnLst>
                  <a:cxn ang="0">
                    <a:pos x="8693813" y="830883"/>
                  </a:cxn>
                  <a:cxn ang="0">
                    <a:pos x="7423377" y="338699"/>
                  </a:cxn>
                  <a:cxn ang="0">
                    <a:pos x="5452818" y="0"/>
                  </a:cxn>
                  <a:cxn ang="0">
                    <a:pos x="2172094" y="338699"/>
                  </a:cxn>
                  <a:cxn ang="0">
                    <a:pos x="1090617" y="665238"/>
                  </a:cxn>
                  <a:cxn ang="0">
                    <a:pos x="369787" y="987601"/>
                  </a:cxn>
                  <a:cxn ang="0">
                    <a:pos x="0" y="1488187"/>
                  </a:cxn>
                  <a:cxn ang="0">
                    <a:pos x="725084" y="1664902"/>
                  </a:cxn>
                  <a:cxn ang="0">
                    <a:pos x="2172094" y="2175608"/>
                  </a:cxn>
                  <a:cxn ang="0">
                    <a:pos x="3263512" y="2320061"/>
                  </a:cxn>
                  <a:cxn ang="0">
                    <a:pos x="4526883" y="2476308"/>
                  </a:cxn>
                  <a:cxn ang="0">
                    <a:pos x="5620273" y="2476308"/>
                  </a:cxn>
                  <a:cxn ang="0">
                    <a:pos x="6892155" y="2175608"/>
                  </a:cxn>
                  <a:cxn ang="0">
                    <a:pos x="8341891" y="1157790"/>
                  </a:cxn>
                  <a:cxn ang="0">
                    <a:pos x="8693813" y="830883"/>
                  </a:cxn>
                </a:cxnLst>
                <a:rect l="txL" t="txT" r="txR" b="txB"/>
                <a:pathLst>
                  <a:path w="505" h="163">
                    <a:moveTo>
                      <a:pt x="505" y="54"/>
                    </a:moveTo>
                    <a:lnTo>
                      <a:pt x="431" y="22"/>
                    </a:lnTo>
                    <a:lnTo>
                      <a:pt x="316" y="0"/>
                    </a:lnTo>
                    <a:lnTo>
                      <a:pt x="126" y="22"/>
                    </a:lnTo>
                    <a:lnTo>
                      <a:pt x="63" y="44"/>
                    </a:lnTo>
                    <a:lnTo>
                      <a:pt x="21" y="65"/>
                    </a:lnTo>
                    <a:lnTo>
                      <a:pt x="0" y="98"/>
                    </a:lnTo>
                    <a:lnTo>
                      <a:pt x="42" y="109"/>
                    </a:lnTo>
                    <a:lnTo>
                      <a:pt x="126" y="142"/>
                    </a:lnTo>
                    <a:lnTo>
                      <a:pt x="190" y="152"/>
                    </a:lnTo>
                    <a:lnTo>
                      <a:pt x="263" y="163"/>
                    </a:lnTo>
                    <a:lnTo>
                      <a:pt x="326" y="163"/>
                    </a:lnTo>
                    <a:lnTo>
                      <a:pt x="400" y="142"/>
                    </a:lnTo>
                    <a:lnTo>
                      <a:pt x="484" y="76"/>
                    </a:lnTo>
                    <a:lnTo>
                      <a:pt x="505" y="54"/>
                    </a:lnTo>
                    <a:close/>
                  </a:path>
                </a:pathLst>
              </a:custGeom>
              <a:gradFill rotWithShape="0">
                <a:gsLst>
                  <a:gs pos="0">
                    <a:srgbClr val="FFFFFF">
                      <a:alpha val="100000"/>
                    </a:srgbClr>
                  </a:gs>
                  <a:gs pos="7001">
                    <a:srgbClr val="E6E6E6">
                      <a:alpha val="100000"/>
                    </a:srgbClr>
                  </a:gs>
                  <a:gs pos="32001">
                    <a:srgbClr val="7D8496">
                      <a:alpha val="100000"/>
                    </a:srgbClr>
                  </a:gs>
                  <a:gs pos="47000">
                    <a:srgbClr val="E6E6E6">
                      <a:alpha val="100000"/>
                    </a:srgbClr>
                  </a:gs>
                  <a:gs pos="85001">
                    <a:srgbClr val="7D8496">
                      <a:alpha val="100000"/>
                    </a:srgbClr>
                  </a:gs>
                  <a:gs pos="100000">
                    <a:srgbClr val="E6E6E6">
                      <a:alpha val="100000"/>
                    </a:srgbClr>
                  </a:gs>
                </a:gsLst>
                <a:lin ang="2700000" scaled="1"/>
              </a:gradFill>
              <a:ln w="0" cap="flat" cmpd="sng">
                <a:solidFill>
                  <a:srgbClr val="333333">
                    <a:alpha val="100000"/>
                  </a:srgbClr>
                </a:solidFill>
                <a:prstDash val="solid"/>
                <a:round/>
                <a:headEnd type="none" w="med" len="med"/>
                <a:tailEnd type="none" w="med" len="med"/>
              </a:ln>
            </p:spPr>
            <p:txBody>
              <a:bodyPr/>
              <a:lstStyle>
                <a:defPPr>
                  <a:defRPr lang="en-US"/>
                </a:defPPr>
                <a:lvl1pPr marL="0" lvl="0"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5pPr>
                <a:lvl6pPr marL="2286000" lvl="5"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6pPr>
                <a:lvl7pPr marL="2743200" lvl="6"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7pPr>
                <a:lvl8pPr marL="3200400" lvl="7"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8pPr>
                <a:lvl9pPr marL="3657600" lvl="8"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9pPr>
              </a:lstStyle>
              <a:p>
                <a:endParaRPr lang="en-US" sz="2000"/>
              </a:p>
            </p:txBody>
          </p:sp>
          <p:sp>
            <p:nvSpPr>
              <p:cNvPr id="1048633" name="Freeform 108"/>
              <p:cNvSpPr/>
              <p:nvPr userDrawn="1"/>
            </p:nvSpPr>
            <p:spPr>
              <a:xfrm>
                <a:off x="6304" y="8956"/>
                <a:ext cx="662" cy="60"/>
              </a:xfrm>
              <a:custGeom>
                <a:avLst/>
                <a:gdLst>
                  <a:gd name="txL" fmla="*/ 0 w 505"/>
                  <a:gd name="txT" fmla="*/ 0 h 44"/>
                  <a:gd name="txR" fmla="*/ 505 w 505"/>
                  <a:gd name="txB" fmla="*/ 44 h 44"/>
                </a:gdLst>
                <a:ahLst/>
                <a:cxnLst>
                  <a:cxn ang="0">
                    <a:pos x="8693813" y="0"/>
                  </a:cxn>
                  <a:cxn ang="0">
                    <a:pos x="7980895" y="750663"/>
                  </a:cxn>
                  <a:cxn ang="0">
                    <a:pos x="7059900" y="750663"/>
                  </a:cxn>
                  <a:cxn ang="0">
                    <a:pos x="6334395" y="1564227"/>
                  </a:cxn>
                  <a:cxn ang="0">
                    <a:pos x="5452818" y="2305612"/>
                  </a:cxn>
                  <a:cxn ang="0">
                    <a:pos x="4728813" y="3134245"/>
                  </a:cxn>
                  <a:cxn ang="0">
                    <a:pos x="0" y="3134245"/>
                  </a:cxn>
                </a:cxnLst>
                <a:rect l="txL" t="txT" r="txR" b="txB"/>
                <a:pathLst>
                  <a:path w="505" h="44">
                    <a:moveTo>
                      <a:pt x="505" y="0"/>
                    </a:moveTo>
                    <a:lnTo>
                      <a:pt x="463" y="11"/>
                    </a:lnTo>
                    <a:lnTo>
                      <a:pt x="410" y="11"/>
                    </a:lnTo>
                    <a:lnTo>
                      <a:pt x="368" y="22"/>
                    </a:lnTo>
                    <a:lnTo>
                      <a:pt x="316" y="33"/>
                    </a:lnTo>
                    <a:lnTo>
                      <a:pt x="274" y="44"/>
                    </a:lnTo>
                    <a:lnTo>
                      <a:pt x="0" y="44"/>
                    </a:lnTo>
                  </a:path>
                </a:pathLst>
              </a:custGeom>
              <a:gradFill rotWithShape="0">
                <a:gsLst>
                  <a:gs pos="0">
                    <a:srgbClr val="FFFFFF">
                      <a:alpha val="100000"/>
                    </a:srgbClr>
                  </a:gs>
                  <a:gs pos="7001">
                    <a:srgbClr val="E6E6E6">
                      <a:alpha val="100000"/>
                    </a:srgbClr>
                  </a:gs>
                  <a:gs pos="32001">
                    <a:srgbClr val="7D8496">
                      <a:alpha val="100000"/>
                    </a:srgbClr>
                  </a:gs>
                  <a:gs pos="47000">
                    <a:srgbClr val="E6E6E6">
                      <a:alpha val="100000"/>
                    </a:srgbClr>
                  </a:gs>
                  <a:gs pos="85001">
                    <a:srgbClr val="7D8496">
                      <a:alpha val="100000"/>
                    </a:srgbClr>
                  </a:gs>
                  <a:gs pos="100000">
                    <a:srgbClr val="E6E6E6">
                      <a:alpha val="100000"/>
                    </a:srgbClr>
                  </a:gs>
                </a:gsLst>
                <a:lin ang="2700000" scaled="1"/>
              </a:gradFill>
              <a:ln w="0" cap="flat" cmpd="sng">
                <a:solidFill>
                  <a:srgbClr val="333333">
                    <a:alpha val="100000"/>
                  </a:srgbClr>
                </a:solidFill>
                <a:prstDash val="solid"/>
                <a:round/>
                <a:headEnd type="none" w="med" len="med"/>
                <a:tailEnd type="none" w="med" len="med"/>
              </a:ln>
            </p:spPr>
            <p:txBody>
              <a:bodyPr/>
              <a:lstStyle>
                <a:defPPr>
                  <a:defRPr lang="en-US"/>
                </a:defPPr>
                <a:lvl1pPr marL="0" lvl="0"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5pPr>
                <a:lvl6pPr marL="2286000" lvl="5"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6pPr>
                <a:lvl7pPr marL="2743200" lvl="6"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7pPr>
                <a:lvl8pPr marL="3200400" lvl="7"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8pPr>
                <a:lvl9pPr marL="3657600" lvl="8"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9pPr>
              </a:lstStyle>
              <a:p>
                <a:endParaRPr lang="en-US" sz="2000"/>
              </a:p>
            </p:txBody>
          </p:sp>
          <p:sp>
            <p:nvSpPr>
              <p:cNvPr id="1048634" name="Freeform 109"/>
              <p:cNvSpPr/>
              <p:nvPr userDrawn="1"/>
            </p:nvSpPr>
            <p:spPr>
              <a:xfrm>
                <a:off x="6501" y="8410"/>
                <a:ext cx="247" cy="448"/>
              </a:xfrm>
              <a:custGeom>
                <a:avLst/>
                <a:gdLst>
                  <a:gd name="txL" fmla="*/ 0 w 190"/>
                  <a:gd name="txT" fmla="*/ 0 h 348"/>
                  <a:gd name="txR" fmla="*/ 190 w 190"/>
                  <a:gd name="txB" fmla="*/ 348 h 348"/>
                </a:gdLst>
                <a:ahLst/>
                <a:cxnLst>
                  <a:cxn ang="0">
                    <a:pos x="2403476" y="0"/>
                  </a:cxn>
                  <a:cxn ang="0">
                    <a:pos x="2269714" y="291143"/>
                  </a:cxn>
                  <a:cxn ang="0">
                    <a:pos x="2143027" y="488586"/>
                  </a:cxn>
                  <a:cxn ang="0">
                    <a:pos x="1994498" y="869671"/>
                  </a:cxn>
                  <a:cxn ang="0">
                    <a:pos x="1726906" y="1265870"/>
                  </a:cxn>
                  <a:cxn ang="0">
                    <a:pos x="1465744" y="1833449"/>
                  </a:cxn>
                  <a:cxn ang="0">
                    <a:pos x="1204749" y="2134502"/>
                  </a:cxn>
                  <a:cxn ang="0">
                    <a:pos x="807030" y="2423283"/>
                  </a:cxn>
                  <a:cxn ang="0">
                    <a:pos x="672602" y="2614195"/>
                  </a:cxn>
                  <a:cxn ang="0">
                    <a:pos x="0" y="3098976"/>
                  </a:cxn>
                </a:cxnLst>
                <a:rect l="txL" t="txT" r="txR" b="txB"/>
                <a:pathLst>
                  <a:path w="190" h="348">
                    <a:moveTo>
                      <a:pt x="190" y="0"/>
                    </a:moveTo>
                    <a:lnTo>
                      <a:pt x="179" y="33"/>
                    </a:lnTo>
                    <a:lnTo>
                      <a:pt x="169" y="55"/>
                    </a:lnTo>
                    <a:lnTo>
                      <a:pt x="158" y="98"/>
                    </a:lnTo>
                    <a:lnTo>
                      <a:pt x="137" y="142"/>
                    </a:lnTo>
                    <a:lnTo>
                      <a:pt x="116" y="207"/>
                    </a:lnTo>
                    <a:lnTo>
                      <a:pt x="95" y="240"/>
                    </a:lnTo>
                    <a:lnTo>
                      <a:pt x="64" y="272"/>
                    </a:lnTo>
                    <a:lnTo>
                      <a:pt x="53" y="294"/>
                    </a:lnTo>
                    <a:lnTo>
                      <a:pt x="0" y="348"/>
                    </a:lnTo>
                  </a:path>
                </a:pathLst>
              </a:custGeom>
              <a:gradFill rotWithShape="0">
                <a:gsLst>
                  <a:gs pos="0">
                    <a:srgbClr val="FFFFFF">
                      <a:alpha val="100000"/>
                    </a:srgbClr>
                  </a:gs>
                  <a:gs pos="7001">
                    <a:srgbClr val="E6E6E6">
                      <a:alpha val="100000"/>
                    </a:srgbClr>
                  </a:gs>
                  <a:gs pos="32001">
                    <a:srgbClr val="7D8496">
                      <a:alpha val="100000"/>
                    </a:srgbClr>
                  </a:gs>
                  <a:gs pos="47000">
                    <a:srgbClr val="E6E6E6">
                      <a:alpha val="100000"/>
                    </a:srgbClr>
                  </a:gs>
                  <a:gs pos="85001">
                    <a:srgbClr val="7D8496">
                      <a:alpha val="100000"/>
                    </a:srgbClr>
                  </a:gs>
                  <a:gs pos="100000">
                    <a:srgbClr val="E6E6E6">
                      <a:alpha val="100000"/>
                    </a:srgbClr>
                  </a:gs>
                </a:gsLst>
                <a:lin ang="2700000" scaled="1"/>
              </a:gradFill>
              <a:ln w="0" cap="flat" cmpd="sng">
                <a:solidFill>
                  <a:srgbClr val="333333">
                    <a:alpha val="100000"/>
                  </a:srgbClr>
                </a:solidFill>
                <a:prstDash val="solid"/>
                <a:round/>
                <a:headEnd type="none" w="med" len="med"/>
                <a:tailEnd type="none" w="med" len="med"/>
              </a:ln>
            </p:spPr>
            <p:txBody>
              <a:bodyPr/>
              <a:lstStyle>
                <a:defPPr>
                  <a:defRPr lang="en-US"/>
                </a:defPPr>
                <a:lvl1pPr marL="0" lvl="0"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5pPr>
                <a:lvl6pPr marL="2286000" lvl="5"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6pPr>
                <a:lvl7pPr marL="2743200" lvl="6"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7pPr>
                <a:lvl8pPr marL="3200400" lvl="7"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8pPr>
                <a:lvl9pPr marL="3657600" lvl="8"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9pPr>
              </a:lstStyle>
              <a:p>
                <a:endParaRPr lang="en-US" sz="2000"/>
              </a:p>
            </p:txBody>
          </p:sp>
          <p:sp>
            <p:nvSpPr>
              <p:cNvPr id="1048635" name="Freeform 110"/>
              <p:cNvSpPr/>
              <p:nvPr userDrawn="1"/>
            </p:nvSpPr>
            <p:spPr>
              <a:xfrm>
                <a:off x="6680" y="8705"/>
                <a:ext cx="533" cy="180"/>
              </a:xfrm>
              <a:custGeom>
                <a:avLst/>
                <a:gdLst>
                  <a:gd name="txL" fmla="*/ 0 w 410"/>
                  <a:gd name="txT" fmla="*/ 0 h 141"/>
                  <a:gd name="txR" fmla="*/ 410 w 410"/>
                  <a:gd name="txB" fmla="*/ 141 h 141"/>
                </a:gdLst>
                <a:ahLst/>
                <a:cxnLst>
                  <a:cxn ang="0">
                    <a:pos x="5246826" y="0"/>
                  </a:cxn>
                  <a:cxn ang="0">
                    <a:pos x="4837851" y="0"/>
                  </a:cxn>
                  <a:cxn ang="0">
                    <a:pos x="4026508" y="135987"/>
                  </a:cxn>
                  <a:cxn ang="0">
                    <a:pos x="3633704" y="282915"/>
                  </a:cxn>
                  <a:cxn ang="0">
                    <a:pos x="3217354" y="356128"/>
                  </a:cxn>
                  <a:cxn ang="0">
                    <a:pos x="2957171" y="498986"/>
                  </a:cxn>
                  <a:cxn ang="0">
                    <a:pos x="2559454" y="572281"/>
                  </a:cxn>
                  <a:cxn ang="0">
                    <a:pos x="2023395" y="709444"/>
                  </a:cxn>
                  <a:cxn ang="0">
                    <a:pos x="1343026" y="785807"/>
                  </a:cxn>
                  <a:cxn ang="0">
                    <a:pos x="804954" y="856605"/>
                  </a:cxn>
                  <a:cxn ang="0">
                    <a:pos x="417650" y="856605"/>
                  </a:cxn>
                  <a:cxn ang="0">
                    <a:pos x="268688" y="928430"/>
                  </a:cxn>
                  <a:cxn ang="0">
                    <a:pos x="0" y="928430"/>
                  </a:cxn>
                </a:cxnLst>
                <a:rect l="txL" t="txT" r="txR" b="txB"/>
                <a:pathLst>
                  <a:path w="410" h="141">
                    <a:moveTo>
                      <a:pt x="410" y="0"/>
                    </a:moveTo>
                    <a:lnTo>
                      <a:pt x="378" y="0"/>
                    </a:lnTo>
                    <a:lnTo>
                      <a:pt x="315" y="21"/>
                    </a:lnTo>
                    <a:lnTo>
                      <a:pt x="284" y="43"/>
                    </a:lnTo>
                    <a:lnTo>
                      <a:pt x="252" y="54"/>
                    </a:lnTo>
                    <a:lnTo>
                      <a:pt x="231" y="76"/>
                    </a:lnTo>
                    <a:lnTo>
                      <a:pt x="200" y="87"/>
                    </a:lnTo>
                    <a:lnTo>
                      <a:pt x="158" y="108"/>
                    </a:lnTo>
                    <a:lnTo>
                      <a:pt x="105" y="119"/>
                    </a:lnTo>
                    <a:lnTo>
                      <a:pt x="63" y="130"/>
                    </a:lnTo>
                    <a:lnTo>
                      <a:pt x="32" y="130"/>
                    </a:lnTo>
                    <a:lnTo>
                      <a:pt x="21" y="141"/>
                    </a:lnTo>
                    <a:lnTo>
                      <a:pt x="0" y="141"/>
                    </a:lnTo>
                  </a:path>
                </a:pathLst>
              </a:custGeom>
              <a:gradFill rotWithShape="0">
                <a:gsLst>
                  <a:gs pos="0">
                    <a:srgbClr val="FFFFFF">
                      <a:alpha val="100000"/>
                    </a:srgbClr>
                  </a:gs>
                  <a:gs pos="7001">
                    <a:srgbClr val="E6E6E6">
                      <a:alpha val="100000"/>
                    </a:srgbClr>
                  </a:gs>
                  <a:gs pos="32001">
                    <a:srgbClr val="7D8496">
                      <a:alpha val="100000"/>
                    </a:srgbClr>
                  </a:gs>
                  <a:gs pos="47000">
                    <a:srgbClr val="E6E6E6">
                      <a:alpha val="100000"/>
                    </a:srgbClr>
                  </a:gs>
                  <a:gs pos="85001">
                    <a:srgbClr val="7D8496">
                      <a:alpha val="100000"/>
                    </a:srgbClr>
                  </a:gs>
                  <a:gs pos="100000">
                    <a:srgbClr val="E6E6E6">
                      <a:alpha val="100000"/>
                    </a:srgbClr>
                  </a:gs>
                </a:gsLst>
                <a:lin ang="2700000" scaled="1"/>
              </a:gradFill>
              <a:ln w="0" cap="flat" cmpd="sng">
                <a:solidFill>
                  <a:srgbClr val="333333">
                    <a:alpha val="100000"/>
                  </a:srgbClr>
                </a:solidFill>
                <a:prstDash val="solid"/>
                <a:round/>
                <a:headEnd type="none" w="med" len="med"/>
                <a:tailEnd type="none" w="med" len="med"/>
              </a:ln>
            </p:spPr>
            <p:txBody>
              <a:bodyPr/>
              <a:lstStyle>
                <a:defPPr>
                  <a:defRPr lang="en-US"/>
                </a:defPPr>
                <a:lvl1pPr marL="0" lvl="0"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5pPr>
                <a:lvl6pPr marL="2286000" lvl="5"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6pPr>
                <a:lvl7pPr marL="2743200" lvl="6"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7pPr>
                <a:lvl8pPr marL="3200400" lvl="7"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8pPr>
                <a:lvl9pPr marL="3657600" lvl="8"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9pPr>
              </a:lstStyle>
              <a:p>
                <a:endParaRPr lang="en-US" sz="2000"/>
              </a:p>
            </p:txBody>
          </p:sp>
          <p:sp>
            <p:nvSpPr>
              <p:cNvPr id="1048636" name="Freeform 111"/>
              <p:cNvSpPr/>
              <p:nvPr userDrawn="1"/>
            </p:nvSpPr>
            <p:spPr>
              <a:xfrm>
                <a:off x="7140" y="8033"/>
                <a:ext cx="342" cy="393"/>
              </a:xfrm>
              <a:custGeom>
                <a:avLst/>
                <a:gdLst>
                  <a:gd name="txL" fmla="*/ 0 w 263"/>
                  <a:gd name="txT" fmla="*/ 0 h 305"/>
                  <a:gd name="txR" fmla="*/ 263 w 263"/>
                  <a:gd name="txB" fmla="*/ 305 h 305"/>
                </a:gdLst>
                <a:ahLst/>
                <a:cxnLst>
                  <a:cxn ang="0">
                    <a:pos x="3414558" y="0"/>
                  </a:cxn>
                  <a:cxn ang="0">
                    <a:pos x="3277021" y="100049"/>
                  </a:cxn>
                  <a:cxn ang="0">
                    <a:pos x="3005885" y="196031"/>
                  </a:cxn>
                  <a:cxn ang="0">
                    <a:pos x="2733300" y="403681"/>
                  </a:cxn>
                  <a:cxn ang="0">
                    <a:pos x="2320540" y="611333"/>
                  </a:cxn>
                  <a:cxn ang="0">
                    <a:pos x="2184743" y="799844"/>
                  </a:cxn>
                  <a:cxn ang="0">
                    <a:pos x="1910063" y="1106725"/>
                  </a:cxn>
                  <a:cxn ang="0">
                    <a:pos x="1779448" y="1204732"/>
                  </a:cxn>
                  <a:cxn ang="0">
                    <a:pos x="1636025" y="1400503"/>
                  </a:cxn>
                  <a:cxn ang="0">
                    <a:pos x="1507572" y="1700917"/>
                  </a:cxn>
                  <a:cxn ang="0">
                    <a:pos x="1363570" y="1904201"/>
                  </a:cxn>
                  <a:cxn ang="0">
                    <a:pos x="973010" y="2104666"/>
                  </a:cxn>
                  <a:cxn ang="0">
                    <a:pos x="825656" y="2302501"/>
                  </a:cxn>
                  <a:cxn ang="0">
                    <a:pos x="270566" y="2700338"/>
                  </a:cxn>
                  <a:cxn ang="0">
                    <a:pos x="0" y="2798587"/>
                  </a:cxn>
                </a:cxnLst>
                <a:rect l="txL" t="txT" r="txR" b="txB"/>
                <a:pathLst>
                  <a:path w="263" h="305">
                    <a:moveTo>
                      <a:pt x="263" y="0"/>
                    </a:moveTo>
                    <a:lnTo>
                      <a:pt x="252" y="11"/>
                    </a:lnTo>
                    <a:lnTo>
                      <a:pt x="231" y="22"/>
                    </a:lnTo>
                    <a:lnTo>
                      <a:pt x="210" y="44"/>
                    </a:lnTo>
                    <a:lnTo>
                      <a:pt x="179" y="66"/>
                    </a:lnTo>
                    <a:lnTo>
                      <a:pt x="168" y="87"/>
                    </a:lnTo>
                    <a:lnTo>
                      <a:pt x="147" y="120"/>
                    </a:lnTo>
                    <a:lnTo>
                      <a:pt x="137" y="131"/>
                    </a:lnTo>
                    <a:lnTo>
                      <a:pt x="126" y="153"/>
                    </a:lnTo>
                    <a:lnTo>
                      <a:pt x="116" y="185"/>
                    </a:lnTo>
                    <a:lnTo>
                      <a:pt x="105" y="207"/>
                    </a:lnTo>
                    <a:lnTo>
                      <a:pt x="74" y="229"/>
                    </a:lnTo>
                    <a:lnTo>
                      <a:pt x="63" y="251"/>
                    </a:lnTo>
                    <a:lnTo>
                      <a:pt x="21" y="294"/>
                    </a:lnTo>
                    <a:lnTo>
                      <a:pt x="0" y="305"/>
                    </a:lnTo>
                  </a:path>
                </a:pathLst>
              </a:custGeom>
              <a:gradFill rotWithShape="0">
                <a:gsLst>
                  <a:gs pos="0">
                    <a:srgbClr val="FFFFFF">
                      <a:alpha val="100000"/>
                    </a:srgbClr>
                  </a:gs>
                  <a:gs pos="7001">
                    <a:srgbClr val="E6E6E6">
                      <a:alpha val="100000"/>
                    </a:srgbClr>
                  </a:gs>
                  <a:gs pos="32001">
                    <a:srgbClr val="7D8496">
                      <a:alpha val="100000"/>
                    </a:srgbClr>
                  </a:gs>
                  <a:gs pos="47000">
                    <a:srgbClr val="E6E6E6">
                      <a:alpha val="100000"/>
                    </a:srgbClr>
                  </a:gs>
                  <a:gs pos="85001">
                    <a:srgbClr val="7D8496">
                      <a:alpha val="100000"/>
                    </a:srgbClr>
                  </a:gs>
                  <a:gs pos="100000">
                    <a:srgbClr val="E6E6E6">
                      <a:alpha val="100000"/>
                    </a:srgbClr>
                  </a:gs>
                </a:gsLst>
                <a:lin ang="2700000" scaled="1"/>
              </a:gradFill>
              <a:ln w="0" cap="flat" cmpd="sng">
                <a:solidFill>
                  <a:srgbClr val="333333">
                    <a:alpha val="100000"/>
                  </a:srgbClr>
                </a:solidFill>
                <a:prstDash val="solid"/>
                <a:round/>
                <a:headEnd type="none" w="med" len="med"/>
                <a:tailEnd type="none" w="med" len="med"/>
              </a:ln>
            </p:spPr>
            <p:txBody>
              <a:bodyPr/>
              <a:lstStyle>
                <a:defPPr>
                  <a:defRPr lang="en-US"/>
                </a:defPPr>
                <a:lvl1pPr marL="0" lvl="0"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5pPr>
                <a:lvl6pPr marL="2286000" lvl="5"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6pPr>
                <a:lvl7pPr marL="2743200" lvl="6"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7pPr>
                <a:lvl8pPr marL="3200400" lvl="7"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8pPr>
                <a:lvl9pPr marL="3657600" lvl="8"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9pPr>
              </a:lstStyle>
              <a:p>
                <a:endParaRPr lang="en-US" sz="2000"/>
              </a:p>
            </p:txBody>
          </p:sp>
          <p:sp>
            <p:nvSpPr>
              <p:cNvPr id="1048637" name="Freeform 112"/>
              <p:cNvSpPr/>
              <p:nvPr userDrawn="1"/>
            </p:nvSpPr>
            <p:spPr>
              <a:xfrm>
                <a:off x="6938" y="7989"/>
                <a:ext cx="174" cy="563"/>
              </a:xfrm>
              <a:custGeom>
                <a:avLst/>
                <a:gdLst>
                  <a:gd name="txL" fmla="*/ 0 w 136"/>
                  <a:gd name="txT" fmla="*/ 0 h 435"/>
                  <a:gd name="txR" fmla="*/ 136 w 136"/>
                  <a:gd name="txB" fmla="*/ 435 h 435"/>
                </a:gdLst>
                <a:ahLst/>
                <a:cxnLst>
                  <a:cxn ang="0">
                    <a:pos x="968626" y="3631769"/>
                  </a:cxn>
                  <a:cxn ang="0">
                    <a:pos x="898075" y="3047043"/>
                  </a:cxn>
                  <a:cxn ang="0">
                    <a:pos x="744099" y="2118106"/>
                  </a:cxn>
                  <a:cxn ang="0">
                    <a:pos x="515195" y="1281102"/>
                  </a:cxn>
                  <a:cxn ang="0">
                    <a:pos x="372473" y="699858"/>
                  </a:cxn>
                  <a:cxn ang="0">
                    <a:pos x="74519" y="0"/>
                  </a:cxn>
                  <a:cxn ang="0">
                    <a:pos x="0" y="585925"/>
                  </a:cxn>
                  <a:cxn ang="0">
                    <a:pos x="74519" y="1397961"/>
                  </a:cxn>
                  <a:cxn ang="0">
                    <a:pos x="155295" y="2118106"/>
                  </a:cxn>
                  <a:cxn ang="0">
                    <a:pos x="302032" y="3047043"/>
                  </a:cxn>
                  <a:cxn ang="0">
                    <a:pos x="372473" y="3631769"/>
                  </a:cxn>
                  <a:cxn ang="0">
                    <a:pos x="372473" y="3873057"/>
                  </a:cxn>
                  <a:cxn ang="0">
                    <a:pos x="155295" y="4699066"/>
                  </a:cxn>
                  <a:cxn ang="0">
                    <a:pos x="372473" y="4331828"/>
                  </a:cxn>
                  <a:cxn ang="0">
                    <a:pos x="667690" y="3987039"/>
                  </a:cxn>
                  <a:cxn ang="0">
                    <a:pos x="898075" y="3747026"/>
                  </a:cxn>
                  <a:cxn ang="0">
                    <a:pos x="968626" y="3631769"/>
                  </a:cxn>
                </a:cxnLst>
                <a:rect l="txL" t="txT" r="txR" b="txB"/>
                <a:pathLst>
                  <a:path w="136" h="435">
                    <a:moveTo>
                      <a:pt x="136" y="337"/>
                    </a:moveTo>
                    <a:lnTo>
                      <a:pt x="126" y="283"/>
                    </a:lnTo>
                    <a:lnTo>
                      <a:pt x="105" y="196"/>
                    </a:lnTo>
                    <a:lnTo>
                      <a:pt x="73" y="119"/>
                    </a:lnTo>
                    <a:lnTo>
                      <a:pt x="52" y="65"/>
                    </a:lnTo>
                    <a:lnTo>
                      <a:pt x="10" y="0"/>
                    </a:lnTo>
                    <a:lnTo>
                      <a:pt x="0" y="54"/>
                    </a:lnTo>
                    <a:lnTo>
                      <a:pt x="10" y="130"/>
                    </a:lnTo>
                    <a:lnTo>
                      <a:pt x="21" y="196"/>
                    </a:lnTo>
                    <a:lnTo>
                      <a:pt x="42" y="283"/>
                    </a:lnTo>
                    <a:lnTo>
                      <a:pt x="52" y="337"/>
                    </a:lnTo>
                    <a:lnTo>
                      <a:pt x="52" y="359"/>
                    </a:lnTo>
                    <a:lnTo>
                      <a:pt x="21" y="435"/>
                    </a:lnTo>
                    <a:lnTo>
                      <a:pt x="52" y="402"/>
                    </a:lnTo>
                    <a:lnTo>
                      <a:pt x="94" y="370"/>
                    </a:lnTo>
                    <a:lnTo>
                      <a:pt x="126" y="348"/>
                    </a:lnTo>
                    <a:lnTo>
                      <a:pt x="136" y="337"/>
                    </a:lnTo>
                    <a:close/>
                  </a:path>
                </a:pathLst>
              </a:custGeom>
              <a:gradFill rotWithShape="0">
                <a:gsLst>
                  <a:gs pos="0">
                    <a:srgbClr val="FFFFFF">
                      <a:alpha val="100000"/>
                    </a:srgbClr>
                  </a:gs>
                  <a:gs pos="7001">
                    <a:srgbClr val="E6E6E6">
                      <a:alpha val="100000"/>
                    </a:srgbClr>
                  </a:gs>
                  <a:gs pos="32001">
                    <a:srgbClr val="7D8496">
                      <a:alpha val="100000"/>
                    </a:srgbClr>
                  </a:gs>
                  <a:gs pos="47000">
                    <a:srgbClr val="E6E6E6">
                      <a:alpha val="100000"/>
                    </a:srgbClr>
                  </a:gs>
                  <a:gs pos="85001">
                    <a:srgbClr val="7D8496">
                      <a:alpha val="100000"/>
                    </a:srgbClr>
                  </a:gs>
                  <a:gs pos="100000">
                    <a:srgbClr val="E6E6E6">
                      <a:alpha val="100000"/>
                    </a:srgbClr>
                  </a:gs>
                </a:gsLst>
                <a:lin ang="2700000" scaled="1"/>
              </a:gradFill>
              <a:ln w="0" cap="flat" cmpd="sng">
                <a:solidFill>
                  <a:srgbClr val="333333">
                    <a:alpha val="100000"/>
                  </a:srgbClr>
                </a:solidFill>
                <a:prstDash val="solid"/>
                <a:round/>
                <a:headEnd type="none" w="med" len="med"/>
                <a:tailEnd type="none" w="med" len="med"/>
              </a:ln>
            </p:spPr>
            <p:txBody>
              <a:bodyPr/>
              <a:lstStyle>
                <a:defPPr>
                  <a:defRPr lang="en-US"/>
                </a:defPPr>
                <a:lvl1pPr marL="0" lvl="0"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5pPr>
                <a:lvl6pPr marL="2286000" lvl="5"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6pPr>
                <a:lvl7pPr marL="2743200" lvl="6"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7pPr>
                <a:lvl8pPr marL="3200400" lvl="7"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8pPr>
                <a:lvl9pPr marL="3657600" lvl="8"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9pPr>
              </a:lstStyle>
              <a:p>
                <a:endParaRPr lang="en-US" sz="2000"/>
              </a:p>
            </p:txBody>
          </p:sp>
          <p:sp>
            <p:nvSpPr>
              <p:cNvPr id="1048638" name="Freeform 113"/>
              <p:cNvSpPr/>
              <p:nvPr userDrawn="1"/>
            </p:nvSpPr>
            <p:spPr>
              <a:xfrm>
                <a:off x="6978" y="7738"/>
                <a:ext cx="152" cy="688"/>
              </a:xfrm>
              <a:custGeom>
                <a:avLst/>
                <a:gdLst>
                  <a:gd name="txL" fmla="*/ 0 w 116"/>
                  <a:gd name="txT" fmla="*/ 0 h 533"/>
                  <a:gd name="txR" fmla="*/ 116 w 116"/>
                  <a:gd name="txB" fmla="*/ 533 h 533"/>
                </a:gdLst>
                <a:ahLst/>
                <a:cxnLst>
                  <a:cxn ang="0">
                    <a:pos x="1779091" y="5116471"/>
                  </a:cxn>
                  <a:cxn ang="0">
                    <a:pos x="1950873" y="3517224"/>
                  </a:cxn>
                  <a:cxn ang="0">
                    <a:pos x="1584706" y="2226755"/>
                  </a:cxn>
                  <a:cxn ang="0">
                    <a:pos x="1245785" y="1595024"/>
                  </a:cxn>
                  <a:cxn ang="0">
                    <a:pos x="534568" y="741624"/>
                  </a:cxn>
                  <a:cxn ang="0">
                    <a:pos x="362034" y="327764"/>
                  </a:cxn>
                  <a:cxn ang="0">
                    <a:pos x="0" y="0"/>
                  </a:cxn>
                  <a:cxn ang="0">
                    <a:pos x="0" y="2226755"/>
                  </a:cxn>
                  <a:cxn ang="0">
                    <a:pos x="1067311" y="3517224"/>
                  </a:cxn>
                  <a:cxn ang="0">
                    <a:pos x="1584706" y="4587682"/>
                  </a:cxn>
                  <a:cxn ang="0">
                    <a:pos x="1779091" y="5218062"/>
                  </a:cxn>
                  <a:cxn ang="0">
                    <a:pos x="1779091" y="5116471"/>
                  </a:cxn>
                </a:cxnLst>
                <a:rect l="txL" t="txT" r="txR" b="txB"/>
                <a:pathLst>
                  <a:path w="116" h="533">
                    <a:moveTo>
                      <a:pt x="105" y="522"/>
                    </a:moveTo>
                    <a:lnTo>
                      <a:pt x="116" y="359"/>
                    </a:lnTo>
                    <a:lnTo>
                      <a:pt x="95" y="228"/>
                    </a:lnTo>
                    <a:lnTo>
                      <a:pt x="74" y="163"/>
                    </a:lnTo>
                    <a:lnTo>
                      <a:pt x="32" y="76"/>
                    </a:lnTo>
                    <a:lnTo>
                      <a:pt x="21" y="33"/>
                    </a:lnTo>
                    <a:lnTo>
                      <a:pt x="0" y="0"/>
                    </a:lnTo>
                    <a:lnTo>
                      <a:pt x="0" y="228"/>
                    </a:lnTo>
                    <a:lnTo>
                      <a:pt x="63" y="359"/>
                    </a:lnTo>
                    <a:lnTo>
                      <a:pt x="95" y="468"/>
                    </a:lnTo>
                    <a:lnTo>
                      <a:pt x="105" y="533"/>
                    </a:lnTo>
                    <a:lnTo>
                      <a:pt x="105" y="522"/>
                    </a:lnTo>
                    <a:close/>
                  </a:path>
                </a:pathLst>
              </a:custGeom>
              <a:gradFill rotWithShape="0">
                <a:gsLst>
                  <a:gs pos="0">
                    <a:srgbClr val="FFFFFF">
                      <a:alpha val="100000"/>
                    </a:srgbClr>
                  </a:gs>
                  <a:gs pos="7001">
                    <a:srgbClr val="E6E6E6">
                      <a:alpha val="100000"/>
                    </a:srgbClr>
                  </a:gs>
                  <a:gs pos="32001">
                    <a:srgbClr val="7D8496">
                      <a:alpha val="100000"/>
                    </a:srgbClr>
                  </a:gs>
                  <a:gs pos="47000">
                    <a:srgbClr val="E6E6E6">
                      <a:alpha val="100000"/>
                    </a:srgbClr>
                  </a:gs>
                  <a:gs pos="85001">
                    <a:srgbClr val="7D8496">
                      <a:alpha val="100000"/>
                    </a:srgbClr>
                  </a:gs>
                  <a:gs pos="100000">
                    <a:srgbClr val="E6E6E6">
                      <a:alpha val="100000"/>
                    </a:srgbClr>
                  </a:gs>
                </a:gsLst>
                <a:lin ang="2700000" scaled="1"/>
              </a:gradFill>
              <a:ln w="0" cap="flat" cmpd="sng">
                <a:solidFill>
                  <a:srgbClr val="333333">
                    <a:alpha val="100000"/>
                  </a:srgbClr>
                </a:solidFill>
                <a:prstDash val="solid"/>
                <a:round/>
                <a:headEnd type="none" w="med" len="med"/>
                <a:tailEnd type="none" w="med" len="med"/>
              </a:ln>
            </p:spPr>
            <p:txBody>
              <a:bodyPr/>
              <a:lstStyle>
                <a:defPPr>
                  <a:defRPr lang="en-US"/>
                </a:defPPr>
                <a:lvl1pPr marL="0" lvl="0"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5pPr>
                <a:lvl6pPr marL="2286000" lvl="5"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6pPr>
                <a:lvl7pPr marL="2743200" lvl="6"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7pPr>
                <a:lvl8pPr marL="3200400" lvl="7"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8pPr>
                <a:lvl9pPr marL="3657600" lvl="8"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9pPr>
              </a:lstStyle>
              <a:p>
                <a:endParaRPr lang="en-US" sz="2000"/>
              </a:p>
            </p:txBody>
          </p:sp>
          <p:sp>
            <p:nvSpPr>
              <p:cNvPr id="1048639" name="Freeform 114"/>
              <p:cNvSpPr/>
              <p:nvPr userDrawn="1"/>
            </p:nvSpPr>
            <p:spPr>
              <a:xfrm>
                <a:off x="7129" y="7628"/>
                <a:ext cx="421" cy="672"/>
              </a:xfrm>
              <a:custGeom>
                <a:avLst/>
                <a:gdLst>
                  <a:gd name="txL" fmla="*/ 0 w 325"/>
                  <a:gd name="txT" fmla="*/ 0 h 522"/>
                  <a:gd name="txR" fmla="*/ 325 w 325"/>
                  <a:gd name="txB" fmla="*/ 522 h 522"/>
                </a:gdLst>
                <a:ahLst/>
                <a:cxnLst>
                  <a:cxn ang="0">
                    <a:pos x="2564948" y="2899850"/>
                  </a:cxn>
                  <a:cxn ang="0">
                    <a:pos x="2912245" y="2320616"/>
                  </a:cxn>
                  <a:cxn ang="0">
                    <a:pos x="3149339" y="1156539"/>
                  </a:cxn>
                  <a:cxn ang="0">
                    <a:pos x="3149339" y="770736"/>
                  </a:cxn>
                  <a:cxn ang="0">
                    <a:pos x="3613426" y="0"/>
                  </a:cxn>
                  <a:cxn ang="0">
                    <a:pos x="3046636" y="379527"/>
                  </a:cxn>
                  <a:cxn ang="0">
                    <a:pos x="2217715" y="969823"/>
                  </a:cxn>
                  <a:cxn ang="0">
                    <a:pos x="1508413" y="1644379"/>
                  </a:cxn>
                  <a:cxn ang="0">
                    <a:pos x="1052760" y="2320616"/>
                  </a:cxn>
                  <a:cxn ang="0">
                    <a:pos x="699908" y="2899850"/>
                  </a:cxn>
                  <a:cxn ang="0">
                    <a:pos x="343802" y="3582559"/>
                  </a:cxn>
                  <a:cxn ang="0">
                    <a:pos x="228999" y="4066282"/>
                  </a:cxn>
                  <a:cxn ang="0">
                    <a:pos x="0" y="4644291"/>
                  </a:cxn>
                  <a:cxn ang="0">
                    <a:pos x="343802" y="4160486"/>
                  </a:cxn>
                  <a:cxn ang="0">
                    <a:pos x="699908" y="3773754"/>
                  </a:cxn>
                  <a:cxn ang="0">
                    <a:pos x="813206" y="3582559"/>
                  </a:cxn>
                  <a:cxn ang="0">
                    <a:pos x="1401601" y="3291004"/>
                  </a:cxn>
                  <a:cxn ang="0">
                    <a:pos x="2217715" y="3000232"/>
                  </a:cxn>
                  <a:cxn ang="0">
                    <a:pos x="2564948" y="2899850"/>
                  </a:cxn>
                </a:cxnLst>
                <a:rect l="txL" t="txT" r="txR" b="txB"/>
                <a:pathLst>
                  <a:path w="325" h="522">
                    <a:moveTo>
                      <a:pt x="231" y="326"/>
                    </a:moveTo>
                    <a:lnTo>
                      <a:pt x="262" y="261"/>
                    </a:lnTo>
                    <a:lnTo>
                      <a:pt x="283" y="130"/>
                    </a:lnTo>
                    <a:lnTo>
                      <a:pt x="283" y="87"/>
                    </a:lnTo>
                    <a:lnTo>
                      <a:pt x="325" y="0"/>
                    </a:lnTo>
                    <a:lnTo>
                      <a:pt x="273" y="43"/>
                    </a:lnTo>
                    <a:lnTo>
                      <a:pt x="199" y="109"/>
                    </a:lnTo>
                    <a:lnTo>
                      <a:pt x="136" y="185"/>
                    </a:lnTo>
                    <a:lnTo>
                      <a:pt x="94" y="261"/>
                    </a:lnTo>
                    <a:lnTo>
                      <a:pt x="63" y="326"/>
                    </a:lnTo>
                    <a:lnTo>
                      <a:pt x="31" y="402"/>
                    </a:lnTo>
                    <a:lnTo>
                      <a:pt x="21" y="457"/>
                    </a:lnTo>
                    <a:lnTo>
                      <a:pt x="0" y="522"/>
                    </a:lnTo>
                    <a:lnTo>
                      <a:pt x="31" y="468"/>
                    </a:lnTo>
                    <a:lnTo>
                      <a:pt x="63" y="424"/>
                    </a:lnTo>
                    <a:lnTo>
                      <a:pt x="73" y="402"/>
                    </a:lnTo>
                    <a:lnTo>
                      <a:pt x="126" y="370"/>
                    </a:lnTo>
                    <a:lnTo>
                      <a:pt x="199" y="337"/>
                    </a:lnTo>
                    <a:lnTo>
                      <a:pt x="231" y="326"/>
                    </a:lnTo>
                    <a:close/>
                  </a:path>
                </a:pathLst>
              </a:custGeom>
              <a:gradFill rotWithShape="0">
                <a:gsLst>
                  <a:gs pos="0">
                    <a:srgbClr val="FFFFFF">
                      <a:alpha val="100000"/>
                    </a:srgbClr>
                  </a:gs>
                  <a:gs pos="7001">
                    <a:srgbClr val="E6E6E6">
                      <a:alpha val="100000"/>
                    </a:srgbClr>
                  </a:gs>
                  <a:gs pos="32001">
                    <a:srgbClr val="7D8496">
                      <a:alpha val="100000"/>
                    </a:srgbClr>
                  </a:gs>
                  <a:gs pos="47000">
                    <a:srgbClr val="E6E6E6">
                      <a:alpha val="100000"/>
                    </a:srgbClr>
                  </a:gs>
                  <a:gs pos="85001">
                    <a:srgbClr val="7D8496">
                      <a:alpha val="100000"/>
                    </a:srgbClr>
                  </a:gs>
                  <a:gs pos="100000">
                    <a:srgbClr val="E6E6E6">
                      <a:alpha val="100000"/>
                    </a:srgbClr>
                  </a:gs>
                </a:gsLst>
                <a:lin ang="2700000" scaled="1"/>
              </a:gradFill>
              <a:ln w="0" cap="flat" cmpd="sng">
                <a:solidFill>
                  <a:srgbClr val="333333">
                    <a:alpha val="100000"/>
                  </a:srgbClr>
                </a:solidFill>
                <a:prstDash val="solid"/>
                <a:round/>
                <a:headEnd type="none" w="med" len="med"/>
                <a:tailEnd type="none" w="med" len="med"/>
              </a:ln>
            </p:spPr>
            <p:txBody>
              <a:bodyPr/>
              <a:lstStyle>
                <a:defPPr>
                  <a:defRPr lang="en-US"/>
                </a:defPPr>
                <a:lvl1pPr marL="0" lvl="0"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5pPr>
                <a:lvl6pPr marL="2286000" lvl="5"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6pPr>
                <a:lvl7pPr marL="2743200" lvl="6"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7pPr>
                <a:lvl8pPr marL="3200400" lvl="7"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8pPr>
                <a:lvl9pPr marL="3657600" lvl="8"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9pPr>
              </a:lstStyle>
              <a:p>
                <a:endParaRPr lang="en-US" sz="2000"/>
              </a:p>
            </p:txBody>
          </p:sp>
          <p:sp>
            <p:nvSpPr>
              <p:cNvPr id="1048640" name="Freeform 115"/>
              <p:cNvSpPr/>
              <p:nvPr userDrawn="1"/>
            </p:nvSpPr>
            <p:spPr>
              <a:xfrm>
                <a:off x="7213" y="7639"/>
                <a:ext cx="326" cy="519"/>
              </a:xfrm>
              <a:custGeom>
                <a:avLst/>
                <a:gdLst>
                  <a:gd name="txL" fmla="*/ 0 w 252"/>
                  <a:gd name="txT" fmla="*/ 0 h 402"/>
                  <a:gd name="txR" fmla="*/ 252 w 252"/>
                  <a:gd name="txB" fmla="*/ 402 h 402"/>
                </a:gdLst>
                <a:ahLst/>
                <a:cxnLst>
                  <a:cxn ang="0">
                    <a:pos x="2672909" y="0"/>
                  </a:cxn>
                  <a:cxn ang="0">
                    <a:pos x="2006377" y="856293"/>
                  </a:cxn>
                  <a:cxn ang="0">
                    <a:pos x="1781643" y="1499804"/>
                  </a:cxn>
                  <a:cxn ang="0">
                    <a:pos x="1665537" y="1936314"/>
                  </a:cxn>
                  <a:cxn ang="0">
                    <a:pos x="1224603" y="2576291"/>
                  </a:cxn>
                  <a:cxn ang="0">
                    <a:pos x="772883" y="2992254"/>
                  </a:cxn>
                  <a:cxn ang="0">
                    <a:pos x="668973" y="3217207"/>
                  </a:cxn>
                  <a:cxn ang="0">
                    <a:pos x="330898" y="3539304"/>
                  </a:cxn>
                  <a:cxn ang="0">
                    <a:pos x="0" y="3965249"/>
                  </a:cxn>
                </a:cxnLst>
                <a:rect l="txL" t="txT" r="txR" b="txB"/>
                <a:pathLst>
                  <a:path w="252" h="402">
                    <a:moveTo>
                      <a:pt x="252" y="0"/>
                    </a:moveTo>
                    <a:lnTo>
                      <a:pt x="189" y="87"/>
                    </a:lnTo>
                    <a:lnTo>
                      <a:pt x="168" y="152"/>
                    </a:lnTo>
                    <a:lnTo>
                      <a:pt x="157" y="196"/>
                    </a:lnTo>
                    <a:lnTo>
                      <a:pt x="115" y="261"/>
                    </a:lnTo>
                    <a:lnTo>
                      <a:pt x="73" y="304"/>
                    </a:lnTo>
                    <a:lnTo>
                      <a:pt x="63" y="326"/>
                    </a:lnTo>
                    <a:lnTo>
                      <a:pt x="31" y="359"/>
                    </a:lnTo>
                    <a:lnTo>
                      <a:pt x="0" y="402"/>
                    </a:lnTo>
                  </a:path>
                </a:pathLst>
              </a:custGeom>
              <a:gradFill rotWithShape="0">
                <a:gsLst>
                  <a:gs pos="0">
                    <a:srgbClr val="FFFFFF">
                      <a:alpha val="100000"/>
                    </a:srgbClr>
                  </a:gs>
                  <a:gs pos="7001">
                    <a:srgbClr val="E6E6E6">
                      <a:alpha val="100000"/>
                    </a:srgbClr>
                  </a:gs>
                  <a:gs pos="32001">
                    <a:srgbClr val="7D8496">
                      <a:alpha val="100000"/>
                    </a:srgbClr>
                  </a:gs>
                  <a:gs pos="47000">
                    <a:srgbClr val="E6E6E6">
                      <a:alpha val="100000"/>
                    </a:srgbClr>
                  </a:gs>
                  <a:gs pos="85001">
                    <a:srgbClr val="7D8496">
                      <a:alpha val="100000"/>
                    </a:srgbClr>
                  </a:gs>
                  <a:gs pos="100000">
                    <a:srgbClr val="E6E6E6">
                      <a:alpha val="100000"/>
                    </a:srgbClr>
                  </a:gs>
                </a:gsLst>
                <a:lin ang="2700000" scaled="1"/>
              </a:gradFill>
              <a:ln w="0" cap="flat" cmpd="sng">
                <a:solidFill>
                  <a:srgbClr val="333333">
                    <a:alpha val="100000"/>
                  </a:srgbClr>
                </a:solidFill>
                <a:prstDash val="solid"/>
                <a:round/>
                <a:headEnd type="none" w="med" len="med"/>
                <a:tailEnd type="none" w="med" len="med"/>
              </a:ln>
            </p:spPr>
            <p:txBody>
              <a:bodyPr/>
              <a:lstStyle>
                <a:defPPr>
                  <a:defRPr lang="en-US"/>
                </a:defPPr>
                <a:lvl1pPr marL="0" lvl="0"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5pPr>
                <a:lvl6pPr marL="2286000" lvl="5"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6pPr>
                <a:lvl7pPr marL="2743200" lvl="6"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7pPr>
                <a:lvl8pPr marL="3200400" lvl="7"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8pPr>
                <a:lvl9pPr marL="3657600" lvl="8"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9pPr>
              </a:lstStyle>
              <a:p>
                <a:endParaRPr lang="en-US" sz="2000"/>
              </a:p>
            </p:txBody>
          </p:sp>
          <p:sp>
            <p:nvSpPr>
              <p:cNvPr id="1048641" name="Freeform 116"/>
              <p:cNvSpPr/>
              <p:nvPr userDrawn="1"/>
            </p:nvSpPr>
            <p:spPr>
              <a:xfrm>
                <a:off x="6995" y="7738"/>
                <a:ext cx="191" cy="617"/>
              </a:xfrm>
              <a:custGeom>
                <a:avLst/>
                <a:gdLst>
                  <a:gd name="txL" fmla="*/ 0 w 147"/>
                  <a:gd name="txT" fmla="*/ 0 h 479"/>
                  <a:gd name="txR" fmla="*/ 147 w 147"/>
                  <a:gd name="txB" fmla="*/ 479 h 479"/>
                </a:gdLst>
                <a:ahLst/>
                <a:cxnLst>
                  <a:cxn ang="0">
                    <a:pos x="1819183" y="2567516"/>
                  </a:cxn>
                  <a:cxn ang="0">
                    <a:pos x="1819183" y="2072837"/>
                  </a:cxn>
                  <a:cxn ang="0">
                    <a:pos x="1566846" y="1281130"/>
                  </a:cxn>
                  <a:cxn ang="0">
                    <a:pos x="786277" y="491218"/>
                  </a:cxn>
                  <a:cxn ang="0">
                    <a:pos x="523612" y="300390"/>
                  </a:cxn>
                  <a:cxn ang="0">
                    <a:pos x="0" y="0"/>
                  </a:cxn>
                  <a:cxn ang="0">
                    <a:pos x="250619" y="593754"/>
                  </a:cxn>
                  <a:cxn ang="0">
                    <a:pos x="643539" y="1281130"/>
                  </a:cxn>
                  <a:cxn ang="0">
                    <a:pos x="904048" y="1783009"/>
                  </a:cxn>
                  <a:cxn ang="0">
                    <a:pos x="1042460" y="2072837"/>
                  </a:cxn>
                  <a:cxn ang="0">
                    <a:pos x="1300224" y="3256248"/>
                  </a:cxn>
                  <a:cxn ang="0">
                    <a:pos x="1300224" y="4043663"/>
                  </a:cxn>
                  <a:cxn ang="0">
                    <a:pos x="1173179" y="4349969"/>
                  </a:cxn>
                  <a:cxn ang="0">
                    <a:pos x="1423678" y="3746248"/>
                  </a:cxn>
                  <a:cxn ang="0">
                    <a:pos x="1566846" y="3361533"/>
                  </a:cxn>
                  <a:cxn ang="0">
                    <a:pos x="1689407" y="2771121"/>
                  </a:cxn>
                  <a:cxn ang="0">
                    <a:pos x="1819183" y="2567516"/>
                  </a:cxn>
                </a:cxnLst>
                <a:rect l="txL" t="txT" r="txR" b="txB"/>
                <a:pathLst>
                  <a:path w="147" h="479">
                    <a:moveTo>
                      <a:pt x="147" y="283"/>
                    </a:moveTo>
                    <a:lnTo>
                      <a:pt x="147" y="228"/>
                    </a:lnTo>
                    <a:lnTo>
                      <a:pt x="126" y="141"/>
                    </a:lnTo>
                    <a:lnTo>
                      <a:pt x="63" y="54"/>
                    </a:lnTo>
                    <a:lnTo>
                      <a:pt x="42" y="33"/>
                    </a:lnTo>
                    <a:lnTo>
                      <a:pt x="0" y="0"/>
                    </a:lnTo>
                    <a:lnTo>
                      <a:pt x="21" y="65"/>
                    </a:lnTo>
                    <a:lnTo>
                      <a:pt x="52" y="141"/>
                    </a:lnTo>
                    <a:lnTo>
                      <a:pt x="73" y="196"/>
                    </a:lnTo>
                    <a:lnTo>
                      <a:pt x="84" y="228"/>
                    </a:lnTo>
                    <a:lnTo>
                      <a:pt x="105" y="359"/>
                    </a:lnTo>
                    <a:lnTo>
                      <a:pt x="105" y="446"/>
                    </a:lnTo>
                    <a:lnTo>
                      <a:pt x="94" y="479"/>
                    </a:lnTo>
                    <a:lnTo>
                      <a:pt x="115" y="413"/>
                    </a:lnTo>
                    <a:lnTo>
                      <a:pt x="126" y="370"/>
                    </a:lnTo>
                    <a:lnTo>
                      <a:pt x="136" y="305"/>
                    </a:lnTo>
                    <a:lnTo>
                      <a:pt x="147" y="283"/>
                    </a:lnTo>
                    <a:close/>
                  </a:path>
                </a:pathLst>
              </a:custGeom>
              <a:gradFill rotWithShape="0">
                <a:gsLst>
                  <a:gs pos="0">
                    <a:srgbClr val="FFFFFF">
                      <a:alpha val="100000"/>
                    </a:srgbClr>
                  </a:gs>
                  <a:gs pos="7001">
                    <a:srgbClr val="E6E6E6">
                      <a:alpha val="100000"/>
                    </a:srgbClr>
                  </a:gs>
                  <a:gs pos="32001">
                    <a:srgbClr val="7D8496">
                      <a:alpha val="100000"/>
                    </a:srgbClr>
                  </a:gs>
                  <a:gs pos="47000">
                    <a:srgbClr val="E6E6E6">
                      <a:alpha val="100000"/>
                    </a:srgbClr>
                  </a:gs>
                  <a:gs pos="85001">
                    <a:srgbClr val="7D8496">
                      <a:alpha val="100000"/>
                    </a:srgbClr>
                  </a:gs>
                  <a:gs pos="100000">
                    <a:srgbClr val="E6E6E6">
                      <a:alpha val="100000"/>
                    </a:srgbClr>
                  </a:gs>
                </a:gsLst>
                <a:lin ang="2700000" scaled="1"/>
              </a:gradFill>
              <a:ln w="0" cap="flat" cmpd="sng">
                <a:solidFill>
                  <a:srgbClr val="333333">
                    <a:alpha val="100000"/>
                  </a:srgbClr>
                </a:solidFill>
                <a:prstDash val="solid"/>
                <a:round/>
                <a:headEnd type="none" w="med" len="med"/>
                <a:tailEnd type="none" w="med" len="med"/>
              </a:ln>
            </p:spPr>
            <p:txBody>
              <a:bodyPr/>
              <a:lstStyle>
                <a:defPPr>
                  <a:defRPr lang="en-US"/>
                </a:defPPr>
                <a:lvl1pPr marL="0" lvl="0"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5pPr>
                <a:lvl6pPr marL="2286000" lvl="5"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6pPr>
                <a:lvl7pPr marL="2743200" lvl="6"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7pPr>
                <a:lvl8pPr marL="3200400" lvl="7"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8pPr>
                <a:lvl9pPr marL="3657600" lvl="8"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9pPr>
              </a:lstStyle>
              <a:p>
                <a:endParaRPr lang="en-US" sz="2000"/>
              </a:p>
            </p:txBody>
          </p:sp>
          <p:sp>
            <p:nvSpPr>
              <p:cNvPr id="1048642" name="Freeform 117"/>
              <p:cNvSpPr/>
              <p:nvPr userDrawn="1"/>
            </p:nvSpPr>
            <p:spPr>
              <a:xfrm>
                <a:off x="6978" y="7459"/>
                <a:ext cx="247" cy="645"/>
              </a:xfrm>
              <a:custGeom>
                <a:avLst/>
                <a:gdLst>
                  <a:gd name="txL" fmla="*/ 0 w 189"/>
                  <a:gd name="txT" fmla="*/ 0 h 501"/>
                  <a:gd name="txR" fmla="*/ 189 w 189"/>
                  <a:gd name="txB" fmla="*/ 501 h 501"/>
                </a:gdLst>
                <a:ahLst/>
                <a:cxnLst>
                  <a:cxn ang="0">
                    <a:pos x="493307" y="2137446"/>
                  </a:cxn>
                  <a:cxn ang="0">
                    <a:pos x="312357" y="1646334"/>
                  </a:cxn>
                  <a:cxn ang="0">
                    <a:pos x="167333" y="1063118"/>
                  </a:cxn>
                  <a:cxn ang="0">
                    <a:pos x="167333" y="677066"/>
                  </a:cxn>
                  <a:cxn ang="0">
                    <a:pos x="0" y="191435"/>
                  </a:cxn>
                  <a:cxn ang="0">
                    <a:pos x="0" y="0"/>
                  </a:cxn>
                  <a:cxn ang="0">
                    <a:pos x="312357" y="191435"/>
                  </a:cxn>
                  <a:cxn ang="0">
                    <a:pos x="808444" y="393386"/>
                  </a:cxn>
                  <a:cxn ang="0">
                    <a:pos x="1933425" y="1063118"/>
                  </a:cxn>
                  <a:cxn ang="0">
                    <a:pos x="2248961" y="1464477"/>
                  </a:cxn>
                  <a:cxn ang="0">
                    <a:pos x="2571906" y="1646334"/>
                  </a:cxn>
                  <a:cxn ang="0">
                    <a:pos x="2740658" y="1836934"/>
                  </a:cxn>
                  <a:cxn ang="0">
                    <a:pos x="2571906" y="2427318"/>
                  </a:cxn>
                  <a:cxn ang="0">
                    <a:pos x="2740658" y="3009978"/>
                  </a:cxn>
                  <a:cxn ang="0">
                    <a:pos x="2891311" y="3497933"/>
                  </a:cxn>
                  <a:cxn ang="0">
                    <a:pos x="2891311" y="3882680"/>
                  </a:cxn>
                  <a:cxn ang="0">
                    <a:pos x="2410866" y="4462343"/>
                  </a:cxn>
                  <a:cxn ang="0">
                    <a:pos x="2410866" y="4072051"/>
                  </a:cxn>
                  <a:cxn ang="0">
                    <a:pos x="2248961" y="3296123"/>
                  </a:cxn>
                  <a:cxn ang="0">
                    <a:pos x="1604666" y="2915889"/>
                  </a:cxn>
                  <a:cxn ang="0">
                    <a:pos x="1288773" y="2525425"/>
                  </a:cxn>
                  <a:cxn ang="0">
                    <a:pos x="808444" y="2237708"/>
                  </a:cxn>
                  <a:cxn ang="0">
                    <a:pos x="493307" y="2137446"/>
                  </a:cxn>
                </a:cxnLst>
                <a:rect l="txL" t="txT" r="txR" b="txB"/>
                <a:pathLst>
                  <a:path w="189" h="501">
                    <a:moveTo>
                      <a:pt x="32" y="240"/>
                    </a:moveTo>
                    <a:lnTo>
                      <a:pt x="21" y="185"/>
                    </a:lnTo>
                    <a:lnTo>
                      <a:pt x="11" y="120"/>
                    </a:lnTo>
                    <a:lnTo>
                      <a:pt x="11" y="76"/>
                    </a:lnTo>
                    <a:lnTo>
                      <a:pt x="0" y="22"/>
                    </a:lnTo>
                    <a:lnTo>
                      <a:pt x="0" y="0"/>
                    </a:lnTo>
                    <a:lnTo>
                      <a:pt x="21" y="22"/>
                    </a:lnTo>
                    <a:lnTo>
                      <a:pt x="53" y="44"/>
                    </a:lnTo>
                    <a:lnTo>
                      <a:pt x="126" y="120"/>
                    </a:lnTo>
                    <a:lnTo>
                      <a:pt x="147" y="164"/>
                    </a:lnTo>
                    <a:lnTo>
                      <a:pt x="168" y="185"/>
                    </a:lnTo>
                    <a:lnTo>
                      <a:pt x="179" y="207"/>
                    </a:lnTo>
                    <a:lnTo>
                      <a:pt x="168" y="272"/>
                    </a:lnTo>
                    <a:lnTo>
                      <a:pt x="179" y="338"/>
                    </a:lnTo>
                    <a:lnTo>
                      <a:pt x="189" y="392"/>
                    </a:lnTo>
                    <a:lnTo>
                      <a:pt x="189" y="436"/>
                    </a:lnTo>
                    <a:lnTo>
                      <a:pt x="158" y="501"/>
                    </a:lnTo>
                    <a:lnTo>
                      <a:pt x="158" y="457"/>
                    </a:lnTo>
                    <a:lnTo>
                      <a:pt x="147" y="370"/>
                    </a:lnTo>
                    <a:lnTo>
                      <a:pt x="105" y="327"/>
                    </a:lnTo>
                    <a:lnTo>
                      <a:pt x="84" y="283"/>
                    </a:lnTo>
                    <a:lnTo>
                      <a:pt x="53" y="251"/>
                    </a:lnTo>
                    <a:lnTo>
                      <a:pt x="32" y="240"/>
                    </a:lnTo>
                    <a:close/>
                  </a:path>
                </a:pathLst>
              </a:custGeom>
              <a:gradFill rotWithShape="0">
                <a:gsLst>
                  <a:gs pos="0">
                    <a:srgbClr val="FFFFFF">
                      <a:alpha val="100000"/>
                    </a:srgbClr>
                  </a:gs>
                  <a:gs pos="7001">
                    <a:srgbClr val="E6E6E6">
                      <a:alpha val="100000"/>
                    </a:srgbClr>
                  </a:gs>
                  <a:gs pos="32001">
                    <a:srgbClr val="7D8496">
                      <a:alpha val="100000"/>
                    </a:srgbClr>
                  </a:gs>
                  <a:gs pos="47000">
                    <a:srgbClr val="E6E6E6">
                      <a:alpha val="100000"/>
                    </a:srgbClr>
                  </a:gs>
                  <a:gs pos="85001">
                    <a:srgbClr val="7D8496">
                      <a:alpha val="100000"/>
                    </a:srgbClr>
                  </a:gs>
                  <a:gs pos="100000">
                    <a:srgbClr val="E6E6E6">
                      <a:alpha val="100000"/>
                    </a:srgbClr>
                  </a:gs>
                </a:gsLst>
                <a:lin ang="2700000" scaled="1"/>
              </a:gradFill>
              <a:ln w="0" cap="flat" cmpd="sng">
                <a:solidFill>
                  <a:srgbClr val="333333">
                    <a:alpha val="100000"/>
                  </a:srgbClr>
                </a:solidFill>
                <a:prstDash val="solid"/>
                <a:round/>
                <a:headEnd type="none" w="med" len="med"/>
                <a:tailEnd type="none" w="med" len="med"/>
              </a:ln>
            </p:spPr>
            <p:txBody>
              <a:bodyPr/>
              <a:lstStyle>
                <a:defPPr>
                  <a:defRPr lang="en-US"/>
                </a:defPPr>
                <a:lvl1pPr marL="0" lvl="0"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5pPr>
                <a:lvl6pPr marL="2286000" lvl="5"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6pPr>
                <a:lvl7pPr marL="2743200" lvl="6"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7pPr>
                <a:lvl8pPr marL="3200400" lvl="7"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8pPr>
                <a:lvl9pPr marL="3657600" lvl="8"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9pPr>
              </a:lstStyle>
              <a:p>
                <a:endParaRPr lang="en-US" sz="2000"/>
              </a:p>
            </p:txBody>
          </p:sp>
          <p:sp>
            <p:nvSpPr>
              <p:cNvPr id="1048643" name="Freeform 118"/>
              <p:cNvSpPr/>
              <p:nvPr userDrawn="1"/>
            </p:nvSpPr>
            <p:spPr>
              <a:xfrm>
                <a:off x="6995" y="7459"/>
                <a:ext cx="219" cy="574"/>
              </a:xfrm>
              <a:custGeom>
                <a:avLst/>
                <a:gdLst>
                  <a:gd name="txL" fmla="*/ 0 w 168"/>
                  <a:gd name="txT" fmla="*/ 0 h 446"/>
                  <a:gd name="txR" fmla="*/ 168 w 168"/>
                  <a:gd name="txB" fmla="*/ 446 h 446"/>
                </a:gdLst>
                <a:ahLst/>
                <a:cxnLst>
                  <a:cxn ang="0">
                    <a:pos x="0" y="0"/>
                  </a:cxn>
                  <a:cxn ang="0">
                    <a:pos x="142611" y="389786"/>
                  </a:cxn>
                  <a:cxn ang="0">
                    <a:pos x="430816" y="667650"/>
                  </a:cxn>
                  <a:cxn ang="0">
                    <a:pos x="1019703" y="1444115"/>
                  </a:cxn>
                  <a:cxn ang="0">
                    <a:pos x="1317224" y="1722344"/>
                  </a:cxn>
                  <a:cxn ang="0">
                    <a:pos x="1603747" y="2114612"/>
                  </a:cxn>
                  <a:cxn ang="0">
                    <a:pos x="1603747" y="2296255"/>
                  </a:cxn>
                  <a:cxn ang="0">
                    <a:pos x="1759612" y="2692048"/>
                  </a:cxn>
                  <a:cxn ang="0">
                    <a:pos x="2194793" y="3553465"/>
                  </a:cxn>
                  <a:cxn ang="0">
                    <a:pos x="2343383" y="3742844"/>
                  </a:cxn>
                  <a:cxn ang="0">
                    <a:pos x="2343383" y="3928335"/>
                  </a:cxn>
                </a:cxnLst>
                <a:rect l="txL" t="txT" r="txR" b="txB"/>
                <a:pathLst>
                  <a:path w="168" h="446">
                    <a:moveTo>
                      <a:pt x="0" y="0"/>
                    </a:moveTo>
                    <a:lnTo>
                      <a:pt x="10" y="44"/>
                    </a:lnTo>
                    <a:lnTo>
                      <a:pt x="31" y="76"/>
                    </a:lnTo>
                    <a:lnTo>
                      <a:pt x="73" y="164"/>
                    </a:lnTo>
                    <a:lnTo>
                      <a:pt x="94" y="196"/>
                    </a:lnTo>
                    <a:lnTo>
                      <a:pt x="115" y="240"/>
                    </a:lnTo>
                    <a:lnTo>
                      <a:pt x="115" y="261"/>
                    </a:lnTo>
                    <a:lnTo>
                      <a:pt x="126" y="305"/>
                    </a:lnTo>
                    <a:lnTo>
                      <a:pt x="157" y="403"/>
                    </a:lnTo>
                    <a:lnTo>
                      <a:pt x="168" y="425"/>
                    </a:lnTo>
                    <a:lnTo>
                      <a:pt x="168" y="446"/>
                    </a:lnTo>
                  </a:path>
                </a:pathLst>
              </a:custGeom>
              <a:gradFill rotWithShape="0">
                <a:gsLst>
                  <a:gs pos="0">
                    <a:srgbClr val="FFFFFF">
                      <a:alpha val="100000"/>
                    </a:srgbClr>
                  </a:gs>
                  <a:gs pos="7001">
                    <a:srgbClr val="E6E6E6">
                      <a:alpha val="100000"/>
                    </a:srgbClr>
                  </a:gs>
                  <a:gs pos="32001">
                    <a:srgbClr val="7D8496">
                      <a:alpha val="100000"/>
                    </a:srgbClr>
                  </a:gs>
                  <a:gs pos="47000">
                    <a:srgbClr val="E6E6E6">
                      <a:alpha val="100000"/>
                    </a:srgbClr>
                  </a:gs>
                  <a:gs pos="85001">
                    <a:srgbClr val="7D8496">
                      <a:alpha val="100000"/>
                    </a:srgbClr>
                  </a:gs>
                  <a:gs pos="100000">
                    <a:srgbClr val="E6E6E6">
                      <a:alpha val="100000"/>
                    </a:srgbClr>
                  </a:gs>
                </a:gsLst>
                <a:lin ang="2700000" scaled="1"/>
              </a:gradFill>
              <a:ln w="0" cap="flat" cmpd="sng">
                <a:solidFill>
                  <a:srgbClr val="333333">
                    <a:alpha val="100000"/>
                  </a:srgbClr>
                </a:solidFill>
                <a:prstDash val="solid"/>
                <a:round/>
                <a:headEnd type="none" w="med" len="med"/>
                <a:tailEnd type="none" w="med" len="med"/>
              </a:ln>
            </p:spPr>
            <p:txBody>
              <a:bodyPr/>
              <a:lstStyle>
                <a:defPPr>
                  <a:defRPr lang="en-US"/>
                </a:defPPr>
                <a:lvl1pPr marL="0" lvl="0"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5pPr>
                <a:lvl6pPr marL="2286000" lvl="5"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6pPr>
                <a:lvl7pPr marL="2743200" lvl="6"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7pPr>
                <a:lvl8pPr marL="3200400" lvl="7"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8pPr>
                <a:lvl9pPr marL="3657600" lvl="8"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9pPr>
              </a:lstStyle>
              <a:p>
                <a:endParaRPr lang="en-US" sz="2000"/>
              </a:p>
            </p:txBody>
          </p:sp>
          <p:sp>
            <p:nvSpPr>
              <p:cNvPr id="1048644" name="Freeform 119"/>
              <p:cNvSpPr/>
              <p:nvPr userDrawn="1"/>
            </p:nvSpPr>
            <p:spPr>
              <a:xfrm>
                <a:off x="7191" y="7328"/>
                <a:ext cx="314" cy="710"/>
              </a:xfrm>
              <a:custGeom>
                <a:avLst/>
                <a:gdLst>
                  <a:gd name="txL" fmla="*/ 0 w 242"/>
                  <a:gd name="txT" fmla="*/ 0 h 555"/>
                  <a:gd name="txR" fmla="*/ 242 w 242"/>
                  <a:gd name="txB" fmla="*/ 555 h 555"/>
                </a:gdLst>
                <a:ahLst/>
                <a:cxnLst>
                  <a:cxn ang="0">
                    <a:pos x="2519635" y="2159105"/>
                  </a:cxn>
                  <a:cxn ang="0">
                    <a:pos x="2783618" y="1696161"/>
                  </a:cxn>
                  <a:cxn ang="0">
                    <a:pos x="2914321" y="1235610"/>
                  </a:cxn>
                  <a:cxn ang="0">
                    <a:pos x="2783618" y="764886"/>
                  </a:cxn>
                  <a:cxn ang="0">
                    <a:pos x="2661250" y="383451"/>
                  </a:cxn>
                  <a:cxn ang="0">
                    <a:pos x="2401856" y="0"/>
                  </a:cxn>
                  <a:cxn ang="0">
                    <a:pos x="1266636" y="694392"/>
                  </a:cxn>
                  <a:cxn ang="0">
                    <a:pos x="758956" y="1158799"/>
                  </a:cxn>
                  <a:cxn ang="0">
                    <a:pos x="392239" y="1384235"/>
                  </a:cxn>
                  <a:cxn ang="0">
                    <a:pos x="126639" y="1696161"/>
                  </a:cxn>
                  <a:cxn ang="0">
                    <a:pos x="126639" y="2466438"/>
                  </a:cxn>
                  <a:cxn ang="0">
                    <a:pos x="0" y="2926752"/>
                  </a:cxn>
                  <a:cxn ang="0">
                    <a:pos x="126639" y="3309351"/>
                  </a:cxn>
                  <a:cxn ang="0">
                    <a:pos x="251340" y="3628026"/>
                  </a:cxn>
                  <a:cxn ang="0">
                    <a:pos x="251340" y="3936122"/>
                  </a:cxn>
                  <a:cxn ang="0">
                    <a:pos x="639512" y="3551103"/>
                  </a:cxn>
                  <a:cxn ang="0">
                    <a:pos x="889153" y="3240270"/>
                  </a:cxn>
                  <a:cxn ang="0">
                    <a:pos x="1266636" y="2926752"/>
                  </a:cxn>
                  <a:cxn ang="0">
                    <a:pos x="1768997" y="2543741"/>
                  </a:cxn>
                  <a:cxn ang="0">
                    <a:pos x="2276580" y="2310563"/>
                  </a:cxn>
                  <a:cxn ang="0">
                    <a:pos x="2519635" y="2159105"/>
                  </a:cxn>
                </a:cxnLst>
                <a:rect l="txL" t="txT" r="txR" b="txB"/>
                <a:pathLst>
                  <a:path w="242" h="555">
                    <a:moveTo>
                      <a:pt x="210" y="304"/>
                    </a:moveTo>
                    <a:lnTo>
                      <a:pt x="231" y="239"/>
                    </a:lnTo>
                    <a:lnTo>
                      <a:pt x="242" y="174"/>
                    </a:lnTo>
                    <a:lnTo>
                      <a:pt x="231" y="108"/>
                    </a:lnTo>
                    <a:lnTo>
                      <a:pt x="221" y="54"/>
                    </a:lnTo>
                    <a:lnTo>
                      <a:pt x="200" y="0"/>
                    </a:lnTo>
                    <a:lnTo>
                      <a:pt x="105" y="98"/>
                    </a:lnTo>
                    <a:lnTo>
                      <a:pt x="63" y="163"/>
                    </a:lnTo>
                    <a:lnTo>
                      <a:pt x="32" y="195"/>
                    </a:lnTo>
                    <a:lnTo>
                      <a:pt x="11" y="239"/>
                    </a:lnTo>
                    <a:lnTo>
                      <a:pt x="11" y="348"/>
                    </a:lnTo>
                    <a:lnTo>
                      <a:pt x="0" y="413"/>
                    </a:lnTo>
                    <a:lnTo>
                      <a:pt x="11" y="467"/>
                    </a:lnTo>
                    <a:lnTo>
                      <a:pt x="21" y="511"/>
                    </a:lnTo>
                    <a:lnTo>
                      <a:pt x="21" y="555"/>
                    </a:lnTo>
                    <a:lnTo>
                      <a:pt x="53" y="500"/>
                    </a:lnTo>
                    <a:lnTo>
                      <a:pt x="74" y="457"/>
                    </a:lnTo>
                    <a:lnTo>
                      <a:pt x="105" y="413"/>
                    </a:lnTo>
                    <a:lnTo>
                      <a:pt x="147" y="359"/>
                    </a:lnTo>
                    <a:lnTo>
                      <a:pt x="189" y="326"/>
                    </a:lnTo>
                    <a:lnTo>
                      <a:pt x="210" y="304"/>
                    </a:lnTo>
                    <a:close/>
                  </a:path>
                </a:pathLst>
              </a:custGeom>
              <a:gradFill rotWithShape="0">
                <a:gsLst>
                  <a:gs pos="0">
                    <a:srgbClr val="FFFFFF">
                      <a:alpha val="100000"/>
                    </a:srgbClr>
                  </a:gs>
                  <a:gs pos="7001">
                    <a:srgbClr val="E6E6E6">
                      <a:alpha val="100000"/>
                    </a:srgbClr>
                  </a:gs>
                  <a:gs pos="32001">
                    <a:srgbClr val="7D8496">
                      <a:alpha val="100000"/>
                    </a:srgbClr>
                  </a:gs>
                  <a:gs pos="47000">
                    <a:srgbClr val="E6E6E6">
                      <a:alpha val="100000"/>
                    </a:srgbClr>
                  </a:gs>
                  <a:gs pos="85001">
                    <a:srgbClr val="7D8496">
                      <a:alpha val="100000"/>
                    </a:srgbClr>
                  </a:gs>
                  <a:gs pos="100000">
                    <a:srgbClr val="E6E6E6">
                      <a:alpha val="100000"/>
                    </a:srgbClr>
                  </a:gs>
                </a:gsLst>
                <a:lin ang="2700000" scaled="1"/>
              </a:gradFill>
              <a:ln w="0" cap="flat" cmpd="sng">
                <a:solidFill>
                  <a:srgbClr val="333333">
                    <a:alpha val="100000"/>
                  </a:srgbClr>
                </a:solidFill>
                <a:prstDash val="solid"/>
                <a:round/>
                <a:headEnd type="none" w="med" len="med"/>
                <a:tailEnd type="none" w="med" len="med"/>
              </a:ln>
            </p:spPr>
            <p:txBody>
              <a:bodyPr/>
              <a:lstStyle>
                <a:defPPr>
                  <a:defRPr lang="en-US"/>
                </a:defPPr>
                <a:lvl1pPr marL="0" lvl="0"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5pPr>
                <a:lvl6pPr marL="2286000" lvl="5"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6pPr>
                <a:lvl7pPr marL="2743200" lvl="6"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7pPr>
                <a:lvl8pPr marL="3200400" lvl="7"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8pPr>
                <a:lvl9pPr marL="3657600" lvl="8"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9pPr>
              </a:lstStyle>
              <a:p>
                <a:endParaRPr lang="en-US" sz="2000"/>
              </a:p>
            </p:txBody>
          </p:sp>
          <p:sp>
            <p:nvSpPr>
              <p:cNvPr id="1048645" name="Freeform 120"/>
              <p:cNvSpPr/>
              <p:nvPr userDrawn="1"/>
            </p:nvSpPr>
            <p:spPr>
              <a:xfrm>
                <a:off x="7281" y="7333"/>
                <a:ext cx="174" cy="590"/>
              </a:xfrm>
              <a:custGeom>
                <a:avLst/>
                <a:gdLst>
                  <a:gd name="txL" fmla="*/ 0 w 137"/>
                  <a:gd name="txT" fmla="*/ 0 h 457"/>
                  <a:gd name="txR" fmla="*/ 137 w 137"/>
                  <a:gd name="txB" fmla="*/ 457 h 457"/>
                </a:gdLst>
                <a:ahLst/>
                <a:cxnLst>
                  <a:cxn ang="0">
                    <a:pos x="748495" y="0"/>
                  </a:cxn>
                  <a:cxn ang="0">
                    <a:pos x="748495" y="440451"/>
                  </a:cxn>
                  <a:cxn ang="0">
                    <a:pos x="636007" y="1074546"/>
                  </a:cxn>
                  <a:cxn ang="0">
                    <a:pos x="521060" y="1513282"/>
                  </a:cxn>
                  <a:cxn ang="0">
                    <a:pos x="348147" y="2473919"/>
                  </a:cxn>
                  <a:cxn ang="0">
                    <a:pos x="177392" y="3116186"/>
                  </a:cxn>
                  <a:cxn ang="0">
                    <a:pos x="61315" y="3965808"/>
                  </a:cxn>
                  <a:cxn ang="0">
                    <a:pos x="61315" y="4299605"/>
                  </a:cxn>
                  <a:cxn ang="0">
                    <a:pos x="0" y="4401927"/>
                  </a:cxn>
                  <a:cxn ang="0">
                    <a:pos x="0" y="4506275"/>
                  </a:cxn>
                </a:cxnLst>
                <a:rect l="txL" t="txT" r="txR" b="txB"/>
                <a:pathLst>
                  <a:path w="137" h="457">
                    <a:moveTo>
                      <a:pt x="137" y="0"/>
                    </a:moveTo>
                    <a:lnTo>
                      <a:pt x="137" y="44"/>
                    </a:lnTo>
                    <a:lnTo>
                      <a:pt x="116" y="109"/>
                    </a:lnTo>
                    <a:lnTo>
                      <a:pt x="95" y="153"/>
                    </a:lnTo>
                    <a:lnTo>
                      <a:pt x="63" y="251"/>
                    </a:lnTo>
                    <a:lnTo>
                      <a:pt x="32" y="316"/>
                    </a:lnTo>
                    <a:lnTo>
                      <a:pt x="11" y="403"/>
                    </a:lnTo>
                    <a:lnTo>
                      <a:pt x="11" y="436"/>
                    </a:lnTo>
                    <a:lnTo>
                      <a:pt x="0" y="446"/>
                    </a:lnTo>
                    <a:lnTo>
                      <a:pt x="0" y="457"/>
                    </a:lnTo>
                  </a:path>
                </a:pathLst>
              </a:custGeom>
              <a:gradFill rotWithShape="0">
                <a:gsLst>
                  <a:gs pos="0">
                    <a:srgbClr val="FFFFFF">
                      <a:alpha val="100000"/>
                    </a:srgbClr>
                  </a:gs>
                  <a:gs pos="7001">
                    <a:srgbClr val="E6E6E6">
                      <a:alpha val="100000"/>
                    </a:srgbClr>
                  </a:gs>
                  <a:gs pos="32001">
                    <a:srgbClr val="7D8496">
                      <a:alpha val="100000"/>
                    </a:srgbClr>
                  </a:gs>
                  <a:gs pos="47000">
                    <a:srgbClr val="E6E6E6">
                      <a:alpha val="100000"/>
                    </a:srgbClr>
                  </a:gs>
                  <a:gs pos="85001">
                    <a:srgbClr val="7D8496">
                      <a:alpha val="100000"/>
                    </a:srgbClr>
                  </a:gs>
                  <a:gs pos="100000">
                    <a:srgbClr val="E6E6E6">
                      <a:alpha val="100000"/>
                    </a:srgbClr>
                  </a:gs>
                </a:gsLst>
                <a:lin ang="2700000" scaled="1"/>
              </a:gradFill>
              <a:ln w="0" cap="flat" cmpd="sng">
                <a:solidFill>
                  <a:srgbClr val="333333">
                    <a:alpha val="100000"/>
                  </a:srgbClr>
                </a:solidFill>
                <a:prstDash val="solid"/>
                <a:round/>
                <a:headEnd type="none" w="med" len="med"/>
                <a:tailEnd type="none" w="med" len="med"/>
              </a:ln>
            </p:spPr>
            <p:txBody>
              <a:bodyPr/>
              <a:lstStyle>
                <a:defPPr>
                  <a:defRPr lang="en-US"/>
                </a:defPPr>
                <a:lvl1pPr marL="0" lvl="0"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5pPr>
                <a:lvl6pPr marL="2286000" lvl="5"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6pPr>
                <a:lvl7pPr marL="2743200" lvl="6"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7pPr>
                <a:lvl8pPr marL="3200400" lvl="7"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8pPr>
                <a:lvl9pPr marL="3657600" lvl="8"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9pPr>
              </a:lstStyle>
              <a:p>
                <a:endParaRPr lang="en-US" sz="2000"/>
              </a:p>
            </p:txBody>
          </p:sp>
          <p:sp>
            <p:nvSpPr>
              <p:cNvPr id="1048646" name="Freeform 121"/>
              <p:cNvSpPr/>
              <p:nvPr userDrawn="1"/>
            </p:nvSpPr>
            <p:spPr>
              <a:xfrm>
                <a:off x="7185" y="6973"/>
                <a:ext cx="219" cy="738"/>
              </a:xfrm>
              <a:custGeom>
                <a:avLst/>
                <a:gdLst>
                  <a:gd name="txL" fmla="*/ 0 w 168"/>
                  <a:gd name="txT" fmla="*/ 0 h 576"/>
                  <a:gd name="txR" fmla="*/ 168 w 168"/>
                  <a:gd name="txB" fmla="*/ 576 h 576"/>
                </a:gdLst>
                <a:ahLst/>
                <a:cxnLst>
                  <a:cxn ang="0">
                    <a:pos x="2343383" y="2366626"/>
                  </a:cxn>
                  <a:cxn ang="0">
                    <a:pos x="2343383" y="1951677"/>
                  </a:cxn>
                  <a:cxn ang="0">
                    <a:pos x="2194793" y="1622278"/>
                  </a:cxn>
                  <a:cxn ang="0">
                    <a:pos x="1895008" y="809885"/>
                  </a:cxn>
                  <a:cxn ang="0">
                    <a:pos x="1603747" y="484570"/>
                  </a:cxn>
                  <a:cxn ang="0">
                    <a:pos x="1317224" y="0"/>
                  </a:cxn>
                  <a:cxn ang="0">
                    <a:pos x="1019703" y="565247"/>
                  </a:cxn>
                  <a:cxn ang="0">
                    <a:pos x="594641" y="1221204"/>
                  </a:cxn>
                  <a:cxn ang="0">
                    <a:pos x="430816" y="1870938"/>
                  </a:cxn>
                  <a:cxn ang="0">
                    <a:pos x="291123" y="2609158"/>
                  </a:cxn>
                  <a:cxn ang="0">
                    <a:pos x="142611" y="3095330"/>
                  </a:cxn>
                  <a:cxn ang="0">
                    <a:pos x="0" y="3498169"/>
                  </a:cxn>
                  <a:cxn ang="0">
                    <a:pos x="291123" y="4319751"/>
                  </a:cxn>
                  <a:cxn ang="0">
                    <a:pos x="291123" y="3830448"/>
                  </a:cxn>
                  <a:cxn ang="0">
                    <a:pos x="1170611" y="3016478"/>
                  </a:cxn>
                  <a:cxn ang="0">
                    <a:pos x="1603747" y="2689367"/>
                  </a:cxn>
                  <a:cxn ang="0">
                    <a:pos x="2053490" y="2524598"/>
                  </a:cxn>
                  <a:cxn ang="0">
                    <a:pos x="2343383" y="2366626"/>
                  </a:cxn>
                </a:cxnLst>
                <a:rect l="txL" t="txT" r="txR" b="txB"/>
                <a:pathLst>
                  <a:path w="168" h="576">
                    <a:moveTo>
                      <a:pt x="168" y="315"/>
                    </a:moveTo>
                    <a:lnTo>
                      <a:pt x="168" y="261"/>
                    </a:lnTo>
                    <a:lnTo>
                      <a:pt x="157" y="217"/>
                    </a:lnTo>
                    <a:lnTo>
                      <a:pt x="136" y="108"/>
                    </a:lnTo>
                    <a:lnTo>
                      <a:pt x="115" y="65"/>
                    </a:lnTo>
                    <a:lnTo>
                      <a:pt x="94" y="0"/>
                    </a:lnTo>
                    <a:lnTo>
                      <a:pt x="73" y="76"/>
                    </a:lnTo>
                    <a:lnTo>
                      <a:pt x="42" y="163"/>
                    </a:lnTo>
                    <a:lnTo>
                      <a:pt x="31" y="250"/>
                    </a:lnTo>
                    <a:lnTo>
                      <a:pt x="21" y="348"/>
                    </a:lnTo>
                    <a:lnTo>
                      <a:pt x="10" y="413"/>
                    </a:lnTo>
                    <a:lnTo>
                      <a:pt x="0" y="467"/>
                    </a:lnTo>
                    <a:lnTo>
                      <a:pt x="21" y="576"/>
                    </a:lnTo>
                    <a:lnTo>
                      <a:pt x="21" y="511"/>
                    </a:lnTo>
                    <a:lnTo>
                      <a:pt x="84" y="402"/>
                    </a:lnTo>
                    <a:lnTo>
                      <a:pt x="115" y="359"/>
                    </a:lnTo>
                    <a:lnTo>
                      <a:pt x="147" y="337"/>
                    </a:lnTo>
                    <a:lnTo>
                      <a:pt x="168" y="315"/>
                    </a:lnTo>
                    <a:close/>
                  </a:path>
                </a:pathLst>
              </a:custGeom>
              <a:gradFill rotWithShape="0">
                <a:gsLst>
                  <a:gs pos="0">
                    <a:srgbClr val="FFFFFF">
                      <a:alpha val="100000"/>
                    </a:srgbClr>
                  </a:gs>
                  <a:gs pos="7001">
                    <a:srgbClr val="E6E6E6">
                      <a:alpha val="100000"/>
                    </a:srgbClr>
                  </a:gs>
                  <a:gs pos="32001">
                    <a:srgbClr val="7D8496">
                      <a:alpha val="100000"/>
                    </a:srgbClr>
                  </a:gs>
                  <a:gs pos="47000">
                    <a:srgbClr val="E6E6E6">
                      <a:alpha val="100000"/>
                    </a:srgbClr>
                  </a:gs>
                  <a:gs pos="85001">
                    <a:srgbClr val="7D8496">
                      <a:alpha val="100000"/>
                    </a:srgbClr>
                  </a:gs>
                  <a:gs pos="100000">
                    <a:srgbClr val="E6E6E6">
                      <a:alpha val="100000"/>
                    </a:srgbClr>
                  </a:gs>
                </a:gsLst>
                <a:lin ang="2700000" scaled="1"/>
              </a:gradFill>
              <a:ln w="0" cap="flat" cmpd="sng">
                <a:solidFill>
                  <a:srgbClr val="333333">
                    <a:alpha val="100000"/>
                  </a:srgbClr>
                </a:solidFill>
                <a:prstDash val="solid"/>
                <a:round/>
                <a:headEnd type="none" w="med" len="med"/>
                <a:tailEnd type="none" w="med" len="med"/>
              </a:ln>
            </p:spPr>
            <p:txBody>
              <a:bodyPr/>
              <a:lstStyle>
                <a:defPPr>
                  <a:defRPr lang="en-US"/>
                </a:defPPr>
                <a:lvl1pPr marL="0" lvl="0"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5pPr>
                <a:lvl6pPr marL="2286000" lvl="5"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6pPr>
                <a:lvl7pPr marL="2743200" lvl="6"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7pPr>
                <a:lvl8pPr marL="3200400" lvl="7"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8pPr>
                <a:lvl9pPr marL="3657600" lvl="8"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9pPr>
              </a:lstStyle>
              <a:p>
                <a:endParaRPr lang="en-US" sz="2000"/>
              </a:p>
            </p:txBody>
          </p:sp>
          <p:sp>
            <p:nvSpPr>
              <p:cNvPr id="1048647" name="Freeform 122"/>
              <p:cNvSpPr/>
              <p:nvPr userDrawn="1"/>
            </p:nvSpPr>
            <p:spPr>
              <a:xfrm>
                <a:off x="7292" y="7000"/>
                <a:ext cx="11" cy="475"/>
              </a:xfrm>
              <a:custGeom>
                <a:avLst/>
                <a:gdLst>
                  <a:gd name="txL" fmla="*/ 0 w 10"/>
                  <a:gd name="txT" fmla="*/ 0 h 370"/>
                  <a:gd name="txR" fmla="*/ 10 w 10"/>
                  <a:gd name="txB" fmla="*/ 370 h 370"/>
                </a:gdLst>
                <a:ahLst/>
                <a:cxnLst>
                  <a:cxn ang="0">
                    <a:pos x="288" y="0"/>
                  </a:cxn>
                  <a:cxn ang="0">
                    <a:pos x="288" y="1495200"/>
                  </a:cxn>
                  <a:cxn ang="0">
                    <a:pos x="0" y="1755233"/>
                  </a:cxn>
                  <a:cxn ang="0">
                    <a:pos x="0" y="2976373"/>
                  </a:cxn>
                </a:cxnLst>
                <a:rect l="txL" t="txT" r="txR" b="txB"/>
                <a:pathLst>
                  <a:path w="10" h="370">
                    <a:moveTo>
                      <a:pt x="10" y="0"/>
                    </a:moveTo>
                    <a:lnTo>
                      <a:pt x="10" y="185"/>
                    </a:lnTo>
                    <a:lnTo>
                      <a:pt x="0" y="218"/>
                    </a:lnTo>
                    <a:lnTo>
                      <a:pt x="0" y="370"/>
                    </a:lnTo>
                  </a:path>
                </a:pathLst>
              </a:custGeom>
              <a:gradFill rotWithShape="0">
                <a:gsLst>
                  <a:gs pos="0">
                    <a:srgbClr val="FFFFFF">
                      <a:alpha val="100000"/>
                    </a:srgbClr>
                  </a:gs>
                  <a:gs pos="7001">
                    <a:srgbClr val="E6E6E6">
                      <a:alpha val="100000"/>
                    </a:srgbClr>
                  </a:gs>
                  <a:gs pos="32001">
                    <a:srgbClr val="7D8496">
                      <a:alpha val="100000"/>
                    </a:srgbClr>
                  </a:gs>
                  <a:gs pos="47000">
                    <a:srgbClr val="E6E6E6">
                      <a:alpha val="100000"/>
                    </a:srgbClr>
                  </a:gs>
                  <a:gs pos="85001">
                    <a:srgbClr val="7D8496">
                      <a:alpha val="100000"/>
                    </a:srgbClr>
                  </a:gs>
                  <a:gs pos="100000">
                    <a:srgbClr val="E6E6E6">
                      <a:alpha val="100000"/>
                    </a:srgbClr>
                  </a:gs>
                </a:gsLst>
                <a:lin ang="2700000" scaled="1"/>
              </a:gradFill>
              <a:ln w="0" cap="flat" cmpd="sng">
                <a:solidFill>
                  <a:srgbClr val="333333">
                    <a:alpha val="100000"/>
                  </a:srgbClr>
                </a:solidFill>
                <a:prstDash val="solid"/>
                <a:round/>
                <a:headEnd type="none" w="med" len="med"/>
                <a:tailEnd type="none" w="med" len="med"/>
              </a:ln>
            </p:spPr>
            <p:txBody>
              <a:bodyPr/>
              <a:lstStyle>
                <a:defPPr>
                  <a:defRPr lang="en-US"/>
                </a:defPPr>
                <a:lvl1pPr marL="0" lvl="0"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5pPr>
                <a:lvl6pPr marL="2286000" lvl="5"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6pPr>
                <a:lvl7pPr marL="2743200" lvl="6"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7pPr>
                <a:lvl8pPr marL="3200400" lvl="7"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8pPr>
                <a:lvl9pPr marL="3657600" lvl="8"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9pPr>
              </a:lstStyle>
              <a:p>
                <a:endParaRPr lang="en-US" sz="2000"/>
              </a:p>
            </p:txBody>
          </p:sp>
          <p:sp>
            <p:nvSpPr>
              <p:cNvPr id="1048648" name="Freeform 123"/>
              <p:cNvSpPr/>
              <p:nvPr userDrawn="1"/>
            </p:nvSpPr>
            <p:spPr>
              <a:xfrm>
                <a:off x="7062" y="6705"/>
                <a:ext cx="219" cy="617"/>
              </a:xfrm>
              <a:custGeom>
                <a:avLst/>
                <a:gdLst>
                  <a:gd name="txL" fmla="*/ 0 w 168"/>
                  <a:gd name="txT" fmla="*/ 0 h 479"/>
                  <a:gd name="txR" fmla="*/ 168 w 168"/>
                  <a:gd name="txB" fmla="*/ 479 h 479"/>
                </a:gdLst>
                <a:ahLst/>
                <a:cxnLst>
                  <a:cxn ang="0">
                    <a:pos x="2343383" y="2567516"/>
                  </a:cxn>
                  <a:cxn ang="0">
                    <a:pos x="2212964" y="1976078"/>
                  </a:cxn>
                  <a:cxn ang="0">
                    <a:pos x="1759612" y="1178609"/>
                  </a:cxn>
                  <a:cxn ang="0">
                    <a:pos x="1329256" y="785740"/>
                  </a:cxn>
                  <a:cxn ang="0">
                    <a:pos x="1022755" y="386932"/>
                  </a:cxn>
                  <a:cxn ang="0">
                    <a:pos x="456163" y="0"/>
                  </a:cxn>
                  <a:cxn ang="0">
                    <a:pos x="291123" y="491218"/>
                  </a:cxn>
                  <a:cxn ang="0">
                    <a:pos x="143654" y="1178609"/>
                  </a:cxn>
                  <a:cxn ang="0">
                    <a:pos x="0" y="1679299"/>
                  </a:cxn>
                  <a:cxn ang="0">
                    <a:pos x="0" y="2464469"/>
                  </a:cxn>
                  <a:cxn ang="0">
                    <a:pos x="594641" y="2862367"/>
                  </a:cxn>
                  <a:cxn ang="0">
                    <a:pos x="1468073" y="3850085"/>
                  </a:cxn>
                  <a:cxn ang="0">
                    <a:pos x="1759612" y="4349969"/>
                  </a:cxn>
                  <a:cxn ang="0">
                    <a:pos x="1759612" y="3746248"/>
                  </a:cxn>
                  <a:cxn ang="0">
                    <a:pos x="2053490" y="3058066"/>
                  </a:cxn>
                  <a:cxn ang="0">
                    <a:pos x="2343383" y="2567516"/>
                  </a:cxn>
                </a:cxnLst>
                <a:rect l="txL" t="txT" r="txR" b="txB"/>
                <a:pathLst>
                  <a:path w="168" h="479">
                    <a:moveTo>
                      <a:pt x="168" y="283"/>
                    </a:moveTo>
                    <a:lnTo>
                      <a:pt x="158" y="217"/>
                    </a:lnTo>
                    <a:lnTo>
                      <a:pt x="126" y="130"/>
                    </a:lnTo>
                    <a:lnTo>
                      <a:pt x="95" y="87"/>
                    </a:lnTo>
                    <a:lnTo>
                      <a:pt x="74" y="43"/>
                    </a:lnTo>
                    <a:lnTo>
                      <a:pt x="32" y="0"/>
                    </a:lnTo>
                    <a:lnTo>
                      <a:pt x="21" y="54"/>
                    </a:lnTo>
                    <a:lnTo>
                      <a:pt x="11" y="130"/>
                    </a:lnTo>
                    <a:lnTo>
                      <a:pt x="0" y="185"/>
                    </a:lnTo>
                    <a:lnTo>
                      <a:pt x="0" y="272"/>
                    </a:lnTo>
                    <a:lnTo>
                      <a:pt x="42" y="315"/>
                    </a:lnTo>
                    <a:lnTo>
                      <a:pt x="105" y="424"/>
                    </a:lnTo>
                    <a:lnTo>
                      <a:pt x="126" y="479"/>
                    </a:lnTo>
                    <a:lnTo>
                      <a:pt x="126" y="413"/>
                    </a:lnTo>
                    <a:lnTo>
                      <a:pt x="147" y="337"/>
                    </a:lnTo>
                    <a:lnTo>
                      <a:pt x="168" y="283"/>
                    </a:lnTo>
                    <a:close/>
                  </a:path>
                </a:pathLst>
              </a:custGeom>
              <a:gradFill rotWithShape="0">
                <a:gsLst>
                  <a:gs pos="0">
                    <a:srgbClr val="FFFFFF">
                      <a:alpha val="100000"/>
                    </a:srgbClr>
                  </a:gs>
                  <a:gs pos="7001">
                    <a:srgbClr val="E6E6E6">
                      <a:alpha val="100000"/>
                    </a:srgbClr>
                  </a:gs>
                  <a:gs pos="32001">
                    <a:srgbClr val="7D8496">
                      <a:alpha val="100000"/>
                    </a:srgbClr>
                  </a:gs>
                  <a:gs pos="47000">
                    <a:srgbClr val="E6E6E6">
                      <a:alpha val="100000"/>
                    </a:srgbClr>
                  </a:gs>
                  <a:gs pos="85001">
                    <a:srgbClr val="7D8496">
                      <a:alpha val="100000"/>
                    </a:srgbClr>
                  </a:gs>
                  <a:gs pos="100000">
                    <a:srgbClr val="E6E6E6">
                      <a:alpha val="100000"/>
                    </a:srgbClr>
                  </a:gs>
                </a:gsLst>
                <a:lin ang="2700000" scaled="1"/>
              </a:gradFill>
              <a:ln w="0" cap="flat" cmpd="sng">
                <a:solidFill>
                  <a:srgbClr val="333333">
                    <a:alpha val="100000"/>
                  </a:srgbClr>
                </a:solidFill>
                <a:prstDash val="solid"/>
                <a:round/>
                <a:headEnd type="none" w="med" len="med"/>
                <a:tailEnd type="none" w="med" len="med"/>
              </a:ln>
            </p:spPr>
            <p:txBody>
              <a:bodyPr/>
              <a:lstStyle>
                <a:defPPr>
                  <a:defRPr lang="en-US"/>
                </a:defPPr>
                <a:lvl1pPr marL="0" lvl="0"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5pPr>
                <a:lvl6pPr marL="2286000" lvl="5"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6pPr>
                <a:lvl7pPr marL="2743200" lvl="6"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7pPr>
                <a:lvl8pPr marL="3200400" lvl="7"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8pPr>
                <a:lvl9pPr marL="3657600" lvl="8"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9pPr>
              </a:lstStyle>
              <a:p>
                <a:endParaRPr lang="en-US" sz="2000"/>
              </a:p>
            </p:txBody>
          </p:sp>
          <p:sp>
            <p:nvSpPr>
              <p:cNvPr id="1048649" name="Freeform 124"/>
              <p:cNvSpPr/>
              <p:nvPr userDrawn="1"/>
            </p:nvSpPr>
            <p:spPr>
              <a:xfrm>
                <a:off x="7112" y="6716"/>
                <a:ext cx="101" cy="535"/>
              </a:xfrm>
              <a:custGeom>
                <a:avLst/>
                <a:gdLst>
                  <a:gd name="txL" fmla="*/ 0 w 74"/>
                  <a:gd name="txT" fmla="*/ 0 h 413"/>
                  <a:gd name="txR" fmla="*/ 74 w 74"/>
                  <a:gd name="txB" fmla="*/ 413 h 413"/>
                </a:gdLst>
                <a:ahLst/>
                <a:cxnLst>
                  <a:cxn ang="0">
                    <a:pos x="0" y="0"/>
                  </a:cxn>
                  <a:cxn ang="0">
                    <a:pos x="0" y="968250"/>
                  </a:cxn>
                  <a:cxn ang="0">
                    <a:pos x="1570173" y="1444791"/>
                  </a:cxn>
                  <a:cxn ang="0">
                    <a:pos x="4600265" y="3384345"/>
                  </a:cxn>
                  <a:cxn ang="0">
                    <a:pos x="4600265" y="3756019"/>
                  </a:cxn>
                  <a:cxn ang="0">
                    <a:pos x="5413943" y="4225896"/>
                  </a:cxn>
                  <a:cxn ang="0">
                    <a:pos x="5413943" y="4599168"/>
                  </a:cxn>
                </a:cxnLst>
                <a:rect l="txL" t="txT" r="txR" b="txB"/>
                <a:pathLst>
                  <a:path w="74" h="413">
                    <a:moveTo>
                      <a:pt x="0" y="0"/>
                    </a:moveTo>
                    <a:lnTo>
                      <a:pt x="0" y="87"/>
                    </a:lnTo>
                    <a:lnTo>
                      <a:pt x="21" y="130"/>
                    </a:lnTo>
                    <a:lnTo>
                      <a:pt x="63" y="304"/>
                    </a:lnTo>
                    <a:lnTo>
                      <a:pt x="63" y="337"/>
                    </a:lnTo>
                    <a:lnTo>
                      <a:pt x="74" y="380"/>
                    </a:lnTo>
                    <a:lnTo>
                      <a:pt x="74" y="413"/>
                    </a:lnTo>
                  </a:path>
                </a:pathLst>
              </a:custGeom>
              <a:gradFill rotWithShape="0">
                <a:gsLst>
                  <a:gs pos="0">
                    <a:srgbClr val="FFFFFF">
                      <a:alpha val="100000"/>
                    </a:srgbClr>
                  </a:gs>
                  <a:gs pos="7001">
                    <a:srgbClr val="E6E6E6">
                      <a:alpha val="100000"/>
                    </a:srgbClr>
                  </a:gs>
                  <a:gs pos="32001">
                    <a:srgbClr val="7D8496">
                      <a:alpha val="100000"/>
                    </a:srgbClr>
                  </a:gs>
                  <a:gs pos="47000">
                    <a:srgbClr val="E6E6E6">
                      <a:alpha val="100000"/>
                    </a:srgbClr>
                  </a:gs>
                  <a:gs pos="85001">
                    <a:srgbClr val="7D8496">
                      <a:alpha val="100000"/>
                    </a:srgbClr>
                  </a:gs>
                  <a:gs pos="100000">
                    <a:srgbClr val="E6E6E6">
                      <a:alpha val="100000"/>
                    </a:srgbClr>
                  </a:gs>
                </a:gsLst>
                <a:lin ang="2700000" scaled="1"/>
              </a:gradFill>
              <a:ln w="0" cap="flat" cmpd="sng">
                <a:solidFill>
                  <a:srgbClr val="333333">
                    <a:alpha val="100000"/>
                  </a:srgbClr>
                </a:solidFill>
                <a:prstDash val="solid"/>
                <a:round/>
                <a:headEnd type="none" w="med" len="med"/>
                <a:tailEnd type="none" w="med" len="med"/>
              </a:ln>
            </p:spPr>
            <p:txBody>
              <a:bodyPr/>
              <a:lstStyle>
                <a:defPPr>
                  <a:defRPr lang="en-US"/>
                </a:defPPr>
                <a:lvl1pPr marL="0" lvl="0"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5pPr>
                <a:lvl6pPr marL="2286000" lvl="5"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6pPr>
                <a:lvl7pPr marL="2743200" lvl="6"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7pPr>
                <a:lvl8pPr marL="3200400" lvl="7"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8pPr>
                <a:lvl9pPr marL="3657600" lvl="8"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9pPr>
              </a:lstStyle>
              <a:p>
                <a:endParaRPr lang="en-US" sz="2000"/>
              </a:p>
            </p:txBody>
          </p:sp>
          <p:sp>
            <p:nvSpPr>
              <p:cNvPr id="1048650" name="Freeform 125"/>
              <p:cNvSpPr/>
              <p:nvPr userDrawn="1"/>
            </p:nvSpPr>
            <p:spPr>
              <a:xfrm>
                <a:off x="6832" y="6465"/>
                <a:ext cx="258" cy="590"/>
              </a:xfrm>
              <a:custGeom>
                <a:avLst/>
                <a:gdLst>
                  <a:gd name="txL" fmla="*/ 0 w 199"/>
                  <a:gd name="txT" fmla="*/ 0 h 457"/>
                  <a:gd name="txR" fmla="*/ 199 w 199"/>
                  <a:gd name="txB" fmla="*/ 457 h 457"/>
                </a:gdLst>
                <a:ahLst/>
                <a:cxnLst>
                  <a:cxn ang="0">
                    <a:pos x="2279405" y="2135122"/>
                  </a:cxn>
                  <a:cxn ang="0">
                    <a:pos x="2167864" y="1604405"/>
                  </a:cxn>
                  <a:cxn ang="0">
                    <a:pos x="1203077" y="753819"/>
                  </a:cxn>
                  <a:cxn ang="0">
                    <a:pos x="722557" y="425692"/>
                  </a:cxn>
                  <a:cxn ang="0">
                    <a:pos x="233752" y="0"/>
                  </a:cxn>
                  <a:cxn ang="0">
                    <a:pos x="120325" y="312753"/>
                  </a:cxn>
                  <a:cxn ang="0">
                    <a:pos x="0" y="855885"/>
                  </a:cxn>
                  <a:cxn ang="0">
                    <a:pos x="233752" y="2361383"/>
                  </a:cxn>
                  <a:cxn ang="0">
                    <a:pos x="233752" y="2785906"/>
                  </a:cxn>
                  <a:cxn ang="0">
                    <a:pos x="478608" y="3216388"/>
                  </a:cxn>
                  <a:cxn ang="0">
                    <a:pos x="1203077" y="3756309"/>
                  </a:cxn>
                  <a:cxn ang="0">
                    <a:pos x="1559768" y="4067508"/>
                  </a:cxn>
                  <a:cxn ang="0">
                    <a:pos x="2041448" y="4401927"/>
                  </a:cxn>
                  <a:cxn ang="0">
                    <a:pos x="2041448" y="4506275"/>
                  </a:cxn>
                  <a:cxn ang="0">
                    <a:pos x="2167864" y="3756309"/>
                  </a:cxn>
                  <a:cxn ang="0">
                    <a:pos x="2167864" y="2991223"/>
                  </a:cxn>
                  <a:cxn ang="0">
                    <a:pos x="2279405" y="2464635"/>
                  </a:cxn>
                  <a:cxn ang="0">
                    <a:pos x="2279405" y="2135122"/>
                  </a:cxn>
                </a:cxnLst>
                <a:rect l="txL" t="txT" r="txR" b="txB"/>
                <a:pathLst>
                  <a:path w="199" h="457">
                    <a:moveTo>
                      <a:pt x="199" y="217"/>
                    </a:moveTo>
                    <a:lnTo>
                      <a:pt x="189" y="163"/>
                    </a:lnTo>
                    <a:lnTo>
                      <a:pt x="105" y="76"/>
                    </a:lnTo>
                    <a:lnTo>
                      <a:pt x="63" y="43"/>
                    </a:lnTo>
                    <a:lnTo>
                      <a:pt x="21" y="0"/>
                    </a:lnTo>
                    <a:lnTo>
                      <a:pt x="10" y="32"/>
                    </a:lnTo>
                    <a:lnTo>
                      <a:pt x="0" y="87"/>
                    </a:lnTo>
                    <a:lnTo>
                      <a:pt x="21" y="239"/>
                    </a:lnTo>
                    <a:lnTo>
                      <a:pt x="21" y="283"/>
                    </a:lnTo>
                    <a:lnTo>
                      <a:pt x="42" y="326"/>
                    </a:lnTo>
                    <a:lnTo>
                      <a:pt x="105" y="381"/>
                    </a:lnTo>
                    <a:lnTo>
                      <a:pt x="136" y="413"/>
                    </a:lnTo>
                    <a:lnTo>
                      <a:pt x="178" y="446"/>
                    </a:lnTo>
                    <a:lnTo>
                      <a:pt x="178" y="457"/>
                    </a:lnTo>
                    <a:lnTo>
                      <a:pt x="189" y="381"/>
                    </a:lnTo>
                    <a:lnTo>
                      <a:pt x="189" y="304"/>
                    </a:lnTo>
                    <a:lnTo>
                      <a:pt x="199" y="250"/>
                    </a:lnTo>
                    <a:lnTo>
                      <a:pt x="199" y="217"/>
                    </a:lnTo>
                    <a:close/>
                  </a:path>
                </a:pathLst>
              </a:custGeom>
              <a:gradFill rotWithShape="0">
                <a:gsLst>
                  <a:gs pos="0">
                    <a:srgbClr val="FFFFFF">
                      <a:alpha val="100000"/>
                    </a:srgbClr>
                  </a:gs>
                  <a:gs pos="7001">
                    <a:srgbClr val="E6E6E6">
                      <a:alpha val="100000"/>
                    </a:srgbClr>
                  </a:gs>
                  <a:gs pos="32001">
                    <a:srgbClr val="7D8496">
                      <a:alpha val="100000"/>
                    </a:srgbClr>
                  </a:gs>
                  <a:gs pos="47000">
                    <a:srgbClr val="E6E6E6">
                      <a:alpha val="100000"/>
                    </a:srgbClr>
                  </a:gs>
                  <a:gs pos="85001">
                    <a:srgbClr val="7D8496">
                      <a:alpha val="100000"/>
                    </a:srgbClr>
                  </a:gs>
                  <a:gs pos="100000">
                    <a:srgbClr val="E6E6E6">
                      <a:alpha val="100000"/>
                    </a:srgbClr>
                  </a:gs>
                </a:gsLst>
                <a:lin ang="2700000" scaled="1"/>
              </a:gradFill>
              <a:ln w="0" cap="flat" cmpd="sng">
                <a:solidFill>
                  <a:srgbClr val="333333">
                    <a:alpha val="100000"/>
                  </a:srgbClr>
                </a:solidFill>
                <a:prstDash val="solid"/>
                <a:round/>
                <a:headEnd type="none" w="med" len="med"/>
                <a:tailEnd type="none" w="med" len="med"/>
              </a:ln>
            </p:spPr>
            <p:txBody>
              <a:bodyPr/>
              <a:lstStyle>
                <a:defPPr>
                  <a:defRPr lang="en-US"/>
                </a:defPPr>
                <a:lvl1pPr marL="0" lvl="0"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5pPr>
                <a:lvl6pPr marL="2286000" lvl="5"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6pPr>
                <a:lvl7pPr marL="2743200" lvl="6"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7pPr>
                <a:lvl8pPr marL="3200400" lvl="7"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8pPr>
                <a:lvl9pPr marL="3657600" lvl="8"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9pPr>
              </a:lstStyle>
              <a:p>
                <a:endParaRPr lang="en-US" sz="2000"/>
              </a:p>
            </p:txBody>
          </p:sp>
          <p:sp>
            <p:nvSpPr>
              <p:cNvPr id="1048651" name="Freeform 126"/>
              <p:cNvSpPr/>
              <p:nvPr userDrawn="1"/>
            </p:nvSpPr>
            <p:spPr>
              <a:xfrm>
                <a:off x="6871" y="6481"/>
                <a:ext cx="191" cy="546"/>
              </a:xfrm>
              <a:custGeom>
                <a:avLst/>
                <a:gdLst>
                  <a:gd name="txL" fmla="*/ 0 w 147"/>
                  <a:gd name="txT" fmla="*/ 0 h 424"/>
                  <a:gd name="txR" fmla="*/ 147 w 147"/>
                  <a:gd name="txB" fmla="*/ 424 h 424"/>
                </a:gdLst>
                <a:ahLst/>
                <a:cxnLst>
                  <a:cxn ang="0">
                    <a:pos x="0" y="0"/>
                  </a:cxn>
                  <a:cxn ang="0">
                    <a:pos x="0" y="288397"/>
                  </a:cxn>
                  <a:cxn ang="0">
                    <a:pos x="132445" y="682478"/>
                  </a:cxn>
                  <a:cxn ang="0">
                    <a:pos x="402989" y="1068711"/>
                  </a:cxn>
                  <a:cxn ang="0">
                    <a:pos x="915103" y="1658467"/>
                  </a:cxn>
                  <a:cxn ang="0">
                    <a:pos x="1174647" y="2445405"/>
                  </a:cxn>
                  <a:cxn ang="0">
                    <a:pos x="1300224" y="2734301"/>
                  </a:cxn>
                  <a:cxn ang="0">
                    <a:pos x="1441159" y="3127151"/>
                  </a:cxn>
                  <a:cxn ang="0">
                    <a:pos x="1441159" y="3426155"/>
                  </a:cxn>
                  <a:cxn ang="0">
                    <a:pos x="1699259" y="3616247"/>
                  </a:cxn>
                  <a:cxn ang="0">
                    <a:pos x="1819183" y="3809588"/>
                  </a:cxn>
                </a:cxnLst>
                <a:rect l="txL" t="txT" r="txR" b="txB"/>
                <a:pathLst>
                  <a:path w="147" h="424">
                    <a:moveTo>
                      <a:pt x="0" y="0"/>
                    </a:moveTo>
                    <a:lnTo>
                      <a:pt x="0" y="32"/>
                    </a:lnTo>
                    <a:lnTo>
                      <a:pt x="11" y="76"/>
                    </a:lnTo>
                    <a:lnTo>
                      <a:pt x="32" y="119"/>
                    </a:lnTo>
                    <a:lnTo>
                      <a:pt x="74" y="185"/>
                    </a:lnTo>
                    <a:lnTo>
                      <a:pt x="95" y="272"/>
                    </a:lnTo>
                    <a:lnTo>
                      <a:pt x="105" y="304"/>
                    </a:lnTo>
                    <a:lnTo>
                      <a:pt x="116" y="348"/>
                    </a:lnTo>
                    <a:lnTo>
                      <a:pt x="116" y="381"/>
                    </a:lnTo>
                    <a:lnTo>
                      <a:pt x="137" y="402"/>
                    </a:lnTo>
                    <a:lnTo>
                      <a:pt x="147" y="424"/>
                    </a:lnTo>
                  </a:path>
                </a:pathLst>
              </a:custGeom>
              <a:gradFill rotWithShape="0">
                <a:gsLst>
                  <a:gs pos="0">
                    <a:srgbClr val="FFFFFF">
                      <a:alpha val="100000"/>
                    </a:srgbClr>
                  </a:gs>
                  <a:gs pos="7001">
                    <a:srgbClr val="E6E6E6">
                      <a:alpha val="100000"/>
                    </a:srgbClr>
                  </a:gs>
                  <a:gs pos="32001">
                    <a:srgbClr val="7D8496">
                      <a:alpha val="100000"/>
                    </a:srgbClr>
                  </a:gs>
                  <a:gs pos="47000">
                    <a:srgbClr val="E6E6E6">
                      <a:alpha val="100000"/>
                    </a:srgbClr>
                  </a:gs>
                  <a:gs pos="85001">
                    <a:srgbClr val="7D8496">
                      <a:alpha val="100000"/>
                    </a:srgbClr>
                  </a:gs>
                  <a:gs pos="100000">
                    <a:srgbClr val="E6E6E6">
                      <a:alpha val="100000"/>
                    </a:srgbClr>
                  </a:gs>
                </a:gsLst>
                <a:lin ang="2700000" scaled="1"/>
              </a:gradFill>
              <a:ln w="0" cap="flat" cmpd="sng">
                <a:solidFill>
                  <a:srgbClr val="333333">
                    <a:alpha val="100000"/>
                  </a:srgbClr>
                </a:solidFill>
                <a:prstDash val="solid"/>
                <a:round/>
                <a:headEnd type="none" w="med" len="med"/>
                <a:tailEnd type="none" w="med" len="med"/>
              </a:ln>
            </p:spPr>
            <p:txBody>
              <a:bodyPr/>
              <a:lstStyle>
                <a:defPPr>
                  <a:defRPr lang="en-US"/>
                </a:defPPr>
                <a:lvl1pPr marL="0" lvl="0"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5pPr>
                <a:lvl6pPr marL="2286000" lvl="5"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6pPr>
                <a:lvl7pPr marL="2743200" lvl="6"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7pPr>
                <a:lvl8pPr marL="3200400" lvl="7"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8pPr>
                <a:lvl9pPr marL="3657600" lvl="8"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9pPr>
              </a:lstStyle>
              <a:p>
                <a:endParaRPr lang="en-US" sz="2000"/>
              </a:p>
            </p:txBody>
          </p:sp>
          <p:sp>
            <p:nvSpPr>
              <p:cNvPr id="1048652" name="Freeform 127"/>
              <p:cNvSpPr/>
              <p:nvPr userDrawn="1"/>
            </p:nvSpPr>
            <p:spPr>
              <a:xfrm>
                <a:off x="6534" y="6241"/>
                <a:ext cx="326" cy="492"/>
              </a:xfrm>
              <a:custGeom>
                <a:avLst/>
                <a:gdLst>
                  <a:gd name="txL" fmla="*/ 0 w 252"/>
                  <a:gd name="txT" fmla="*/ 0 h 381"/>
                  <a:gd name="txR" fmla="*/ 252 w 252"/>
                  <a:gd name="txB" fmla="*/ 381 h 381"/>
                </a:gdLst>
                <a:ahLst/>
                <a:cxnLst>
                  <a:cxn ang="0">
                    <a:pos x="2562576" y="2377245"/>
                  </a:cxn>
                  <a:cxn ang="0">
                    <a:pos x="2452184" y="1737885"/>
                  </a:cxn>
                  <a:cxn ang="0">
                    <a:pos x="2231861" y="1186501"/>
                  </a:cxn>
                  <a:cxn ang="0">
                    <a:pos x="1117789" y="537446"/>
                  </a:cxn>
                  <a:cxn ang="0">
                    <a:pos x="668973" y="211223"/>
                  </a:cxn>
                  <a:cxn ang="0">
                    <a:pos x="106879" y="0"/>
                  </a:cxn>
                  <a:cxn ang="0">
                    <a:pos x="0" y="314806"/>
                  </a:cxn>
                  <a:cxn ang="0">
                    <a:pos x="0" y="860552"/>
                  </a:cxn>
                  <a:cxn ang="0">
                    <a:pos x="330898" y="1509359"/>
                  </a:cxn>
                  <a:cxn ang="0">
                    <a:pos x="772883" y="2597847"/>
                  </a:cxn>
                  <a:cxn ang="0">
                    <a:pos x="999841" y="2928872"/>
                  </a:cxn>
                  <a:cxn ang="0">
                    <a:pos x="1224603" y="3135955"/>
                  </a:cxn>
                  <a:cxn ang="0">
                    <a:pos x="1781643" y="3354700"/>
                  </a:cxn>
                  <a:cxn ang="0">
                    <a:pos x="2672909" y="3789565"/>
                  </a:cxn>
                  <a:cxn ang="0">
                    <a:pos x="2562576" y="3135955"/>
                  </a:cxn>
                  <a:cxn ang="0">
                    <a:pos x="2452184" y="2597847"/>
                  </a:cxn>
                  <a:cxn ang="0">
                    <a:pos x="2562576" y="2377245"/>
                  </a:cxn>
                </a:cxnLst>
                <a:rect l="txL" t="txT" r="txR" b="txB"/>
                <a:pathLst>
                  <a:path w="252" h="381">
                    <a:moveTo>
                      <a:pt x="241" y="239"/>
                    </a:moveTo>
                    <a:lnTo>
                      <a:pt x="231" y="174"/>
                    </a:lnTo>
                    <a:lnTo>
                      <a:pt x="210" y="119"/>
                    </a:lnTo>
                    <a:lnTo>
                      <a:pt x="105" y="54"/>
                    </a:lnTo>
                    <a:lnTo>
                      <a:pt x="63" y="22"/>
                    </a:lnTo>
                    <a:lnTo>
                      <a:pt x="10" y="0"/>
                    </a:lnTo>
                    <a:lnTo>
                      <a:pt x="0" y="32"/>
                    </a:lnTo>
                    <a:lnTo>
                      <a:pt x="0" y="87"/>
                    </a:lnTo>
                    <a:lnTo>
                      <a:pt x="31" y="152"/>
                    </a:lnTo>
                    <a:lnTo>
                      <a:pt x="73" y="261"/>
                    </a:lnTo>
                    <a:lnTo>
                      <a:pt x="94" y="294"/>
                    </a:lnTo>
                    <a:lnTo>
                      <a:pt x="115" y="315"/>
                    </a:lnTo>
                    <a:lnTo>
                      <a:pt x="168" y="337"/>
                    </a:lnTo>
                    <a:lnTo>
                      <a:pt x="252" y="381"/>
                    </a:lnTo>
                    <a:lnTo>
                      <a:pt x="241" y="315"/>
                    </a:lnTo>
                    <a:lnTo>
                      <a:pt x="231" y="261"/>
                    </a:lnTo>
                    <a:lnTo>
                      <a:pt x="241" y="239"/>
                    </a:lnTo>
                    <a:close/>
                  </a:path>
                </a:pathLst>
              </a:custGeom>
              <a:gradFill rotWithShape="0">
                <a:gsLst>
                  <a:gs pos="0">
                    <a:srgbClr val="FFFFFF">
                      <a:alpha val="100000"/>
                    </a:srgbClr>
                  </a:gs>
                  <a:gs pos="7001">
                    <a:srgbClr val="E6E6E6">
                      <a:alpha val="100000"/>
                    </a:srgbClr>
                  </a:gs>
                  <a:gs pos="32001">
                    <a:srgbClr val="7D8496">
                      <a:alpha val="100000"/>
                    </a:srgbClr>
                  </a:gs>
                  <a:gs pos="47000">
                    <a:srgbClr val="E6E6E6">
                      <a:alpha val="100000"/>
                    </a:srgbClr>
                  </a:gs>
                  <a:gs pos="85001">
                    <a:srgbClr val="7D8496">
                      <a:alpha val="100000"/>
                    </a:srgbClr>
                  </a:gs>
                  <a:gs pos="100000">
                    <a:srgbClr val="E6E6E6">
                      <a:alpha val="100000"/>
                    </a:srgbClr>
                  </a:gs>
                </a:gsLst>
                <a:lin ang="2700000" scaled="1"/>
              </a:gradFill>
              <a:ln w="0" cap="flat" cmpd="sng">
                <a:solidFill>
                  <a:srgbClr val="333333">
                    <a:alpha val="100000"/>
                  </a:srgbClr>
                </a:solidFill>
                <a:prstDash val="solid"/>
                <a:round/>
                <a:headEnd type="none" w="med" len="med"/>
                <a:tailEnd type="none" w="med" len="med"/>
              </a:ln>
            </p:spPr>
            <p:txBody>
              <a:bodyPr/>
              <a:lstStyle>
                <a:defPPr>
                  <a:defRPr lang="en-US"/>
                </a:defPPr>
                <a:lvl1pPr marL="0" lvl="0"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5pPr>
                <a:lvl6pPr marL="2286000" lvl="5"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6pPr>
                <a:lvl7pPr marL="2743200" lvl="6"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7pPr>
                <a:lvl8pPr marL="3200400" lvl="7"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8pPr>
                <a:lvl9pPr marL="3657600" lvl="8"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9pPr>
              </a:lstStyle>
              <a:p>
                <a:endParaRPr lang="en-US" sz="2000"/>
              </a:p>
            </p:txBody>
          </p:sp>
          <p:sp>
            <p:nvSpPr>
              <p:cNvPr id="1048653" name="Freeform 128"/>
              <p:cNvSpPr/>
              <p:nvPr userDrawn="1"/>
            </p:nvSpPr>
            <p:spPr>
              <a:xfrm>
                <a:off x="6546" y="6257"/>
                <a:ext cx="297" cy="459"/>
              </a:xfrm>
              <a:custGeom>
                <a:avLst/>
                <a:gdLst>
                  <a:gd name="txL" fmla="*/ 0 w 231"/>
                  <a:gd name="txT" fmla="*/ 0 h 359"/>
                  <a:gd name="txR" fmla="*/ 231 w 231"/>
                  <a:gd name="txB" fmla="*/ 359 h 359"/>
                </a:gdLst>
                <a:ahLst/>
                <a:cxnLst>
                  <a:cxn ang="0">
                    <a:pos x="0" y="0"/>
                  </a:cxn>
                  <a:cxn ang="0">
                    <a:pos x="183336" y="150281"/>
                  </a:cxn>
                  <a:cxn ang="0">
                    <a:pos x="363348" y="374049"/>
                  </a:cxn>
                  <a:cxn ang="0">
                    <a:pos x="721931" y="679923"/>
                  </a:cxn>
                  <a:cxn ang="0">
                    <a:pos x="1012122" y="1052185"/>
                  </a:cxn>
                  <a:cxn ang="0">
                    <a:pos x="1186584" y="1286374"/>
                  </a:cxn>
                  <a:cxn ang="0">
                    <a:pos x="1276573" y="1429005"/>
                  </a:cxn>
                  <a:cxn ang="0">
                    <a:pos x="1639684" y="1890473"/>
                  </a:cxn>
                  <a:cxn ang="0">
                    <a:pos x="1823707" y="2341177"/>
                  </a:cxn>
                  <a:cxn ang="0">
                    <a:pos x="1999515" y="2495392"/>
                  </a:cxn>
                </a:cxnLst>
                <a:rect l="txL" t="txT" r="txR" b="txB"/>
                <a:pathLst>
                  <a:path w="231" h="359">
                    <a:moveTo>
                      <a:pt x="0" y="0"/>
                    </a:moveTo>
                    <a:lnTo>
                      <a:pt x="21" y="21"/>
                    </a:lnTo>
                    <a:lnTo>
                      <a:pt x="42" y="54"/>
                    </a:lnTo>
                    <a:lnTo>
                      <a:pt x="84" y="98"/>
                    </a:lnTo>
                    <a:lnTo>
                      <a:pt x="116" y="152"/>
                    </a:lnTo>
                    <a:lnTo>
                      <a:pt x="137" y="185"/>
                    </a:lnTo>
                    <a:lnTo>
                      <a:pt x="147" y="206"/>
                    </a:lnTo>
                    <a:lnTo>
                      <a:pt x="189" y="272"/>
                    </a:lnTo>
                    <a:lnTo>
                      <a:pt x="210" y="337"/>
                    </a:lnTo>
                    <a:lnTo>
                      <a:pt x="231" y="359"/>
                    </a:lnTo>
                  </a:path>
                </a:pathLst>
              </a:custGeom>
              <a:gradFill rotWithShape="0">
                <a:gsLst>
                  <a:gs pos="0">
                    <a:srgbClr val="FFFFFF">
                      <a:alpha val="100000"/>
                    </a:srgbClr>
                  </a:gs>
                  <a:gs pos="7001">
                    <a:srgbClr val="E6E6E6">
                      <a:alpha val="100000"/>
                    </a:srgbClr>
                  </a:gs>
                  <a:gs pos="32001">
                    <a:srgbClr val="7D8496">
                      <a:alpha val="100000"/>
                    </a:srgbClr>
                  </a:gs>
                  <a:gs pos="47000">
                    <a:srgbClr val="E6E6E6">
                      <a:alpha val="100000"/>
                    </a:srgbClr>
                  </a:gs>
                  <a:gs pos="85001">
                    <a:srgbClr val="7D8496">
                      <a:alpha val="100000"/>
                    </a:srgbClr>
                  </a:gs>
                  <a:gs pos="100000">
                    <a:srgbClr val="E6E6E6">
                      <a:alpha val="100000"/>
                    </a:srgbClr>
                  </a:gs>
                </a:gsLst>
                <a:lin ang="2700000" scaled="1"/>
              </a:gradFill>
              <a:ln w="0" cap="flat" cmpd="sng">
                <a:solidFill>
                  <a:srgbClr val="333333">
                    <a:alpha val="100000"/>
                  </a:srgbClr>
                </a:solidFill>
                <a:prstDash val="solid"/>
                <a:round/>
                <a:headEnd type="none" w="med" len="med"/>
                <a:tailEnd type="none" w="med" len="med"/>
              </a:ln>
            </p:spPr>
            <p:txBody>
              <a:bodyPr/>
              <a:lstStyle>
                <a:defPPr>
                  <a:defRPr lang="en-US"/>
                </a:defPPr>
                <a:lvl1pPr marL="0" lvl="0"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5pPr>
                <a:lvl6pPr marL="2286000" lvl="5"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6pPr>
                <a:lvl7pPr marL="2743200" lvl="6"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7pPr>
                <a:lvl8pPr marL="3200400" lvl="7"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8pPr>
                <a:lvl9pPr marL="3657600" lvl="8"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9pPr>
              </a:lstStyle>
              <a:p>
                <a:endParaRPr lang="en-US" sz="2000"/>
              </a:p>
            </p:txBody>
          </p:sp>
          <p:sp>
            <p:nvSpPr>
              <p:cNvPr id="1048654" name="Freeform 129"/>
              <p:cNvSpPr/>
              <p:nvPr userDrawn="1"/>
            </p:nvSpPr>
            <p:spPr>
              <a:xfrm>
                <a:off x="6226" y="6230"/>
                <a:ext cx="393" cy="350"/>
              </a:xfrm>
              <a:custGeom>
                <a:avLst/>
                <a:gdLst>
                  <a:gd name="txL" fmla="*/ 0 w 305"/>
                  <a:gd name="txT" fmla="*/ 0 h 272"/>
                  <a:gd name="txR" fmla="*/ 305 w 305"/>
                  <a:gd name="txB" fmla="*/ 272 h 272"/>
                </a:gdLst>
                <a:ahLst/>
                <a:cxnLst>
                  <a:cxn ang="0">
                    <a:pos x="2128733" y="571164"/>
                  </a:cxn>
                  <a:cxn ang="0">
                    <a:pos x="1837490" y="284132"/>
                  </a:cxn>
                  <a:cxn ang="0">
                    <a:pos x="1262234" y="95640"/>
                  </a:cxn>
                  <a:cxn ang="0">
                    <a:pos x="868308" y="0"/>
                  </a:cxn>
                  <a:cxn ang="0">
                    <a:pos x="0" y="0"/>
                  </a:cxn>
                  <a:cxn ang="0">
                    <a:pos x="194481" y="284132"/>
                  </a:cxn>
                  <a:cxn ang="0">
                    <a:pos x="292413" y="759407"/>
                  </a:cxn>
                  <a:cxn ang="0">
                    <a:pos x="868308" y="1713134"/>
                  </a:cxn>
                  <a:cxn ang="0">
                    <a:pos x="1262234" y="1990612"/>
                  </a:cxn>
                  <a:cxn ang="0">
                    <a:pos x="1535714" y="2282851"/>
                  </a:cxn>
                  <a:cxn ang="0">
                    <a:pos x="1740035" y="2378139"/>
                  </a:cxn>
                  <a:cxn ang="0">
                    <a:pos x="2030091" y="2282851"/>
                  </a:cxn>
                  <a:cxn ang="0">
                    <a:pos x="2518242" y="2282851"/>
                  </a:cxn>
                  <a:cxn ang="0">
                    <a:pos x="2798587" y="2378139"/>
                  </a:cxn>
                  <a:cxn ang="0">
                    <a:pos x="2610297" y="1990612"/>
                  </a:cxn>
                  <a:cxn ang="0">
                    <a:pos x="2414660" y="1523555"/>
                  </a:cxn>
                  <a:cxn ang="0">
                    <a:pos x="2221970" y="954833"/>
                  </a:cxn>
                  <a:cxn ang="0">
                    <a:pos x="2128733" y="571164"/>
                  </a:cxn>
                </a:cxnLst>
                <a:rect l="txL" t="txT" r="txR" b="txB"/>
                <a:pathLst>
                  <a:path w="305" h="272">
                    <a:moveTo>
                      <a:pt x="232" y="65"/>
                    </a:moveTo>
                    <a:lnTo>
                      <a:pt x="200" y="33"/>
                    </a:lnTo>
                    <a:lnTo>
                      <a:pt x="137" y="11"/>
                    </a:lnTo>
                    <a:lnTo>
                      <a:pt x="95" y="0"/>
                    </a:lnTo>
                    <a:lnTo>
                      <a:pt x="0" y="0"/>
                    </a:lnTo>
                    <a:lnTo>
                      <a:pt x="21" y="33"/>
                    </a:lnTo>
                    <a:lnTo>
                      <a:pt x="32" y="87"/>
                    </a:lnTo>
                    <a:lnTo>
                      <a:pt x="95" y="196"/>
                    </a:lnTo>
                    <a:lnTo>
                      <a:pt x="137" y="228"/>
                    </a:lnTo>
                    <a:lnTo>
                      <a:pt x="168" y="261"/>
                    </a:lnTo>
                    <a:lnTo>
                      <a:pt x="189" y="272"/>
                    </a:lnTo>
                    <a:lnTo>
                      <a:pt x="221" y="261"/>
                    </a:lnTo>
                    <a:lnTo>
                      <a:pt x="274" y="261"/>
                    </a:lnTo>
                    <a:lnTo>
                      <a:pt x="305" y="272"/>
                    </a:lnTo>
                    <a:lnTo>
                      <a:pt x="284" y="228"/>
                    </a:lnTo>
                    <a:lnTo>
                      <a:pt x="263" y="174"/>
                    </a:lnTo>
                    <a:lnTo>
                      <a:pt x="242" y="109"/>
                    </a:lnTo>
                    <a:lnTo>
                      <a:pt x="232" y="65"/>
                    </a:lnTo>
                    <a:close/>
                  </a:path>
                </a:pathLst>
              </a:custGeom>
              <a:gradFill rotWithShape="0">
                <a:gsLst>
                  <a:gs pos="0">
                    <a:srgbClr val="FFFFFF">
                      <a:alpha val="100000"/>
                    </a:srgbClr>
                  </a:gs>
                  <a:gs pos="7001">
                    <a:srgbClr val="E6E6E6">
                      <a:alpha val="100000"/>
                    </a:srgbClr>
                  </a:gs>
                  <a:gs pos="32001">
                    <a:srgbClr val="7D8496">
                      <a:alpha val="100000"/>
                    </a:srgbClr>
                  </a:gs>
                  <a:gs pos="47000">
                    <a:srgbClr val="E6E6E6">
                      <a:alpha val="100000"/>
                    </a:srgbClr>
                  </a:gs>
                  <a:gs pos="85001">
                    <a:srgbClr val="7D8496">
                      <a:alpha val="100000"/>
                    </a:srgbClr>
                  </a:gs>
                  <a:gs pos="100000">
                    <a:srgbClr val="E6E6E6">
                      <a:alpha val="100000"/>
                    </a:srgbClr>
                  </a:gs>
                </a:gsLst>
                <a:lin ang="2700000" scaled="1"/>
              </a:gradFill>
              <a:ln w="0" cap="flat" cmpd="sng">
                <a:solidFill>
                  <a:srgbClr val="333333">
                    <a:alpha val="100000"/>
                  </a:srgbClr>
                </a:solidFill>
                <a:prstDash val="solid"/>
                <a:round/>
                <a:headEnd type="none" w="med" len="med"/>
                <a:tailEnd type="none" w="med" len="med"/>
              </a:ln>
            </p:spPr>
            <p:txBody>
              <a:bodyPr/>
              <a:lstStyle>
                <a:defPPr>
                  <a:defRPr lang="en-US"/>
                </a:defPPr>
                <a:lvl1pPr marL="0" lvl="0"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5pPr>
                <a:lvl6pPr marL="2286000" lvl="5"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6pPr>
                <a:lvl7pPr marL="2743200" lvl="6"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7pPr>
                <a:lvl8pPr marL="3200400" lvl="7"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8pPr>
                <a:lvl9pPr marL="3657600" lvl="8"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9pPr>
              </a:lstStyle>
              <a:p>
                <a:endParaRPr lang="en-US" sz="2000"/>
              </a:p>
            </p:txBody>
          </p:sp>
          <p:sp>
            <p:nvSpPr>
              <p:cNvPr id="1048655" name="Freeform 130"/>
              <p:cNvSpPr/>
              <p:nvPr userDrawn="1"/>
            </p:nvSpPr>
            <p:spPr>
              <a:xfrm>
                <a:off x="6242" y="6230"/>
                <a:ext cx="370" cy="333"/>
              </a:xfrm>
              <a:custGeom>
                <a:avLst/>
                <a:gdLst>
                  <a:gd name="txL" fmla="*/ 0 w 284"/>
                  <a:gd name="txT" fmla="*/ 0 h 261"/>
                  <a:gd name="txR" fmla="*/ 284 w 284"/>
                  <a:gd name="txB" fmla="*/ 261 h 261"/>
                </a:gdLst>
                <a:ahLst/>
                <a:cxnLst>
                  <a:cxn ang="0">
                    <a:pos x="0" y="0"/>
                  </a:cxn>
                  <a:cxn ang="0">
                    <a:pos x="588512" y="142835"/>
                  </a:cxn>
                  <a:cxn ang="0">
                    <a:pos x="1170599" y="346792"/>
                  </a:cxn>
                  <a:cxn ang="0">
                    <a:pos x="2040929" y="773870"/>
                  </a:cxn>
                  <a:cxn ang="0">
                    <a:pos x="2914120" y="1048248"/>
                  </a:cxn>
                  <a:cxn ang="0">
                    <a:pos x="3214784" y="1261150"/>
                  </a:cxn>
                  <a:cxn ang="0">
                    <a:pos x="3800347" y="1540032"/>
                  </a:cxn>
                  <a:cxn ang="0">
                    <a:pos x="3949753" y="1682972"/>
                  </a:cxn>
                </a:cxnLst>
                <a:rect l="txL" t="txT" r="txR" b="txB"/>
                <a:pathLst>
                  <a:path w="284" h="261">
                    <a:moveTo>
                      <a:pt x="0" y="0"/>
                    </a:moveTo>
                    <a:lnTo>
                      <a:pt x="42" y="22"/>
                    </a:lnTo>
                    <a:lnTo>
                      <a:pt x="84" y="54"/>
                    </a:lnTo>
                    <a:lnTo>
                      <a:pt x="147" y="120"/>
                    </a:lnTo>
                    <a:lnTo>
                      <a:pt x="210" y="163"/>
                    </a:lnTo>
                    <a:lnTo>
                      <a:pt x="231" y="196"/>
                    </a:lnTo>
                    <a:lnTo>
                      <a:pt x="273" y="239"/>
                    </a:lnTo>
                    <a:lnTo>
                      <a:pt x="284" y="261"/>
                    </a:lnTo>
                  </a:path>
                </a:pathLst>
              </a:custGeom>
              <a:gradFill rotWithShape="0">
                <a:gsLst>
                  <a:gs pos="0">
                    <a:srgbClr val="FFFFFF">
                      <a:alpha val="100000"/>
                    </a:srgbClr>
                  </a:gs>
                  <a:gs pos="7001">
                    <a:srgbClr val="E6E6E6">
                      <a:alpha val="100000"/>
                    </a:srgbClr>
                  </a:gs>
                  <a:gs pos="32001">
                    <a:srgbClr val="7D8496">
                      <a:alpha val="100000"/>
                    </a:srgbClr>
                  </a:gs>
                  <a:gs pos="47000">
                    <a:srgbClr val="E6E6E6">
                      <a:alpha val="100000"/>
                    </a:srgbClr>
                  </a:gs>
                  <a:gs pos="85001">
                    <a:srgbClr val="7D8496">
                      <a:alpha val="100000"/>
                    </a:srgbClr>
                  </a:gs>
                  <a:gs pos="100000">
                    <a:srgbClr val="E6E6E6">
                      <a:alpha val="100000"/>
                    </a:srgbClr>
                  </a:gs>
                </a:gsLst>
                <a:lin ang="2700000" scaled="1"/>
              </a:gradFill>
              <a:ln w="0" cap="flat" cmpd="sng">
                <a:solidFill>
                  <a:srgbClr val="333333">
                    <a:alpha val="100000"/>
                  </a:srgbClr>
                </a:solidFill>
                <a:prstDash val="solid"/>
                <a:round/>
                <a:headEnd type="none" w="med" len="med"/>
                <a:tailEnd type="none" w="med" len="med"/>
              </a:ln>
            </p:spPr>
            <p:txBody>
              <a:bodyPr/>
              <a:lstStyle>
                <a:defPPr>
                  <a:defRPr lang="en-US"/>
                </a:defPPr>
                <a:lvl1pPr marL="0" lvl="0"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5pPr>
                <a:lvl6pPr marL="2286000" lvl="5"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6pPr>
                <a:lvl7pPr marL="2743200" lvl="6"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7pPr>
                <a:lvl8pPr marL="3200400" lvl="7"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8pPr>
                <a:lvl9pPr marL="3657600" lvl="8"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9pPr>
              </a:lstStyle>
              <a:p>
                <a:endParaRPr lang="en-US" sz="2000"/>
              </a:p>
            </p:txBody>
          </p:sp>
          <p:sp>
            <p:nvSpPr>
              <p:cNvPr id="1048656" name="Freeform 131"/>
              <p:cNvSpPr/>
              <p:nvPr userDrawn="1"/>
            </p:nvSpPr>
            <p:spPr>
              <a:xfrm>
                <a:off x="6950" y="7137"/>
                <a:ext cx="264" cy="574"/>
              </a:xfrm>
              <a:custGeom>
                <a:avLst/>
                <a:gdLst>
                  <a:gd name="txL" fmla="*/ 0 w 200"/>
                  <a:gd name="txT" fmla="*/ 0 h 446"/>
                  <a:gd name="txR" fmla="*/ 200 w 200"/>
                  <a:gd name="txB" fmla="*/ 446 h 446"/>
                </a:gdLst>
                <a:ahLst/>
                <a:cxnLst>
                  <a:cxn ang="0">
                    <a:pos x="2080229" y="2781187"/>
                  </a:cxn>
                  <a:cxn ang="0">
                    <a:pos x="1619381" y="2485881"/>
                  </a:cxn>
                  <a:cxn ang="0">
                    <a:pos x="1155408" y="2019027"/>
                  </a:cxn>
                  <a:cxn ang="0">
                    <a:pos x="470536" y="1338267"/>
                  </a:cxn>
                  <a:cxn ang="0">
                    <a:pos x="0" y="389786"/>
                  </a:cxn>
                  <a:cxn ang="0">
                    <a:pos x="245611" y="0"/>
                  </a:cxn>
                  <a:cxn ang="0">
                    <a:pos x="920965" y="389786"/>
                  </a:cxn>
                  <a:cxn ang="0">
                    <a:pos x="2080229" y="859263"/>
                  </a:cxn>
                  <a:cxn ang="0">
                    <a:pos x="2541760" y="1254706"/>
                  </a:cxn>
                  <a:cxn ang="0">
                    <a:pos x="3218343" y="1434109"/>
                  </a:cxn>
                  <a:cxn ang="0">
                    <a:pos x="4374576" y="1722344"/>
                  </a:cxn>
                  <a:cxn ang="0">
                    <a:pos x="4374576" y="2201639"/>
                  </a:cxn>
                  <a:cxn ang="0">
                    <a:pos x="4130819" y="2781187"/>
                  </a:cxn>
                  <a:cxn ang="0">
                    <a:pos x="4130819" y="3928335"/>
                  </a:cxn>
                  <a:cxn ang="0">
                    <a:pos x="3690736" y="3553465"/>
                  </a:cxn>
                  <a:cxn ang="0">
                    <a:pos x="3001557" y="3164559"/>
                  </a:cxn>
                  <a:cxn ang="0">
                    <a:pos x="2541760" y="2875355"/>
                  </a:cxn>
                  <a:cxn ang="0">
                    <a:pos x="2080229" y="2781187"/>
                  </a:cxn>
                </a:cxnLst>
                <a:rect l="txL" t="txT" r="txR" b="txB"/>
                <a:pathLst>
                  <a:path w="200" h="446">
                    <a:moveTo>
                      <a:pt x="95" y="316"/>
                    </a:moveTo>
                    <a:lnTo>
                      <a:pt x="74" y="283"/>
                    </a:lnTo>
                    <a:lnTo>
                      <a:pt x="53" y="229"/>
                    </a:lnTo>
                    <a:lnTo>
                      <a:pt x="21" y="152"/>
                    </a:lnTo>
                    <a:lnTo>
                      <a:pt x="0" y="44"/>
                    </a:lnTo>
                    <a:lnTo>
                      <a:pt x="11" y="0"/>
                    </a:lnTo>
                    <a:lnTo>
                      <a:pt x="42" y="44"/>
                    </a:lnTo>
                    <a:lnTo>
                      <a:pt x="95" y="98"/>
                    </a:lnTo>
                    <a:lnTo>
                      <a:pt x="116" y="142"/>
                    </a:lnTo>
                    <a:lnTo>
                      <a:pt x="147" y="163"/>
                    </a:lnTo>
                    <a:lnTo>
                      <a:pt x="200" y="196"/>
                    </a:lnTo>
                    <a:lnTo>
                      <a:pt x="200" y="250"/>
                    </a:lnTo>
                    <a:lnTo>
                      <a:pt x="189" y="316"/>
                    </a:lnTo>
                    <a:lnTo>
                      <a:pt x="189" y="446"/>
                    </a:lnTo>
                    <a:lnTo>
                      <a:pt x="168" y="403"/>
                    </a:lnTo>
                    <a:lnTo>
                      <a:pt x="137" y="359"/>
                    </a:lnTo>
                    <a:lnTo>
                      <a:pt x="116" y="326"/>
                    </a:lnTo>
                    <a:lnTo>
                      <a:pt x="95" y="316"/>
                    </a:lnTo>
                    <a:close/>
                  </a:path>
                </a:pathLst>
              </a:custGeom>
              <a:gradFill rotWithShape="0">
                <a:gsLst>
                  <a:gs pos="0">
                    <a:srgbClr val="FFFFFF">
                      <a:alpha val="100000"/>
                    </a:srgbClr>
                  </a:gs>
                  <a:gs pos="7001">
                    <a:srgbClr val="E6E6E6">
                      <a:alpha val="100000"/>
                    </a:srgbClr>
                  </a:gs>
                  <a:gs pos="32001">
                    <a:srgbClr val="7D8496">
                      <a:alpha val="100000"/>
                    </a:srgbClr>
                  </a:gs>
                  <a:gs pos="47000">
                    <a:srgbClr val="E6E6E6">
                      <a:alpha val="100000"/>
                    </a:srgbClr>
                  </a:gs>
                  <a:gs pos="85001">
                    <a:srgbClr val="7D8496">
                      <a:alpha val="100000"/>
                    </a:srgbClr>
                  </a:gs>
                  <a:gs pos="100000">
                    <a:srgbClr val="E6E6E6">
                      <a:alpha val="100000"/>
                    </a:srgbClr>
                  </a:gs>
                </a:gsLst>
                <a:lin ang="2700000" scaled="1"/>
              </a:gradFill>
              <a:ln w="0" cap="flat" cmpd="sng">
                <a:solidFill>
                  <a:srgbClr val="333333">
                    <a:alpha val="100000"/>
                  </a:srgbClr>
                </a:solidFill>
                <a:prstDash val="solid"/>
                <a:round/>
                <a:headEnd type="none" w="med" len="med"/>
                <a:tailEnd type="none" w="med" len="med"/>
              </a:ln>
            </p:spPr>
            <p:txBody>
              <a:bodyPr/>
              <a:lstStyle>
                <a:defPPr>
                  <a:defRPr lang="en-US"/>
                </a:defPPr>
                <a:lvl1pPr marL="0" lvl="0"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5pPr>
                <a:lvl6pPr marL="2286000" lvl="5"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6pPr>
                <a:lvl7pPr marL="2743200" lvl="6"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7pPr>
                <a:lvl8pPr marL="3200400" lvl="7"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8pPr>
                <a:lvl9pPr marL="3657600" lvl="8"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9pPr>
              </a:lstStyle>
              <a:p>
                <a:endParaRPr lang="en-US" sz="2000"/>
              </a:p>
            </p:txBody>
          </p:sp>
          <p:sp>
            <p:nvSpPr>
              <p:cNvPr id="1048657" name="Freeform 132"/>
              <p:cNvSpPr/>
              <p:nvPr userDrawn="1"/>
            </p:nvSpPr>
            <p:spPr>
              <a:xfrm>
                <a:off x="6966" y="7137"/>
                <a:ext cx="219" cy="492"/>
              </a:xfrm>
              <a:custGeom>
                <a:avLst/>
                <a:gdLst>
                  <a:gd name="txL" fmla="*/ 0 w 168"/>
                  <a:gd name="txT" fmla="*/ 0 h 381"/>
                  <a:gd name="txR" fmla="*/ 168 w 168"/>
                  <a:gd name="txB" fmla="*/ 381 h 381"/>
                </a:gdLst>
                <a:ahLst/>
                <a:cxnLst>
                  <a:cxn ang="0">
                    <a:pos x="0" y="0"/>
                  </a:cxn>
                  <a:cxn ang="0">
                    <a:pos x="142611" y="444527"/>
                  </a:cxn>
                  <a:cxn ang="0">
                    <a:pos x="430816" y="758475"/>
                  </a:cxn>
                  <a:cxn ang="0">
                    <a:pos x="1317224" y="1407746"/>
                  </a:cxn>
                  <a:cxn ang="0">
                    <a:pos x="1895008" y="2279349"/>
                  </a:cxn>
                  <a:cxn ang="0">
                    <a:pos x="2053490" y="2699578"/>
                  </a:cxn>
                  <a:cxn ang="0">
                    <a:pos x="2194793" y="3031411"/>
                  </a:cxn>
                  <a:cxn ang="0">
                    <a:pos x="2343383" y="3459088"/>
                  </a:cxn>
                  <a:cxn ang="0">
                    <a:pos x="2343383" y="3789565"/>
                  </a:cxn>
                </a:cxnLst>
                <a:rect l="txL" t="txT" r="txR" b="txB"/>
                <a:pathLst>
                  <a:path w="168" h="381">
                    <a:moveTo>
                      <a:pt x="0" y="0"/>
                    </a:moveTo>
                    <a:lnTo>
                      <a:pt x="10" y="44"/>
                    </a:lnTo>
                    <a:lnTo>
                      <a:pt x="31" y="76"/>
                    </a:lnTo>
                    <a:lnTo>
                      <a:pt x="94" y="142"/>
                    </a:lnTo>
                    <a:lnTo>
                      <a:pt x="136" y="229"/>
                    </a:lnTo>
                    <a:lnTo>
                      <a:pt x="147" y="272"/>
                    </a:lnTo>
                    <a:lnTo>
                      <a:pt x="157" y="305"/>
                    </a:lnTo>
                    <a:lnTo>
                      <a:pt x="168" y="348"/>
                    </a:lnTo>
                    <a:lnTo>
                      <a:pt x="168" y="381"/>
                    </a:lnTo>
                  </a:path>
                </a:pathLst>
              </a:custGeom>
              <a:gradFill rotWithShape="0">
                <a:gsLst>
                  <a:gs pos="0">
                    <a:srgbClr val="FFFFFF">
                      <a:alpha val="100000"/>
                    </a:srgbClr>
                  </a:gs>
                  <a:gs pos="7001">
                    <a:srgbClr val="E6E6E6">
                      <a:alpha val="100000"/>
                    </a:srgbClr>
                  </a:gs>
                  <a:gs pos="32001">
                    <a:srgbClr val="7D8496">
                      <a:alpha val="100000"/>
                    </a:srgbClr>
                  </a:gs>
                  <a:gs pos="47000">
                    <a:srgbClr val="E6E6E6">
                      <a:alpha val="100000"/>
                    </a:srgbClr>
                  </a:gs>
                  <a:gs pos="85001">
                    <a:srgbClr val="7D8496">
                      <a:alpha val="100000"/>
                    </a:srgbClr>
                  </a:gs>
                  <a:gs pos="100000">
                    <a:srgbClr val="E6E6E6">
                      <a:alpha val="100000"/>
                    </a:srgbClr>
                  </a:gs>
                </a:gsLst>
                <a:lin ang="2700000" scaled="1"/>
              </a:gradFill>
              <a:ln w="0" cap="flat" cmpd="sng">
                <a:solidFill>
                  <a:srgbClr val="333333">
                    <a:alpha val="100000"/>
                  </a:srgbClr>
                </a:solidFill>
                <a:prstDash val="solid"/>
                <a:round/>
                <a:headEnd type="none" w="med" len="med"/>
                <a:tailEnd type="none" w="med" len="med"/>
              </a:ln>
            </p:spPr>
            <p:txBody>
              <a:bodyPr/>
              <a:lstStyle>
                <a:defPPr>
                  <a:defRPr lang="en-US"/>
                </a:defPPr>
                <a:lvl1pPr marL="0" lvl="0"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5pPr>
                <a:lvl6pPr marL="2286000" lvl="5"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6pPr>
                <a:lvl7pPr marL="2743200" lvl="6"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7pPr>
                <a:lvl8pPr marL="3200400" lvl="7"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8pPr>
                <a:lvl9pPr marL="3657600" lvl="8"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9pPr>
              </a:lstStyle>
              <a:p>
                <a:endParaRPr lang="en-US" sz="2000"/>
              </a:p>
            </p:txBody>
          </p:sp>
          <p:sp>
            <p:nvSpPr>
              <p:cNvPr id="1048658" name="Freeform 133"/>
              <p:cNvSpPr/>
              <p:nvPr userDrawn="1"/>
            </p:nvSpPr>
            <p:spPr>
              <a:xfrm>
                <a:off x="6843" y="6842"/>
                <a:ext cx="382" cy="563"/>
              </a:xfrm>
              <a:custGeom>
                <a:avLst/>
                <a:gdLst>
                  <a:gd name="txL" fmla="*/ 0 w 294"/>
                  <a:gd name="txT" fmla="*/ 0 h 435"/>
                  <a:gd name="txR" fmla="*/ 294 w 294"/>
                  <a:gd name="txB" fmla="*/ 435 h 435"/>
                </a:gdLst>
                <a:ahLst/>
                <a:cxnLst>
                  <a:cxn ang="0">
                    <a:pos x="1174647" y="2573517"/>
                  </a:cxn>
                  <a:cxn ang="0">
                    <a:pos x="786277" y="1988419"/>
                  </a:cxn>
                  <a:cxn ang="0">
                    <a:pos x="402989" y="1281102"/>
                  </a:cxn>
                  <a:cxn ang="0">
                    <a:pos x="132445" y="585925"/>
                  </a:cxn>
                  <a:cxn ang="0">
                    <a:pos x="0" y="0"/>
                  </a:cxn>
                  <a:cxn ang="0">
                    <a:pos x="1300224" y="940821"/>
                  </a:cxn>
                  <a:cxn ang="0">
                    <a:pos x="2354282" y="1877385"/>
                  </a:cxn>
                  <a:cxn ang="0">
                    <a:pos x="2745265" y="2455776"/>
                  </a:cxn>
                  <a:cxn ang="0">
                    <a:pos x="2999548" y="2816668"/>
                  </a:cxn>
                  <a:cxn ang="0">
                    <a:pos x="3264814" y="3276059"/>
                  </a:cxn>
                  <a:cxn ang="0">
                    <a:pos x="3646025" y="3747026"/>
                  </a:cxn>
                  <a:cxn ang="0">
                    <a:pos x="3646025" y="4699066"/>
                  </a:cxn>
                  <a:cxn ang="0">
                    <a:pos x="3122914" y="4331828"/>
                  </a:cxn>
                  <a:cxn ang="0">
                    <a:pos x="2482090" y="3873057"/>
                  </a:cxn>
                  <a:cxn ang="0">
                    <a:pos x="2229734" y="3515294"/>
                  </a:cxn>
                  <a:cxn ang="0">
                    <a:pos x="1174647" y="2573517"/>
                  </a:cxn>
                </a:cxnLst>
                <a:rect l="txL" t="txT" r="txR" b="txB"/>
                <a:pathLst>
                  <a:path w="294" h="435">
                    <a:moveTo>
                      <a:pt x="95" y="239"/>
                    </a:moveTo>
                    <a:lnTo>
                      <a:pt x="63" y="185"/>
                    </a:lnTo>
                    <a:lnTo>
                      <a:pt x="32" y="119"/>
                    </a:lnTo>
                    <a:lnTo>
                      <a:pt x="11" y="54"/>
                    </a:lnTo>
                    <a:lnTo>
                      <a:pt x="0" y="0"/>
                    </a:lnTo>
                    <a:lnTo>
                      <a:pt x="105" y="87"/>
                    </a:lnTo>
                    <a:lnTo>
                      <a:pt x="189" y="174"/>
                    </a:lnTo>
                    <a:lnTo>
                      <a:pt x="221" y="228"/>
                    </a:lnTo>
                    <a:lnTo>
                      <a:pt x="242" y="261"/>
                    </a:lnTo>
                    <a:lnTo>
                      <a:pt x="263" y="304"/>
                    </a:lnTo>
                    <a:lnTo>
                      <a:pt x="294" y="348"/>
                    </a:lnTo>
                    <a:lnTo>
                      <a:pt x="294" y="435"/>
                    </a:lnTo>
                    <a:lnTo>
                      <a:pt x="252" y="402"/>
                    </a:lnTo>
                    <a:lnTo>
                      <a:pt x="200" y="359"/>
                    </a:lnTo>
                    <a:lnTo>
                      <a:pt x="179" y="326"/>
                    </a:lnTo>
                    <a:lnTo>
                      <a:pt x="95" y="239"/>
                    </a:lnTo>
                    <a:close/>
                  </a:path>
                </a:pathLst>
              </a:custGeom>
              <a:gradFill rotWithShape="0">
                <a:gsLst>
                  <a:gs pos="0">
                    <a:srgbClr val="FFFFFF">
                      <a:alpha val="100000"/>
                    </a:srgbClr>
                  </a:gs>
                  <a:gs pos="7001">
                    <a:srgbClr val="E6E6E6">
                      <a:alpha val="100000"/>
                    </a:srgbClr>
                  </a:gs>
                  <a:gs pos="32001">
                    <a:srgbClr val="7D8496">
                      <a:alpha val="100000"/>
                    </a:srgbClr>
                  </a:gs>
                  <a:gs pos="47000">
                    <a:srgbClr val="E6E6E6">
                      <a:alpha val="100000"/>
                    </a:srgbClr>
                  </a:gs>
                  <a:gs pos="85001">
                    <a:srgbClr val="7D8496">
                      <a:alpha val="100000"/>
                    </a:srgbClr>
                  </a:gs>
                  <a:gs pos="100000">
                    <a:srgbClr val="E6E6E6">
                      <a:alpha val="100000"/>
                    </a:srgbClr>
                  </a:gs>
                </a:gsLst>
                <a:lin ang="2700000" scaled="1"/>
              </a:gradFill>
              <a:ln w="0" cap="flat" cmpd="sng">
                <a:solidFill>
                  <a:srgbClr val="333333">
                    <a:alpha val="100000"/>
                  </a:srgbClr>
                </a:solidFill>
                <a:prstDash val="solid"/>
                <a:round/>
                <a:headEnd type="none" w="med" len="med"/>
                <a:tailEnd type="none" w="med" len="med"/>
              </a:ln>
            </p:spPr>
            <p:txBody>
              <a:bodyPr/>
              <a:lstStyle>
                <a:defPPr>
                  <a:defRPr lang="en-US"/>
                </a:defPPr>
                <a:lvl1pPr marL="0" lvl="0"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5pPr>
                <a:lvl6pPr marL="2286000" lvl="5"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6pPr>
                <a:lvl7pPr marL="2743200" lvl="6"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7pPr>
                <a:lvl8pPr marL="3200400" lvl="7"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8pPr>
                <a:lvl9pPr marL="3657600" lvl="8"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9pPr>
              </a:lstStyle>
              <a:p>
                <a:endParaRPr lang="en-US" sz="2000"/>
              </a:p>
            </p:txBody>
          </p:sp>
          <p:sp>
            <p:nvSpPr>
              <p:cNvPr id="1048659" name="Freeform 134"/>
              <p:cNvSpPr/>
              <p:nvPr userDrawn="1"/>
            </p:nvSpPr>
            <p:spPr>
              <a:xfrm>
                <a:off x="6433" y="6552"/>
                <a:ext cx="449" cy="377"/>
              </a:xfrm>
              <a:custGeom>
                <a:avLst/>
                <a:gdLst>
                  <a:gd name="txL" fmla="*/ 0 w 347"/>
                  <a:gd name="txT" fmla="*/ 0 h 294"/>
                  <a:gd name="txR" fmla="*/ 347 w 347"/>
                  <a:gd name="txB" fmla="*/ 294 h 294"/>
                </a:gdLst>
                <a:ahLst/>
                <a:cxnLst>
                  <a:cxn ang="0">
                    <a:pos x="3486559" y="2266560"/>
                  </a:cxn>
                  <a:cxn ang="0">
                    <a:pos x="2806546" y="2020188"/>
                  </a:cxn>
                  <a:cxn ang="0">
                    <a:pos x="1916002" y="1515091"/>
                  </a:cxn>
                  <a:cxn ang="0">
                    <a:pos x="1125473" y="1176157"/>
                  </a:cxn>
                  <a:cxn ang="0">
                    <a:pos x="557886" y="762700"/>
                  </a:cxn>
                  <a:cxn ang="0">
                    <a:pos x="107333" y="498147"/>
                  </a:cxn>
                  <a:cxn ang="0">
                    <a:pos x="0" y="251909"/>
                  </a:cxn>
                  <a:cxn ang="0">
                    <a:pos x="333205" y="168454"/>
                  </a:cxn>
                  <a:cxn ang="0">
                    <a:pos x="1241256" y="0"/>
                  </a:cxn>
                  <a:cxn ang="0">
                    <a:pos x="1462436" y="81800"/>
                  </a:cxn>
                  <a:cxn ang="0">
                    <a:pos x="1916002" y="426201"/>
                  </a:cxn>
                  <a:cxn ang="0">
                    <a:pos x="2023625" y="584054"/>
                  </a:cxn>
                  <a:cxn ang="0">
                    <a:pos x="2469177" y="677674"/>
                  </a:cxn>
                  <a:cxn ang="0">
                    <a:pos x="2918748" y="845952"/>
                  </a:cxn>
                  <a:cxn ang="0">
                    <a:pos x="3259127" y="1010263"/>
                  </a:cxn>
                  <a:cxn ang="0">
                    <a:pos x="3369984" y="1094395"/>
                  </a:cxn>
                  <a:cxn ang="0">
                    <a:pos x="3486559" y="1428903"/>
                  </a:cxn>
                  <a:cxn ang="0">
                    <a:pos x="3486559" y="1685995"/>
                  </a:cxn>
                  <a:cxn ang="0">
                    <a:pos x="3711756" y="1933986"/>
                  </a:cxn>
                  <a:cxn ang="0">
                    <a:pos x="3369984" y="1841600"/>
                  </a:cxn>
                  <a:cxn ang="0">
                    <a:pos x="3369984" y="2020188"/>
                  </a:cxn>
                  <a:cxn ang="0">
                    <a:pos x="3486559" y="2266560"/>
                  </a:cxn>
                </a:cxnLst>
                <a:rect l="txL" t="txT" r="txR" b="txB"/>
                <a:pathLst>
                  <a:path w="347" h="294">
                    <a:moveTo>
                      <a:pt x="326" y="294"/>
                    </a:moveTo>
                    <a:lnTo>
                      <a:pt x="263" y="261"/>
                    </a:lnTo>
                    <a:lnTo>
                      <a:pt x="179" y="196"/>
                    </a:lnTo>
                    <a:lnTo>
                      <a:pt x="105" y="152"/>
                    </a:lnTo>
                    <a:lnTo>
                      <a:pt x="52" y="98"/>
                    </a:lnTo>
                    <a:lnTo>
                      <a:pt x="10" y="65"/>
                    </a:lnTo>
                    <a:lnTo>
                      <a:pt x="0" y="33"/>
                    </a:lnTo>
                    <a:lnTo>
                      <a:pt x="31" y="22"/>
                    </a:lnTo>
                    <a:lnTo>
                      <a:pt x="116" y="0"/>
                    </a:lnTo>
                    <a:lnTo>
                      <a:pt x="137" y="11"/>
                    </a:lnTo>
                    <a:lnTo>
                      <a:pt x="179" y="55"/>
                    </a:lnTo>
                    <a:lnTo>
                      <a:pt x="189" y="76"/>
                    </a:lnTo>
                    <a:lnTo>
                      <a:pt x="231" y="87"/>
                    </a:lnTo>
                    <a:lnTo>
                      <a:pt x="273" y="109"/>
                    </a:lnTo>
                    <a:lnTo>
                      <a:pt x="305" y="131"/>
                    </a:lnTo>
                    <a:lnTo>
                      <a:pt x="315" y="142"/>
                    </a:lnTo>
                    <a:lnTo>
                      <a:pt x="326" y="185"/>
                    </a:lnTo>
                    <a:lnTo>
                      <a:pt x="326" y="218"/>
                    </a:lnTo>
                    <a:lnTo>
                      <a:pt x="347" y="250"/>
                    </a:lnTo>
                    <a:lnTo>
                      <a:pt x="315" y="239"/>
                    </a:lnTo>
                    <a:lnTo>
                      <a:pt x="315" y="261"/>
                    </a:lnTo>
                    <a:lnTo>
                      <a:pt x="326" y="294"/>
                    </a:lnTo>
                    <a:close/>
                  </a:path>
                </a:pathLst>
              </a:custGeom>
              <a:gradFill rotWithShape="0">
                <a:gsLst>
                  <a:gs pos="0">
                    <a:srgbClr val="FFFFFF">
                      <a:alpha val="100000"/>
                    </a:srgbClr>
                  </a:gs>
                  <a:gs pos="7001">
                    <a:srgbClr val="E6E6E6">
                      <a:alpha val="100000"/>
                    </a:srgbClr>
                  </a:gs>
                  <a:gs pos="32001">
                    <a:srgbClr val="7D8496">
                      <a:alpha val="100000"/>
                    </a:srgbClr>
                  </a:gs>
                  <a:gs pos="47000">
                    <a:srgbClr val="E6E6E6">
                      <a:alpha val="100000"/>
                    </a:srgbClr>
                  </a:gs>
                  <a:gs pos="85001">
                    <a:srgbClr val="7D8496">
                      <a:alpha val="100000"/>
                    </a:srgbClr>
                  </a:gs>
                  <a:gs pos="100000">
                    <a:srgbClr val="E6E6E6">
                      <a:alpha val="100000"/>
                    </a:srgbClr>
                  </a:gs>
                </a:gsLst>
                <a:lin ang="2700000" scaled="1"/>
              </a:gradFill>
              <a:ln w="0" cap="flat" cmpd="sng">
                <a:solidFill>
                  <a:srgbClr val="333333">
                    <a:alpha val="100000"/>
                  </a:srgbClr>
                </a:solidFill>
                <a:prstDash val="solid"/>
                <a:round/>
                <a:headEnd type="none" w="med" len="med"/>
                <a:tailEnd type="none" w="med" len="med"/>
              </a:ln>
            </p:spPr>
            <p:txBody>
              <a:bodyPr/>
              <a:lstStyle>
                <a:defPPr>
                  <a:defRPr lang="en-US"/>
                </a:defPPr>
                <a:lvl1pPr marL="0" lvl="0"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5pPr>
                <a:lvl6pPr marL="2286000" lvl="5"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6pPr>
                <a:lvl7pPr marL="2743200" lvl="6"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7pPr>
                <a:lvl8pPr marL="3200400" lvl="7"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8pPr>
                <a:lvl9pPr marL="3657600" lvl="8"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9pPr>
              </a:lstStyle>
              <a:p>
                <a:endParaRPr lang="en-US" sz="2000"/>
              </a:p>
            </p:txBody>
          </p:sp>
          <p:sp>
            <p:nvSpPr>
              <p:cNvPr id="1048660" name="Freeform 135"/>
              <p:cNvSpPr/>
              <p:nvPr userDrawn="1"/>
            </p:nvSpPr>
            <p:spPr>
              <a:xfrm>
                <a:off x="6433" y="6590"/>
                <a:ext cx="438" cy="268"/>
              </a:xfrm>
              <a:custGeom>
                <a:avLst/>
                <a:gdLst>
                  <a:gd name="txL" fmla="*/ 0 w 336"/>
                  <a:gd name="txT" fmla="*/ 0 h 206"/>
                  <a:gd name="txR" fmla="*/ 336 w 336"/>
                  <a:gd name="txB" fmla="*/ 206 h 206"/>
                </a:gdLst>
                <a:ahLst/>
                <a:cxnLst>
                  <a:cxn ang="0">
                    <a:pos x="0" y="0"/>
                  </a:cxn>
                  <a:cxn ang="0">
                    <a:pos x="732084" y="136545"/>
                  </a:cxn>
                  <a:cxn ang="0">
                    <a:pos x="1329256" y="289617"/>
                  </a:cxn>
                  <a:cxn ang="0">
                    <a:pos x="1913738" y="561693"/>
                  </a:cxn>
                  <a:cxn ang="0">
                    <a:pos x="2343383" y="993852"/>
                  </a:cxn>
                  <a:cxn ang="0">
                    <a:pos x="3076650" y="1271700"/>
                  </a:cxn>
                  <a:cxn ang="0">
                    <a:pos x="3674359" y="1551176"/>
                  </a:cxn>
                  <a:cxn ang="0">
                    <a:pos x="3960369" y="1983119"/>
                  </a:cxn>
                  <a:cxn ang="0">
                    <a:pos x="4686732" y="2680683"/>
                  </a:cxn>
                </a:cxnLst>
                <a:rect l="txL" t="txT" r="txR" b="txB"/>
                <a:pathLst>
                  <a:path w="336" h="206">
                    <a:moveTo>
                      <a:pt x="0" y="0"/>
                    </a:moveTo>
                    <a:lnTo>
                      <a:pt x="52" y="11"/>
                    </a:lnTo>
                    <a:lnTo>
                      <a:pt x="95" y="22"/>
                    </a:lnTo>
                    <a:lnTo>
                      <a:pt x="137" y="43"/>
                    </a:lnTo>
                    <a:lnTo>
                      <a:pt x="168" y="76"/>
                    </a:lnTo>
                    <a:lnTo>
                      <a:pt x="221" y="98"/>
                    </a:lnTo>
                    <a:lnTo>
                      <a:pt x="263" y="119"/>
                    </a:lnTo>
                    <a:lnTo>
                      <a:pt x="284" y="152"/>
                    </a:lnTo>
                    <a:lnTo>
                      <a:pt x="336" y="206"/>
                    </a:lnTo>
                  </a:path>
                </a:pathLst>
              </a:custGeom>
              <a:gradFill rotWithShape="0">
                <a:gsLst>
                  <a:gs pos="0">
                    <a:srgbClr val="FFFFFF">
                      <a:alpha val="100000"/>
                    </a:srgbClr>
                  </a:gs>
                  <a:gs pos="7001">
                    <a:srgbClr val="E6E6E6">
                      <a:alpha val="100000"/>
                    </a:srgbClr>
                  </a:gs>
                  <a:gs pos="32001">
                    <a:srgbClr val="7D8496">
                      <a:alpha val="100000"/>
                    </a:srgbClr>
                  </a:gs>
                  <a:gs pos="47000">
                    <a:srgbClr val="E6E6E6">
                      <a:alpha val="100000"/>
                    </a:srgbClr>
                  </a:gs>
                  <a:gs pos="85001">
                    <a:srgbClr val="7D8496">
                      <a:alpha val="100000"/>
                    </a:srgbClr>
                  </a:gs>
                  <a:gs pos="100000">
                    <a:srgbClr val="E6E6E6">
                      <a:alpha val="100000"/>
                    </a:srgbClr>
                  </a:gs>
                </a:gsLst>
                <a:lin ang="2700000" scaled="1"/>
              </a:gradFill>
              <a:ln w="0" cap="flat" cmpd="sng">
                <a:solidFill>
                  <a:srgbClr val="333333">
                    <a:alpha val="100000"/>
                  </a:srgbClr>
                </a:solidFill>
                <a:prstDash val="solid"/>
                <a:round/>
                <a:headEnd type="none" w="med" len="med"/>
                <a:tailEnd type="none" w="med" len="med"/>
              </a:ln>
            </p:spPr>
            <p:txBody>
              <a:bodyPr/>
              <a:lstStyle>
                <a:defPPr>
                  <a:defRPr lang="en-US"/>
                </a:defPPr>
                <a:lvl1pPr marL="0" lvl="0"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5pPr>
                <a:lvl6pPr marL="2286000" lvl="5"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6pPr>
                <a:lvl7pPr marL="2743200" lvl="6"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7pPr>
                <a:lvl8pPr marL="3200400" lvl="7"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8pPr>
                <a:lvl9pPr marL="3657600" lvl="8"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9pPr>
              </a:lstStyle>
              <a:p>
                <a:endParaRPr lang="en-US" sz="2000"/>
              </a:p>
            </p:txBody>
          </p:sp>
          <p:sp>
            <p:nvSpPr>
              <p:cNvPr id="1048661" name="Freeform 136"/>
              <p:cNvSpPr/>
              <p:nvPr userDrawn="1"/>
            </p:nvSpPr>
            <p:spPr>
              <a:xfrm>
                <a:off x="6063" y="6454"/>
                <a:ext cx="471" cy="262"/>
              </a:xfrm>
              <a:custGeom>
                <a:avLst/>
                <a:gdLst>
                  <a:gd name="txL" fmla="*/ 0 w 358"/>
                  <a:gd name="txT" fmla="*/ 0 h 207"/>
                  <a:gd name="txR" fmla="*/ 358 w 358"/>
                  <a:gd name="txB" fmla="*/ 207 h 207"/>
                </a:gdLst>
                <a:ahLst/>
                <a:cxnLst>
                  <a:cxn ang="0">
                    <a:pos x="7045597" y="1000184"/>
                  </a:cxn>
                  <a:cxn ang="0">
                    <a:pos x="5801614" y="1000184"/>
                  </a:cxn>
                  <a:cxn ang="0">
                    <a:pos x="4560955" y="944177"/>
                  </a:cxn>
                  <a:cxn ang="0">
                    <a:pos x="2908351" y="786914"/>
                  </a:cxn>
                  <a:cxn ang="0">
                    <a:pos x="823838" y="475076"/>
                  </a:cxn>
                  <a:cxn ang="0">
                    <a:pos x="0" y="160554"/>
                  </a:cxn>
                  <a:cxn ang="0">
                    <a:pos x="823838" y="259791"/>
                  </a:cxn>
                  <a:cxn ang="0">
                    <a:pos x="2483619" y="54976"/>
                  </a:cxn>
                  <a:cxn ang="0">
                    <a:pos x="3105341" y="0"/>
                  </a:cxn>
                  <a:cxn ang="0">
                    <a:pos x="4133310" y="0"/>
                  </a:cxn>
                  <a:cxn ang="0">
                    <a:pos x="4770310" y="160554"/>
                  </a:cxn>
                  <a:cxn ang="0">
                    <a:pos x="5183172" y="314128"/>
                  </a:cxn>
                  <a:cxn ang="0">
                    <a:pos x="6200603" y="475076"/>
                  </a:cxn>
                  <a:cxn ang="0">
                    <a:pos x="5381292" y="526766"/>
                  </a:cxn>
                  <a:cxn ang="0">
                    <a:pos x="5801614" y="678764"/>
                  </a:cxn>
                  <a:cxn ang="0">
                    <a:pos x="6429979" y="839577"/>
                  </a:cxn>
                  <a:cxn ang="0">
                    <a:pos x="7045597" y="1000184"/>
                  </a:cxn>
                </a:cxnLst>
                <a:rect l="txL" t="txT" r="txR" b="txB"/>
                <a:pathLst>
                  <a:path w="358" h="207">
                    <a:moveTo>
                      <a:pt x="358" y="207"/>
                    </a:moveTo>
                    <a:lnTo>
                      <a:pt x="294" y="207"/>
                    </a:lnTo>
                    <a:lnTo>
                      <a:pt x="231" y="196"/>
                    </a:lnTo>
                    <a:lnTo>
                      <a:pt x="147" y="163"/>
                    </a:lnTo>
                    <a:lnTo>
                      <a:pt x="42" y="98"/>
                    </a:lnTo>
                    <a:lnTo>
                      <a:pt x="0" y="33"/>
                    </a:lnTo>
                    <a:lnTo>
                      <a:pt x="42" y="54"/>
                    </a:lnTo>
                    <a:lnTo>
                      <a:pt x="126" y="11"/>
                    </a:lnTo>
                    <a:lnTo>
                      <a:pt x="158" y="0"/>
                    </a:lnTo>
                    <a:lnTo>
                      <a:pt x="210" y="0"/>
                    </a:lnTo>
                    <a:lnTo>
                      <a:pt x="242" y="33"/>
                    </a:lnTo>
                    <a:lnTo>
                      <a:pt x="263" y="65"/>
                    </a:lnTo>
                    <a:lnTo>
                      <a:pt x="315" y="98"/>
                    </a:lnTo>
                    <a:lnTo>
                      <a:pt x="273" y="109"/>
                    </a:lnTo>
                    <a:lnTo>
                      <a:pt x="294" y="141"/>
                    </a:lnTo>
                    <a:lnTo>
                      <a:pt x="326" y="174"/>
                    </a:lnTo>
                    <a:lnTo>
                      <a:pt x="358" y="207"/>
                    </a:lnTo>
                    <a:close/>
                  </a:path>
                </a:pathLst>
              </a:custGeom>
              <a:gradFill rotWithShape="0">
                <a:gsLst>
                  <a:gs pos="0">
                    <a:srgbClr val="FFFFFF">
                      <a:alpha val="100000"/>
                    </a:srgbClr>
                  </a:gs>
                  <a:gs pos="7001">
                    <a:srgbClr val="E6E6E6">
                      <a:alpha val="100000"/>
                    </a:srgbClr>
                  </a:gs>
                  <a:gs pos="32001">
                    <a:srgbClr val="7D8496">
                      <a:alpha val="100000"/>
                    </a:srgbClr>
                  </a:gs>
                  <a:gs pos="47000">
                    <a:srgbClr val="E6E6E6">
                      <a:alpha val="100000"/>
                    </a:srgbClr>
                  </a:gs>
                  <a:gs pos="85001">
                    <a:srgbClr val="7D8496">
                      <a:alpha val="100000"/>
                    </a:srgbClr>
                  </a:gs>
                  <a:gs pos="100000">
                    <a:srgbClr val="E6E6E6">
                      <a:alpha val="100000"/>
                    </a:srgbClr>
                  </a:gs>
                </a:gsLst>
                <a:lin ang="2700000" scaled="1"/>
              </a:gradFill>
              <a:ln w="0" cap="flat" cmpd="sng">
                <a:solidFill>
                  <a:srgbClr val="333333">
                    <a:alpha val="100000"/>
                  </a:srgbClr>
                </a:solidFill>
                <a:prstDash val="solid"/>
                <a:round/>
                <a:headEnd type="none" w="med" len="med"/>
                <a:tailEnd type="none" w="med" len="med"/>
              </a:ln>
            </p:spPr>
            <p:txBody>
              <a:bodyPr/>
              <a:lstStyle>
                <a:defPPr>
                  <a:defRPr lang="en-US"/>
                </a:defPPr>
                <a:lvl1pPr marL="0" lvl="0"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5pPr>
                <a:lvl6pPr marL="2286000" lvl="5"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6pPr>
                <a:lvl7pPr marL="2743200" lvl="6"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7pPr>
                <a:lvl8pPr marL="3200400" lvl="7"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8pPr>
                <a:lvl9pPr marL="3657600" lvl="8"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9pPr>
              </a:lstStyle>
              <a:p>
                <a:endParaRPr lang="en-US" sz="2000"/>
              </a:p>
            </p:txBody>
          </p:sp>
          <p:sp>
            <p:nvSpPr>
              <p:cNvPr id="1048662" name="Freeform 137"/>
              <p:cNvSpPr/>
              <p:nvPr userDrawn="1"/>
            </p:nvSpPr>
            <p:spPr>
              <a:xfrm>
                <a:off x="6080" y="6508"/>
                <a:ext cx="370" cy="82"/>
              </a:xfrm>
              <a:custGeom>
                <a:avLst/>
                <a:gdLst>
                  <a:gd name="txL" fmla="*/ 0 w 283"/>
                  <a:gd name="txT" fmla="*/ 0 h 66"/>
                  <a:gd name="txR" fmla="*/ 283 w 283"/>
                  <a:gd name="txB" fmla="*/ 66 h 66"/>
                </a:gdLst>
                <a:ahLst/>
                <a:cxnLst>
                  <a:cxn ang="0">
                    <a:pos x="0" y="0"/>
                  </a:cxn>
                  <a:cxn ang="0">
                    <a:pos x="497311" y="54562"/>
                  </a:cxn>
                  <a:cxn ang="0">
                    <a:pos x="1153367" y="107584"/>
                  </a:cxn>
                  <a:cxn ang="0">
                    <a:pos x="3469836" y="107584"/>
                  </a:cxn>
                  <a:cxn ang="0">
                    <a:pos x="4459691" y="163916"/>
                  </a:cxn>
                </a:cxnLst>
                <a:rect l="txL" t="txT" r="txR" b="txB"/>
                <a:pathLst>
                  <a:path w="283" h="66">
                    <a:moveTo>
                      <a:pt x="0" y="0"/>
                    </a:moveTo>
                    <a:lnTo>
                      <a:pt x="31" y="22"/>
                    </a:lnTo>
                    <a:lnTo>
                      <a:pt x="73" y="44"/>
                    </a:lnTo>
                    <a:lnTo>
                      <a:pt x="220" y="44"/>
                    </a:lnTo>
                    <a:lnTo>
                      <a:pt x="283" y="66"/>
                    </a:lnTo>
                  </a:path>
                </a:pathLst>
              </a:custGeom>
              <a:gradFill rotWithShape="0">
                <a:gsLst>
                  <a:gs pos="0">
                    <a:srgbClr val="FFFFFF">
                      <a:alpha val="100000"/>
                    </a:srgbClr>
                  </a:gs>
                  <a:gs pos="7001">
                    <a:srgbClr val="E6E6E6">
                      <a:alpha val="100000"/>
                    </a:srgbClr>
                  </a:gs>
                  <a:gs pos="32001">
                    <a:srgbClr val="7D8496">
                      <a:alpha val="100000"/>
                    </a:srgbClr>
                  </a:gs>
                  <a:gs pos="47000">
                    <a:srgbClr val="E6E6E6">
                      <a:alpha val="100000"/>
                    </a:srgbClr>
                  </a:gs>
                  <a:gs pos="85001">
                    <a:srgbClr val="7D8496">
                      <a:alpha val="100000"/>
                    </a:srgbClr>
                  </a:gs>
                  <a:gs pos="100000">
                    <a:srgbClr val="E6E6E6">
                      <a:alpha val="100000"/>
                    </a:srgbClr>
                  </a:gs>
                </a:gsLst>
                <a:lin ang="2700000" scaled="1"/>
              </a:gradFill>
              <a:ln w="0" cap="flat" cmpd="sng">
                <a:solidFill>
                  <a:srgbClr val="333333">
                    <a:alpha val="100000"/>
                  </a:srgbClr>
                </a:solidFill>
                <a:prstDash val="solid"/>
                <a:round/>
                <a:headEnd type="none" w="med" len="med"/>
                <a:tailEnd type="none" w="med" len="med"/>
              </a:ln>
            </p:spPr>
            <p:txBody>
              <a:bodyPr/>
              <a:lstStyle>
                <a:defPPr>
                  <a:defRPr lang="en-US"/>
                </a:defPPr>
                <a:lvl1pPr marL="0" lvl="0"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5pPr>
                <a:lvl6pPr marL="2286000" lvl="5"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6pPr>
                <a:lvl7pPr marL="2743200" lvl="6"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7pPr>
                <a:lvl8pPr marL="3200400" lvl="7"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8pPr>
                <a:lvl9pPr marL="3657600" lvl="8"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9pPr>
              </a:lstStyle>
              <a:p>
                <a:endParaRPr lang="en-US" sz="2000"/>
              </a:p>
            </p:txBody>
          </p:sp>
          <p:sp>
            <p:nvSpPr>
              <p:cNvPr id="1048663" name="Freeform 138"/>
              <p:cNvSpPr/>
              <p:nvPr userDrawn="1"/>
            </p:nvSpPr>
            <p:spPr>
              <a:xfrm>
                <a:off x="5979" y="6213"/>
                <a:ext cx="354" cy="295"/>
              </a:xfrm>
              <a:custGeom>
                <a:avLst/>
                <a:gdLst>
                  <a:gd name="txL" fmla="*/ 0 w 273"/>
                  <a:gd name="txT" fmla="*/ 0 h 228"/>
                  <a:gd name="txR" fmla="*/ 273 w 273"/>
                  <a:gd name="txB" fmla="*/ 228 h 228"/>
                </a:gdLst>
                <a:ahLst/>
                <a:cxnLst>
                  <a:cxn ang="0">
                    <a:pos x="2549767" y="582052"/>
                  </a:cxn>
                  <a:cxn ang="0">
                    <a:pos x="1707664" y="582052"/>
                  </a:cxn>
                  <a:cxn ang="0">
                    <a:pos x="851891" y="471460"/>
                  </a:cxn>
                  <a:cxn ang="0">
                    <a:pos x="0" y="0"/>
                  </a:cxn>
                  <a:cxn ang="0">
                    <a:pos x="361255" y="1393157"/>
                  </a:cxn>
                  <a:cxn ang="0">
                    <a:pos x="1446156" y="2431697"/>
                  </a:cxn>
                  <a:cxn ang="0">
                    <a:pos x="1941891" y="2211910"/>
                  </a:cxn>
                  <a:cxn ang="0">
                    <a:pos x="2549767" y="1971552"/>
                  </a:cxn>
                  <a:cxn ang="0">
                    <a:pos x="3149845" y="1971552"/>
                  </a:cxn>
                  <a:cxn ang="0">
                    <a:pos x="2910983" y="1623699"/>
                  </a:cxn>
                  <a:cxn ang="0">
                    <a:pos x="2669657" y="1154096"/>
                  </a:cxn>
                  <a:cxn ang="0">
                    <a:pos x="2549767" y="806654"/>
                  </a:cxn>
                  <a:cxn ang="0">
                    <a:pos x="2549767" y="582052"/>
                  </a:cxn>
                </a:cxnLst>
                <a:rect l="txL" t="txT" r="txR" b="txB"/>
                <a:pathLst>
                  <a:path w="273" h="228">
                    <a:moveTo>
                      <a:pt x="221" y="54"/>
                    </a:moveTo>
                    <a:lnTo>
                      <a:pt x="147" y="54"/>
                    </a:lnTo>
                    <a:lnTo>
                      <a:pt x="74" y="44"/>
                    </a:lnTo>
                    <a:lnTo>
                      <a:pt x="0" y="0"/>
                    </a:lnTo>
                    <a:lnTo>
                      <a:pt x="32" y="131"/>
                    </a:lnTo>
                    <a:lnTo>
                      <a:pt x="126" y="228"/>
                    </a:lnTo>
                    <a:lnTo>
                      <a:pt x="168" y="207"/>
                    </a:lnTo>
                    <a:lnTo>
                      <a:pt x="221" y="185"/>
                    </a:lnTo>
                    <a:lnTo>
                      <a:pt x="273" y="185"/>
                    </a:lnTo>
                    <a:lnTo>
                      <a:pt x="252" y="152"/>
                    </a:lnTo>
                    <a:lnTo>
                      <a:pt x="231" y="109"/>
                    </a:lnTo>
                    <a:lnTo>
                      <a:pt x="221" y="76"/>
                    </a:lnTo>
                    <a:lnTo>
                      <a:pt x="221" y="54"/>
                    </a:lnTo>
                    <a:close/>
                  </a:path>
                </a:pathLst>
              </a:custGeom>
              <a:gradFill rotWithShape="0">
                <a:gsLst>
                  <a:gs pos="0">
                    <a:srgbClr val="FFFFFF">
                      <a:alpha val="100000"/>
                    </a:srgbClr>
                  </a:gs>
                  <a:gs pos="7001">
                    <a:srgbClr val="E6E6E6">
                      <a:alpha val="100000"/>
                    </a:srgbClr>
                  </a:gs>
                  <a:gs pos="32001">
                    <a:srgbClr val="7D8496">
                      <a:alpha val="100000"/>
                    </a:srgbClr>
                  </a:gs>
                  <a:gs pos="47000">
                    <a:srgbClr val="E6E6E6">
                      <a:alpha val="100000"/>
                    </a:srgbClr>
                  </a:gs>
                  <a:gs pos="85001">
                    <a:srgbClr val="7D8496">
                      <a:alpha val="100000"/>
                    </a:srgbClr>
                  </a:gs>
                  <a:gs pos="100000">
                    <a:srgbClr val="E6E6E6">
                      <a:alpha val="100000"/>
                    </a:srgbClr>
                  </a:gs>
                </a:gsLst>
                <a:lin ang="2700000" scaled="1"/>
              </a:gradFill>
              <a:ln w="0" cap="flat" cmpd="sng">
                <a:solidFill>
                  <a:srgbClr val="333333">
                    <a:alpha val="100000"/>
                  </a:srgbClr>
                </a:solidFill>
                <a:prstDash val="solid"/>
                <a:round/>
                <a:headEnd type="none" w="med" len="med"/>
                <a:tailEnd type="none" w="med" len="med"/>
              </a:ln>
            </p:spPr>
            <p:txBody>
              <a:bodyPr/>
              <a:lstStyle>
                <a:defPPr>
                  <a:defRPr lang="en-US"/>
                </a:defPPr>
                <a:lvl1pPr marL="0" lvl="0"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5pPr>
                <a:lvl6pPr marL="2286000" lvl="5"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6pPr>
                <a:lvl7pPr marL="2743200" lvl="6"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7pPr>
                <a:lvl8pPr marL="3200400" lvl="7"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8pPr>
                <a:lvl9pPr marL="3657600" lvl="8"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9pPr>
              </a:lstStyle>
              <a:p>
                <a:endParaRPr lang="en-US" sz="2000"/>
              </a:p>
            </p:txBody>
          </p:sp>
          <p:sp>
            <p:nvSpPr>
              <p:cNvPr id="1048664" name="Freeform 139"/>
              <p:cNvSpPr/>
              <p:nvPr userDrawn="1"/>
            </p:nvSpPr>
            <p:spPr>
              <a:xfrm>
                <a:off x="5979" y="6213"/>
                <a:ext cx="326" cy="208"/>
              </a:xfrm>
              <a:custGeom>
                <a:avLst/>
                <a:gdLst>
                  <a:gd name="txL" fmla="*/ 0 w 252"/>
                  <a:gd name="txT" fmla="*/ 0 h 163"/>
                  <a:gd name="txR" fmla="*/ 252 w 252"/>
                  <a:gd name="txB" fmla="*/ 163 h 163"/>
                </a:gdLst>
                <a:ahLst/>
                <a:cxnLst>
                  <a:cxn ang="0">
                    <a:pos x="0" y="0"/>
                  </a:cxn>
                  <a:cxn ang="0">
                    <a:pos x="219945" y="213953"/>
                  </a:cxn>
                  <a:cxn ang="0">
                    <a:pos x="565646" y="418146"/>
                  </a:cxn>
                  <a:cxn ang="0">
                    <a:pos x="1227571" y="705366"/>
                  </a:cxn>
                  <a:cxn ang="0">
                    <a:pos x="1781643" y="777105"/>
                  </a:cxn>
                  <a:cxn ang="0">
                    <a:pos x="2231861" y="848170"/>
                  </a:cxn>
                  <a:cxn ang="0">
                    <a:pos x="2452184" y="984336"/>
                  </a:cxn>
                  <a:cxn ang="0">
                    <a:pos x="2672909" y="1053709"/>
                  </a:cxn>
                </a:cxnLst>
                <a:rect l="txL" t="txT" r="txR" b="txB"/>
                <a:pathLst>
                  <a:path w="252" h="163">
                    <a:moveTo>
                      <a:pt x="0" y="0"/>
                    </a:moveTo>
                    <a:lnTo>
                      <a:pt x="21" y="33"/>
                    </a:lnTo>
                    <a:lnTo>
                      <a:pt x="53" y="65"/>
                    </a:lnTo>
                    <a:lnTo>
                      <a:pt x="116" y="109"/>
                    </a:lnTo>
                    <a:lnTo>
                      <a:pt x="168" y="120"/>
                    </a:lnTo>
                    <a:lnTo>
                      <a:pt x="210" y="131"/>
                    </a:lnTo>
                    <a:lnTo>
                      <a:pt x="231" y="152"/>
                    </a:lnTo>
                    <a:lnTo>
                      <a:pt x="252" y="163"/>
                    </a:lnTo>
                  </a:path>
                </a:pathLst>
              </a:custGeom>
              <a:gradFill rotWithShape="0">
                <a:gsLst>
                  <a:gs pos="0">
                    <a:srgbClr val="FFFFFF">
                      <a:alpha val="100000"/>
                    </a:srgbClr>
                  </a:gs>
                  <a:gs pos="7001">
                    <a:srgbClr val="E6E6E6">
                      <a:alpha val="100000"/>
                    </a:srgbClr>
                  </a:gs>
                  <a:gs pos="32001">
                    <a:srgbClr val="7D8496">
                      <a:alpha val="100000"/>
                    </a:srgbClr>
                  </a:gs>
                  <a:gs pos="47000">
                    <a:srgbClr val="E6E6E6">
                      <a:alpha val="100000"/>
                    </a:srgbClr>
                  </a:gs>
                  <a:gs pos="85001">
                    <a:srgbClr val="7D8496">
                      <a:alpha val="100000"/>
                    </a:srgbClr>
                  </a:gs>
                  <a:gs pos="100000">
                    <a:srgbClr val="E6E6E6">
                      <a:alpha val="100000"/>
                    </a:srgbClr>
                  </a:gs>
                </a:gsLst>
                <a:lin ang="2700000" scaled="1"/>
              </a:gradFill>
              <a:ln w="0" cap="flat" cmpd="sng">
                <a:solidFill>
                  <a:srgbClr val="333333">
                    <a:alpha val="100000"/>
                  </a:srgbClr>
                </a:solidFill>
                <a:prstDash val="solid"/>
                <a:round/>
                <a:headEnd type="none" w="med" len="med"/>
                <a:tailEnd type="none" w="med" len="med"/>
              </a:ln>
            </p:spPr>
            <p:txBody>
              <a:bodyPr/>
              <a:lstStyle>
                <a:defPPr>
                  <a:defRPr lang="en-US"/>
                </a:defPPr>
                <a:lvl1pPr marL="0" lvl="0"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5pPr>
                <a:lvl6pPr marL="2286000" lvl="5"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6pPr>
                <a:lvl7pPr marL="2743200" lvl="6"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7pPr>
                <a:lvl8pPr marL="3200400" lvl="7"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8pPr>
                <a:lvl9pPr marL="3657600" lvl="8"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9pPr>
              </a:lstStyle>
              <a:p>
                <a:endParaRPr lang="en-US" sz="2000"/>
              </a:p>
            </p:txBody>
          </p:sp>
        </p:grpSp>
        <p:grpSp>
          <p:nvGrpSpPr>
            <p:cNvPr id="17" name="Group 11"/>
            <p:cNvGrpSpPr/>
            <p:nvPr userDrawn="1"/>
          </p:nvGrpSpPr>
          <p:grpSpPr>
            <a:xfrm>
              <a:off x="3635" y="8109"/>
              <a:ext cx="4680" cy="1971"/>
              <a:chOff x="3635" y="8109"/>
              <a:chExt cx="4680" cy="1971"/>
            </a:xfrm>
          </p:grpSpPr>
          <p:sp>
            <p:nvSpPr>
              <p:cNvPr id="1048665" name="Freeform 33"/>
              <p:cNvSpPr/>
              <p:nvPr userDrawn="1"/>
            </p:nvSpPr>
            <p:spPr>
              <a:xfrm>
                <a:off x="4219" y="8795"/>
                <a:ext cx="3501" cy="1285"/>
              </a:xfrm>
              <a:custGeom>
                <a:avLst/>
                <a:gdLst>
                  <a:gd name="txL" fmla="*/ 0 w 3438"/>
                  <a:gd name="txT" fmla="*/ 0 h 1120"/>
                  <a:gd name="txR" fmla="*/ 3438 w 3438"/>
                  <a:gd name="txB" fmla="*/ 1120 h 1120"/>
                </a:gdLst>
                <a:ahLst/>
                <a:cxnLst>
                  <a:cxn ang="0">
                    <a:pos x="3383" y="105185"/>
                  </a:cxn>
                  <a:cxn ang="0">
                    <a:pos x="3665" y="99349"/>
                  </a:cxn>
                  <a:cxn ang="0">
                    <a:pos x="4239" y="76059"/>
                  </a:cxn>
                  <a:cxn ang="0">
                    <a:pos x="4387" y="66101"/>
                  </a:cxn>
                  <a:cxn ang="0">
                    <a:pos x="4646" y="52514"/>
                  </a:cxn>
                  <a:cxn ang="0">
                    <a:pos x="4935" y="40947"/>
                  </a:cxn>
                  <a:cxn ang="0">
                    <a:pos x="5254" y="31289"/>
                  </a:cxn>
                  <a:cxn ang="0">
                    <a:pos x="5631" y="23292"/>
                  </a:cxn>
                  <a:cxn ang="0">
                    <a:pos x="5973" y="19517"/>
                  </a:cxn>
                  <a:cxn ang="0">
                    <a:pos x="6061" y="19517"/>
                  </a:cxn>
                  <a:cxn ang="0">
                    <a:pos x="6232" y="15647"/>
                  </a:cxn>
                  <a:cxn ang="0">
                    <a:pos x="6353" y="11642"/>
                  </a:cxn>
                  <a:cxn ang="0">
                    <a:pos x="6439" y="5855"/>
                  </a:cxn>
                  <a:cxn ang="0">
                    <a:pos x="6439" y="3877"/>
                  </a:cxn>
                  <a:cxn ang="0">
                    <a:pos x="6613" y="68231"/>
                  </a:cxn>
                  <a:cxn ang="0">
                    <a:pos x="6439" y="68231"/>
                  </a:cxn>
                  <a:cxn ang="0">
                    <a:pos x="6089" y="76059"/>
                  </a:cxn>
                  <a:cxn ang="0">
                    <a:pos x="5798" y="79907"/>
                  </a:cxn>
                  <a:cxn ang="0">
                    <a:pos x="5543" y="87763"/>
                  </a:cxn>
                  <a:cxn ang="0">
                    <a:pos x="5254" y="93545"/>
                  </a:cxn>
                  <a:cxn ang="0">
                    <a:pos x="4935" y="103255"/>
                  </a:cxn>
                  <a:cxn ang="0">
                    <a:pos x="4676" y="116854"/>
                  </a:cxn>
                  <a:cxn ang="0">
                    <a:pos x="4271" y="134357"/>
                  </a:cxn>
                  <a:cxn ang="0">
                    <a:pos x="3988" y="148015"/>
                  </a:cxn>
                  <a:cxn ang="0">
                    <a:pos x="3750" y="155728"/>
                  </a:cxn>
                  <a:cxn ang="0">
                    <a:pos x="3494" y="157671"/>
                  </a:cxn>
                  <a:cxn ang="0">
                    <a:pos x="3149" y="157671"/>
                  </a:cxn>
                  <a:cxn ang="0">
                    <a:pos x="2916" y="155728"/>
                  </a:cxn>
                  <a:cxn ang="0">
                    <a:pos x="2689" y="150043"/>
                  </a:cxn>
                  <a:cxn ang="0">
                    <a:pos x="2424" y="140302"/>
                  </a:cxn>
                  <a:cxn ang="0">
                    <a:pos x="2223" y="130658"/>
                  </a:cxn>
                  <a:cxn ang="0">
                    <a:pos x="1991" y="120751"/>
                  </a:cxn>
                  <a:cxn ang="0">
                    <a:pos x="1759" y="109116"/>
                  </a:cxn>
                  <a:cxn ang="0">
                    <a:pos x="1502" y="101438"/>
                  </a:cxn>
                  <a:cxn ang="0">
                    <a:pos x="1301" y="93545"/>
                  </a:cxn>
                  <a:cxn ang="0">
                    <a:pos x="955" y="85866"/>
                  </a:cxn>
                  <a:cxn ang="0">
                    <a:pos x="141" y="72027"/>
                  </a:cxn>
                  <a:cxn ang="0">
                    <a:pos x="0" y="68231"/>
                  </a:cxn>
                  <a:cxn ang="0">
                    <a:pos x="199" y="0"/>
                  </a:cxn>
                  <a:cxn ang="0">
                    <a:pos x="262" y="11642"/>
                  </a:cxn>
                  <a:cxn ang="0">
                    <a:pos x="377" y="17583"/>
                  </a:cxn>
                  <a:cxn ang="0">
                    <a:pos x="551" y="21334"/>
                  </a:cxn>
                  <a:cxn ang="0">
                    <a:pos x="751" y="23292"/>
                  </a:cxn>
                  <a:cxn ang="0">
                    <a:pos x="1038" y="25436"/>
                  </a:cxn>
                  <a:cxn ang="0">
                    <a:pos x="1301" y="31289"/>
                  </a:cxn>
                  <a:cxn ang="0">
                    <a:pos x="1617" y="39093"/>
                  </a:cxn>
                  <a:cxn ang="0">
                    <a:pos x="1906" y="48661"/>
                  </a:cxn>
                  <a:cxn ang="0">
                    <a:pos x="2167" y="62423"/>
                  </a:cxn>
                  <a:cxn ang="0">
                    <a:pos x="2370" y="76059"/>
                  </a:cxn>
                  <a:cxn ang="0">
                    <a:pos x="2567" y="83757"/>
                  </a:cxn>
                  <a:cxn ang="0">
                    <a:pos x="2800" y="93545"/>
                  </a:cxn>
                  <a:cxn ang="0">
                    <a:pos x="3001" y="101438"/>
                  </a:cxn>
                  <a:cxn ang="0">
                    <a:pos x="3174" y="103255"/>
                  </a:cxn>
                  <a:cxn ang="0">
                    <a:pos x="3383" y="105185"/>
                  </a:cxn>
                </a:cxnLst>
                <a:rect l="txL" t="txT" r="txR" b="txB"/>
                <a:pathLst>
                  <a:path w="3438" h="1120">
                    <a:moveTo>
                      <a:pt x="1757" y="747"/>
                    </a:moveTo>
                    <a:lnTo>
                      <a:pt x="1907" y="705"/>
                    </a:lnTo>
                    <a:lnTo>
                      <a:pt x="2207" y="540"/>
                    </a:lnTo>
                    <a:lnTo>
                      <a:pt x="2282" y="470"/>
                    </a:lnTo>
                    <a:lnTo>
                      <a:pt x="2417" y="374"/>
                    </a:lnTo>
                    <a:lnTo>
                      <a:pt x="2567" y="291"/>
                    </a:lnTo>
                    <a:lnTo>
                      <a:pt x="2732" y="222"/>
                    </a:lnTo>
                    <a:lnTo>
                      <a:pt x="2927" y="166"/>
                    </a:lnTo>
                    <a:lnTo>
                      <a:pt x="3107" y="139"/>
                    </a:lnTo>
                    <a:lnTo>
                      <a:pt x="3152" y="139"/>
                    </a:lnTo>
                    <a:lnTo>
                      <a:pt x="3242" y="111"/>
                    </a:lnTo>
                    <a:lnTo>
                      <a:pt x="3303" y="83"/>
                    </a:lnTo>
                    <a:lnTo>
                      <a:pt x="3348" y="42"/>
                    </a:lnTo>
                    <a:lnTo>
                      <a:pt x="3348" y="28"/>
                    </a:lnTo>
                    <a:lnTo>
                      <a:pt x="3438" y="484"/>
                    </a:lnTo>
                    <a:lnTo>
                      <a:pt x="3348" y="484"/>
                    </a:lnTo>
                    <a:lnTo>
                      <a:pt x="3167" y="540"/>
                    </a:lnTo>
                    <a:lnTo>
                      <a:pt x="3017" y="567"/>
                    </a:lnTo>
                    <a:lnTo>
                      <a:pt x="2882" y="623"/>
                    </a:lnTo>
                    <a:lnTo>
                      <a:pt x="2732" y="664"/>
                    </a:lnTo>
                    <a:lnTo>
                      <a:pt x="2567" y="733"/>
                    </a:lnTo>
                    <a:lnTo>
                      <a:pt x="2432" y="830"/>
                    </a:lnTo>
                    <a:lnTo>
                      <a:pt x="2222" y="954"/>
                    </a:lnTo>
                    <a:lnTo>
                      <a:pt x="2072" y="1051"/>
                    </a:lnTo>
                    <a:lnTo>
                      <a:pt x="1952" y="1106"/>
                    </a:lnTo>
                    <a:lnTo>
                      <a:pt x="1817" y="1120"/>
                    </a:lnTo>
                    <a:lnTo>
                      <a:pt x="1636" y="1120"/>
                    </a:lnTo>
                    <a:lnTo>
                      <a:pt x="1516" y="1106"/>
                    </a:lnTo>
                    <a:lnTo>
                      <a:pt x="1396" y="1065"/>
                    </a:lnTo>
                    <a:lnTo>
                      <a:pt x="1261" y="996"/>
                    </a:lnTo>
                    <a:lnTo>
                      <a:pt x="1156" y="927"/>
                    </a:lnTo>
                    <a:lnTo>
                      <a:pt x="1036" y="858"/>
                    </a:lnTo>
                    <a:lnTo>
                      <a:pt x="916" y="775"/>
                    </a:lnTo>
                    <a:lnTo>
                      <a:pt x="781" y="719"/>
                    </a:lnTo>
                    <a:lnTo>
                      <a:pt x="676" y="664"/>
                    </a:lnTo>
                    <a:lnTo>
                      <a:pt x="496" y="609"/>
                    </a:lnTo>
                    <a:lnTo>
                      <a:pt x="75" y="512"/>
                    </a:lnTo>
                    <a:lnTo>
                      <a:pt x="0" y="484"/>
                    </a:lnTo>
                    <a:lnTo>
                      <a:pt x="105" y="0"/>
                    </a:lnTo>
                    <a:lnTo>
                      <a:pt x="135" y="83"/>
                    </a:lnTo>
                    <a:lnTo>
                      <a:pt x="195" y="125"/>
                    </a:lnTo>
                    <a:lnTo>
                      <a:pt x="286" y="152"/>
                    </a:lnTo>
                    <a:lnTo>
                      <a:pt x="391" y="166"/>
                    </a:lnTo>
                    <a:lnTo>
                      <a:pt x="541" y="180"/>
                    </a:lnTo>
                    <a:lnTo>
                      <a:pt x="676" y="222"/>
                    </a:lnTo>
                    <a:lnTo>
                      <a:pt x="841" y="277"/>
                    </a:lnTo>
                    <a:lnTo>
                      <a:pt x="991" y="346"/>
                    </a:lnTo>
                    <a:lnTo>
                      <a:pt x="1126" y="443"/>
                    </a:lnTo>
                    <a:lnTo>
                      <a:pt x="1231" y="540"/>
                    </a:lnTo>
                    <a:lnTo>
                      <a:pt x="1336" y="595"/>
                    </a:lnTo>
                    <a:lnTo>
                      <a:pt x="1456" y="664"/>
                    </a:lnTo>
                    <a:lnTo>
                      <a:pt x="1561" y="719"/>
                    </a:lnTo>
                    <a:lnTo>
                      <a:pt x="1651" y="733"/>
                    </a:lnTo>
                    <a:lnTo>
                      <a:pt x="1757" y="747"/>
                    </a:lnTo>
                    <a:close/>
                  </a:path>
                </a:pathLst>
              </a:custGeom>
              <a:gradFill rotWithShape="0">
                <a:gsLst>
                  <a:gs pos="0">
                    <a:srgbClr val="FFFFFF">
                      <a:alpha val="100000"/>
                    </a:srgbClr>
                  </a:gs>
                  <a:gs pos="7001">
                    <a:srgbClr val="E6E6E6">
                      <a:alpha val="100000"/>
                    </a:srgbClr>
                  </a:gs>
                  <a:gs pos="32001">
                    <a:srgbClr val="7D8496">
                      <a:alpha val="100000"/>
                    </a:srgbClr>
                  </a:gs>
                  <a:gs pos="47000">
                    <a:srgbClr val="E6E6E6">
                      <a:alpha val="100000"/>
                    </a:srgbClr>
                  </a:gs>
                  <a:gs pos="85001">
                    <a:srgbClr val="7D8496">
                      <a:alpha val="100000"/>
                    </a:srgbClr>
                  </a:gs>
                  <a:gs pos="100000">
                    <a:srgbClr val="E6E6E6">
                      <a:alpha val="100000"/>
                    </a:srgbClr>
                  </a:gs>
                </a:gsLst>
                <a:lin ang="2700000" scaled="1"/>
              </a:gradFill>
              <a:ln w="0" cap="flat" cmpd="sng">
                <a:solidFill>
                  <a:srgbClr val="333333">
                    <a:alpha val="100000"/>
                  </a:srgbClr>
                </a:solidFill>
                <a:prstDash val="solid"/>
                <a:round/>
                <a:headEnd type="none" w="med" len="med"/>
                <a:tailEnd type="none" w="med" len="med"/>
              </a:ln>
            </p:spPr>
            <p:txBody>
              <a:bodyPr/>
              <a:lstStyle>
                <a:defPPr>
                  <a:defRPr lang="en-US"/>
                </a:defPPr>
                <a:lvl1pPr marL="0" lvl="0"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5pPr>
                <a:lvl6pPr marL="2286000" lvl="5"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6pPr>
                <a:lvl7pPr marL="2743200" lvl="6"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7pPr>
                <a:lvl8pPr marL="3200400" lvl="7"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8pPr>
                <a:lvl9pPr marL="3657600" lvl="8"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9pPr>
              </a:lstStyle>
              <a:p>
                <a:endParaRPr lang="en-US" sz="2000"/>
              </a:p>
            </p:txBody>
          </p:sp>
          <p:sp>
            <p:nvSpPr>
              <p:cNvPr id="1048666" name="Freeform 34"/>
              <p:cNvSpPr/>
              <p:nvPr userDrawn="1"/>
            </p:nvSpPr>
            <p:spPr>
              <a:xfrm>
                <a:off x="3635" y="8142"/>
                <a:ext cx="994" cy="934"/>
              </a:xfrm>
              <a:custGeom>
                <a:avLst/>
                <a:gdLst>
                  <a:gd name="txL" fmla="*/ 0 w 976"/>
                  <a:gd name="txT" fmla="*/ 0 h 815"/>
                  <a:gd name="txR" fmla="*/ 976 w 976"/>
                  <a:gd name="txB" fmla="*/ 815 h 815"/>
                </a:gdLst>
                <a:ahLst/>
                <a:cxnLst>
                  <a:cxn ang="0">
                    <a:pos x="520" y="0"/>
                  </a:cxn>
                  <a:cxn ang="0">
                    <a:pos x="1044" y="28042"/>
                  </a:cxn>
                  <a:cxn ang="0">
                    <a:pos x="1390" y="41086"/>
                  </a:cxn>
                  <a:cxn ang="0">
                    <a:pos x="1538" y="48510"/>
                  </a:cxn>
                  <a:cxn ang="0">
                    <a:pos x="1711" y="54253"/>
                  </a:cxn>
                  <a:cxn ang="0">
                    <a:pos x="1797" y="57863"/>
                  </a:cxn>
                  <a:cxn ang="0">
                    <a:pos x="1857" y="65347"/>
                  </a:cxn>
                  <a:cxn ang="0">
                    <a:pos x="1882" y="71008"/>
                  </a:cxn>
                  <a:cxn ang="0">
                    <a:pos x="1741" y="98863"/>
                  </a:cxn>
                  <a:cxn ang="0">
                    <a:pos x="1566" y="95276"/>
                  </a:cxn>
                  <a:cxn ang="0">
                    <a:pos x="1449" y="91568"/>
                  </a:cxn>
                  <a:cxn ang="0">
                    <a:pos x="1358" y="85962"/>
                  </a:cxn>
                  <a:cxn ang="0">
                    <a:pos x="1331" y="80317"/>
                  </a:cxn>
                  <a:cxn ang="0">
                    <a:pos x="1331" y="78387"/>
                  </a:cxn>
                  <a:cxn ang="0">
                    <a:pos x="1216" y="110040"/>
                  </a:cxn>
                  <a:cxn ang="0">
                    <a:pos x="1044" y="100816"/>
                  </a:cxn>
                  <a:cxn ang="0">
                    <a:pos x="810" y="85962"/>
                  </a:cxn>
                  <a:cxn ang="0">
                    <a:pos x="550" y="71008"/>
                  </a:cxn>
                  <a:cxn ang="0">
                    <a:pos x="317" y="59762"/>
                  </a:cxn>
                  <a:cxn ang="0">
                    <a:pos x="66" y="42941"/>
                  </a:cxn>
                  <a:cxn ang="0">
                    <a:pos x="0" y="41086"/>
                  </a:cxn>
                  <a:cxn ang="0">
                    <a:pos x="752" y="55873"/>
                  </a:cxn>
                  <a:cxn ang="0">
                    <a:pos x="520" y="0"/>
                  </a:cxn>
                </a:cxnLst>
                <a:rect l="txL" t="txT" r="txR" b="txB"/>
                <a:pathLst>
                  <a:path w="976" h="815">
                    <a:moveTo>
                      <a:pt x="270" y="0"/>
                    </a:moveTo>
                    <a:lnTo>
                      <a:pt x="540" y="207"/>
                    </a:lnTo>
                    <a:lnTo>
                      <a:pt x="720" y="304"/>
                    </a:lnTo>
                    <a:lnTo>
                      <a:pt x="796" y="359"/>
                    </a:lnTo>
                    <a:lnTo>
                      <a:pt x="886" y="401"/>
                    </a:lnTo>
                    <a:lnTo>
                      <a:pt x="931" y="428"/>
                    </a:lnTo>
                    <a:lnTo>
                      <a:pt x="961" y="483"/>
                    </a:lnTo>
                    <a:lnTo>
                      <a:pt x="976" y="525"/>
                    </a:lnTo>
                    <a:lnTo>
                      <a:pt x="901" y="732"/>
                    </a:lnTo>
                    <a:lnTo>
                      <a:pt x="811" y="705"/>
                    </a:lnTo>
                    <a:lnTo>
                      <a:pt x="750" y="677"/>
                    </a:lnTo>
                    <a:lnTo>
                      <a:pt x="705" y="636"/>
                    </a:lnTo>
                    <a:lnTo>
                      <a:pt x="690" y="594"/>
                    </a:lnTo>
                    <a:lnTo>
                      <a:pt x="690" y="580"/>
                    </a:lnTo>
                    <a:lnTo>
                      <a:pt x="630" y="815"/>
                    </a:lnTo>
                    <a:lnTo>
                      <a:pt x="540" y="746"/>
                    </a:lnTo>
                    <a:lnTo>
                      <a:pt x="420" y="636"/>
                    </a:lnTo>
                    <a:lnTo>
                      <a:pt x="285" y="525"/>
                    </a:lnTo>
                    <a:lnTo>
                      <a:pt x="165" y="442"/>
                    </a:lnTo>
                    <a:lnTo>
                      <a:pt x="30" y="318"/>
                    </a:lnTo>
                    <a:lnTo>
                      <a:pt x="0" y="304"/>
                    </a:lnTo>
                    <a:lnTo>
                      <a:pt x="390" y="414"/>
                    </a:lnTo>
                    <a:lnTo>
                      <a:pt x="270" y="0"/>
                    </a:lnTo>
                    <a:close/>
                  </a:path>
                </a:pathLst>
              </a:custGeom>
              <a:gradFill rotWithShape="0">
                <a:gsLst>
                  <a:gs pos="0">
                    <a:srgbClr val="FFFFFF">
                      <a:alpha val="100000"/>
                    </a:srgbClr>
                  </a:gs>
                  <a:gs pos="7001">
                    <a:srgbClr val="E6E6E6">
                      <a:alpha val="100000"/>
                    </a:srgbClr>
                  </a:gs>
                  <a:gs pos="32001">
                    <a:srgbClr val="7D8496">
                      <a:alpha val="100000"/>
                    </a:srgbClr>
                  </a:gs>
                  <a:gs pos="47000">
                    <a:srgbClr val="E6E6E6">
                      <a:alpha val="100000"/>
                    </a:srgbClr>
                  </a:gs>
                  <a:gs pos="85001">
                    <a:srgbClr val="7D8496">
                      <a:alpha val="100000"/>
                    </a:srgbClr>
                  </a:gs>
                  <a:gs pos="100000">
                    <a:srgbClr val="E6E6E6">
                      <a:alpha val="100000"/>
                    </a:srgbClr>
                  </a:gs>
                </a:gsLst>
                <a:lin ang="2700000" scaled="1"/>
              </a:gradFill>
              <a:ln w="0" cap="flat" cmpd="sng">
                <a:solidFill>
                  <a:srgbClr val="333333">
                    <a:alpha val="100000"/>
                  </a:srgbClr>
                </a:solidFill>
                <a:prstDash val="solid"/>
                <a:round/>
                <a:headEnd type="none" w="med" len="med"/>
                <a:tailEnd type="none" w="med" len="med"/>
              </a:ln>
            </p:spPr>
            <p:txBody>
              <a:bodyPr/>
              <a:lstStyle>
                <a:defPPr>
                  <a:defRPr lang="en-US"/>
                </a:defPPr>
                <a:lvl1pPr marL="0" lvl="0"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5pPr>
                <a:lvl6pPr marL="2286000" lvl="5"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6pPr>
                <a:lvl7pPr marL="2743200" lvl="6"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7pPr>
                <a:lvl8pPr marL="3200400" lvl="7"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8pPr>
                <a:lvl9pPr marL="3657600" lvl="8"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9pPr>
              </a:lstStyle>
              <a:p>
                <a:endParaRPr lang="en-US" sz="2000"/>
              </a:p>
            </p:txBody>
          </p:sp>
          <p:sp>
            <p:nvSpPr>
              <p:cNvPr id="1048667" name="Freeform 35"/>
              <p:cNvSpPr/>
              <p:nvPr userDrawn="1"/>
            </p:nvSpPr>
            <p:spPr>
              <a:xfrm>
                <a:off x="7339" y="8109"/>
                <a:ext cx="976" cy="950"/>
              </a:xfrm>
              <a:custGeom>
                <a:avLst/>
                <a:gdLst>
                  <a:gd name="txL" fmla="*/ 0 w 961"/>
                  <a:gd name="txT" fmla="*/ 0 h 829"/>
                  <a:gd name="txR" fmla="*/ 961 w 961"/>
                  <a:gd name="txB" fmla="*/ 829 h 829"/>
                </a:gdLst>
                <a:ahLst/>
                <a:cxnLst>
                  <a:cxn ang="0">
                    <a:pos x="1206" y="0"/>
                  </a:cxn>
                  <a:cxn ang="0">
                    <a:pos x="997" y="13047"/>
                  </a:cxn>
                  <a:cxn ang="0">
                    <a:pos x="761" y="24169"/>
                  </a:cxn>
                  <a:cxn ang="0">
                    <a:pos x="525" y="37230"/>
                  </a:cxn>
                  <a:cxn ang="0">
                    <a:pos x="314" y="48457"/>
                  </a:cxn>
                  <a:cxn ang="0">
                    <a:pos x="96" y="57978"/>
                  </a:cxn>
                  <a:cxn ang="0">
                    <a:pos x="0" y="67059"/>
                  </a:cxn>
                  <a:cxn ang="0">
                    <a:pos x="0" y="74712"/>
                  </a:cxn>
                  <a:cxn ang="0">
                    <a:pos x="30" y="76619"/>
                  </a:cxn>
                  <a:cxn ang="0">
                    <a:pos x="155" y="78358"/>
                  </a:cxn>
                  <a:cxn ang="0">
                    <a:pos x="367" y="74712"/>
                  </a:cxn>
                  <a:cxn ang="0">
                    <a:pos x="471" y="76619"/>
                  </a:cxn>
                  <a:cxn ang="0">
                    <a:pos x="500" y="82154"/>
                  </a:cxn>
                  <a:cxn ang="0">
                    <a:pos x="500" y="85762"/>
                  </a:cxn>
                  <a:cxn ang="0">
                    <a:pos x="576" y="111871"/>
                  </a:cxn>
                  <a:cxn ang="0">
                    <a:pos x="1675" y="38885"/>
                  </a:cxn>
                  <a:cxn ang="0">
                    <a:pos x="1023" y="56027"/>
                  </a:cxn>
                  <a:cxn ang="0">
                    <a:pos x="1206" y="0"/>
                  </a:cxn>
                </a:cxnLst>
                <a:rect l="txL" t="txT" r="txR" b="txB"/>
                <a:pathLst>
                  <a:path w="961" h="829">
                    <a:moveTo>
                      <a:pt x="691" y="0"/>
                    </a:moveTo>
                    <a:lnTo>
                      <a:pt x="571" y="97"/>
                    </a:lnTo>
                    <a:lnTo>
                      <a:pt x="436" y="180"/>
                    </a:lnTo>
                    <a:lnTo>
                      <a:pt x="301" y="276"/>
                    </a:lnTo>
                    <a:lnTo>
                      <a:pt x="180" y="359"/>
                    </a:lnTo>
                    <a:lnTo>
                      <a:pt x="60" y="429"/>
                    </a:lnTo>
                    <a:lnTo>
                      <a:pt x="0" y="498"/>
                    </a:lnTo>
                    <a:lnTo>
                      <a:pt x="0" y="553"/>
                    </a:lnTo>
                    <a:lnTo>
                      <a:pt x="30" y="567"/>
                    </a:lnTo>
                    <a:lnTo>
                      <a:pt x="90" y="581"/>
                    </a:lnTo>
                    <a:lnTo>
                      <a:pt x="211" y="553"/>
                    </a:lnTo>
                    <a:lnTo>
                      <a:pt x="271" y="567"/>
                    </a:lnTo>
                    <a:lnTo>
                      <a:pt x="286" y="608"/>
                    </a:lnTo>
                    <a:lnTo>
                      <a:pt x="286" y="636"/>
                    </a:lnTo>
                    <a:lnTo>
                      <a:pt x="331" y="829"/>
                    </a:lnTo>
                    <a:lnTo>
                      <a:pt x="961" y="290"/>
                    </a:lnTo>
                    <a:lnTo>
                      <a:pt x="586" y="415"/>
                    </a:lnTo>
                    <a:lnTo>
                      <a:pt x="691" y="0"/>
                    </a:lnTo>
                    <a:close/>
                  </a:path>
                </a:pathLst>
              </a:custGeom>
              <a:gradFill rotWithShape="0">
                <a:gsLst>
                  <a:gs pos="0">
                    <a:srgbClr val="FFFFFF">
                      <a:alpha val="100000"/>
                    </a:srgbClr>
                  </a:gs>
                  <a:gs pos="7001">
                    <a:srgbClr val="E6E6E6">
                      <a:alpha val="100000"/>
                    </a:srgbClr>
                  </a:gs>
                  <a:gs pos="32001">
                    <a:srgbClr val="7D8496">
                      <a:alpha val="100000"/>
                    </a:srgbClr>
                  </a:gs>
                  <a:gs pos="47000">
                    <a:srgbClr val="E6E6E6">
                      <a:alpha val="100000"/>
                    </a:srgbClr>
                  </a:gs>
                  <a:gs pos="85001">
                    <a:srgbClr val="7D8496">
                      <a:alpha val="100000"/>
                    </a:srgbClr>
                  </a:gs>
                  <a:gs pos="100000">
                    <a:srgbClr val="E6E6E6">
                      <a:alpha val="100000"/>
                    </a:srgbClr>
                  </a:gs>
                </a:gsLst>
                <a:lin ang="2700000" scaled="1"/>
              </a:gradFill>
              <a:ln w="0" cap="flat" cmpd="sng">
                <a:solidFill>
                  <a:srgbClr val="333333">
                    <a:alpha val="100000"/>
                  </a:srgbClr>
                </a:solidFill>
                <a:prstDash val="solid"/>
                <a:round/>
                <a:headEnd type="none" w="med" len="med"/>
                <a:tailEnd type="none" w="med" len="med"/>
              </a:ln>
            </p:spPr>
            <p:txBody>
              <a:bodyPr/>
              <a:lstStyle>
                <a:defPPr>
                  <a:defRPr lang="en-US"/>
                </a:defPPr>
                <a:lvl1pPr marL="0" lvl="0"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5pPr>
                <a:lvl6pPr marL="2286000" lvl="5"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6pPr>
                <a:lvl7pPr marL="2743200" lvl="6"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7pPr>
                <a:lvl8pPr marL="3200400" lvl="7"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8pPr>
                <a:lvl9pPr marL="3657600" lvl="8"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9pPr>
              </a:lstStyle>
              <a:p>
                <a:endParaRPr lang="en-US" sz="2000"/>
              </a:p>
            </p:txBody>
          </p:sp>
          <p:sp>
            <p:nvSpPr>
              <p:cNvPr id="1048668" name="Freeform 36"/>
              <p:cNvSpPr/>
              <p:nvPr userDrawn="1"/>
            </p:nvSpPr>
            <p:spPr>
              <a:xfrm>
                <a:off x="4479" y="9060"/>
                <a:ext cx="260" cy="335"/>
              </a:xfrm>
              <a:custGeom>
                <a:avLst/>
                <a:gdLst>
                  <a:gd name="txL" fmla="*/ 0 w 255"/>
                  <a:gd name="txT" fmla="*/ 0 h 291"/>
                  <a:gd name="txR" fmla="*/ 255 w 255"/>
                  <a:gd name="txB" fmla="*/ 291 h 291"/>
                </a:gdLst>
                <a:ahLst/>
                <a:cxnLst>
                  <a:cxn ang="0">
                    <a:pos x="0" y="39591"/>
                  </a:cxn>
                  <a:cxn ang="0">
                    <a:pos x="179" y="0"/>
                  </a:cxn>
                  <a:cxn ang="0">
                    <a:pos x="179" y="43982"/>
                  </a:cxn>
                  <a:cxn ang="0">
                    <a:pos x="511" y="8923"/>
                  </a:cxn>
                  <a:cxn ang="0">
                    <a:pos x="364" y="46243"/>
                  </a:cxn>
                </a:cxnLst>
                <a:rect l="txL" t="txT" r="txR" b="txB"/>
                <a:pathLst>
                  <a:path w="255" h="291">
                    <a:moveTo>
                      <a:pt x="0" y="249"/>
                    </a:moveTo>
                    <a:lnTo>
                      <a:pt x="90" y="0"/>
                    </a:lnTo>
                    <a:lnTo>
                      <a:pt x="90" y="277"/>
                    </a:lnTo>
                    <a:lnTo>
                      <a:pt x="255" y="56"/>
                    </a:lnTo>
                    <a:lnTo>
                      <a:pt x="180" y="291"/>
                    </a:lnTo>
                  </a:path>
                </a:pathLst>
              </a:custGeom>
              <a:gradFill rotWithShape="0">
                <a:gsLst>
                  <a:gs pos="0">
                    <a:srgbClr val="FFFFFF">
                      <a:alpha val="100000"/>
                    </a:srgbClr>
                  </a:gs>
                  <a:gs pos="7001">
                    <a:srgbClr val="E6E6E6">
                      <a:alpha val="100000"/>
                    </a:srgbClr>
                  </a:gs>
                  <a:gs pos="32001">
                    <a:srgbClr val="7D8496">
                      <a:alpha val="100000"/>
                    </a:srgbClr>
                  </a:gs>
                  <a:gs pos="47000">
                    <a:srgbClr val="E6E6E6">
                      <a:alpha val="100000"/>
                    </a:srgbClr>
                  </a:gs>
                  <a:gs pos="85001">
                    <a:srgbClr val="7D8496">
                      <a:alpha val="100000"/>
                    </a:srgbClr>
                  </a:gs>
                  <a:gs pos="100000">
                    <a:srgbClr val="E6E6E6">
                      <a:alpha val="100000"/>
                    </a:srgbClr>
                  </a:gs>
                </a:gsLst>
                <a:lin ang="2700000" scaled="1"/>
              </a:gradFill>
              <a:ln w="0" cap="flat" cmpd="sng">
                <a:solidFill>
                  <a:srgbClr val="333333">
                    <a:alpha val="100000"/>
                  </a:srgbClr>
                </a:solidFill>
                <a:prstDash val="solid"/>
                <a:round/>
                <a:headEnd type="none" w="med" len="med"/>
                <a:tailEnd type="none" w="med" len="med"/>
              </a:ln>
            </p:spPr>
            <p:txBody>
              <a:bodyPr/>
              <a:lstStyle>
                <a:defPPr>
                  <a:defRPr lang="en-US"/>
                </a:defPPr>
                <a:lvl1pPr marL="0" lvl="0"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5pPr>
                <a:lvl6pPr marL="2286000" lvl="5"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6pPr>
                <a:lvl7pPr marL="2743200" lvl="6"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7pPr>
                <a:lvl8pPr marL="3200400" lvl="7"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8pPr>
                <a:lvl9pPr marL="3657600" lvl="8"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9pPr>
              </a:lstStyle>
              <a:p>
                <a:endParaRPr lang="en-US" sz="2000"/>
              </a:p>
            </p:txBody>
          </p:sp>
          <p:sp>
            <p:nvSpPr>
              <p:cNvPr id="1048669" name="Line 96"/>
              <p:cNvSpPr/>
              <p:nvPr userDrawn="1"/>
            </p:nvSpPr>
            <p:spPr>
              <a:xfrm flipV="1">
                <a:off x="4767" y="9173"/>
                <a:ext cx="75" cy="254"/>
              </a:xfrm>
              <a:prstGeom prst="line">
                <a:avLst/>
              </a:prstGeom>
              <a:ln w="0" cap="flat" cmpd="sng">
                <a:solidFill>
                  <a:srgbClr val="333333"/>
                </a:solidFill>
                <a:prstDash val="solid"/>
                <a:headEnd type="none" w="med" len="med"/>
                <a:tailEnd type="none" w="med" len="med"/>
              </a:ln>
            </p:spPr>
            <p:txBody>
              <a:bodyPr/>
              <a:lstStyle/>
              <a:p>
                <a:endParaRPr lang="en-ZA" sz="2000"/>
              </a:p>
            </p:txBody>
          </p:sp>
          <p:sp>
            <p:nvSpPr>
              <p:cNvPr id="1048670" name="Freeform 38"/>
              <p:cNvSpPr/>
              <p:nvPr userDrawn="1"/>
            </p:nvSpPr>
            <p:spPr>
              <a:xfrm>
                <a:off x="4889" y="9205"/>
                <a:ext cx="110" cy="302"/>
              </a:xfrm>
              <a:custGeom>
                <a:avLst/>
                <a:gdLst>
                  <a:gd name="txL" fmla="*/ 0 w 105"/>
                  <a:gd name="txT" fmla="*/ 0 h 263"/>
                  <a:gd name="txR" fmla="*/ 105 w 105"/>
                  <a:gd name="txB" fmla="*/ 263 h 263"/>
                </a:gdLst>
                <a:ahLst/>
                <a:cxnLst>
                  <a:cxn ang="0">
                    <a:pos x="477" y="0"/>
                  </a:cxn>
                  <a:cxn ang="0">
                    <a:pos x="0" y="34197"/>
                  </a:cxn>
                  <a:cxn ang="0">
                    <a:pos x="560" y="38138"/>
                  </a:cxn>
                </a:cxnLst>
                <a:rect l="txL" t="txT" r="txR" b="txB"/>
                <a:pathLst>
                  <a:path w="105" h="263">
                    <a:moveTo>
                      <a:pt x="90" y="0"/>
                    </a:moveTo>
                    <a:lnTo>
                      <a:pt x="0" y="235"/>
                    </a:lnTo>
                    <a:lnTo>
                      <a:pt x="105" y="263"/>
                    </a:lnTo>
                  </a:path>
                </a:pathLst>
              </a:custGeom>
              <a:gradFill rotWithShape="0">
                <a:gsLst>
                  <a:gs pos="0">
                    <a:srgbClr val="FFFFFF">
                      <a:alpha val="100000"/>
                    </a:srgbClr>
                  </a:gs>
                  <a:gs pos="7001">
                    <a:srgbClr val="E6E6E6">
                      <a:alpha val="100000"/>
                    </a:srgbClr>
                  </a:gs>
                  <a:gs pos="32001">
                    <a:srgbClr val="7D8496">
                      <a:alpha val="100000"/>
                    </a:srgbClr>
                  </a:gs>
                  <a:gs pos="47000">
                    <a:srgbClr val="E6E6E6">
                      <a:alpha val="100000"/>
                    </a:srgbClr>
                  </a:gs>
                  <a:gs pos="85001">
                    <a:srgbClr val="7D8496">
                      <a:alpha val="100000"/>
                    </a:srgbClr>
                  </a:gs>
                  <a:gs pos="100000">
                    <a:srgbClr val="E6E6E6">
                      <a:alpha val="100000"/>
                    </a:srgbClr>
                  </a:gs>
                </a:gsLst>
                <a:lin ang="2700000" scaled="1"/>
              </a:gradFill>
              <a:ln w="0" cap="flat" cmpd="sng">
                <a:solidFill>
                  <a:srgbClr val="333333">
                    <a:alpha val="100000"/>
                  </a:srgbClr>
                </a:solidFill>
                <a:prstDash val="solid"/>
                <a:round/>
                <a:headEnd type="none" w="med" len="med"/>
                <a:tailEnd type="none" w="med" len="med"/>
              </a:ln>
            </p:spPr>
            <p:txBody>
              <a:bodyPr/>
              <a:lstStyle>
                <a:defPPr>
                  <a:defRPr lang="en-US"/>
                </a:defPPr>
                <a:lvl1pPr marL="0" lvl="0"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5pPr>
                <a:lvl6pPr marL="2286000" lvl="5"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6pPr>
                <a:lvl7pPr marL="2743200" lvl="6"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7pPr>
                <a:lvl8pPr marL="3200400" lvl="7"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8pPr>
                <a:lvl9pPr marL="3657600" lvl="8"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9pPr>
              </a:lstStyle>
              <a:p>
                <a:endParaRPr lang="en-US" sz="2000"/>
              </a:p>
            </p:txBody>
          </p:sp>
          <p:sp>
            <p:nvSpPr>
              <p:cNvPr id="1048671" name="Line 98"/>
              <p:cNvSpPr/>
              <p:nvPr userDrawn="1"/>
            </p:nvSpPr>
            <p:spPr>
              <a:xfrm flipV="1">
                <a:off x="5074" y="9303"/>
                <a:ext cx="139" cy="270"/>
              </a:xfrm>
              <a:prstGeom prst="line">
                <a:avLst/>
              </a:prstGeom>
              <a:ln w="0" cap="flat" cmpd="sng">
                <a:solidFill>
                  <a:srgbClr val="333333"/>
                </a:solidFill>
                <a:prstDash val="solid"/>
                <a:headEnd type="none" w="med" len="med"/>
                <a:tailEnd type="none" w="med" len="med"/>
              </a:ln>
            </p:spPr>
            <p:txBody>
              <a:bodyPr/>
              <a:lstStyle/>
              <a:p>
                <a:endParaRPr lang="en-ZA" sz="2000"/>
              </a:p>
            </p:txBody>
          </p:sp>
          <p:sp>
            <p:nvSpPr>
              <p:cNvPr id="1048672" name="Line 99"/>
              <p:cNvSpPr/>
              <p:nvPr userDrawn="1"/>
            </p:nvSpPr>
            <p:spPr>
              <a:xfrm flipV="1">
                <a:off x="5224" y="9411"/>
                <a:ext cx="139" cy="227"/>
              </a:xfrm>
              <a:prstGeom prst="line">
                <a:avLst/>
              </a:prstGeom>
              <a:ln w="0" cap="flat" cmpd="sng">
                <a:solidFill>
                  <a:srgbClr val="333333"/>
                </a:solidFill>
                <a:prstDash val="solid"/>
                <a:headEnd type="none" w="med" len="med"/>
                <a:tailEnd type="none" w="med" len="med"/>
              </a:ln>
            </p:spPr>
            <p:txBody>
              <a:bodyPr/>
              <a:lstStyle/>
              <a:p>
                <a:endParaRPr lang="en-ZA" sz="2000"/>
              </a:p>
            </p:txBody>
          </p:sp>
          <p:sp>
            <p:nvSpPr>
              <p:cNvPr id="1048673" name="Line 100"/>
              <p:cNvSpPr/>
              <p:nvPr userDrawn="1"/>
            </p:nvSpPr>
            <p:spPr>
              <a:xfrm>
                <a:off x="5287" y="9367"/>
                <a:ext cx="121" cy="76"/>
              </a:xfrm>
              <a:prstGeom prst="line">
                <a:avLst/>
              </a:prstGeom>
              <a:ln w="0" cap="flat" cmpd="sng">
                <a:solidFill>
                  <a:srgbClr val="333333"/>
                </a:solidFill>
                <a:prstDash val="solid"/>
                <a:headEnd type="none" w="med" len="med"/>
                <a:tailEnd type="none" w="med" len="med"/>
              </a:ln>
            </p:spPr>
            <p:txBody>
              <a:bodyPr/>
              <a:lstStyle/>
              <a:p>
                <a:endParaRPr lang="en-ZA" sz="2000"/>
              </a:p>
            </p:txBody>
          </p:sp>
          <p:sp>
            <p:nvSpPr>
              <p:cNvPr id="1048674" name="Freeform 42"/>
              <p:cNvSpPr/>
              <p:nvPr userDrawn="1"/>
            </p:nvSpPr>
            <p:spPr>
              <a:xfrm>
                <a:off x="5305" y="9508"/>
                <a:ext cx="225" cy="286"/>
              </a:xfrm>
              <a:custGeom>
                <a:avLst/>
                <a:gdLst>
                  <a:gd name="txL" fmla="*/ 0 w 225"/>
                  <a:gd name="txT" fmla="*/ 0 h 248"/>
                  <a:gd name="txR" fmla="*/ 225 w 225"/>
                  <a:gd name="txB" fmla="*/ 248 h 248"/>
                </a:gdLst>
                <a:ahLst/>
                <a:cxnLst>
                  <a:cxn ang="0">
                    <a:pos x="0" y="30255"/>
                  </a:cxn>
                  <a:cxn ang="0">
                    <a:pos x="225" y="0"/>
                  </a:cxn>
                  <a:cxn ang="0">
                    <a:pos x="135" y="41982"/>
                  </a:cxn>
                </a:cxnLst>
                <a:rect l="txL" t="txT" r="txR" b="txB"/>
                <a:pathLst>
                  <a:path w="225" h="248">
                    <a:moveTo>
                      <a:pt x="0" y="179"/>
                    </a:moveTo>
                    <a:lnTo>
                      <a:pt x="225" y="0"/>
                    </a:lnTo>
                    <a:lnTo>
                      <a:pt x="135" y="248"/>
                    </a:lnTo>
                  </a:path>
                </a:pathLst>
              </a:custGeom>
              <a:gradFill rotWithShape="0">
                <a:gsLst>
                  <a:gs pos="0">
                    <a:srgbClr val="FFFFFF">
                      <a:alpha val="100000"/>
                    </a:srgbClr>
                  </a:gs>
                  <a:gs pos="7001">
                    <a:srgbClr val="E6E6E6">
                      <a:alpha val="100000"/>
                    </a:srgbClr>
                  </a:gs>
                  <a:gs pos="32001">
                    <a:srgbClr val="7D8496">
                      <a:alpha val="100000"/>
                    </a:srgbClr>
                  </a:gs>
                  <a:gs pos="47000">
                    <a:srgbClr val="E6E6E6">
                      <a:alpha val="100000"/>
                    </a:srgbClr>
                  </a:gs>
                  <a:gs pos="85001">
                    <a:srgbClr val="7D8496">
                      <a:alpha val="100000"/>
                    </a:srgbClr>
                  </a:gs>
                  <a:gs pos="100000">
                    <a:srgbClr val="E6E6E6">
                      <a:alpha val="100000"/>
                    </a:srgbClr>
                  </a:gs>
                </a:gsLst>
                <a:lin ang="2700000" scaled="1"/>
              </a:gradFill>
              <a:ln w="0" cap="flat" cmpd="sng">
                <a:solidFill>
                  <a:srgbClr val="333333">
                    <a:alpha val="100000"/>
                  </a:srgbClr>
                </a:solidFill>
                <a:prstDash val="solid"/>
                <a:round/>
                <a:headEnd type="none" w="med" len="med"/>
                <a:tailEnd type="none" w="med" len="med"/>
              </a:ln>
            </p:spPr>
            <p:txBody>
              <a:bodyPr/>
              <a:lstStyle>
                <a:defPPr>
                  <a:defRPr lang="en-US"/>
                </a:defPPr>
                <a:lvl1pPr marL="0" lvl="0"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5pPr>
                <a:lvl6pPr marL="2286000" lvl="5"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6pPr>
                <a:lvl7pPr marL="2743200" lvl="6"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7pPr>
                <a:lvl8pPr marL="3200400" lvl="7"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8pPr>
                <a:lvl9pPr marL="3657600" lvl="8"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9pPr>
              </a:lstStyle>
              <a:p>
                <a:endParaRPr lang="en-US" sz="2000"/>
              </a:p>
            </p:txBody>
          </p:sp>
          <p:sp>
            <p:nvSpPr>
              <p:cNvPr id="1048675" name="Line 102"/>
              <p:cNvSpPr/>
              <p:nvPr userDrawn="1"/>
            </p:nvSpPr>
            <p:spPr>
              <a:xfrm>
                <a:off x="5380" y="9637"/>
                <a:ext cx="92" cy="59"/>
              </a:xfrm>
              <a:prstGeom prst="line">
                <a:avLst/>
              </a:prstGeom>
              <a:ln w="0" cap="flat" cmpd="sng">
                <a:solidFill>
                  <a:srgbClr val="333333"/>
                </a:solidFill>
                <a:prstDash val="solid"/>
                <a:headEnd type="none" w="med" len="med"/>
                <a:tailEnd type="none" w="med" len="med"/>
              </a:ln>
            </p:spPr>
            <p:txBody>
              <a:bodyPr/>
              <a:lstStyle/>
              <a:p>
                <a:endParaRPr lang="en-ZA" sz="2000"/>
              </a:p>
            </p:txBody>
          </p:sp>
          <p:sp>
            <p:nvSpPr>
              <p:cNvPr id="1048676" name="Freeform 44"/>
              <p:cNvSpPr/>
              <p:nvPr userDrawn="1"/>
            </p:nvSpPr>
            <p:spPr>
              <a:xfrm>
                <a:off x="5519" y="9605"/>
                <a:ext cx="225" cy="238"/>
              </a:xfrm>
              <a:custGeom>
                <a:avLst/>
                <a:gdLst>
                  <a:gd name="txL" fmla="*/ 0 w 225"/>
                  <a:gd name="txT" fmla="*/ 0 h 208"/>
                  <a:gd name="txR" fmla="*/ 225 w 225"/>
                  <a:gd name="txB" fmla="*/ 208 h 208"/>
                </a:gdLst>
                <a:ahLst/>
                <a:cxnLst>
                  <a:cxn ang="0">
                    <a:pos x="0" y="26564"/>
                  </a:cxn>
                  <a:cxn ang="0">
                    <a:pos x="135" y="0"/>
                  </a:cxn>
                  <a:cxn ang="0">
                    <a:pos x="225" y="10694"/>
                  </a:cxn>
                  <a:cxn ang="0">
                    <a:pos x="210" y="16020"/>
                  </a:cxn>
                  <a:cxn ang="0">
                    <a:pos x="165" y="17732"/>
                  </a:cxn>
                  <a:cxn ang="0">
                    <a:pos x="135" y="17732"/>
                  </a:cxn>
                  <a:cxn ang="0">
                    <a:pos x="75" y="14132"/>
                  </a:cxn>
                </a:cxnLst>
                <a:rect l="txL" t="txT" r="txR" b="txB"/>
                <a:pathLst>
                  <a:path w="225" h="208">
                    <a:moveTo>
                      <a:pt x="0" y="208"/>
                    </a:moveTo>
                    <a:lnTo>
                      <a:pt x="135" y="0"/>
                    </a:lnTo>
                    <a:lnTo>
                      <a:pt x="225" y="83"/>
                    </a:lnTo>
                    <a:lnTo>
                      <a:pt x="210" y="125"/>
                    </a:lnTo>
                    <a:lnTo>
                      <a:pt x="165" y="139"/>
                    </a:lnTo>
                    <a:lnTo>
                      <a:pt x="135" y="139"/>
                    </a:lnTo>
                    <a:lnTo>
                      <a:pt x="75" y="111"/>
                    </a:lnTo>
                  </a:path>
                </a:pathLst>
              </a:custGeom>
              <a:gradFill rotWithShape="0">
                <a:gsLst>
                  <a:gs pos="0">
                    <a:srgbClr val="FFFFFF">
                      <a:alpha val="100000"/>
                    </a:srgbClr>
                  </a:gs>
                  <a:gs pos="7001">
                    <a:srgbClr val="E6E6E6">
                      <a:alpha val="100000"/>
                    </a:srgbClr>
                  </a:gs>
                  <a:gs pos="32001">
                    <a:srgbClr val="7D8496">
                      <a:alpha val="100000"/>
                    </a:srgbClr>
                  </a:gs>
                  <a:gs pos="47000">
                    <a:srgbClr val="E6E6E6">
                      <a:alpha val="100000"/>
                    </a:srgbClr>
                  </a:gs>
                  <a:gs pos="85001">
                    <a:srgbClr val="7D8496">
                      <a:alpha val="100000"/>
                    </a:srgbClr>
                  </a:gs>
                  <a:gs pos="100000">
                    <a:srgbClr val="E6E6E6">
                      <a:alpha val="100000"/>
                    </a:srgbClr>
                  </a:gs>
                </a:gsLst>
                <a:lin ang="2700000" scaled="1"/>
              </a:gradFill>
              <a:ln w="0" cap="flat" cmpd="sng">
                <a:solidFill>
                  <a:srgbClr val="333333">
                    <a:alpha val="100000"/>
                  </a:srgbClr>
                </a:solidFill>
                <a:prstDash val="solid"/>
                <a:round/>
                <a:headEnd type="none" w="med" len="med"/>
                <a:tailEnd type="none" w="med" len="med"/>
              </a:ln>
            </p:spPr>
            <p:txBody>
              <a:bodyPr/>
              <a:lstStyle>
                <a:defPPr>
                  <a:defRPr lang="en-US"/>
                </a:defPPr>
                <a:lvl1pPr marL="0" lvl="0"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5pPr>
                <a:lvl6pPr marL="2286000" lvl="5"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6pPr>
                <a:lvl7pPr marL="2743200" lvl="6"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7pPr>
                <a:lvl8pPr marL="3200400" lvl="7"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8pPr>
                <a:lvl9pPr marL="3657600" lvl="8"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9pPr>
              </a:lstStyle>
              <a:p>
                <a:endParaRPr lang="en-US" sz="2000"/>
              </a:p>
            </p:txBody>
          </p:sp>
          <p:sp>
            <p:nvSpPr>
              <p:cNvPr id="1048677" name="Freeform 45"/>
              <p:cNvSpPr/>
              <p:nvPr userDrawn="1"/>
            </p:nvSpPr>
            <p:spPr>
              <a:xfrm>
                <a:off x="5640" y="9745"/>
                <a:ext cx="29" cy="162"/>
              </a:xfrm>
              <a:custGeom>
                <a:avLst/>
                <a:gdLst>
                  <a:gd name="txL" fmla="*/ 0 w 30"/>
                  <a:gd name="txT" fmla="*/ 0 h 138"/>
                  <a:gd name="txR" fmla="*/ 30 w 30"/>
                  <a:gd name="txB" fmla="*/ 138 h 138"/>
                </a:gdLst>
                <a:ahLst/>
                <a:cxnLst>
                  <a:cxn ang="0">
                    <a:pos x="0" y="0"/>
                  </a:cxn>
                  <a:cxn ang="0">
                    <a:pos x="15" y="9182"/>
                  </a:cxn>
                  <a:cxn ang="0">
                    <a:pos x="15" y="17487"/>
                  </a:cxn>
                  <a:cxn ang="0">
                    <a:pos x="0" y="44517"/>
                  </a:cxn>
                </a:cxnLst>
                <a:rect l="txL" t="txT" r="txR" b="txB"/>
                <a:pathLst>
                  <a:path w="30" h="138">
                    <a:moveTo>
                      <a:pt x="0" y="0"/>
                    </a:moveTo>
                    <a:lnTo>
                      <a:pt x="30" y="28"/>
                    </a:lnTo>
                    <a:lnTo>
                      <a:pt x="30" y="55"/>
                    </a:lnTo>
                    <a:lnTo>
                      <a:pt x="0" y="138"/>
                    </a:lnTo>
                  </a:path>
                </a:pathLst>
              </a:custGeom>
              <a:gradFill rotWithShape="0">
                <a:gsLst>
                  <a:gs pos="0">
                    <a:srgbClr val="FFFFFF">
                      <a:alpha val="100000"/>
                    </a:srgbClr>
                  </a:gs>
                  <a:gs pos="7001">
                    <a:srgbClr val="E6E6E6">
                      <a:alpha val="100000"/>
                    </a:srgbClr>
                  </a:gs>
                  <a:gs pos="32001">
                    <a:srgbClr val="7D8496">
                      <a:alpha val="100000"/>
                    </a:srgbClr>
                  </a:gs>
                  <a:gs pos="47000">
                    <a:srgbClr val="E6E6E6">
                      <a:alpha val="100000"/>
                    </a:srgbClr>
                  </a:gs>
                  <a:gs pos="85001">
                    <a:srgbClr val="7D8496">
                      <a:alpha val="100000"/>
                    </a:srgbClr>
                  </a:gs>
                  <a:gs pos="100000">
                    <a:srgbClr val="E6E6E6">
                      <a:alpha val="100000"/>
                    </a:srgbClr>
                  </a:gs>
                </a:gsLst>
                <a:lin ang="2700000" scaled="1"/>
              </a:gradFill>
              <a:ln w="0" cap="flat" cmpd="sng">
                <a:solidFill>
                  <a:srgbClr val="333333">
                    <a:alpha val="100000"/>
                  </a:srgbClr>
                </a:solidFill>
                <a:prstDash val="solid"/>
                <a:round/>
                <a:headEnd type="none" w="med" len="med"/>
                <a:tailEnd type="none" w="med" len="med"/>
              </a:ln>
            </p:spPr>
            <p:txBody>
              <a:bodyPr/>
              <a:lstStyle>
                <a:defPPr>
                  <a:defRPr lang="en-US"/>
                </a:defPPr>
                <a:lvl1pPr marL="0" lvl="0"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5pPr>
                <a:lvl6pPr marL="2286000" lvl="5"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6pPr>
                <a:lvl7pPr marL="2743200" lvl="6"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7pPr>
                <a:lvl8pPr marL="3200400" lvl="7"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8pPr>
                <a:lvl9pPr marL="3657600" lvl="8"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9pPr>
              </a:lstStyle>
              <a:p>
                <a:endParaRPr lang="en-US" sz="2000"/>
              </a:p>
            </p:txBody>
          </p:sp>
          <p:sp>
            <p:nvSpPr>
              <p:cNvPr id="1048678" name="Freeform 46"/>
              <p:cNvSpPr/>
              <p:nvPr userDrawn="1"/>
            </p:nvSpPr>
            <p:spPr>
              <a:xfrm>
                <a:off x="5761" y="9713"/>
                <a:ext cx="75" cy="286"/>
              </a:xfrm>
              <a:custGeom>
                <a:avLst/>
                <a:gdLst>
                  <a:gd name="txL" fmla="*/ 0 w 75"/>
                  <a:gd name="txT" fmla="*/ 0 h 249"/>
                  <a:gd name="txR" fmla="*/ 75 w 75"/>
                  <a:gd name="txB" fmla="*/ 249 h 249"/>
                </a:gdLst>
                <a:ahLst/>
                <a:cxnLst>
                  <a:cxn ang="0">
                    <a:pos x="0" y="36472"/>
                  </a:cxn>
                  <a:cxn ang="0">
                    <a:pos x="75" y="22315"/>
                  </a:cxn>
                  <a:cxn ang="0">
                    <a:pos x="75" y="0"/>
                  </a:cxn>
                </a:cxnLst>
                <a:rect l="txL" t="txT" r="txR" b="txB"/>
                <a:pathLst>
                  <a:path w="75" h="249">
                    <a:moveTo>
                      <a:pt x="0" y="249"/>
                    </a:moveTo>
                    <a:lnTo>
                      <a:pt x="75" y="152"/>
                    </a:lnTo>
                    <a:lnTo>
                      <a:pt x="75" y="0"/>
                    </a:lnTo>
                  </a:path>
                </a:pathLst>
              </a:custGeom>
              <a:gradFill rotWithShape="0">
                <a:gsLst>
                  <a:gs pos="0">
                    <a:srgbClr val="FFFFFF">
                      <a:alpha val="100000"/>
                    </a:srgbClr>
                  </a:gs>
                  <a:gs pos="7001">
                    <a:srgbClr val="E6E6E6">
                      <a:alpha val="100000"/>
                    </a:srgbClr>
                  </a:gs>
                  <a:gs pos="32001">
                    <a:srgbClr val="7D8496">
                      <a:alpha val="100000"/>
                    </a:srgbClr>
                  </a:gs>
                  <a:gs pos="47000">
                    <a:srgbClr val="E6E6E6">
                      <a:alpha val="100000"/>
                    </a:srgbClr>
                  </a:gs>
                  <a:gs pos="85001">
                    <a:srgbClr val="7D8496">
                      <a:alpha val="100000"/>
                    </a:srgbClr>
                  </a:gs>
                  <a:gs pos="100000">
                    <a:srgbClr val="E6E6E6">
                      <a:alpha val="100000"/>
                    </a:srgbClr>
                  </a:gs>
                </a:gsLst>
                <a:lin ang="2700000" scaled="1"/>
              </a:gradFill>
              <a:ln w="0" cap="flat" cmpd="sng">
                <a:solidFill>
                  <a:srgbClr val="333333">
                    <a:alpha val="100000"/>
                  </a:srgbClr>
                </a:solidFill>
                <a:prstDash val="solid"/>
                <a:round/>
                <a:headEnd type="none" w="med" len="med"/>
                <a:tailEnd type="none" w="med" len="med"/>
              </a:ln>
            </p:spPr>
            <p:txBody>
              <a:bodyPr/>
              <a:lstStyle>
                <a:defPPr>
                  <a:defRPr lang="en-US"/>
                </a:defPPr>
                <a:lvl1pPr marL="0" lvl="0"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5pPr>
                <a:lvl6pPr marL="2286000" lvl="5"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6pPr>
                <a:lvl7pPr marL="2743200" lvl="6"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7pPr>
                <a:lvl8pPr marL="3200400" lvl="7"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8pPr>
                <a:lvl9pPr marL="3657600" lvl="8"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9pPr>
              </a:lstStyle>
              <a:p>
                <a:endParaRPr lang="en-US" sz="2000"/>
              </a:p>
            </p:txBody>
          </p:sp>
          <p:sp>
            <p:nvSpPr>
              <p:cNvPr id="1048679" name="Line 106"/>
              <p:cNvSpPr/>
              <p:nvPr userDrawn="1"/>
            </p:nvSpPr>
            <p:spPr>
              <a:xfrm flipV="1">
                <a:off x="5825" y="9778"/>
                <a:ext cx="121" cy="113"/>
              </a:xfrm>
              <a:prstGeom prst="line">
                <a:avLst/>
              </a:prstGeom>
              <a:ln w="0" cap="flat" cmpd="sng">
                <a:solidFill>
                  <a:srgbClr val="333333"/>
                </a:solidFill>
                <a:prstDash val="solid"/>
                <a:headEnd type="none" w="med" len="med"/>
                <a:tailEnd type="none" w="med" len="med"/>
              </a:ln>
            </p:spPr>
            <p:txBody>
              <a:bodyPr/>
              <a:lstStyle/>
              <a:p>
                <a:endParaRPr lang="en-ZA" sz="2000"/>
              </a:p>
            </p:txBody>
          </p:sp>
          <p:sp>
            <p:nvSpPr>
              <p:cNvPr id="1048680" name="Freeform 48"/>
              <p:cNvSpPr/>
              <p:nvPr userDrawn="1"/>
            </p:nvSpPr>
            <p:spPr>
              <a:xfrm>
                <a:off x="6235" y="9605"/>
                <a:ext cx="150" cy="286"/>
              </a:xfrm>
              <a:custGeom>
                <a:avLst/>
                <a:gdLst>
                  <a:gd name="txL" fmla="*/ 0 w 150"/>
                  <a:gd name="txT" fmla="*/ 0 h 249"/>
                  <a:gd name="txR" fmla="*/ 150 w 150"/>
                  <a:gd name="txB" fmla="*/ 249 h 249"/>
                </a:gdLst>
                <a:ahLst/>
                <a:cxnLst>
                  <a:cxn ang="0">
                    <a:pos x="135" y="36472"/>
                  </a:cxn>
                  <a:cxn ang="0">
                    <a:pos x="0" y="3987"/>
                  </a:cxn>
                  <a:cxn ang="0">
                    <a:pos x="45" y="0"/>
                  </a:cxn>
                  <a:cxn ang="0">
                    <a:pos x="105" y="0"/>
                  </a:cxn>
                  <a:cxn ang="0">
                    <a:pos x="150" y="3987"/>
                  </a:cxn>
                  <a:cxn ang="0">
                    <a:pos x="150" y="14193"/>
                  </a:cxn>
                  <a:cxn ang="0">
                    <a:pos x="75" y="20323"/>
                  </a:cxn>
                </a:cxnLst>
                <a:rect l="txL" t="txT" r="txR" b="txB"/>
                <a:pathLst>
                  <a:path w="150" h="249">
                    <a:moveTo>
                      <a:pt x="135" y="249"/>
                    </a:moveTo>
                    <a:lnTo>
                      <a:pt x="0" y="28"/>
                    </a:lnTo>
                    <a:lnTo>
                      <a:pt x="45" y="0"/>
                    </a:lnTo>
                    <a:lnTo>
                      <a:pt x="105" y="0"/>
                    </a:lnTo>
                    <a:lnTo>
                      <a:pt x="150" y="28"/>
                    </a:lnTo>
                    <a:lnTo>
                      <a:pt x="150" y="97"/>
                    </a:lnTo>
                    <a:lnTo>
                      <a:pt x="75" y="139"/>
                    </a:lnTo>
                  </a:path>
                </a:pathLst>
              </a:custGeom>
              <a:gradFill rotWithShape="0">
                <a:gsLst>
                  <a:gs pos="0">
                    <a:srgbClr val="FFFFFF">
                      <a:alpha val="100000"/>
                    </a:srgbClr>
                  </a:gs>
                  <a:gs pos="7001">
                    <a:srgbClr val="E6E6E6">
                      <a:alpha val="100000"/>
                    </a:srgbClr>
                  </a:gs>
                  <a:gs pos="32001">
                    <a:srgbClr val="7D8496">
                      <a:alpha val="100000"/>
                    </a:srgbClr>
                  </a:gs>
                  <a:gs pos="47000">
                    <a:srgbClr val="E6E6E6">
                      <a:alpha val="100000"/>
                    </a:srgbClr>
                  </a:gs>
                  <a:gs pos="85001">
                    <a:srgbClr val="7D8496">
                      <a:alpha val="100000"/>
                    </a:srgbClr>
                  </a:gs>
                  <a:gs pos="100000">
                    <a:srgbClr val="E6E6E6">
                      <a:alpha val="100000"/>
                    </a:srgbClr>
                  </a:gs>
                </a:gsLst>
                <a:lin ang="2700000" scaled="1"/>
              </a:gradFill>
              <a:ln w="0" cap="flat" cmpd="sng">
                <a:solidFill>
                  <a:srgbClr val="333333">
                    <a:alpha val="100000"/>
                  </a:srgbClr>
                </a:solidFill>
                <a:prstDash val="solid"/>
                <a:round/>
                <a:headEnd type="none" w="med" len="med"/>
                <a:tailEnd type="none" w="med" len="med"/>
              </a:ln>
            </p:spPr>
            <p:txBody>
              <a:bodyPr/>
              <a:lstStyle>
                <a:defPPr>
                  <a:defRPr lang="en-US"/>
                </a:defPPr>
                <a:lvl1pPr marL="0" lvl="0"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5pPr>
                <a:lvl6pPr marL="2286000" lvl="5"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6pPr>
                <a:lvl7pPr marL="2743200" lvl="6"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7pPr>
                <a:lvl8pPr marL="3200400" lvl="7"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8pPr>
                <a:lvl9pPr marL="3657600" lvl="8"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9pPr>
              </a:lstStyle>
              <a:p>
                <a:endParaRPr lang="en-US" sz="2000"/>
              </a:p>
            </p:txBody>
          </p:sp>
          <p:sp>
            <p:nvSpPr>
              <p:cNvPr id="1048681" name="Freeform 49"/>
              <p:cNvSpPr/>
              <p:nvPr userDrawn="1"/>
            </p:nvSpPr>
            <p:spPr>
              <a:xfrm>
                <a:off x="6616" y="9384"/>
                <a:ext cx="248" cy="238"/>
              </a:xfrm>
              <a:custGeom>
                <a:avLst/>
                <a:gdLst>
                  <a:gd name="txL" fmla="*/ 0 w 240"/>
                  <a:gd name="txT" fmla="*/ 0 h 207"/>
                  <a:gd name="txR" fmla="*/ 240 w 240"/>
                  <a:gd name="txB" fmla="*/ 207 h 207"/>
                </a:gdLst>
                <a:ahLst/>
                <a:cxnLst>
                  <a:cxn ang="0">
                    <a:pos x="0" y="0"/>
                  </a:cxn>
                  <a:cxn ang="0">
                    <a:pos x="443" y="31460"/>
                  </a:cxn>
                  <a:cxn ang="0">
                    <a:pos x="780" y="20921"/>
                  </a:cxn>
                </a:cxnLst>
                <a:rect l="txL" t="txT" r="txR" b="txB"/>
                <a:pathLst>
                  <a:path w="240" h="207">
                    <a:moveTo>
                      <a:pt x="0" y="0"/>
                    </a:moveTo>
                    <a:lnTo>
                      <a:pt x="135" y="207"/>
                    </a:lnTo>
                    <a:lnTo>
                      <a:pt x="240" y="138"/>
                    </a:lnTo>
                  </a:path>
                </a:pathLst>
              </a:custGeom>
              <a:gradFill rotWithShape="0">
                <a:gsLst>
                  <a:gs pos="0">
                    <a:srgbClr val="FFFFFF">
                      <a:alpha val="100000"/>
                    </a:srgbClr>
                  </a:gs>
                  <a:gs pos="7001">
                    <a:srgbClr val="E6E6E6">
                      <a:alpha val="100000"/>
                    </a:srgbClr>
                  </a:gs>
                  <a:gs pos="32001">
                    <a:srgbClr val="7D8496">
                      <a:alpha val="100000"/>
                    </a:srgbClr>
                  </a:gs>
                  <a:gs pos="47000">
                    <a:srgbClr val="E6E6E6">
                      <a:alpha val="100000"/>
                    </a:srgbClr>
                  </a:gs>
                  <a:gs pos="85001">
                    <a:srgbClr val="7D8496">
                      <a:alpha val="100000"/>
                    </a:srgbClr>
                  </a:gs>
                  <a:gs pos="100000">
                    <a:srgbClr val="E6E6E6">
                      <a:alpha val="100000"/>
                    </a:srgbClr>
                  </a:gs>
                </a:gsLst>
                <a:lin ang="2700000" scaled="1"/>
              </a:gradFill>
              <a:ln w="0" cap="flat" cmpd="sng">
                <a:solidFill>
                  <a:srgbClr val="333333">
                    <a:alpha val="100000"/>
                  </a:srgbClr>
                </a:solidFill>
                <a:prstDash val="solid"/>
                <a:round/>
                <a:headEnd type="none" w="med" len="med"/>
                <a:tailEnd type="none" w="med" len="med"/>
              </a:ln>
            </p:spPr>
            <p:txBody>
              <a:bodyPr/>
              <a:lstStyle>
                <a:defPPr>
                  <a:defRPr lang="en-US"/>
                </a:defPPr>
                <a:lvl1pPr marL="0" lvl="0"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5pPr>
                <a:lvl6pPr marL="2286000" lvl="5"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6pPr>
                <a:lvl7pPr marL="2743200" lvl="6"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7pPr>
                <a:lvl8pPr marL="3200400" lvl="7"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8pPr>
                <a:lvl9pPr marL="3657600" lvl="8"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9pPr>
              </a:lstStyle>
              <a:p>
                <a:endParaRPr lang="en-US" sz="2000"/>
              </a:p>
            </p:txBody>
          </p:sp>
          <p:sp>
            <p:nvSpPr>
              <p:cNvPr id="1048682" name="Line 109"/>
              <p:cNvSpPr/>
              <p:nvPr userDrawn="1"/>
            </p:nvSpPr>
            <p:spPr>
              <a:xfrm>
                <a:off x="6830" y="9254"/>
                <a:ext cx="121" cy="238"/>
              </a:xfrm>
              <a:prstGeom prst="line">
                <a:avLst/>
              </a:prstGeom>
              <a:ln w="0" cap="flat" cmpd="sng">
                <a:solidFill>
                  <a:srgbClr val="333333"/>
                </a:solidFill>
                <a:prstDash val="solid"/>
                <a:headEnd type="none" w="med" len="med"/>
                <a:tailEnd type="none" w="med" len="med"/>
              </a:ln>
            </p:spPr>
            <p:txBody>
              <a:bodyPr/>
              <a:lstStyle/>
              <a:p>
                <a:endParaRPr lang="en-ZA" sz="2000"/>
              </a:p>
            </p:txBody>
          </p:sp>
          <p:sp>
            <p:nvSpPr>
              <p:cNvPr id="1048683" name="Freeform 51"/>
              <p:cNvSpPr/>
              <p:nvPr userDrawn="1"/>
            </p:nvSpPr>
            <p:spPr>
              <a:xfrm>
                <a:off x="7211" y="9060"/>
                <a:ext cx="173" cy="292"/>
              </a:xfrm>
              <a:custGeom>
                <a:avLst/>
                <a:gdLst>
                  <a:gd name="txL" fmla="*/ 0 w 165"/>
                  <a:gd name="txT" fmla="*/ 0 h 249"/>
                  <a:gd name="txR" fmla="*/ 165 w 165"/>
                  <a:gd name="txB" fmla="*/ 249 h 249"/>
                </a:gdLst>
                <a:ahLst/>
                <a:cxnLst>
                  <a:cxn ang="0">
                    <a:pos x="910" y="68787"/>
                  </a:cxn>
                  <a:cxn ang="0">
                    <a:pos x="325" y="76929"/>
                  </a:cxn>
                  <a:cxn ang="0">
                    <a:pos x="0" y="8837"/>
                  </a:cxn>
                  <a:cxn ang="0">
                    <a:pos x="495" y="0"/>
                  </a:cxn>
                </a:cxnLst>
                <a:rect l="txL" t="txT" r="txR" b="txB"/>
                <a:pathLst>
                  <a:path w="165" h="249">
                    <a:moveTo>
                      <a:pt x="165" y="222"/>
                    </a:moveTo>
                    <a:lnTo>
                      <a:pt x="60" y="249"/>
                    </a:lnTo>
                    <a:lnTo>
                      <a:pt x="0" y="28"/>
                    </a:lnTo>
                    <a:lnTo>
                      <a:pt x="90" y="0"/>
                    </a:lnTo>
                  </a:path>
                </a:pathLst>
              </a:custGeom>
              <a:gradFill rotWithShape="0">
                <a:gsLst>
                  <a:gs pos="0">
                    <a:srgbClr val="FFFFFF">
                      <a:alpha val="100000"/>
                    </a:srgbClr>
                  </a:gs>
                  <a:gs pos="7001">
                    <a:srgbClr val="E6E6E6">
                      <a:alpha val="100000"/>
                    </a:srgbClr>
                  </a:gs>
                  <a:gs pos="32001">
                    <a:srgbClr val="7D8496">
                      <a:alpha val="100000"/>
                    </a:srgbClr>
                  </a:gs>
                  <a:gs pos="47000">
                    <a:srgbClr val="E6E6E6">
                      <a:alpha val="100000"/>
                    </a:srgbClr>
                  </a:gs>
                  <a:gs pos="85001">
                    <a:srgbClr val="7D8496">
                      <a:alpha val="100000"/>
                    </a:srgbClr>
                  </a:gs>
                  <a:gs pos="100000">
                    <a:srgbClr val="E6E6E6">
                      <a:alpha val="100000"/>
                    </a:srgbClr>
                  </a:gs>
                </a:gsLst>
                <a:lin ang="2700000" scaled="1"/>
              </a:gradFill>
              <a:ln w="0" cap="flat" cmpd="sng">
                <a:solidFill>
                  <a:srgbClr val="333333">
                    <a:alpha val="100000"/>
                  </a:srgbClr>
                </a:solidFill>
                <a:prstDash val="solid"/>
                <a:round/>
                <a:headEnd type="none" w="med" len="med"/>
                <a:tailEnd type="none" w="med" len="med"/>
              </a:ln>
            </p:spPr>
            <p:txBody>
              <a:bodyPr/>
              <a:lstStyle>
                <a:defPPr>
                  <a:defRPr lang="en-US"/>
                </a:defPPr>
                <a:lvl1pPr marL="0" lvl="0"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5pPr>
                <a:lvl6pPr marL="2286000" lvl="5"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6pPr>
                <a:lvl7pPr marL="2743200" lvl="6"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7pPr>
                <a:lvl8pPr marL="3200400" lvl="7"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8pPr>
                <a:lvl9pPr marL="3657600" lvl="8"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9pPr>
              </a:lstStyle>
              <a:p>
                <a:endParaRPr lang="en-US" sz="2000"/>
              </a:p>
            </p:txBody>
          </p:sp>
          <p:sp>
            <p:nvSpPr>
              <p:cNvPr id="1048684" name="Line 111"/>
              <p:cNvSpPr/>
              <p:nvPr userDrawn="1"/>
            </p:nvSpPr>
            <p:spPr>
              <a:xfrm flipV="1">
                <a:off x="7246" y="9189"/>
                <a:ext cx="92" cy="32"/>
              </a:xfrm>
              <a:prstGeom prst="line">
                <a:avLst/>
              </a:prstGeom>
              <a:ln w="0" cap="flat" cmpd="sng">
                <a:solidFill>
                  <a:srgbClr val="333333"/>
                </a:solidFill>
                <a:prstDash val="solid"/>
                <a:headEnd type="none" w="med" len="med"/>
                <a:tailEnd type="none" w="med" len="med"/>
              </a:ln>
            </p:spPr>
            <p:txBody>
              <a:bodyPr/>
              <a:lstStyle/>
              <a:p>
                <a:endParaRPr lang="en-ZA" sz="2000"/>
              </a:p>
            </p:txBody>
          </p:sp>
          <p:sp>
            <p:nvSpPr>
              <p:cNvPr id="1048685" name="Freeform 53"/>
              <p:cNvSpPr/>
              <p:nvPr userDrawn="1"/>
            </p:nvSpPr>
            <p:spPr>
              <a:xfrm>
                <a:off x="6449" y="9475"/>
                <a:ext cx="196" cy="254"/>
              </a:xfrm>
              <a:custGeom>
                <a:avLst/>
                <a:gdLst>
                  <a:gd name="txL" fmla="*/ 0 w 195"/>
                  <a:gd name="txT" fmla="*/ 0 h 221"/>
                  <a:gd name="txR" fmla="*/ 195 w 195"/>
                  <a:gd name="txB" fmla="*/ 221 h 221"/>
                </a:gdLst>
                <a:ahLst/>
                <a:cxnLst>
                  <a:cxn ang="0">
                    <a:pos x="15" y="2100"/>
                  </a:cxn>
                  <a:cxn ang="0">
                    <a:pos x="45" y="0"/>
                  </a:cxn>
                  <a:cxn ang="0">
                    <a:pos x="141" y="2100"/>
                  </a:cxn>
                  <a:cxn ang="0">
                    <a:pos x="156" y="6093"/>
                  </a:cxn>
                  <a:cxn ang="0">
                    <a:pos x="201" y="14480"/>
                  </a:cxn>
                  <a:cxn ang="0">
                    <a:pos x="231" y="22782"/>
                  </a:cxn>
                  <a:cxn ang="0">
                    <a:pos x="231" y="27016"/>
                  </a:cxn>
                  <a:cxn ang="0">
                    <a:pos x="216" y="31050"/>
                  </a:cxn>
                  <a:cxn ang="0">
                    <a:pos x="171" y="33229"/>
                  </a:cxn>
                  <a:cxn ang="0">
                    <a:pos x="141" y="33229"/>
                  </a:cxn>
                  <a:cxn ang="0">
                    <a:pos x="60" y="27016"/>
                  </a:cxn>
                  <a:cxn ang="0">
                    <a:pos x="30" y="18552"/>
                  </a:cxn>
                  <a:cxn ang="0">
                    <a:pos x="0" y="14480"/>
                  </a:cxn>
                  <a:cxn ang="0">
                    <a:pos x="0" y="4211"/>
                  </a:cxn>
                  <a:cxn ang="0">
                    <a:pos x="15" y="0"/>
                  </a:cxn>
                </a:cxnLst>
                <a:rect l="txL" t="txT" r="txR" b="txB"/>
                <a:pathLst>
                  <a:path w="195" h="221">
                    <a:moveTo>
                      <a:pt x="15" y="14"/>
                    </a:moveTo>
                    <a:lnTo>
                      <a:pt x="45" y="0"/>
                    </a:lnTo>
                    <a:lnTo>
                      <a:pt x="105" y="14"/>
                    </a:lnTo>
                    <a:lnTo>
                      <a:pt x="120" y="41"/>
                    </a:lnTo>
                    <a:lnTo>
                      <a:pt x="165" y="97"/>
                    </a:lnTo>
                    <a:lnTo>
                      <a:pt x="195" y="152"/>
                    </a:lnTo>
                    <a:lnTo>
                      <a:pt x="195" y="180"/>
                    </a:lnTo>
                    <a:lnTo>
                      <a:pt x="180" y="207"/>
                    </a:lnTo>
                    <a:lnTo>
                      <a:pt x="135" y="221"/>
                    </a:lnTo>
                    <a:lnTo>
                      <a:pt x="105" y="221"/>
                    </a:lnTo>
                    <a:lnTo>
                      <a:pt x="60" y="180"/>
                    </a:lnTo>
                    <a:lnTo>
                      <a:pt x="30" y="124"/>
                    </a:lnTo>
                    <a:lnTo>
                      <a:pt x="0" y="97"/>
                    </a:lnTo>
                    <a:lnTo>
                      <a:pt x="0" y="28"/>
                    </a:lnTo>
                    <a:lnTo>
                      <a:pt x="15" y="0"/>
                    </a:lnTo>
                  </a:path>
                </a:pathLst>
              </a:custGeom>
              <a:gradFill rotWithShape="0">
                <a:gsLst>
                  <a:gs pos="0">
                    <a:srgbClr val="FFFFFF">
                      <a:alpha val="100000"/>
                    </a:srgbClr>
                  </a:gs>
                  <a:gs pos="7001">
                    <a:srgbClr val="E6E6E6">
                      <a:alpha val="100000"/>
                    </a:srgbClr>
                  </a:gs>
                  <a:gs pos="32001">
                    <a:srgbClr val="7D8496">
                      <a:alpha val="100000"/>
                    </a:srgbClr>
                  </a:gs>
                  <a:gs pos="47000">
                    <a:srgbClr val="E6E6E6">
                      <a:alpha val="100000"/>
                    </a:srgbClr>
                  </a:gs>
                  <a:gs pos="85001">
                    <a:srgbClr val="7D8496">
                      <a:alpha val="100000"/>
                    </a:srgbClr>
                  </a:gs>
                  <a:gs pos="100000">
                    <a:srgbClr val="E6E6E6">
                      <a:alpha val="100000"/>
                    </a:srgbClr>
                  </a:gs>
                </a:gsLst>
                <a:lin ang="2700000" scaled="1"/>
              </a:gradFill>
              <a:ln w="0" cap="flat" cmpd="sng">
                <a:solidFill>
                  <a:srgbClr val="333333">
                    <a:alpha val="100000"/>
                  </a:srgbClr>
                </a:solidFill>
                <a:prstDash val="solid"/>
                <a:round/>
                <a:headEnd type="none" w="med" len="med"/>
                <a:tailEnd type="none" w="med" len="med"/>
              </a:ln>
            </p:spPr>
            <p:txBody>
              <a:bodyPr/>
              <a:lstStyle>
                <a:defPPr>
                  <a:defRPr lang="en-US"/>
                </a:defPPr>
                <a:lvl1pPr marL="0" lvl="0"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5pPr>
                <a:lvl6pPr marL="2286000" lvl="5"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6pPr>
                <a:lvl7pPr marL="2743200" lvl="6"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7pPr>
                <a:lvl8pPr marL="3200400" lvl="7"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8pPr>
                <a:lvl9pPr marL="3657600" lvl="8"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9pPr>
              </a:lstStyle>
              <a:p>
                <a:endParaRPr lang="en-US" sz="2000"/>
              </a:p>
            </p:txBody>
          </p:sp>
          <p:sp>
            <p:nvSpPr>
              <p:cNvPr id="1048686" name="Freeform 54"/>
              <p:cNvSpPr/>
              <p:nvPr userDrawn="1"/>
            </p:nvSpPr>
            <p:spPr>
              <a:xfrm>
                <a:off x="6986" y="9141"/>
                <a:ext cx="179" cy="286"/>
              </a:xfrm>
              <a:custGeom>
                <a:avLst/>
                <a:gdLst>
                  <a:gd name="txL" fmla="*/ 0 w 180"/>
                  <a:gd name="txT" fmla="*/ 0 h 248"/>
                  <a:gd name="txR" fmla="*/ 180 w 180"/>
                  <a:gd name="txB" fmla="*/ 248 h 248"/>
                </a:gdLst>
                <a:ahLst/>
                <a:cxnLst>
                  <a:cxn ang="0">
                    <a:pos x="90" y="9262"/>
                  </a:cxn>
                  <a:cxn ang="0">
                    <a:pos x="90" y="2227"/>
                  </a:cxn>
                  <a:cxn ang="0">
                    <a:pos x="75" y="0"/>
                  </a:cxn>
                  <a:cxn ang="0">
                    <a:pos x="45" y="2227"/>
                  </a:cxn>
                  <a:cxn ang="0">
                    <a:pos x="0" y="4541"/>
                  </a:cxn>
                  <a:cxn ang="0">
                    <a:pos x="0" y="21067"/>
                  </a:cxn>
                  <a:cxn ang="0">
                    <a:pos x="30" y="30255"/>
                  </a:cxn>
                  <a:cxn ang="0">
                    <a:pos x="60" y="37486"/>
                  </a:cxn>
                  <a:cxn ang="0">
                    <a:pos x="75" y="39898"/>
                  </a:cxn>
                  <a:cxn ang="0">
                    <a:pos x="90" y="41982"/>
                  </a:cxn>
                  <a:cxn ang="0">
                    <a:pos x="114" y="39898"/>
                  </a:cxn>
                  <a:cxn ang="0">
                    <a:pos x="129" y="37486"/>
                  </a:cxn>
                  <a:cxn ang="0">
                    <a:pos x="144" y="32573"/>
                  </a:cxn>
                  <a:cxn ang="0">
                    <a:pos x="129" y="25788"/>
                  </a:cxn>
                </a:cxnLst>
                <a:rect l="txL" t="txT" r="txR" b="txB"/>
                <a:pathLst>
                  <a:path w="180" h="248">
                    <a:moveTo>
                      <a:pt x="120" y="55"/>
                    </a:moveTo>
                    <a:lnTo>
                      <a:pt x="105" y="13"/>
                    </a:lnTo>
                    <a:lnTo>
                      <a:pt x="75" y="0"/>
                    </a:lnTo>
                    <a:lnTo>
                      <a:pt x="45" y="13"/>
                    </a:lnTo>
                    <a:lnTo>
                      <a:pt x="0" y="27"/>
                    </a:lnTo>
                    <a:lnTo>
                      <a:pt x="0" y="124"/>
                    </a:lnTo>
                    <a:lnTo>
                      <a:pt x="30" y="179"/>
                    </a:lnTo>
                    <a:lnTo>
                      <a:pt x="60" y="221"/>
                    </a:lnTo>
                    <a:lnTo>
                      <a:pt x="75" y="235"/>
                    </a:lnTo>
                    <a:lnTo>
                      <a:pt x="120" y="248"/>
                    </a:lnTo>
                    <a:lnTo>
                      <a:pt x="150" y="235"/>
                    </a:lnTo>
                    <a:lnTo>
                      <a:pt x="165" y="221"/>
                    </a:lnTo>
                    <a:lnTo>
                      <a:pt x="180" y="193"/>
                    </a:lnTo>
                    <a:lnTo>
                      <a:pt x="165" y="152"/>
                    </a:lnTo>
                  </a:path>
                </a:pathLst>
              </a:custGeom>
              <a:gradFill rotWithShape="0">
                <a:gsLst>
                  <a:gs pos="0">
                    <a:srgbClr val="FFFFFF">
                      <a:alpha val="100000"/>
                    </a:srgbClr>
                  </a:gs>
                  <a:gs pos="7001">
                    <a:srgbClr val="E6E6E6">
                      <a:alpha val="100000"/>
                    </a:srgbClr>
                  </a:gs>
                  <a:gs pos="32001">
                    <a:srgbClr val="7D8496">
                      <a:alpha val="100000"/>
                    </a:srgbClr>
                  </a:gs>
                  <a:gs pos="47000">
                    <a:srgbClr val="E6E6E6">
                      <a:alpha val="100000"/>
                    </a:srgbClr>
                  </a:gs>
                  <a:gs pos="85001">
                    <a:srgbClr val="7D8496">
                      <a:alpha val="100000"/>
                    </a:srgbClr>
                  </a:gs>
                  <a:gs pos="100000">
                    <a:srgbClr val="E6E6E6">
                      <a:alpha val="100000"/>
                    </a:srgbClr>
                  </a:gs>
                </a:gsLst>
                <a:lin ang="2700000" scaled="1"/>
              </a:gradFill>
              <a:ln w="0" cap="flat" cmpd="sng">
                <a:solidFill>
                  <a:srgbClr val="333333">
                    <a:alpha val="100000"/>
                  </a:srgbClr>
                </a:solidFill>
                <a:prstDash val="solid"/>
                <a:round/>
                <a:headEnd type="none" w="med" len="med"/>
                <a:tailEnd type="none" w="med" len="med"/>
              </a:ln>
            </p:spPr>
            <p:txBody>
              <a:bodyPr/>
              <a:lstStyle>
                <a:defPPr>
                  <a:defRPr lang="en-US"/>
                </a:defPPr>
                <a:lvl1pPr marL="0" lvl="0"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5pPr>
                <a:lvl6pPr marL="2286000" lvl="5"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6pPr>
                <a:lvl7pPr marL="2743200" lvl="6"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7pPr>
                <a:lvl8pPr marL="3200400" lvl="7"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8pPr>
                <a:lvl9pPr marL="3657600" lvl="8"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9pPr>
              </a:lstStyle>
              <a:p>
                <a:endParaRPr lang="en-US" sz="2000"/>
              </a:p>
            </p:txBody>
          </p:sp>
          <p:sp>
            <p:nvSpPr>
              <p:cNvPr id="1048687" name="Freeform 55"/>
              <p:cNvSpPr/>
              <p:nvPr userDrawn="1"/>
            </p:nvSpPr>
            <p:spPr>
              <a:xfrm>
                <a:off x="4340" y="8747"/>
                <a:ext cx="272" cy="76"/>
              </a:xfrm>
              <a:custGeom>
                <a:avLst/>
                <a:gdLst>
                  <a:gd name="txL" fmla="*/ 0 w 271"/>
                  <a:gd name="txT" fmla="*/ 0 h 69"/>
                  <a:gd name="txR" fmla="*/ 271 w 271"/>
                  <a:gd name="txB" fmla="*/ 69 h 69"/>
                </a:gdLst>
                <a:ahLst/>
                <a:cxnLst>
                  <a:cxn ang="0">
                    <a:pos x="0" y="2226"/>
                  </a:cxn>
                  <a:cxn ang="0">
                    <a:pos x="15" y="1794"/>
                  </a:cxn>
                  <a:cxn ang="0">
                    <a:pos x="15" y="912"/>
                  </a:cxn>
                  <a:cxn ang="0">
                    <a:pos x="75" y="0"/>
                  </a:cxn>
                  <a:cxn ang="0">
                    <a:pos x="121" y="464"/>
                  </a:cxn>
                  <a:cxn ang="0">
                    <a:pos x="187" y="912"/>
                  </a:cxn>
                  <a:cxn ang="0">
                    <a:pos x="277" y="912"/>
                  </a:cxn>
                  <a:cxn ang="0">
                    <a:pos x="307" y="0"/>
                  </a:cxn>
                </a:cxnLst>
                <a:rect l="txL" t="txT" r="txR" b="txB"/>
                <a:pathLst>
                  <a:path w="271" h="69">
                    <a:moveTo>
                      <a:pt x="0" y="69"/>
                    </a:moveTo>
                    <a:lnTo>
                      <a:pt x="15" y="55"/>
                    </a:lnTo>
                    <a:lnTo>
                      <a:pt x="15" y="28"/>
                    </a:lnTo>
                    <a:lnTo>
                      <a:pt x="75" y="0"/>
                    </a:lnTo>
                    <a:lnTo>
                      <a:pt x="121" y="14"/>
                    </a:lnTo>
                    <a:lnTo>
                      <a:pt x="151" y="28"/>
                    </a:lnTo>
                    <a:lnTo>
                      <a:pt x="241" y="28"/>
                    </a:lnTo>
                    <a:lnTo>
                      <a:pt x="271" y="0"/>
                    </a:lnTo>
                  </a:path>
                </a:pathLst>
              </a:custGeom>
              <a:gradFill rotWithShape="0">
                <a:gsLst>
                  <a:gs pos="0">
                    <a:srgbClr val="FFFFFF">
                      <a:alpha val="100000"/>
                    </a:srgbClr>
                  </a:gs>
                  <a:gs pos="7001">
                    <a:srgbClr val="E6E6E6">
                      <a:alpha val="100000"/>
                    </a:srgbClr>
                  </a:gs>
                  <a:gs pos="32001">
                    <a:srgbClr val="7D8496">
                      <a:alpha val="100000"/>
                    </a:srgbClr>
                  </a:gs>
                  <a:gs pos="47000">
                    <a:srgbClr val="E6E6E6">
                      <a:alpha val="100000"/>
                    </a:srgbClr>
                  </a:gs>
                  <a:gs pos="85001">
                    <a:srgbClr val="7D8496">
                      <a:alpha val="100000"/>
                    </a:srgbClr>
                  </a:gs>
                  <a:gs pos="100000">
                    <a:srgbClr val="E6E6E6">
                      <a:alpha val="100000"/>
                    </a:srgbClr>
                  </a:gs>
                </a:gsLst>
                <a:lin ang="2700000" scaled="1"/>
              </a:gradFill>
              <a:ln w="0" cap="flat" cmpd="sng">
                <a:solidFill>
                  <a:srgbClr val="333333">
                    <a:alpha val="100000"/>
                  </a:srgbClr>
                </a:solidFill>
                <a:prstDash val="solid"/>
                <a:round/>
                <a:headEnd type="none" w="med" len="med"/>
                <a:tailEnd type="none" w="med" len="med"/>
              </a:ln>
            </p:spPr>
            <p:txBody>
              <a:bodyPr/>
              <a:lstStyle>
                <a:defPPr>
                  <a:defRPr lang="en-US"/>
                </a:defPPr>
                <a:lvl1pPr marL="0" lvl="0"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5pPr>
                <a:lvl6pPr marL="2286000" lvl="5"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6pPr>
                <a:lvl7pPr marL="2743200" lvl="6"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7pPr>
                <a:lvl8pPr marL="3200400" lvl="7"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8pPr>
                <a:lvl9pPr marL="3657600" lvl="8"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9pPr>
              </a:lstStyle>
              <a:p>
                <a:endParaRPr lang="en-US" sz="2000"/>
              </a:p>
            </p:txBody>
          </p:sp>
          <p:sp>
            <p:nvSpPr>
              <p:cNvPr id="1048688" name="Freeform 56"/>
              <p:cNvSpPr/>
              <p:nvPr userDrawn="1"/>
            </p:nvSpPr>
            <p:spPr>
              <a:xfrm>
                <a:off x="7339" y="8730"/>
                <a:ext cx="289" cy="221"/>
              </a:xfrm>
              <a:custGeom>
                <a:avLst/>
                <a:gdLst>
                  <a:gd name="txL" fmla="*/ 0 w 286"/>
                  <a:gd name="txT" fmla="*/ 0 h 194"/>
                  <a:gd name="txR" fmla="*/ 286 w 286"/>
                  <a:gd name="txB" fmla="*/ 194 h 194"/>
                </a:gdLst>
                <a:ahLst/>
                <a:cxnLst>
                  <a:cxn ang="0">
                    <a:pos x="111" y="21174"/>
                  </a:cxn>
                  <a:cxn ang="0">
                    <a:pos x="0" y="0"/>
                  </a:cxn>
                  <a:cxn ang="0">
                    <a:pos x="45" y="3132"/>
                  </a:cxn>
                  <a:cxn ang="0">
                    <a:pos x="111" y="4646"/>
                  </a:cxn>
                  <a:cxn ang="0">
                    <a:pos x="199" y="4646"/>
                  </a:cxn>
                  <a:cxn ang="0">
                    <a:pos x="281" y="1526"/>
                  </a:cxn>
                  <a:cxn ang="0">
                    <a:pos x="327" y="1526"/>
                  </a:cxn>
                  <a:cxn ang="0">
                    <a:pos x="394" y="3132"/>
                  </a:cxn>
                  <a:cxn ang="0">
                    <a:pos x="414" y="7517"/>
                  </a:cxn>
                  <a:cxn ang="0">
                    <a:pos x="394" y="10641"/>
                  </a:cxn>
                  <a:cxn ang="0">
                    <a:pos x="354" y="15012"/>
                  </a:cxn>
                  <a:cxn ang="0">
                    <a:pos x="258" y="17993"/>
                  </a:cxn>
                  <a:cxn ang="0">
                    <a:pos x="169" y="19629"/>
                  </a:cxn>
                  <a:cxn ang="0">
                    <a:pos x="111" y="21174"/>
                  </a:cxn>
                </a:cxnLst>
                <a:rect l="txL" t="txT" r="txR" b="txB"/>
                <a:pathLst>
                  <a:path w="286" h="194">
                    <a:moveTo>
                      <a:pt x="75" y="194"/>
                    </a:moveTo>
                    <a:lnTo>
                      <a:pt x="0" y="0"/>
                    </a:lnTo>
                    <a:lnTo>
                      <a:pt x="45" y="28"/>
                    </a:lnTo>
                    <a:lnTo>
                      <a:pt x="75" y="42"/>
                    </a:lnTo>
                    <a:lnTo>
                      <a:pt x="135" y="42"/>
                    </a:lnTo>
                    <a:lnTo>
                      <a:pt x="195" y="14"/>
                    </a:lnTo>
                    <a:lnTo>
                      <a:pt x="226" y="14"/>
                    </a:lnTo>
                    <a:lnTo>
                      <a:pt x="271" y="28"/>
                    </a:lnTo>
                    <a:lnTo>
                      <a:pt x="286" y="69"/>
                    </a:lnTo>
                    <a:lnTo>
                      <a:pt x="271" y="97"/>
                    </a:lnTo>
                    <a:lnTo>
                      <a:pt x="241" y="138"/>
                    </a:lnTo>
                    <a:lnTo>
                      <a:pt x="180" y="166"/>
                    </a:lnTo>
                    <a:lnTo>
                      <a:pt x="120" y="180"/>
                    </a:lnTo>
                    <a:lnTo>
                      <a:pt x="75" y="194"/>
                    </a:lnTo>
                    <a:close/>
                  </a:path>
                </a:pathLst>
              </a:custGeom>
              <a:gradFill rotWithShape="0">
                <a:gsLst>
                  <a:gs pos="0">
                    <a:srgbClr val="FFFFFF">
                      <a:alpha val="100000"/>
                    </a:srgbClr>
                  </a:gs>
                  <a:gs pos="7001">
                    <a:srgbClr val="E6E6E6">
                      <a:alpha val="100000"/>
                    </a:srgbClr>
                  </a:gs>
                  <a:gs pos="32001">
                    <a:srgbClr val="7D8496">
                      <a:alpha val="100000"/>
                    </a:srgbClr>
                  </a:gs>
                  <a:gs pos="47000">
                    <a:srgbClr val="E6E6E6">
                      <a:alpha val="100000"/>
                    </a:srgbClr>
                  </a:gs>
                  <a:gs pos="85001">
                    <a:srgbClr val="7D8496">
                      <a:alpha val="100000"/>
                    </a:srgbClr>
                  </a:gs>
                  <a:gs pos="100000">
                    <a:srgbClr val="E6E6E6">
                      <a:alpha val="100000"/>
                    </a:srgbClr>
                  </a:gs>
                </a:gsLst>
                <a:lin ang="2700000" scaled="1"/>
              </a:gradFill>
              <a:ln w="0" cap="flat" cmpd="sng">
                <a:solidFill>
                  <a:srgbClr val="333333">
                    <a:alpha val="100000"/>
                  </a:srgbClr>
                </a:solidFill>
                <a:prstDash val="solid"/>
                <a:round/>
                <a:headEnd type="none" w="med" len="med"/>
                <a:tailEnd type="none" w="med" len="med"/>
              </a:ln>
            </p:spPr>
            <p:txBody>
              <a:bodyPr/>
              <a:lstStyle>
                <a:defPPr>
                  <a:defRPr lang="en-US"/>
                </a:defPPr>
                <a:lvl1pPr marL="0" lvl="0"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5pPr>
                <a:lvl6pPr marL="2286000" lvl="5"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6pPr>
                <a:lvl7pPr marL="2743200" lvl="6"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7pPr>
                <a:lvl8pPr marL="3200400" lvl="7"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8pPr>
                <a:lvl9pPr marL="3657600" lvl="8"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9pPr>
              </a:lstStyle>
              <a:p>
                <a:endParaRPr lang="en-US" sz="2000"/>
              </a:p>
            </p:txBody>
          </p:sp>
        </p:grpSp>
        <p:grpSp>
          <p:nvGrpSpPr>
            <p:cNvPr id="18" name="Group 12"/>
            <p:cNvGrpSpPr/>
            <p:nvPr userDrawn="1"/>
          </p:nvGrpSpPr>
          <p:grpSpPr>
            <a:xfrm>
              <a:off x="5524" y="5950"/>
              <a:ext cx="878" cy="3164"/>
              <a:chOff x="5544" y="5970"/>
              <a:chExt cx="878" cy="3164"/>
            </a:xfrm>
          </p:grpSpPr>
          <p:sp>
            <p:nvSpPr>
              <p:cNvPr id="1048689" name="Freeform 13"/>
              <p:cNvSpPr/>
              <p:nvPr userDrawn="1"/>
            </p:nvSpPr>
            <p:spPr>
              <a:xfrm>
                <a:off x="5544" y="8281"/>
                <a:ext cx="878" cy="130"/>
              </a:xfrm>
              <a:custGeom>
                <a:avLst/>
                <a:gdLst>
                  <a:gd name="txL" fmla="*/ 0 w 676"/>
                  <a:gd name="txT" fmla="*/ 0 h 173"/>
                  <a:gd name="txR" fmla="*/ 676 w 676"/>
                  <a:gd name="txB" fmla="*/ 173 h 173"/>
                </a:gdLst>
                <a:ahLst/>
                <a:cxnLst>
                  <a:cxn ang="0">
                    <a:pos x="4499643" y="0"/>
                  </a:cxn>
                  <a:cxn ang="0">
                    <a:pos x="7370041" y="0"/>
                  </a:cxn>
                  <a:cxn ang="0">
                    <a:pos x="8091182" y="2"/>
                  </a:cxn>
                  <a:cxn ang="0">
                    <a:pos x="8274780" y="2"/>
                  </a:cxn>
                  <a:cxn ang="0">
                    <a:pos x="8274780" y="2"/>
                  </a:cxn>
                  <a:cxn ang="0">
                    <a:pos x="7910021" y="2"/>
                  </a:cxn>
                  <a:cxn ang="0">
                    <a:pos x="7370041" y="2"/>
                  </a:cxn>
                  <a:cxn ang="0">
                    <a:pos x="7181050" y="2"/>
                  </a:cxn>
                  <a:cxn ang="0">
                    <a:pos x="7181050" y="2"/>
                  </a:cxn>
                  <a:cxn ang="0">
                    <a:pos x="7370041" y="2"/>
                  </a:cxn>
                  <a:cxn ang="0">
                    <a:pos x="7546222" y="2"/>
                  </a:cxn>
                  <a:cxn ang="0">
                    <a:pos x="6472645" y="2"/>
                  </a:cxn>
                  <a:cxn ang="0">
                    <a:pos x="1963725" y="2"/>
                  </a:cxn>
                  <a:cxn ang="0">
                    <a:pos x="1608958" y="2"/>
                  </a:cxn>
                  <a:cxn ang="0">
                    <a:pos x="895408" y="2"/>
                  </a:cxn>
                  <a:cxn ang="0">
                    <a:pos x="1264260" y="2"/>
                  </a:cxn>
                  <a:cxn ang="0">
                    <a:pos x="1264260" y="2"/>
                  </a:cxn>
                  <a:cxn ang="0">
                    <a:pos x="1071448" y="2"/>
                  </a:cxn>
                  <a:cxn ang="0">
                    <a:pos x="707795" y="2"/>
                  </a:cxn>
                  <a:cxn ang="0">
                    <a:pos x="357220" y="2"/>
                  </a:cxn>
                  <a:cxn ang="0">
                    <a:pos x="0" y="2"/>
                  </a:cxn>
                  <a:cxn ang="0">
                    <a:pos x="0" y="2"/>
                  </a:cxn>
                  <a:cxn ang="0">
                    <a:pos x="357220" y="2"/>
                  </a:cxn>
                  <a:cxn ang="0">
                    <a:pos x="895408" y="0"/>
                  </a:cxn>
                  <a:cxn ang="0">
                    <a:pos x="3226895" y="0"/>
                  </a:cxn>
                  <a:cxn ang="0">
                    <a:pos x="4499643" y="0"/>
                  </a:cxn>
                </a:cxnLst>
                <a:rect l="txL" t="txT" r="txR" b="txB"/>
                <a:pathLst>
                  <a:path w="676" h="173">
                    <a:moveTo>
                      <a:pt x="367" y="0"/>
                    </a:moveTo>
                    <a:lnTo>
                      <a:pt x="602" y="0"/>
                    </a:lnTo>
                    <a:lnTo>
                      <a:pt x="661" y="17"/>
                    </a:lnTo>
                    <a:lnTo>
                      <a:pt x="676" y="35"/>
                    </a:lnTo>
                    <a:lnTo>
                      <a:pt x="676" y="138"/>
                    </a:lnTo>
                    <a:lnTo>
                      <a:pt x="646" y="173"/>
                    </a:lnTo>
                    <a:lnTo>
                      <a:pt x="602" y="173"/>
                    </a:lnTo>
                    <a:lnTo>
                      <a:pt x="587" y="155"/>
                    </a:lnTo>
                    <a:lnTo>
                      <a:pt x="587" y="121"/>
                    </a:lnTo>
                    <a:lnTo>
                      <a:pt x="602" y="69"/>
                    </a:lnTo>
                    <a:lnTo>
                      <a:pt x="617" y="69"/>
                    </a:lnTo>
                    <a:lnTo>
                      <a:pt x="529" y="138"/>
                    </a:lnTo>
                    <a:lnTo>
                      <a:pt x="161" y="138"/>
                    </a:lnTo>
                    <a:lnTo>
                      <a:pt x="132" y="121"/>
                    </a:lnTo>
                    <a:lnTo>
                      <a:pt x="73" y="52"/>
                    </a:lnTo>
                    <a:lnTo>
                      <a:pt x="103" y="104"/>
                    </a:lnTo>
                    <a:lnTo>
                      <a:pt x="103" y="138"/>
                    </a:lnTo>
                    <a:lnTo>
                      <a:pt x="88" y="155"/>
                    </a:lnTo>
                    <a:lnTo>
                      <a:pt x="58" y="173"/>
                    </a:lnTo>
                    <a:lnTo>
                      <a:pt x="29" y="173"/>
                    </a:lnTo>
                    <a:lnTo>
                      <a:pt x="0" y="155"/>
                    </a:lnTo>
                    <a:lnTo>
                      <a:pt x="0" y="52"/>
                    </a:lnTo>
                    <a:lnTo>
                      <a:pt x="29" y="17"/>
                    </a:lnTo>
                    <a:lnTo>
                      <a:pt x="73" y="0"/>
                    </a:lnTo>
                    <a:lnTo>
                      <a:pt x="264" y="0"/>
                    </a:lnTo>
                    <a:lnTo>
                      <a:pt x="367" y="0"/>
                    </a:lnTo>
                    <a:close/>
                  </a:path>
                </a:pathLst>
              </a:custGeom>
              <a:gradFill rotWithShape="0">
                <a:gsLst>
                  <a:gs pos="0">
                    <a:srgbClr val="FFFFFF">
                      <a:alpha val="100000"/>
                    </a:srgbClr>
                  </a:gs>
                  <a:gs pos="7001">
                    <a:srgbClr val="E6E6E6">
                      <a:alpha val="100000"/>
                    </a:srgbClr>
                  </a:gs>
                  <a:gs pos="32001">
                    <a:srgbClr val="7D8496">
                      <a:alpha val="100000"/>
                    </a:srgbClr>
                  </a:gs>
                  <a:gs pos="47000">
                    <a:srgbClr val="E6E6E6">
                      <a:alpha val="100000"/>
                    </a:srgbClr>
                  </a:gs>
                  <a:gs pos="85001">
                    <a:srgbClr val="7D8496">
                      <a:alpha val="100000"/>
                    </a:srgbClr>
                  </a:gs>
                  <a:gs pos="100000">
                    <a:srgbClr val="E6E6E6">
                      <a:alpha val="100000"/>
                    </a:srgbClr>
                  </a:gs>
                </a:gsLst>
                <a:lin ang="2700000" scaled="1"/>
              </a:gradFill>
              <a:ln w="0" cap="flat" cmpd="sng">
                <a:solidFill>
                  <a:srgbClr val="333333">
                    <a:alpha val="100000"/>
                  </a:srgbClr>
                </a:solidFill>
                <a:prstDash val="solid"/>
                <a:round/>
                <a:headEnd type="none" w="med" len="med"/>
                <a:tailEnd type="none" w="med" len="med"/>
              </a:ln>
            </p:spPr>
            <p:txBody>
              <a:bodyPr/>
              <a:lstStyle>
                <a:defPPr>
                  <a:defRPr lang="en-US"/>
                </a:defPPr>
                <a:lvl1pPr marL="0" lvl="0"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5pPr>
                <a:lvl6pPr marL="2286000" lvl="5"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6pPr>
                <a:lvl7pPr marL="2743200" lvl="6"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7pPr>
                <a:lvl8pPr marL="3200400" lvl="7"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8pPr>
                <a:lvl9pPr marL="3657600" lvl="8"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9pPr>
              </a:lstStyle>
              <a:p>
                <a:endParaRPr lang="en-US" sz="2000"/>
              </a:p>
            </p:txBody>
          </p:sp>
          <p:sp>
            <p:nvSpPr>
              <p:cNvPr id="1048690" name="Freeform 14"/>
              <p:cNvSpPr/>
              <p:nvPr userDrawn="1"/>
            </p:nvSpPr>
            <p:spPr>
              <a:xfrm>
                <a:off x="5827" y="8291"/>
                <a:ext cx="329" cy="92"/>
              </a:xfrm>
              <a:custGeom>
                <a:avLst/>
                <a:gdLst>
                  <a:gd name="txL" fmla="*/ 0 w 250"/>
                  <a:gd name="txT" fmla="*/ 0 h 121"/>
                  <a:gd name="txR" fmla="*/ 250 w 250"/>
                  <a:gd name="txB" fmla="*/ 121 h 121"/>
                </a:gdLst>
                <a:ahLst/>
                <a:cxnLst>
                  <a:cxn ang="0">
                    <a:pos x="1736438" y="0"/>
                  </a:cxn>
                  <a:cxn ang="0">
                    <a:pos x="4345311" y="0"/>
                  </a:cxn>
                  <a:cxn ang="0">
                    <a:pos x="4911219" y="2"/>
                  </a:cxn>
                  <a:cxn ang="0">
                    <a:pos x="4911219" y="2"/>
                  </a:cxn>
                  <a:cxn ang="0">
                    <a:pos x="4616969" y="2"/>
                  </a:cxn>
                  <a:cxn ang="0">
                    <a:pos x="3737711" y="2"/>
                  </a:cxn>
                  <a:cxn ang="0">
                    <a:pos x="864575" y="2"/>
                  </a:cxn>
                  <a:cxn ang="0">
                    <a:pos x="297900" y="2"/>
                  </a:cxn>
                  <a:cxn ang="0">
                    <a:pos x="0" y="2"/>
                  </a:cxn>
                  <a:cxn ang="0">
                    <a:pos x="0" y="2"/>
                  </a:cxn>
                  <a:cxn ang="0">
                    <a:pos x="297900" y="0"/>
                  </a:cxn>
                  <a:cxn ang="0">
                    <a:pos x="1175842" y="0"/>
                  </a:cxn>
                  <a:cxn ang="0">
                    <a:pos x="1736438" y="0"/>
                  </a:cxn>
                </a:cxnLst>
                <a:rect l="txL" t="txT" r="txR" b="txB"/>
                <a:pathLst>
                  <a:path w="250" h="121">
                    <a:moveTo>
                      <a:pt x="88" y="0"/>
                    </a:moveTo>
                    <a:lnTo>
                      <a:pt x="221" y="0"/>
                    </a:lnTo>
                    <a:lnTo>
                      <a:pt x="250" y="35"/>
                    </a:lnTo>
                    <a:lnTo>
                      <a:pt x="250" y="52"/>
                    </a:lnTo>
                    <a:lnTo>
                      <a:pt x="235" y="87"/>
                    </a:lnTo>
                    <a:lnTo>
                      <a:pt x="191" y="121"/>
                    </a:lnTo>
                    <a:lnTo>
                      <a:pt x="44" y="121"/>
                    </a:lnTo>
                    <a:lnTo>
                      <a:pt x="15" y="104"/>
                    </a:lnTo>
                    <a:lnTo>
                      <a:pt x="0" y="87"/>
                    </a:lnTo>
                    <a:lnTo>
                      <a:pt x="0" y="18"/>
                    </a:lnTo>
                    <a:lnTo>
                      <a:pt x="15" y="0"/>
                    </a:lnTo>
                    <a:lnTo>
                      <a:pt x="59" y="0"/>
                    </a:lnTo>
                    <a:lnTo>
                      <a:pt x="88" y="0"/>
                    </a:lnTo>
                    <a:close/>
                  </a:path>
                </a:pathLst>
              </a:custGeom>
              <a:gradFill rotWithShape="0">
                <a:gsLst>
                  <a:gs pos="0">
                    <a:srgbClr val="FFFFFF">
                      <a:alpha val="100000"/>
                    </a:srgbClr>
                  </a:gs>
                  <a:gs pos="7001">
                    <a:srgbClr val="E6E6E6">
                      <a:alpha val="100000"/>
                    </a:srgbClr>
                  </a:gs>
                  <a:gs pos="32001">
                    <a:srgbClr val="7D8496">
                      <a:alpha val="100000"/>
                    </a:srgbClr>
                  </a:gs>
                  <a:gs pos="47000">
                    <a:srgbClr val="E6E6E6">
                      <a:alpha val="100000"/>
                    </a:srgbClr>
                  </a:gs>
                  <a:gs pos="85001">
                    <a:srgbClr val="7D8496">
                      <a:alpha val="100000"/>
                    </a:srgbClr>
                  </a:gs>
                  <a:gs pos="100000">
                    <a:srgbClr val="E6E6E6">
                      <a:alpha val="100000"/>
                    </a:srgbClr>
                  </a:gs>
                </a:gsLst>
                <a:lin ang="2700000" scaled="1"/>
              </a:gradFill>
              <a:ln w="0" cap="flat" cmpd="sng">
                <a:solidFill>
                  <a:srgbClr val="333333">
                    <a:alpha val="100000"/>
                  </a:srgbClr>
                </a:solidFill>
                <a:prstDash val="solid"/>
                <a:round/>
                <a:headEnd type="none" w="med" len="med"/>
                <a:tailEnd type="none" w="med" len="med"/>
              </a:ln>
            </p:spPr>
            <p:txBody>
              <a:bodyPr/>
              <a:lstStyle>
                <a:defPPr>
                  <a:defRPr lang="en-US"/>
                </a:defPPr>
                <a:lvl1pPr marL="0" lvl="0"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5pPr>
                <a:lvl6pPr marL="2286000" lvl="5"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6pPr>
                <a:lvl7pPr marL="2743200" lvl="6"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7pPr>
                <a:lvl8pPr marL="3200400" lvl="7"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8pPr>
                <a:lvl9pPr marL="3657600" lvl="8"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9pPr>
              </a:lstStyle>
              <a:p>
                <a:endParaRPr lang="en-US" sz="2000"/>
              </a:p>
            </p:txBody>
          </p:sp>
          <p:sp>
            <p:nvSpPr>
              <p:cNvPr id="1048691" name="Freeform 15"/>
              <p:cNvSpPr/>
              <p:nvPr userDrawn="1"/>
            </p:nvSpPr>
            <p:spPr>
              <a:xfrm>
                <a:off x="5827" y="8383"/>
                <a:ext cx="248" cy="81"/>
              </a:xfrm>
              <a:custGeom>
                <a:avLst/>
                <a:gdLst>
                  <a:gd name="txL" fmla="*/ 0 w 191"/>
                  <a:gd name="txT" fmla="*/ 0 h 104"/>
                  <a:gd name="txR" fmla="*/ 191 w 191"/>
                  <a:gd name="txB" fmla="*/ 104 h 104"/>
                </a:gdLst>
                <a:ahLst/>
                <a:cxnLst>
                  <a:cxn ang="0">
                    <a:pos x="178424" y="0"/>
                  </a:cxn>
                  <a:cxn ang="0">
                    <a:pos x="0" y="2"/>
                  </a:cxn>
                  <a:cxn ang="0">
                    <a:pos x="0" y="2"/>
                  </a:cxn>
                  <a:cxn ang="0">
                    <a:pos x="352877" y="2"/>
                  </a:cxn>
                  <a:cxn ang="0">
                    <a:pos x="894156" y="2"/>
                  </a:cxn>
                  <a:cxn ang="0">
                    <a:pos x="1957348" y="2"/>
                  </a:cxn>
                  <a:cxn ang="0">
                    <a:pos x="2312273" y="0"/>
                  </a:cxn>
                  <a:cxn ang="0">
                    <a:pos x="178424" y="0"/>
                  </a:cxn>
                </a:cxnLst>
                <a:rect l="txL" t="txT" r="txR" b="txB"/>
                <a:pathLst>
                  <a:path w="191" h="104">
                    <a:moveTo>
                      <a:pt x="15" y="0"/>
                    </a:moveTo>
                    <a:lnTo>
                      <a:pt x="0" y="35"/>
                    </a:lnTo>
                    <a:lnTo>
                      <a:pt x="0" y="69"/>
                    </a:lnTo>
                    <a:lnTo>
                      <a:pt x="29" y="104"/>
                    </a:lnTo>
                    <a:lnTo>
                      <a:pt x="74" y="86"/>
                    </a:lnTo>
                    <a:lnTo>
                      <a:pt x="162" y="17"/>
                    </a:lnTo>
                    <a:lnTo>
                      <a:pt x="191" y="0"/>
                    </a:lnTo>
                    <a:lnTo>
                      <a:pt x="15" y="0"/>
                    </a:lnTo>
                    <a:close/>
                  </a:path>
                </a:pathLst>
              </a:custGeom>
              <a:gradFill rotWithShape="0">
                <a:gsLst>
                  <a:gs pos="0">
                    <a:srgbClr val="FFFFFF">
                      <a:alpha val="100000"/>
                    </a:srgbClr>
                  </a:gs>
                  <a:gs pos="7001">
                    <a:srgbClr val="E6E6E6">
                      <a:alpha val="100000"/>
                    </a:srgbClr>
                  </a:gs>
                  <a:gs pos="32001">
                    <a:srgbClr val="7D8496">
                      <a:alpha val="100000"/>
                    </a:srgbClr>
                  </a:gs>
                  <a:gs pos="47000">
                    <a:srgbClr val="E6E6E6">
                      <a:alpha val="100000"/>
                    </a:srgbClr>
                  </a:gs>
                  <a:gs pos="85001">
                    <a:srgbClr val="7D8496">
                      <a:alpha val="100000"/>
                    </a:srgbClr>
                  </a:gs>
                  <a:gs pos="100000">
                    <a:srgbClr val="E6E6E6">
                      <a:alpha val="100000"/>
                    </a:srgbClr>
                  </a:gs>
                </a:gsLst>
                <a:lin ang="2700000" scaled="1"/>
              </a:gradFill>
              <a:ln w="0" cap="flat" cmpd="sng">
                <a:solidFill>
                  <a:srgbClr val="333333">
                    <a:alpha val="100000"/>
                  </a:srgbClr>
                </a:solidFill>
                <a:prstDash val="solid"/>
                <a:round/>
                <a:headEnd type="none" w="med" len="med"/>
                <a:tailEnd type="none" w="med" len="med"/>
              </a:ln>
            </p:spPr>
            <p:txBody>
              <a:bodyPr/>
              <a:lstStyle>
                <a:defPPr>
                  <a:defRPr lang="en-US"/>
                </a:defPPr>
                <a:lvl1pPr marL="0" lvl="0"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5pPr>
                <a:lvl6pPr marL="2286000" lvl="5"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6pPr>
                <a:lvl7pPr marL="2743200" lvl="6"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7pPr>
                <a:lvl8pPr marL="3200400" lvl="7"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8pPr>
                <a:lvl9pPr marL="3657600" lvl="8"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9pPr>
              </a:lstStyle>
              <a:p>
                <a:endParaRPr lang="en-US" sz="2000"/>
              </a:p>
            </p:txBody>
          </p:sp>
          <p:sp>
            <p:nvSpPr>
              <p:cNvPr id="1048692" name="Freeform 16"/>
              <p:cNvSpPr/>
              <p:nvPr userDrawn="1"/>
            </p:nvSpPr>
            <p:spPr>
              <a:xfrm>
                <a:off x="5851" y="8399"/>
                <a:ext cx="208" cy="130"/>
              </a:xfrm>
              <a:custGeom>
                <a:avLst/>
                <a:gdLst>
                  <a:gd name="txL" fmla="*/ 0 w 161"/>
                  <a:gd name="txT" fmla="*/ 0 h 173"/>
                  <a:gd name="txR" fmla="*/ 161 w 161"/>
                  <a:gd name="txB" fmla="*/ 173 h 173"/>
                </a:gdLst>
                <a:ahLst/>
                <a:cxnLst>
                  <a:cxn ang="0">
                    <a:pos x="142294" y="2"/>
                  </a:cxn>
                  <a:cxn ang="0">
                    <a:pos x="0" y="2"/>
                  </a:cxn>
                  <a:cxn ang="0">
                    <a:pos x="0" y="2"/>
                  </a:cxn>
                  <a:cxn ang="0">
                    <a:pos x="289646" y="2"/>
                  </a:cxn>
                  <a:cxn ang="0">
                    <a:pos x="1042448" y="2"/>
                  </a:cxn>
                  <a:cxn ang="0">
                    <a:pos x="1338559" y="2"/>
                  </a:cxn>
                  <a:cxn ang="0">
                    <a:pos x="1632111" y="2"/>
                  </a:cxn>
                  <a:cxn ang="0">
                    <a:pos x="1488656" y="0"/>
                  </a:cxn>
                  <a:cxn ang="0">
                    <a:pos x="891907" y="2"/>
                  </a:cxn>
                  <a:cxn ang="0">
                    <a:pos x="593945" y="2"/>
                  </a:cxn>
                  <a:cxn ang="0">
                    <a:pos x="142294" y="2"/>
                  </a:cxn>
                </a:cxnLst>
                <a:rect l="txL" t="txT" r="txR" b="txB"/>
                <a:pathLst>
                  <a:path w="161" h="173">
                    <a:moveTo>
                      <a:pt x="14" y="87"/>
                    </a:moveTo>
                    <a:lnTo>
                      <a:pt x="0" y="121"/>
                    </a:lnTo>
                    <a:lnTo>
                      <a:pt x="0" y="173"/>
                    </a:lnTo>
                    <a:lnTo>
                      <a:pt x="29" y="173"/>
                    </a:lnTo>
                    <a:lnTo>
                      <a:pt x="103" y="156"/>
                    </a:lnTo>
                    <a:lnTo>
                      <a:pt x="132" y="87"/>
                    </a:lnTo>
                    <a:lnTo>
                      <a:pt x="161" y="52"/>
                    </a:lnTo>
                    <a:lnTo>
                      <a:pt x="147" y="0"/>
                    </a:lnTo>
                    <a:lnTo>
                      <a:pt x="88" y="52"/>
                    </a:lnTo>
                    <a:lnTo>
                      <a:pt x="59" y="69"/>
                    </a:lnTo>
                    <a:lnTo>
                      <a:pt x="14" y="87"/>
                    </a:lnTo>
                    <a:close/>
                  </a:path>
                </a:pathLst>
              </a:custGeom>
              <a:gradFill rotWithShape="0">
                <a:gsLst>
                  <a:gs pos="0">
                    <a:srgbClr val="FFFFFF">
                      <a:alpha val="100000"/>
                    </a:srgbClr>
                  </a:gs>
                  <a:gs pos="7001">
                    <a:srgbClr val="E6E6E6">
                      <a:alpha val="100000"/>
                    </a:srgbClr>
                  </a:gs>
                  <a:gs pos="32001">
                    <a:srgbClr val="7D8496">
                      <a:alpha val="100000"/>
                    </a:srgbClr>
                  </a:gs>
                  <a:gs pos="47000">
                    <a:srgbClr val="E6E6E6">
                      <a:alpha val="100000"/>
                    </a:srgbClr>
                  </a:gs>
                  <a:gs pos="85001">
                    <a:srgbClr val="7D8496">
                      <a:alpha val="100000"/>
                    </a:srgbClr>
                  </a:gs>
                  <a:gs pos="100000">
                    <a:srgbClr val="E6E6E6">
                      <a:alpha val="100000"/>
                    </a:srgbClr>
                  </a:gs>
                </a:gsLst>
                <a:lin ang="2700000" scaled="1"/>
              </a:gradFill>
              <a:ln w="0" cap="flat" cmpd="sng">
                <a:solidFill>
                  <a:srgbClr val="333333">
                    <a:alpha val="100000"/>
                  </a:srgbClr>
                </a:solidFill>
                <a:prstDash val="solid"/>
                <a:round/>
                <a:headEnd type="none" w="med" len="med"/>
                <a:tailEnd type="none" w="med" len="med"/>
              </a:ln>
            </p:spPr>
            <p:txBody>
              <a:bodyPr/>
              <a:lstStyle>
                <a:defPPr>
                  <a:defRPr lang="en-US"/>
                </a:defPPr>
                <a:lvl1pPr marL="0" lvl="0"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5pPr>
                <a:lvl6pPr marL="2286000" lvl="5"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6pPr>
                <a:lvl7pPr marL="2743200" lvl="6"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7pPr>
                <a:lvl8pPr marL="3200400" lvl="7"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8pPr>
                <a:lvl9pPr marL="3657600" lvl="8"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9pPr>
              </a:lstStyle>
              <a:p>
                <a:endParaRPr lang="en-US" sz="2000"/>
              </a:p>
            </p:txBody>
          </p:sp>
          <p:sp>
            <p:nvSpPr>
              <p:cNvPr id="1048693" name="Freeform 17"/>
              <p:cNvSpPr/>
              <p:nvPr userDrawn="1"/>
            </p:nvSpPr>
            <p:spPr>
              <a:xfrm>
                <a:off x="5851" y="8518"/>
                <a:ext cx="208" cy="130"/>
              </a:xfrm>
              <a:custGeom>
                <a:avLst/>
                <a:gdLst>
                  <a:gd name="txL" fmla="*/ 0 w 161"/>
                  <a:gd name="txT" fmla="*/ 0 h 172"/>
                  <a:gd name="txR" fmla="*/ 161 w 161"/>
                  <a:gd name="txB" fmla="*/ 172 h 172"/>
                </a:gdLst>
                <a:ahLst/>
                <a:cxnLst>
                  <a:cxn ang="0">
                    <a:pos x="449404" y="2"/>
                  </a:cxn>
                  <a:cxn ang="0">
                    <a:pos x="142294" y="2"/>
                  </a:cxn>
                  <a:cxn ang="0">
                    <a:pos x="0" y="2"/>
                  </a:cxn>
                  <a:cxn ang="0">
                    <a:pos x="289646" y="2"/>
                  </a:cxn>
                  <a:cxn ang="0">
                    <a:pos x="732161" y="2"/>
                  </a:cxn>
                  <a:cxn ang="0">
                    <a:pos x="1338559" y="2"/>
                  </a:cxn>
                  <a:cxn ang="0">
                    <a:pos x="1632111" y="2"/>
                  </a:cxn>
                  <a:cxn ang="0">
                    <a:pos x="1632111" y="2"/>
                  </a:cxn>
                  <a:cxn ang="0">
                    <a:pos x="1488656" y="2"/>
                  </a:cxn>
                  <a:cxn ang="0">
                    <a:pos x="1042448" y="0"/>
                  </a:cxn>
                  <a:cxn ang="0">
                    <a:pos x="891907" y="0"/>
                  </a:cxn>
                  <a:cxn ang="0">
                    <a:pos x="449404" y="2"/>
                  </a:cxn>
                </a:cxnLst>
                <a:rect l="txL" t="txT" r="txR" b="txB"/>
                <a:pathLst>
                  <a:path w="161" h="172">
                    <a:moveTo>
                      <a:pt x="44" y="17"/>
                    </a:moveTo>
                    <a:lnTo>
                      <a:pt x="14" y="69"/>
                    </a:lnTo>
                    <a:lnTo>
                      <a:pt x="0" y="138"/>
                    </a:lnTo>
                    <a:lnTo>
                      <a:pt x="29" y="172"/>
                    </a:lnTo>
                    <a:lnTo>
                      <a:pt x="73" y="155"/>
                    </a:lnTo>
                    <a:lnTo>
                      <a:pt x="132" y="120"/>
                    </a:lnTo>
                    <a:lnTo>
                      <a:pt x="161" y="69"/>
                    </a:lnTo>
                    <a:lnTo>
                      <a:pt x="161" y="34"/>
                    </a:lnTo>
                    <a:lnTo>
                      <a:pt x="147" y="17"/>
                    </a:lnTo>
                    <a:lnTo>
                      <a:pt x="103" y="0"/>
                    </a:lnTo>
                    <a:lnTo>
                      <a:pt x="88" y="0"/>
                    </a:lnTo>
                    <a:lnTo>
                      <a:pt x="44" y="17"/>
                    </a:lnTo>
                    <a:close/>
                  </a:path>
                </a:pathLst>
              </a:custGeom>
              <a:gradFill rotWithShape="0">
                <a:gsLst>
                  <a:gs pos="0">
                    <a:srgbClr val="FFFFFF">
                      <a:alpha val="100000"/>
                    </a:srgbClr>
                  </a:gs>
                  <a:gs pos="7001">
                    <a:srgbClr val="E6E6E6">
                      <a:alpha val="100000"/>
                    </a:srgbClr>
                  </a:gs>
                  <a:gs pos="32001">
                    <a:srgbClr val="7D8496">
                      <a:alpha val="100000"/>
                    </a:srgbClr>
                  </a:gs>
                  <a:gs pos="47000">
                    <a:srgbClr val="E6E6E6">
                      <a:alpha val="100000"/>
                    </a:srgbClr>
                  </a:gs>
                  <a:gs pos="85001">
                    <a:srgbClr val="7D8496">
                      <a:alpha val="100000"/>
                    </a:srgbClr>
                  </a:gs>
                  <a:gs pos="100000">
                    <a:srgbClr val="E6E6E6">
                      <a:alpha val="100000"/>
                    </a:srgbClr>
                  </a:gs>
                </a:gsLst>
                <a:lin ang="2700000" scaled="1"/>
              </a:gradFill>
              <a:ln w="0" cap="flat" cmpd="sng">
                <a:solidFill>
                  <a:srgbClr val="333333">
                    <a:alpha val="100000"/>
                  </a:srgbClr>
                </a:solidFill>
                <a:prstDash val="solid"/>
                <a:round/>
                <a:headEnd type="none" w="med" len="med"/>
                <a:tailEnd type="none" w="med" len="med"/>
              </a:ln>
            </p:spPr>
            <p:txBody>
              <a:bodyPr/>
              <a:lstStyle>
                <a:defPPr>
                  <a:defRPr lang="en-US"/>
                </a:defPPr>
                <a:lvl1pPr marL="0" lvl="0"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5pPr>
                <a:lvl6pPr marL="2286000" lvl="5"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6pPr>
                <a:lvl7pPr marL="2743200" lvl="6"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7pPr>
                <a:lvl8pPr marL="3200400" lvl="7"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8pPr>
                <a:lvl9pPr marL="3657600" lvl="8"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9pPr>
              </a:lstStyle>
              <a:p>
                <a:endParaRPr lang="en-US" sz="2000"/>
              </a:p>
            </p:txBody>
          </p:sp>
          <p:sp>
            <p:nvSpPr>
              <p:cNvPr id="1048694" name="Freeform 18"/>
              <p:cNvSpPr/>
              <p:nvPr userDrawn="1"/>
            </p:nvSpPr>
            <p:spPr>
              <a:xfrm>
                <a:off x="5851" y="8610"/>
                <a:ext cx="225" cy="103"/>
              </a:xfrm>
              <a:custGeom>
                <a:avLst/>
                <a:gdLst>
                  <a:gd name="txL" fmla="*/ 0 w 176"/>
                  <a:gd name="txT" fmla="*/ 0 h 139"/>
                  <a:gd name="txR" fmla="*/ 176 w 176"/>
                  <a:gd name="txB" fmla="*/ 139 h 139"/>
                </a:gdLst>
                <a:ahLst/>
                <a:cxnLst>
                  <a:cxn ang="0">
                    <a:pos x="408412" y="1"/>
                  </a:cxn>
                  <a:cxn ang="0">
                    <a:pos x="95077" y="1"/>
                  </a:cxn>
                  <a:cxn ang="0">
                    <a:pos x="0" y="1"/>
                  </a:cxn>
                  <a:cxn ang="0">
                    <a:pos x="198648" y="1"/>
                  </a:cxn>
                  <a:cxn ang="0">
                    <a:pos x="408412" y="1"/>
                  </a:cxn>
                  <a:cxn ang="0">
                    <a:pos x="915260" y="1"/>
                  </a:cxn>
                  <a:cxn ang="0">
                    <a:pos x="1114274" y="1"/>
                  </a:cxn>
                  <a:cxn ang="0">
                    <a:pos x="1217270" y="1"/>
                  </a:cxn>
                  <a:cxn ang="0">
                    <a:pos x="1217270" y="1"/>
                  </a:cxn>
                  <a:cxn ang="0">
                    <a:pos x="1014343" y="0"/>
                  </a:cxn>
                  <a:cxn ang="0">
                    <a:pos x="915260" y="0"/>
                  </a:cxn>
                  <a:cxn ang="0">
                    <a:pos x="715937" y="1"/>
                  </a:cxn>
                  <a:cxn ang="0">
                    <a:pos x="408412" y="1"/>
                  </a:cxn>
                </a:cxnLst>
                <a:rect l="txL" t="txT" r="txR" b="txB"/>
                <a:pathLst>
                  <a:path w="176" h="139">
                    <a:moveTo>
                      <a:pt x="59" y="35"/>
                    </a:moveTo>
                    <a:lnTo>
                      <a:pt x="14" y="87"/>
                    </a:lnTo>
                    <a:lnTo>
                      <a:pt x="0" y="121"/>
                    </a:lnTo>
                    <a:lnTo>
                      <a:pt x="29" y="139"/>
                    </a:lnTo>
                    <a:lnTo>
                      <a:pt x="59" y="139"/>
                    </a:lnTo>
                    <a:lnTo>
                      <a:pt x="132" y="121"/>
                    </a:lnTo>
                    <a:lnTo>
                      <a:pt x="161" y="87"/>
                    </a:lnTo>
                    <a:lnTo>
                      <a:pt x="176" y="52"/>
                    </a:lnTo>
                    <a:lnTo>
                      <a:pt x="176" y="18"/>
                    </a:lnTo>
                    <a:lnTo>
                      <a:pt x="147" y="0"/>
                    </a:lnTo>
                    <a:lnTo>
                      <a:pt x="132" y="0"/>
                    </a:lnTo>
                    <a:lnTo>
                      <a:pt x="103" y="35"/>
                    </a:lnTo>
                    <a:lnTo>
                      <a:pt x="59" y="35"/>
                    </a:lnTo>
                    <a:close/>
                  </a:path>
                </a:pathLst>
              </a:custGeom>
              <a:gradFill rotWithShape="0">
                <a:gsLst>
                  <a:gs pos="0">
                    <a:srgbClr val="FFFFFF">
                      <a:alpha val="100000"/>
                    </a:srgbClr>
                  </a:gs>
                  <a:gs pos="7001">
                    <a:srgbClr val="E6E6E6">
                      <a:alpha val="100000"/>
                    </a:srgbClr>
                  </a:gs>
                  <a:gs pos="32001">
                    <a:srgbClr val="7D8496">
                      <a:alpha val="100000"/>
                    </a:srgbClr>
                  </a:gs>
                  <a:gs pos="47000">
                    <a:srgbClr val="E6E6E6">
                      <a:alpha val="100000"/>
                    </a:srgbClr>
                  </a:gs>
                  <a:gs pos="85001">
                    <a:srgbClr val="7D8496">
                      <a:alpha val="100000"/>
                    </a:srgbClr>
                  </a:gs>
                  <a:gs pos="100000">
                    <a:srgbClr val="E6E6E6">
                      <a:alpha val="100000"/>
                    </a:srgbClr>
                  </a:gs>
                </a:gsLst>
                <a:lin ang="2700000" scaled="1"/>
              </a:gradFill>
              <a:ln w="0" cap="flat" cmpd="sng">
                <a:solidFill>
                  <a:srgbClr val="333333">
                    <a:alpha val="100000"/>
                  </a:srgbClr>
                </a:solidFill>
                <a:prstDash val="solid"/>
                <a:round/>
                <a:headEnd type="none" w="med" len="med"/>
                <a:tailEnd type="none" w="med" len="med"/>
              </a:ln>
            </p:spPr>
            <p:txBody>
              <a:bodyPr/>
              <a:lstStyle>
                <a:defPPr>
                  <a:defRPr lang="en-US"/>
                </a:defPPr>
                <a:lvl1pPr marL="0" lvl="0"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5pPr>
                <a:lvl6pPr marL="2286000" lvl="5"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6pPr>
                <a:lvl7pPr marL="2743200" lvl="6"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7pPr>
                <a:lvl8pPr marL="3200400" lvl="7"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8pPr>
                <a:lvl9pPr marL="3657600" lvl="8"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9pPr>
              </a:lstStyle>
              <a:p>
                <a:endParaRPr lang="en-US" sz="2000"/>
              </a:p>
            </p:txBody>
          </p:sp>
          <p:sp>
            <p:nvSpPr>
              <p:cNvPr id="1048695" name="Freeform 19"/>
              <p:cNvSpPr/>
              <p:nvPr userDrawn="1"/>
            </p:nvSpPr>
            <p:spPr>
              <a:xfrm>
                <a:off x="5885" y="8686"/>
                <a:ext cx="173" cy="135"/>
              </a:xfrm>
              <a:custGeom>
                <a:avLst/>
                <a:gdLst>
                  <a:gd name="txL" fmla="*/ 0 w 132"/>
                  <a:gd name="txT" fmla="*/ 0 h 173"/>
                  <a:gd name="txR" fmla="*/ 132 w 132"/>
                  <a:gd name="txB" fmla="*/ 173 h 173"/>
                </a:gdLst>
                <a:ahLst/>
                <a:cxnLst>
                  <a:cxn ang="0">
                    <a:pos x="996278" y="2"/>
                  </a:cxn>
                  <a:cxn ang="0">
                    <a:pos x="257644" y="2"/>
                  </a:cxn>
                  <a:cxn ang="0">
                    <a:pos x="0" y="2"/>
                  </a:cxn>
                  <a:cxn ang="0">
                    <a:pos x="257644" y="2"/>
                  </a:cxn>
                  <a:cxn ang="0">
                    <a:pos x="751924" y="2"/>
                  </a:cxn>
                  <a:cxn ang="0">
                    <a:pos x="1743385" y="2"/>
                  </a:cxn>
                  <a:cxn ang="0">
                    <a:pos x="2242834" y="2"/>
                  </a:cxn>
                  <a:cxn ang="0">
                    <a:pos x="2242834" y="2"/>
                  </a:cxn>
                  <a:cxn ang="0">
                    <a:pos x="2003192" y="2"/>
                  </a:cxn>
                  <a:cxn ang="0">
                    <a:pos x="1743385" y="0"/>
                  </a:cxn>
                  <a:cxn ang="0">
                    <a:pos x="1253340" y="2"/>
                  </a:cxn>
                  <a:cxn ang="0">
                    <a:pos x="751924" y="2"/>
                  </a:cxn>
                  <a:cxn ang="0">
                    <a:pos x="996278" y="2"/>
                  </a:cxn>
                </a:cxnLst>
                <a:rect l="txL" t="txT" r="txR" b="txB"/>
                <a:pathLst>
                  <a:path w="132" h="173">
                    <a:moveTo>
                      <a:pt x="59" y="35"/>
                    </a:moveTo>
                    <a:lnTo>
                      <a:pt x="15" y="86"/>
                    </a:lnTo>
                    <a:lnTo>
                      <a:pt x="0" y="138"/>
                    </a:lnTo>
                    <a:lnTo>
                      <a:pt x="15" y="173"/>
                    </a:lnTo>
                    <a:lnTo>
                      <a:pt x="44" y="173"/>
                    </a:lnTo>
                    <a:lnTo>
                      <a:pt x="103" y="155"/>
                    </a:lnTo>
                    <a:lnTo>
                      <a:pt x="132" y="104"/>
                    </a:lnTo>
                    <a:lnTo>
                      <a:pt x="132" y="52"/>
                    </a:lnTo>
                    <a:lnTo>
                      <a:pt x="118" y="35"/>
                    </a:lnTo>
                    <a:lnTo>
                      <a:pt x="103" y="0"/>
                    </a:lnTo>
                    <a:lnTo>
                      <a:pt x="74" y="35"/>
                    </a:lnTo>
                    <a:lnTo>
                      <a:pt x="44" y="35"/>
                    </a:lnTo>
                    <a:lnTo>
                      <a:pt x="59" y="35"/>
                    </a:lnTo>
                    <a:close/>
                  </a:path>
                </a:pathLst>
              </a:custGeom>
              <a:gradFill rotWithShape="0">
                <a:gsLst>
                  <a:gs pos="0">
                    <a:srgbClr val="FFFFFF">
                      <a:alpha val="100000"/>
                    </a:srgbClr>
                  </a:gs>
                  <a:gs pos="7001">
                    <a:srgbClr val="E6E6E6">
                      <a:alpha val="100000"/>
                    </a:srgbClr>
                  </a:gs>
                  <a:gs pos="32001">
                    <a:srgbClr val="7D8496">
                      <a:alpha val="100000"/>
                    </a:srgbClr>
                  </a:gs>
                  <a:gs pos="47000">
                    <a:srgbClr val="E6E6E6">
                      <a:alpha val="100000"/>
                    </a:srgbClr>
                  </a:gs>
                  <a:gs pos="85001">
                    <a:srgbClr val="7D8496">
                      <a:alpha val="100000"/>
                    </a:srgbClr>
                  </a:gs>
                  <a:gs pos="100000">
                    <a:srgbClr val="E6E6E6">
                      <a:alpha val="100000"/>
                    </a:srgbClr>
                  </a:gs>
                </a:gsLst>
                <a:lin ang="2700000" scaled="1"/>
              </a:gradFill>
              <a:ln w="0" cap="flat" cmpd="sng">
                <a:solidFill>
                  <a:srgbClr val="333333">
                    <a:alpha val="100000"/>
                  </a:srgbClr>
                </a:solidFill>
                <a:prstDash val="solid"/>
                <a:round/>
                <a:headEnd type="none" w="med" len="med"/>
                <a:tailEnd type="none" w="med" len="med"/>
              </a:ln>
            </p:spPr>
            <p:txBody>
              <a:bodyPr/>
              <a:lstStyle>
                <a:defPPr>
                  <a:defRPr lang="en-US"/>
                </a:defPPr>
                <a:lvl1pPr marL="0" lvl="0"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5pPr>
                <a:lvl6pPr marL="2286000" lvl="5"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6pPr>
                <a:lvl7pPr marL="2743200" lvl="6"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7pPr>
                <a:lvl8pPr marL="3200400" lvl="7"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8pPr>
                <a:lvl9pPr marL="3657600" lvl="8"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9pPr>
              </a:lstStyle>
              <a:p>
                <a:endParaRPr lang="en-US" sz="2000"/>
              </a:p>
            </p:txBody>
          </p:sp>
          <p:sp>
            <p:nvSpPr>
              <p:cNvPr id="1048696" name="Freeform 20"/>
              <p:cNvSpPr/>
              <p:nvPr userDrawn="1"/>
            </p:nvSpPr>
            <p:spPr>
              <a:xfrm>
                <a:off x="5868" y="8804"/>
                <a:ext cx="173" cy="119"/>
              </a:xfrm>
              <a:custGeom>
                <a:avLst/>
                <a:gdLst>
                  <a:gd name="txL" fmla="*/ 0 w 133"/>
                  <a:gd name="txT" fmla="*/ 0 h 156"/>
                  <a:gd name="txR" fmla="*/ 133 w 133"/>
                  <a:gd name="txB" fmla="*/ 156 h 156"/>
                </a:gdLst>
                <a:ahLst/>
                <a:cxnLst>
                  <a:cxn ang="0">
                    <a:pos x="957037" y="2"/>
                  </a:cxn>
                  <a:cxn ang="0">
                    <a:pos x="197589" y="2"/>
                  </a:cxn>
                  <a:cxn ang="0">
                    <a:pos x="0" y="2"/>
                  </a:cxn>
                  <a:cxn ang="0">
                    <a:pos x="197589" y="2"/>
                  </a:cxn>
                  <a:cxn ang="0">
                    <a:pos x="389850" y="2"/>
                  </a:cxn>
                  <a:cxn ang="0">
                    <a:pos x="957037" y="2"/>
                  </a:cxn>
                  <a:cxn ang="0">
                    <a:pos x="1324000" y="2"/>
                  </a:cxn>
                  <a:cxn ang="0">
                    <a:pos x="1718790" y="2"/>
                  </a:cxn>
                  <a:cxn ang="0">
                    <a:pos x="1718790" y="2"/>
                  </a:cxn>
                  <a:cxn ang="0">
                    <a:pos x="1519224" y="0"/>
                  </a:cxn>
                  <a:cxn ang="0">
                    <a:pos x="1324000" y="0"/>
                  </a:cxn>
                  <a:cxn ang="0">
                    <a:pos x="957037" y="2"/>
                  </a:cxn>
                </a:cxnLst>
                <a:rect l="txL" t="txT" r="txR" b="txB"/>
                <a:pathLst>
                  <a:path w="133" h="156">
                    <a:moveTo>
                      <a:pt x="74" y="18"/>
                    </a:moveTo>
                    <a:lnTo>
                      <a:pt x="15" y="52"/>
                    </a:lnTo>
                    <a:lnTo>
                      <a:pt x="0" y="104"/>
                    </a:lnTo>
                    <a:lnTo>
                      <a:pt x="15" y="121"/>
                    </a:lnTo>
                    <a:lnTo>
                      <a:pt x="30" y="156"/>
                    </a:lnTo>
                    <a:lnTo>
                      <a:pt x="74" y="138"/>
                    </a:lnTo>
                    <a:lnTo>
                      <a:pt x="103" y="121"/>
                    </a:lnTo>
                    <a:lnTo>
                      <a:pt x="133" y="69"/>
                    </a:lnTo>
                    <a:lnTo>
                      <a:pt x="133" y="35"/>
                    </a:lnTo>
                    <a:lnTo>
                      <a:pt x="118" y="0"/>
                    </a:lnTo>
                    <a:lnTo>
                      <a:pt x="103" y="0"/>
                    </a:lnTo>
                    <a:lnTo>
                      <a:pt x="74" y="18"/>
                    </a:lnTo>
                    <a:close/>
                  </a:path>
                </a:pathLst>
              </a:custGeom>
              <a:gradFill rotWithShape="0">
                <a:gsLst>
                  <a:gs pos="0">
                    <a:srgbClr val="FFFFFF">
                      <a:alpha val="100000"/>
                    </a:srgbClr>
                  </a:gs>
                  <a:gs pos="7001">
                    <a:srgbClr val="E6E6E6">
                      <a:alpha val="100000"/>
                    </a:srgbClr>
                  </a:gs>
                  <a:gs pos="32001">
                    <a:srgbClr val="7D8496">
                      <a:alpha val="100000"/>
                    </a:srgbClr>
                  </a:gs>
                  <a:gs pos="47000">
                    <a:srgbClr val="E6E6E6">
                      <a:alpha val="100000"/>
                    </a:srgbClr>
                  </a:gs>
                  <a:gs pos="85001">
                    <a:srgbClr val="7D8496">
                      <a:alpha val="100000"/>
                    </a:srgbClr>
                  </a:gs>
                  <a:gs pos="100000">
                    <a:srgbClr val="E6E6E6">
                      <a:alpha val="100000"/>
                    </a:srgbClr>
                  </a:gs>
                </a:gsLst>
                <a:lin ang="2700000" scaled="1"/>
              </a:gradFill>
              <a:ln w="0" cap="flat" cmpd="sng">
                <a:solidFill>
                  <a:srgbClr val="333333">
                    <a:alpha val="100000"/>
                  </a:srgbClr>
                </a:solidFill>
                <a:prstDash val="solid"/>
                <a:round/>
                <a:headEnd type="none" w="med" len="med"/>
                <a:tailEnd type="none" w="med" len="med"/>
              </a:ln>
            </p:spPr>
            <p:txBody>
              <a:bodyPr/>
              <a:lstStyle>
                <a:defPPr>
                  <a:defRPr lang="en-US"/>
                </a:defPPr>
                <a:lvl1pPr marL="0" lvl="0"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5pPr>
                <a:lvl6pPr marL="2286000" lvl="5"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6pPr>
                <a:lvl7pPr marL="2743200" lvl="6"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7pPr>
                <a:lvl8pPr marL="3200400" lvl="7"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8pPr>
                <a:lvl9pPr marL="3657600" lvl="8"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9pPr>
              </a:lstStyle>
              <a:p>
                <a:endParaRPr lang="en-US" sz="2000"/>
              </a:p>
            </p:txBody>
          </p:sp>
          <p:sp>
            <p:nvSpPr>
              <p:cNvPr id="1048697" name="Freeform 21"/>
              <p:cNvSpPr/>
              <p:nvPr userDrawn="1"/>
            </p:nvSpPr>
            <p:spPr>
              <a:xfrm>
                <a:off x="5868" y="8896"/>
                <a:ext cx="191" cy="119"/>
              </a:xfrm>
              <a:custGeom>
                <a:avLst/>
                <a:gdLst>
                  <a:gd name="txL" fmla="*/ 0 w 147"/>
                  <a:gd name="txT" fmla="*/ 0 h 155"/>
                  <a:gd name="txR" fmla="*/ 147 w 147"/>
                  <a:gd name="txB" fmla="*/ 155 h 155"/>
                </a:gdLst>
                <a:ahLst/>
                <a:cxnLst>
                  <a:cxn ang="0">
                    <a:pos x="549746" y="2"/>
                  </a:cxn>
                  <a:cxn ang="0">
                    <a:pos x="0" y="2"/>
                  </a:cxn>
                  <a:cxn ang="0">
                    <a:pos x="0" y="2"/>
                  </a:cxn>
                  <a:cxn ang="0">
                    <a:pos x="377484" y="2"/>
                  </a:cxn>
                  <a:cxn ang="0">
                    <a:pos x="915103" y="2"/>
                  </a:cxn>
                  <a:cxn ang="0">
                    <a:pos x="1466087" y="2"/>
                  </a:cxn>
                  <a:cxn ang="0">
                    <a:pos x="1819183" y="2"/>
                  </a:cxn>
                  <a:cxn ang="0">
                    <a:pos x="1819183" y="2"/>
                  </a:cxn>
                  <a:cxn ang="0">
                    <a:pos x="1466087" y="0"/>
                  </a:cxn>
                  <a:cxn ang="0">
                    <a:pos x="1279250" y="0"/>
                  </a:cxn>
                  <a:cxn ang="0">
                    <a:pos x="915103" y="2"/>
                  </a:cxn>
                  <a:cxn ang="0">
                    <a:pos x="549746" y="2"/>
                  </a:cxn>
                </a:cxnLst>
                <a:rect l="txL" t="txT" r="txR" b="txB"/>
                <a:pathLst>
                  <a:path w="147" h="155">
                    <a:moveTo>
                      <a:pt x="45" y="35"/>
                    </a:moveTo>
                    <a:lnTo>
                      <a:pt x="0" y="69"/>
                    </a:lnTo>
                    <a:lnTo>
                      <a:pt x="0" y="138"/>
                    </a:lnTo>
                    <a:lnTo>
                      <a:pt x="30" y="155"/>
                    </a:lnTo>
                    <a:lnTo>
                      <a:pt x="74" y="155"/>
                    </a:lnTo>
                    <a:lnTo>
                      <a:pt x="118" y="121"/>
                    </a:lnTo>
                    <a:lnTo>
                      <a:pt x="147" y="52"/>
                    </a:lnTo>
                    <a:lnTo>
                      <a:pt x="147" y="17"/>
                    </a:lnTo>
                    <a:lnTo>
                      <a:pt x="118" y="0"/>
                    </a:lnTo>
                    <a:lnTo>
                      <a:pt x="103" y="0"/>
                    </a:lnTo>
                    <a:lnTo>
                      <a:pt x="74" y="17"/>
                    </a:lnTo>
                    <a:lnTo>
                      <a:pt x="45" y="35"/>
                    </a:lnTo>
                    <a:close/>
                  </a:path>
                </a:pathLst>
              </a:custGeom>
              <a:gradFill rotWithShape="0">
                <a:gsLst>
                  <a:gs pos="0">
                    <a:srgbClr val="FFFFFF">
                      <a:alpha val="100000"/>
                    </a:srgbClr>
                  </a:gs>
                  <a:gs pos="7001">
                    <a:srgbClr val="E6E6E6">
                      <a:alpha val="100000"/>
                    </a:srgbClr>
                  </a:gs>
                  <a:gs pos="32001">
                    <a:srgbClr val="7D8496">
                      <a:alpha val="100000"/>
                    </a:srgbClr>
                  </a:gs>
                  <a:gs pos="47000">
                    <a:srgbClr val="E6E6E6">
                      <a:alpha val="100000"/>
                    </a:srgbClr>
                  </a:gs>
                  <a:gs pos="85001">
                    <a:srgbClr val="7D8496">
                      <a:alpha val="100000"/>
                    </a:srgbClr>
                  </a:gs>
                  <a:gs pos="100000">
                    <a:srgbClr val="E6E6E6">
                      <a:alpha val="100000"/>
                    </a:srgbClr>
                  </a:gs>
                </a:gsLst>
                <a:lin ang="2700000" scaled="1"/>
              </a:gradFill>
              <a:ln w="0" cap="flat" cmpd="sng">
                <a:solidFill>
                  <a:srgbClr val="333333">
                    <a:alpha val="100000"/>
                  </a:srgbClr>
                </a:solidFill>
                <a:prstDash val="solid"/>
                <a:round/>
                <a:headEnd type="none" w="med" len="med"/>
                <a:tailEnd type="none" w="med" len="med"/>
              </a:ln>
            </p:spPr>
            <p:txBody>
              <a:bodyPr/>
              <a:lstStyle>
                <a:defPPr>
                  <a:defRPr lang="en-US"/>
                </a:defPPr>
                <a:lvl1pPr marL="0" lvl="0"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5pPr>
                <a:lvl6pPr marL="2286000" lvl="5"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6pPr>
                <a:lvl7pPr marL="2743200" lvl="6"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7pPr>
                <a:lvl8pPr marL="3200400" lvl="7"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8pPr>
                <a:lvl9pPr marL="3657600" lvl="8"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9pPr>
              </a:lstStyle>
              <a:p>
                <a:endParaRPr lang="en-US" sz="2000"/>
              </a:p>
            </p:txBody>
          </p:sp>
          <p:sp>
            <p:nvSpPr>
              <p:cNvPr id="1048698" name="Freeform 22"/>
              <p:cNvSpPr/>
              <p:nvPr userDrawn="1"/>
            </p:nvSpPr>
            <p:spPr>
              <a:xfrm>
                <a:off x="5885" y="8977"/>
                <a:ext cx="191" cy="65"/>
              </a:xfrm>
              <a:custGeom>
                <a:avLst/>
                <a:gdLst>
                  <a:gd name="txL" fmla="*/ 0 w 147"/>
                  <a:gd name="txT" fmla="*/ 0 h 86"/>
                  <a:gd name="txR" fmla="*/ 147 w 147"/>
                  <a:gd name="txB" fmla="*/ 86 h 86"/>
                </a:gdLst>
                <a:ahLst/>
                <a:cxnLst>
                  <a:cxn ang="0">
                    <a:pos x="0" y="2"/>
                  </a:cxn>
                  <a:cxn ang="0">
                    <a:pos x="183715" y="2"/>
                  </a:cxn>
                  <a:cxn ang="0">
                    <a:pos x="1819183" y="2"/>
                  </a:cxn>
                  <a:cxn ang="0">
                    <a:pos x="1819183" y="2"/>
                  </a:cxn>
                  <a:cxn ang="0">
                    <a:pos x="1466087" y="0"/>
                  </a:cxn>
                  <a:cxn ang="0">
                    <a:pos x="1086443" y="2"/>
                  </a:cxn>
                  <a:cxn ang="0">
                    <a:pos x="738069" y="2"/>
                  </a:cxn>
                  <a:cxn ang="0">
                    <a:pos x="377484" y="2"/>
                  </a:cxn>
                  <a:cxn ang="0">
                    <a:pos x="0" y="2"/>
                  </a:cxn>
                </a:cxnLst>
                <a:rect l="txL" t="txT" r="txR" b="txB"/>
                <a:pathLst>
                  <a:path w="147" h="86">
                    <a:moveTo>
                      <a:pt x="0" y="51"/>
                    </a:moveTo>
                    <a:lnTo>
                      <a:pt x="15" y="86"/>
                    </a:lnTo>
                    <a:lnTo>
                      <a:pt x="147" y="86"/>
                    </a:lnTo>
                    <a:lnTo>
                      <a:pt x="147" y="51"/>
                    </a:lnTo>
                    <a:lnTo>
                      <a:pt x="118" y="0"/>
                    </a:lnTo>
                    <a:lnTo>
                      <a:pt x="88" y="17"/>
                    </a:lnTo>
                    <a:lnTo>
                      <a:pt x="59" y="51"/>
                    </a:lnTo>
                    <a:lnTo>
                      <a:pt x="30" y="51"/>
                    </a:lnTo>
                    <a:lnTo>
                      <a:pt x="0" y="51"/>
                    </a:lnTo>
                    <a:close/>
                  </a:path>
                </a:pathLst>
              </a:custGeom>
              <a:gradFill rotWithShape="0">
                <a:gsLst>
                  <a:gs pos="0">
                    <a:srgbClr val="FFFFFF">
                      <a:alpha val="100000"/>
                    </a:srgbClr>
                  </a:gs>
                  <a:gs pos="7001">
                    <a:srgbClr val="E6E6E6">
                      <a:alpha val="100000"/>
                    </a:srgbClr>
                  </a:gs>
                  <a:gs pos="32001">
                    <a:srgbClr val="7D8496">
                      <a:alpha val="100000"/>
                    </a:srgbClr>
                  </a:gs>
                  <a:gs pos="47000">
                    <a:srgbClr val="E6E6E6">
                      <a:alpha val="100000"/>
                    </a:srgbClr>
                  </a:gs>
                  <a:gs pos="85001">
                    <a:srgbClr val="7D8496">
                      <a:alpha val="100000"/>
                    </a:srgbClr>
                  </a:gs>
                  <a:gs pos="100000">
                    <a:srgbClr val="E6E6E6">
                      <a:alpha val="100000"/>
                    </a:srgbClr>
                  </a:gs>
                </a:gsLst>
                <a:lin ang="2700000" scaled="1"/>
              </a:gradFill>
              <a:ln w="0" cap="flat" cmpd="sng">
                <a:solidFill>
                  <a:srgbClr val="333333">
                    <a:alpha val="100000"/>
                  </a:srgbClr>
                </a:solidFill>
                <a:prstDash val="solid"/>
                <a:round/>
                <a:headEnd type="none" w="med" len="med"/>
                <a:tailEnd type="none" w="med" len="med"/>
              </a:ln>
            </p:spPr>
            <p:txBody>
              <a:bodyPr/>
              <a:lstStyle>
                <a:defPPr>
                  <a:defRPr lang="en-US"/>
                </a:defPPr>
                <a:lvl1pPr marL="0" lvl="0"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5pPr>
                <a:lvl6pPr marL="2286000" lvl="5"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6pPr>
                <a:lvl7pPr marL="2743200" lvl="6"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7pPr>
                <a:lvl8pPr marL="3200400" lvl="7"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8pPr>
                <a:lvl9pPr marL="3657600" lvl="8"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9pPr>
              </a:lstStyle>
              <a:p>
                <a:endParaRPr lang="en-US" sz="2000"/>
              </a:p>
            </p:txBody>
          </p:sp>
          <p:sp>
            <p:nvSpPr>
              <p:cNvPr id="1048699" name="Freeform 23"/>
              <p:cNvSpPr/>
              <p:nvPr userDrawn="1"/>
            </p:nvSpPr>
            <p:spPr>
              <a:xfrm>
                <a:off x="6041" y="8372"/>
                <a:ext cx="75" cy="92"/>
              </a:xfrm>
              <a:custGeom>
                <a:avLst/>
                <a:gdLst>
                  <a:gd name="txL" fmla="*/ 0 w 59"/>
                  <a:gd name="txT" fmla="*/ 0 h 121"/>
                  <a:gd name="txR" fmla="*/ 59 w 59"/>
                  <a:gd name="txB" fmla="*/ 121 h 121"/>
                </a:gdLst>
                <a:ahLst/>
                <a:cxnLst>
                  <a:cxn ang="0">
                    <a:pos x="333889" y="0"/>
                  </a:cxn>
                  <a:cxn ang="0">
                    <a:pos x="333889" y="2"/>
                  </a:cxn>
                  <a:cxn ang="0">
                    <a:pos x="163728" y="2"/>
                  </a:cxn>
                  <a:cxn ang="0">
                    <a:pos x="0" y="2"/>
                  </a:cxn>
                  <a:cxn ang="0">
                    <a:pos x="0" y="2"/>
                  </a:cxn>
                  <a:cxn ang="0">
                    <a:pos x="79707" y="2"/>
                  </a:cxn>
                  <a:cxn ang="0">
                    <a:pos x="246516" y="2"/>
                  </a:cxn>
                  <a:cxn ang="0">
                    <a:pos x="333889" y="0"/>
                  </a:cxn>
                </a:cxnLst>
                <a:rect l="txL" t="txT" r="txR" b="txB"/>
                <a:pathLst>
                  <a:path w="59" h="121">
                    <a:moveTo>
                      <a:pt x="59" y="0"/>
                    </a:moveTo>
                    <a:lnTo>
                      <a:pt x="59" y="121"/>
                    </a:lnTo>
                    <a:lnTo>
                      <a:pt x="29" y="121"/>
                    </a:lnTo>
                    <a:lnTo>
                      <a:pt x="0" y="69"/>
                    </a:lnTo>
                    <a:lnTo>
                      <a:pt x="0" y="52"/>
                    </a:lnTo>
                    <a:lnTo>
                      <a:pt x="14" y="17"/>
                    </a:lnTo>
                    <a:lnTo>
                      <a:pt x="44" y="17"/>
                    </a:lnTo>
                    <a:lnTo>
                      <a:pt x="59" y="0"/>
                    </a:lnTo>
                    <a:close/>
                  </a:path>
                </a:pathLst>
              </a:custGeom>
              <a:gradFill rotWithShape="0">
                <a:gsLst>
                  <a:gs pos="0">
                    <a:srgbClr val="FFFFFF">
                      <a:alpha val="100000"/>
                    </a:srgbClr>
                  </a:gs>
                  <a:gs pos="7001">
                    <a:srgbClr val="E6E6E6">
                      <a:alpha val="100000"/>
                    </a:srgbClr>
                  </a:gs>
                  <a:gs pos="32001">
                    <a:srgbClr val="7D8496">
                      <a:alpha val="100000"/>
                    </a:srgbClr>
                  </a:gs>
                  <a:gs pos="47000">
                    <a:srgbClr val="E6E6E6">
                      <a:alpha val="100000"/>
                    </a:srgbClr>
                  </a:gs>
                  <a:gs pos="85001">
                    <a:srgbClr val="7D8496">
                      <a:alpha val="100000"/>
                    </a:srgbClr>
                  </a:gs>
                  <a:gs pos="100000">
                    <a:srgbClr val="E6E6E6">
                      <a:alpha val="100000"/>
                    </a:srgbClr>
                  </a:gs>
                </a:gsLst>
                <a:lin ang="2700000" scaled="1"/>
              </a:gradFill>
              <a:ln w="0" cap="flat" cmpd="sng">
                <a:solidFill>
                  <a:srgbClr val="333333">
                    <a:alpha val="100000"/>
                  </a:srgbClr>
                </a:solidFill>
                <a:prstDash val="solid"/>
                <a:round/>
                <a:headEnd type="none" w="med" len="med"/>
                <a:tailEnd type="none" w="med" len="med"/>
              </a:ln>
            </p:spPr>
            <p:txBody>
              <a:bodyPr/>
              <a:lstStyle>
                <a:defPPr>
                  <a:defRPr lang="en-US"/>
                </a:defPPr>
                <a:lvl1pPr marL="0" lvl="0"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5pPr>
                <a:lvl6pPr marL="2286000" lvl="5"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6pPr>
                <a:lvl7pPr marL="2743200" lvl="6"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7pPr>
                <a:lvl8pPr marL="3200400" lvl="7"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8pPr>
                <a:lvl9pPr marL="3657600" lvl="8"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9pPr>
              </a:lstStyle>
              <a:p>
                <a:endParaRPr lang="en-US" sz="2000"/>
              </a:p>
            </p:txBody>
          </p:sp>
          <p:sp>
            <p:nvSpPr>
              <p:cNvPr id="1048700" name="Freeform 24"/>
              <p:cNvSpPr/>
              <p:nvPr userDrawn="1"/>
            </p:nvSpPr>
            <p:spPr>
              <a:xfrm>
                <a:off x="5983" y="8437"/>
                <a:ext cx="92" cy="92"/>
              </a:xfrm>
              <a:custGeom>
                <a:avLst/>
                <a:gdLst>
                  <a:gd name="txL" fmla="*/ 0 w 73"/>
                  <a:gd name="txT" fmla="*/ 0 h 121"/>
                  <a:gd name="txR" fmla="*/ 73 w 73"/>
                  <a:gd name="txB" fmla="*/ 121 h 121"/>
                </a:gdLst>
                <a:ahLst/>
                <a:cxnLst>
                  <a:cxn ang="0">
                    <a:pos x="0" y="2"/>
                  </a:cxn>
                  <a:cxn ang="0">
                    <a:pos x="182121" y="0"/>
                  </a:cxn>
                  <a:cxn ang="0">
                    <a:pos x="301819" y="2"/>
                  </a:cxn>
                  <a:cxn ang="0">
                    <a:pos x="239487" y="2"/>
                  </a:cxn>
                  <a:cxn ang="0">
                    <a:pos x="120785" y="2"/>
                  </a:cxn>
                  <a:cxn ang="0">
                    <a:pos x="0" y="2"/>
                  </a:cxn>
                </a:cxnLst>
                <a:rect l="txL" t="txT" r="txR" b="txB"/>
                <a:pathLst>
                  <a:path w="73" h="121">
                    <a:moveTo>
                      <a:pt x="0" y="104"/>
                    </a:moveTo>
                    <a:lnTo>
                      <a:pt x="44" y="0"/>
                    </a:lnTo>
                    <a:lnTo>
                      <a:pt x="73" y="35"/>
                    </a:lnTo>
                    <a:lnTo>
                      <a:pt x="58" y="69"/>
                    </a:lnTo>
                    <a:lnTo>
                      <a:pt x="29" y="121"/>
                    </a:lnTo>
                    <a:lnTo>
                      <a:pt x="0" y="104"/>
                    </a:lnTo>
                    <a:close/>
                  </a:path>
                </a:pathLst>
              </a:custGeom>
              <a:gradFill rotWithShape="0">
                <a:gsLst>
                  <a:gs pos="0">
                    <a:srgbClr val="FFFFFF">
                      <a:alpha val="100000"/>
                    </a:srgbClr>
                  </a:gs>
                  <a:gs pos="7001">
                    <a:srgbClr val="E6E6E6">
                      <a:alpha val="100000"/>
                    </a:srgbClr>
                  </a:gs>
                  <a:gs pos="32001">
                    <a:srgbClr val="7D8496">
                      <a:alpha val="100000"/>
                    </a:srgbClr>
                  </a:gs>
                  <a:gs pos="47000">
                    <a:srgbClr val="E6E6E6">
                      <a:alpha val="100000"/>
                    </a:srgbClr>
                  </a:gs>
                  <a:gs pos="85001">
                    <a:srgbClr val="7D8496">
                      <a:alpha val="100000"/>
                    </a:srgbClr>
                  </a:gs>
                  <a:gs pos="100000">
                    <a:srgbClr val="E6E6E6">
                      <a:alpha val="100000"/>
                    </a:srgbClr>
                  </a:gs>
                </a:gsLst>
                <a:lin ang="2700000" scaled="1"/>
              </a:gradFill>
              <a:ln w="0" cap="flat" cmpd="sng">
                <a:solidFill>
                  <a:srgbClr val="333333">
                    <a:alpha val="100000"/>
                  </a:srgbClr>
                </a:solidFill>
                <a:prstDash val="solid"/>
                <a:round/>
                <a:headEnd type="none" w="med" len="med"/>
                <a:tailEnd type="none" w="med" len="med"/>
              </a:ln>
            </p:spPr>
            <p:txBody>
              <a:bodyPr/>
              <a:lstStyle>
                <a:defPPr>
                  <a:defRPr lang="en-US"/>
                </a:defPPr>
                <a:lvl1pPr marL="0" lvl="0"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5pPr>
                <a:lvl6pPr marL="2286000" lvl="5"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6pPr>
                <a:lvl7pPr marL="2743200" lvl="6"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7pPr>
                <a:lvl8pPr marL="3200400" lvl="7"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8pPr>
                <a:lvl9pPr marL="3657600" lvl="8"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9pPr>
              </a:lstStyle>
              <a:p>
                <a:endParaRPr lang="en-US" sz="2000"/>
              </a:p>
            </p:txBody>
          </p:sp>
          <p:sp>
            <p:nvSpPr>
              <p:cNvPr id="1048701" name="Freeform 25"/>
              <p:cNvSpPr/>
              <p:nvPr userDrawn="1"/>
            </p:nvSpPr>
            <p:spPr>
              <a:xfrm>
                <a:off x="6018" y="8453"/>
                <a:ext cx="116" cy="130"/>
              </a:xfrm>
              <a:custGeom>
                <a:avLst/>
                <a:gdLst>
                  <a:gd name="txL" fmla="*/ 0 w 88"/>
                  <a:gd name="txT" fmla="*/ 0 h 173"/>
                  <a:gd name="txR" fmla="*/ 88 w 88"/>
                  <a:gd name="txB" fmla="*/ 173 h 173"/>
                </a:gdLst>
                <a:ahLst/>
                <a:cxnLst>
                  <a:cxn ang="0">
                    <a:pos x="1235889" y="2"/>
                  </a:cxn>
                  <a:cxn ang="0">
                    <a:pos x="1839902" y="2"/>
                  </a:cxn>
                  <a:cxn ang="0">
                    <a:pos x="1839902" y="2"/>
                  </a:cxn>
                  <a:cxn ang="0">
                    <a:pos x="1235889" y="2"/>
                  </a:cxn>
                  <a:cxn ang="0">
                    <a:pos x="604828" y="2"/>
                  </a:cxn>
                  <a:cxn ang="0">
                    <a:pos x="910269" y="2"/>
                  </a:cxn>
                  <a:cxn ang="0">
                    <a:pos x="604828" y="2"/>
                  </a:cxn>
                  <a:cxn ang="0">
                    <a:pos x="0" y="2"/>
                  </a:cxn>
                  <a:cxn ang="0">
                    <a:pos x="310529" y="2"/>
                  </a:cxn>
                  <a:cxn ang="0">
                    <a:pos x="910269" y="0"/>
                  </a:cxn>
                  <a:cxn ang="0">
                    <a:pos x="1235889" y="2"/>
                  </a:cxn>
                </a:cxnLst>
                <a:rect l="txL" t="txT" r="txR" b="txB"/>
                <a:pathLst>
                  <a:path w="88" h="173">
                    <a:moveTo>
                      <a:pt x="59" y="18"/>
                    </a:moveTo>
                    <a:lnTo>
                      <a:pt x="88" y="52"/>
                    </a:lnTo>
                    <a:lnTo>
                      <a:pt x="88" y="104"/>
                    </a:lnTo>
                    <a:lnTo>
                      <a:pt x="59" y="173"/>
                    </a:lnTo>
                    <a:lnTo>
                      <a:pt x="29" y="173"/>
                    </a:lnTo>
                    <a:lnTo>
                      <a:pt x="44" y="138"/>
                    </a:lnTo>
                    <a:lnTo>
                      <a:pt x="29" y="104"/>
                    </a:lnTo>
                    <a:lnTo>
                      <a:pt x="0" y="104"/>
                    </a:lnTo>
                    <a:lnTo>
                      <a:pt x="15" y="52"/>
                    </a:lnTo>
                    <a:lnTo>
                      <a:pt x="44" y="0"/>
                    </a:lnTo>
                    <a:lnTo>
                      <a:pt x="59" y="18"/>
                    </a:lnTo>
                    <a:close/>
                  </a:path>
                </a:pathLst>
              </a:custGeom>
              <a:gradFill rotWithShape="0">
                <a:gsLst>
                  <a:gs pos="0">
                    <a:srgbClr val="FFFFFF">
                      <a:alpha val="100000"/>
                    </a:srgbClr>
                  </a:gs>
                  <a:gs pos="7001">
                    <a:srgbClr val="E6E6E6">
                      <a:alpha val="100000"/>
                    </a:srgbClr>
                  </a:gs>
                  <a:gs pos="32001">
                    <a:srgbClr val="7D8496">
                      <a:alpha val="100000"/>
                    </a:srgbClr>
                  </a:gs>
                  <a:gs pos="47000">
                    <a:srgbClr val="E6E6E6">
                      <a:alpha val="100000"/>
                    </a:srgbClr>
                  </a:gs>
                  <a:gs pos="85001">
                    <a:srgbClr val="7D8496">
                      <a:alpha val="100000"/>
                    </a:srgbClr>
                  </a:gs>
                  <a:gs pos="100000">
                    <a:srgbClr val="E6E6E6">
                      <a:alpha val="100000"/>
                    </a:srgbClr>
                  </a:gs>
                </a:gsLst>
                <a:lin ang="2700000" scaled="1"/>
              </a:gradFill>
              <a:ln w="0" cap="flat" cmpd="sng">
                <a:solidFill>
                  <a:srgbClr val="333333">
                    <a:alpha val="100000"/>
                  </a:srgbClr>
                </a:solidFill>
                <a:prstDash val="solid"/>
                <a:round/>
                <a:headEnd type="none" w="med" len="med"/>
                <a:tailEnd type="none" w="med" len="med"/>
              </a:ln>
            </p:spPr>
            <p:txBody>
              <a:bodyPr/>
              <a:lstStyle>
                <a:defPPr>
                  <a:defRPr lang="en-US"/>
                </a:defPPr>
                <a:lvl1pPr marL="0" lvl="0"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5pPr>
                <a:lvl6pPr marL="2286000" lvl="5"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6pPr>
                <a:lvl7pPr marL="2743200" lvl="6"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7pPr>
                <a:lvl8pPr marL="3200400" lvl="7"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8pPr>
                <a:lvl9pPr marL="3657600" lvl="8"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9pPr>
              </a:lstStyle>
              <a:p>
                <a:endParaRPr lang="en-US" sz="2000"/>
              </a:p>
            </p:txBody>
          </p:sp>
          <p:sp>
            <p:nvSpPr>
              <p:cNvPr id="1048702" name="Freeform 26"/>
              <p:cNvSpPr/>
              <p:nvPr userDrawn="1"/>
            </p:nvSpPr>
            <p:spPr>
              <a:xfrm>
                <a:off x="6018" y="8567"/>
                <a:ext cx="139" cy="119"/>
              </a:xfrm>
              <a:custGeom>
                <a:avLst/>
                <a:gdLst>
                  <a:gd name="txL" fmla="*/ 0 w 103"/>
                  <a:gd name="txT" fmla="*/ 0 h 155"/>
                  <a:gd name="txR" fmla="*/ 103 w 103"/>
                  <a:gd name="txB" fmla="*/ 155 h 155"/>
                </a:gdLst>
                <a:ahLst/>
                <a:cxnLst>
                  <a:cxn ang="0">
                    <a:pos x="2136919" y="0"/>
                  </a:cxn>
                  <a:cxn ang="0">
                    <a:pos x="3601965" y="2"/>
                  </a:cxn>
                  <a:cxn ang="0">
                    <a:pos x="4284837" y="2"/>
                  </a:cxn>
                  <a:cxn ang="0">
                    <a:pos x="5027383" y="2"/>
                  </a:cxn>
                  <a:cxn ang="0">
                    <a:pos x="3601965" y="2"/>
                  </a:cxn>
                  <a:cxn ang="0">
                    <a:pos x="2136919" y="2"/>
                  </a:cxn>
                  <a:cxn ang="0">
                    <a:pos x="716382" y="2"/>
                  </a:cxn>
                  <a:cxn ang="0">
                    <a:pos x="2136919" y="2"/>
                  </a:cxn>
                  <a:cxn ang="0">
                    <a:pos x="2136919" y="2"/>
                  </a:cxn>
                  <a:cxn ang="0">
                    <a:pos x="716382" y="2"/>
                  </a:cxn>
                  <a:cxn ang="0">
                    <a:pos x="0" y="2"/>
                  </a:cxn>
                  <a:cxn ang="0">
                    <a:pos x="1427577" y="2"/>
                  </a:cxn>
                  <a:cxn ang="0">
                    <a:pos x="2136919" y="0"/>
                  </a:cxn>
                </a:cxnLst>
                <a:rect l="txL" t="txT" r="txR" b="txB"/>
                <a:pathLst>
                  <a:path w="103" h="155">
                    <a:moveTo>
                      <a:pt x="44" y="0"/>
                    </a:moveTo>
                    <a:lnTo>
                      <a:pt x="74" y="17"/>
                    </a:lnTo>
                    <a:lnTo>
                      <a:pt x="88" y="51"/>
                    </a:lnTo>
                    <a:lnTo>
                      <a:pt x="103" y="103"/>
                    </a:lnTo>
                    <a:lnTo>
                      <a:pt x="74" y="138"/>
                    </a:lnTo>
                    <a:lnTo>
                      <a:pt x="44" y="155"/>
                    </a:lnTo>
                    <a:lnTo>
                      <a:pt x="15" y="155"/>
                    </a:lnTo>
                    <a:lnTo>
                      <a:pt x="44" y="103"/>
                    </a:lnTo>
                    <a:lnTo>
                      <a:pt x="44" y="69"/>
                    </a:lnTo>
                    <a:lnTo>
                      <a:pt x="15" y="51"/>
                    </a:lnTo>
                    <a:lnTo>
                      <a:pt x="0" y="51"/>
                    </a:lnTo>
                    <a:lnTo>
                      <a:pt x="29" y="34"/>
                    </a:lnTo>
                    <a:lnTo>
                      <a:pt x="44" y="0"/>
                    </a:lnTo>
                    <a:close/>
                  </a:path>
                </a:pathLst>
              </a:custGeom>
              <a:gradFill rotWithShape="0">
                <a:gsLst>
                  <a:gs pos="0">
                    <a:srgbClr val="FFFFFF">
                      <a:alpha val="100000"/>
                    </a:srgbClr>
                  </a:gs>
                  <a:gs pos="7001">
                    <a:srgbClr val="E6E6E6">
                      <a:alpha val="100000"/>
                    </a:srgbClr>
                  </a:gs>
                  <a:gs pos="32001">
                    <a:srgbClr val="7D8496">
                      <a:alpha val="100000"/>
                    </a:srgbClr>
                  </a:gs>
                  <a:gs pos="47000">
                    <a:srgbClr val="E6E6E6">
                      <a:alpha val="100000"/>
                    </a:srgbClr>
                  </a:gs>
                  <a:gs pos="85001">
                    <a:srgbClr val="7D8496">
                      <a:alpha val="100000"/>
                    </a:srgbClr>
                  </a:gs>
                  <a:gs pos="100000">
                    <a:srgbClr val="E6E6E6">
                      <a:alpha val="100000"/>
                    </a:srgbClr>
                  </a:gs>
                </a:gsLst>
                <a:lin ang="2700000" scaled="1"/>
              </a:gradFill>
              <a:ln w="0" cap="flat" cmpd="sng">
                <a:solidFill>
                  <a:srgbClr val="333333">
                    <a:alpha val="100000"/>
                  </a:srgbClr>
                </a:solidFill>
                <a:prstDash val="solid"/>
                <a:round/>
                <a:headEnd type="none" w="med" len="med"/>
                <a:tailEnd type="none" w="med" len="med"/>
              </a:ln>
            </p:spPr>
            <p:txBody>
              <a:bodyPr/>
              <a:lstStyle>
                <a:defPPr>
                  <a:defRPr lang="en-US"/>
                </a:defPPr>
                <a:lvl1pPr marL="0" lvl="0"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5pPr>
                <a:lvl6pPr marL="2286000" lvl="5"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6pPr>
                <a:lvl7pPr marL="2743200" lvl="6"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7pPr>
                <a:lvl8pPr marL="3200400" lvl="7"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8pPr>
                <a:lvl9pPr marL="3657600" lvl="8"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9pPr>
              </a:lstStyle>
              <a:p>
                <a:endParaRPr lang="en-US" sz="2000"/>
              </a:p>
            </p:txBody>
          </p:sp>
          <p:sp>
            <p:nvSpPr>
              <p:cNvPr id="1048703" name="Freeform 27"/>
              <p:cNvSpPr/>
              <p:nvPr userDrawn="1"/>
            </p:nvSpPr>
            <p:spPr>
              <a:xfrm>
                <a:off x="6001" y="8675"/>
                <a:ext cx="116" cy="146"/>
              </a:xfrm>
              <a:custGeom>
                <a:avLst/>
                <a:gdLst>
                  <a:gd name="txL" fmla="*/ 0 w 89"/>
                  <a:gd name="txT" fmla="*/ 0 h 190"/>
                  <a:gd name="txR" fmla="*/ 89 w 89"/>
                  <a:gd name="txB" fmla="*/ 190 h 190"/>
                </a:gdLst>
                <a:ahLst/>
                <a:cxnLst>
                  <a:cxn ang="0">
                    <a:pos x="812332" y="2"/>
                  </a:cxn>
                  <a:cxn ang="0">
                    <a:pos x="1238241" y="2"/>
                  </a:cxn>
                  <a:cxn ang="0">
                    <a:pos x="1238241" y="2"/>
                  </a:cxn>
                  <a:cxn ang="0">
                    <a:pos x="1017970" y="2"/>
                  </a:cxn>
                  <a:cxn ang="0">
                    <a:pos x="413558" y="2"/>
                  </a:cxn>
                  <a:cxn ang="0">
                    <a:pos x="207648" y="2"/>
                  </a:cxn>
                  <a:cxn ang="0">
                    <a:pos x="0" y="2"/>
                  </a:cxn>
                  <a:cxn ang="0">
                    <a:pos x="413558" y="2"/>
                  </a:cxn>
                  <a:cxn ang="0">
                    <a:pos x="599238" y="2"/>
                  </a:cxn>
                  <a:cxn ang="0">
                    <a:pos x="599238" y="2"/>
                  </a:cxn>
                  <a:cxn ang="0">
                    <a:pos x="413558" y="2"/>
                  </a:cxn>
                  <a:cxn ang="0">
                    <a:pos x="0" y="2"/>
                  </a:cxn>
                  <a:cxn ang="0">
                    <a:pos x="413558" y="0"/>
                  </a:cxn>
                  <a:cxn ang="0">
                    <a:pos x="599238" y="0"/>
                  </a:cxn>
                  <a:cxn ang="0">
                    <a:pos x="812332" y="2"/>
                  </a:cxn>
                </a:cxnLst>
                <a:rect l="txL" t="txT" r="txR" b="txB"/>
                <a:pathLst>
                  <a:path w="89" h="190">
                    <a:moveTo>
                      <a:pt x="59" y="17"/>
                    </a:moveTo>
                    <a:lnTo>
                      <a:pt x="89" y="34"/>
                    </a:lnTo>
                    <a:lnTo>
                      <a:pt x="89" y="103"/>
                    </a:lnTo>
                    <a:lnTo>
                      <a:pt x="74" y="138"/>
                    </a:lnTo>
                    <a:lnTo>
                      <a:pt x="30" y="190"/>
                    </a:lnTo>
                    <a:lnTo>
                      <a:pt x="15" y="172"/>
                    </a:lnTo>
                    <a:lnTo>
                      <a:pt x="0" y="172"/>
                    </a:lnTo>
                    <a:lnTo>
                      <a:pt x="30" y="138"/>
                    </a:lnTo>
                    <a:lnTo>
                      <a:pt x="44" y="103"/>
                    </a:lnTo>
                    <a:lnTo>
                      <a:pt x="44" y="69"/>
                    </a:lnTo>
                    <a:lnTo>
                      <a:pt x="30" y="34"/>
                    </a:lnTo>
                    <a:lnTo>
                      <a:pt x="0" y="34"/>
                    </a:lnTo>
                    <a:lnTo>
                      <a:pt x="30" y="0"/>
                    </a:lnTo>
                    <a:lnTo>
                      <a:pt x="44" y="0"/>
                    </a:lnTo>
                    <a:lnTo>
                      <a:pt x="59" y="17"/>
                    </a:lnTo>
                    <a:close/>
                  </a:path>
                </a:pathLst>
              </a:custGeom>
              <a:gradFill rotWithShape="0">
                <a:gsLst>
                  <a:gs pos="0">
                    <a:srgbClr val="FFFFFF">
                      <a:alpha val="100000"/>
                    </a:srgbClr>
                  </a:gs>
                  <a:gs pos="7001">
                    <a:srgbClr val="E6E6E6">
                      <a:alpha val="100000"/>
                    </a:srgbClr>
                  </a:gs>
                  <a:gs pos="32001">
                    <a:srgbClr val="7D8496">
                      <a:alpha val="100000"/>
                    </a:srgbClr>
                  </a:gs>
                  <a:gs pos="47000">
                    <a:srgbClr val="E6E6E6">
                      <a:alpha val="100000"/>
                    </a:srgbClr>
                  </a:gs>
                  <a:gs pos="85001">
                    <a:srgbClr val="7D8496">
                      <a:alpha val="100000"/>
                    </a:srgbClr>
                  </a:gs>
                  <a:gs pos="100000">
                    <a:srgbClr val="E6E6E6">
                      <a:alpha val="100000"/>
                    </a:srgbClr>
                  </a:gs>
                </a:gsLst>
                <a:lin ang="2700000" scaled="1"/>
              </a:gradFill>
              <a:ln w="0" cap="flat" cmpd="sng">
                <a:solidFill>
                  <a:srgbClr val="333333">
                    <a:alpha val="100000"/>
                  </a:srgbClr>
                </a:solidFill>
                <a:prstDash val="solid"/>
                <a:round/>
                <a:headEnd type="none" w="med" len="med"/>
                <a:tailEnd type="none" w="med" len="med"/>
              </a:ln>
            </p:spPr>
            <p:txBody>
              <a:bodyPr/>
              <a:lstStyle>
                <a:defPPr>
                  <a:defRPr lang="en-US"/>
                </a:defPPr>
                <a:lvl1pPr marL="0" lvl="0"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5pPr>
                <a:lvl6pPr marL="2286000" lvl="5"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6pPr>
                <a:lvl7pPr marL="2743200" lvl="6"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7pPr>
                <a:lvl8pPr marL="3200400" lvl="7"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8pPr>
                <a:lvl9pPr marL="3657600" lvl="8"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9pPr>
              </a:lstStyle>
              <a:p>
                <a:endParaRPr lang="en-US" sz="2000"/>
              </a:p>
            </p:txBody>
          </p:sp>
          <p:sp>
            <p:nvSpPr>
              <p:cNvPr id="1048704" name="Freeform 28"/>
              <p:cNvSpPr/>
              <p:nvPr userDrawn="1"/>
            </p:nvSpPr>
            <p:spPr>
              <a:xfrm>
                <a:off x="6018" y="8794"/>
                <a:ext cx="98" cy="119"/>
              </a:xfrm>
              <a:custGeom>
                <a:avLst/>
                <a:gdLst>
                  <a:gd name="txL" fmla="*/ 0 w 74"/>
                  <a:gd name="txT" fmla="*/ 0 h 155"/>
                  <a:gd name="txR" fmla="*/ 74 w 74"/>
                  <a:gd name="txB" fmla="*/ 155 h 155"/>
                </a:gdLst>
                <a:ahLst/>
                <a:cxnLst>
                  <a:cxn ang="0">
                    <a:pos x="362901" y="2"/>
                  </a:cxn>
                  <a:cxn ang="0">
                    <a:pos x="692202" y="0"/>
                  </a:cxn>
                  <a:cxn ang="0">
                    <a:pos x="1438100" y="2"/>
                  </a:cxn>
                  <a:cxn ang="0">
                    <a:pos x="1830285" y="2"/>
                  </a:cxn>
                  <a:cxn ang="0">
                    <a:pos x="1438100" y="2"/>
                  </a:cxn>
                  <a:cxn ang="0">
                    <a:pos x="692202" y="2"/>
                  </a:cxn>
                  <a:cxn ang="0">
                    <a:pos x="362901" y="2"/>
                  </a:cxn>
                  <a:cxn ang="0">
                    <a:pos x="0" y="2"/>
                  </a:cxn>
                  <a:cxn ang="0">
                    <a:pos x="362901" y="2"/>
                  </a:cxn>
                  <a:cxn ang="0">
                    <a:pos x="362901" y="2"/>
                  </a:cxn>
                </a:cxnLst>
                <a:rect l="txL" t="txT" r="txR" b="txB"/>
                <a:pathLst>
                  <a:path w="74" h="155">
                    <a:moveTo>
                      <a:pt x="15" y="35"/>
                    </a:moveTo>
                    <a:lnTo>
                      <a:pt x="29" y="0"/>
                    </a:lnTo>
                    <a:lnTo>
                      <a:pt x="59" y="52"/>
                    </a:lnTo>
                    <a:lnTo>
                      <a:pt x="74" y="86"/>
                    </a:lnTo>
                    <a:lnTo>
                      <a:pt x="59" y="121"/>
                    </a:lnTo>
                    <a:lnTo>
                      <a:pt x="29" y="155"/>
                    </a:lnTo>
                    <a:lnTo>
                      <a:pt x="15" y="155"/>
                    </a:lnTo>
                    <a:lnTo>
                      <a:pt x="0" y="121"/>
                    </a:lnTo>
                    <a:lnTo>
                      <a:pt x="15" y="86"/>
                    </a:lnTo>
                    <a:lnTo>
                      <a:pt x="15" y="35"/>
                    </a:lnTo>
                    <a:close/>
                  </a:path>
                </a:pathLst>
              </a:custGeom>
              <a:gradFill rotWithShape="0">
                <a:gsLst>
                  <a:gs pos="0">
                    <a:srgbClr val="FFFFFF">
                      <a:alpha val="100000"/>
                    </a:srgbClr>
                  </a:gs>
                  <a:gs pos="7001">
                    <a:srgbClr val="E6E6E6">
                      <a:alpha val="100000"/>
                    </a:srgbClr>
                  </a:gs>
                  <a:gs pos="32001">
                    <a:srgbClr val="7D8496">
                      <a:alpha val="100000"/>
                    </a:srgbClr>
                  </a:gs>
                  <a:gs pos="47000">
                    <a:srgbClr val="E6E6E6">
                      <a:alpha val="100000"/>
                    </a:srgbClr>
                  </a:gs>
                  <a:gs pos="85001">
                    <a:srgbClr val="7D8496">
                      <a:alpha val="100000"/>
                    </a:srgbClr>
                  </a:gs>
                  <a:gs pos="100000">
                    <a:srgbClr val="E6E6E6">
                      <a:alpha val="100000"/>
                    </a:srgbClr>
                  </a:gs>
                </a:gsLst>
                <a:lin ang="2700000" scaled="1"/>
              </a:gradFill>
              <a:ln w="0" cap="flat" cmpd="sng">
                <a:solidFill>
                  <a:srgbClr val="333333">
                    <a:alpha val="100000"/>
                  </a:srgbClr>
                </a:solidFill>
                <a:prstDash val="solid"/>
                <a:round/>
                <a:headEnd type="none" w="med" len="med"/>
                <a:tailEnd type="none" w="med" len="med"/>
              </a:ln>
            </p:spPr>
            <p:txBody>
              <a:bodyPr/>
              <a:lstStyle>
                <a:defPPr>
                  <a:defRPr lang="en-US"/>
                </a:defPPr>
                <a:lvl1pPr marL="0" lvl="0"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5pPr>
                <a:lvl6pPr marL="2286000" lvl="5"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6pPr>
                <a:lvl7pPr marL="2743200" lvl="6"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7pPr>
                <a:lvl8pPr marL="3200400" lvl="7"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8pPr>
                <a:lvl9pPr marL="3657600" lvl="8"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9pPr>
              </a:lstStyle>
              <a:p>
                <a:endParaRPr lang="en-US" sz="2000"/>
              </a:p>
            </p:txBody>
          </p:sp>
          <p:sp>
            <p:nvSpPr>
              <p:cNvPr id="1048705" name="Freeform 29"/>
              <p:cNvSpPr/>
              <p:nvPr userDrawn="1"/>
            </p:nvSpPr>
            <p:spPr>
              <a:xfrm>
                <a:off x="6018" y="8885"/>
                <a:ext cx="98" cy="130"/>
              </a:xfrm>
              <a:custGeom>
                <a:avLst/>
                <a:gdLst>
                  <a:gd name="txL" fmla="*/ 0 w 74"/>
                  <a:gd name="txT" fmla="*/ 0 h 172"/>
                  <a:gd name="txR" fmla="*/ 74 w 74"/>
                  <a:gd name="txB" fmla="*/ 172 h 172"/>
                </a:gdLst>
                <a:ahLst/>
                <a:cxnLst>
                  <a:cxn ang="0">
                    <a:pos x="1084778" y="0"/>
                  </a:cxn>
                  <a:cxn ang="0">
                    <a:pos x="1830285" y="2"/>
                  </a:cxn>
                  <a:cxn ang="0">
                    <a:pos x="1830285" y="2"/>
                  </a:cxn>
                  <a:cxn ang="0">
                    <a:pos x="1438100" y="2"/>
                  </a:cxn>
                  <a:cxn ang="0">
                    <a:pos x="1084778" y="2"/>
                  </a:cxn>
                  <a:cxn ang="0">
                    <a:pos x="692202" y="2"/>
                  </a:cxn>
                  <a:cxn ang="0">
                    <a:pos x="0" y="2"/>
                  </a:cxn>
                  <a:cxn ang="0">
                    <a:pos x="362901" y="2"/>
                  </a:cxn>
                  <a:cxn ang="0">
                    <a:pos x="692202" y="2"/>
                  </a:cxn>
                  <a:cxn ang="0">
                    <a:pos x="692202" y="2"/>
                  </a:cxn>
                  <a:cxn ang="0">
                    <a:pos x="362901" y="2"/>
                  </a:cxn>
                  <a:cxn ang="0">
                    <a:pos x="1084778" y="0"/>
                  </a:cxn>
                </a:cxnLst>
                <a:rect l="txL" t="txT" r="txR" b="txB"/>
                <a:pathLst>
                  <a:path w="74" h="172">
                    <a:moveTo>
                      <a:pt x="44" y="0"/>
                    </a:moveTo>
                    <a:lnTo>
                      <a:pt x="74" y="34"/>
                    </a:lnTo>
                    <a:lnTo>
                      <a:pt x="74" y="69"/>
                    </a:lnTo>
                    <a:lnTo>
                      <a:pt x="59" y="138"/>
                    </a:lnTo>
                    <a:lnTo>
                      <a:pt x="44" y="172"/>
                    </a:lnTo>
                    <a:lnTo>
                      <a:pt x="29" y="138"/>
                    </a:lnTo>
                    <a:lnTo>
                      <a:pt x="0" y="121"/>
                    </a:lnTo>
                    <a:lnTo>
                      <a:pt x="15" y="103"/>
                    </a:lnTo>
                    <a:lnTo>
                      <a:pt x="29" y="69"/>
                    </a:lnTo>
                    <a:lnTo>
                      <a:pt x="29" y="34"/>
                    </a:lnTo>
                    <a:lnTo>
                      <a:pt x="15" y="34"/>
                    </a:lnTo>
                    <a:lnTo>
                      <a:pt x="44" y="0"/>
                    </a:lnTo>
                    <a:close/>
                  </a:path>
                </a:pathLst>
              </a:custGeom>
              <a:gradFill rotWithShape="0">
                <a:gsLst>
                  <a:gs pos="0">
                    <a:srgbClr val="FFFFFF">
                      <a:alpha val="100000"/>
                    </a:srgbClr>
                  </a:gs>
                  <a:gs pos="7001">
                    <a:srgbClr val="E6E6E6">
                      <a:alpha val="100000"/>
                    </a:srgbClr>
                  </a:gs>
                  <a:gs pos="32001">
                    <a:srgbClr val="7D8496">
                      <a:alpha val="100000"/>
                    </a:srgbClr>
                  </a:gs>
                  <a:gs pos="47000">
                    <a:srgbClr val="E6E6E6">
                      <a:alpha val="100000"/>
                    </a:srgbClr>
                  </a:gs>
                  <a:gs pos="85001">
                    <a:srgbClr val="7D8496">
                      <a:alpha val="100000"/>
                    </a:srgbClr>
                  </a:gs>
                  <a:gs pos="100000">
                    <a:srgbClr val="E6E6E6">
                      <a:alpha val="100000"/>
                    </a:srgbClr>
                  </a:gs>
                </a:gsLst>
                <a:lin ang="2700000" scaled="1"/>
              </a:gradFill>
              <a:ln w="0" cap="flat" cmpd="sng">
                <a:solidFill>
                  <a:srgbClr val="333333">
                    <a:alpha val="100000"/>
                  </a:srgbClr>
                </a:solidFill>
                <a:prstDash val="solid"/>
                <a:round/>
                <a:headEnd type="none" w="med" len="med"/>
                <a:tailEnd type="none" w="med" len="med"/>
              </a:ln>
            </p:spPr>
            <p:txBody>
              <a:bodyPr/>
              <a:lstStyle>
                <a:defPPr>
                  <a:defRPr lang="en-US"/>
                </a:defPPr>
                <a:lvl1pPr marL="0" lvl="0"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5pPr>
                <a:lvl6pPr marL="2286000" lvl="5"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6pPr>
                <a:lvl7pPr marL="2743200" lvl="6"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7pPr>
                <a:lvl8pPr marL="3200400" lvl="7"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8pPr>
                <a:lvl9pPr marL="3657600" lvl="8"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9pPr>
              </a:lstStyle>
              <a:p>
                <a:endParaRPr lang="en-US" sz="2000"/>
              </a:p>
            </p:txBody>
          </p:sp>
          <p:sp>
            <p:nvSpPr>
              <p:cNvPr id="1048706" name="Freeform 30"/>
              <p:cNvSpPr/>
              <p:nvPr userDrawn="1"/>
            </p:nvSpPr>
            <p:spPr>
              <a:xfrm>
                <a:off x="5868" y="9042"/>
                <a:ext cx="231" cy="92"/>
              </a:xfrm>
              <a:custGeom>
                <a:avLst/>
                <a:gdLst>
                  <a:gd name="txL" fmla="*/ 0 w 177"/>
                  <a:gd name="txT" fmla="*/ 0 h 121"/>
                  <a:gd name="txR" fmla="*/ 177 w 177"/>
                  <a:gd name="txB" fmla="*/ 121 h 121"/>
                </a:gdLst>
                <a:ahLst/>
                <a:cxnLst>
                  <a:cxn ang="0">
                    <a:pos x="1937916" y="0"/>
                  </a:cxn>
                  <a:cxn ang="0">
                    <a:pos x="2353237" y="2"/>
                  </a:cxn>
                  <a:cxn ang="0">
                    <a:pos x="2575384" y="2"/>
                  </a:cxn>
                  <a:cxn ang="0">
                    <a:pos x="2353237" y="2"/>
                  </a:cxn>
                  <a:cxn ang="0">
                    <a:pos x="2151235" y="2"/>
                  </a:cxn>
                  <a:cxn ang="0">
                    <a:pos x="1937916" y="2"/>
                  </a:cxn>
                  <a:cxn ang="0">
                    <a:pos x="220254" y="2"/>
                  </a:cxn>
                  <a:cxn ang="0">
                    <a:pos x="0" y="2"/>
                  </a:cxn>
                  <a:cxn ang="0">
                    <a:pos x="0" y="2"/>
                  </a:cxn>
                  <a:cxn ang="0">
                    <a:pos x="656311" y="0"/>
                  </a:cxn>
                  <a:cxn ang="0">
                    <a:pos x="1937916" y="0"/>
                  </a:cxn>
                </a:cxnLst>
                <a:rect l="txL" t="txT" r="txR" b="txB"/>
                <a:pathLst>
                  <a:path w="177" h="121">
                    <a:moveTo>
                      <a:pt x="133" y="0"/>
                    </a:moveTo>
                    <a:lnTo>
                      <a:pt x="162" y="17"/>
                    </a:lnTo>
                    <a:lnTo>
                      <a:pt x="177" y="52"/>
                    </a:lnTo>
                    <a:lnTo>
                      <a:pt x="162" y="69"/>
                    </a:lnTo>
                    <a:lnTo>
                      <a:pt x="147" y="103"/>
                    </a:lnTo>
                    <a:lnTo>
                      <a:pt x="133" y="121"/>
                    </a:lnTo>
                    <a:lnTo>
                      <a:pt x="15" y="121"/>
                    </a:lnTo>
                    <a:lnTo>
                      <a:pt x="0" y="86"/>
                    </a:lnTo>
                    <a:lnTo>
                      <a:pt x="0" y="52"/>
                    </a:lnTo>
                    <a:lnTo>
                      <a:pt x="45" y="0"/>
                    </a:lnTo>
                    <a:lnTo>
                      <a:pt x="133" y="0"/>
                    </a:lnTo>
                    <a:close/>
                  </a:path>
                </a:pathLst>
              </a:custGeom>
              <a:gradFill rotWithShape="0">
                <a:gsLst>
                  <a:gs pos="0">
                    <a:srgbClr val="FFFFFF">
                      <a:alpha val="100000"/>
                    </a:srgbClr>
                  </a:gs>
                  <a:gs pos="7001">
                    <a:srgbClr val="E6E6E6">
                      <a:alpha val="100000"/>
                    </a:srgbClr>
                  </a:gs>
                  <a:gs pos="32001">
                    <a:srgbClr val="7D8496">
                      <a:alpha val="100000"/>
                    </a:srgbClr>
                  </a:gs>
                  <a:gs pos="47000">
                    <a:srgbClr val="E6E6E6">
                      <a:alpha val="100000"/>
                    </a:srgbClr>
                  </a:gs>
                  <a:gs pos="85001">
                    <a:srgbClr val="7D8496">
                      <a:alpha val="100000"/>
                    </a:srgbClr>
                  </a:gs>
                  <a:gs pos="100000">
                    <a:srgbClr val="E6E6E6">
                      <a:alpha val="100000"/>
                    </a:srgbClr>
                  </a:gs>
                </a:gsLst>
                <a:lin ang="2700000" scaled="1"/>
              </a:gradFill>
              <a:ln w="0" cap="flat" cmpd="sng">
                <a:solidFill>
                  <a:srgbClr val="333333">
                    <a:alpha val="100000"/>
                  </a:srgbClr>
                </a:solidFill>
                <a:prstDash val="solid"/>
                <a:round/>
                <a:headEnd type="none" w="med" len="med"/>
                <a:tailEnd type="none" w="med" len="med"/>
              </a:ln>
            </p:spPr>
            <p:txBody>
              <a:bodyPr/>
              <a:lstStyle>
                <a:defPPr>
                  <a:defRPr lang="en-US"/>
                </a:defPPr>
                <a:lvl1pPr marL="0" lvl="0"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5pPr>
                <a:lvl6pPr marL="2286000" lvl="5"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6pPr>
                <a:lvl7pPr marL="2743200" lvl="6"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7pPr>
                <a:lvl8pPr marL="3200400" lvl="7"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8pPr>
                <a:lvl9pPr marL="3657600" lvl="8"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9pPr>
              </a:lstStyle>
              <a:p>
                <a:endParaRPr lang="en-US" sz="2000"/>
              </a:p>
            </p:txBody>
          </p:sp>
          <p:sp>
            <p:nvSpPr>
              <p:cNvPr id="1048707" name="Freeform 31"/>
              <p:cNvSpPr/>
              <p:nvPr userDrawn="1"/>
            </p:nvSpPr>
            <p:spPr>
              <a:xfrm>
                <a:off x="5851" y="5981"/>
                <a:ext cx="133" cy="2300"/>
              </a:xfrm>
              <a:custGeom>
                <a:avLst/>
                <a:gdLst>
                  <a:gd name="txL" fmla="*/ 0 w 103"/>
                  <a:gd name="txT" fmla="*/ 0 h 3020"/>
                  <a:gd name="txR" fmla="*/ 103 w 103"/>
                  <a:gd name="txB" fmla="*/ 3020 h 3020"/>
                </a:gdLst>
                <a:ahLst/>
                <a:cxnLst>
                  <a:cxn ang="0">
                    <a:pos x="0" y="2"/>
                  </a:cxn>
                  <a:cxn ang="0">
                    <a:pos x="586759" y="2"/>
                  </a:cxn>
                  <a:cxn ang="0">
                    <a:pos x="1025773" y="0"/>
                  </a:cxn>
                  <a:cxn ang="0">
                    <a:pos x="1025773" y="2"/>
                  </a:cxn>
                  <a:cxn ang="0">
                    <a:pos x="0" y="2"/>
                  </a:cxn>
                </a:cxnLst>
                <a:rect l="txL" t="txT" r="txR" b="txB"/>
                <a:pathLst>
                  <a:path w="103" h="3020">
                    <a:moveTo>
                      <a:pt x="0" y="3020"/>
                    </a:moveTo>
                    <a:lnTo>
                      <a:pt x="59" y="121"/>
                    </a:lnTo>
                    <a:lnTo>
                      <a:pt x="103" y="0"/>
                    </a:lnTo>
                    <a:lnTo>
                      <a:pt x="103" y="3020"/>
                    </a:lnTo>
                    <a:lnTo>
                      <a:pt x="0" y="3020"/>
                    </a:lnTo>
                    <a:close/>
                  </a:path>
                </a:pathLst>
              </a:custGeom>
              <a:gradFill rotWithShape="0">
                <a:gsLst>
                  <a:gs pos="0">
                    <a:srgbClr val="FFFFFF">
                      <a:alpha val="100000"/>
                    </a:srgbClr>
                  </a:gs>
                  <a:gs pos="7001">
                    <a:srgbClr val="E6E6E6">
                      <a:alpha val="100000"/>
                    </a:srgbClr>
                  </a:gs>
                  <a:gs pos="32001">
                    <a:srgbClr val="7D8496">
                      <a:alpha val="100000"/>
                    </a:srgbClr>
                  </a:gs>
                  <a:gs pos="47000">
                    <a:srgbClr val="E6E6E6">
                      <a:alpha val="100000"/>
                    </a:srgbClr>
                  </a:gs>
                  <a:gs pos="85001">
                    <a:srgbClr val="7D8496">
                      <a:alpha val="100000"/>
                    </a:srgbClr>
                  </a:gs>
                  <a:gs pos="100000">
                    <a:srgbClr val="E6E6E6">
                      <a:alpha val="100000"/>
                    </a:srgbClr>
                  </a:gs>
                </a:gsLst>
                <a:lin ang="2700000" scaled="1"/>
              </a:gradFill>
              <a:ln w="0" cap="flat" cmpd="sng">
                <a:solidFill>
                  <a:srgbClr val="333333">
                    <a:alpha val="100000"/>
                  </a:srgbClr>
                </a:solidFill>
                <a:prstDash val="solid"/>
                <a:round/>
                <a:headEnd type="none" w="med" len="med"/>
                <a:tailEnd type="none" w="med" len="med"/>
              </a:ln>
            </p:spPr>
            <p:txBody>
              <a:bodyPr/>
              <a:lstStyle>
                <a:defPPr>
                  <a:defRPr lang="en-US"/>
                </a:defPPr>
                <a:lvl1pPr marL="0" lvl="0"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5pPr>
                <a:lvl6pPr marL="2286000" lvl="5"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6pPr>
                <a:lvl7pPr marL="2743200" lvl="6"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7pPr>
                <a:lvl8pPr marL="3200400" lvl="7"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8pPr>
                <a:lvl9pPr marL="3657600" lvl="8"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9pPr>
              </a:lstStyle>
              <a:p>
                <a:endParaRPr lang="en-US" sz="2000"/>
              </a:p>
            </p:txBody>
          </p:sp>
          <p:sp>
            <p:nvSpPr>
              <p:cNvPr id="1048708" name="Freeform 32"/>
              <p:cNvSpPr/>
              <p:nvPr userDrawn="1"/>
            </p:nvSpPr>
            <p:spPr>
              <a:xfrm>
                <a:off x="5966" y="5970"/>
                <a:ext cx="133" cy="2294"/>
              </a:xfrm>
              <a:custGeom>
                <a:avLst/>
                <a:gdLst>
                  <a:gd name="txL" fmla="*/ 0 w 103"/>
                  <a:gd name="txT" fmla="*/ 0 h 3020"/>
                  <a:gd name="txR" fmla="*/ 103 w 103"/>
                  <a:gd name="txB" fmla="*/ 3020 h 3020"/>
                </a:gdLst>
                <a:ahLst/>
                <a:cxnLst>
                  <a:cxn ang="0">
                    <a:pos x="1025773" y="2"/>
                  </a:cxn>
                  <a:cxn ang="0">
                    <a:pos x="586759" y="2"/>
                  </a:cxn>
                  <a:cxn ang="0">
                    <a:pos x="145760" y="0"/>
                  </a:cxn>
                  <a:cxn ang="0">
                    <a:pos x="0" y="2"/>
                  </a:cxn>
                  <a:cxn ang="0">
                    <a:pos x="1025773" y="2"/>
                  </a:cxn>
                </a:cxnLst>
                <a:rect l="txL" t="txT" r="txR" b="txB"/>
                <a:pathLst>
                  <a:path w="103" h="3020">
                    <a:moveTo>
                      <a:pt x="103" y="3020"/>
                    </a:moveTo>
                    <a:lnTo>
                      <a:pt x="59" y="138"/>
                    </a:lnTo>
                    <a:lnTo>
                      <a:pt x="15" y="0"/>
                    </a:lnTo>
                    <a:lnTo>
                      <a:pt x="0" y="3020"/>
                    </a:lnTo>
                    <a:lnTo>
                      <a:pt x="103" y="3020"/>
                    </a:lnTo>
                    <a:close/>
                  </a:path>
                </a:pathLst>
              </a:custGeom>
              <a:gradFill rotWithShape="0">
                <a:gsLst>
                  <a:gs pos="0">
                    <a:srgbClr val="FFFFFF">
                      <a:alpha val="100000"/>
                    </a:srgbClr>
                  </a:gs>
                  <a:gs pos="7001">
                    <a:srgbClr val="E6E6E6">
                      <a:alpha val="100000"/>
                    </a:srgbClr>
                  </a:gs>
                  <a:gs pos="32001">
                    <a:srgbClr val="7D8496">
                      <a:alpha val="100000"/>
                    </a:srgbClr>
                  </a:gs>
                  <a:gs pos="47000">
                    <a:srgbClr val="E6E6E6">
                      <a:alpha val="100000"/>
                    </a:srgbClr>
                  </a:gs>
                  <a:gs pos="85001">
                    <a:srgbClr val="7D8496">
                      <a:alpha val="100000"/>
                    </a:srgbClr>
                  </a:gs>
                  <a:gs pos="100000">
                    <a:srgbClr val="E6E6E6">
                      <a:alpha val="100000"/>
                    </a:srgbClr>
                  </a:gs>
                </a:gsLst>
                <a:lin ang="2700000" scaled="1"/>
              </a:gradFill>
              <a:ln w="0" cap="flat" cmpd="sng">
                <a:solidFill>
                  <a:srgbClr val="333333">
                    <a:alpha val="100000"/>
                  </a:srgbClr>
                </a:solidFill>
                <a:prstDash val="solid"/>
                <a:round/>
                <a:headEnd type="none" w="med" len="med"/>
                <a:tailEnd type="none" w="med" len="med"/>
              </a:ln>
            </p:spPr>
            <p:txBody>
              <a:bodyPr/>
              <a:lstStyle>
                <a:defPPr>
                  <a:defRPr lang="en-US"/>
                </a:defPPr>
                <a:lvl1pPr marL="0" lvl="0"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5pPr>
                <a:lvl6pPr marL="2286000" lvl="5"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6pPr>
                <a:lvl7pPr marL="2743200" lvl="6"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7pPr>
                <a:lvl8pPr marL="3200400" lvl="7"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8pPr>
                <a:lvl9pPr marL="3657600" lvl="8"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9pPr>
              </a:lstStyle>
              <a:p>
                <a:endParaRPr lang="en-US" sz="2000"/>
              </a:p>
            </p:txBody>
          </p:sp>
        </p:grpSp>
      </p:grpSp>
    </p:spTree>
  </p:cSld>
  <p:clrMap bg1="lt1" tx1="dk1" bg2="lt2" tx2="dk2" accent1="accent1" accent2="accent2" accent3="accent3" accent4="accent4" accent5="accent5" accent6="accent6" hlink="hlink" folHlink="folHlink"/>
  <p:sldLayoutIdLst>
    <p:sldLayoutId id="2147483651" r:id="rId1"/>
  </p:sldLayoutIdLst>
  <p:hf hdr="0" ftr="0"/>
  <p:txStyles>
    <p:titleStyle>
      <a:lvl1pPr algn="ctr" defTabSz="914400" rtl="0" eaLnBrk="1" latinLnBrk="0" hangingPunct="1">
        <a:spcBef>
          <a:spcPct val="0"/>
        </a:spcBef>
        <a:buNone/>
        <a:defRPr sz="4400" kern="1200">
          <a:solidFill>
            <a:schemeClr val="tx1"/>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48778"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ZA"/>
          </a:p>
        </p:txBody>
      </p:sp>
      <p:sp>
        <p:nvSpPr>
          <p:cNvPr id="1048779"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1048780"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2393FEA-8EA2-4F1C-ABDE-F4EB5F22555E}" type="datetime1">
              <a:rPr lang="en-ZA" smtClean="0"/>
              <a:t>2020/08/27</a:t>
            </a:fld>
            <a:endParaRPr lang="en-ZA"/>
          </a:p>
        </p:txBody>
      </p:sp>
      <p:sp>
        <p:nvSpPr>
          <p:cNvPr id="1048781"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ZA"/>
          </a:p>
        </p:txBody>
      </p:sp>
      <p:sp>
        <p:nvSpPr>
          <p:cNvPr id="1048782"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0FA48A-E411-4905-B60A-0069100CF957}" type="slidenum">
              <a:rPr lang="en-ZA" smtClean="0"/>
              <a:t>‹#›</a:t>
            </a:fld>
            <a:endParaRPr lang="en-ZA"/>
          </a:p>
        </p:txBody>
      </p:sp>
    </p:spTree>
  </p:cSld>
  <p:clrMap bg1="lt1" tx1="dk1" bg2="lt2" tx2="dk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Lst>
  <p:hf hdr="0" ft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48841"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ZA"/>
          </a:p>
        </p:txBody>
      </p:sp>
      <p:sp>
        <p:nvSpPr>
          <p:cNvPr id="1048842"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1048843"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35D8F90-D09D-4EAF-8E40-F7F7EE8A5E64}" type="datetime1">
              <a:rPr lang="en-ZA" smtClean="0"/>
              <a:t>2020/08/27</a:t>
            </a:fld>
            <a:endParaRPr lang="en-ZA"/>
          </a:p>
        </p:txBody>
      </p:sp>
      <p:sp>
        <p:nvSpPr>
          <p:cNvPr id="1048844"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ZA"/>
          </a:p>
        </p:txBody>
      </p:sp>
      <p:sp>
        <p:nvSpPr>
          <p:cNvPr id="1048845"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4D7ED4B-523A-48CE-A2FF-10DFF84E3E44}" type="slidenum">
              <a:rPr lang="en-ZA" smtClean="0"/>
              <a:t>‹#›</a:t>
            </a:fld>
            <a:endParaRPr lang="en-ZA"/>
          </a:p>
        </p:txBody>
      </p:sp>
    </p:spTree>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hf hdr="0" ft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14" name="Title 1"/>
          <p:cNvSpPr>
            <a:spLocks noGrp="1"/>
          </p:cNvSpPr>
          <p:nvPr>
            <p:ph type="title"/>
          </p:nvPr>
        </p:nvSpPr>
        <p:spPr>
          <a:xfrm>
            <a:off x="323528" y="1178868"/>
            <a:ext cx="8496944" cy="2250131"/>
          </a:xfrm>
        </p:spPr>
        <p:txBody>
          <a:bodyPr>
            <a:normAutofit fontScale="90000"/>
          </a:bodyPr>
          <a:lstStyle/>
          <a:p>
            <a:r>
              <a:rPr lang="en-US" b="1" dirty="0" smtClean="0"/>
              <a:t/>
            </a:r>
            <a:br>
              <a:rPr lang="en-US" b="1" dirty="0" smtClean="0"/>
            </a:br>
            <a:r>
              <a:rPr lang="en-US" b="1" dirty="0"/>
              <a:t/>
            </a:r>
            <a:br>
              <a:rPr lang="en-US" b="1" dirty="0"/>
            </a:br>
            <a:r>
              <a:rPr lang="en-US" b="1" dirty="0" smtClean="0"/>
              <a:t>Briefing to the Joint Standing Committee on Defence regarding the </a:t>
            </a:r>
            <a:r>
              <a:rPr lang="en-US" b="1" dirty="0"/>
              <a:t>outcomes of the </a:t>
            </a:r>
            <a:r>
              <a:rPr lang="en-US" b="1" dirty="0" smtClean="0"/>
              <a:t>investigations into </a:t>
            </a:r>
            <a:r>
              <a:rPr lang="en-US" b="1" dirty="0"/>
              <a:t>the break-in and theft of Assault Rifles at the </a:t>
            </a:r>
            <a:r>
              <a:rPr lang="en-US" b="1" dirty="0" smtClean="0"/>
              <a:t>Lyttleton </a:t>
            </a:r>
            <a:r>
              <a:rPr lang="en-US" b="1" dirty="0"/>
              <a:t>Military Base</a:t>
            </a:r>
            <a:endParaRPr lang="en-ZA" b="1" dirty="0"/>
          </a:p>
        </p:txBody>
      </p:sp>
      <p:sp>
        <p:nvSpPr>
          <p:cNvPr id="1048715" name="TextBox 4"/>
          <p:cNvSpPr txBox="1"/>
          <p:nvPr/>
        </p:nvSpPr>
        <p:spPr>
          <a:xfrm>
            <a:off x="4283968" y="4739660"/>
            <a:ext cx="4824536" cy="1077218"/>
          </a:xfrm>
          <a:prstGeom prst="rect">
            <a:avLst/>
          </a:prstGeom>
          <a:noFill/>
        </p:spPr>
        <p:txBody>
          <a:bodyPr wrap="square" rtlCol="0">
            <a:spAutoFit/>
          </a:bodyPr>
          <a:lstStyle/>
          <a:p>
            <a:pPr algn="ctr"/>
            <a:r>
              <a:rPr lang="en-ZA" sz="3200" dirty="0" smtClean="0">
                <a:latin typeface="Arial" panose="020B0604020202020204" pitchFamily="34" charset="0"/>
                <a:cs typeface="Arial" panose="020B0604020202020204" pitchFamily="34" charset="0"/>
              </a:rPr>
              <a:t>by </a:t>
            </a:r>
          </a:p>
          <a:p>
            <a:pPr algn="ctr"/>
            <a:r>
              <a:rPr lang="en-US" sz="3200" dirty="0" smtClean="0">
                <a:latin typeface="Arial" panose="020B0604020202020204" pitchFamily="34" charset="0"/>
                <a:cs typeface="Arial" panose="020B0604020202020204" pitchFamily="34" charset="0"/>
              </a:rPr>
              <a:t>R </a:t>
            </a:r>
            <a:r>
              <a:rPr lang="en-US" sz="3200" dirty="0" err="1" smtClean="0">
                <a:latin typeface="Arial" panose="020B0604020202020204" pitchFamily="34" charset="0"/>
                <a:cs typeface="Arial" panose="020B0604020202020204" pitchFamily="34" charset="0"/>
              </a:rPr>
              <a:t>Adm</a:t>
            </a:r>
            <a:r>
              <a:rPr lang="en-US" sz="3200" dirty="0" smtClean="0">
                <a:latin typeface="Arial" panose="020B0604020202020204" pitchFamily="34" charset="0"/>
                <a:cs typeface="Arial" panose="020B0604020202020204" pitchFamily="34" charset="0"/>
              </a:rPr>
              <a:t>(JG) M.A Maphoto</a:t>
            </a:r>
            <a:endParaRPr lang="en-ZA" sz="3200" dirty="0">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55" name="Title 1"/>
          <p:cNvSpPr>
            <a:spLocks noGrp="1"/>
          </p:cNvSpPr>
          <p:nvPr>
            <p:ph type="title"/>
          </p:nvPr>
        </p:nvSpPr>
        <p:spPr>
          <a:xfrm>
            <a:off x="1403648" y="0"/>
            <a:ext cx="6552728" cy="1196752"/>
          </a:xfrm>
        </p:spPr>
        <p:txBody>
          <a:bodyPr>
            <a:noAutofit/>
          </a:bodyPr>
          <a:lstStyle/>
          <a:p>
            <a:r>
              <a:rPr lang="en-ZA" dirty="0" smtClean="0"/>
              <a:t>Findings of the</a:t>
            </a:r>
            <a:r>
              <a:rPr lang="en-US" dirty="0" smtClean="0"/>
              <a:t> Investigations </a:t>
            </a:r>
            <a:r>
              <a:rPr lang="en-ZA" dirty="0" smtClean="0"/>
              <a:t>(1/1)</a:t>
            </a:r>
            <a:endParaRPr lang="en-ZA" dirty="0"/>
          </a:p>
        </p:txBody>
      </p:sp>
      <p:sp>
        <p:nvSpPr>
          <p:cNvPr id="1048756" name="TextBox 4"/>
          <p:cNvSpPr txBox="1"/>
          <p:nvPr/>
        </p:nvSpPr>
        <p:spPr>
          <a:xfrm>
            <a:off x="107504" y="1578272"/>
            <a:ext cx="8928992" cy="3850640"/>
          </a:xfrm>
          <a:prstGeom prst="rect">
            <a:avLst/>
          </a:prstGeom>
          <a:noFill/>
        </p:spPr>
        <p:txBody>
          <a:bodyPr wrap="square" rtlCol="0">
            <a:spAutoFit/>
          </a:bodyPr>
          <a:lstStyle/>
          <a:p>
            <a:pPr marL="457200" indent="-457200" algn="just">
              <a:buFont typeface="Arial" panose="020B0604020202020204" pitchFamily="34" charset="0"/>
              <a:buChar char="•"/>
            </a:pPr>
            <a:r>
              <a:rPr lang="en-US" sz="2200" dirty="0" smtClean="0">
                <a:latin typeface="Arial" panose="020B0604020202020204" pitchFamily="34" charset="0"/>
                <a:cs typeface="Arial" panose="020B0604020202020204" pitchFamily="34" charset="0"/>
              </a:rPr>
              <a:t>The Joint Investigation Team consisted of members from the HAWKS, MPs, SAPS Crime Intelligence and Defence Intelligence, they had good</a:t>
            </a:r>
            <a:r>
              <a:rPr lang="en-US" altLang="en-US" sz="2200" dirty="0" smtClean="0">
                <a:latin typeface="Arial" panose="020B0604020202020204" pitchFamily="34" charset="0"/>
                <a:cs typeface="Arial" panose="020B0604020202020204" pitchFamily="34" charset="0"/>
              </a:rPr>
              <a:t> </a:t>
            </a:r>
            <a:r>
              <a:rPr lang="en-US" altLang="en-ZA" sz="2200" dirty="0" smtClean="0">
                <a:latin typeface="Arial" panose="020B0604020202020204" pitchFamily="34" charset="0"/>
                <a:cs typeface="Arial" panose="020B0604020202020204" pitchFamily="34" charset="0"/>
              </a:rPr>
              <a:t>cooperation.</a:t>
            </a:r>
            <a:endParaRPr lang="zh-CN" altLang="en-US"/>
          </a:p>
          <a:p>
            <a:pPr marL="457200" indent="-457200" algn="just">
              <a:buFont typeface="Arial" panose="020B0604020202020204" pitchFamily="34" charset="0"/>
              <a:buChar char="•"/>
            </a:pPr>
            <a:endParaRPr lang="zh-CN" altLang="en-US"/>
          </a:p>
          <a:p>
            <a:pPr marL="457200" indent="-457200" algn="just">
              <a:buFont typeface="Arial" panose="020B0604020202020204" pitchFamily="34" charset="0"/>
              <a:buChar char="•"/>
            </a:pPr>
            <a:r>
              <a:rPr lang="en-US" sz="2200" dirty="0" smtClean="0">
                <a:latin typeface="Arial" panose="020B0604020202020204" pitchFamily="34" charset="0"/>
                <a:cs typeface="Arial" panose="020B0604020202020204" pitchFamily="34" charset="0"/>
              </a:rPr>
              <a:t>The </a:t>
            </a:r>
            <a:r>
              <a:rPr lang="en-ZA" sz="2200" dirty="0" smtClean="0">
                <a:latin typeface="Arial" panose="020B0604020202020204" pitchFamily="34" charset="0"/>
                <a:cs typeface="Arial" panose="020B0604020202020204" pitchFamily="34" charset="0"/>
              </a:rPr>
              <a:t>CCTV footage indicated an SANDF member in uniform entering the weapons safe on the night of </a:t>
            </a:r>
            <a:r>
              <a:rPr lang="en-US" sz="2200" dirty="0" smtClean="0">
                <a:latin typeface="Arial" panose="020B0604020202020204" pitchFamily="34" charset="0"/>
                <a:cs typeface="Arial" panose="020B0604020202020204" pitchFamily="34" charset="0"/>
              </a:rPr>
              <a:t>the </a:t>
            </a:r>
            <a:r>
              <a:rPr lang="en-ZA" sz="2200" dirty="0" smtClean="0">
                <a:latin typeface="Arial" panose="020B0604020202020204" pitchFamily="34" charset="0"/>
                <a:cs typeface="Arial" panose="020B0604020202020204" pitchFamily="34" charset="0"/>
              </a:rPr>
              <a:t>21 November 2019, the member was positively identified as Lance Corporal (LCpl) S.B. </a:t>
            </a:r>
            <a:r>
              <a:rPr lang="en-ZA" sz="2200" dirty="0" err="1" smtClean="0">
                <a:latin typeface="Arial" panose="020B0604020202020204" pitchFamily="34" charset="0"/>
                <a:cs typeface="Arial" panose="020B0604020202020204" pitchFamily="34" charset="0"/>
              </a:rPr>
              <a:t>Taywane</a:t>
            </a:r>
            <a:r>
              <a:rPr lang="en-ZA" sz="2200" dirty="0" smtClean="0">
                <a:latin typeface="Arial" panose="020B0604020202020204" pitchFamily="34" charset="0"/>
                <a:cs typeface="Arial" panose="020B0604020202020204" pitchFamily="34" charset="0"/>
              </a:rPr>
              <a:t> of the SAAEF</a:t>
            </a:r>
            <a:r>
              <a:rPr lang="en-US" sz="2200" dirty="0" smtClean="0">
                <a:latin typeface="Arial" panose="020B0604020202020204" pitchFamily="34" charset="0"/>
                <a:cs typeface="Arial" panose="020B0604020202020204" pitchFamily="34" charset="0"/>
              </a:rPr>
              <a:t>.</a:t>
            </a:r>
            <a:endParaRPr lang="en-ZA" sz="2200" dirty="0" smtClean="0">
              <a:latin typeface="Arial" panose="020B0604020202020204" pitchFamily="34" charset="0"/>
              <a:cs typeface="Arial" panose="020B0604020202020204" pitchFamily="34" charset="0"/>
            </a:endParaRPr>
          </a:p>
          <a:p>
            <a:pPr algn="just"/>
            <a:endParaRPr lang="en-ZA" sz="2200" dirty="0" smtClean="0">
              <a:latin typeface="Arial" panose="020B0604020202020204" pitchFamily="34" charset="0"/>
              <a:cs typeface="Arial" panose="020B0604020202020204" pitchFamily="34" charset="0"/>
            </a:endParaRPr>
          </a:p>
          <a:p>
            <a:pPr marL="457200" indent="-457200" algn="just">
              <a:buFont typeface="Arial" panose="020B0604020202020204" pitchFamily="34" charset="0"/>
              <a:buChar char="•"/>
            </a:pPr>
            <a:r>
              <a:rPr lang="en-ZA" sz="2200" dirty="0" smtClean="0">
                <a:latin typeface="Arial" panose="020B0604020202020204" pitchFamily="34" charset="0"/>
                <a:cs typeface="Arial" panose="020B0604020202020204" pitchFamily="34" charset="0"/>
              </a:rPr>
              <a:t>On 03 February 2020, the suspect was arrested in </a:t>
            </a:r>
            <a:r>
              <a:rPr lang="en-ZA" sz="2200" dirty="0" err="1" smtClean="0">
                <a:latin typeface="Arial" panose="020B0604020202020204" pitchFamily="34" charset="0"/>
                <a:cs typeface="Arial" panose="020B0604020202020204" pitchFamily="34" charset="0"/>
              </a:rPr>
              <a:t>Oudtshoorn</a:t>
            </a:r>
            <a:r>
              <a:rPr lang="en-ZA" sz="2200" dirty="0" smtClean="0">
                <a:latin typeface="Arial" panose="020B0604020202020204" pitchFamily="34" charset="0"/>
                <a:cs typeface="Arial" panose="020B0604020202020204" pitchFamily="34" charset="0"/>
              </a:rPr>
              <a:t> (WC) and brought to Pretoria</a:t>
            </a:r>
            <a:r>
              <a:rPr lang="en-US" sz="2200" dirty="0" smtClean="0">
                <a:latin typeface="Arial" panose="020B0604020202020204" pitchFamily="34" charset="0"/>
                <a:cs typeface="Arial" panose="020B0604020202020204" pitchFamily="34" charset="0"/>
              </a:rPr>
              <a:t>.</a:t>
            </a:r>
            <a:endParaRPr lang="zh-CN" altLang="en-US"/>
          </a:p>
          <a:p>
            <a:pPr marL="457200" indent="-457200" algn="just">
              <a:buFont typeface="Arial" panose="020B0604020202020204" pitchFamily="34" charset="0"/>
              <a:buChar char="•"/>
            </a:pPr>
            <a:endParaRPr lang="en-US" sz="2200" dirty="0">
              <a:latin typeface="Arial" panose="020B0604020202020204" pitchFamily="34" charset="0"/>
              <a:cs typeface="Arial" panose="020B0604020202020204" pitchFamily="34" charset="0"/>
            </a:endParaRPr>
          </a:p>
        </p:txBody>
      </p:sp>
      <p:sp>
        <p:nvSpPr>
          <p:cNvPr id="1048757" name="TextBox 6"/>
          <p:cNvSpPr txBox="1"/>
          <p:nvPr/>
        </p:nvSpPr>
        <p:spPr>
          <a:xfrm>
            <a:off x="8388424" y="6309320"/>
            <a:ext cx="432048" cy="276999"/>
          </a:xfrm>
          <a:prstGeom prst="rect">
            <a:avLst/>
          </a:prstGeom>
          <a:noFill/>
        </p:spPr>
        <p:txBody>
          <a:bodyPr wrap="square" rtlCol="0">
            <a:spAutoFit/>
          </a:bodyPr>
          <a:lstStyle/>
          <a:p>
            <a:r>
              <a:rPr lang="en-ZA" sz="1200" dirty="0" smtClean="0">
                <a:latin typeface="+mj-lt"/>
              </a:rPr>
              <a:t>10</a:t>
            </a:r>
            <a:endParaRPr lang="en-ZA" sz="1200" dirty="0">
              <a:latin typeface="+mj-lt"/>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61" name="Title 1"/>
          <p:cNvSpPr>
            <a:spLocks noGrp="1"/>
          </p:cNvSpPr>
          <p:nvPr>
            <p:ph type="title"/>
          </p:nvPr>
        </p:nvSpPr>
        <p:spPr>
          <a:xfrm>
            <a:off x="1403648" y="0"/>
            <a:ext cx="6552728" cy="1196752"/>
          </a:xfrm>
        </p:spPr>
        <p:txBody>
          <a:bodyPr>
            <a:noAutofit/>
          </a:bodyPr>
          <a:lstStyle/>
          <a:p>
            <a:r>
              <a:rPr lang="en-ZA" dirty="0" smtClean="0"/>
              <a:t>Findings of the </a:t>
            </a:r>
            <a:r>
              <a:rPr lang="en-US" dirty="0" smtClean="0"/>
              <a:t>Investigations </a:t>
            </a:r>
            <a:r>
              <a:rPr lang="en-ZA" dirty="0" smtClean="0"/>
              <a:t>(1/2)</a:t>
            </a:r>
            <a:endParaRPr lang="en-ZA" dirty="0"/>
          </a:p>
        </p:txBody>
      </p:sp>
      <p:sp>
        <p:nvSpPr>
          <p:cNvPr id="1048762" name="TextBox 4"/>
          <p:cNvSpPr txBox="1"/>
          <p:nvPr/>
        </p:nvSpPr>
        <p:spPr>
          <a:xfrm>
            <a:off x="107504" y="1671766"/>
            <a:ext cx="8928992" cy="4218940"/>
          </a:xfrm>
          <a:prstGeom prst="rect">
            <a:avLst/>
          </a:prstGeom>
          <a:noFill/>
        </p:spPr>
        <p:txBody>
          <a:bodyPr wrap="square" rtlCol="0">
            <a:spAutoFit/>
          </a:bodyPr>
          <a:lstStyle/>
          <a:p>
            <a:pPr marL="457200" indent="-457200" algn="just">
              <a:buFont typeface="Arial" panose="020B0604020202020204" pitchFamily="34" charset="0"/>
              <a:buChar char="•"/>
            </a:pPr>
            <a:r>
              <a:rPr lang="en-US" sz="2200" dirty="0">
                <a:latin typeface="Arial" panose="020B0604020202020204" pitchFamily="34" charset="0"/>
                <a:cs typeface="Arial" panose="020B0604020202020204" pitchFamily="34" charset="0"/>
              </a:rPr>
              <a:t>He confessed to the theft and implicated Sapper(Spr) </a:t>
            </a:r>
            <a:r>
              <a:rPr lang="en-US" sz="2200" dirty="0" err="1">
                <a:latin typeface="Arial" panose="020B0604020202020204" pitchFamily="34" charset="0"/>
                <a:cs typeface="Arial" panose="020B0604020202020204" pitchFamily="34" charset="0"/>
              </a:rPr>
              <a:t>Mongale</a:t>
            </a:r>
            <a:r>
              <a:rPr lang="en-US" sz="2200" dirty="0">
                <a:latin typeface="Arial" panose="020B0604020202020204" pitchFamily="34" charset="0"/>
                <a:cs typeface="Arial" panose="020B0604020202020204" pitchFamily="34" charset="0"/>
              </a:rPr>
              <a:t> as his accomplice in the commission of the </a:t>
            </a:r>
            <a:r>
              <a:rPr lang="en-US" sz="2200" dirty="0" smtClean="0">
                <a:latin typeface="Arial" panose="020B0604020202020204" pitchFamily="34" charset="0"/>
                <a:cs typeface="Arial" panose="020B0604020202020204" pitchFamily="34" charset="0"/>
              </a:rPr>
              <a:t>theft.</a:t>
            </a:r>
            <a:endParaRPr lang="zh-CN" altLang="en-US"/>
          </a:p>
          <a:p>
            <a:pPr marL="457200" indent="-457200" algn="just">
              <a:buFont typeface="Arial" panose="020B0604020202020204" pitchFamily="34" charset="0"/>
              <a:buChar char="•"/>
            </a:pPr>
            <a:endParaRPr lang="en-US" sz="2200" dirty="0">
              <a:latin typeface="Arial" panose="020B0604020202020204" pitchFamily="34" charset="0"/>
              <a:cs typeface="Arial" panose="020B0604020202020204" pitchFamily="34" charset="0"/>
            </a:endParaRPr>
          </a:p>
          <a:p>
            <a:pPr marL="457200" indent="-457200" algn="just">
              <a:buFont typeface="Arial" panose="020B0604020202020204" pitchFamily="34" charset="0"/>
              <a:buChar char="•"/>
            </a:pPr>
            <a:r>
              <a:rPr lang="en-US" sz="2200" dirty="0" smtClean="0">
                <a:latin typeface="Arial" panose="020B0604020202020204" pitchFamily="34" charset="0"/>
                <a:cs typeface="Arial" panose="020B0604020202020204" pitchFamily="34" charset="0"/>
              </a:rPr>
              <a:t>Spr </a:t>
            </a:r>
            <a:r>
              <a:rPr lang="en-US" sz="2200" dirty="0" err="1" smtClean="0">
                <a:latin typeface="Arial" panose="020B0604020202020204" pitchFamily="34" charset="0"/>
                <a:cs typeface="Arial" panose="020B0604020202020204" pitchFamily="34" charset="0"/>
              </a:rPr>
              <a:t>Mongale</a:t>
            </a:r>
            <a:r>
              <a:rPr lang="en-US" sz="2200" dirty="0" smtClean="0">
                <a:latin typeface="Arial" panose="020B0604020202020204" pitchFamily="34" charset="0"/>
                <a:cs typeface="Arial" panose="020B0604020202020204" pitchFamily="34" charset="0"/>
              </a:rPr>
              <a:t> was subsequently interviewed and he also admitted to being involved.</a:t>
            </a:r>
            <a:endParaRPr lang="zh-CN" altLang="en-US"/>
          </a:p>
          <a:p>
            <a:pPr marL="457200" indent="-457200" algn="just">
              <a:buFont typeface="Arial" panose="020B0604020202020204" pitchFamily="34" charset="0"/>
              <a:buChar char="•"/>
            </a:pPr>
            <a:endParaRPr lang="en-US" sz="2200" dirty="0">
              <a:latin typeface="Arial" panose="020B0604020202020204" pitchFamily="34" charset="0"/>
              <a:cs typeface="Arial" panose="020B0604020202020204" pitchFamily="34" charset="0"/>
            </a:endParaRPr>
          </a:p>
          <a:p>
            <a:pPr marL="457200" indent="-457200" algn="just">
              <a:buFont typeface="Arial" panose="020B0604020202020204" pitchFamily="34" charset="0"/>
              <a:buChar char="•"/>
            </a:pPr>
            <a:r>
              <a:rPr lang="en-US" sz="2200" dirty="0" smtClean="0">
                <a:latin typeface="Arial" panose="020B0604020202020204" pitchFamily="34" charset="0"/>
                <a:cs typeface="Arial" panose="020B0604020202020204" pitchFamily="34" charset="0"/>
              </a:rPr>
              <a:t>Further leads led to the arrest of a </a:t>
            </a:r>
            <a:r>
              <a:rPr lang="en-US" sz="2200" dirty="0" err="1" smtClean="0">
                <a:latin typeface="Arial" panose="020B0604020202020204" pitchFamily="34" charset="0"/>
                <a:cs typeface="Arial" panose="020B0604020202020204" pitchFamily="34" charset="0"/>
              </a:rPr>
              <a:t>Mr</a:t>
            </a:r>
            <a:r>
              <a:rPr lang="en-US" sz="2200" dirty="0" smtClean="0">
                <a:latin typeface="Arial" panose="020B0604020202020204" pitchFamily="34" charset="0"/>
                <a:cs typeface="Arial" panose="020B0604020202020204" pitchFamily="34" charset="0"/>
              </a:rPr>
              <a:t> </a:t>
            </a:r>
            <a:r>
              <a:rPr lang="en-US" sz="2200" dirty="0" err="1" smtClean="0">
                <a:latin typeface="Arial" panose="020B0604020202020204" pitchFamily="34" charset="0"/>
                <a:cs typeface="Arial" panose="020B0604020202020204" pitchFamily="34" charset="0"/>
              </a:rPr>
              <a:t>Mooketsi</a:t>
            </a:r>
            <a:r>
              <a:rPr lang="en-US" sz="2200" dirty="0" smtClean="0">
                <a:latin typeface="Arial" panose="020B0604020202020204" pitchFamily="34" charset="0"/>
                <a:cs typeface="Arial" panose="020B0604020202020204" pitchFamily="34" charset="0"/>
              </a:rPr>
              <a:t>; a member of the Department of Education, who was out on bail for an unrelated armed robbery and who was found with an R4 rifle and three (3) empty R4 magazines.</a:t>
            </a:r>
            <a:endParaRPr lang="zh-CN" altLang="en-US"/>
          </a:p>
          <a:p>
            <a:pPr marL="457200" indent="-457200" algn="just">
              <a:buFont typeface="Arial" panose="020B0604020202020204" pitchFamily="34" charset="0"/>
              <a:buChar char="•"/>
            </a:pPr>
            <a:endParaRPr lang="en-US" sz="2200" dirty="0">
              <a:latin typeface="Arial" panose="020B0604020202020204" pitchFamily="34" charset="0"/>
              <a:cs typeface="Arial" panose="020B0604020202020204" pitchFamily="34" charset="0"/>
            </a:endParaRPr>
          </a:p>
          <a:p>
            <a:pPr marL="457200" indent="-457200" algn="just">
              <a:buFont typeface="Arial" panose="020B0604020202020204" pitchFamily="34" charset="0"/>
              <a:buChar char="•"/>
            </a:pPr>
            <a:endParaRPr lang="en-US" sz="2200" dirty="0">
              <a:latin typeface="Arial" panose="020B0604020202020204" pitchFamily="34" charset="0"/>
              <a:cs typeface="Arial" panose="020B0604020202020204" pitchFamily="34" charset="0"/>
            </a:endParaRPr>
          </a:p>
          <a:p>
            <a:pPr marL="457200" indent="-457200" algn="just">
              <a:buFont typeface="Arial" panose="020B0604020202020204" pitchFamily="34" charset="0"/>
              <a:buChar char="•"/>
            </a:pPr>
            <a:endParaRPr lang="en-ZA" sz="2200" dirty="0">
              <a:latin typeface="Arial" panose="020B0604020202020204" pitchFamily="34" charset="0"/>
              <a:cs typeface="Arial" panose="020B0604020202020204" pitchFamily="34" charset="0"/>
            </a:endParaRPr>
          </a:p>
        </p:txBody>
      </p:sp>
      <p:sp>
        <p:nvSpPr>
          <p:cNvPr id="1048763" name="TextBox 6"/>
          <p:cNvSpPr txBox="1"/>
          <p:nvPr/>
        </p:nvSpPr>
        <p:spPr>
          <a:xfrm>
            <a:off x="8388424" y="6309320"/>
            <a:ext cx="432048" cy="276999"/>
          </a:xfrm>
          <a:prstGeom prst="rect">
            <a:avLst/>
          </a:prstGeom>
          <a:noFill/>
        </p:spPr>
        <p:txBody>
          <a:bodyPr wrap="square" rtlCol="0">
            <a:spAutoFit/>
          </a:bodyPr>
          <a:lstStyle/>
          <a:p>
            <a:r>
              <a:rPr lang="en-ZA" sz="1200" dirty="0" smtClean="0">
                <a:latin typeface="+mj-lt"/>
              </a:rPr>
              <a:t>11</a:t>
            </a:r>
            <a:endParaRPr lang="en-ZA" sz="1200" dirty="0">
              <a:latin typeface="+mj-lt"/>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67" name="Title 1"/>
          <p:cNvSpPr>
            <a:spLocks noGrp="1"/>
          </p:cNvSpPr>
          <p:nvPr>
            <p:ph type="title"/>
          </p:nvPr>
        </p:nvSpPr>
        <p:spPr>
          <a:xfrm>
            <a:off x="1403648" y="0"/>
            <a:ext cx="6552728" cy="1196752"/>
          </a:xfrm>
        </p:spPr>
        <p:txBody>
          <a:bodyPr>
            <a:noAutofit/>
          </a:bodyPr>
          <a:lstStyle/>
          <a:p>
            <a:r>
              <a:rPr lang="en-ZA" dirty="0" smtClean="0"/>
              <a:t>Findings of the </a:t>
            </a:r>
            <a:r>
              <a:rPr lang="en-US" dirty="0" smtClean="0"/>
              <a:t>Investigations </a:t>
            </a:r>
            <a:r>
              <a:rPr lang="en-ZA" dirty="0" smtClean="0"/>
              <a:t>(1/3)</a:t>
            </a:r>
            <a:endParaRPr lang="en-ZA" dirty="0"/>
          </a:p>
        </p:txBody>
      </p:sp>
      <p:sp>
        <p:nvSpPr>
          <p:cNvPr id="1048768" name="TextBox 4"/>
          <p:cNvSpPr txBox="1"/>
          <p:nvPr/>
        </p:nvSpPr>
        <p:spPr>
          <a:xfrm>
            <a:off x="107504" y="1650280"/>
            <a:ext cx="8928992" cy="3901441"/>
          </a:xfrm>
          <a:prstGeom prst="rect">
            <a:avLst/>
          </a:prstGeom>
          <a:noFill/>
        </p:spPr>
        <p:txBody>
          <a:bodyPr wrap="square" rtlCol="0">
            <a:spAutoFit/>
          </a:bodyPr>
          <a:lstStyle/>
          <a:p>
            <a:pPr marL="457200" indent="-457200" algn="just">
              <a:buFont typeface="Arial" panose="020B0604020202020204" pitchFamily="34" charset="0"/>
              <a:buChar char="•"/>
            </a:pPr>
            <a:r>
              <a:rPr lang="en-US" sz="2200" dirty="0">
                <a:latin typeface="Arial" panose="020B0604020202020204" pitchFamily="34" charset="0"/>
                <a:cs typeface="Arial" panose="020B0604020202020204" pitchFamily="34" charset="0"/>
              </a:rPr>
              <a:t>LCpl </a:t>
            </a:r>
            <a:r>
              <a:rPr lang="en-US" sz="2200" dirty="0" err="1">
                <a:latin typeface="Arial" panose="020B0604020202020204" pitchFamily="34" charset="0"/>
                <a:cs typeface="Arial" panose="020B0604020202020204" pitchFamily="34" charset="0"/>
              </a:rPr>
              <a:t>Taywane</a:t>
            </a:r>
            <a:r>
              <a:rPr lang="en-US" sz="2200" dirty="0">
                <a:latin typeface="Arial" panose="020B0604020202020204" pitchFamily="34" charset="0"/>
                <a:cs typeface="Arial" panose="020B0604020202020204" pitchFamily="34" charset="0"/>
              </a:rPr>
              <a:t> further accompanied the investigators to a veld in the Kwa-</a:t>
            </a:r>
            <a:r>
              <a:rPr lang="en-US" sz="2200" dirty="0" err="1">
                <a:latin typeface="Arial" panose="020B0604020202020204" pitchFamily="34" charset="0"/>
                <a:cs typeface="Arial" panose="020B0604020202020204" pitchFamily="34" charset="0"/>
              </a:rPr>
              <a:t>Thema</a:t>
            </a:r>
            <a:r>
              <a:rPr lang="en-US" sz="2200" dirty="0">
                <a:latin typeface="Arial" panose="020B0604020202020204" pitchFamily="34" charset="0"/>
                <a:cs typeface="Arial" panose="020B0604020202020204" pitchFamily="34" charset="0"/>
              </a:rPr>
              <a:t> (Ekurhuleni) area where he pointed out a 9mm pistol from under a low-water </a:t>
            </a:r>
            <a:r>
              <a:rPr lang="en-US" sz="2200" dirty="0" smtClean="0">
                <a:latin typeface="Arial" panose="020B0604020202020204" pitchFamily="34" charset="0"/>
                <a:cs typeface="Arial" panose="020B0604020202020204" pitchFamily="34" charset="0"/>
              </a:rPr>
              <a:t>bridge. </a:t>
            </a:r>
            <a:endParaRPr lang="zh-CN" altLang="en-US" dirty="0"/>
          </a:p>
          <a:p>
            <a:pPr marL="457200" indent="-457200" algn="just">
              <a:buFont typeface="Arial" panose="020B0604020202020204" pitchFamily="34" charset="0"/>
              <a:buChar char="•"/>
            </a:pPr>
            <a:endParaRPr lang="en-US" sz="2200" dirty="0">
              <a:latin typeface="Arial" panose="020B0604020202020204" pitchFamily="34" charset="0"/>
              <a:cs typeface="Arial" panose="020B0604020202020204" pitchFamily="34" charset="0"/>
            </a:endParaRPr>
          </a:p>
          <a:p>
            <a:pPr marL="457200" indent="-457200" algn="just">
              <a:buFont typeface="Arial" panose="020B0604020202020204" pitchFamily="34" charset="0"/>
              <a:buChar char="•"/>
            </a:pPr>
            <a:r>
              <a:rPr lang="en-US" sz="2200" dirty="0" smtClean="0">
                <a:latin typeface="Arial" panose="020B0604020202020204" pitchFamily="34" charset="0"/>
                <a:cs typeface="Arial" panose="020B0604020202020204" pitchFamily="34" charset="0"/>
              </a:rPr>
              <a:t>The </a:t>
            </a:r>
            <a:r>
              <a:rPr lang="en-US" sz="2200" dirty="0">
                <a:latin typeface="Arial" panose="020B0604020202020204" pitchFamily="34" charset="0"/>
                <a:cs typeface="Arial" panose="020B0604020202020204" pitchFamily="34" charset="0"/>
              </a:rPr>
              <a:t>team further went to </a:t>
            </a:r>
            <a:r>
              <a:rPr lang="en-US" sz="2200" dirty="0" err="1">
                <a:latin typeface="Arial" panose="020B0604020202020204" pitchFamily="34" charset="0"/>
                <a:cs typeface="Arial" panose="020B0604020202020204" pitchFamily="34" charset="0"/>
              </a:rPr>
              <a:t>Daveyton</a:t>
            </a:r>
            <a:r>
              <a:rPr lang="en-US" sz="2200" dirty="0">
                <a:latin typeface="Arial" panose="020B0604020202020204" pitchFamily="34" charset="0"/>
                <a:cs typeface="Arial" panose="020B0604020202020204" pitchFamily="34" charset="0"/>
              </a:rPr>
              <a:t> (Ekurhuleni) where thirteen (13) R4 rifles were recovered together with another 9mm </a:t>
            </a:r>
            <a:r>
              <a:rPr lang="en-US" sz="2200" dirty="0" smtClean="0">
                <a:latin typeface="Arial" panose="020B0604020202020204" pitchFamily="34" charset="0"/>
                <a:cs typeface="Arial" panose="020B0604020202020204" pitchFamily="34" charset="0"/>
              </a:rPr>
              <a:t>pisto.</a:t>
            </a:r>
            <a:endParaRPr lang="zh-CN" altLang="en-US" dirty="0"/>
          </a:p>
          <a:p>
            <a:pPr marL="457200" indent="-457200" algn="just">
              <a:buFont typeface="Arial" panose="020B0604020202020204" pitchFamily="34" charset="0"/>
              <a:buChar char="•"/>
            </a:pPr>
            <a:endParaRPr lang="en-US" sz="2200" dirty="0">
              <a:latin typeface="Arial" panose="020B0604020202020204" pitchFamily="34" charset="0"/>
              <a:cs typeface="Arial" panose="020B0604020202020204" pitchFamily="34" charset="0"/>
            </a:endParaRPr>
          </a:p>
          <a:p>
            <a:pPr marL="457200" indent="-457200" algn="just">
              <a:buFont typeface="Arial" panose="020B0604020202020204" pitchFamily="34" charset="0"/>
              <a:buChar char="•"/>
            </a:pPr>
            <a:r>
              <a:rPr lang="en-US" sz="2200" dirty="0" smtClean="0">
                <a:latin typeface="Arial" panose="020B0604020202020204" pitchFamily="34" charset="0"/>
                <a:cs typeface="Arial" panose="020B0604020202020204" pitchFamily="34" charset="0"/>
              </a:rPr>
              <a:t>On 30 May 2020 the last four (4) remaining R4 rifles were recovered </a:t>
            </a:r>
            <a:r>
              <a:rPr lang="en-US" sz="2200" dirty="0">
                <a:latin typeface="Arial" panose="020B0604020202020204" pitchFamily="34" charset="0"/>
                <a:cs typeface="Arial" panose="020B0604020202020204" pitchFamily="34" charset="0"/>
              </a:rPr>
              <a:t>from an abandoned </a:t>
            </a:r>
            <a:r>
              <a:rPr lang="en-US" sz="2200" dirty="0" smtClean="0">
                <a:latin typeface="Arial" panose="020B0604020202020204" pitchFamily="34" charset="0"/>
                <a:cs typeface="Arial" panose="020B0604020202020204" pitchFamily="34" charset="0"/>
              </a:rPr>
              <a:t>building in Springs (Ekurhuleni).</a:t>
            </a:r>
            <a:endParaRPr lang="en-US" sz="2200" dirty="0">
              <a:latin typeface="Arial" panose="020B0604020202020204" pitchFamily="34" charset="0"/>
              <a:cs typeface="Arial" panose="020B0604020202020204" pitchFamily="34" charset="0"/>
            </a:endParaRPr>
          </a:p>
          <a:p>
            <a:pPr marL="457200" indent="-457200" algn="just">
              <a:buFont typeface="Arial" panose="020B0604020202020204" pitchFamily="34" charset="0"/>
              <a:buChar char="•"/>
            </a:pPr>
            <a:endParaRPr lang="en-US" sz="2200" dirty="0">
              <a:latin typeface="Arial" panose="020B0604020202020204" pitchFamily="34" charset="0"/>
              <a:cs typeface="Arial" panose="020B0604020202020204" pitchFamily="34" charset="0"/>
            </a:endParaRPr>
          </a:p>
          <a:p>
            <a:pPr marL="457200" indent="-457200" algn="just">
              <a:buFont typeface="Arial" panose="020B0604020202020204" pitchFamily="34" charset="0"/>
              <a:buChar char="•"/>
            </a:pPr>
            <a:endParaRPr lang="en-US" sz="2200" dirty="0">
              <a:latin typeface="Arial" panose="020B0604020202020204" pitchFamily="34" charset="0"/>
              <a:cs typeface="Arial" panose="020B0604020202020204" pitchFamily="34" charset="0"/>
            </a:endParaRPr>
          </a:p>
          <a:p>
            <a:pPr marL="457200" indent="-457200" algn="just">
              <a:buFont typeface="Arial" panose="020B0604020202020204" pitchFamily="34" charset="0"/>
              <a:buChar char="•"/>
            </a:pPr>
            <a:endParaRPr lang="en-ZA" sz="2200" dirty="0">
              <a:latin typeface="Arial" panose="020B0604020202020204" pitchFamily="34" charset="0"/>
              <a:cs typeface="Arial" panose="020B0604020202020204" pitchFamily="34" charset="0"/>
            </a:endParaRPr>
          </a:p>
        </p:txBody>
      </p:sp>
      <p:sp>
        <p:nvSpPr>
          <p:cNvPr id="1048769" name="TextBox 6"/>
          <p:cNvSpPr txBox="1"/>
          <p:nvPr/>
        </p:nvSpPr>
        <p:spPr>
          <a:xfrm>
            <a:off x="8388424" y="6309320"/>
            <a:ext cx="432048" cy="276999"/>
          </a:xfrm>
          <a:prstGeom prst="rect">
            <a:avLst/>
          </a:prstGeom>
          <a:noFill/>
        </p:spPr>
        <p:txBody>
          <a:bodyPr wrap="square" rtlCol="0">
            <a:spAutoFit/>
          </a:bodyPr>
          <a:lstStyle/>
          <a:p>
            <a:r>
              <a:rPr lang="en-ZA" sz="1200" dirty="0" smtClean="0">
                <a:latin typeface="+mj-lt"/>
              </a:rPr>
              <a:t>12</a:t>
            </a:r>
            <a:endParaRPr lang="en-ZA" sz="1200" dirty="0">
              <a:latin typeface="+mj-lt"/>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67" name="Title 1"/>
          <p:cNvSpPr>
            <a:spLocks noGrp="1"/>
          </p:cNvSpPr>
          <p:nvPr>
            <p:ph type="title"/>
          </p:nvPr>
        </p:nvSpPr>
        <p:spPr>
          <a:xfrm>
            <a:off x="1403648" y="0"/>
            <a:ext cx="6552728" cy="1196752"/>
          </a:xfrm>
        </p:spPr>
        <p:txBody>
          <a:bodyPr>
            <a:noAutofit/>
          </a:bodyPr>
          <a:lstStyle/>
          <a:p>
            <a:r>
              <a:rPr lang="en-ZA" dirty="0" smtClean="0"/>
              <a:t>Findings of the </a:t>
            </a:r>
            <a:r>
              <a:rPr lang="en-US" dirty="0" smtClean="0"/>
              <a:t>Investigations </a:t>
            </a:r>
            <a:r>
              <a:rPr lang="en-ZA" dirty="0" smtClean="0"/>
              <a:t>(1/3)</a:t>
            </a:r>
            <a:endParaRPr lang="en-ZA" dirty="0"/>
          </a:p>
        </p:txBody>
      </p:sp>
      <p:sp>
        <p:nvSpPr>
          <p:cNvPr id="1048768" name="TextBox 4"/>
          <p:cNvSpPr txBox="1"/>
          <p:nvPr/>
        </p:nvSpPr>
        <p:spPr>
          <a:xfrm>
            <a:off x="107504" y="1650280"/>
            <a:ext cx="8928992" cy="3901441"/>
          </a:xfrm>
          <a:prstGeom prst="rect">
            <a:avLst/>
          </a:prstGeom>
          <a:noFill/>
        </p:spPr>
        <p:txBody>
          <a:bodyPr wrap="square" rtlCol="0">
            <a:spAutoFit/>
          </a:bodyPr>
          <a:lstStyle/>
          <a:p>
            <a:pPr marL="457200" indent="-457200" algn="just">
              <a:buFont typeface="Arial" panose="020B0604020202020204" pitchFamily="34" charset="0"/>
              <a:buChar char="•"/>
            </a:pPr>
            <a:r>
              <a:rPr lang="en-US" sz="2200" dirty="0">
                <a:latin typeface="Arial" panose="020B0604020202020204" pitchFamily="34" charset="0"/>
                <a:cs typeface="Arial" panose="020B0604020202020204" pitchFamily="34" charset="0"/>
              </a:rPr>
              <a:t>LCpl </a:t>
            </a:r>
            <a:r>
              <a:rPr lang="en-US" sz="2200" dirty="0" err="1">
                <a:latin typeface="Arial" panose="020B0604020202020204" pitchFamily="34" charset="0"/>
                <a:cs typeface="Arial" panose="020B0604020202020204" pitchFamily="34" charset="0"/>
              </a:rPr>
              <a:t>Taywane</a:t>
            </a:r>
            <a:r>
              <a:rPr lang="en-US" sz="2200" dirty="0">
                <a:latin typeface="Arial" panose="020B0604020202020204" pitchFamily="34" charset="0"/>
                <a:cs typeface="Arial" panose="020B0604020202020204" pitchFamily="34" charset="0"/>
              </a:rPr>
              <a:t> further accompanied the investigators to a veld in the Kwa-</a:t>
            </a:r>
            <a:r>
              <a:rPr lang="en-US" sz="2200" dirty="0" err="1">
                <a:latin typeface="Arial" panose="020B0604020202020204" pitchFamily="34" charset="0"/>
                <a:cs typeface="Arial" panose="020B0604020202020204" pitchFamily="34" charset="0"/>
              </a:rPr>
              <a:t>Thema</a:t>
            </a:r>
            <a:r>
              <a:rPr lang="en-US" sz="2200" dirty="0">
                <a:latin typeface="Arial" panose="020B0604020202020204" pitchFamily="34" charset="0"/>
                <a:cs typeface="Arial" panose="020B0604020202020204" pitchFamily="34" charset="0"/>
              </a:rPr>
              <a:t> (Ekurhuleni) area where he pointed out a 9mm pistol from under a low-water </a:t>
            </a:r>
            <a:r>
              <a:rPr lang="en-US" sz="2200" dirty="0" smtClean="0">
                <a:latin typeface="Arial" panose="020B0604020202020204" pitchFamily="34" charset="0"/>
                <a:cs typeface="Arial" panose="020B0604020202020204" pitchFamily="34" charset="0"/>
              </a:rPr>
              <a:t>bridge. </a:t>
            </a:r>
            <a:endParaRPr lang="zh-CN" altLang="en-US" dirty="0"/>
          </a:p>
          <a:p>
            <a:pPr marL="457200" indent="-457200" algn="just">
              <a:buFont typeface="Arial" panose="020B0604020202020204" pitchFamily="34" charset="0"/>
              <a:buChar char="•"/>
            </a:pPr>
            <a:endParaRPr lang="en-US" sz="2200" dirty="0">
              <a:latin typeface="Arial" panose="020B0604020202020204" pitchFamily="34" charset="0"/>
              <a:cs typeface="Arial" panose="020B0604020202020204" pitchFamily="34" charset="0"/>
            </a:endParaRPr>
          </a:p>
          <a:p>
            <a:pPr marL="457200" indent="-457200" algn="just">
              <a:buFont typeface="Arial" panose="020B0604020202020204" pitchFamily="34" charset="0"/>
              <a:buChar char="•"/>
            </a:pPr>
            <a:r>
              <a:rPr lang="en-US" sz="2200" dirty="0" smtClean="0">
                <a:latin typeface="Arial" panose="020B0604020202020204" pitchFamily="34" charset="0"/>
                <a:cs typeface="Arial" panose="020B0604020202020204" pitchFamily="34" charset="0"/>
              </a:rPr>
              <a:t>The </a:t>
            </a:r>
            <a:r>
              <a:rPr lang="en-US" sz="2200" dirty="0">
                <a:latin typeface="Arial" panose="020B0604020202020204" pitchFamily="34" charset="0"/>
                <a:cs typeface="Arial" panose="020B0604020202020204" pitchFamily="34" charset="0"/>
              </a:rPr>
              <a:t>team further went to </a:t>
            </a:r>
            <a:r>
              <a:rPr lang="en-US" sz="2200" dirty="0" err="1">
                <a:latin typeface="Arial" panose="020B0604020202020204" pitchFamily="34" charset="0"/>
                <a:cs typeface="Arial" panose="020B0604020202020204" pitchFamily="34" charset="0"/>
              </a:rPr>
              <a:t>Daveyton</a:t>
            </a:r>
            <a:r>
              <a:rPr lang="en-US" sz="2200" dirty="0">
                <a:latin typeface="Arial" panose="020B0604020202020204" pitchFamily="34" charset="0"/>
                <a:cs typeface="Arial" panose="020B0604020202020204" pitchFamily="34" charset="0"/>
              </a:rPr>
              <a:t> (Ekurhuleni) where thirteen (13) R4 rifles were recovered together with another 9mm </a:t>
            </a:r>
            <a:r>
              <a:rPr lang="en-US" sz="2200" dirty="0" smtClean="0">
                <a:latin typeface="Arial" panose="020B0604020202020204" pitchFamily="34" charset="0"/>
                <a:cs typeface="Arial" panose="020B0604020202020204" pitchFamily="34" charset="0"/>
              </a:rPr>
              <a:t>pisto.</a:t>
            </a:r>
            <a:endParaRPr lang="zh-CN" altLang="en-US" dirty="0"/>
          </a:p>
          <a:p>
            <a:pPr marL="457200" indent="-457200" algn="just">
              <a:buFont typeface="Arial" panose="020B0604020202020204" pitchFamily="34" charset="0"/>
              <a:buChar char="•"/>
            </a:pPr>
            <a:endParaRPr lang="en-US" sz="2200" dirty="0">
              <a:latin typeface="Arial" panose="020B0604020202020204" pitchFamily="34" charset="0"/>
              <a:cs typeface="Arial" panose="020B0604020202020204" pitchFamily="34" charset="0"/>
            </a:endParaRPr>
          </a:p>
          <a:p>
            <a:pPr marL="457200" indent="-457200" algn="just">
              <a:buFont typeface="Arial" panose="020B0604020202020204" pitchFamily="34" charset="0"/>
              <a:buChar char="•"/>
            </a:pPr>
            <a:r>
              <a:rPr lang="en-US" sz="2200" dirty="0" smtClean="0">
                <a:latin typeface="Arial" panose="020B0604020202020204" pitchFamily="34" charset="0"/>
                <a:cs typeface="Arial" panose="020B0604020202020204" pitchFamily="34" charset="0"/>
              </a:rPr>
              <a:t>On 30 May 2020 the last four (4) remaining R4 rifles were recovered </a:t>
            </a:r>
            <a:r>
              <a:rPr lang="en-US" sz="2200" dirty="0">
                <a:latin typeface="Arial" panose="020B0604020202020204" pitchFamily="34" charset="0"/>
                <a:cs typeface="Arial" panose="020B0604020202020204" pitchFamily="34" charset="0"/>
              </a:rPr>
              <a:t>from an abandoned </a:t>
            </a:r>
            <a:r>
              <a:rPr lang="en-US" sz="2200" dirty="0" smtClean="0">
                <a:latin typeface="Arial" panose="020B0604020202020204" pitchFamily="34" charset="0"/>
                <a:cs typeface="Arial" panose="020B0604020202020204" pitchFamily="34" charset="0"/>
              </a:rPr>
              <a:t>building in Springs (Ekurhuleni).</a:t>
            </a:r>
            <a:endParaRPr lang="en-US" sz="2200" dirty="0">
              <a:latin typeface="Arial" panose="020B0604020202020204" pitchFamily="34" charset="0"/>
              <a:cs typeface="Arial" panose="020B0604020202020204" pitchFamily="34" charset="0"/>
            </a:endParaRPr>
          </a:p>
          <a:p>
            <a:pPr marL="457200" indent="-457200" algn="just">
              <a:buFont typeface="Arial" panose="020B0604020202020204" pitchFamily="34" charset="0"/>
              <a:buChar char="•"/>
            </a:pPr>
            <a:endParaRPr lang="en-US" sz="2200" dirty="0">
              <a:latin typeface="Arial" panose="020B0604020202020204" pitchFamily="34" charset="0"/>
              <a:cs typeface="Arial" panose="020B0604020202020204" pitchFamily="34" charset="0"/>
            </a:endParaRPr>
          </a:p>
          <a:p>
            <a:pPr marL="457200" indent="-457200" algn="just">
              <a:buFont typeface="Arial" panose="020B0604020202020204" pitchFamily="34" charset="0"/>
              <a:buChar char="•"/>
            </a:pPr>
            <a:endParaRPr lang="en-US" sz="2200" dirty="0">
              <a:latin typeface="Arial" panose="020B0604020202020204" pitchFamily="34" charset="0"/>
              <a:cs typeface="Arial" panose="020B0604020202020204" pitchFamily="34" charset="0"/>
            </a:endParaRPr>
          </a:p>
          <a:p>
            <a:pPr marL="457200" indent="-457200" algn="just">
              <a:buFont typeface="Arial" panose="020B0604020202020204" pitchFamily="34" charset="0"/>
              <a:buChar char="•"/>
            </a:pPr>
            <a:endParaRPr lang="en-ZA" sz="2200" dirty="0">
              <a:latin typeface="Arial" panose="020B0604020202020204" pitchFamily="34" charset="0"/>
              <a:cs typeface="Arial" panose="020B0604020202020204" pitchFamily="34" charset="0"/>
            </a:endParaRPr>
          </a:p>
        </p:txBody>
      </p:sp>
      <p:sp>
        <p:nvSpPr>
          <p:cNvPr id="1048769" name="TextBox 6"/>
          <p:cNvSpPr txBox="1"/>
          <p:nvPr/>
        </p:nvSpPr>
        <p:spPr>
          <a:xfrm>
            <a:off x="8388424" y="6309320"/>
            <a:ext cx="432048" cy="276999"/>
          </a:xfrm>
          <a:prstGeom prst="rect">
            <a:avLst/>
          </a:prstGeom>
          <a:noFill/>
        </p:spPr>
        <p:txBody>
          <a:bodyPr wrap="square" rtlCol="0">
            <a:spAutoFit/>
          </a:bodyPr>
          <a:lstStyle/>
          <a:p>
            <a:r>
              <a:rPr lang="en-ZA" sz="1200" dirty="0" smtClean="0">
                <a:latin typeface="+mj-lt"/>
              </a:rPr>
              <a:t>12</a:t>
            </a:r>
            <a:endParaRPr lang="en-ZA" sz="1200" dirty="0">
              <a:latin typeface="+mj-lt"/>
            </a:endParaRPr>
          </a:p>
        </p:txBody>
      </p:sp>
    </p:spTree>
    <p:extLst>
      <p:ext uri="{BB962C8B-B14F-4D97-AF65-F5344CB8AC3E}">
        <p14:creationId xmlns:p14="http://schemas.microsoft.com/office/powerpoint/2010/main" val="40526682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67" name="Title 1"/>
          <p:cNvSpPr>
            <a:spLocks noGrp="1"/>
          </p:cNvSpPr>
          <p:nvPr>
            <p:ph type="title"/>
          </p:nvPr>
        </p:nvSpPr>
        <p:spPr>
          <a:xfrm>
            <a:off x="1403648" y="0"/>
            <a:ext cx="6552728" cy="1196752"/>
          </a:xfrm>
        </p:spPr>
        <p:txBody>
          <a:bodyPr>
            <a:noAutofit/>
          </a:bodyPr>
          <a:lstStyle/>
          <a:p>
            <a:r>
              <a:rPr lang="en-ZA" dirty="0" smtClean="0"/>
              <a:t>Current Developments</a:t>
            </a:r>
            <a:endParaRPr lang="en-ZA" dirty="0"/>
          </a:p>
        </p:txBody>
      </p:sp>
      <p:sp>
        <p:nvSpPr>
          <p:cNvPr id="1048768" name="TextBox 4"/>
          <p:cNvSpPr txBox="1"/>
          <p:nvPr/>
        </p:nvSpPr>
        <p:spPr>
          <a:xfrm>
            <a:off x="107504" y="1650280"/>
            <a:ext cx="8928992" cy="3477875"/>
          </a:xfrm>
          <a:prstGeom prst="rect">
            <a:avLst/>
          </a:prstGeom>
          <a:noFill/>
        </p:spPr>
        <p:txBody>
          <a:bodyPr wrap="square" rtlCol="0">
            <a:spAutoFit/>
          </a:bodyPr>
          <a:lstStyle/>
          <a:p>
            <a:pPr marL="457200" indent="-457200" algn="just">
              <a:buFont typeface="Arial" panose="020B0604020202020204" pitchFamily="34" charset="0"/>
              <a:buChar char="•"/>
            </a:pPr>
            <a:r>
              <a:rPr lang="en-US" sz="2200" dirty="0" smtClean="0">
                <a:latin typeface="Arial" panose="020B0604020202020204" pitchFamily="34" charset="0"/>
                <a:cs typeface="Arial" panose="020B0604020202020204" pitchFamily="34" charset="0"/>
              </a:rPr>
              <a:t>Between 25 till 28 August 2020 is set for trail.</a:t>
            </a:r>
          </a:p>
          <a:p>
            <a:pPr marL="457200" indent="-457200" algn="just">
              <a:buFont typeface="Arial" panose="020B0604020202020204" pitchFamily="34" charset="0"/>
              <a:buChar char="•"/>
            </a:pPr>
            <a:endParaRPr lang="en-US" sz="2200" dirty="0" smtClean="0">
              <a:latin typeface="Arial" panose="020B0604020202020204" pitchFamily="34" charset="0"/>
              <a:cs typeface="Arial" panose="020B0604020202020204" pitchFamily="34" charset="0"/>
            </a:endParaRPr>
          </a:p>
          <a:p>
            <a:pPr marL="457200" indent="-457200" algn="just">
              <a:buFont typeface="Arial" panose="020B0604020202020204" pitchFamily="34" charset="0"/>
              <a:buChar char="•"/>
            </a:pPr>
            <a:r>
              <a:rPr lang="en-US" sz="2200" dirty="0" smtClean="0">
                <a:latin typeface="Arial" panose="020B0604020202020204" pitchFamily="34" charset="0"/>
                <a:cs typeface="Arial" panose="020B0604020202020204" pitchFamily="34" charset="0"/>
              </a:rPr>
              <a:t>The main suspect did not comply with the bail conditions.</a:t>
            </a:r>
          </a:p>
          <a:p>
            <a:pPr algn="just"/>
            <a:endParaRPr lang="en-US" sz="2200" dirty="0" smtClean="0">
              <a:latin typeface="Arial" panose="020B0604020202020204" pitchFamily="34" charset="0"/>
              <a:cs typeface="Arial" panose="020B0604020202020204" pitchFamily="34" charset="0"/>
            </a:endParaRPr>
          </a:p>
          <a:p>
            <a:pPr marL="457200" indent="-457200" algn="just">
              <a:buFont typeface="Arial" panose="020B0604020202020204" pitchFamily="34" charset="0"/>
              <a:buChar char="•"/>
            </a:pPr>
            <a:r>
              <a:rPr lang="en-US" sz="2200" dirty="0" smtClean="0">
                <a:latin typeface="Arial" panose="020B0604020202020204" pitchFamily="34" charset="0"/>
                <a:cs typeface="Arial" panose="020B0604020202020204" pitchFamily="34" charset="0"/>
              </a:rPr>
              <a:t>A warrant of arrest was issued.</a:t>
            </a:r>
          </a:p>
          <a:p>
            <a:pPr algn="just"/>
            <a:endParaRPr lang="en-US" sz="2200" dirty="0" smtClean="0">
              <a:latin typeface="Arial" panose="020B0604020202020204" pitchFamily="34" charset="0"/>
              <a:cs typeface="Arial" panose="020B0604020202020204" pitchFamily="34" charset="0"/>
            </a:endParaRPr>
          </a:p>
          <a:p>
            <a:pPr marL="457200" indent="-457200" algn="just">
              <a:buFont typeface="Arial" panose="020B0604020202020204" pitchFamily="34" charset="0"/>
              <a:buChar char="•"/>
            </a:pPr>
            <a:r>
              <a:rPr lang="en-US" sz="2200" dirty="0" smtClean="0">
                <a:latin typeface="Arial" panose="020B0604020202020204" pitchFamily="34" charset="0"/>
                <a:cs typeface="Arial" panose="020B0604020202020204" pitchFamily="34" charset="0"/>
              </a:rPr>
              <a:t>The other suspect will be tried alone.  </a:t>
            </a:r>
            <a:endParaRPr lang="zh-CN" altLang="en-US" dirty="0"/>
          </a:p>
          <a:p>
            <a:pPr marL="457200" indent="-457200" algn="just">
              <a:buFont typeface="Arial" panose="020B0604020202020204" pitchFamily="34" charset="0"/>
              <a:buChar char="•"/>
            </a:pPr>
            <a:endParaRPr lang="en-US" sz="2200" dirty="0">
              <a:latin typeface="Arial" panose="020B0604020202020204" pitchFamily="34" charset="0"/>
              <a:cs typeface="Arial" panose="020B0604020202020204" pitchFamily="34" charset="0"/>
            </a:endParaRPr>
          </a:p>
          <a:p>
            <a:pPr marL="457200" indent="-457200" algn="just">
              <a:buFont typeface="Arial" panose="020B0604020202020204" pitchFamily="34" charset="0"/>
              <a:buChar char="•"/>
            </a:pPr>
            <a:endParaRPr lang="en-US" sz="2200" dirty="0">
              <a:latin typeface="Arial" panose="020B0604020202020204" pitchFamily="34" charset="0"/>
              <a:cs typeface="Arial" panose="020B0604020202020204" pitchFamily="34" charset="0"/>
            </a:endParaRPr>
          </a:p>
          <a:p>
            <a:pPr marL="457200" indent="-457200" algn="just">
              <a:buFont typeface="Arial" panose="020B0604020202020204" pitchFamily="34" charset="0"/>
              <a:buChar char="•"/>
            </a:pPr>
            <a:endParaRPr lang="en-ZA" sz="2200" dirty="0">
              <a:latin typeface="Arial" panose="020B0604020202020204" pitchFamily="34" charset="0"/>
              <a:cs typeface="Arial" panose="020B0604020202020204" pitchFamily="34" charset="0"/>
            </a:endParaRPr>
          </a:p>
        </p:txBody>
      </p:sp>
      <p:sp>
        <p:nvSpPr>
          <p:cNvPr id="1048769" name="TextBox 6"/>
          <p:cNvSpPr txBox="1"/>
          <p:nvPr/>
        </p:nvSpPr>
        <p:spPr>
          <a:xfrm>
            <a:off x="8388424" y="6309320"/>
            <a:ext cx="432048" cy="276999"/>
          </a:xfrm>
          <a:prstGeom prst="rect">
            <a:avLst/>
          </a:prstGeom>
          <a:noFill/>
        </p:spPr>
        <p:txBody>
          <a:bodyPr wrap="square" rtlCol="0">
            <a:spAutoFit/>
          </a:bodyPr>
          <a:lstStyle/>
          <a:p>
            <a:r>
              <a:rPr lang="en-ZA" sz="1200" dirty="0" smtClean="0">
                <a:latin typeface="+mj-lt"/>
              </a:rPr>
              <a:t>13</a:t>
            </a:r>
            <a:endParaRPr lang="en-ZA" sz="1200" dirty="0">
              <a:latin typeface="+mj-lt"/>
            </a:endParaRPr>
          </a:p>
        </p:txBody>
      </p:sp>
    </p:spTree>
    <p:extLst>
      <p:ext uri="{BB962C8B-B14F-4D97-AF65-F5344CB8AC3E}">
        <p14:creationId xmlns:p14="http://schemas.microsoft.com/office/powerpoint/2010/main" val="132489578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73" name="TextBox 4"/>
          <p:cNvSpPr txBox="1"/>
          <p:nvPr/>
        </p:nvSpPr>
        <p:spPr>
          <a:xfrm>
            <a:off x="1079104" y="2348880"/>
            <a:ext cx="8064896" cy="2504440"/>
          </a:xfrm>
          <a:prstGeom prst="rect">
            <a:avLst/>
          </a:prstGeom>
          <a:noFill/>
          <a:ln w="34925">
            <a:solidFill>
              <a:srgbClr val="FFFFFF"/>
            </a:solidFill>
          </a:ln>
          <a:effectLst>
            <a:outerShdw blurRad="317500" dir="2700000" algn="ctr">
              <a:srgbClr val="000000">
                <a:alpha val="43000"/>
              </a:srgbClr>
            </a:outerShdw>
          </a:effectLst>
          <a:scene3d>
            <a:camera prst="perspectiveFront" fov="2700000">
              <a:rot lat="19086000" lon="19067999" rev="3108000"/>
            </a:camera>
            <a:lightRig rig="threePt" dir="t">
              <a:rot lat="0" lon="0" rev="0"/>
            </a:lightRig>
          </a:scene3d>
          <a:sp3d extrusionH="38100" prstMaterial="clear">
            <a:bevelT w="260350" h="50800" prst="softRound"/>
            <a:bevelB prst="softRound"/>
          </a:sp3d>
        </p:spPr>
        <p:txBody>
          <a:bodyPr wrap="square" rtlCol="0">
            <a:spAutoFit/>
          </a:bodyPr>
          <a:lstStyle/>
          <a:p>
            <a:pPr algn="just"/>
            <a:endParaRPr lang="en-ZA" sz="3200" dirty="0" smtClean="0">
              <a:latin typeface="Arial" panose="020B0604020202020204" pitchFamily="34" charset="0"/>
              <a:cs typeface="Arial" panose="020B0604020202020204" pitchFamily="34" charset="0"/>
            </a:endParaRPr>
          </a:p>
          <a:p>
            <a:pPr marL="457200" indent="-457200" algn="just">
              <a:buFont typeface="Arial" panose="020B0604020202020204" pitchFamily="34" charset="0"/>
              <a:buChar char="•"/>
            </a:pPr>
            <a:endParaRPr lang="en-ZA" sz="3200" dirty="0">
              <a:latin typeface="Arial" panose="020B0604020202020204" pitchFamily="34" charset="0"/>
              <a:cs typeface="Arial" panose="020B0604020202020204" pitchFamily="34" charset="0"/>
            </a:endParaRPr>
          </a:p>
          <a:p>
            <a:pPr algn="ctr"/>
            <a:r>
              <a:rPr lang="en-ZA" sz="3200" dirty="0" smtClean="0">
                <a:latin typeface="Arial" panose="020B0604020202020204" pitchFamily="34" charset="0"/>
                <a:cs typeface="Arial" panose="020B0604020202020204" pitchFamily="34" charset="0"/>
              </a:rPr>
              <a:t>Questions/Comments</a:t>
            </a:r>
          </a:p>
          <a:p>
            <a:pPr marL="457200" indent="-457200" algn="just">
              <a:buFont typeface="Arial" panose="020B0604020202020204" pitchFamily="34" charset="0"/>
              <a:buChar char="•"/>
            </a:pPr>
            <a:endParaRPr lang="en-ZA" sz="3200" dirty="0">
              <a:latin typeface="Arial" panose="020B0604020202020204" pitchFamily="34" charset="0"/>
              <a:cs typeface="Arial" panose="020B0604020202020204" pitchFamily="34" charset="0"/>
            </a:endParaRPr>
          </a:p>
          <a:p>
            <a:pPr algn="just"/>
            <a:endParaRPr lang="en-ZA" sz="3200" dirty="0">
              <a:latin typeface="Arial" panose="020B0604020202020204" pitchFamily="34" charset="0"/>
              <a:cs typeface="Arial" panose="020B0604020202020204" pitchFamily="34" charset="0"/>
            </a:endParaRPr>
          </a:p>
        </p:txBody>
      </p:sp>
      <p:sp>
        <p:nvSpPr>
          <p:cNvPr id="1048774" name="TextBox 3"/>
          <p:cNvSpPr txBox="1"/>
          <p:nvPr/>
        </p:nvSpPr>
        <p:spPr>
          <a:xfrm>
            <a:off x="8388424" y="6309320"/>
            <a:ext cx="432048" cy="276999"/>
          </a:xfrm>
          <a:prstGeom prst="rect">
            <a:avLst/>
          </a:prstGeom>
          <a:noFill/>
        </p:spPr>
        <p:txBody>
          <a:bodyPr wrap="square" rtlCol="0">
            <a:spAutoFit/>
          </a:bodyPr>
          <a:lstStyle/>
          <a:p>
            <a:r>
              <a:rPr lang="en-ZA" sz="1200" dirty="0" smtClean="0">
                <a:latin typeface="+mj-lt"/>
              </a:rPr>
              <a:t>14</a:t>
            </a:r>
            <a:endParaRPr lang="en-ZA" sz="1200" dirty="0">
              <a:latin typeface="+mj-lt"/>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19" name="Title 1"/>
          <p:cNvSpPr>
            <a:spLocks noGrp="1"/>
          </p:cNvSpPr>
          <p:nvPr>
            <p:ph type="title"/>
          </p:nvPr>
        </p:nvSpPr>
        <p:spPr>
          <a:xfrm>
            <a:off x="1187624" y="188640"/>
            <a:ext cx="6624736" cy="1728192"/>
          </a:xfrm>
        </p:spPr>
        <p:txBody>
          <a:bodyPr>
            <a:normAutofit/>
          </a:bodyPr>
          <a:lstStyle/>
          <a:p>
            <a:r>
              <a:rPr lang="en-ZA" dirty="0" smtClean="0"/>
              <a:t>Background</a:t>
            </a:r>
            <a:endParaRPr lang="en-ZA" dirty="0"/>
          </a:p>
        </p:txBody>
      </p:sp>
      <p:sp>
        <p:nvSpPr>
          <p:cNvPr id="1048720" name="TextBox 4"/>
          <p:cNvSpPr txBox="1"/>
          <p:nvPr/>
        </p:nvSpPr>
        <p:spPr>
          <a:xfrm>
            <a:off x="251520" y="1484784"/>
            <a:ext cx="8568952" cy="4422139"/>
          </a:xfrm>
          <a:prstGeom prst="rect">
            <a:avLst/>
          </a:prstGeom>
          <a:noFill/>
        </p:spPr>
        <p:txBody>
          <a:bodyPr wrap="square" rtlCol="0">
            <a:spAutoFit/>
          </a:bodyPr>
          <a:lstStyle/>
          <a:p>
            <a:pPr algn="just"/>
            <a:r>
              <a:rPr lang="en-US" sz="3600" dirty="0" smtClean="0">
                <a:latin typeface="Arial" panose="020B0604020202020204" pitchFamily="34" charset="0"/>
                <a:cs typeface="Arial" panose="020B0604020202020204" pitchFamily="34" charset="0"/>
              </a:rPr>
              <a:t>On 23</a:t>
            </a:r>
            <a:r>
              <a:rPr lang="en-US" sz="3600" baseline="30000" dirty="0" smtClean="0">
                <a:latin typeface="Arial" panose="020B0604020202020204" pitchFamily="34" charset="0"/>
                <a:cs typeface="Arial" panose="020B0604020202020204" pitchFamily="34" charset="0"/>
              </a:rPr>
              <a:t>rd</a:t>
            </a:r>
            <a:r>
              <a:rPr lang="en-US" sz="3600" dirty="0" smtClean="0">
                <a:latin typeface="Arial" panose="020B0604020202020204" pitchFamily="34" charset="0"/>
                <a:cs typeface="Arial" panose="020B0604020202020204" pitchFamily="34" charset="0"/>
              </a:rPr>
              <a:t> December 2019 the Military Police Division received a complaint regarding alleged theft of eighteen (18) R4 Assault Rifles and three (3) 9mm pistols from SA Army Engineering Formation (SAAEF) in Lyttleton Military Base.  The Military Police instituted an immediate investigation into this matter.</a:t>
            </a:r>
            <a:endParaRPr lang="en-ZA" sz="3600" dirty="0">
              <a:latin typeface="Arial" panose="020B0604020202020204" pitchFamily="34" charset="0"/>
              <a:cs typeface="Arial" panose="020B0604020202020204" pitchFamily="34" charset="0"/>
            </a:endParaRPr>
          </a:p>
        </p:txBody>
      </p:sp>
      <p:sp>
        <p:nvSpPr>
          <p:cNvPr id="1048721" name="TextBox 5"/>
          <p:cNvSpPr txBox="1"/>
          <p:nvPr/>
        </p:nvSpPr>
        <p:spPr>
          <a:xfrm>
            <a:off x="8388424" y="6309320"/>
            <a:ext cx="432048" cy="276999"/>
          </a:xfrm>
          <a:prstGeom prst="rect">
            <a:avLst/>
          </a:prstGeom>
          <a:noFill/>
        </p:spPr>
        <p:txBody>
          <a:bodyPr wrap="square" rtlCol="0">
            <a:spAutoFit/>
          </a:bodyPr>
          <a:lstStyle/>
          <a:p>
            <a:r>
              <a:rPr lang="en-ZA" sz="1200" dirty="0" smtClean="0">
                <a:latin typeface="+mj-lt"/>
              </a:rPr>
              <a:t>2</a:t>
            </a:r>
            <a:endParaRPr lang="en-ZA" sz="1200" dirty="0">
              <a:latin typeface="+mj-lt"/>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25" name="Title 1"/>
          <p:cNvSpPr>
            <a:spLocks noGrp="1"/>
          </p:cNvSpPr>
          <p:nvPr>
            <p:ph type="title"/>
          </p:nvPr>
        </p:nvSpPr>
        <p:spPr>
          <a:xfrm>
            <a:off x="1187624" y="188640"/>
            <a:ext cx="6624736" cy="1728192"/>
          </a:xfrm>
        </p:spPr>
        <p:txBody>
          <a:bodyPr>
            <a:normAutofit/>
          </a:bodyPr>
          <a:lstStyle/>
          <a:p>
            <a:r>
              <a:rPr lang="en-ZA" dirty="0" smtClean="0"/>
              <a:t>Aim</a:t>
            </a:r>
            <a:endParaRPr lang="en-ZA" dirty="0"/>
          </a:p>
        </p:txBody>
      </p:sp>
      <p:sp>
        <p:nvSpPr>
          <p:cNvPr id="1048726" name="TextBox 4"/>
          <p:cNvSpPr txBox="1"/>
          <p:nvPr/>
        </p:nvSpPr>
        <p:spPr>
          <a:xfrm>
            <a:off x="395536" y="2132856"/>
            <a:ext cx="8208912" cy="2758440"/>
          </a:xfrm>
          <a:prstGeom prst="rect">
            <a:avLst/>
          </a:prstGeom>
          <a:noFill/>
        </p:spPr>
        <p:txBody>
          <a:bodyPr wrap="square" rtlCol="0">
            <a:spAutoFit/>
          </a:bodyPr>
          <a:lstStyle/>
          <a:p>
            <a:pPr algn="just"/>
            <a:r>
              <a:rPr lang="en-ZA" sz="3600" dirty="0" smtClean="0">
                <a:latin typeface="Arial" panose="020B0604020202020204" pitchFamily="34" charset="0"/>
                <a:cs typeface="Arial" panose="020B0604020202020204" pitchFamily="34" charset="0"/>
              </a:rPr>
              <a:t>To </a:t>
            </a:r>
            <a:r>
              <a:rPr lang="en-ZA" sz="3600" dirty="0">
                <a:latin typeface="Arial" panose="020B0604020202020204" pitchFamily="34" charset="0"/>
                <a:cs typeface="Arial" panose="020B0604020202020204" pitchFamily="34" charset="0"/>
              </a:rPr>
              <a:t>b</a:t>
            </a:r>
            <a:r>
              <a:rPr lang="en-US" sz="3600" dirty="0" err="1" smtClean="0">
                <a:latin typeface="Arial" panose="020B0604020202020204" pitchFamily="34" charset="0"/>
                <a:cs typeface="Arial" panose="020B0604020202020204" pitchFamily="34" charset="0"/>
              </a:rPr>
              <a:t>rief</a:t>
            </a:r>
            <a:r>
              <a:rPr lang="en-US" sz="3600" dirty="0" smtClean="0">
                <a:latin typeface="Arial" panose="020B0604020202020204" pitchFamily="34" charset="0"/>
                <a:cs typeface="Arial" panose="020B0604020202020204" pitchFamily="34" charset="0"/>
              </a:rPr>
              <a:t> the Committee regarding  the outcome and progress into </a:t>
            </a:r>
            <a:r>
              <a:rPr lang="en-US" sz="3600" dirty="0">
                <a:latin typeface="Arial" panose="020B0604020202020204" pitchFamily="34" charset="0"/>
                <a:cs typeface="Arial" panose="020B0604020202020204" pitchFamily="34" charset="0"/>
              </a:rPr>
              <a:t>the investigations into the break-in and theft of Assault Rifles and pistols at the </a:t>
            </a:r>
            <a:r>
              <a:rPr lang="en-US" sz="3600" dirty="0" smtClean="0">
                <a:latin typeface="Arial" panose="020B0604020202020204" pitchFamily="34" charset="0"/>
                <a:cs typeface="Arial" panose="020B0604020202020204" pitchFamily="34" charset="0"/>
              </a:rPr>
              <a:t>Lyttleton </a:t>
            </a:r>
            <a:r>
              <a:rPr lang="en-US" sz="3600" dirty="0">
                <a:latin typeface="Arial" panose="020B0604020202020204" pitchFamily="34" charset="0"/>
                <a:cs typeface="Arial" panose="020B0604020202020204" pitchFamily="34" charset="0"/>
              </a:rPr>
              <a:t>Military Base</a:t>
            </a:r>
            <a:endParaRPr lang="en-ZA" sz="3600" dirty="0">
              <a:latin typeface="Arial" panose="020B0604020202020204" pitchFamily="34" charset="0"/>
              <a:cs typeface="Arial" panose="020B0604020202020204" pitchFamily="34" charset="0"/>
            </a:endParaRPr>
          </a:p>
        </p:txBody>
      </p:sp>
      <p:sp>
        <p:nvSpPr>
          <p:cNvPr id="1048727" name="TextBox 5"/>
          <p:cNvSpPr txBox="1"/>
          <p:nvPr/>
        </p:nvSpPr>
        <p:spPr>
          <a:xfrm>
            <a:off x="8388424" y="6309320"/>
            <a:ext cx="432048" cy="276999"/>
          </a:xfrm>
          <a:prstGeom prst="rect">
            <a:avLst/>
          </a:prstGeom>
          <a:noFill/>
        </p:spPr>
        <p:txBody>
          <a:bodyPr wrap="square" rtlCol="0">
            <a:spAutoFit/>
          </a:bodyPr>
          <a:lstStyle/>
          <a:p>
            <a:r>
              <a:rPr lang="en-ZA" sz="1200" dirty="0">
                <a:latin typeface="+mj-lt"/>
              </a:rPr>
              <a:t>3</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31" name="Title 1"/>
          <p:cNvSpPr>
            <a:spLocks noGrp="1"/>
          </p:cNvSpPr>
          <p:nvPr>
            <p:ph type="title"/>
          </p:nvPr>
        </p:nvSpPr>
        <p:spPr>
          <a:xfrm>
            <a:off x="1547664" y="-27384"/>
            <a:ext cx="6264696" cy="1080120"/>
          </a:xfrm>
        </p:spPr>
        <p:txBody>
          <a:bodyPr>
            <a:normAutofit/>
          </a:bodyPr>
          <a:lstStyle/>
          <a:p>
            <a:r>
              <a:rPr lang="en-ZA" dirty="0" smtClean="0"/>
              <a:t>Scope</a:t>
            </a:r>
            <a:endParaRPr lang="en-ZA" dirty="0"/>
          </a:p>
        </p:txBody>
      </p:sp>
      <p:sp>
        <p:nvSpPr>
          <p:cNvPr id="1048732" name="TextBox 4"/>
          <p:cNvSpPr txBox="1"/>
          <p:nvPr/>
        </p:nvSpPr>
        <p:spPr>
          <a:xfrm>
            <a:off x="971600" y="2060848"/>
            <a:ext cx="7920880" cy="3477875"/>
          </a:xfrm>
          <a:prstGeom prst="rect">
            <a:avLst/>
          </a:prstGeom>
          <a:noFill/>
        </p:spPr>
        <p:txBody>
          <a:bodyPr wrap="square" rtlCol="0">
            <a:spAutoFit/>
          </a:bodyPr>
          <a:lstStyle/>
          <a:p>
            <a:pPr marL="457200" indent="-457200" algn="just">
              <a:buFont typeface="Arial" panose="020B0604020202020204" pitchFamily="34" charset="0"/>
              <a:buChar char="•"/>
            </a:pPr>
            <a:r>
              <a:rPr lang="en-ZA" sz="4400" dirty="0" smtClean="0">
                <a:latin typeface="Arial" panose="020B0604020202020204" pitchFamily="34" charset="0"/>
                <a:cs typeface="Arial" panose="020B0604020202020204" pitchFamily="34" charset="0"/>
              </a:rPr>
              <a:t>Sequence of events</a:t>
            </a:r>
          </a:p>
          <a:p>
            <a:pPr marL="457200" indent="-457200" algn="just">
              <a:buFont typeface="Arial" panose="020B0604020202020204" pitchFamily="34" charset="0"/>
              <a:buChar char="•"/>
            </a:pPr>
            <a:r>
              <a:rPr lang="en-ZA" sz="4400" dirty="0" smtClean="0">
                <a:latin typeface="Arial" panose="020B0604020202020204" pitchFamily="34" charset="0"/>
                <a:cs typeface="Arial" panose="020B0604020202020204" pitchFamily="34" charset="0"/>
              </a:rPr>
              <a:t>Findings of the </a:t>
            </a:r>
            <a:r>
              <a:rPr lang="en-US" sz="4400" dirty="0" smtClean="0">
                <a:latin typeface="Arial" panose="020B0604020202020204" pitchFamily="34" charset="0"/>
                <a:cs typeface="Arial" panose="020B0604020202020204" pitchFamily="34" charset="0"/>
              </a:rPr>
              <a:t>investigations</a:t>
            </a:r>
          </a:p>
          <a:p>
            <a:pPr marL="457200" indent="-457200" algn="just">
              <a:buFont typeface="Arial" panose="020B0604020202020204" pitchFamily="34" charset="0"/>
              <a:buChar char="•"/>
            </a:pPr>
            <a:r>
              <a:rPr lang="en-US" sz="4400" dirty="0" smtClean="0">
                <a:latin typeface="Arial" panose="020B0604020202020204" pitchFamily="34" charset="0"/>
                <a:cs typeface="Arial" panose="020B0604020202020204" pitchFamily="34" charset="0"/>
              </a:rPr>
              <a:t>Current Developments </a:t>
            </a:r>
            <a:endParaRPr lang="en-ZA" sz="4400" dirty="0" smtClean="0">
              <a:latin typeface="Arial" panose="020B0604020202020204" pitchFamily="34" charset="0"/>
              <a:cs typeface="Arial" panose="020B0604020202020204" pitchFamily="34" charset="0"/>
            </a:endParaRPr>
          </a:p>
          <a:p>
            <a:pPr marL="457200" indent="-457200" algn="just">
              <a:buFont typeface="Arial" panose="020B0604020202020204" pitchFamily="34" charset="0"/>
              <a:buChar char="•"/>
            </a:pPr>
            <a:r>
              <a:rPr lang="en-ZA" sz="4400" dirty="0" smtClean="0">
                <a:latin typeface="Arial" panose="020B0604020202020204" pitchFamily="34" charset="0"/>
                <a:cs typeface="Arial" panose="020B0604020202020204" pitchFamily="34" charset="0"/>
              </a:rPr>
              <a:t>Questions/Comments</a:t>
            </a:r>
          </a:p>
          <a:p>
            <a:pPr algn="just"/>
            <a:endParaRPr lang="en-ZA" sz="4400" dirty="0">
              <a:latin typeface="Arial" panose="020B0604020202020204" pitchFamily="34" charset="0"/>
              <a:cs typeface="Arial" panose="020B0604020202020204" pitchFamily="34" charset="0"/>
            </a:endParaRPr>
          </a:p>
        </p:txBody>
      </p:sp>
      <p:sp>
        <p:nvSpPr>
          <p:cNvPr id="1048733" name="TextBox 5"/>
          <p:cNvSpPr txBox="1"/>
          <p:nvPr/>
        </p:nvSpPr>
        <p:spPr>
          <a:xfrm>
            <a:off x="8352420" y="6381328"/>
            <a:ext cx="432048" cy="276999"/>
          </a:xfrm>
          <a:prstGeom prst="rect">
            <a:avLst/>
          </a:prstGeom>
          <a:noFill/>
        </p:spPr>
        <p:txBody>
          <a:bodyPr wrap="square" rtlCol="0">
            <a:spAutoFit/>
          </a:bodyPr>
          <a:lstStyle/>
          <a:p>
            <a:r>
              <a:rPr lang="en-ZA" sz="1200" dirty="0" smtClean="0">
                <a:latin typeface="+mj-lt"/>
              </a:rPr>
              <a:t>4</a:t>
            </a:r>
            <a:endParaRPr lang="en-ZA" sz="1200" dirty="0">
              <a:latin typeface="+mj-lt"/>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37" name="Title 1"/>
          <p:cNvSpPr>
            <a:spLocks noGrp="1"/>
          </p:cNvSpPr>
          <p:nvPr>
            <p:ph type="title"/>
          </p:nvPr>
        </p:nvSpPr>
        <p:spPr>
          <a:xfrm>
            <a:off x="1403648" y="188640"/>
            <a:ext cx="6552728" cy="864096"/>
          </a:xfrm>
        </p:spPr>
        <p:txBody>
          <a:bodyPr>
            <a:noAutofit/>
          </a:bodyPr>
          <a:lstStyle/>
          <a:p>
            <a:r>
              <a:rPr lang="en-ZA" dirty="0" smtClean="0"/>
              <a:t>Sequence of Events (1/1)</a:t>
            </a:r>
            <a:endParaRPr lang="en-ZA" dirty="0"/>
          </a:p>
        </p:txBody>
      </p:sp>
      <p:sp>
        <p:nvSpPr>
          <p:cNvPr id="1048738" name="TextBox 4"/>
          <p:cNvSpPr txBox="1"/>
          <p:nvPr/>
        </p:nvSpPr>
        <p:spPr>
          <a:xfrm>
            <a:off x="107504" y="1515556"/>
            <a:ext cx="8928992" cy="4093428"/>
          </a:xfrm>
          <a:prstGeom prst="rect">
            <a:avLst/>
          </a:prstGeom>
          <a:noFill/>
        </p:spPr>
        <p:txBody>
          <a:bodyPr wrap="square" rtlCol="0">
            <a:spAutoFit/>
          </a:bodyPr>
          <a:lstStyle/>
          <a:p>
            <a:pPr marL="457200" indent="-457200" algn="just">
              <a:buFont typeface="Arial" panose="020B0604020202020204" pitchFamily="34" charset="0"/>
              <a:buChar char="•"/>
            </a:pPr>
            <a:r>
              <a:rPr lang="en-US" sz="2200" dirty="0" smtClean="0">
                <a:latin typeface="Arial" panose="020B0604020202020204" pitchFamily="34" charset="0"/>
                <a:cs typeface="Arial" panose="020B0604020202020204" pitchFamily="34" charset="0"/>
              </a:rPr>
              <a:t>On 23 December 2019, </a:t>
            </a:r>
            <a:r>
              <a:rPr lang="en-ZA" sz="2200" dirty="0" smtClean="0">
                <a:latin typeface="Arial" panose="020B0604020202020204" pitchFamily="34" charset="0"/>
                <a:cs typeface="Arial" panose="020B0604020202020204" pitchFamily="34" charset="0"/>
              </a:rPr>
              <a:t> Tshwane Military Police Area Office </a:t>
            </a:r>
            <a:r>
              <a:rPr lang="en-US" sz="2200" dirty="0" smtClean="0">
                <a:latin typeface="Arial" panose="020B0604020202020204" pitchFamily="34" charset="0"/>
                <a:cs typeface="Arial" panose="020B0604020202020204" pitchFamily="34" charset="0"/>
              </a:rPr>
              <a:t>received a complaint of missing weapons at Engineering Formation in Lyttleton Pretoria .</a:t>
            </a:r>
            <a:endParaRPr lang="en-ZA" sz="2200" dirty="0" smtClean="0">
              <a:latin typeface="Arial" panose="020B0604020202020204" pitchFamily="34" charset="0"/>
              <a:cs typeface="Arial" panose="020B0604020202020204" pitchFamily="34" charset="0"/>
            </a:endParaRPr>
          </a:p>
          <a:p>
            <a:pPr algn="just"/>
            <a:endParaRPr lang="en-ZA" sz="2200" dirty="0" smtClean="0">
              <a:latin typeface="Arial" panose="020B0604020202020204" pitchFamily="34" charset="0"/>
              <a:cs typeface="Arial" panose="020B0604020202020204" pitchFamily="34" charset="0"/>
            </a:endParaRPr>
          </a:p>
          <a:p>
            <a:pPr marL="457200" indent="-457200" algn="just">
              <a:buFont typeface="Arial" panose="020B0604020202020204" pitchFamily="34" charset="0"/>
              <a:buChar char="•"/>
            </a:pPr>
            <a:r>
              <a:rPr lang="en-US" sz="2200" dirty="0" smtClean="0">
                <a:latin typeface="Arial" panose="020B0604020202020204" pitchFamily="34" charset="0"/>
                <a:cs typeface="Arial" panose="020B0604020202020204" pitchFamily="34" charset="0"/>
              </a:rPr>
              <a:t>Investigators from Thaba Tshwane </a:t>
            </a:r>
            <a:r>
              <a:rPr lang="en-ZA" sz="2200" dirty="0" smtClean="0">
                <a:latin typeface="Arial" panose="020B0604020202020204" pitchFamily="34" charset="0"/>
                <a:cs typeface="Arial" panose="020B0604020202020204" pitchFamily="34" charset="0"/>
              </a:rPr>
              <a:t>MP</a:t>
            </a:r>
            <a:r>
              <a:rPr lang="en-US" sz="2200" dirty="0" smtClean="0">
                <a:latin typeface="Arial" panose="020B0604020202020204" pitchFamily="34" charset="0"/>
                <a:cs typeface="Arial" panose="020B0604020202020204" pitchFamily="34" charset="0"/>
              </a:rPr>
              <a:t> Area Office </a:t>
            </a:r>
            <a:r>
              <a:rPr lang="en-ZA" sz="2200" dirty="0" smtClean="0">
                <a:latin typeface="Arial" panose="020B0604020202020204" pitchFamily="34" charset="0"/>
                <a:cs typeface="Arial" panose="020B0604020202020204" pitchFamily="34" charset="0"/>
              </a:rPr>
              <a:t>together with the Specialist Investigation Branch (SIB) </a:t>
            </a:r>
            <a:r>
              <a:rPr lang="en-US" sz="2200" dirty="0" smtClean="0">
                <a:latin typeface="Arial" panose="020B0604020202020204" pitchFamily="34" charset="0"/>
                <a:cs typeface="Arial" panose="020B0604020202020204" pitchFamily="34" charset="0"/>
              </a:rPr>
              <a:t>from Northern Military Police Region immediately commenced  with </a:t>
            </a:r>
            <a:r>
              <a:rPr lang="en-ZA" sz="2200" dirty="0" smtClean="0">
                <a:latin typeface="Arial" panose="020B0604020202020204" pitchFamily="34" charset="0"/>
                <a:cs typeface="Arial" panose="020B0604020202020204" pitchFamily="34" charset="0"/>
              </a:rPr>
              <a:t>investigation at the crime scene</a:t>
            </a:r>
            <a:endParaRPr lang="zh-CN" altLang="en-US" dirty="0"/>
          </a:p>
          <a:p>
            <a:pPr marL="457200" indent="-457200" algn="just">
              <a:buFont typeface="Arial" panose="020B0604020202020204" pitchFamily="34" charset="0"/>
              <a:buChar char="•"/>
            </a:pPr>
            <a:endParaRPr lang="en-US" sz="2200" dirty="0">
              <a:latin typeface="Arial" panose="020B0604020202020204" pitchFamily="34" charset="0"/>
              <a:cs typeface="Arial" panose="020B0604020202020204" pitchFamily="34" charset="0"/>
            </a:endParaRPr>
          </a:p>
          <a:p>
            <a:pPr marL="0" indent="0" algn="just">
              <a:buNone/>
            </a:pPr>
            <a:endParaRPr lang="zh-CN" altLang="en-US" dirty="0"/>
          </a:p>
          <a:p>
            <a:pPr marL="0" indent="0" algn="just">
              <a:buNone/>
            </a:pPr>
            <a:endParaRPr lang="en-ZA" sz="2200" dirty="0" smtClean="0">
              <a:latin typeface="Arial" panose="020B0604020202020204" pitchFamily="34" charset="0"/>
              <a:cs typeface="Arial" panose="020B0604020202020204" pitchFamily="34" charset="0"/>
            </a:endParaRPr>
          </a:p>
          <a:p>
            <a:pPr marL="457200" indent="-457200" algn="just">
              <a:buFont typeface="Arial" panose="020B0604020202020204" pitchFamily="34" charset="0"/>
              <a:buChar char="•"/>
            </a:pPr>
            <a:endParaRPr lang="en-ZA" sz="2200" dirty="0">
              <a:latin typeface="Arial" panose="020B0604020202020204" pitchFamily="34" charset="0"/>
              <a:cs typeface="Arial" panose="020B0604020202020204" pitchFamily="34" charset="0"/>
            </a:endParaRPr>
          </a:p>
        </p:txBody>
      </p:sp>
      <p:sp>
        <p:nvSpPr>
          <p:cNvPr id="1048739" name="TextBox 6"/>
          <p:cNvSpPr txBox="1"/>
          <p:nvPr/>
        </p:nvSpPr>
        <p:spPr>
          <a:xfrm>
            <a:off x="8388424" y="6309320"/>
            <a:ext cx="432048" cy="276999"/>
          </a:xfrm>
          <a:prstGeom prst="rect">
            <a:avLst/>
          </a:prstGeom>
          <a:noFill/>
        </p:spPr>
        <p:txBody>
          <a:bodyPr wrap="square" rtlCol="0">
            <a:spAutoFit/>
          </a:bodyPr>
          <a:lstStyle/>
          <a:p>
            <a:r>
              <a:rPr lang="en-ZA" sz="1200" dirty="0" smtClean="0">
                <a:latin typeface="+mj-lt"/>
              </a:rPr>
              <a:t>5</a:t>
            </a:r>
            <a:endParaRPr lang="en-ZA" sz="1200" dirty="0">
              <a:latin typeface="+mj-lt"/>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37" name="Title 1"/>
          <p:cNvSpPr>
            <a:spLocks noGrp="1"/>
          </p:cNvSpPr>
          <p:nvPr>
            <p:ph type="title"/>
          </p:nvPr>
        </p:nvSpPr>
        <p:spPr>
          <a:xfrm>
            <a:off x="1403648" y="188640"/>
            <a:ext cx="6552728" cy="864096"/>
          </a:xfrm>
        </p:spPr>
        <p:txBody>
          <a:bodyPr>
            <a:noAutofit/>
          </a:bodyPr>
          <a:lstStyle/>
          <a:p>
            <a:r>
              <a:rPr lang="en-ZA" dirty="0" smtClean="0"/>
              <a:t>Sequence of Events (1/2)</a:t>
            </a:r>
            <a:endParaRPr lang="en-ZA" dirty="0"/>
          </a:p>
        </p:txBody>
      </p:sp>
      <p:sp>
        <p:nvSpPr>
          <p:cNvPr id="1048738" name="TextBox 4"/>
          <p:cNvSpPr txBox="1"/>
          <p:nvPr/>
        </p:nvSpPr>
        <p:spPr>
          <a:xfrm>
            <a:off x="107504" y="1515556"/>
            <a:ext cx="8928992" cy="3754874"/>
          </a:xfrm>
          <a:prstGeom prst="rect">
            <a:avLst/>
          </a:prstGeom>
          <a:noFill/>
        </p:spPr>
        <p:txBody>
          <a:bodyPr wrap="square" rtlCol="0">
            <a:spAutoFit/>
          </a:bodyPr>
          <a:lstStyle/>
          <a:p>
            <a:pPr marL="457200" indent="-457200" algn="just">
              <a:buFont typeface="Arial" panose="020B0604020202020204" pitchFamily="34" charset="0"/>
              <a:buChar char="•"/>
            </a:pPr>
            <a:endParaRPr lang="en-US" sz="2200" dirty="0">
              <a:latin typeface="Arial" panose="020B0604020202020204" pitchFamily="34" charset="0"/>
              <a:cs typeface="Arial" panose="020B0604020202020204" pitchFamily="34" charset="0"/>
            </a:endParaRPr>
          </a:p>
          <a:p>
            <a:pPr marL="457200" indent="-457200" algn="just">
              <a:buFont typeface="Arial" panose="020B0604020202020204" pitchFamily="34" charset="0"/>
              <a:buChar char="•"/>
            </a:pPr>
            <a:r>
              <a:rPr lang="en-US" sz="2200" dirty="0" smtClean="0">
                <a:latin typeface="Arial" panose="020B0604020202020204" pitchFamily="34" charset="0"/>
                <a:cs typeface="Arial" panose="020B0604020202020204" pitchFamily="34" charset="0"/>
              </a:rPr>
              <a:t>Twenty seven (27) members of SAAEF were taken in for questioning by the MPs whereby twelve (12) were charged for housebreaking and theft, alternatively, negligent loss of firearms.</a:t>
            </a:r>
            <a:endParaRPr lang="zh-CN" altLang="en-US" dirty="0"/>
          </a:p>
          <a:p>
            <a:pPr marL="457200" indent="-457200" algn="ctr">
              <a:buFont typeface="Arial" panose="020B0604020202020204" pitchFamily="34" charset="0"/>
              <a:buChar char="•"/>
            </a:pPr>
            <a:endParaRPr lang="en-US" sz="2200" dirty="0" smtClean="0">
              <a:latin typeface="Arial" panose="020B0604020202020204" pitchFamily="34" charset="0"/>
              <a:cs typeface="Arial" panose="020B0604020202020204" pitchFamily="34" charset="0"/>
            </a:endParaRPr>
          </a:p>
          <a:p>
            <a:pPr marL="457200" indent="-457200" algn="just">
              <a:buFont typeface="Arial" panose="020B0604020202020204" pitchFamily="34" charset="0"/>
              <a:buChar char="•"/>
            </a:pPr>
            <a:r>
              <a:rPr lang="en-US" sz="2200" dirty="0">
                <a:latin typeface="Arial" panose="020B0604020202020204" pitchFamily="34" charset="0"/>
                <a:cs typeface="Arial" panose="020B0604020202020204" pitchFamily="34" charset="0"/>
              </a:rPr>
              <a:t>Lyttleton SAPS also registered CAS 522/12/2019 and  the Tshwane Metro Police K9 were also called to assist in tracing the missing weapons.</a:t>
            </a:r>
            <a:endParaRPr lang="zh-CN" altLang="en-US" dirty="0"/>
          </a:p>
          <a:p>
            <a:pPr marL="0" indent="0" algn="just">
              <a:buNone/>
            </a:pPr>
            <a:endParaRPr lang="zh-CN" altLang="en-US" dirty="0"/>
          </a:p>
          <a:p>
            <a:pPr marL="0" indent="0" algn="just">
              <a:buNone/>
            </a:pPr>
            <a:endParaRPr lang="en-ZA" sz="2200" dirty="0" smtClean="0">
              <a:latin typeface="Arial" panose="020B0604020202020204" pitchFamily="34" charset="0"/>
              <a:cs typeface="Arial" panose="020B0604020202020204" pitchFamily="34" charset="0"/>
            </a:endParaRPr>
          </a:p>
          <a:p>
            <a:pPr marL="457200" indent="-457200" algn="just">
              <a:buFont typeface="Arial" panose="020B0604020202020204" pitchFamily="34" charset="0"/>
              <a:buChar char="•"/>
            </a:pPr>
            <a:endParaRPr lang="en-ZA" sz="2200" dirty="0">
              <a:latin typeface="Arial" panose="020B0604020202020204" pitchFamily="34" charset="0"/>
              <a:cs typeface="Arial" panose="020B0604020202020204" pitchFamily="34" charset="0"/>
            </a:endParaRPr>
          </a:p>
        </p:txBody>
      </p:sp>
      <p:sp>
        <p:nvSpPr>
          <p:cNvPr id="1048739" name="TextBox 6"/>
          <p:cNvSpPr txBox="1"/>
          <p:nvPr/>
        </p:nvSpPr>
        <p:spPr>
          <a:xfrm>
            <a:off x="8388424" y="6309320"/>
            <a:ext cx="432048" cy="276999"/>
          </a:xfrm>
          <a:prstGeom prst="rect">
            <a:avLst/>
          </a:prstGeom>
          <a:noFill/>
        </p:spPr>
        <p:txBody>
          <a:bodyPr wrap="square" rtlCol="0">
            <a:spAutoFit/>
          </a:bodyPr>
          <a:lstStyle/>
          <a:p>
            <a:r>
              <a:rPr lang="en-ZA" sz="1200" dirty="0" smtClean="0">
                <a:latin typeface="+mj-lt"/>
              </a:rPr>
              <a:t>6</a:t>
            </a:r>
            <a:endParaRPr lang="en-ZA" sz="1200" dirty="0">
              <a:latin typeface="+mj-lt"/>
            </a:endParaRPr>
          </a:p>
        </p:txBody>
      </p:sp>
    </p:spTree>
    <p:extLst>
      <p:ext uri="{BB962C8B-B14F-4D97-AF65-F5344CB8AC3E}">
        <p14:creationId xmlns:p14="http://schemas.microsoft.com/office/powerpoint/2010/main" val="297971188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43" name="Title 1"/>
          <p:cNvSpPr>
            <a:spLocks noGrp="1"/>
          </p:cNvSpPr>
          <p:nvPr>
            <p:ph type="title"/>
          </p:nvPr>
        </p:nvSpPr>
        <p:spPr>
          <a:xfrm>
            <a:off x="1403648" y="0"/>
            <a:ext cx="6552728" cy="1196752"/>
          </a:xfrm>
        </p:spPr>
        <p:txBody>
          <a:bodyPr>
            <a:noAutofit/>
          </a:bodyPr>
          <a:lstStyle/>
          <a:p>
            <a:r>
              <a:rPr lang="en-ZA" dirty="0" smtClean="0"/>
              <a:t>Sequence of Events (1/3)</a:t>
            </a:r>
            <a:endParaRPr lang="en-ZA" dirty="0"/>
          </a:p>
        </p:txBody>
      </p:sp>
      <p:sp>
        <p:nvSpPr>
          <p:cNvPr id="1048744" name="TextBox 4"/>
          <p:cNvSpPr txBox="1"/>
          <p:nvPr/>
        </p:nvSpPr>
        <p:spPr>
          <a:xfrm>
            <a:off x="107504" y="1196752"/>
            <a:ext cx="8928992" cy="4536441"/>
          </a:xfrm>
          <a:prstGeom prst="rect">
            <a:avLst/>
          </a:prstGeom>
          <a:noFill/>
        </p:spPr>
        <p:txBody>
          <a:bodyPr wrap="square" rtlCol="0">
            <a:spAutoFit/>
          </a:bodyPr>
          <a:lstStyle/>
          <a:p>
            <a:pPr algn="just"/>
            <a:endParaRPr lang="en-US" sz="2200" dirty="0">
              <a:latin typeface="Arial" panose="020B0604020202020204" pitchFamily="34" charset="0"/>
              <a:cs typeface="Arial" panose="020B0604020202020204" pitchFamily="34" charset="0"/>
            </a:endParaRPr>
          </a:p>
          <a:p>
            <a:pPr marL="457200" indent="-457200" algn="just">
              <a:buFont typeface="Arial" panose="020B0604020202020204" pitchFamily="34" charset="0"/>
              <a:buChar char="•"/>
            </a:pPr>
            <a:r>
              <a:rPr lang="en-ZA" sz="2200" dirty="0" smtClean="0">
                <a:latin typeface="Arial" panose="020B0604020202020204" pitchFamily="34" charset="0"/>
                <a:cs typeface="Arial" panose="020B0604020202020204" pitchFamily="34" charset="0"/>
              </a:rPr>
              <a:t>Cell phones of all suspects </a:t>
            </a:r>
            <a:r>
              <a:rPr lang="en-US" sz="2200" dirty="0" smtClean="0">
                <a:latin typeface="Arial" panose="020B0604020202020204" pitchFamily="34" charset="0"/>
                <a:cs typeface="Arial" panose="020B0604020202020204" pitchFamily="34" charset="0"/>
              </a:rPr>
              <a:t>were confiscated </a:t>
            </a:r>
            <a:r>
              <a:rPr lang="en-ZA" sz="2200" dirty="0" smtClean="0">
                <a:latin typeface="Arial" panose="020B0604020202020204" pitchFamily="34" charset="0"/>
                <a:cs typeface="Arial" panose="020B0604020202020204" pitchFamily="34" charset="0"/>
              </a:rPr>
              <a:t>and handed over to the HAWKS Forensic Laboratory in order to download any incriminating information</a:t>
            </a:r>
            <a:r>
              <a:rPr lang="en-US" sz="2200" dirty="0" smtClean="0">
                <a:latin typeface="Arial" panose="020B0604020202020204" pitchFamily="34" charset="0"/>
                <a:cs typeface="Arial" panose="020B0604020202020204" pitchFamily="34" charset="0"/>
              </a:rPr>
              <a:t>. </a:t>
            </a:r>
            <a:endParaRPr lang="en-ZA" sz="2200" dirty="0" smtClean="0">
              <a:latin typeface="Arial" panose="020B0604020202020204" pitchFamily="34" charset="0"/>
              <a:cs typeface="Arial" panose="020B0604020202020204" pitchFamily="34" charset="0"/>
            </a:endParaRPr>
          </a:p>
          <a:p>
            <a:pPr algn="just"/>
            <a:endParaRPr lang="en-ZA" sz="2200" dirty="0" smtClean="0">
              <a:latin typeface="Arial" panose="020B0604020202020204" pitchFamily="34" charset="0"/>
              <a:cs typeface="Arial" panose="020B0604020202020204" pitchFamily="34" charset="0"/>
            </a:endParaRPr>
          </a:p>
          <a:p>
            <a:pPr marL="457200" indent="-457200" algn="just">
              <a:buFont typeface="Arial" panose="020B0604020202020204" pitchFamily="34" charset="0"/>
              <a:buChar char="•"/>
            </a:pPr>
            <a:r>
              <a:rPr lang="en-ZA" sz="2200" dirty="0" smtClean="0">
                <a:latin typeface="Arial" panose="020B0604020202020204" pitchFamily="34" charset="0"/>
                <a:cs typeface="Arial" panose="020B0604020202020204" pitchFamily="34" charset="0"/>
              </a:rPr>
              <a:t>Finger prints</a:t>
            </a:r>
            <a:r>
              <a:rPr lang="en-US" sz="2200" dirty="0" smtClean="0">
                <a:latin typeface="Arial" panose="020B0604020202020204" pitchFamily="34" charset="0"/>
                <a:cs typeface="Arial" panose="020B0604020202020204" pitchFamily="34" charset="0"/>
              </a:rPr>
              <a:t> were</a:t>
            </a:r>
            <a:r>
              <a:rPr lang="en-ZA" sz="2200" dirty="0" smtClean="0">
                <a:latin typeface="Arial" panose="020B0604020202020204" pitchFamily="34" charset="0"/>
                <a:cs typeface="Arial" panose="020B0604020202020204" pitchFamily="34" charset="0"/>
              </a:rPr>
              <a:t> lifted at the scene </a:t>
            </a:r>
            <a:r>
              <a:rPr lang="en-US" sz="2200" dirty="0" smtClean="0">
                <a:latin typeface="Arial" panose="020B0604020202020204" pitchFamily="34" charset="0"/>
                <a:cs typeface="Arial" panose="020B0604020202020204" pitchFamily="34" charset="0"/>
              </a:rPr>
              <a:t>and submitted </a:t>
            </a:r>
            <a:r>
              <a:rPr lang="en-ZA" sz="2200" dirty="0" smtClean="0">
                <a:latin typeface="Arial" panose="020B0604020202020204" pitchFamily="34" charset="0"/>
                <a:cs typeface="Arial" panose="020B0604020202020204" pitchFamily="34" charset="0"/>
              </a:rPr>
              <a:t> to the Local Criminal Record Centre for possible comparison and elimination</a:t>
            </a:r>
            <a:r>
              <a:rPr lang="en-US" sz="2200" dirty="0" smtClean="0">
                <a:latin typeface="Arial" panose="020B0604020202020204" pitchFamily="34" charset="0"/>
                <a:cs typeface="Arial" panose="020B0604020202020204" pitchFamily="34" charset="0"/>
              </a:rPr>
              <a:t>.</a:t>
            </a:r>
            <a:endParaRPr lang="zh-CN" altLang="en-US"/>
          </a:p>
          <a:p>
            <a:pPr marL="457200" indent="-457200" algn="just">
              <a:buFont typeface="Arial" panose="020B0604020202020204" pitchFamily="34" charset="0"/>
              <a:buChar char="•"/>
            </a:pPr>
            <a:endParaRPr lang="en-US" sz="2200" dirty="0">
              <a:latin typeface="Arial" panose="020B0604020202020204" pitchFamily="34" charset="0"/>
              <a:cs typeface="Arial" panose="020B0604020202020204" pitchFamily="34" charset="0"/>
            </a:endParaRPr>
          </a:p>
          <a:p>
            <a:pPr marL="457200" indent="-457200" algn="just">
              <a:buFont typeface="Arial" panose="020B0604020202020204" pitchFamily="34" charset="0"/>
              <a:buChar char="•"/>
            </a:pPr>
            <a:r>
              <a:rPr lang="en-US" sz="2200" dirty="0" smtClean="0">
                <a:latin typeface="Arial" panose="020B0604020202020204" pitchFamily="34" charset="0"/>
                <a:cs typeface="Arial" panose="020B0604020202020204" pitchFamily="34" charset="0"/>
              </a:rPr>
              <a:t>CCTV hard-drive system of the SAAEF Quartermaster Stores was retretrieved and handed over to the Risk Diversion Forensic Laboratory for analysis of footage related to the incident.</a:t>
            </a:r>
            <a:endParaRPr lang="en-ZA" sz="2200" dirty="0" smtClean="0">
              <a:latin typeface="Arial" panose="020B0604020202020204" pitchFamily="34" charset="0"/>
              <a:cs typeface="Arial" panose="020B0604020202020204" pitchFamily="34" charset="0"/>
            </a:endParaRPr>
          </a:p>
          <a:p>
            <a:pPr marL="457200" indent="-457200" algn="just">
              <a:buFont typeface="Arial" panose="020B0604020202020204" pitchFamily="34" charset="0"/>
              <a:buChar char="•"/>
            </a:pPr>
            <a:endParaRPr lang="en-US" sz="2200" dirty="0">
              <a:latin typeface="Arial" panose="020B0604020202020204" pitchFamily="34" charset="0"/>
              <a:cs typeface="Arial" panose="020B0604020202020204" pitchFamily="34" charset="0"/>
            </a:endParaRPr>
          </a:p>
          <a:p>
            <a:pPr algn="just"/>
            <a:endParaRPr lang="en-ZA" sz="2200" dirty="0" smtClean="0">
              <a:latin typeface="Arial" panose="020B0604020202020204" pitchFamily="34" charset="0"/>
              <a:cs typeface="Arial" panose="020B0604020202020204" pitchFamily="34" charset="0"/>
            </a:endParaRPr>
          </a:p>
          <a:p>
            <a:pPr marL="457200" indent="-457200" algn="just">
              <a:buFont typeface="Arial" panose="020B0604020202020204" pitchFamily="34" charset="0"/>
              <a:buChar char="•"/>
            </a:pPr>
            <a:endParaRPr lang="en-ZA" sz="2200" dirty="0">
              <a:latin typeface="Arial" panose="020B0604020202020204" pitchFamily="34" charset="0"/>
              <a:cs typeface="Arial" panose="020B0604020202020204" pitchFamily="34" charset="0"/>
            </a:endParaRPr>
          </a:p>
        </p:txBody>
      </p:sp>
      <p:sp>
        <p:nvSpPr>
          <p:cNvPr id="1048745" name="TextBox 6"/>
          <p:cNvSpPr txBox="1"/>
          <p:nvPr/>
        </p:nvSpPr>
        <p:spPr>
          <a:xfrm>
            <a:off x="8388424" y="6309320"/>
            <a:ext cx="432048" cy="276999"/>
          </a:xfrm>
          <a:prstGeom prst="rect">
            <a:avLst/>
          </a:prstGeom>
          <a:noFill/>
        </p:spPr>
        <p:txBody>
          <a:bodyPr wrap="square" rtlCol="0">
            <a:spAutoFit/>
          </a:bodyPr>
          <a:lstStyle/>
          <a:p>
            <a:r>
              <a:rPr lang="en-ZA" sz="1200" dirty="0" smtClean="0">
                <a:latin typeface="+mj-lt"/>
              </a:rPr>
              <a:t>7</a:t>
            </a:r>
            <a:endParaRPr lang="en-ZA" sz="1200" dirty="0">
              <a:latin typeface="+mj-lt"/>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49" name="Title 1"/>
          <p:cNvSpPr>
            <a:spLocks noGrp="1"/>
          </p:cNvSpPr>
          <p:nvPr>
            <p:ph type="title"/>
          </p:nvPr>
        </p:nvSpPr>
        <p:spPr>
          <a:xfrm>
            <a:off x="1403648" y="0"/>
            <a:ext cx="6552728" cy="1196752"/>
          </a:xfrm>
        </p:spPr>
        <p:txBody>
          <a:bodyPr>
            <a:noAutofit/>
          </a:bodyPr>
          <a:lstStyle/>
          <a:p>
            <a:r>
              <a:rPr lang="en-ZA" dirty="0" smtClean="0"/>
              <a:t>Sequence of Events (1/4)</a:t>
            </a:r>
            <a:endParaRPr lang="en-ZA" dirty="0"/>
          </a:p>
        </p:txBody>
      </p:sp>
      <p:sp>
        <p:nvSpPr>
          <p:cNvPr id="1048750" name="TextBox 4"/>
          <p:cNvSpPr txBox="1"/>
          <p:nvPr/>
        </p:nvSpPr>
        <p:spPr>
          <a:xfrm>
            <a:off x="107504" y="1196752"/>
            <a:ext cx="8928992" cy="4154984"/>
          </a:xfrm>
          <a:prstGeom prst="rect">
            <a:avLst/>
          </a:prstGeom>
          <a:noFill/>
        </p:spPr>
        <p:txBody>
          <a:bodyPr wrap="square" rtlCol="0">
            <a:spAutoFit/>
          </a:bodyPr>
          <a:lstStyle/>
          <a:p>
            <a:pPr marL="457200" indent="-457200" algn="just">
              <a:buFont typeface="Arial" panose="020B0604020202020204" pitchFamily="34" charset="0"/>
              <a:buChar char="•"/>
            </a:pPr>
            <a:endParaRPr lang="en-US" sz="2200" dirty="0" smtClean="0">
              <a:latin typeface="Arial" panose="020B0604020202020204" pitchFamily="34" charset="0"/>
              <a:cs typeface="Arial" panose="020B0604020202020204" pitchFamily="34" charset="0"/>
            </a:endParaRPr>
          </a:p>
          <a:p>
            <a:pPr marL="457200" indent="-457200" algn="just">
              <a:buFont typeface="Arial" panose="020B0604020202020204" pitchFamily="34" charset="0"/>
              <a:buChar char="•"/>
            </a:pPr>
            <a:endParaRPr lang="en-US" sz="2200" dirty="0">
              <a:latin typeface="Arial" panose="020B0604020202020204" pitchFamily="34" charset="0"/>
              <a:cs typeface="Arial" panose="020B0604020202020204" pitchFamily="34" charset="0"/>
            </a:endParaRPr>
          </a:p>
          <a:p>
            <a:pPr marL="457200" indent="-457200" algn="just">
              <a:buFont typeface="Arial" panose="020B0604020202020204" pitchFamily="34" charset="0"/>
              <a:buChar char="•"/>
            </a:pPr>
            <a:endParaRPr lang="en-US" sz="2200" dirty="0" smtClean="0">
              <a:latin typeface="Arial" panose="020B0604020202020204" pitchFamily="34" charset="0"/>
              <a:cs typeface="Arial" panose="020B0604020202020204" pitchFamily="34" charset="0"/>
            </a:endParaRPr>
          </a:p>
          <a:p>
            <a:pPr marL="457200" indent="-457200" algn="just">
              <a:buFont typeface="Arial" panose="020B0604020202020204" pitchFamily="34" charset="0"/>
              <a:buChar char="•"/>
            </a:pPr>
            <a:r>
              <a:rPr lang="en-US" sz="2200" dirty="0" smtClean="0">
                <a:latin typeface="Arial" panose="020B0604020202020204" pitchFamily="34" charset="0"/>
                <a:cs typeface="Arial" panose="020B0604020202020204" pitchFamily="34" charset="0"/>
              </a:rPr>
              <a:t>On 27 December 2019 – Twelve suspects made their first appearance at a Court of Military Judge (</a:t>
            </a:r>
            <a:r>
              <a:rPr lang="en-US" sz="2200" dirty="0" err="1" smtClean="0">
                <a:latin typeface="Arial" panose="020B0604020202020204" pitchFamily="34" charset="0"/>
                <a:cs typeface="Arial" panose="020B0604020202020204" pitchFamily="34" charset="0"/>
              </a:rPr>
              <a:t>Thaba</a:t>
            </a:r>
            <a:r>
              <a:rPr lang="en-US" sz="2200" dirty="0" smtClean="0">
                <a:latin typeface="Arial" panose="020B0604020202020204" pitchFamily="34" charset="0"/>
                <a:cs typeface="Arial" panose="020B0604020202020204" pitchFamily="34" charset="0"/>
              </a:rPr>
              <a:t> Tshwane), they were denied bail and the matter is remanded to 03 January 2020. </a:t>
            </a:r>
            <a:endParaRPr lang="zh-CN" altLang="en-US" dirty="0"/>
          </a:p>
          <a:p>
            <a:pPr algn="just"/>
            <a:endParaRPr lang="en-US" sz="2200" dirty="0">
              <a:latin typeface="Arial" panose="020B0604020202020204" pitchFamily="34" charset="0"/>
              <a:cs typeface="Arial" panose="020B0604020202020204" pitchFamily="34" charset="0"/>
            </a:endParaRPr>
          </a:p>
          <a:p>
            <a:pPr marL="457200" indent="-457200" algn="just">
              <a:buFont typeface="Arial" panose="020B0604020202020204" pitchFamily="34" charset="0"/>
              <a:buChar char="•"/>
            </a:pPr>
            <a:r>
              <a:rPr lang="en-ZA" sz="2200" dirty="0" smtClean="0">
                <a:latin typeface="Arial" panose="020B0604020202020204" pitchFamily="34" charset="0"/>
                <a:cs typeface="Arial" panose="020B0604020202020204" pitchFamily="34" charset="0"/>
              </a:rPr>
              <a:t>On 03 January 2020 – All accused are granted bail with conditions </a:t>
            </a:r>
            <a:r>
              <a:rPr lang="en-US" sz="2200" dirty="0" smtClean="0">
                <a:latin typeface="Arial" panose="020B0604020202020204" pitchFamily="34" charset="0"/>
                <a:cs typeface="Arial" panose="020B0604020202020204" pitchFamily="34" charset="0"/>
              </a:rPr>
              <a:t>to report daily to their unit, </a:t>
            </a:r>
            <a:r>
              <a:rPr lang="en-ZA" sz="2200" dirty="0" smtClean="0">
                <a:latin typeface="Arial" panose="020B0604020202020204" pitchFamily="34" charset="0"/>
                <a:cs typeface="Arial" panose="020B0604020202020204" pitchFamily="34" charset="0"/>
              </a:rPr>
              <a:t>and the matter is postponed for 10 March 2020 for further investigation</a:t>
            </a:r>
            <a:r>
              <a:rPr lang="en-US" sz="2200" dirty="0" smtClean="0">
                <a:latin typeface="Arial" panose="020B0604020202020204" pitchFamily="34" charset="0"/>
                <a:cs typeface="Arial" panose="020B0604020202020204" pitchFamily="34" charset="0"/>
              </a:rPr>
              <a:t>.</a:t>
            </a:r>
            <a:endParaRPr lang="en-ZA" sz="2200" dirty="0" smtClean="0">
              <a:latin typeface="Arial" panose="020B0604020202020204" pitchFamily="34" charset="0"/>
              <a:cs typeface="Arial" panose="020B0604020202020204" pitchFamily="34" charset="0"/>
            </a:endParaRPr>
          </a:p>
          <a:p>
            <a:pPr algn="just"/>
            <a:endParaRPr lang="en-ZA" sz="2200" dirty="0" smtClean="0">
              <a:latin typeface="Arial" panose="020B0604020202020204" pitchFamily="34" charset="0"/>
              <a:cs typeface="Arial" panose="020B0604020202020204" pitchFamily="34" charset="0"/>
            </a:endParaRPr>
          </a:p>
          <a:p>
            <a:pPr marL="457200" indent="-457200" algn="just">
              <a:buFont typeface="Arial" panose="020B0604020202020204" pitchFamily="34" charset="0"/>
              <a:buChar char="•"/>
            </a:pPr>
            <a:endParaRPr lang="en-ZA" sz="2200" dirty="0">
              <a:latin typeface="Arial" panose="020B0604020202020204" pitchFamily="34" charset="0"/>
              <a:cs typeface="Arial" panose="020B0604020202020204" pitchFamily="34" charset="0"/>
            </a:endParaRPr>
          </a:p>
        </p:txBody>
      </p:sp>
      <p:sp>
        <p:nvSpPr>
          <p:cNvPr id="1048751" name="TextBox 6"/>
          <p:cNvSpPr txBox="1"/>
          <p:nvPr/>
        </p:nvSpPr>
        <p:spPr>
          <a:xfrm>
            <a:off x="8388424" y="6309320"/>
            <a:ext cx="432048" cy="276999"/>
          </a:xfrm>
          <a:prstGeom prst="rect">
            <a:avLst/>
          </a:prstGeom>
          <a:noFill/>
        </p:spPr>
        <p:txBody>
          <a:bodyPr wrap="square" rtlCol="0">
            <a:spAutoFit/>
          </a:bodyPr>
          <a:lstStyle/>
          <a:p>
            <a:r>
              <a:rPr lang="en-ZA" sz="1200" dirty="0" smtClean="0">
                <a:latin typeface="+mj-lt"/>
              </a:rPr>
              <a:t>8</a:t>
            </a:r>
            <a:endParaRPr lang="en-ZA" sz="1200" dirty="0">
              <a:latin typeface="+mj-lt"/>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49" name="Title 1"/>
          <p:cNvSpPr>
            <a:spLocks noGrp="1"/>
          </p:cNvSpPr>
          <p:nvPr>
            <p:ph type="title"/>
          </p:nvPr>
        </p:nvSpPr>
        <p:spPr>
          <a:xfrm>
            <a:off x="1403648" y="0"/>
            <a:ext cx="6552728" cy="1196752"/>
          </a:xfrm>
        </p:spPr>
        <p:txBody>
          <a:bodyPr>
            <a:noAutofit/>
          </a:bodyPr>
          <a:lstStyle/>
          <a:p>
            <a:r>
              <a:rPr lang="en-ZA" dirty="0" smtClean="0"/>
              <a:t>Sequence of Events (1/5)</a:t>
            </a:r>
            <a:endParaRPr lang="en-ZA" dirty="0"/>
          </a:p>
        </p:txBody>
      </p:sp>
      <p:sp>
        <p:nvSpPr>
          <p:cNvPr id="1048750" name="TextBox 4"/>
          <p:cNvSpPr txBox="1"/>
          <p:nvPr/>
        </p:nvSpPr>
        <p:spPr>
          <a:xfrm>
            <a:off x="107504" y="1196752"/>
            <a:ext cx="8928992" cy="4431983"/>
          </a:xfrm>
          <a:prstGeom prst="rect">
            <a:avLst/>
          </a:prstGeom>
          <a:noFill/>
        </p:spPr>
        <p:txBody>
          <a:bodyPr wrap="square" rtlCol="0">
            <a:spAutoFit/>
          </a:bodyPr>
          <a:lstStyle/>
          <a:p>
            <a:pPr algn="just"/>
            <a:endParaRPr lang="en-ZA" sz="2200" dirty="0" smtClean="0">
              <a:latin typeface="Arial" panose="020B0604020202020204" pitchFamily="34" charset="0"/>
              <a:cs typeface="Arial" panose="020B0604020202020204" pitchFamily="34" charset="0"/>
            </a:endParaRPr>
          </a:p>
          <a:p>
            <a:pPr marL="457200" indent="-457200" algn="just">
              <a:buFont typeface="Arial" panose="020B0604020202020204" pitchFamily="34" charset="0"/>
              <a:buChar char="•"/>
            </a:pPr>
            <a:endParaRPr lang="en-US" sz="2200" dirty="0" smtClean="0">
              <a:latin typeface="Arial" panose="020B0604020202020204" pitchFamily="34" charset="0"/>
              <a:cs typeface="Arial" panose="020B0604020202020204" pitchFamily="34" charset="0"/>
            </a:endParaRPr>
          </a:p>
          <a:p>
            <a:pPr marL="457200" indent="-457200" algn="just">
              <a:buFont typeface="Arial" panose="020B0604020202020204" pitchFamily="34" charset="0"/>
              <a:buChar char="•"/>
            </a:pPr>
            <a:endParaRPr lang="en-US" sz="2200" dirty="0">
              <a:latin typeface="Arial" panose="020B0604020202020204" pitchFamily="34" charset="0"/>
              <a:cs typeface="Arial" panose="020B0604020202020204" pitchFamily="34" charset="0"/>
            </a:endParaRPr>
          </a:p>
          <a:p>
            <a:pPr marL="457200" indent="-457200" algn="just">
              <a:buFont typeface="Arial" panose="020B0604020202020204" pitchFamily="34" charset="0"/>
              <a:buChar char="•"/>
            </a:pPr>
            <a:r>
              <a:rPr lang="en-US" sz="2200" dirty="0" smtClean="0">
                <a:latin typeface="Arial" panose="020B0604020202020204" pitchFamily="34" charset="0"/>
                <a:cs typeface="Arial" panose="020B0604020202020204" pitchFamily="34" charset="0"/>
              </a:rPr>
              <a:t>Upon meeting with the </a:t>
            </a:r>
            <a:r>
              <a:rPr lang="en-ZA" sz="2200" dirty="0" smtClean="0">
                <a:latin typeface="Arial" panose="020B0604020202020204" pitchFamily="34" charset="0"/>
                <a:cs typeface="Arial" panose="020B0604020202020204" pitchFamily="34" charset="0"/>
              </a:rPr>
              <a:t>NPA further instructions </a:t>
            </a:r>
            <a:r>
              <a:rPr lang="en-US" sz="2200" dirty="0" smtClean="0">
                <a:latin typeface="Arial" panose="020B0604020202020204" pitchFamily="34" charset="0"/>
                <a:cs typeface="Arial" panose="020B0604020202020204" pitchFamily="34" charset="0"/>
              </a:rPr>
              <a:t>were issued </a:t>
            </a:r>
            <a:r>
              <a:rPr lang="en-ZA" sz="2200" dirty="0" smtClean="0">
                <a:latin typeface="Arial" panose="020B0604020202020204" pitchFamily="34" charset="0"/>
                <a:cs typeface="Arial" panose="020B0604020202020204" pitchFamily="34" charset="0"/>
              </a:rPr>
              <a:t>to the investigations team</a:t>
            </a:r>
            <a:r>
              <a:rPr lang="en-US" sz="2200" dirty="0" smtClean="0">
                <a:latin typeface="Arial" panose="020B0604020202020204" pitchFamily="34" charset="0"/>
                <a:cs typeface="Arial" panose="020B0604020202020204" pitchFamily="34" charset="0"/>
              </a:rPr>
              <a:t> in order to strengthen the investigation and close any loops</a:t>
            </a:r>
            <a:r>
              <a:rPr lang="en-US" altLang="en-US" sz="2200" dirty="0" smtClean="0">
                <a:latin typeface="Arial" panose="020B0604020202020204" pitchFamily="34" charset="0"/>
                <a:cs typeface="Arial" panose="020B0604020202020204" pitchFamily="34" charset="0"/>
              </a:rPr>
              <a:t>.</a:t>
            </a:r>
            <a:endParaRPr lang="zh-CN" altLang="en-US" dirty="0"/>
          </a:p>
          <a:p>
            <a:pPr marL="457200" indent="-457200" algn="just">
              <a:buFont typeface="Arial" panose="020B0604020202020204" pitchFamily="34" charset="0"/>
              <a:buChar char="•"/>
            </a:pPr>
            <a:endParaRPr lang="zh-CN" altLang="en-US" dirty="0"/>
          </a:p>
          <a:p>
            <a:pPr marL="457200" indent="-457200" algn="just">
              <a:buFont typeface="Arial" panose="020B0604020202020204" pitchFamily="34" charset="0"/>
              <a:buChar char="•"/>
            </a:pPr>
            <a:r>
              <a:rPr lang="en-US" sz="2200" dirty="0" smtClean="0">
                <a:latin typeface="Arial" panose="020B0604020202020204" pitchFamily="34" charset="0"/>
                <a:cs typeface="Arial" panose="020B0604020202020204" pitchFamily="34" charset="0"/>
              </a:rPr>
              <a:t>On 18 August 2020 charges against seven (7) of the twelve (12) suspecttowered withdrawn and the matter for the remaining five (5) suspects is postponed for 12 October 2020.</a:t>
            </a:r>
            <a:endParaRPr lang="en-ZA" sz="2200" dirty="0" smtClean="0">
              <a:latin typeface="Arial" panose="020B0604020202020204" pitchFamily="34" charset="0"/>
              <a:cs typeface="Arial" panose="020B0604020202020204" pitchFamily="34" charset="0"/>
            </a:endParaRPr>
          </a:p>
          <a:p>
            <a:pPr marL="457200" indent="-457200" algn="just">
              <a:buFont typeface="Arial" panose="020B0604020202020204" pitchFamily="34" charset="0"/>
              <a:buChar char="•"/>
            </a:pPr>
            <a:endParaRPr lang="en-US" sz="2200" dirty="0">
              <a:latin typeface="Arial" panose="020B0604020202020204" pitchFamily="34" charset="0"/>
              <a:cs typeface="Arial" panose="020B0604020202020204" pitchFamily="34" charset="0"/>
            </a:endParaRPr>
          </a:p>
          <a:p>
            <a:pPr algn="just"/>
            <a:endParaRPr lang="en-ZA" sz="2200" dirty="0" smtClean="0">
              <a:latin typeface="Arial" panose="020B0604020202020204" pitchFamily="34" charset="0"/>
              <a:cs typeface="Arial" panose="020B0604020202020204" pitchFamily="34" charset="0"/>
            </a:endParaRPr>
          </a:p>
          <a:p>
            <a:pPr marL="457200" indent="-457200" algn="just">
              <a:buFont typeface="Arial" panose="020B0604020202020204" pitchFamily="34" charset="0"/>
              <a:buChar char="•"/>
            </a:pPr>
            <a:endParaRPr lang="en-ZA" sz="2200" dirty="0">
              <a:latin typeface="Arial" panose="020B0604020202020204" pitchFamily="34" charset="0"/>
              <a:cs typeface="Arial" panose="020B0604020202020204" pitchFamily="34" charset="0"/>
            </a:endParaRPr>
          </a:p>
        </p:txBody>
      </p:sp>
      <p:sp>
        <p:nvSpPr>
          <p:cNvPr id="1048751" name="TextBox 6"/>
          <p:cNvSpPr txBox="1"/>
          <p:nvPr/>
        </p:nvSpPr>
        <p:spPr>
          <a:xfrm>
            <a:off x="8388424" y="6309320"/>
            <a:ext cx="432048" cy="276999"/>
          </a:xfrm>
          <a:prstGeom prst="rect">
            <a:avLst/>
          </a:prstGeom>
          <a:noFill/>
        </p:spPr>
        <p:txBody>
          <a:bodyPr wrap="square" rtlCol="0">
            <a:spAutoFit/>
          </a:bodyPr>
          <a:lstStyle/>
          <a:p>
            <a:r>
              <a:rPr lang="en-ZA" sz="1200" dirty="0" smtClean="0">
                <a:latin typeface="+mj-lt"/>
              </a:rPr>
              <a:t>9</a:t>
            </a:r>
            <a:endParaRPr lang="en-ZA" sz="1200" dirty="0">
              <a:latin typeface="+mj-lt"/>
            </a:endParaRPr>
          </a:p>
        </p:txBody>
      </p:sp>
    </p:spTree>
    <p:extLst>
      <p:ext uri="{BB962C8B-B14F-4D97-AF65-F5344CB8AC3E}">
        <p14:creationId xmlns:p14="http://schemas.microsoft.com/office/powerpoint/2010/main" val="362419833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TotalTime>
  <Words>853</Words>
  <Application>Microsoft Office PowerPoint</Application>
  <PresentationFormat>On-screen Show (4:3)</PresentationFormat>
  <Paragraphs>115</Paragraphs>
  <Slides>15</Slides>
  <Notes>15</Notes>
  <HiddenSlides>0</HiddenSlides>
  <MMClips>0</MMClips>
  <ScaleCrop>false</ScaleCrop>
  <HeadingPairs>
    <vt:vector size="6" baseType="variant">
      <vt:variant>
        <vt:lpstr>Fonts Used</vt:lpstr>
      </vt:variant>
      <vt:variant>
        <vt:i4>4</vt:i4>
      </vt:variant>
      <vt:variant>
        <vt:lpstr>Theme</vt:lpstr>
      </vt:variant>
      <vt:variant>
        <vt:i4>3</vt:i4>
      </vt:variant>
      <vt:variant>
        <vt:lpstr>Slide Titles</vt:lpstr>
      </vt:variant>
      <vt:variant>
        <vt:i4>15</vt:i4>
      </vt:variant>
    </vt:vector>
  </HeadingPairs>
  <TitlesOfParts>
    <vt:vector size="22" baseType="lpstr">
      <vt:lpstr>SimSun</vt:lpstr>
      <vt:lpstr>Arial</vt:lpstr>
      <vt:lpstr>Calibri</vt:lpstr>
      <vt:lpstr>Times New Roman</vt:lpstr>
      <vt:lpstr>Office Theme</vt:lpstr>
      <vt:lpstr>Custom Design</vt:lpstr>
      <vt:lpstr>1_Custom Design</vt:lpstr>
      <vt:lpstr>  Briefing to the Joint Standing Committee on Defence regarding the outcomes of the investigations into the break-in and theft of Assault Rifles at the Lyttleton Military Base</vt:lpstr>
      <vt:lpstr>Background</vt:lpstr>
      <vt:lpstr>Aim</vt:lpstr>
      <vt:lpstr>Scope</vt:lpstr>
      <vt:lpstr>Sequence of Events (1/1)</vt:lpstr>
      <vt:lpstr>Sequence of Events (1/2)</vt:lpstr>
      <vt:lpstr>Sequence of Events (1/3)</vt:lpstr>
      <vt:lpstr>Sequence of Events (1/4)</vt:lpstr>
      <vt:lpstr>Sequence of Events (1/5)</vt:lpstr>
      <vt:lpstr>Findings of the Investigations (1/1)</vt:lpstr>
      <vt:lpstr>Findings of the Investigations (1/2)</vt:lpstr>
      <vt:lpstr>Findings of the Investigations (1/3)</vt:lpstr>
      <vt:lpstr>Findings of the Investigations (1/3)</vt:lpstr>
      <vt:lpstr>Current Developments</vt:lpstr>
      <vt:lpstr>PowerPoint Presentation</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to C Log’s Command Council on Parliamentary Question</dc:title>
  <dc:creator>Aubrey Motloung</dc:creator>
  <cp:lastModifiedBy>Gunther Mankay</cp:lastModifiedBy>
  <cp:revision>8</cp:revision>
  <dcterms:created xsi:type="dcterms:W3CDTF">2018-03-11T09:18:03Z</dcterms:created>
  <dcterms:modified xsi:type="dcterms:W3CDTF">2020-08-27T15:33:12Z</dcterms:modified>
</cp:coreProperties>
</file>