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 Tsakani Ngomane" initials="DTN" lastIdx="11" clrIdx="0"/>
  <p:cmAuthor id="2" name="Riaan Aucamp" initials="RA" lastIdx="11" clrIdx="1">
    <p:extLst>
      <p:ext uri="{19B8F6BF-5375-455C-9EA6-DF929625EA0E}">
        <p15:presenceInfo xmlns:p15="http://schemas.microsoft.com/office/powerpoint/2012/main" xmlns="" userId="S-1-5-21-1701054266-2065958804-2444399980-5475" providerId="AD"/>
      </p:ext>
    </p:extLst>
  </p:cmAuthor>
  <p:cmAuthor id="3" name="Ishaam Abader" initials="IA" lastIdx="17" clrIdx="2">
    <p:extLst>
      <p:ext uri="{19B8F6BF-5375-455C-9EA6-DF929625EA0E}">
        <p15:presenceInfo xmlns:p15="http://schemas.microsoft.com/office/powerpoint/2012/main" xmlns="" userId="Ishaam Aba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006600"/>
    <a:srgbClr val="00FF3B"/>
    <a:srgbClr val="EAEAEA"/>
    <a:srgbClr val="33CC33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473" autoAdjust="0"/>
    <p:restoredTop sz="92868"/>
  </p:normalViewPr>
  <p:slideViewPr>
    <p:cSldViewPr snapToGrid="0" snapToObjects="1">
      <p:cViewPr varScale="1">
        <p:scale>
          <a:sx n="68" d="100"/>
          <a:sy n="68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D922-3F9E-4E9E-B9D1-90B55D2DF89C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91553" cy="365125"/>
          </a:xfrm>
        </p:spPr>
        <p:txBody>
          <a:bodyPr/>
          <a:lstStyle>
            <a:lvl1pPr>
              <a:defRPr sz="1400" b="1">
                <a:solidFill>
                  <a:srgbClr val="00B050"/>
                </a:solidFill>
              </a:defRPr>
            </a:lvl1pPr>
          </a:lstStyle>
          <a:p>
            <a:fld id="{49E107A0-7B7C-8743-BC43-85A450895B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94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FF85-3FB3-4C8D-8034-93C15D31ACCC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07A0-7B7C-8743-BC43-85A450895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325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9144000" cy="1243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29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2900" b="1" dirty="0">
                <a:solidFill>
                  <a:srgbClr val="00B050"/>
                </a:solidFill>
                <a:latin typeface="Arial" panose="020B0604020202020204" pitchFamily="34" charset="0"/>
              </a:rPr>
              <a:t>CHALLENGES WHICH CONTINUE TO IMPACT ON IMPLEMENTATION OF PLANNED ACTIVITIES  </a:t>
            </a:r>
            <a:r>
              <a:rPr lang="en-ZA" sz="2000" dirty="0">
                <a:solidFill>
                  <a:prstClr val="black"/>
                </a:solidFill>
              </a:rPr>
              <a:t/>
            </a:r>
            <a:br>
              <a:rPr lang="en-ZA" sz="2000" dirty="0">
                <a:solidFill>
                  <a:prstClr val="black"/>
                </a:solidFill>
              </a:rPr>
            </a:br>
            <a:endParaRPr lang="en-US" sz="20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107719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7817" y="1243012"/>
            <a:ext cx="8736157" cy="4857751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Time lost in first quarter as a result of restrictions brought about by the National Lockdown to mitigate the spread of Covid-19.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Many of the restrictions relaxed but not entirely removed and will continue to impact on performance.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engagement related activities, training and workshops affected and have to be done using other innovative ways where possible. </a:t>
            </a:r>
          </a:p>
          <a:p>
            <a:pPr algn="just">
              <a:spcBef>
                <a:spcPts val="0"/>
              </a:spcBef>
              <a:spcAft>
                <a:spcPts val="13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Tourism sector not fully operational hence no revenue from concessionaires.</a:t>
            </a:r>
          </a:p>
          <a:p>
            <a:pPr algn="just">
              <a:spcBef>
                <a:spcPts val="0"/>
              </a:spcBef>
              <a:spcAft>
                <a:spcPts val="1300"/>
              </a:spcAft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07A0-7B7C-8743-BC43-85A450895B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578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83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Admin1</dc:creator>
  <cp:lastModifiedBy>USER</cp:lastModifiedBy>
  <cp:revision>452</cp:revision>
  <dcterms:created xsi:type="dcterms:W3CDTF">2020-04-21T11:07:00Z</dcterms:created>
  <dcterms:modified xsi:type="dcterms:W3CDTF">2020-08-26T13:41:53Z</dcterms:modified>
</cp:coreProperties>
</file>