
<file path=[Content_Types].xml><?xml version="1.0" encoding="utf-8"?>
<Types xmlns="http://schemas.openxmlformats.org/package/2006/content-types">
  <Default Extension="bin" ContentType="application/vnd.openxmlformats-officedocument.oleObject"/>
  <Default Extension="emf" ContentType="image/x-emf"/>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 id="2147483696" r:id="rId2"/>
    <p:sldMasterId id="2147483708" r:id="rId3"/>
  </p:sldMasterIdLst>
  <p:notesMasterIdLst>
    <p:notesMasterId r:id="rId12"/>
  </p:notesMasterIdLst>
  <p:handoutMasterIdLst>
    <p:handoutMasterId r:id="rId13"/>
  </p:handoutMasterIdLst>
  <p:sldIdLst>
    <p:sldId id="256" r:id="rId4"/>
    <p:sldId id="360" r:id="rId5"/>
    <p:sldId id="484" r:id="rId6"/>
    <p:sldId id="485" r:id="rId7"/>
    <p:sldId id="397" r:id="rId8"/>
    <p:sldId id="399" r:id="rId9"/>
    <p:sldId id="411" r:id="rId10"/>
    <p:sldId id="342" r:id="rId11"/>
  </p:sldIdLst>
  <p:sldSz cx="9906000" cy="6858000" type="A4"/>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OSTERT C" initials="MC" lastIdx="1" clrIdx="0">
    <p:extLst>
      <p:ext uri="{19B8F6BF-5375-455C-9EA6-DF929625EA0E}">
        <p15:presenceInfo xmlns:p15="http://schemas.microsoft.com/office/powerpoint/2012/main" userId="S-1-5-21-2500164469-3775510946-2509900615-854401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42DC54"/>
    <a:srgbClr val="B4142B"/>
    <a:srgbClr val="CC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024" autoAdjust="0"/>
    <p:restoredTop sz="82394" autoAdjust="0"/>
  </p:normalViewPr>
  <p:slideViewPr>
    <p:cSldViewPr snapToGrid="0">
      <p:cViewPr varScale="1">
        <p:scale>
          <a:sx n="96" d="100"/>
          <a:sy n="96" d="100"/>
        </p:scale>
        <p:origin x="2070" y="78"/>
      </p:cViewPr>
      <p:guideLst>
        <p:guide orient="horz" pos="2160"/>
        <p:guide pos="312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2376"/>
    </p:cViewPr>
  </p:sorterViewPr>
  <p:notesViewPr>
    <p:cSldViewPr snapToGrid="0">
      <p:cViewPr varScale="1">
        <p:scale>
          <a:sx n="75" d="100"/>
          <a:sy n="75" d="100"/>
        </p:scale>
        <p:origin x="3187" y="53"/>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presProps" Target="presProp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commentAuthors" Target="commentAuthor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5.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6.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7.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8.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9.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0.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 y="3"/>
            <a:ext cx="3037840" cy="466435"/>
          </a:xfrm>
          <a:prstGeom prst="rect">
            <a:avLst/>
          </a:prstGeom>
        </p:spPr>
        <p:txBody>
          <a:bodyPr vert="horz" lIns="91440" tIns="45720" rIns="91440" bIns="45720" rtlCol="0"/>
          <a:lstStyle>
            <a:lvl1pPr algn="l">
              <a:defRPr sz="1200"/>
            </a:lvl1pPr>
          </a:lstStyle>
          <a:p>
            <a:endParaRPr lang="en-ZA" dirty="0"/>
          </a:p>
        </p:txBody>
      </p:sp>
      <p:sp>
        <p:nvSpPr>
          <p:cNvPr id="3" name="Date Placeholder 2"/>
          <p:cNvSpPr>
            <a:spLocks noGrp="1"/>
          </p:cNvSpPr>
          <p:nvPr>
            <p:ph type="dt" sz="quarter" idx="1"/>
          </p:nvPr>
        </p:nvSpPr>
        <p:spPr>
          <a:xfrm>
            <a:off x="3970942" y="3"/>
            <a:ext cx="3037840" cy="466435"/>
          </a:xfrm>
          <a:prstGeom prst="rect">
            <a:avLst/>
          </a:prstGeom>
        </p:spPr>
        <p:txBody>
          <a:bodyPr vert="horz" lIns="91440" tIns="45720" rIns="91440" bIns="45720" rtlCol="0"/>
          <a:lstStyle>
            <a:lvl1pPr algn="r">
              <a:defRPr sz="1200"/>
            </a:lvl1pPr>
          </a:lstStyle>
          <a:p>
            <a:fld id="{90F5B8EE-7E35-42F7-B6AC-1A3D0AAD6594}" type="datetimeFigureOut">
              <a:rPr lang="en-ZA" smtClean="0"/>
              <a:t>2020/08/19</a:t>
            </a:fld>
            <a:endParaRPr lang="en-ZA" dirty="0"/>
          </a:p>
        </p:txBody>
      </p:sp>
      <p:sp>
        <p:nvSpPr>
          <p:cNvPr id="4" name="Footer Placeholder 3"/>
          <p:cNvSpPr>
            <a:spLocks noGrp="1"/>
          </p:cNvSpPr>
          <p:nvPr>
            <p:ph type="ftr" sz="quarter" idx="2"/>
          </p:nvPr>
        </p:nvSpPr>
        <p:spPr>
          <a:xfrm>
            <a:off x="3" y="8829970"/>
            <a:ext cx="3037840" cy="466434"/>
          </a:xfrm>
          <a:prstGeom prst="rect">
            <a:avLst/>
          </a:prstGeom>
        </p:spPr>
        <p:txBody>
          <a:bodyPr vert="horz" lIns="91440" tIns="45720" rIns="91440" bIns="45720" rtlCol="0" anchor="b"/>
          <a:lstStyle>
            <a:lvl1pPr algn="l">
              <a:defRPr sz="1200"/>
            </a:lvl1pPr>
          </a:lstStyle>
          <a:p>
            <a:endParaRPr lang="en-ZA" dirty="0"/>
          </a:p>
        </p:txBody>
      </p:sp>
      <p:sp>
        <p:nvSpPr>
          <p:cNvPr id="5" name="Slide Number Placeholder 4"/>
          <p:cNvSpPr>
            <a:spLocks noGrp="1"/>
          </p:cNvSpPr>
          <p:nvPr>
            <p:ph type="sldNum" sz="quarter" idx="3"/>
          </p:nvPr>
        </p:nvSpPr>
        <p:spPr>
          <a:xfrm>
            <a:off x="3970942" y="8829970"/>
            <a:ext cx="3037840" cy="466434"/>
          </a:xfrm>
          <a:prstGeom prst="rect">
            <a:avLst/>
          </a:prstGeom>
        </p:spPr>
        <p:txBody>
          <a:bodyPr vert="horz" lIns="91440" tIns="45720" rIns="91440" bIns="45720" rtlCol="0" anchor="b"/>
          <a:lstStyle>
            <a:lvl1pPr algn="r">
              <a:defRPr sz="1200"/>
            </a:lvl1pPr>
          </a:lstStyle>
          <a:p>
            <a:fld id="{3A511E2F-3049-46CB-8A68-EAA153DE7388}" type="slidenum">
              <a:rPr lang="en-ZA" smtClean="0"/>
              <a:t>‹#›</a:t>
            </a:fld>
            <a:endParaRPr lang="en-ZA" dirty="0"/>
          </a:p>
        </p:txBody>
      </p:sp>
    </p:spTree>
    <p:extLst>
      <p:ext uri="{BB962C8B-B14F-4D97-AF65-F5344CB8AC3E}">
        <p14:creationId xmlns:p14="http://schemas.microsoft.com/office/powerpoint/2010/main" val="11121683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 y="3"/>
            <a:ext cx="3037840" cy="466435"/>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970942" y="3"/>
            <a:ext cx="3037840" cy="466435"/>
          </a:xfrm>
          <a:prstGeom prst="rect">
            <a:avLst/>
          </a:prstGeom>
        </p:spPr>
        <p:txBody>
          <a:bodyPr vert="horz" lIns="91440" tIns="45720" rIns="91440" bIns="45720" rtlCol="0"/>
          <a:lstStyle>
            <a:lvl1pPr algn="r">
              <a:defRPr sz="1200"/>
            </a:lvl1pPr>
          </a:lstStyle>
          <a:p>
            <a:fld id="{D625EB5B-CB90-4E9E-9FC3-18D2CB528B8F}" type="datetimeFigureOut">
              <a:rPr lang="en-GB" smtClean="0"/>
              <a:t>19/08/2020</a:t>
            </a:fld>
            <a:endParaRPr lang="en-GB" dirty="0"/>
          </a:p>
        </p:txBody>
      </p:sp>
      <p:sp>
        <p:nvSpPr>
          <p:cNvPr id="4" name="Slide Image Placeholder 3"/>
          <p:cNvSpPr>
            <a:spLocks noGrp="1" noRot="1" noChangeAspect="1"/>
          </p:cNvSpPr>
          <p:nvPr>
            <p:ph type="sldImg" idx="2"/>
          </p:nvPr>
        </p:nvSpPr>
        <p:spPr>
          <a:xfrm>
            <a:off x="1239838" y="1162050"/>
            <a:ext cx="4530725" cy="31369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701040" y="4473895"/>
            <a:ext cx="5608320" cy="3660458"/>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3" y="8829970"/>
            <a:ext cx="3037840" cy="466434"/>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970942" y="8829970"/>
            <a:ext cx="3037840" cy="466434"/>
          </a:xfrm>
          <a:prstGeom prst="rect">
            <a:avLst/>
          </a:prstGeom>
        </p:spPr>
        <p:txBody>
          <a:bodyPr vert="horz" lIns="91440" tIns="45720" rIns="91440" bIns="45720" rtlCol="0" anchor="b"/>
          <a:lstStyle>
            <a:lvl1pPr algn="r">
              <a:defRPr sz="1200"/>
            </a:lvl1pPr>
          </a:lstStyle>
          <a:p>
            <a:fld id="{AC655072-6625-47BA-9767-E7EBA4931DD9}" type="slidenum">
              <a:rPr lang="en-GB" smtClean="0"/>
              <a:t>‹#›</a:t>
            </a:fld>
            <a:endParaRPr lang="en-GB" dirty="0"/>
          </a:p>
        </p:txBody>
      </p:sp>
    </p:spTree>
    <p:extLst>
      <p:ext uri="{BB962C8B-B14F-4D97-AF65-F5344CB8AC3E}">
        <p14:creationId xmlns:p14="http://schemas.microsoft.com/office/powerpoint/2010/main" val="6201996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C655072-6625-47BA-9767-E7EBA4931DD9}" type="slidenum">
              <a:rPr lang="en-GB" smtClean="0"/>
              <a:t>1</a:t>
            </a:fld>
            <a:endParaRPr lang="en-GB" dirty="0"/>
          </a:p>
        </p:txBody>
      </p:sp>
    </p:spTree>
    <p:extLst>
      <p:ext uri="{BB962C8B-B14F-4D97-AF65-F5344CB8AC3E}">
        <p14:creationId xmlns:p14="http://schemas.microsoft.com/office/powerpoint/2010/main" val="4976272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C655072-6625-47BA-9767-E7EBA4931DD9}" type="slidenum">
              <a:rPr lang="en-GB" smtClean="0"/>
              <a:t>8</a:t>
            </a:fld>
            <a:endParaRPr lang="en-GB" dirty="0"/>
          </a:p>
        </p:txBody>
      </p:sp>
    </p:spTree>
    <p:extLst>
      <p:ext uri="{BB962C8B-B14F-4D97-AF65-F5344CB8AC3E}">
        <p14:creationId xmlns:p14="http://schemas.microsoft.com/office/powerpoint/2010/main" val="99254435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slideMaster" Target="../slideMasters/slideMaster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slideMaster" Target="../slideMasters/slideMaster2.xml"/><Relationship Id="rId1" Type="http://schemas.openxmlformats.org/officeDocument/2006/relationships/vmlDrawing" Target="../drawings/vmlDrawing8.vml"/><Relationship Id="rId5" Type="http://schemas.openxmlformats.org/officeDocument/2006/relationships/image" Target="../media/image1.emf"/><Relationship Id="rId4" Type="http://schemas.openxmlformats.org/officeDocument/2006/relationships/oleObject" Target="../embeddings/oleObject8.bin"/></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slideMaster" Target="../slideMasters/slideMaster2.xml"/><Relationship Id="rId1" Type="http://schemas.openxmlformats.org/officeDocument/2006/relationships/vmlDrawing" Target="../drawings/vmlDrawing9.vml"/><Relationship Id="rId5" Type="http://schemas.openxmlformats.org/officeDocument/2006/relationships/image" Target="../media/image1.emf"/><Relationship Id="rId4" Type="http://schemas.openxmlformats.org/officeDocument/2006/relationships/oleObject" Target="../embeddings/oleObject9.bin"/></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slideMaster" Target="../slideMasters/slideMaster2.xml"/><Relationship Id="rId1" Type="http://schemas.openxmlformats.org/officeDocument/2006/relationships/vmlDrawing" Target="../drawings/vmlDrawing10.vml"/><Relationship Id="rId5" Type="http://schemas.openxmlformats.org/officeDocument/2006/relationships/image" Target="../media/image1.emf"/><Relationship Id="rId4" Type="http://schemas.openxmlformats.org/officeDocument/2006/relationships/oleObject" Target="../embeddings/oleObject10.bin"/></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slideMaster" Target="../slideMasters/slideMaster2.xml"/><Relationship Id="rId1" Type="http://schemas.openxmlformats.org/officeDocument/2006/relationships/vmlDrawing" Target="../drawings/vmlDrawing11.vml"/><Relationship Id="rId5" Type="http://schemas.openxmlformats.org/officeDocument/2006/relationships/image" Target="../media/image1.emf"/><Relationship Id="rId4" Type="http://schemas.openxmlformats.org/officeDocument/2006/relationships/oleObject" Target="../embeddings/oleObject11.bin"/></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slideMaster" Target="../slideMasters/slideMaster2.xml"/><Relationship Id="rId1" Type="http://schemas.openxmlformats.org/officeDocument/2006/relationships/vmlDrawing" Target="../drawings/vmlDrawing12.vml"/><Relationship Id="rId5" Type="http://schemas.openxmlformats.org/officeDocument/2006/relationships/image" Target="../media/image1.emf"/><Relationship Id="rId4" Type="http://schemas.openxmlformats.org/officeDocument/2006/relationships/oleObject" Target="../embeddings/oleObject12.bin"/></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slideMaster" Target="../slideMasters/slideMaster2.xml"/><Relationship Id="rId1" Type="http://schemas.openxmlformats.org/officeDocument/2006/relationships/vmlDrawing" Target="../drawings/vmlDrawing13.vml"/><Relationship Id="rId5" Type="http://schemas.openxmlformats.org/officeDocument/2006/relationships/image" Target="../media/image1.emf"/><Relationship Id="rId4" Type="http://schemas.openxmlformats.org/officeDocument/2006/relationships/oleObject" Target="../embeddings/oleObject13.bin"/></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slideMaster" Target="../slideMasters/slideMaster2.xml"/><Relationship Id="rId1" Type="http://schemas.openxmlformats.org/officeDocument/2006/relationships/vmlDrawing" Target="../drawings/vmlDrawing14.vml"/><Relationship Id="rId5" Type="http://schemas.openxmlformats.org/officeDocument/2006/relationships/image" Target="../media/image1.emf"/><Relationship Id="rId4" Type="http://schemas.openxmlformats.org/officeDocument/2006/relationships/oleObject" Target="../embeddings/oleObject14.bin"/></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slideMaster" Target="../slideMasters/slideMaster1.xml"/><Relationship Id="rId1" Type="http://schemas.openxmlformats.org/officeDocument/2006/relationships/vmlDrawing" Target="../drawings/vmlDrawing2.vml"/><Relationship Id="rId5" Type="http://schemas.openxmlformats.org/officeDocument/2006/relationships/image" Target="../media/image1.emf"/><Relationship Id="rId4" Type="http://schemas.openxmlformats.org/officeDocument/2006/relationships/oleObject" Target="../embeddings/oleObject2.bin"/></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slideMaster" Target="../slideMasters/slideMaster3.xml"/><Relationship Id="rId1" Type="http://schemas.openxmlformats.org/officeDocument/2006/relationships/vmlDrawing" Target="../drawings/vmlDrawing15.vml"/><Relationship Id="rId5" Type="http://schemas.openxmlformats.org/officeDocument/2006/relationships/image" Target="../media/image1.emf"/><Relationship Id="rId4" Type="http://schemas.openxmlformats.org/officeDocument/2006/relationships/oleObject" Target="../embeddings/oleObject15.bin"/></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slideMaster" Target="../slideMasters/slideMaster3.xml"/><Relationship Id="rId1" Type="http://schemas.openxmlformats.org/officeDocument/2006/relationships/vmlDrawing" Target="../drawings/vmlDrawing16.vml"/><Relationship Id="rId5" Type="http://schemas.openxmlformats.org/officeDocument/2006/relationships/image" Target="../media/image1.emf"/><Relationship Id="rId4" Type="http://schemas.openxmlformats.org/officeDocument/2006/relationships/oleObject" Target="../embeddings/oleObject16.bin"/></Relationships>
</file>

<file path=ppt/slideLayouts/_rels/slideLayout25.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slideMaster" Target="../slideMasters/slideMaster3.xml"/><Relationship Id="rId1" Type="http://schemas.openxmlformats.org/officeDocument/2006/relationships/vmlDrawing" Target="../drawings/vmlDrawing17.vml"/><Relationship Id="rId5" Type="http://schemas.openxmlformats.org/officeDocument/2006/relationships/image" Target="../media/image1.emf"/><Relationship Id="rId4" Type="http://schemas.openxmlformats.org/officeDocument/2006/relationships/oleObject" Target="../embeddings/oleObject17.bin"/></Relationships>
</file>

<file path=ppt/slideLayouts/_rels/slideLayout26.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slideMaster" Target="../slideMasters/slideMaster3.xml"/><Relationship Id="rId1" Type="http://schemas.openxmlformats.org/officeDocument/2006/relationships/vmlDrawing" Target="../drawings/vmlDrawing18.vml"/><Relationship Id="rId5" Type="http://schemas.openxmlformats.org/officeDocument/2006/relationships/image" Target="../media/image1.emf"/><Relationship Id="rId4" Type="http://schemas.openxmlformats.org/officeDocument/2006/relationships/oleObject" Target="../embeddings/oleObject18.bin"/></Relationships>
</file>

<file path=ppt/slideLayouts/_rels/slideLayout27.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slideMaster" Target="../slideMasters/slideMaster3.xml"/><Relationship Id="rId1" Type="http://schemas.openxmlformats.org/officeDocument/2006/relationships/vmlDrawing" Target="../drawings/vmlDrawing19.vml"/><Relationship Id="rId5" Type="http://schemas.openxmlformats.org/officeDocument/2006/relationships/image" Target="../media/image1.emf"/><Relationship Id="rId4" Type="http://schemas.openxmlformats.org/officeDocument/2006/relationships/oleObject" Target="../embeddings/oleObject19.bin"/></Relationships>
</file>

<file path=ppt/slideLayouts/_rels/slideLayout28.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slideMaster" Target="../slideMasters/slideMaster3.xml"/><Relationship Id="rId1" Type="http://schemas.openxmlformats.org/officeDocument/2006/relationships/vmlDrawing" Target="../drawings/vmlDrawing20.vml"/><Relationship Id="rId5" Type="http://schemas.openxmlformats.org/officeDocument/2006/relationships/image" Target="../media/image1.emf"/><Relationship Id="rId4" Type="http://schemas.openxmlformats.org/officeDocument/2006/relationships/oleObject" Target="../embeddings/oleObject20.bin"/></Relationships>
</file>

<file path=ppt/slideLayouts/_rels/slideLayout29.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slideMaster" Target="../slideMasters/slideMaster3.xml"/><Relationship Id="rId1" Type="http://schemas.openxmlformats.org/officeDocument/2006/relationships/vmlDrawing" Target="../drawings/vmlDrawing21.vml"/><Relationship Id="rId5" Type="http://schemas.openxmlformats.org/officeDocument/2006/relationships/image" Target="../media/image1.emf"/><Relationship Id="rId4" Type="http://schemas.openxmlformats.org/officeDocument/2006/relationships/oleObject" Target="../embeddings/oleObject21.bin"/></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slideMaster" Target="../slideMasters/slideMaster1.xml"/><Relationship Id="rId1" Type="http://schemas.openxmlformats.org/officeDocument/2006/relationships/vmlDrawing" Target="../drawings/vmlDrawing3.vml"/><Relationship Id="rId5" Type="http://schemas.openxmlformats.org/officeDocument/2006/relationships/image" Target="../media/image1.emf"/><Relationship Id="rId4" Type="http://schemas.openxmlformats.org/officeDocument/2006/relationships/oleObject" Target="../embeddings/oleObject3.bin"/></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slideMaster" Target="../slideMasters/slideMaster1.xml"/><Relationship Id="rId1" Type="http://schemas.openxmlformats.org/officeDocument/2006/relationships/vmlDrawing" Target="../drawings/vmlDrawing4.vml"/><Relationship Id="rId5" Type="http://schemas.openxmlformats.org/officeDocument/2006/relationships/image" Target="../media/image1.emf"/><Relationship Id="rId4" Type="http://schemas.openxmlformats.org/officeDocument/2006/relationships/oleObject" Target="../embeddings/oleObject4.bin"/></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slideMaster" Target="../slideMasters/slideMaster1.xml"/><Relationship Id="rId1" Type="http://schemas.openxmlformats.org/officeDocument/2006/relationships/vmlDrawing" Target="../drawings/vmlDrawing5.vml"/><Relationship Id="rId5" Type="http://schemas.openxmlformats.org/officeDocument/2006/relationships/image" Target="../media/image1.emf"/><Relationship Id="rId4" Type="http://schemas.openxmlformats.org/officeDocument/2006/relationships/oleObject" Target="../embeddings/oleObject5.bin"/></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slideMaster" Target="../slideMasters/slideMaster1.xml"/><Relationship Id="rId1" Type="http://schemas.openxmlformats.org/officeDocument/2006/relationships/vmlDrawing" Target="../drawings/vmlDrawing6.vml"/><Relationship Id="rId5" Type="http://schemas.openxmlformats.org/officeDocument/2006/relationships/image" Target="../media/image1.emf"/><Relationship Id="rId4" Type="http://schemas.openxmlformats.org/officeDocument/2006/relationships/oleObject" Target="../embeddings/oleObject6.bin"/></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slideMaster" Target="../slideMasters/slideMaster1.xml"/><Relationship Id="rId1" Type="http://schemas.openxmlformats.org/officeDocument/2006/relationships/vmlDrawing" Target="../drawings/vmlDrawing7.vml"/><Relationship Id="rId5" Type="http://schemas.openxmlformats.org/officeDocument/2006/relationships/image" Target="../media/image1.emf"/><Relationship Id="rId4" Type="http://schemas.openxmlformats.org/officeDocument/2006/relationships/oleObject" Target="../embeddings/oleObject7.bin"/></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238250" y="1122363"/>
            <a:ext cx="74295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47D5FAF6-588B-48F4-A482-7C0793F904D0}" type="datetime1">
              <a:rPr lang="en-GB" smtClean="0"/>
              <a:t>19/08/2020</a:t>
            </a:fld>
            <a:endParaRPr lang="en-GB" dirty="0"/>
          </a:p>
        </p:txBody>
      </p:sp>
      <p:sp>
        <p:nvSpPr>
          <p:cNvPr id="5" name="Footer Placeholder 4"/>
          <p:cNvSpPr>
            <a:spLocks noGrp="1"/>
          </p:cNvSpPr>
          <p:nvPr>
            <p:ph type="ftr" sz="quarter" idx="11"/>
          </p:nvPr>
        </p:nvSpPr>
        <p:spPr/>
        <p:txBody>
          <a:bodyPr/>
          <a:lstStyle/>
          <a:p>
            <a:r>
              <a:rPr lang="en-GB" dirty="0" smtClean="0"/>
              <a:t>D HR STRAT &amp; PLAN</a:t>
            </a:r>
            <a:endParaRPr lang="en-GB" dirty="0"/>
          </a:p>
        </p:txBody>
      </p:sp>
      <p:sp>
        <p:nvSpPr>
          <p:cNvPr id="6" name="Slide Number Placeholder 5"/>
          <p:cNvSpPr>
            <a:spLocks noGrp="1"/>
          </p:cNvSpPr>
          <p:nvPr>
            <p:ph type="sldNum" sz="quarter" idx="12"/>
          </p:nvPr>
        </p:nvSpPr>
        <p:spPr/>
        <p:txBody>
          <a:bodyPr/>
          <a:lstStyle/>
          <a:p>
            <a:fld id="{A1536EF6-4503-4EFE-B8FE-E9987BDA753C}" type="slidenum">
              <a:rPr lang="en-GB" smtClean="0"/>
              <a:t>‹#›</a:t>
            </a:fld>
            <a:endParaRPr lang="en-GB" dirty="0"/>
          </a:p>
        </p:txBody>
      </p:sp>
      <p:pic>
        <p:nvPicPr>
          <p:cNvPr id="7" name="Picture 6" descr="A:\SANDF.wpg"/>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123826" y="131762"/>
            <a:ext cx="965672"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8" name="Object 7"/>
          <p:cNvGraphicFramePr>
            <a:graphicFrameLocks noChangeAspect="1"/>
          </p:cNvGraphicFramePr>
          <p:nvPr userDrawn="1">
            <p:extLst>
              <p:ext uri="{D42A27DB-BD31-4B8C-83A1-F6EECF244321}">
                <p14:modId xmlns:p14="http://schemas.microsoft.com/office/powerpoint/2010/main" val="3537851064"/>
              </p:ext>
            </p:extLst>
          </p:nvPr>
        </p:nvGraphicFramePr>
        <p:xfrm>
          <a:off x="8681914" y="184764"/>
          <a:ext cx="918162" cy="937598"/>
        </p:xfrm>
        <a:graphic>
          <a:graphicData uri="http://schemas.openxmlformats.org/presentationml/2006/ole">
            <mc:AlternateContent xmlns:mc="http://schemas.openxmlformats.org/markup-compatibility/2006">
              <mc:Choice xmlns:v="urn:schemas-microsoft-com:vml" Requires="v">
                <p:oleObj spid="_x0000_s23955" name="CorelDRAW" r:id="rId4" imgW="2281047" imgH="2242185" progId="CorelDRAW.Graphic.11">
                  <p:embed/>
                </p:oleObj>
              </mc:Choice>
              <mc:Fallback>
                <p:oleObj name="CorelDRAW" r:id="rId4" imgW="2281047" imgH="2242185" progId="CorelDRAW.Graphic.11">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681914" y="184764"/>
                        <a:ext cx="918162" cy="937598"/>
                      </a:xfrm>
                      <a:prstGeom prst="rect">
                        <a:avLst/>
                      </a:prstGeom>
                      <a:noFill/>
                      <a:ln>
                        <a:noFill/>
                      </a:ln>
                      <a:effectLst/>
                      <a:extLst/>
                    </p:spPr>
                  </p:pic>
                </p:oleObj>
              </mc:Fallback>
            </mc:AlternateContent>
          </a:graphicData>
        </a:graphic>
      </p:graphicFrame>
    </p:spTree>
    <p:extLst>
      <p:ext uri="{BB962C8B-B14F-4D97-AF65-F5344CB8AC3E}">
        <p14:creationId xmlns:p14="http://schemas.microsoft.com/office/powerpoint/2010/main" val="34252995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2CE4EEB-0C95-4271-96BB-A1D1291FE496}" type="datetime1">
              <a:rPr lang="en-GB" smtClean="0"/>
              <a:t>19/08/2020</a:t>
            </a:fld>
            <a:endParaRPr lang="en-GB" dirty="0"/>
          </a:p>
        </p:txBody>
      </p:sp>
      <p:sp>
        <p:nvSpPr>
          <p:cNvPr id="5" name="Footer Placeholder 4"/>
          <p:cNvSpPr>
            <a:spLocks noGrp="1"/>
          </p:cNvSpPr>
          <p:nvPr>
            <p:ph type="ftr" sz="quarter" idx="11"/>
          </p:nvPr>
        </p:nvSpPr>
        <p:spPr/>
        <p:txBody>
          <a:bodyPr/>
          <a:lstStyle/>
          <a:p>
            <a:r>
              <a:rPr lang="en-GB" dirty="0" smtClean="0"/>
              <a:t>D HR STRAT &amp; PLAN</a:t>
            </a:r>
            <a:endParaRPr lang="en-GB" dirty="0"/>
          </a:p>
        </p:txBody>
      </p:sp>
      <p:sp>
        <p:nvSpPr>
          <p:cNvPr id="6" name="Slide Number Placeholder 5"/>
          <p:cNvSpPr>
            <a:spLocks noGrp="1"/>
          </p:cNvSpPr>
          <p:nvPr>
            <p:ph type="sldNum" sz="quarter" idx="12"/>
          </p:nvPr>
        </p:nvSpPr>
        <p:spPr/>
        <p:txBody>
          <a:bodyPr/>
          <a:lstStyle/>
          <a:p>
            <a:fld id="{A1536EF6-4503-4EFE-B8FE-E9987BDA753C}" type="slidenum">
              <a:rPr lang="en-GB" smtClean="0"/>
              <a:t>‹#›</a:t>
            </a:fld>
            <a:endParaRPr lang="en-GB" dirty="0"/>
          </a:p>
        </p:txBody>
      </p:sp>
    </p:spTree>
    <p:extLst>
      <p:ext uri="{BB962C8B-B14F-4D97-AF65-F5344CB8AC3E}">
        <p14:creationId xmlns:p14="http://schemas.microsoft.com/office/powerpoint/2010/main" val="25609756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1" y="365125"/>
            <a:ext cx="2135981"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1037" y="365125"/>
            <a:ext cx="6284119"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48D3F8D-52C9-4AA7-9504-E913F19C2A6B}" type="datetime1">
              <a:rPr lang="en-GB" smtClean="0"/>
              <a:t>19/08/2020</a:t>
            </a:fld>
            <a:endParaRPr lang="en-GB" dirty="0"/>
          </a:p>
        </p:txBody>
      </p:sp>
      <p:sp>
        <p:nvSpPr>
          <p:cNvPr id="5" name="Footer Placeholder 4"/>
          <p:cNvSpPr>
            <a:spLocks noGrp="1"/>
          </p:cNvSpPr>
          <p:nvPr>
            <p:ph type="ftr" sz="quarter" idx="11"/>
          </p:nvPr>
        </p:nvSpPr>
        <p:spPr/>
        <p:txBody>
          <a:bodyPr/>
          <a:lstStyle/>
          <a:p>
            <a:r>
              <a:rPr lang="en-GB" dirty="0" smtClean="0"/>
              <a:t>D HR STRAT &amp; PLAN</a:t>
            </a:r>
            <a:endParaRPr lang="en-GB" dirty="0"/>
          </a:p>
        </p:txBody>
      </p:sp>
      <p:sp>
        <p:nvSpPr>
          <p:cNvPr id="6" name="Slide Number Placeholder 5"/>
          <p:cNvSpPr>
            <a:spLocks noGrp="1"/>
          </p:cNvSpPr>
          <p:nvPr>
            <p:ph type="sldNum" sz="quarter" idx="12"/>
          </p:nvPr>
        </p:nvSpPr>
        <p:spPr/>
        <p:txBody>
          <a:bodyPr/>
          <a:lstStyle/>
          <a:p>
            <a:fld id="{A1536EF6-4503-4EFE-B8FE-E9987BDA753C}" type="slidenum">
              <a:rPr lang="en-GB" smtClean="0"/>
              <a:t>‹#›</a:t>
            </a:fld>
            <a:endParaRPr lang="en-GB" dirty="0"/>
          </a:p>
        </p:txBody>
      </p:sp>
    </p:spTree>
    <p:extLst>
      <p:ext uri="{BB962C8B-B14F-4D97-AF65-F5344CB8AC3E}">
        <p14:creationId xmlns:p14="http://schemas.microsoft.com/office/powerpoint/2010/main" val="11488911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238250" y="1122363"/>
            <a:ext cx="74295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47D5FAF6-588B-48F4-A482-7C0793F904D0}" type="datetime1">
              <a:rPr lang="en-GB" smtClean="0">
                <a:solidFill>
                  <a:prstClr val="black">
                    <a:tint val="75000"/>
                  </a:prstClr>
                </a:solidFill>
              </a:rPr>
              <a:pPr/>
              <a:t>19/08/2020</a:t>
            </a:fld>
            <a:endParaRPr lang="en-GB" dirty="0">
              <a:solidFill>
                <a:prstClr val="black">
                  <a:tint val="75000"/>
                </a:prstClr>
              </a:solidFill>
            </a:endParaRPr>
          </a:p>
        </p:txBody>
      </p:sp>
      <p:sp>
        <p:nvSpPr>
          <p:cNvPr id="5" name="Footer Placeholder 4"/>
          <p:cNvSpPr>
            <a:spLocks noGrp="1"/>
          </p:cNvSpPr>
          <p:nvPr>
            <p:ph type="ftr" sz="quarter" idx="11"/>
          </p:nvPr>
        </p:nvSpPr>
        <p:spPr/>
        <p:txBody>
          <a:bodyPr/>
          <a:lstStyle/>
          <a:p>
            <a:r>
              <a:rPr lang="en-GB" dirty="0" smtClean="0">
                <a:solidFill>
                  <a:prstClr val="black">
                    <a:tint val="75000"/>
                  </a:prstClr>
                </a:solidFill>
              </a:rPr>
              <a:t>D HR STRAT &amp; PLAN</a:t>
            </a:r>
            <a:endParaRPr lang="en-GB"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A1536EF6-4503-4EFE-B8FE-E9987BDA753C}" type="slidenum">
              <a:rPr lang="en-GB" smtClean="0">
                <a:solidFill>
                  <a:prstClr val="black">
                    <a:tint val="75000"/>
                  </a:prstClr>
                </a:solidFill>
              </a:rPr>
              <a:pPr/>
              <a:t>‹#›</a:t>
            </a:fld>
            <a:endParaRPr lang="en-GB" dirty="0">
              <a:solidFill>
                <a:prstClr val="black">
                  <a:tint val="75000"/>
                </a:prstClr>
              </a:solidFill>
            </a:endParaRPr>
          </a:p>
        </p:txBody>
      </p:sp>
      <p:pic>
        <p:nvPicPr>
          <p:cNvPr id="7" name="Picture 6" descr="A:\SANDF.wpg"/>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123826" y="131762"/>
            <a:ext cx="965672"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8" name="Object 7"/>
          <p:cNvGraphicFramePr>
            <a:graphicFrameLocks noChangeAspect="1"/>
          </p:cNvGraphicFramePr>
          <p:nvPr userDrawn="1">
            <p:extLst/>
          </p:nvPr>
        </p:nvGraphicFramePr>
        <p:xfrm>
          <a:off x="8681914" y="184764"/>
          <a:ext cx="918162" cy="937598"/>
        </p:xfrm>
        <a:graphic>
          <a:graphicData uri="http://schemas.openxmlformats.org/presentationml/2006/ole">
            <mc:AlternateContent xmlns:mc="http://schemas.openxmlformats.org/markup-compatibility/2006">
              <mc:Choice xmlns:v="urn:schemas-microsoft-com:vml" Requires="v">
                <p:oleObj spid="_x0000_s53309" name="CorelDRAW" r:id="rId4" imgW="2281047" imgH="2242185" progId="CorelDRAW.Graphic.11">
                  <p:embed/>
                </p:oleObj>
              </mc:Choice>
              <mc:Fallback>
                <p:oleObj name="CorelDRAW" r:id="rId4" imgW="2281047" imgH="2242185" progId="CorelDRAW.Graphic.11">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681914" y="184764"/>
                        <a:ext cx="918162" cy="937598"/>
                      </a:xfrm>
                      <a:prstGeom prst="rect">
                        <a:avLst/>
                      </a:prstGeom>
                      <a:noFill/>
                      <a:ln>
                        <a:noFill/>
                      </a:ln>
                      <a:effectLst/>
                      <a:extLst/>
                    </p:spPr>
                  </p:pic>
                </p:oleObj>
              </mc:Fallback>
            </mc:AlternateContent>
          </a:graphicData>
        </a:graphic>
      </p:graphicFrame>
    </p:spTree>
    <p:extLst>
      <p:ext uri="{BB962C8B-B14F-4D97-AF65-F5344CB8AC3E}">
        <p14:creationId xmlns:p14="http://schemas.microsoft.com/office/powerpoint/2010/main" val="330911752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089499" y="365127"/>
            <a:ext cx="7597302" cy="757236"/>
          </a:xfrm>
        </p:spPr>
        <p:txBody>
          <a:bodyPr>
            <a:normAutofit/>
          </a:bodyPr>
          <a:lstStyle>
            <a:lvl1pPr algn="l">
              <a:defRPr sz="3200" b="1">
                <a:latin typeface="Arial" pitchFamily="34" charset="0"/>
                <a:cs typeface="Arial" pitchFamily="34" charset="0"/>
              </a:defRPr>
            </a:lvl1pPr>
          </a:lstStyle>
          <a:p>
            <a:r>
              <a:rPr lang="en-US" dirty="0" smtClean="0"/>
              <a:t>Click to edit Master title style</a:t>
            </a:r>
            <a:endParaRPr lang="en-GB" dirty="0"/>
          </a:p>
        </p:txBody>
      </p:sp>
      <p:sp>
        <p:nvSpPr>
          <p:cNvPr id="3" name="Content Placeholder 2"/>
          <p:cNvSpPr>
            <a:spLocks noGrp="1"/>
          </p:cNvSpPr>
          <p:nvPr>
            <p:ph idx="1"/>
          </p:nvPr>
        </p:nvSpPr>
        <p:spPr>
          <a:xfrm>
            <a:off x="681038" y="1284051"/>
            <a:ext cx="8540783" cy="4892912"/>
          </a:xfrm>
        </p:spPr>
        <p:txBody>
          <a:bodyPr/>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Date Placeholder 3"/>
          <p:cNvSpPr>
            <a:spLocks noGrp="1"/>
          </p:cNvSpPr>
          <p:nvPr>
            <p:ph type="dt" sz="half" idx="10"/>
          </p:nvPr>
        </p:nvSpPr>
        <p:spPr/>
        <p:txBody>
          <a:bodyPr/>
          <a:lstStyle/>
          <a:p>
            <a:fld id="{D7A40D01-0895-4395-9700-B8D27A8A354A}" type="datetime1">
              <a:rPr lang="en-GB" smtClean="0">
                <a:solidFill>
                  <a:prstClr val="black">
                    <a:tint val="75000"/>
                  </a:prstClr>
                </a:solidFill>
              </a:rPr>
              <a:pPr/>
              <a:t>19/08/2020</a:t>
            </a:fld>
            <a:endParaRPr lang="en-GB" dirty="0">
              <a:solidFill>
                <a:prstClr val="black">
                  <a:tint val="75000"/>
                </a:prstClr>
              </a:solidFill>
            </a:endParaRPr>
          </a:p>
        </p:txBody>
      </p:sp>
      <p:sp>
        <p:nvSpPr>
          <p:cNvPr id="5" name="Footer Placeholder 4"/>
          <p:cNvSpPr>
            <a:spLocks noGrp="1"/>
          </p:cNvSpPr>
          <p:nvPr>
            <p:ph type="ftr" sz="quarter" idx="11"/>
          </p:nvPr>
        </p:nvSpPr>
        <p:spPr/>
        <p:txBody>
          <a:bodyPr/>
          <a:lstStyle/>
          <a:p>
            <a:r>
              <a:rPr lang="en-GB" dirty="0" smtClean="0">
                <a:solidFill>
                  <a:prstClr val="black">
                    <a:tint val="75000"/>
                  </a:prstClr>
                </a:solidFill>
              </a:rPr>
              <a:t>D HR STRAT &amp; PLAN</a:t>
            </a:r>
            <a:endParaRPr lang="en-GB"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A1536EF6-4503-4EFE-B8FE-E9987BDA753C}" type="slidenum">
              <a:rPr lang="en-GB" smtClean="0">
                <a:solidFill>
                  <a:prstClr val="black">
                    <a:tint val="75000"/>
                  </a:prstClr>
                </a:solidFill>
              </a:rPr>
              <a:pPr/>
              <a:t>‹#›</a:t>
            </a:fld>
            <a:endParaRPr lang="en-GB" dirty="0">
              <a:solidFill>
                <a:prstClr val="black">
                  <a:tint val="75000"/>
                </a:prstClr>
              </a:solidFill>
            </a:endParaRPr>
          </a:p>
        </p:txBody>
      </p:sp>
      <p:pic>
        <p:nvPicPr>
          <p:cNvPr id="7" name="Picture 6" descr="A:\SANDF.wpg"/>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123826" y="131762"/>
            <a:ext cx="965672"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8" name="Object 7"/>
          <p:cNvGraphicFramePr>
            <a:graphicFrameLocks noChangeAspect="1"/>
          </p:cNvGraphicFramePr>
          <p:nvPr userDrawn="1">
            <p:extLst/>
          </p:nvPr>
        </p:nvGraphicFramePr>
        <p:xfrm>
          <a:off x="8681914" y="184764"/>
          <a:ext cx="918162" cy="937598"/>
        </p:xfrm>
        <a:graphic>
          <a:graphicData uri="http://schemas.openxmlformats.org/presentationml/2006/ole">
            <mc:AlternateContent xmlns:mc="http://schemas.openxmlformats.org/markup-compatibility/2006">
              <mc:Choice xmlns:v="urn:schemas-microsoft-com:vml" Requires="v">
                <p:oleObj spid="_x0000_s54333" name="CorelDRAW" r:id="rId4" imgW="2281047" imgH="2242185" progId="CorelDRAW.Graphic.11">
                  <p:embed/>
                </p:oleObj>
              </mc:Choice>
              <mc:Fallback>
                <p:oleObj name="CorelDRAW" r:id="rId4" imgW="2281047" imgH="2242185" progId="CorelDRAW.Graphic.11">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681914" y="184764"/>
                        <a:ext cx="918162" cy="937598"/>
                      </a:xfrm>
                      <a:prstGeom prst="rect">
                        <a:avLst/>
                      </a:prstGeom>
                      <a:noFill/>
                      <a:ln>
                        <a:noFill/>
                      </a:ln>
                      <a:effectLst/>
                      <a:extLst/>
                    </p:spPr>
                  </p:pic>
                </p:oleObj>
              </mc:Fallback>
            </mc:AlternateContent>
          </a:graphicData>
        </a:graphic>
      </p:graphicFrame>
    </p:spTree>
    <p:extLst>
      <p:ext uri="{BB962C8B-B14F-4D97-AF65-F5344CB8AC3E}">
        <p14:creationId xmlns:p14="http://schemas.microsoft.com/office/powerpoint/2010/main" val="2977363193"/>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5878" y="1709738"/>
            <a:ext cx="8543925"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675878" y="4589464"/>
            <a:ext cx="8543925"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C6CF10F-C14D-47BE-8AF4-6E0C26E49614}" type="datetime1">
              <a:rPr lang="en-GB" smtClean="0">
                <a:solidFill>
                  <a:prstClr val="black">
                    <a:tint val="75000"/>
                  </a:prstClr>
                </a:solidFill>
              </a:rPr>
              <a:pPr/>
              <a:t>19/08/2020</a:t>
            </a:fld>
            <a:endParaRPr lang="en-GB" dirty="0">
              <a:solidFill>
                <a:prstClr val="black">
                  <a:tint val="75000"/>
                </a:prstClr>
              </a:solidFill>
            </a:endParaRPr>
          </a:p>
        </p:txBody>
      </p:sp>
      <p:sp>
        <p:nvSpPr>
          <p:cNvPr id="5" name="Footer Placeholder 4"/>
          <p:cNvSpPr>
            <a:spLocks noGrp="1"/>
          </p:cNvSpPr>
          <p:nvPr>
            <p:ph type="ftr" sz="quarter" idx="11"/>
          </p:nvPr>
        </p:nvSpPr>
        <p:spPr/>
        <p:txBody>
          <a:bodyPr/>
          <a:lstStyle/>
          <a:p>
            <a:r>
              <a:rPr lang="en-GB" dirty="0" smtClean="0">
                <a:solidFill>
                  <a:prstClr val="black">
                    <a:tint val="75000"/>
                  </a:prstClr>
                </a:solidFill>
              </a:rPr>
              <a:t>D HR STRAT &amp; PLAN</a:t>
            </a:r>
            <a:endParaRPr lang="en-GB"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A1536EF6-4503-4EFE-B8FE-E9987BDA753C}" type="slidenum">
              <a:rPr lang="en-GB" smtClean="0">
                <a:solidFill>
                  <a:prstClr val="black">
                    <a:tint val="75000"/>
                  </a:prstClr>
                </a:solidFill>
              </a:rPr>
              <a:pPr/>
              <a:t>‹#›</a:t>
            </a:fld>
            <a:endParaRPr lang="en-GB" dirty="0">
              <a:solidFill>
                <a:prstClr val="black">
                  <a:tint val="75000"/>
                </a:prstClr>
              </a:solidFill>
            </a:endParaRPr>
          </a:p>
        </p:txBody>
      </p:sp>
      <p:pic>
        <p:nvPicPr>
          <p:cNvPr id="7" name="Picture 6" descr="A:\SANDF.wpg"/>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123826" y="131762"/>
            <a:ext cx="965672"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8" name="Object 7"/>
          <p:cNvGraphicFramePr>
            <a:graphicFrameLocks noChangeAspect="1"/>
          </p:cNvGraphicFramePr>
          <p:nvPr userDrawn="1">
            <p:extLst/>
          </p:nvPr>
        </p:nvGraphicFramePr>
        <p:xfrm>
          <a:off x="8681914" y="184764"/>
          <a:ext cx="918162" cy="937598"/>
        </p:xfrm>
        <a:graphic>
          <a:graphicData uri="http://schemas.openxmlformats.org/presentationml/2006/ole">
            <mc:AlternateContent xmlns:mc="http://schemas.openxmlformats.org/markup-compatibility/2006">
              <mc:Choice xmlns:v="urn:schemas-microsoft-com:vml" Requires="v">
                <p:oleObj spid="_x0000_s55357" name="CorelDRAW" r:id="rId4" imgW="2281047" imgH="2242185" progId="CorelDRAW.Graphic.11">
                  <p:embed/>
                </p:oleObj>
              </mc:Choice>
              <mc:Fallback>
                <p:oleObj name="CorelDRAW" r:id="rId4" imgW="2281047" imgH="2242185" progId="CorelDRAW.Graphic.11">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681914" y="184764"/>
                        <a:ext cx="918162" cy="937598"/>
                      </a:xfrm>
                      <a:prstGeom prst="rect">
                        <a:avLst/>
                      </a:prstGeom>
                      <a:noFill/>
                      <a:ln>
                        <a:noFill/>
                      </a:ln>
                      <a:effectLst/>
                      <a:extLst/>
                    </p:spPr>
                  </p:pic>
                </p:oleObj>
              </mc:Fallback>
            </mc:AlternateContent>
          </a:graphicData>
        </a:graphic>
      </p:graphicFrame>
    </p:spTree>
    <p:extLst>
      <p:ext uri="{BB962C8B-B14F-4D97-AF65-F5344CB8AC3E}">
        <p14:creationId xmlns:p14="http://schemas.microsoft.com/office/powerpoint/2010/main" val="2352066019"/>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89498" y="365127"/>
            <a:ext cx="7587777" cy="549274"/>
          </a:xfrm>
        </p:spPr>
        <p:txBody>
          <a:bodyPr>
            <a:noAutofit/>
          </a:bodyPr>
          <a:lstStyle>
            <a:lvl1pPr>
              <a:defRPr sz="3200" b="1">
                <a:latin typeface="Arial" pitchFamily="34" charset="0"/>
                <a:cs typeface="Arial" pitchFamily="34" charset="0"/>
              </a:defRPr>
            </a:lvl1pPr>
          </a:lstStyle>
          <a:p>
            <a:r>
              <a:rPr lang="en-US" smtClean="0"/>
              <a:t>Click to edit Master title style</a:t>
            </a:r>
            <a:endParaRPr lang="en-GB"/>
          </a:p>
        </p:txBody>
      </p:sp>
      <p:sp>
        <p:nvSpPr>
          <p:cNvPr id="3" name="Content Placeholder 2"/>
          <p:cNvSpPr>
            <a:spLocks noGrp="1"/>
          </p:cNvSpPr>
          <p:nvPr>
            <p:ph sz="half" idx="1"/>
          </p:nvPr>
        </p:nvSpPr>
        <p:spPr>
          <a:xfrm>
            <a:off x="681038" y="1189037"/>
            <a:ext cx="4210050" cy="505460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5014913" y="1189037"/>
            <a:ext cx="4210050" cy="505460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1614C38E-75E5-4ECE-BAD3-25783989DADB}" type="datetime1">
              <a:rPr lang="en-GB" smtClean="0">
                <a:solidFill>
                  <a:prstClr val="black">
                    <a:tint val="75000"/>
                  </a:prstClr>
                </a:solidFill>
              </a:rPr>
              <a:pPr/>
              <a:t>19/08/2020</a:t>
            </a:fld>
            <a:endParaRPr lang="en-GB" dirty="0">
              <a:solidFill>
                <a:prstClr val="black">
                  <a:tint val="75000"/>
                </a:prstClr>
              </a:solidFill>
            </a:endParaRPr>
          </a:p>
        </p:txBody>
      </p:sp>
      <p:sp>
        <p:nvSpPr>
          <p:cNvPr id="6" name="Footer Placeholder 5"/>
          <p:cNvSpPr>
            <a:spLocks noGrp="1"/>
          </p:cNvSpPr>
          <p:nvPr>
            <p:ph type="ftr" sz="quarter" idx="11"/>
          </p:nvPr>
        </p:nvSpPr>
        <p:spPr/>
        <p:txBody>
          <a:bodyPr/>
          <a:lstStyle/>
          <a:p>
            <a:r>
              <a:rPr lang="en-GB" dirty="0" smtClean="0">
                <a:solidFill>
                  <a:prstClr val="black">
                    <a:tint val="75000"/>
                  </a:prstClr>
                </a:solidFill>
              </a:rPr>
              <a:t>D HR STRAT &amp; PLAN</a:t>
            </a:r>
            <a:endParaRPr lang="en-GB"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A1536EF6-4503-4EFE-B8FE-E9987BDA753C}" type="slidenum">
              <a:rPr lang="en-GB" smtClean="0">
                <a:solidFill>
                  <a:prstClr val="black">
                    <a:tint val="75000"/>
                  </a:prstClr>
                </a:solidFill>
              </a:rPr>
              <a:pPr/>
              <a:t>‹#›</a:t>
            </a:fld>
            <a:endParaRPr lang="en-GB" dirty="0">
              <a:solidFill>
                <a:prstClr val="black">
                  <a:tint val="75000"/>
                </a:prstClr>
              </a:solidFill>
            </a:endParaRPr>
          </a:p>
        </p:txBody>
      </p:sp>
      <p:pic>
        <p:nvPicPr>
          <p:cNvPr id="8" name="Picture 6" descr="A:\SANDF.wpg"/>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123826" y="131762"/>
            <a:ext cx="965672"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9" name="Object 8"/>
          <p:cNvGraphicFramePr>
            <a:graphicFrameLocks noChangeAspect="1"/>
          </p:cNvGraphicFramePr>
          <p:nvPr userDrawn="1">
            <p:extLst/>
          </p:nvPr>
        </p:nvGraphicFramePr>
        <p:xfrm>
          <a:off x="8681914" y="184764"/>
          <a:ext cx="918162" cy="937598"/>
        </p:xfrm>
        <a:graphic>
          <a:graphicData uri="http://schemas.openxmlformats.org/presentationml/2006/ole">
            <mc:AlternateContent xmlns:mc="http://schemas.openxmlformats.org/markup-compatibility/2006">
              <mc:Choice xmlns:v="urn:schemas-microsoft-com:vml" Requires="v">
                <p:oleObj spid="_x0000_s56381" name="CorelDRAW" r:id="rId4" imgW="2281047" imgH="2242185" progId="CorelDRAW.Graphic.11">
                  <p:embed/>
                </p:oleObj>
              </mc:Choice>
              <mc:Fallback>
                <p:oleObj name="CorelDRAW" r:id="rId4" imgW="2281047" imgH="2242185" progId="CorelDRAW.Graphic.11">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681914" y="184764"/>
                        <a:ext cx="918162" cy="937598"/>
                      </a:xfrm>
                      <a:prstGeom prst="rect">
                        <a:avLst/>
                      </a:prstGeom>
                      <a:noFill/>
                      <a:ln>
                        <a:noFill/>
                      </a:ln>
                      <a:effectLst/>
                      <a:extLst/>
                    </p:spPr>
                  </p:pic>
                </p:oleObj>
              </mc:Fallback>
            </mc:AlternateContent>
          </a:graphicData>
        </a:graphic>
      </p:graphicFrame>
    </p:spTree>
    <p:extLst>
      <p:ext uri="{BB962C8B-B14F-4D97-AF65-F5344CB8AC3E}">
        <p14:creationId xmlns:p14="http://schemas.microsoft.com/office/powerpoint/2010/main" val="168124143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6"/>
            <a:ext cx="8543925"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682328"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2328" y="2505075"/>
            <a:ext cx="4190702"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14913" y="2505075"/>
            <a:ext cx="4211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15AC6AEF-6D38-485B-AC91-E2AF1EE816DC}" type="datetime1">
              <a:rPr lang="en-GB" smtClean="0">
                <a:solidFill>
                  <a:prstClr val="black">
                    <a:tint val="75000"/>
                  </a:prstClr>
                </a:solidFill>
              </a:rPr>
              <a:pPr/>
              <a:t>19/08/2020</a:t>
            </a:fld>
            <a:endParaRPr lang="en-GB" dirty="0">
              <a:solidFill>
                <a:prstClr val="black">
                  <a:tint val="75000"/>
                </a:prstClr>
              </a:solidFill>
            </a:endParaRPr>
          </a:p>
        </p:txBody>
      </p:sp>
      <p:sp>
        <p:nvSpPr>
          <p:cNvPr id="8" name="Footer Placeholder 7"/>
          <p:cNvSpPr>
            <a:spLocks noGrp="1"/>
          </p:cNvSpPr>
          <p:nvPr>
            <p:ph type="ftr" sz="quarter" idx="11"/>
          </p:nvPr>
        </p:nvSpPr>
        <p:spPr/>
        <p:txBody>
          <a:bodyPr/>
          <a:lstStyle/>
          <a:p>
            <a:r>
              <a:rPr lang="en-GB" dirty="0" smtClean="0">
                <a:solidFill>
                  <a:prstClr val="black">
                    <a:tint val="75000"/>
                  </a:prstClr>
                </a:solidFill>
              </a:rPr>
              <a:t>D HR STRAT &amp; PLAN</a:t>
            </a:r>
            <a:endParaRPr lang="en-GB"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A1536EF6-4503-4EFE-B8FE-E9987BDA753C}" type="slidenum">
              <a:rPr lang="en-GB" smtClean="0">
                <a:solidFill>
                  <a:prstClr val="black">
                    <a:tint val="75000"/>
                  </a:prstClr>
                </a:solidFill>
              </a:rPr>
              <a:pPr/>
              <a:t>‹#›</a:t>
            </a:fld>
            <a:endParaRPr lang="en-GB" dirty="0">
              <a:solidFill>
                <a:prstClr val="black">
                  <a:tint val="75000"/>
                </a:prstClr>
              </a:solidFill>
            </a:endParaRPr>
          </a:p>
        </p:txBody>
      </p:sp>
      <p:pic>
        <p:nvPicPr>
          <p:cNvPr id="10" name="Picture 9" descr="A:\SANDF.wpg"/>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123826" y="131762"/>
            <a:ext cx="965672"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11" name="Object 10"/>
          <p:cNvGraphicFramePr>
            <a:graphicFrameLocks noChangeAspect="1"/>
          </p:cNvGraphicFramePr>
          <p:nvPr userDrawn="1">
            <p:extLst/>
          </p:nvPr>
        </p:nvGraphicFramePr>
        <p:xfrm>
          <a:off x="8681914" y="184764"/>
          <a:ext cx="918162" cy="937598"/>
        </p:xfrm>
        <a:graphic>
          <a:graphicData uri="http://schemas.openxmlformats.org/presentationml/2006/ole">
            <mc:AlternateContent xmlns:mc="http://schemas.openxmlformats.org/markup-compatibility/2006">
              <mc:Choice xmlns:v="urn:schemas-microsoft-com:vml" Requires="v">
                <p:oleObj spid="_x0000_s57405" name="CorelDRAW" r:id="rId4" imgW="2281047" imgH="2242185" progId="CorelDRAW.Graphic.11">
                  <p:embed/>
                </p:oleObj>
              </mc:Choice>
              <mc:Fallback>
                <p:oleObj name="CorelDRAW" r:id="rId4" imgW="2281047" imgH="2242185" progId="CorelDRAW.Graphic.11">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681914" y="184764"/>
                        <a:ext cx="918162" cy="937598"/>
                      </a:xfrm>
                      <a:prstGeom prst="rect">
                        <a:avLst/>
                      </a:prstGeom>
                      <a:noFill/>
                      <a:ln>
                        <a:noFill/>
                      </a:ln>
                      <a:effectLst/>
                      <a:extLst/>
                    </p:spPr>
                  </p:pic>
                </p:oleObj>
              </mc:Fallback>
            </mc:AlternateContent>
          </a:graphicData>
        </a:graphic>
      </p:graphicFrame>
    </p:spTree>
    <p:extLst>
      <p:ext uri="{BB962C8B-B14F-4D97-AF65-F5344CB8AC3E}">
        <p14:creationId xmlns:p14="http://schemas.microsoft.com/office/powerpoint/2010/main" val="36021253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089499" y="365126"/>
            <a:ext cx="7604126" cy="658455"/>
          </a:xfrm>
        </p:spPr>
        <p:txBody>
          <a:bodyPr>
            <a:normAutofit/>
          </a:bodyPr>
          <a:lstStyle>
            <a:lvl1pPr>
              <a:defRPr sz="3200" b="1">
                <a:latin typeface="Arial" pitchFamily="34" charset="0"/>
                <a:cs typeface="Arial" pitchFamily="34" charset="0"/>
              </a:defRPr>
            </a:lvl1p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1F342D00-83E0-4EA3-AEE8-0C0FD28E72EF}" type="datetime1">
              <a:rPr lang="en-GB" smtClean="0">
                <a:solidFill>
                  <a:prstClr val="black">
                    <a:tint val="75000"/>
                  </a:prstClr>
                </a:solidFill>
              </a:rPr>
              <a:pPr/>
              <a:t>19/08/2020</a:t>
            </a:fld>
            <a:endParaRPr lang="en-GB" dirty="0">
              <a:solidFill>
                <a:prstClr val="black">
                  <a:tint val="75000"/>
                </a:prstClr>
              </a:solidFill>
            </a:endParaRPr>
          </a:p>
        </p:txBody>
      </p:sp>
      <p:sp>
        <p:nvSpPr>
          <p:cNvPr id="4" name="Footer Placeholder 3"/>
          <p:cNvSpPr>
            <a:spLocks noGrp="1"/>
          </p:cNvSpPr>
          <p:nvPr>
            <p:ph type="ftr" sz="quarter" idx="11"/>
          </p:nvPr>
        </p:nvSpPr>
        <p:spPr/>
        <p:txBody>
          <a:bodyPr/>
          <a:lstStyle/>
          <a:p>
            <a:r>
              <a:rPr lang="en-GB" dirty="0" smtClean="0">
                <a:solidFill>
                  <a:prstClr val="black">
                    <a:tint val="75000"/>
                  </a:prstClr>
                </a:solidFill>
              </a:rPr>
              <a:t>D HR STRAT &amp; PLAN</a:t>
            </a:r>
            <a:endParaRPr lang="en-GB"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A1536EF6-4503-4EFE-B8FE-E9987BDA753C}" type="slidenum">
              <a:rPr lang="en-GB" smtClean="0">
                <a:solidFill>
                  <a:prstClr val="black">
                    <a:tint val="75000"/>
                  </a:prstClr>
                </a:solidFill>
              </a:rPr>
              <a:pPr/>
              <a:t>‹#›</a:t>
            </a:fld>
            <a:endParaRPr lang="en-GB" dirty="0">
              <a:solidFill>
                <a:prstClr val="black">
                  <a:tint val="75000"/>
                </a:prstClr>
              </a:solidFill>
            </a:endParaRPr>
          </a:p>
        </p:txBody>
      </p:sp>
      <p:pic>
        <p:nvPicPr>
          <p:cNvPr id="6" name="Picture 5" descr="A:\SANDF.wpg"/>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123826" y="131762"/>
            <a:ext cx="965672"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7" name="Object 6"/>
          <p:cNvGraphicFramePr>
            <a:graphicFrameLocks noChangeAspect="1"/>
          </p:cNvGraphicFramePr>
          <p:nvPr userDrawn="1">
            <p:extLst/>
          </p:nvPr>
        </p:nvGraphicFramePr>
        <p:xfrm>
          <a:off x="8681914" y="184764"/>
          <a:ext cx="918162" cy="937598"/>
        </p:xfrm>
        <a:graphic>
          <a:graphicData uri="http://schemas.openxmlformats.org/presentationml/2006/ole">
            <mc:AlternateContent xmlns:mc="http://schemas.openxmlformats.org/markup-compatibility/2006">
              <mc:Choice xmlns:v="urn:schemas-microsoft-com:vml" Requires="v">
                <p:oleObj spid="_x0000_s58429" name="CorelDRAW" r:id="rId4" imgW="2281047" imgH="2242185" progId="CorelDRAW.Graphic.11">
                  <p:embed/>
                </p:oleObj>
              </mc:Choice>
              <mc:Fallback>
                <p:oleObj name="CorelDRAW" r:id="rId4" imgW="2281047" imgH="2242185" progId="CorelDRAW.Graphic.11">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681914" y="184764"/>
                        <a:ext cx="918162" cy="937598"/>
                      </a:xfrm>
                      <a:prstGeom prst="rect">
                        <a:avLst/>
                      </a:prstGeom>
                      <a:noFill/>
                      <a:ln>
                        <a:noFill/>
                      </a:ln>
                      <a:effectLst/>
                      <a:extLst/>
                    </p:spPr>
                  </p:pic>
                </p:oleObj>
              </mc:Fallback>
            </mc:AlternateContent>
          </a:graphicData>
        </a:graphic>
      </p:graphicFrame>
    </p:spTree>
    <p:extLst>
      <p:ext uri="{BB962C8B-B14F-4D97-AF65-F5344CB8AC3E}">
        <p14:creationId xmlns:p14="http://schemas.microsoft.com/office/powerpoint/2010/main" val="305334728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DC34854-8971-4EBA-B5BD-3303601902D0}" type="datetime1">
              <a:rPr lang="en-GB" smtClean="0">
                <a:solidFill>
                  <a:prstClr val="black">
                    <a:tint val="75000"/>
                  </a:prstClr>
                </a:solidFill>
              </a:rPr>
              <a:pPr/>
              <a:t>19/08/2020</a:t>
            </a:fld>
            <a:endParaRPr lang="en-GB" dirty="0">
              <a:solidFill>
                <a:prstClr val="black">
                  <a:tint val="75000"/>
                </a:prstClr>
              </a:solidFill>
            </a:endParaRPr>
          </a:p>
        </p:txBody>
      </p:sp>
      <p:sp>
        <p:nvSpPr>
          <p:cNvPr id="3" name="Footer Placeholder 2"/>
          <p:cNvSpPr>
            <a:spLocks noGrp="1"/>
          </p:cNvSpPr>
          <p:nvPr>
            <p:ph type="ftr" sz="quarter" idx="11"/>
          </p:nvPr>
        </p:nvSpPr>
        <p:spPr/>
        <p:txBody>
          <a:bodyPr/>
          <a:lstStyle/>
          <a:p>
            <a:r>
              <a:rPr lang="en-GB" dirty="0" smtClean="0">
                <a:solidFill>
                  <a:prstClr val="black">
                    <a:tint val="75000"/>
                  </a:prstClr>
                </a:solidFill>
              </a:rPr>
              <a:t>D HR STRAT &amp; PLAN</a:t>
            </a:r>
            <a:endParaRPr lang="en-GB"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A1536EF6-4503-4EFE-B8FE-E9987BDA753C}" type="slidenum">
              <a:rPr lang="en-GB" smtClean="0">
                <a:solidFill>
                  <a:prstClr val="black">
                    <a:tint val="75000"/>
                  </a:prstClr>
                </a:solidFill>
              </a:rPr>
              <a:pPr/>
              <a:t>‹#›</a:t>
            </a:fld>
            <a:endParaRPr lang="en-GB" dirty="0">
              <a:solidFill>
                <a:prstClr val="black">
                  <a:tint val="75000"/>
                </a:prstClr>
              </a:solidFill>
            </a:endParaRPr>
          </a:p>
        </p:txBody>
      </p:sp>
      <p:pic>
        <p:nvPicPr>
          <p:cNvPr id="5" name="Picture 6" descr="A:\SANDF.wpg"/>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123826" y="131762"/>
            <a:ext cx="965672"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6" name="Object 5"/>
          <p:cNvGraphicFramePr>
            <a:graphicFrameLocks noChangeAspect="1"/>
          </p:cNvGraphicFramePr>
          <p:nvPr userDrawn="1">
            <p:extLst/>
          </p:nvPr>
        </p:nvGraphicFramePr>
        <p:xfrm>
          <a:off x="8681914" y="184764"/>
          <a:ext cx="918162" cy="937598"/>
        </p:xfrm>
        <a:graphic>
          <a:graphicData uri="http://schemas.openxmlformats.org/presentationml/2006/ole">
            <mc:AlternateContent xmlns:mc="http://schemas.openxmlformats.org/markup-compatibility/2006">
              <mc:Choice xmlns:v="urn:schemas-microsoft-com:vml" Requires="v">
                <p:oleObj spid="_x0000_s59453" name="CorelDRAW" r:id="rId4" imgW="2281047" imgH="2242185" progId="CorelDRAW.Graphic.11">
                  <p:embed/>
                </p:oleObj>
              </mc:Choice>
              <mc:Fallback>
                <p:oleObj name="CorelDRAW" r:id="rId4" imgW="2281047" imgH="2242185" progId="CorelDRAW.Graphic.11">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681914" y="184764"/>
                        <a:ext cx="918162" cy="937598"/>
                      </a:xfrm>
                      <a:prstGeom prst="rect">
                        <a:avLst/>
                      </a:prstGeom>
                      <a:noFill/>
                      <a:ln>
                        <a:noFill/>
                      </a:ln>
                      <a:effectLst/>
                      <a:extLst/>
                    </p:spPr>
                  </p:pic>
                </p:oleObj>
              </mc:Fallback>
            </mc:AlternateContent>
          </a:graphicData>
        </a:graphic>
      </p:graphicFrame>
    </p:spTree>
    <p:extLst>
      <p:ext uri="{BB962C8B-B14F-4D97-AF65-F5344CB8AC3E}">
        <p14:creationId xmlns:p14="http://schemas.microsoft.com/office/powerpoint/2010/main" val="124480147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4211340" y="987426"/>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0FA01BC-851F-4E44-9D4A-59CBDDD3FDBC}" type="datetime1">
              <a:rPr lang="en-GB" smtClean="0">
                <a:solidFill>
                  <a:prstClr val="black">
                    <a:tint val="75000"/>
                  </a:prstClr>
                </a:solidFill>
              </a:rPr>
              <a:pPr/>
              <a:t>19/08/2020</a:t>
            </a:fld>
            <a:endParaRPr lang="en-GB" dirty="0">
              <a:solidFill>
                <a:prstClr val="black">
                  <a:tint val="75000"/>
                </a:prstClr>
              </a:solidFill>
            </a:endParaRPr>
          </a:p>
        </p:txBody>
      </p:sp>
      <p:sp>
        <p:nvSpPr>
          <p:cNvPr id="6" name="Footer Placeholder 5"/>
          <p:cNvSpPr>
            <a:spLocks noGrp="1"/>
          </p:cNvSpPr>
          <p:nvPr>
            <p:ph type="ftr" sz="quarter" idx="11"/>
          </p:nvPr>
        </p:nvSpPr>
        <p:spPr/>
        <p:txBody>
          <a:bodyPr/>
          <a:lstStyle/>
          <a:p>
            <a:r>
              <a:rPr lang="en-GB" dirty="0" smtClean="0">
                <a:solidFill>
                  <a:prstClr val="black">
                    <a:tint val="75000"/>
                  </a:prstClr>
                </a:solidFill>
              </a:rPr>
              <a:t>D HR STRAT &amp; PLAN</a:t>
            </a:r>
            <a:endParaRPr lang="en-GB"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A1536EF6-4503-4EFE-B8FE-E9987BDA753C}"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8608377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089499" y="365127"/>
            <a:ext cx="7597302" cy="757236"/>
          </a:xfrm>
        </p:spPr>
        <p:txBody>
          <a:bodyPr>
            <a:normAutofit/>
          </a:bodyPr>
          <a:lstStyle>
            <a:lvl1pPr algn="l">
              <a:defRPr sz="3200" b="1">
                <a:latin typeface="Arial" pitchFamily="34" charset="0"/>
                <a:cs typeface="Arial" pitchFamily="34" charset="0"/>
              </a:defRPr>
            </a:lvl1pPr>
          </a:lstStyle>
          <a:p>
            <a:r>
              <a:rPr lang="en-US" dirty="0" smtClean="0"/>
              <a:t>Click to edit Master title style</a:t>
            </a:r>
            <a:endParaRPr lang="en-GB" dirty="0"/>
          </a:p>
        </p:txBody>
      </p:sp>
      <p:sp>
        <p:nvSpPr>
          <p:cNvPr id="3" name="Content Placeholder 2"/>
          <p:cNvSpPr>
            <a:spLocks noGrp="1"/>
          </p:cNvSpPr>
          <p:nvPr>
            <p:ph idx="1"/>
          </p:nvPr>
        </p:nvSpPr>
        <p:spPr>
          <a:xfrm>
            <a:off x="681038" y="1284051"/>
            <a:ext cx="8540783" cy="4892912"/>
          </a:xfrm>
        </p:spPr>
        <p:txBody>
          <a:bodyPr/>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Date Placeholder 3"/>
          <p:cNvSpPr>
            <a:spLocks noGrp="1"/>
          </p:cNvSpPr>
          <p:nvPr>
            <p:ph type="dt" sz="half" idx="10"/>
          </p:nvPr>
        </p:nvSpPr>
        <p:spPr/>
        <p:txBody>
          <a:bodyPr/>
          <a:lstStyle/>
          <a:p>
            <a:fld id="{D7A40D01-0895-4395-9700-B8D27A8A354A}" type="datetime1">
              <a:rPr lang="en-GB" smtClean="0"/>
              <a:t>19/08/2020</a:t>
            </a:fld>
            <a:endParaRPr lang="en-GB" dirty="0"/>
          </a:p>
        </p:txBody>
      </p:sp>
      <p:sp>
        <p:nvSpPr>
          <p:cNvPr id="5" name="Footer Placeholder 4"/>
          <p:cNvSpPr>
            <a:spLocks noGrp="1"/>
          </p:cNvSpPr>
          <p:nvPr>
            <p:ph type="ftr" sz="quarter" idx="11"/>
          </p:nvPr>
        </p:nvSpPr>
        <p:spPr/>
        <p:txBody>
          <a:bodyPr/>
          <a:lstStyle/>
          <a:p>
            <a:r>
              <a:rPr lang="en-GB" dirty="0" smtClean="0"/>
              <a:t>D HR STRAT &amp; PLAN</a:t>
            </a:r>
            <a:endParaRPr lang="en-GB" dirty="0"/>
          </a:p>
        </p:txBody>
      </p:sp>
      <p:sp>
        <p:nvSpPr>
          <p:cNvPr id="6" name="Slide Number Placeholder 5"/>
          <p:cNvSpPr>
            <a:spLocks noGrp="1"/>
          </p:cNvSpPr>
          <p:nvPr>
            <p:ph type="sldNum" sz="quarter" idx="12"/>
          </p:nvPr>
        </p:nvSpPr>
        <p:spPr/>
        <p:txBody>
          <a:bodyPr/>
          <a:lstStyle/>
          <a:p>
            <a:fld id="{A1536EF6-4503-4EFE-B8FE-E9987BDA753C}" type="slidenum">
              <a:rPr lang="en-GB" smtClean="0"/>
              <a:t>‹#›</a:t>
            </a:fld>
            <a:endParaRPr lang="en-GB" dirty="0"/>
          </a:p>
        </p:txBody>
      </p:sp>
      <p:pic>
        <p:nvPicPr>
          <p:cNvPr id="7" name="Picture 6" descr="A:\SANDF.wpg"/>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123826" y="131762"/>
            <a:ext cx="965672"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8" name="Object 7"/>
          <p:cNvGraphicFramePr>
            <a:graphicFrameLocks noChangeAspect="1"/>
          </p:cNvGraphicFramePr>
          <p:nvPr userDrawn="1">
            <p:extLst>
              <p:ext uri="{D42A27DB-BD31-4B8C-83A1-F6EECF244321}">
                <p14:modId xmlns:p14="http://schemas.microsoft.com/office/powerpoint/2010/main" val="3537851064"/>
              </p:ext>
            </p:extLst>
          </p:nvPr>
        </p:nvGraphicFramePr>
        <p:xfrm>
          <a:off x="8681914" y="184764"/>
          <a:ext cx="918162" cy="937598"/>
        </p:xfrm>
        <a:graphic>
          <a:graphicData uri="http://schemas.openxmlformats.org/presentationml/2006/ole">
            <mc:AlternateContent xmlns:mc="http://schemas.openxmlformats.org/markup-compatibility/2006">
              <mc:Choice xmlns:v="urn:schemas-microsoft-com:vml" Requires="v">
                <p:oleObj spid="_x0000_s24980" name="CorelDRAW" r:id="rId4" imgW="2281047" imgH="2242185" progId="CorelDRAW.Graphic.11">
                  <p:embed/>
                </p:oleObj>
              </mc:Choice>
              <mc:Fallback>
                <p:oleObj name="CorelDRAW" r:id="rId4" imgW="2281047" imgH="2242185" progId="CorelDRAW.Graphic.11">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681914" y="184764"/>
                        <a:ext cx="918162" cy="937598"/>
                      </a:xfrm>
                      <a:prstGeom prst="rect">
                        <a:avLst/>
                      </a:prstGeom>
                      <a:noFill/>
                      <a:ln>
                        <a:noFill/>
                      </a:ln>
                      <a:effectLst/>
                      <a:extLst/>
                    </p:spPr>
                  </p:pic>
                </p:oleObj>
              </mc:Fallback>
            </mc:AlternateContent>
          </a:graphicData>
        </a:graphic>
      </p:graphicFrame>
    </p:spTree>
    <p:extLst>
      <p:ext uri="{BB962C8B-B14F-4D97-AF65-F5344CB8AC3E}">
        <p14:creationId xmlns:p14="http://schemas.microsoft.com/office/powerpoint/2010/main" val="1684926922"/>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4211340" y="987426"/>
            <a:ext cx="5014913"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0206E05-3522-4494-A17D-705D08D6414B}" type="datetime1">
              <a:rPr lang="en-GB" smtClean="0">
                <a:solidFill>
                  <a:prstClr val="black">
                    <a:tint val="75000"/>
                  </a:prstClr>
                </a:solidFill>
              </a:rPr>
              <a:pPr/>
              <a:t>19/08/2020</a:t>
            </a:fld>
            <a:endParaRPr lang="en-GB" dirty="0">
              <a:solidFill>
                <a:prstClr val="black">
                  <a:tint val="75000"/>
                </a:prstClr>
              </a:solidFill>
            </a:endParaRPr>
          </a:p>
        </p:txBody>
      </p:sp>
      <p:sp>
        <p:nvSpPr>
          <p:cNvPr id="6" name="Footer Placeholder 5"/>
          <p:cNvSpPr>
            <a:spLocks noGrp="1"/>
          </p:cNvSpPr>
          <p:nvPr>
            <p:ph type="ftr" sz="quarter" idx="11"/>
          </p:nvPr>
        </p:nvSpPr>
        <p:spPr/>
        <p:txBody>
          <a:bodyPr/>
          <a:lstStyle/>
          <a:p>
            <a:r>
              <a:rPr lang="en-GB" dirty="0" smtClean="0">
                <a:solidFill>
                  <a:prstClr val="black">
                    <a:tint val="75000"/>
                  </a:prstClr>
                </a:solidFill>
              </a:rPr>
              <a:t>D HR STRAT &amp; PLAN</a:t>
            </a:r>
            <a:endParaRPr lang="en-GB"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A1536EF6-4503-4EFE-B8FE-E9987BDA753C}"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4044531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2CE4EEB-0C95-4271-96BB-A1D1291FE496}" type="datetime1">
              <a:rPr lang="en-GB" smtClean="0">
                <a:solidFill>
                  <a:prstClr val="black">
                    <a:tint val="75000"/>
                  </a:prstClr>
                </a:solidFill>
              </a:rPr>
              <a:pPr/>
              <a:t>19/08/2020</a:t>
            </a:fld>
            <a:endParaRPr lang="en-GB" dirty="0">
              <a:solidFill>
                <a:prstClr val="black">
                  <a:tint val="75000"/>
                </a:prstClr>
              </a:solidFill>
            </a:endParaRPr>
          </a:p>
        </p:txBody>
      </p:sp>
      <p:sp>
        <p:nvSpPr>
          <p:cNvPr id="5" name="Footer Placeholder 4"/>
          <p:cNvSpPr>
            <a:spLocks noGrp="1"/>
          </p:cNvSpPr>
          <p:nvPr>
            <p:ph type="ftr" sz="quarter" idx="11"/>
          </p:nvPr>
        </p:nvSpPr>
        <p:spPr/>
        <p:txBody>
          <a:bodyPr/>
          <a:lstStyle/>
          <a:p>
            <a:r>
              <a:rPr lang="en-GB" dirty="0" smtClean="0">
                <a:solidFill>
                  <a:prstClr val="black">
                    <a:tint val="75000"/>
                  </a:prstClr>
                </a:solidFill>
              </a:rPr>
              <a:t>D HR STRAT &amp; PLAN</a:t>
            </a:r>
            <a:endParaRPr lang="en-GB"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A1536EF6-4503-4EFE-B8FE-E9987BDA753C}"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207034629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1" y="365125"/>
            <a:ext cx="2135981"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1037" y="365125"/>
            <a:ext cx="6284119"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48D3F8D-52C9-4AA7-9504-E913F19C2A6B}" type="datetime1">
              <a:rPr lang="en-GB" smtClean="0">
                <a:solidFill>
                  <a:prstClr val="black">
                    <a:tint val="75000"/>
                  </a:prstClr>
                </a:solidFill>
              </a:rPr>
              <a:pPr/>
              <a:t>19/08/2020</a:t>
            </a:fld>
            <a:endParaRPr lang="en-GB" dirty="0">
              <a:solidFill>
                <a:prstClr val="black">
                  <a:tint val="75000"/>
                </a:prstClr>
              </a:solidFill>
            </a:endParaRPr>
          </a:p>
        </p:txBody>
      </p:sp>
      <p:sp>
        <p:nvSpPr>
          <p:cNvPr id="5" name="Footer Placeholder 4"/>
          <p:cNvSpPr>
            <a:spLocks noGrp="1"/>
          </p:cNvSpPr>
          <p:nvPr>
            <p:ph type="ftr" sz="quarter" idx="11"/>
          </p:nvPr>
        </p:nvSpPr>
        <p:spPr/>
        <p:txBody>
          <a:bodyPr/>
          <a:lstStyle/>
          <a:p>
            <a:r>
              <a:rPr lang="en-GB" dirty="0" smtClean="0">
                <a:solidFill>
                  <a:prstClr val="black">
                    <a:tint val="75000"/>
                  </a:prstClr>
                </a:solidFill>
              </a:rPr>
              <a:t>D HR STRAT &amp; PLAN</a:t>
            </a:r>
            <a:endParaRPr lang="en-GB"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A1536EF6-4503-4EFE-B8FE-E9987BDA753C}"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365900463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238250" y="1122363"/>
            <a:ext cx="74295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47D5FAF6-588B-48F4-A482-7C0793F904D0}" type="datetime1">
              <a:rPr lang="en-GB" smtClean="0">
                <a:solidFill>
                  <a:prstClr val="black">
                    <a:tint val="75000"/>
                  </a:prstClr>
                </a:solidFill>
              </a:rPr>
              <a:pPr/>
              <a:t>19/08/2020</a:t>
            </a:fld>
            <a:endParaRPr lang="en-GB" dirty="0">
              <a:solidFill>
                <a:prstClr val="black">
                  <a:tint val="75000"/>
                </a:prstClr>
              </a:solidFill>
            </a:endParaRPr>
          </a:p>
        </p:txBody>
      </p:sp>
      <p:sp>
        <p:nvSpPr>
          <p:cNvPr id="5" name="Footer Placeholder 4"/>
          <p:cNvSpPr>
            <a:spLocks noGrp="1"/>
          </p:cNvSpPr>
          <p:nvPr>
            <p:ph type="ftr" sz="quarter" idx="11"/>
          </p:nvPr>
        </p:nvSpPr>
        <p:spPr/>
        <p:txBody>
          <a:bodyPr/>
          <a:lstStyle/>
          <a:p>
            <a:r>
              <a:rPr lang="en-GB" dirty="0" smtClean="0">
                <a:solidFill>
                  <a:prstClr val="black">
                    <a:tint val="75000"/>
                  </a:prstClr>
                </a:solidFill>
              </a:rPr>
              <a:t>D HR STRAT &amp; PLAN</a:t>
            </a:r>
            <a:endParaRPr lang="en-GB"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A1536EF6-4503-4EFE-B8FE-E9987BDA753C}" type="slidenum">
              <a:rPr lang="en-GB" smtClean="0">
                <a:solidFill>
                  <a:prstClr val="black">
                    <a:tint val="75000"/>
                  </a:prstClr>
                </a:solidFill>
              </a:rPr>
              <a:pPr/>
              <a:t>‹#›</a:t>
            </a:fld>
            <a:endParaRPr lang="en-GB" dirty="0">
              <a:solidFill>
                <a:prstClr val="black">
                  <a:tint val="75000"/>
                </a:prstClr>
              </a:solidFill>
            </a:endParaRPr>
          </a:p>
        </p:txBody>
      </p:sp>
      <p:pic>
        <p:nvPicPr>
          <p:cNvPr id="7" name="Picture 6" descr="A:\SANDF.wpg"/>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123826" y="131762"/>
            <a:ext cx="965672"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8" name="Object 7"/>
          <p:cNvGraphicFramePr>
            <a:graphicFrameLocks noChangeAspect="1"/>
          </p:cNvGraphicFramePr>
          <p:nvPr userDrawn="1">
            <p:extLst/>
          </p:nvPr>
        </p:nvGraphicFramePr>
        <p:xfrm>
          <a:off x="8681914" y="184764"/>
          <a:ext cx="918162" cy="937598"/>
        </p:xfrm>
        <a:graphic>
          <a:graphicData uri="http://schemas.openxmlformats.org/presentationml/2006/ole">
            <mc:AlternateContent xmlns:mc="http://schemas.openxmlformats.org/markup-compatibility/2006">
              <mc:Choice xmlns:v="urn:schemas-microsoft-com:vml" Requires="v">
                <p:oleObj spid="_x0000_s89091" name="CorelDRAW" r:id="rId4" imgW="2281047" imgH="2242185" progId="CorelDRAW.Graphic.11">
                  <p:embed/>
                </p:oleObj>
              </mc:Choice>
              <mc:Fallback>
                <p:oleObj name="CorelDRAW" r:id="rId4" imgW="2281047" imgH="2242185" progId="CorelDRAW.Graphic.11">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681914" y="184764"/>
                        <a:ext cx="918162" cy="937598"/>
                      </a:xfrm>
                      <a:prstGeom prst="rect">
                        <a:avLst/>
                      </a:prstGeom>
                      <a:noFill/>
                      <a:ln>
                        <a:noFill/>
                      </a:ln>
                      <a:effectLst/>
                      <a:extLst/>
                    </p:spPr>
                  </p:pic>
                </p:oleObj>
              </mc:Fallback>
            </mc:AlternateContent>
          </a:graphicData>
        </a:graphic>
      </p:graphicFrame>
    </p:spTree>
    <p:extLst>
      <p:ext uri="{BB962C8B-B14F-4D97-AF65-F5344CB8AC3E}">
        <p14:creationId xmlns:p14="http://schemas.microsoft.com/office/powerpoint/2010/main" val="47983193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089499" y="365127"/>
            <a:ext cx="7597302" cy="757236"/>
          </a:xfrm>
        </p:spPr>
        <p:txBody>
          <a:bodyPr>
            <a:normAutofit/>
          </a:bodyPr>
          <a:lstStyle>
            <a:lvl1pPr algn="l">
              <a:defRPr sz="3200" b="1">
                <a:latin typeface="Arial" pitchFamily="34" charset="0"/>
                <a:cs typeface="Arial" pitchFamily="34" charset="0"/>
              </a:defRPr>
            </a:lvl1pPr>
          </a:lstStyle>
          <a:p>
            <a:r>
              <a:rPr lang="en-US" dirty="0" smtClean="0"/>
              <a:t>Click to edit Master title style</a:t>
            </a:r>
            <a:endParaRPr lang="en-GB" dirty="0"/>
          </a:p>
        </p:txBody>
      </p:sp>
      <p:sp>
        <p:nvSpPr>
          <p:cNvPr id="3" name="Content Placeholder 2"/>
          <p:cNvSpPr>
            <a:spLocks noGrp="1"/>
          </p:cNvSpPr>
          <p:nvPr>
            <p:ph idx="1"/>
          </p:nvPr>
        </p:nvSpPr>
        <p:spPr>
          <a:xfrm>
            <a:off x="681038" y="1284051"/>
            <a:ext cx="8540783" cy="4892912"/>
          </a:xfrm>
        </p:spPr>
        <p:txBody>
          <a:bodyPr/>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Date Placeholder 3"/>
          <p:cNvSpPr>
            <a:spLocks noGrp="1"/>
          </p:cNvSpPr>
          <p:nvPr>
            <p:ph type="dt" sz="half" idx="10"/>
          </p:nvPr>
        </p:nvSpPr>
        <p:spPr/>
        <p:txBody>
          <a:bodyPr/>
          <a:lstStyle/>
          <a:p>
            <a:fld id="{D7A40D01-0895-4395-9700-B8D27A8A354A}" type="datetime1">
              <a:rPr lang="en-GB" smtClean="0">
                <a:solidFill>
                  <a:prstClr val="black">
                    <a:tint val="75000"/>
                  </a:prstClr>
                </a:solidFill>
              </a:rPr>
              <a:pPr/>
              <a:t>19/08/2020</a:t>
            </a:fld>
            <a:endParaRPr lang="en-GB" dirty="0">
              <a:solidFill>
                <a:prstClr val="black">
                  <a:tint val="75000"/>
                </a:prstClr>
              </a:solidFill>
            </a:endParaRPr>
          </a:p>
        </p:txBody>
      </p:sp>
      <p:sp>
        <p:nvSpPr>
          <p:cNvPr id="5" name="Footer Placeholder 4"/>
          <p:cNvSpPr>
            <a:spLocks noGrp="1"/>
          </p:cNvSpPr>
          <p:nvPr>
            <p:ph type="ftr" sz="quarter" idx="11"/>
          </p:nvPr>
        </p:nvSpPr>
        <p:spPr/>
        <p:txBody>
          <a:bodyPr/>
          <a:lstStyle/>
          <a:p>
            <a:r>
              <a:rPr lang="en-GB" dirty="0" smtClean="0">
                <a:solidFill>
                  <a:prstClr val="black">
                    <a:tint val="75000"/>
                  </a:prstClr>
                </a:solidFill>
              </a:rPr>
              <a:t>D HR STRAT &amp; PLAN</a:t>
            </a:r>
            <a:endParaRPr lang="en-GB"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A1536EF6-4503-4EFE-B8FE-E9987BDA753C}" type="slidenum">
              <a:rPr lang="en-GB" smtClean="0">
                <a:solidFill>
                  <a:prstClr val="black">
                    <a:tint val="75000"/>
                  </a:prstClr>
                </a:solidFill>
              </a:rPr>
              <a:pPr/>
              <a:t>‹#›</a:t>
            </a:fld>
            <a:endParaRPr lang="en-GB" dirty="0">
              <a:solidFill>
                <a:prstClr val="black">
                  <a:tint val="75000"/>
                </a:prstClr>
              </a:solidFill>
            </a:endParaRPr>
          </a:p>
        </p:txBody>
      </p:sp>
      <p:pic>
        <p:nvPicPr>
          <p:cNvPr id="7" name="Picture 6" descr="A:\SANDF.wpg"/>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123826" y="131762"/>
            <a:ext cx="965672"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8" name="Object 7"/>
          <p:cNvGraphicFramePr>
            <a:graphicFrameLocks noChangeAspect="1"/>
          </p:cNvGraphicFramePr>
          <p:nvPr userDrawn="1">
            <p:extLst/>
          </p:nvPr>
        </p:nvGraphicFramePr>
        <p:xfrm>
          <a:off x="8681914" y="184764"/>
          <a:ext cx="918162" cy="937598"/>
        </p:xfrm>
        <a:graphic>
          <a:graphicData uri="http://schemas.openxmlformats.org/presentationml/2006/ole">
            <mc:AlternateContent xmlns:mc="http://schemas.openxmlformats.org/markup-compatibility/2006">
              <mc:Choice xmlns:v="urn:schemas-microsoft-com:vml" Requires="v">
                <p:oleObj spid="_x0000_s90115" name="CorelDRAW" r:id="rId4" imgW="2281047" imgH="2242185" progId="CorelDRAW.Graphic.11">
                  <p:embed/>
                </p:oleObj>
              </mc:Choice>
              <mc:Fallback>
                <p:oleObj name="CorelDRAW" r:id="rId4" imgW="2281047" imgH="2242185" progId="CorelDRAW.Graphic.11">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681914" y="184764"/>
                        <a:ext cx="918162" cy="937598"/>
                      </a:xfrm>
                      <a:prstGeom prst="rect">
                        <a:avLst/>
                      </a:prstGeom>
                      <a:noFill/>
                      <a:ln>
                        <a:noFill/>
                      </a:ln>
                      <a:effectLst/>
                      <a:extLst/>
                    </p:spPr>
                  </p:pic>
                </p:oleObj>
              </mc:Fallback>
            </mc:AlternateContent>
          </a:graphicData>
        </a:graphic>
      </p:graphicFrame>
    </p:spTree>
    <p:extLst>
      <p:ext uri="{BB962C8B-B14F-4D97-AF65-F5344CB8AC3E}">
        <p14:creationId xmlns:p14="http://schemas.microsoft.com/office/powerpoint/2010/main" val="735577226"/>
      </p:ext>
    </p:extLst>
  </p:cSld>
  <p:clrMapOvr>
    <a:masterClrMapping/>
  </p:clrMapOvr>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5878" y="1709738"/>
            <a:ext cx="8543925"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675878" y="4589464"/>
            <a:ext cx="8543925"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C6CF10F-C14D-47BE-8AF4-6E0C26E49614}" type="datetime1">
              <a:rPr lang="en-GB" smtClean="0">
                <a:solidFill>
                  <a:prstClr val="black">
                    <a:tint val="75000"/>
                  </a:prstClr>
                </a:solidFill>
              </a:rPr>
              <a:pPr/>
              <a:t>19/08/2020</a:t>
            </a:fld>
            <a:endParaRPr lang="en-GB" dirty="0">
              <a:solidFill>
                <a:prstClr val="black">
                  <a:tint val="75000"/>
                </a:prstClr>
              </a:solidFill>
            </a:endParaRPr>
          </a:p>
        </p:txBody>
      </p:sp>
      <p:sp>
        <p:nvSpPr>
          <p:cNvPr id="5" name="Footer Placeholder 4"/>
          <p:cNvSpPr>
            <a:spLocks noGrp="1"/>
          </p:cNvSpPr>
          <p:nvPr>
            <p:ph type="ftr" sz="quarter" idx="11"/>
          </p:nvPr>
        </p:nvSpPr>
        <p:spPr/>
        <p:txBody>
          <a:bodyPr/>
          <a:lstStyle/>
          <a:p>
            <a:r>
              <a:rPr lang="en-GB" dirty="0" smtClean="0">
                <a:solidFill>
                  <a:prstClr val="black">
                    <a:tint val="75000"/>
                  </a:prstClr>
                </a:solidFill>
              </a:rPr>
              <a:t>D HR STRAT &amp; PLAN</a:t>
            </a:r>
            <a:endParaRPr lang="en-GB"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A1536EF6-4503-4EFE-B8FE-E9987BDA753C}" type="slidenum">
              <a:rPr lang="en-GB" smtClean="0">
                <a:solidFill>
                  <a:prstClr val="black">
                    <a:tint val="75000"/>
                  </a:prstClr>
                </a:solidFill>
              </a:rPr>
              <a:pPr/>
              <a:t>‹#›</a:t>
            </a:fld>
            <a:endParaRPr lang="en-GB" dirty="0">
              <a:solidFill>
                <a:prstClr val="black">
                  <a:tint val="75000"/>
                </a:prstClr>
              </a:solidFill>
            </a:endParaRPr>
          </a:p>
        </p:txBody>
      </p:sp>
      <p:pic>
        <p:nvPicPr>
          <p:cNvPr id="7" name="Picture 6" descr="A:\SANDF.wpg"/>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123826" y="131762"/>
            <a:ext cx="965672"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8" name="Object 7"/>
          <p:cNvGraphicFramePr>
            <a:graphicFrameLocks noChangeAspect="1"/>
          </p:cNvGraphicFramePr>
          <p:nvPr userDrawn="1">
            <p:extLst/>
          </p:nvPr>
        </p:nvGraphicFramePr>
        <p:xfrm>
          <a:off x="8681914" y="184764"/>
          <a:ext cx="918162" cy="937598"/>
        </p:xfrm>
        <a:graphic>
          <a:graphicData uri="http://schemas.openxmlformats.org/presentationml/2006/ole">
            <mc:AlternateContent xmlns:mc="http://schemas.openxmlformats.org/markup-compatibility/2006">
              <mc:Choice xmlns:v="urn:schemas-microsoft-com:vml" Requires="v">
                <p:oleObj spid="_x0000_s91139" name="CorelDRAW" r:id="rId4" imgW="2281047" imgH="2242185" progId="CorelDRAW.Graphic.11">
                  <p:embed/>
                </p:oleObj>
              </mc:Choice>
              <mc:Fallback>
                <p:oleObj name="CorelDRAW" r:id="rId4" imgW="2281047" imgH="2242185" progId="CorelDRAW.Graphic.11">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681914" y="184764"/>
                        <a:ext cx="918162" cy="937598"/>
                      </a:xfrm>
                      <a:prstGeom prst="rect">
                        <a:avLst/>
                      </a:prstGeom>
                      <a:noFill/>
                      <a:ln>
                        <a:noFill/>
                      </a:ln>
                      <a:effectLst/>
                      <a:extLst/>
                    </p:spPr>
                  </p:pic>
                </p:oleObj>
              </mc:Fallback>
            </mc:AlternateContent>
          </a:graphicData>
        </a:graphic>
      </p:graphicFrame>
    </p:spTree>
    <p:extLst>
      <p:ext uri="{BB962C8B-B14F-4D97-AF65-F5344CB8AC3E}">
        <p14:creationId xmlns:p14="http://schemas.microsoft.com/office/powerpoint/2010/main" val="4272356637"/>
      </p:ext>
    </p:extLst>
  </p:cSld>
  <p:clrMapOvr>
    <a:masterClrMapping/>
  </p:clrMapOvr>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89498" y="365127"/>
            <a:ext cx="7587777" cy="549274"/>
          </a:xfrm>
        </p:spPr>
        <p:txBody>
          <a:bodyPr>
            <a:noAutofit/>
          </a:bodyPr>
          <a:lstStyle>
            <a:lvl1pPr>
              <a:defRPr sz="3200" b="1">
                <a:latin typeface="Arial" pitchFamily="34" charset="0"/>
                <a:cs typeface="Arial" pitchFamily="34" charset="0"/>
              </a:defRPr>
            </a:lvl1pPr>
          </a:lstStyle>
          <a:p>
            <a:r>
              <a:rPr lang="en-US" smtClean="0"/>
              <a:t>Click to edit Master title style</a:t>
            </a:r>
            <a:endParaRPr lang="en-GB"/>
          </a:p>
        </p:txBody>
      </p:sp>
      <p:sp>
        <p:nvSpPr>
          <p:cNvPr id="3" name="Content Placeholder 2"/>
          <p:cNvSpPr>
            <a:spLocks noGrp="1"/>
          </p:cNvSpPr>
          <p:nvPr>
            <p:ph sz="half" idx="1"/>
          </p:nvPr>
        </p:nvSpPr>
        <p:spPr>
          <a:xfrm>
            <a:off x="681038" y="1189037"/>
            <a:ext cx="4210050" cy="505460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5014913" y="1189037"/>
            <a:ext cx="4210050" cy="505460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1614C38E-75E5-4ECE-BAD3-25783989DADB}" type="datetime1">
              <a:rPr lang="en-GB" smtClean="0">
                <a:solidFill>
                  <a:prstClr val="black">
                    <a:tint val="75000"/>
                  </a:prstClr>
                </a:solidFill>
              </a:rPr>
              <a:pPr/>
              <a:t>19/08/2020</a:t>
            </a:fld>
            <a:endParaRPr lang="en-GB" dirty="0">
              <a:solidFill>
                <a:prstClr val="black">
                  <a:tint val="75000"/>
                </a:prstClr>
              </a:solidFill>
            </a:endParaRPr>
          </a:p>
        </p:txBody>
      </p:sp>
      <p:sp>
        <p:nvSpPr>
          <p:cNvPr id="6" name="Footer Placeholder 5"/>
          <p:cNvSpPr>
            <a:spLocks noGrp="1"/>
          </p:cNvSpPr>
          <p:nvPr>
            <p:ph type="ftr" sz="quarter" idx="11"/>
          </p:nvPr>
        </p:nvSpPr>
        <p:spPr/>
        <p:txBody>
          <a:bodyPr/>
          <a:lstStyle/>
          <a:p>
            <a:r>
              <a:rPr lang="en-GB" dirty="0" smtClean="0">
                <a:solidFill>
                  <a:prstClr val="black">
                    <a:tint val="75000"/>
                  </a:prstClr>
                </a:solidFill>
              </a:rPr>
              <a:t>D HR STRAT &amp; PLAN</a:t>
            </a:r>
            <a:endParaRPr lang="en-GB"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A1536EF6-4503-4EFE-B8FE-E9987BDA753C}" type="slidenum">
              <a:rPr lang="en-GB" smtClean="0">
                <a:solidFill>
                  <a:prstClr val="black">
                    <a:tint val="75000"/>
                  </a:prstClr>
                </a:solidFill>
              </a:rPr>
              <a:pPr/>
              <a:t>‹#›</a:t>
            </a:fld>
            <a:endParaRPr lang="en-GB" dirty="0">
              <a:solidFill>
                <a:prstClr val="black">
                  <a:tint val="75000"/>
                </a:prstClr>
              </a:solidFill>
            </a:endParaRPr>
          </a:p>
        </p:txBody>
      </p:sp>
      <p:pic>
        <p:nvPicPr>
          <p:cNvPr id="8" name="Picture 6" descr="A:\SANDF.wpg"/>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123826" y="131762"/>
            <a:ext cx="965672"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9" name="Object 8"/>
          <p:cNvGraphicFramePr>
            <a:graphicFrameLocks noChangeAspect="1"/>
          </p:cNvGraphicFramePr>
          <p:nvPr userDrawn="1">
            <p:extLst/>
          </p:nvPr>
        </p:nvGraphicFramePr>
        <p:xfrm>
          <a:off x="8681914" y="184764"/>
          <a:ext cx="918162" cy="937598"/>
        </p:xfrm>
        <a:graphic>
          <a:graphicData uri="http://schemas.openxmlformats.org/presentationml/2006/ole">
            <mc:AlternateContent xmlns:mc="http://schemas.openxmlformats.org/markup-compatibility/2006">
              <mc:Choice xmlns:v="urn:schemas-microsoft-com:vml" Requires="v">
                <p:oleObj spid="_x0000_s92163" name="CorelDRAW" r:id="rId4" imgW="2281047" imgH="2242185" progId="CorelDRAW.Graphic.11">
                  <p:embed/>
                </p:oleObj>
              </mc:Choice>
              <mc:Fallback>
                <p:oleObj name="CorelDRAW" r:id="rId4" imgW="2281047" imgH="2242185" progId="CorelDRAW.Graphic.11">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681914" y="184764"/>
                        <a:ext cx="918162" cy="937598"/>
                      </a:xfrm>
                      <a:prstGeom prst="rect">
                        <a:avLst/>
                      </a:prstGeom>
                      <a:noFill/>
                      <a:ln>
                        <a:noFill/>
                      </a:ln>
                      <a:effectLst/>
                      <a:extLst/>
                    </p:spPr>
                  </p:pic>
                </p:oleObj>
              </mc:Fallback>
            </mc:AlternateContent>
          </a:graphicData>
        </a:graphic>
      </p:graphicFrame>
    </p:spTree>
    <p:extLst>
      <p:ext uri="{BB962C8B-B14F-4D97-AF65-F5344CB8AC3E}">
        <p14:creationId xmlns:p14="http://schemas.microsoft.com/office/powerpoint/2010/main" val="411486781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6"/>
            <a:ext cx="8543925"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682328"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2328" y="2505075"/>
            <a:ext cx="4190702"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14913" y="2505075"/>
            <a:ext cx="4211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15AC6AEF-6D38-485B-AC91-E2AF1EE816DC}" type="datetime1">
              <a:rPr lang="en-GB" smtClean="0">
                <a:solidFill>
                  <a:prstClr val="black">
                    <a:tint val="75000"/>
                  </a:prstClr>
                </a:solidFill>
              </a:rPr>
              <a:pPr/>
              <a:t>19/08/2020</a:t>
            </a:fld>
            <a:endParaRPr lang="en-GB" dirty="0">
              <a:solidFill>
                <a:prstClr val="black">
                  <a:tint val="75000"/>
                </a:prstClr>
              </a:solidFill>
            </a:endParaRPr>
          </a:p>
        </p:txBody>
      </p:sp>
      <p:sp>
        <p:nvSpPr>
          <p:cNvPr id="8" name="Footer Placeholder 7"/>
          <p:cNvSpPr>
            <a:spLocks noGrp="1"/>
          </p:cNvSpPr>
          <p:nvPr>
            <p:ph type="ftr" sz="quarter" idx="11"/>
          </p:nvPr>
        </p:nvSpPr>
        <p:spPr/>
        <p:txBody>
          <a:bodyPr/>
          <a:lstStyle/>
          <a:p>
            <a:r>
              <a:rPr lang="en-GB" dirty="0" smtClean="0">
                <a:solidFill>
                  <a:prstClr val="black">
                    <a:tint val="75000"/>
                  </a:prstClr>
                </a:solidFill>
              </a:rPr>
              <a:t>D HR STRAT &amp; PLAN</a:t>
            </a:r>
            <a:endParaRPr lang="en-GB"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A1536EF6-4503-4EFE-B8FE-E9987BDA753C}" type="slidenum">
              <a:rPr lang="en-GB" smtClean="0">
                <a:solidFill>
                  <a:prstClr val="black">
                    <a:tint val="75000"/>
                  </a:prstClr>
                </a:solidFill>
              </a:rPr>
              <a:pPr/>
              <a:t>‹#›</a:t>
            </a:fld>
            <a:endParaRPr lang="en-GB" dirty="0">
              <a:solidFill>
                <a:prstClr val="black">
                  <a:tint val="75000"/>
                </a:prstClr>
              </a:solidFill>
            </a:endParaRPr>
          </a:p>
        </p:txBody>
      </p:sp>
      <p:pic>
        <p:nvPicPr>
          <p:cNvPr id="10" name="Picture 9" descr="A:\SANDF.wpg"/>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123826" y="131762"/>
            <a:ext cx="965672"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11" name="Object 10"/>
          <p:cNvGraphicFramePr>
            <a:graphicFrameLocks noChangeAspect="1"/>
          </p:cNvGraphicFramePr>
          <p:nvPr userDrawn="1">
            <p:extLst/>
          </p:nvPr>
        </p:nvGraphicFramePr>
        <p:xfrm>
          <a:off x="8681914" y="184764"/>
          <a:ext cx="918162" cy="937598"/>
        </p:xfrm>
        <a:graphic>
          <a:graphicData uri="http://schemas.openxmlformats.org/presentationml/2006/ole">
            <mc:AlternateContent xmlns:mc="http://schemas.openxmlformats.org/markup-compatibility/2006">
              <mc:Choice xmlns:v="urn:schemas-microsoft-com:vml" Requires="v">
                <p:oleObj spid="_x0000_s93187" name="CorelDRAW" r:id="rId4" imgW="2281047" imgH="2242185" progId="CorelDRAW.Graphic.11">
                  <p:embed/>
                </p:oleObj>
              </mc:Choice>
              <mc:Fallback>
                <p:oleObj name="CorelDRAW" r:id="rId4" imgW="2281047" imgH="2242185" progId="CorelDRAW.Graphic.11">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681914" y="184764"/>
                        <a:ext cx="918162" cy="937598"/>
                      </a:xfrm>
                      <a:prstGeom prst="rect">
                        <a:avLst/>
                      </a:prstGeom>
                      <a:noFill/>
                      <a:ln>
                        <a:noFill/>
                      </a:ln>
                      <a:effectLst/>
                      <a:extLst/>
                    </p:spPr>
                  </p:pic>
                </p:oleObj>
              </mc:Fallback>
            </mc:AlternateContent>
          </a:graphicData>
        </a:graphic>
      </p:graphicFrame>
    </p:spTree>
    <p:extLst>
      <p:ext uri="{BB962C8B-B14F-4D97-AF65-F5344CB8AC3E}">
        <p14:creationId xmlns:p14="http://schemas.microsoft.com/office/powerpoint/2010/main" val="49117375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089499" y="365126"/>
            <a:ext cx="7604126" cy="658455"/>
          </a:xfrm>
        </p:spPr>
        <p:txBody>
          <a:bodyPr>
            <a:normAutofit/>
          </a:bodyPr>
          <a:lstStyle>
            <a:lvl1pPr>
              <a:defRPr sz="3200" b="1">
                <a:latin typeface="Arial" pitchFamily="34" charset="0"/>
                <a:cs typeface="Arial" pitchFamily="34" charset="0"/>
              </a:defRPr>
            </a:lvl1p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1F342D00-83E0-4EA3-AEE8-0C0FD28E72EF}" type="datetime1">
              <a:rPr lang="en-GB" smtClean="0">
                <a:solidFill>
                  <a:prstClr val="black">
                    <a:tint val="75000"/>
                  </a:prstClr>
                </a:solidFill>
              </a:rPr>
              <a:pPr/>
              <a:t>19/08/2020</a:t>
            </a:fld>
            <a:endParaRPr lang="en-GB" dirty="0">
              <a:solidFill>
                <a:prstClr val="black">
                  <a:tint val="75000"/>
                </a:prstClr>
              </a:solidFill>
            </a:endParaRPr>
          </a:p>
        </p:txBody>
      </p:sp>
      <p:sp>
        <p:nvSpPr>
          <p:cNvPr id="4" name="Footer Placeholder 3"/>
          <p:cNvSpPr>
            <a:spLocks noGrp="1"/>
          </p:cNvSpPr>
          <p:nvPr>
            <p:ph type="ftr" sz="quarter" idx="11"/>
          </p:nvPr>
        </p:nvSpPr>
        <p:spPr/>
        <p:txBody>
          <a:bodyPr/>
          <a:lstStyle/>
          <a:p>
            <a:r>
              <a:rPr lang="en-GB" dirty="0" smtClean="0">
                <a:solidFill>
                  <a:prstClr val="black">
                    <a:tint val="75000"/>
                  </a:prstClr>
                </a:solidFill>
              </a:rPr>
              <a:t>D HR STRAT &amp; PLAN</a:t>
            </a:r>
            <a:endParaRPr lang="en-GB"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A1536EF6-4503-4EFE-B8FE-E9987BDA753C}" type="slidenum">
              <a:rPr lang="en-GB" smtClean="0">
                <a:solidFill>
                  <a:prstClr val="black">
                    <a:tint val="75000"/>
                  </a:prstClr>
                </a:solidFill>
              </a:rPr>
              <a:pPr/>
              <a:t>‹#›</a:t>
            </a:fld>
            <a:endParaRPr lang="en-GB" dirty="0">
              <a:solidFill>
                <a:prstClr val="black">
                  <a:tint val="75000"/>
                </a:prstClr>
              </a:solidFill>
            </a:endParaRPr>
          </a:p>
        </p:txBody>
      </p:sp>
      <p:pic>
        <p:nvPicPr>
          <p:cNvPr id="6" name="Picture 5" descr="A:\SANDF.wpg"/>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123826" y="131762"/>
            <a:ext cx="965672"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7" name="Object 6"/>
          <p:cNvGraphicFramePr>
            <a:graphicFrameLocks noChangeAspect="1"/>
          </p:cNvGraphicFramePr>
          <p:nvPr userDrawn="1">
            <p:extLst/>
          </p:nvPr>
        </p:nvGraphicFramePr>
        <p:xfrm>
          <a:off x="8681914" y="184764"/>
          <a:ext cx="918162" cy="937598"/>
        </p:xfrm>
        <a:graphic>
          <a:graphicData uri="http://schemas.openxmlformats.org/presentationml/2006/ole">
            <mc:AlternateContent xmlns:mc="http://schemas.openxmlformats.org/markup-compatibility/2006">
              <mc:Choice xmlns:v="urn:schemas-microsoft-com:vml" Requires="v">
                <p:oleObj spid="_x0000_s94211" name="CorelDRAW" r:id="rId4" imgW="2281047" imgH="2242185" progId="CorelDRAW.Graphic.11">
                  <p:embed/>
                </p:oleObj>
              </mc:Choice>
              <mc:Fallback>
                <p:oleObj name="CorelDRAW" r:id="rId4" imgW="2281047" imgH="2242185" progId="CorelDRAW.Graphic.11">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681914" y="184764"/>
                        <a:ext cx="918162" cy="937598"/>
                      </a:xfrm>
                      <a:prstGeom prst="rect">
                        <a:avLst/>
                      </a:prstGeom>
                      <a:noFill/>
                      <a:ln>
                        <a:noFill/>
                      </a:ln>
                      <a:effectLst/>
                      <a:extLst/>
                    </p:spPr>
                  </p:pic>
                </p:oleObj>
              </mc:Fallback>
            </mc:AlternateContent>
          </a:graphicData>
        </a:graphic>
      </p:graphicFrame>
    </p:spTree>
    <p:extLst>
      <p:ext uri="{BB962C8B-B14F-4D97-AF65-F5344CB8AC3E}">
        <p14:creationId xmlns:p14="http://schemas.microsoft.com/office/powerpoint/2010/main" val="164691220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DC34854-8971-4EBA-B5BD-3303601902D0}" type="datetime1">
              <a:rPr lang="en-GB" smtClean="0">
                <a:solidFill>
                  <a:prstClr val="black">
                    <a:tint val="75000"/>
                  </a:prstClr>
                </a:solidFill>
              </a:rPr>
              <a:pPr/>
              <a:t>19/08/2020</a:t>
            </a:fld>
            <a:endParaRPr lang="en-GB" dirty="0">
              <a:solidFill>
                <a:prstClr val="black">
                  <a:tint val="75000"/>
                </a:prstClr>
              </a:solidFill>
            </a:endParaRPr>
          </a:p>
        </p:txBody>
      </p:sp>
      <p:sp>
        <p:nvSpPr>
          <p:cNvPr id="3" name="Footer Placeholder 2"/>
          <p:cNvSpPr>
            <a:spLocks noGrp="1"/>
          </p:cNvSpPr>
          <p:nvPr>
            <p:ph type="ftr" sz="quarter" idx="11"/>
          </p:nvPr>
        </p:nvSpPr>
        <p:spPr/>
        <p:txBody>
          <a:bodyPr/>
          <a:lstStyle/>
          <a:p>
            <a:r>
              <a:rPr lang="en-GB" dirty="0" smtClean="0">
                <a:solidFill>
                  <a:prstClr val="black">
                    <a:tint val="75000"/>
                  </a:prstClr>
                </a:solidFill>
              </a:rPr>
              <a:t>D HR STRAT &amp; PLAN</a:t>
            </a:r>
            <a:endParaRPr lang="en-GB"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A1536EF6-4503-4EFE-B8FE-E9987BDA753C}" type="slidenum">
              <a:rPr lang="en-GB" smtClean="0">
                <a:solidFill>
                  <a:prstClr val="black">
                    <a:tint val="75000"/>
                  </a:prstClr>
                </a:solidFill>
              </a:rPr>
              <a:pPr/>
              <a:t>‹#›</a:t>
            </a:fld>
            <a:endParaRPr lang="en-GB" dirty="0">
              <a:solidFill>
                <a:prstClr val="black">
                  <a:tint val="75000"/>
                </a:prstClr>
              </a:solidFill>
            </a:endParaRPr>
          </a:p>
        </p:txBody>
      </p:sp>
      <p:pic>
        <p:nvPicPr>
          <p:cNvPr id="5" name="Picture 6" descr="A:\SANDF.wpg"/>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123826" y="131762"/>
            <a:ext cx="965672"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6" name="Object 5"/>
          <p:cNvGraphicFramePr>
            <a:graphicFrameLocks noChangeAspect="1"/>
          </p:cNvGraphicFramePr>
          <p:nvPr userDrawn="1">
            <p:extLst/>
          </p:nvPr>
        </p:nvGraphicFramePr>
        <p:xfrm>
          <a:off x="8681914" y="184764"/>
          <a:ext cx="918162" cy="937598"/>
        </p:xfrm>
        <a:graphic>
          <a:graphicData uri="http://schemas.openxmlformats.org/presentationml/2006/ole">
            <mc:AlternateContent xmlns:mc="http://schemas.openxmlformats.org/markup-compatibility/2006">
              <mc:Choice xmlns:v="urn:schemas-microsoft-com:vml" Requires="v">
                <p:oleObj spid="_x0000_s95235" name="CorelDRAW" r:id="rId4" imgW="2281047" imgH="2242185" progId="CorelDRAW.Graphic.11">
                  <p:embed/>
                </p:oleObj>
              </mc:Choice>
              <mc:Fallback>
                <p:oleObj name="CorelDRAW" r:id="rId4" imgW="2281047" imgH="2242185" progId="CorelDRAW.Graphic.11">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681914" y="184764"/>
                        <a:ext cx="918162" cy="937598"/>
                      </a:xfrm>
                      <a:prstGeom prst="rect">
                        <a:avLst/>
                      </a:prstGeom>
                      <a:noFill/>
                      <a:ln>
                        <a:noFill/>
                      </a:ln>
                      <a:effectLst/>
                      <a:extLst/>
                    </p:spPr>
                  </p:pic>
                </p:oleObj>
              </mc:Fallback>
            </mc:AlternateContent>
          </a:graphicData>
        </a:graphic>
      </p:graphicFrame>
    </p:spTree>
    <p:extLst>
      <p:ext uri="{BB962C8B-B14F-4D97-AF65-F5344CB8AC3E}">
        <p14:creationId xmlns:p14="http://schemas.microsoft.com/office/powerpoint/2010/main" val="40052274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5878" y="1709738"/>
            <a:ext cx="8543925"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675878" y="4589464"/>
            <a:ext cx="8543925"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C6CF10F-C14D-47BE-8AF4-6E0C26E49614}" type="datetime1">
              <a:rPr lang="en-GB" smtClean="0"/>
              <a:t>19/08/2020</a:t>
            </a:fld>
            <a:endParaRPr lang="en-GB" dirty="0"/>
          </a:p>
        </p:txBody>
      </p:sp>
      <p:sp>
        <p:nvSpPr>
          <p:cNvPr id="5" name="Footer Placeholder 4"/>
          <p:cNvSpPr>
            <a:spLocks noGrp="1"/>
          </p:cNvSpPr>
          <p:nvPr>
            <p:ph type="ftr" sz="quarter" idx="11"/>
          </p:nvPr>
        </p:nvSpPr>
        <p:spPr/>
        <p:txBody>
          <a:bodyPr/>
          <a:lstStyle/>
          <a:p>
            <a:r>
              <a:rPr lang="en-GB" dirty="0" smtClean="0"/>
              <a:t>D HR STRAT &amp; PLAN</a:t>
            </a:r>
            <a:endParaRPr lang="en-GB" dirty="0"/>
          </a:p>
        </p:txBody>
      </p:sp>
      <p:sp>
        <p:nvSpPr>
          <p:cNvPr id="6" name="Slide Number Placeholder 5"/>
          <p:cNvSpPr>
            <a:spLocks noGrp="1"/>
          </p:cNvSpPr>
          <p:nvPr>
            <p:ph type="sldNum" sz="quarter" idx="12"/>
          </p:nvPr>
        </p:nvSpPr>
        <p:spPr/>
        <p:txBody>
          <a:bodyPr/>
          <a:lstStyle/>
          <a:p>
            <a:fld id="{A1536EF6-4503-4EFE-B8FE-E9987BDA753C}" type="slidenum">
              <a:rPr lang="en-GB" smtClean="0"/>
              <a:t>‹#›</a:t>
            </a:fld>
            <a:endParaRPr lang="en-GB" dirty="0"/>
          </a:p>
        </p:txBody>
      </p:sp>
      <p:pic>
        <p:nvPicPr>
          <p:cNvPr id="7" name="Picture 6" descr="A:\SANDF.wpg"/>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123826" y="131762"/>
            <a:ext cx="965672"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8" name="Object 7"/>
          <p:cNvGraphicFramePr>
            <a:graphicFrameLocks noChangeAspect="1"/>
          </p:cNvGraphicFramePr>
          <p:nvPr userDrawn="1">
            <p:extLst>
              <p:ext uri="{D42A27DB-BD31-4B8C-83A1-F6EECF244321}">
                <p14:modId xmlns:p14="http://schemas.microsoft.com/office/powerpoint/2010/main" val="2816192751"/>
              </p:ext>
            </p:extLst>
          </p:nvPr>
        </p:nvGraphicFramePr>
        <p:xfrm>
          <a:off x="8681914" y="184764"/>
          <a:ext cx="918162" cy="937598"/>
        </p:xfrm>
        <a:graphic>
          <a:graphicData uri="http://schemas.openxmlformats.org/presentationml/2006/ole">
            <mc:AlternateContent xmlns:mc="http://schemas.openxmlformats.org/markup-compatibility/2006">
              <mc:Choice xmlns:v="urn:schemas-microsoft-com:vml" Requires="v">
                <p:oleObj spid="_x0000_s28036" name="CorelDRAW" r:id="rId4" imgW="2281047" imgH="2242185" progId="CorelDRAW.Graphic.11">
                  <p:embed/>
                </p:oleObj>
              </mc:Choice>
              <mc:Fallback>
                <p:oleObj name="CorelDRAW" r:id="rId4" imgW="2281047" imgH="2242185" progId="CorelDRAW.Graphic.11">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681914" y="184764"/>
                        <a:ext cx="918162" cy="937598"/>
                      </a:xfrm>
                      <a:prstGeom prst="rect">
                        <a:avLst/>
                      </a:prstGeom>
                      <a:noFill/>
                      <a:ln>
                        <a:noFill/>
                      </a:ln>
                      <a:effectLst/>
                      <a:extLst/>
                    </p:spPr>
                  </p:pic>
                </p:oleObj>
              </mc:Fallback>
            </mc:AlternateContent>
          </a:graphicData>
        </a:graphic>
      </p:graphicFrame>
    </p:spTree>
    <p:extLst>
      <p:ext uri="{BB962C8B-B14F-4D97-AF65-F5344CB8AC3E}">
        <p14:creationId xmlns:p14="http://schemas.microsoft.com/office/powerpoint/2010/main" val="991081517"/>
      </p:ext>
    </p:extLst>
  </p:cSld>
  <p:clrMapOvr>
    <a:masterClrMapping/>
  </p:clrMapOvr>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4211340" y="987426"/>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0FA01BC-851F-4E44-9D4A-59CBDDD3FDBC}" type="datetime1">
              <a:rPr lang="en-GB" smtClean="0">
                <a:solidFill>
                  <a:prstClr val="black">
                    <a:tint val="75000"/>
                  </a:prstClr>
                </a:solidFill>
              </a:rPr>
              <a:pPr/>
              <a:t>19/08/2020</a:t>
            </a:fld>
            <a:endParaRPr lang="en-GB" dirty="0">
              <a:solidFill>
                <a:prstClr val="black">
                  <a:tint val="75000"/>
                </a:prstClr>
              </a:solidFill>
            </a:endParaRPr>
          </a:p>
        </p:txBody>
      </p:sp>
      <p:sp>
        <p:nvSpPr>
          <p:cNvPr id="6" name="Footer Placeholder 5"/>
          <p:cNvSpPr>
            <a:spLocks noGrp="1"/>
          </p:cNvSpPr>
          <p:nvPr>
            <p:ph type="ftr" sz="quarter" idx="11"/>
          </p:nvPr>
        </p:nvSpPr>
        <p:spPr/>
        <p:txBody>
          <a:bodyPr/>
          <a:lstStyle/>
          <a:p>
            <a:r>
              <a:rPr lang="en-GB" dirty="0" smtClean="0">
                <a:solidFill>
                  <a:prstClr val="black">
                    <a:tint val="75000"/>
                  </a:prstClr>
                </a:solidFill>
              </a:rPr>
              <a:t>D HR STRAT &amp; PLAN</a:t>
            </a:r>
            <a:endParaRPr lang="en-GB"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A1536EF6-4503-4EFE-B8FE-E9987BDA753C}"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411161451"/>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4211340" y="987426"/>
            <a:ext cx="5014913"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0206E05-3522-4494-A17D-705D08D6414B}" type="datetime1">
              <a:rPr lang="en-GB" smtClean="0">
                <a:solidFill>
                  <a:prstClr val="black">
                    <a:tint val="75000"/>
                  </a:prstClr>
                </a:solidFill>
              </a:rPr>
              <a:pPr/>
              <a:t>19/08/2020</a:t>
            </a:fld>
            <a:endParaRPr lang="en-GB" dirty="0">
              <a:solidFill>
                <a:prstClr val="black">
                  <a:tint val="75000"/>
                </a:prstClr>
              </a:solidFill>
            </a:endParaRPr>
          </a:p>
        </p:txBody>
      </p:sp>
      <p:sp>
        <p:nvSpPr>
          <p:cNvPr id="6" name="Footer Placeholder 5"/>
          <p:cNvSpPr>
            <a:spLocks noGrp="1"/>
          </p:cNvSpPr>
          <p:nvPr>
            <p:ph type="ftr" sz="quarter" idx="11"/>
          </p:nvPr>
        </p:nvSpPr>
        <p:spPr/>
        <p:txBody>
          <a:bodyPr/>
          <a:lstStyle/>
          <a:p>
            <a:r>
              <a:rPr lang="en-GB" dirty="0" smtClean="0">
                <a:solidFill>
                  <a:prstClr val="black">
                    <a:tint val="75000"/>
                  </a:prstClr>
                </a:solidFill>
              </a:rPr>
              <a:t>D HR STRAT &amp; PLAN</a:t>
            </a:r>
            <a:endParaRPr lang="en-GB"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A1536EF6-4503-4EFE-B8FE-E9987BDA753C}"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3267526226"/>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2CE4EEB-0C95-4271-96BB-A1D1291FE496}" type="datetime1">
              <a:rPr lang="en-GB" smtClean="0">
                <a:solidFill>
                  <a:prstClr val="black">
                    <a:tint val="75000"/>
                  </a:prstClr>
                </a:solidFill>
              </a:rPr>
              <a:pPr/>
              <a:t>19/08/2020</a:t>
            </a:fld>
            <a:endParaRPr lang="en-GB" dirty="0">
              <a:solidFill>
                <a:prstClr val="black">
                  <a:tint val="75000"/>
                </a:prstClr>
              </a:solidFill>
            </a:endParaRPr>
          </a:p>
        </p:txBody>
      </p:sp>
      <p:sp>
        <p:nvSpPr>
          <p:cNvPr id="5" name="Footer Placeholder 4"/>
          <p:cNvSpPr>
            <a:spLocks noGrp="1"/>
          </p:cNvSpPr>
          <p:nvPr>
            <p:ph type="ftr" sz="quarter" idx="11"/>
          </p:nvPr>
        </p:nvSpPr>
        <p:spPr/>
        <p:txBody>
          <a:bodyPr/>
          <a:lstStyle/>
          <a:p>
            <a:r>
              <a:rPr lang="en-GB" dirty="0" smtClean="0">
                <a:solidFill>
                  <a:prstClr val="black">
                    <a:tint val="75000"/>
                  </a:prstClr>
                </a:solidFill>
              </a:rPr>
              <a:t>D HR STRAT &amp; PLAN</a:t>
            </a:r>
            <a:endParaRPr lang="en-GB"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A1536EF6-4503-4EFE-B8FE-E9987BDA753C}"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2317926365"/>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1" y="365125"/>
            <a:ext cx="2135981"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1037" y="365125"/>
            <a:ext cx="6284119"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48D3F8D-52C9-4AA7-9504-E913F19C2A6B}" type="datetime1">
              <a:rPr lang="en-GB" smtClean="0">
                <a:solidFill>
                  <a:prstClr val="black">
                    <a:tint val="75000"/>
                  </a:prstClr>
                </a:solidFill>
              </a:rPr>
              <a:pPr/>
              <a:t>19/08/2020</a:t>
            </a:fld>
            <a:endParaRPr lang="en-GB" dirty="0">
              <a:solidFill>
                <a:prstClr val="black">
                  <a:tint val="75000"/>
                </a:prstClr>
              </a:solidFill>
            </a:endParaRPr>
          </a:p>
        </p:txBody>
      </p:sp>
      <p:sp>
        <p:nvSpPr>
          <p:cNvPr id="5" name="Footer Placeholder 4"/>
          <p:cNvSpPr>
            <a:spLocks noGrp="1"/>
          </p:cNvSpPr>
          <p:nvPr>
            <p:ph type="ftr" sz="quarter" idx="11"/>
          </p:nvPr>
        </p:nvSpPr>
        <p:spPr/>
        <p:txBody>
          <a:bodyPr/>
          <a:lstStyle/>
          <a:p>
            <a:r>
              <a:rPr lang="en-GB" dirty="0" smtClean="0">
                <a:solidFill>
                  <a:prstClr val="black">
                    <a:tint val="75000"/>
                  </a:prstClr>
                </a:solidFill>
              </a:rPr>
              <a:t>D HR STRAT &amp; PLAN</a:t>
            </a:r>
            <a:endParaRPr lang="en-GB"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A1536EF6-4503-4EFE-B8FE-E9987BDA753C}"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31701398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89498" y="365127"/>
            <a:ext cx="7587777" cy="549274"/>
          </a:xfrm>
        </p:spPr>
        <p:txBody>
          <a:bodyPr>
            <a:noAutofit/>
          </a:bodyPr>
          <a:lstStyle>
            <a:lvl1pPr>
              <a:defRPr sz="3200" b="1">
                <a:latin typeface="Arial" pitchFamily="34" charset="0"/>
                <a:cs typeface="Arial" pitchFamily="34" charset="0"/>
              </a:defRPr>
            </a:lvl1pPr>
          </a:lstStyle>
          <a:p>
            <a:r>
              <a:rPr lang="en-US" smtClean="0"/>
              <a:t>Click to edit Master title style</a:t>
            </a:r>
            <a:endParaRPr lang="en-GB"/>
          </a:p>
        </p:txBody>
      </p:sp>
      <p:sp>
        <p:nvSpPr>
          <p:cNvPr id="3" name="Content Placeholder 2"/>
          <p:cNvSpPr>
            <a:spLocks noGrp="1"/>
          </p:cNvSpPr>
          <p:nvPr>
            <p:ph sz="half" idx="1"/>
          </p:nvPr>
        </p:nvSpPr>
        <p:spPr>
          <a:xfrm>
            <a:off x="681038" y="1189037"/>
            <a:ext cx="4210050" cy="505460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5014913" y="1189037"/>
            <a:ext cx="4210050" cy="505460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1614C38E-75E5-4ECE-BAD3-25783989DADB}" type="datetime1">
              <a:rPr lang="en-GB" smtClean="0"/>
              <a:t>19/08/2020</a:t>
            </a:fld>
            <a:endParaRPr lang="en-GB" dirty="0"/>
          </a:p>
        </p:txBody>
      </p:sp>
      <p:sp>
        <p:nvSpPr>
          <p:cNvPr id="6" name="Footer Placeholder 5"/>
          <p:cNvSpPr>
            <a:spLocks noGrp="1"/>
          </p:cNvSpPr>
          <p:nvPr>
            <p:ph type="ftr" sz="quarter" idx="11"/>
          </p:nvPr>
        </p:nvSpPr>
        <p:spPr/>
        <p:txBody>
          <a:bodyPr/>
          <a:lstStyle/>
          <a:p>
            <a:r>
              <a:rPr lang="en-GB" dirty="0" smtClean="0"/>
              <a:t>D HR STRAT &amp; PLAN</a:t>
            </a:r>
            <a:endParaRPr lang="en-GB" dirty="0"/>
          </a:p>
        </p:txBody>
      </p:sp>
      <p:sp>
        <p:nvSpPr>
          <p:cNvPr id="7" name="Slide Number Placeholder 6"/>
          <p:cNvSpPr>
            <a:spLocks noGrp="1"/>
          </p:cNvSpPr>
          <p:nvPr>
            <p:ph type="sldNum" sz="quarter" idx="12"/>
          </p:nvPr>
        </p:nvSpPr>
        <p:spPr/>
        <p:txBody>
          <a:bodyPr/>
          <a:lstStyle/>
          <a:p>
            <a:fld id="{A1536EF6-4503-4EFE-B8FE-E9987BDA753C}" type="slidenum">
              <a:rPr lang="en-GB" smtClean="0"/>
              <a:t>‹#›</a:t>
            </a:fld>
            <a:endParaRPr lang="en-GB" dirty="0"/>
          </a:p>
        </p:txBody>
      </p:sp>
      <p:pic>
        <p:nvPicPr>
          <p:cNvPr id="8" name="Picture 6" descr="A:\SANDF.wpg"/>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123826" y="131762"/>
            <a:ext cx="965672"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9" name="Object 8"/>
          <p:cNvGraphicFramePr>
            <a:graphicFrameLocks noChangeAspect="1"/>
          </p:cNvGraphicFramePr>
          <p:nvPr userDrawn="1">
            <p:extLst>
              <p:ext uri="{D42A27DB-BD31-4B8C-83A1-F6EECF244321}">
                <p14:modId xmlns:p14="http://schemas.microsoft.com/office/powerpoint/2010/main" val="3537851064"/>
              </p:ext>
            </p:extLst>
          </p:nvPr>
        </p:nvGraphicFramePr>
        <p:xfrm>
          <a:off x="8681914" y="184764"/>
          <a:ext cx="918162" cy="937598"/>
        </p:xfrm>
        <a:graphic>
          <a:graphicData uri="http://schemas.openxmlformats.org/presentationml/2006/ole">
            <mc:AlternateContent xmlns:mc="http://schemas.openxmlformats.org/markup-compatibility/2006">
              <mc:Choice xmlns:v="urn:schemas-microsoft-com:vml" Requires="v">
                <p:oleObj spid="_x0000_s26002" name="CorelDRAW" r:id="rId4" imgW="2281047" imgH="2242185" progId="CorelDRAW.Graphic.11">
                  <p:embed/>
                </p:oleObj>
              </mc:Choice>
              <mc:Fallback>
                <p:oleObj name="CorelDRAW" r:id="rId4" imgW="2281047" imgH="2242185" progId="CorelDRAW.Graphic.11">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681914" y="184764"/>
                        <a:ext cx="918162" cy="937598"/>
                      </a:xfrm>
                      <a:prstGeom prst="rect">
                        <a:avLst/>
                      </a:prstGeom>
                      <a:noFill/>
                      <a:ln>
                        <a:noFill/>
                      </a:ln>
                      <a:effectLst/>
                      <a:extLst/>
                    </p:spPr>
                  </p:pic>
                </p:oleObj>
              </mc:Fallback>
            </mc:AlternateContent>
          </a:graphicData>
        </a:graphic>
      </p:graphicFrame>
    </p:spTree>
    <p:extLst>
      <p:ext uri="{BB962C8B-B14F-4D97-AF65-F5344CB8AC3E}">
        <p14:creationId xmlns:p14="http://schemas.microsoft.com/office/powerpoint/2010/main" val="23222684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6"/>
            <a:ext cx="8543925"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682328"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2328" y="2505075"/>
            <a:ext cx="4190702"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14913" y="2505075"/>
            <a:ext cx="4211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15AC6AEF-6D38-485B-AC91-E2AF1EE816DC}" type="datetime1">
              <a:rPr lang="en-GB" smtClean="0"/>
              <a:t>19/08/2020</a:t>
            </a:fld>
            <a:endParaRPr lang="en-GB" dirty="0"/>
          </a:p>
        </p:txBody>
      </p:sp>
      <p:sp>
        <p:nvSpPr>
          <p:cNvPr id="8" name="Footer Placeholder 7"/>
          <p:cNvSpPr>
            <a:spLocks noGrp="1"/>
          </p:cNvSpPr>
          <p:nvPr>
            <p:ph type="ftr" sz="quarter" idx="11"/>
          </p:nvPr>
        </p:nvSpPr>
        <p:spPr/>
        <p:txBody>
          <a:bodyPr/>
          <a:lstStyle/>
          <a:p>
            <a:r>
              <a:rPr lang="en-GB" dirty="0" smtClean="0"/>
              <a:t>D HR STRAT &amp; PLAN</a:t>
            </a:r>
            <a:endParaRPr lang="en-GB" dirty="0"/>
          </a:p>
        </p:txBody>
      </p:sp>
      <p:sp>
        <p:nvSpPr>
          <p:cNvPr id="9" name="Slide Number Placeholder 8"/>
          <p:cNvSpPr>
            <a:spLocks noGrp="1"/>
          </p:cNvSpPr>
          <p:nvPr>
            <p:ph type="sldNum" sz="quarter" idx="12"/>
          </p:nvPr>
        </p:nvSpPr>
        <p:spPr/>
        <p:txBody>
          <a:bodyPr/>
          <a:lstStyle/>
          <a:p>
            <a:fld id="{A1536EF6-4503-4EFE-B8FE-E9987BDA753C}" type="slidenum">
              <a:rPr lang="en-GB" smtClean="0"/>
              <a:t>‹#›</a:t>
            </a:fld>
            <a:endParaRPr lang="en-GB" dirty="0"/>
          </a:p>
        </p:txBody>
      </p:sp>
      <p:pic>
        <p:nvPicPr>
          <p:cNvPr id="10" name="Picture 9" descr="A:\SANDF.wpg"/>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123826" y="131762"/>
            <a:ext cx="965672"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11" name="Object 10"/>
          <p:cNvGraphicFramePr>
            <a:graphicFrameLocks noChangeAspect="1"/>
          </p:cNvGraphicFramePr>
          <p:nvPr userDrawn="1">
            <p:extLst>
              <p:ext uri="{D42A27DB-BD31-4B8C-83A1-F6EECF244321}">
                <p14:modId xmlns:p14="http://schemas.microsoft.com/office/powerpoint/2010/main" val="265642252"/>
              </p:ext>
            </p:extLst>
          </p:nvPr>
        </p:nvGraphicFramePr>
        <p:xfrm>
          <a:off x="8681914" y="184764"/>
          <a:ext cx="918162" cy="937598"/>
        </p:xfrm>
        <a:graphic>
          <a:graphicData uri="http://schemas.openxmlformats.org/presentationml/2006/ole">
            <mc:AlternateContent xmlns:mc="http://schemas.openxmlformats.org/markup-compatibility/2006">
              <mc:Choice xmlns:v="urn:schemas-microsoft-com:vml" Requires="v">
                <p:oleObj spid="_x0000_s29051" name="CorelDRAW" r:id="rId4" imgW="2281047" imgH="2242185" progId="CorelDRAW.Graphic.11">
                  <p:embed/>
                </p:oleObj>
              </mc:Choice>
              <mc:Fallback>
                <p:oleObj name="CorelDRAW" r:id="rId4" imgW="2281047" imgH="2242185" progId="CorelDRAW.Graphic.11">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681914" y="184764"/>
                        <a:ext cx="918162" cy="937598"/>
                      </a:xfrm>
                      <a:prstGeom prst="rect">
                        <a:avLst/>
                      </a:prstGeom>
                      <a:noFill/>
                      <a:ln>
                        <a:noFill/>
                      </a:ln>
                      <a:effectLst/>
                      <a:extLst/>
                    </p:spPr>
                  </p:pic>
                </p:oleObj>
              </mc:Fallback>
            </mc:AlternateContent>
          </a:graphicData>
        </a:graphic>
      </p:graphicFrame>
    </p:spTree>
    <p:extLst>
      <p:ext uri="{BB962C8B-B14F-4D97-AF65-F5344CB8AC3E}">
        <p14:creationId xmlns:p14="http://schemas.microsoft.com/office/powerpoint/2010/main" val="30628367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089499" y="365126"/>
            <a:ext cx="7604126" cy="658455"/>
          </a:xfrm>
        </p:spPr>
        <p:txBody>
          <a:bodyPr>
            <a:normAutofit/>
          </a:bodyPr>
          <a:lstStyle>
            <a:lvl1pPr>
              <a:defRPr sz="3200" b="1">
                <a:latin typeface="Arial" pitchFamily="34" charset="0"/>
                <a:cs typeface="Arial" pitchFamily="34" charset="0"/>
              </a:defRPr>
            </a:lvl1p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1F342D00-83E0-4EA3-AEE8-0C0FD28E72EF}" type="datetime1">
              <a:rPr lang="en-GB" smtClean="0"/>
              <a:t>19/08/2020</a:t>
            </a:fld>
            <a:endParaRPr lang="en-GB" dirty="0"/>
          </a:p>
        </p:txBody>
      </p:sp>
      <p:sp>
        <p:nvSpPr>
          <p:cNvPr id="4" name="Footer Placeholder 3"/>
          <p:cNvSpPr>
            <a:spLocks noGrp="1"/>
          </p:cNvSpPr>
          <p:nvPr>
            <p:ph type="ftr" sz="quarter" idx="11"/>
          </p:nvPr>
        </p:nvSpPr>
        <p:spPr/>
        <p:txBody>
          <a:bodyPr/>
          <a:lstStyle/>
          <a:p>
            <a:r>
              <a:rPr lang="en-GB" dirty="0" smtClean="0"/>
              <a:t>D HR STRAT &amp; PLAN</a:t>
            </a:r>
            <a:endParaRPr lang="en-GB" dirty="0"/>
          </a:p>
        </p:txBody>
      </p:sp>
      <p:sp>
        <p:nvSpPr>
          <p:cNvPr id="5" name="Slide Number Placeholder 4"/>
          <p:cNvSpPr>
            <a:spLocks noGrp="1"/>
          </p:cNvSpPr>
          <p:nvPr>
            <p:ph type="sldNum" sz="quarter" idx="12"/>
          </p:nvPr>
        </p:nvSpPr>
        <p:spPr/>
        <p:txBody>
          <a:bodyPr/>
          <a:lstStyle/>
          <a:p>
            <a:fld id="{A1536EF6-4503-4EFE-B8FE-E9987BDA753C}" type="slidenum">
              <a:rPr lang="en-GB" smtClean="0"/>
              <a:t>‹#›</a:t>
            </a:fld>
            <a:endParaRPr lang="en-GB" dirty="0"/>
          </a:p>
        </p:txBody>
      </p:sp>
      <p:pic>
        <p:nvPicPr>
          <p:cNvPr id="6" name="Picture 5" descr="A:\SANDF.wpg"/>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123826" y="131762"/>
            <a:ext cx="965672"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7" name="Object 6"/>
          <p:cNvGraphicFramePr>
            <a:graphicFrameLocks noChangeAspect="1"/>
          </p:cNvGraphicFramePr>
          <p:nvPr userDrawn="1">
            <p:extLst>
              <p:ext uri="{D42A27DB-BD31-4B8C-83A1-F6EECF244321}">
                <p14:modId xmlns:p14="http://schemas.microsoft.com/office/powerpoint/2010/main" val="265642252"/>
              </p:ext>
            </p:extLst>
          </p:nvPr>
        </p:nvGraphicFramePr>
        <p:xfrm>
          <a:off x="8681914" y="184764"/>
          <a:ext cx="918162" cy="937598"/>
        </p:xfrm>
        <a:graphic>
          <a:graphicData uri="http://schemas.openxmlformats.org/presentationml/2006/ole">
            <mc:AlternateContent xmlns:mc="http://schemas.openxmlformats.org/markup-compatibility/2006">
              <mc:Choice xmlns:v="urn:schemas-microsoft-com:vml" Requires="v">
                <p:oleObj spid="_x0000_s30075" name="CorelDRAW" r:id="rId4" imgW="2281047" imgH="2242185" progId="CorelDRAW.Graphic.11">
                  <p:embed/>
                </p:oleObj>
              </mc:Choice>
              <mc:Fallback>
                <p:oleObj name="CorelDRAW" r:id="rId4" imgW="2281047" imgH="2242185" progId="CorelDRAW.Graphic.11">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681914" y="184764"/>
                        <a:ext cx="918162" cy="937598"/>
                      </a:xfrm>
                      <a:prstGeom prst="rect">
                        <a:avLst/>
                      </a:prstGeom>
                      <a:noFill/>
                      <a:ln>
                        <a:noFill/>
                      </a:ln>
                      <a:effectLst/>
                      <a:extLst/>
                    </p:spPr>
                  </p:pic>
                </p:oleObj>
              </mc:Fallback>
            </mc:AlternateContent>
          </a:graphicData>
        </a:graphic>
      </p:graphicFrame>
    </p:spTree>
    <p:extLst>
      <p:ext uri="{BB962C8B-B14F-4D97-AF65-F5344CB8AC3E}">
        <p14:creationId xmlns:p14="http://schemas.microsoft.com/office/powerpoint/2010/main" val="19397858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DC34854-8971-4EBA-B5BD-3303601902D0}" type="datetime1">
              <a:rPr lang="en-GB" smtClean="0"/>
              <a:t>19/08/2020</a:t>
            </a:fld>
            <a:endParaRPr lang="en-GB" dirty="0"/>
          </a:p>
        </p:txBody>
      </p:sp>
      <p:sp>
        <p:nvSpPr>
          <p:cNvPr id="3" name="Footer Placeholder 2"/>
          <p:cNvSpPr>
            <a:spLocks noGrp="1"/>
          </p:cNvSpPr>
          <p:nvPr>
            <p:ph type="ftr" sz="quarter" idx="11"/>
          </p:nvPr>
        </p:nvSpPr>
        <p:spPr/>
        <p:txBody>
          <a:bodyPr/>
          <a:lstStyle/>
          <a:p>
            <a:r>
              <a:rPr lang="en-GB" dirty="0" smtClean="0"/>
              <a:t>D HR STRAT &amp; PLAN</a:t>
            </a:r>
            <a:endParaRPr lang="en-GB" dirty="0"/>
          </a:p>
        </p:txBody>
      </p:sp>
      <p:sp>
        <p:nvSpPr>
          <p:cNvPr id="4" name="Slide Number Placeholder 3"/>
          <p:cNvSpPr>
            <a:spLocks noGrp="1"/>
          </p:cNvSpPr>
          <p:nvPr>
            <p:ph type="sldNum" sz="quarter" idx="12"/>
          </p:nvPr>
        </p:nvSpPr>
        <p:spPr/>
        <p:txBody>
          <a:bodyPr/>
          <a:lstStyle/>
          <a:p>
            <a:fld id="{A1536EF6-4503-4EFE-B8FE-E9987BDA753C}" type="slidenum">
              <a:rPr lang="en-GB" smtClean="0"/>
              <a:t>‹#›</a:t>
            </a:fld>
            <a:endParaRPr lang="en-GB" dirty="0"/>
          </a:p>
        </p:txBody>
      </p:sp>
      <p:pic>
        <p:nvPicPr>
          <p:cNvPr id="5" name="Picture 6" descr="A:\SANDF.wpg"/>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123826" y="131762"/>
            <a:ext cx="965672"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6" name="Object 5"/>
          <p:cNvGraphicFramePr>
            <a:graphicFrameLocks noChangeAspect="1"/>
          </p:cNvGraphicFramePr>
          <p:nvPr userDrawn="1">
            <p:extLst>
              <p:ext uri="{D42A27DB-BD31-4B8C-83A1-F6EECF244321}">
                <p14:modId xmlns:p14="http://schemas.microsoft.com/office/powerpoint/2010/main" val="3537851064"/>
              </p:ext>
            </p:extLst>
          </p:nvPr>
        </p:nvGraphicFramePr>
        <p:xfrm>
          <a:off x="8681914" y="184764"/>
          <a:ext cx="918162" cy="937598"/>
        </p:xfrm>
        <a:graphic>
          <a:graphicData uri="http://schemas.openxmlformats.org/presentationml/2006/ole">
            <mc:AlternateContent xmlns:mc="http://schemas.openxmlformats.org/markup-compatibility/2006">
              <mc:Choice xmlns:v="urn:schemas-microsoft-com:vml" Requires="v">
                <p:oleObj spid="_x0000_s27026" name="CorelDRAW" r:id="rId4" imgW="2281047" imgH="2242185" progId="CorelDRAW.Graphic.11">
                  <p:embed/>
                </p:oleObj>
              </mc:Choice>
              <mc:Fallback>
                <p:oleObj name="CorelDRAW" r:id="rId4" imgW="2281047" imgH="2242185" progId="CorelDRAW.Graphic.11">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681914" y="184764"/>
                        <a:ext cx="918162" cy="937598"/>
                      </a:xfrm>
                      <a:prstGeom prst="rect">
                        <a:avLst/>
                      </a:prstGeom>
                      <a:noFill/>
                      <a:ln>
                        <a:noFill/>
                      </a:ln>
                      <a:effectLst/>
                      <a:extLst/>
                    </p:spPr>
                  </p:pic>
                </p:oleObj>
              </mc:Fallback>
            </mc:AlternateContent>
          </a:graphicData>
        </a:graphic>
      </p:graphicFrame>
    </p:spTree>
    <p:extLst>
      <p:ext uri="{BB962C8B-B14F-4D97-AF65-F5344CB8AC3E}">
        <p14:creationId xmlns:p14="http://schemas.microsoft.com/office/powerpoint/2010/main" val="8474532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4211340" y="987426"/>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0FA01BC-851F-4E44-9D4A-59CBDDD3FDBC}" type="datetime1">
              <a:rPr lang="en-GB" smtClean="0"/>
              <a:t>19/08/2020</a:t>
            </a:fld>
            <a:endParaRPr lang="en-GB" dirty="0"/>
          </a:p>
        </p:txBody>
      </p:sp>
      <p:sp>
        <p:nvSpPr>
          <p:cNvPr id="6" name="Footer Placeholder 5"/>
          <p:cNvSpPr>
            <a:spLocks noGrp="1"/>
          </p:cNvSpPr>
          <p:nvPr>
            <p:ph type="ftr" sz="quarter" idx="11"/>
          </p:nvPr>
        </p:nvSpPr>
        <p:spPr/>
        <p:txBody>
          <a:bodyPr/>
          <a:lstStyle/>
          <a:p>
            <a:r>
              <a:rPr lang="en-GB" dirty="0" smtClean="0"/>
              <a:t>D HR STRAT &amp; PLAN</a:t>
            </a:r>
            <a:endParaRPr lang="en-GB" dirty="0"/>
          </a:p>
        </p:txBody>
      </p:sp>
      <p:sp>
        <p:nvSpPr>
          <p:cNvPr id="7" name="Slide Number Placeholder 6"/>
          <p:cNvSpPr>
            <a:spLocks noGrp="1"/>
          </p:cNvSpPr>
          <p:nvPr>
            <p:ph type="sldNum" sz="quarter" idx="12"/>
          </p:nvPr>
        </p:nvSpPr>
        <p:spPr/>
        <p:txBody>
          <a:bodyPr/>
          <a:lstStyle/>
          <a:p>
            <a:fld id="{A1536EF6-4503-4EFE-B8FE-E9987BDA753C}" type="slidenum">
              <a:rPr lang="en-GB" smtClean="0"/>
              <a:t>‹#›</a:t>
            </a:fld>
            <a:endParaRPr lang="en-GB" dirty="0"/>
          </a:p>
        </p:txBody>
      </p:sp>
    </p:spTree>
    <p:extLst>
      <p:ext uri="{BB962C8B-B14F-4D97-AF65-F5344CB8AC3E}">
        <p14:creationId xmlns:p14="http://schemas.microsoft.com/office/powerpoint/2010/main" val="9565878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4211340" y="987426"/>
            <a:ext cx="5014913"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0206E05-3522-4494-A17D-705D08D6414B}" type="datetime1">
              <a:rPr lang="en-GB" smtClean="0"/>
              <a:t>19/08/2020</a:t>
            </a:fld>
            <a:endParaRPr lang="en-GB" dirty="0"/>
          </a:p>
        </p:txBody>
      </p:sp>
      <p:sp>
        <p:nvSpPr>
          <p:cNvPr id="6" name="Footer Placeholder 5"/>
          <p:cNvSpPr>
            <a:spLocks noGrp="1"/>
          </p:cNvSpPr>
          <p:nvPr>
            <p:ph type="ftr" sz="quarter" idx="11"/>
          </p:nvPr>
        </p:nvSpPr>
        <p:spPr/>
        <p:txBody>
          <a:bodyPr/>
          <a:lstStyle/>
          <a:p>
            <a:r>
              <a:rPr lang="en-GB" dirty="0" smtClean="0"/>
              <a:t>D HR STRAT &amp; PLAN</a:t>
            </a:r>
            <a:endParaRPr lang="en-GB" dirty="0"/>
          </a:p>
        </p:txBody>
      </p:sp>
      <p:sp>
        <p:nvSpPr>
          <p:cNvPr id="7" name="Slide Number Placeholder 6"/>
          <p:cNvSpPr>
            <a:spLocks noGrp="1"/>
          </p:cNvSpPr>
          <p:nvPr>
            <p:ph type="sldNum" sz="quarter" idx="12"/>
          </p:nvPr>
        </p:nvSpPr>
        <p:spPr/>
        <p:txBody>
          <a:bodyPr/>
          <a:lstStyle/>
          <a:p>
            <a:fld id="{A1536EF6-4503-4EFE-B8FE-E9987BDA753C}" type="slidenum">
              <a:rPr lang="en-GB" smtClean="0"/>
              <a:t>‹#›</a:t>
            </a:fld>
            <a:endParaRPr lang="en-GB" dirty="0"/>
          </a:p>
        </p:txBody>
      </p:sp>
    </p:spTree>
    <p:extLst>
      <p:ext uri="{BB962C8B-B14F-4D97-AF65-F5344CB8AC3E}">
        <p14:creationId xmlns:p14="http://schemas.microsoft.com/office/powerpoint/2010/main" val="8498565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6"/>
            <a:ext cx="8543925"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681038" y="6356351"/>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9BF36A9-FBEC-49BF-A417-0C977261DD59}" type="datetime1">
              <a:rPr lang="en-GB" smtClean="0"/>
              <a:t>19/08/2020</a:t>
            </a:fld>
            <a:endParaRPr lang="en-GB" dirty="0"/>
          </a:p>
        </p:txBody>
      </p:sp>
      <p:sp>
        <p:nvSpPr>
          <p:cNvPr id="5" name="Footer Placeholder 4"/>
          <p:cNvSpPr>
            <a:spLocks noGrp="1"/>
          </p:cNvSpPr>
          <p:nvPr>
            <p:ph type="ftr" sz="quarter" idx="3"/>
          </p:nvPr>
        </p:nvSpPr>
        <p:spPr>
          <a:xfrm>
            <a:off x="3281363" y="6356351"/>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GB" dirty="0" smtClean="0"/>
              <a:t>D HR STRAT &amp; PLAN</a:t>
            </a:r>
            <a:endParaRPr lang="en-GB" dirty="0"/>
          </a:p>
        </p:txBody>
      </p:sp>
      <p:sp>
        <p:nvSpPr>
          <p:cNvPr id="6" name="Slide Number Placeholder 5"/>
          <p:cNvSpPr>
            <a:spLocks noGrp="1"/>
          </p:cNvSpPr>
          <p:nvPr>
            <p:ph type="sldNum" sz="quarter" idx="4"/>
          </p:nvPr>
        </p:nvSpPr>
        <p:spPr>
          <a:xfrm>
            <a:off x="6996113" y="6356351"/>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1536EF6-4503-4EFE-B8FE-E9987BDA753C}" type="slidenum">
              <a:rPr lang="en-GB" smtClean="0"/>
              <a:t>‹#›</a:t>
            </a:fld>
            <a:endParaRPr lang="en-GB" dirty="0"/>
          </a:p>
        </p:txBody>
      </p:sp>
    </p:spTree>
    <p:extLst>
      <p:ext uri="{BB962C8B-B14F-4D97-AF65-F5344CB8AC3E}">
        <p14:creationId xmlns:p14="http://schemas.microsoft.com/office/powerpoint/2010/main" val="26915408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6"/>
            <a:ext cx="8543925"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681038" y="6356351"/>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9BF36A9-FBEC-49BF-A417-0C977261DD59}" type="datetime1">
              <a:rPr lang="en-GB" smtClean="0">
                <a:solidFill>
                  <a:prstClr val="black">
                    <a:tint val="75000"/>
                  </a:prstClr>
                </a:solidFill>
              </a:rPr>
              <a:pPr/>
              <a:t>19/08/2020</a:t>
            </a:fld>
            <a:endParaRPr lang="en-GB" dirty="0">
              <a:solidFill>
                <a:prstClr val="black">
                  <a:tint val="75000"/>
                </a:prstClr>
              </a:solidFill>
            </a:endParaRPr>
          </a:p>
        </p:txBody>
      </p:sp>
      <p:sp>
        <p:nvSpPr>
          <p:cNvPr id="5" name="Footer Placeholder 4"/>
          <p:cNvSpPr>
            <a:spLocks noGrp="1"/>
          </p:cNvSpPr>
          <p:nvPr>
            <p:ph type="ftr" sz="quarter" idx="3"/>
          </p:nvPr>
        </p:nvSpPr>
        <p:spPr>
          <a:xfrm>
            <a:off x="3281363" y="6356351"/>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GB" dirty="0" smtClean="0">
                <a:solidFill>
                  <a:prstClr val="black">
                    <a:tint val="75000"/>
                  </a:prstClr>
                </a:solidFill>
              </a:rPr>
              <a:t>D HR STRAT &amp; PLAN</a:t>
            </a:r>
            <a:endParaRPr lang="en-GB" dirty="0">
              <a:solidFill>
                <a:prstClr val="black">
                  <a:tint val="75000"/>
                </a:prstClr>
              </a:solidFill>
            </a:endParaRPr>
          </a:p>
        </p:txBody>
      </p:sp>
      <p:sp>
        <p:nvSpPr>
          <p:cNvPr id="6" name="Slide Number Placeholder 5"/>
          <p:cNvSpPr>
            <a:spLocks noGrp="1"/>
          </p:cNvSpPr>
          <p:nvPr>
            <p:ph type="sldNum" sz="quarter" idx="4"/>
          </p:nvPr>
        </p:nvSpPr>
        <p:spPr>
          <a:xfrm>
            <a:off x="6996113" y="6356351"/>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1536EF6-4503-4EFE-B8FE-E9987BDA753C}"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3422458927"/>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6"/>
            <a:ext cx="8543925"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681038" y="6356351"/>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9BF36A9-FBEC-49BF-A417-0C977261DD59}" type="datetime1">
              <a:rPr lang="en-GB" smtClean="0">
                <a:solidFill>
                  <a:prstClr val="black">
                    <a:tint val="75000"/>
                  </a:prstClr>
                </a:solidFill>
              </a:rPr>
              <a:pPr/>
              <a:t>19/08/2020</a:t>
            </a:fld>
            <a:endParaRPr lang="en-GB" dirty="0">
              <a:solidFill>
                <a:prstClr val="black">
                  <a:tint val="75000"/>
                </a:prstClr>
              </a:solidFill>
            </a:endParaRPr>
          </a:p>
        </p:txBody>
      </p:sp>
      <p:sp>
        <p:nvSpPr>
          <p:cNvPr id="5" name="Footer Placeholder 4"/>
          <p:cNvSpPr>
            <a:spLocks noGrp="1"/>
          </p:cNvSpPr>
          <p:nvPr>
            <p:ph type="ftr" sz="quarter" idx="3"/>
          </p:nvPr>
        </p:nvSpPr>
        <p:spPr>
          <a:xfrm>
            <a:off x="3281363" y="6356351"/>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GB" dirty="0" smtClean="0">
                <a:solidFill>
                  <a:prstClr val="black">
                    <a:tint val="75000"/>
                  </a:prstClr>
                </a:solidFill>
              </a:rPr>
              <a:t>D HR STRAT &amp; PLAN</a:t>
            </a:r>
            <a:endParaRPr lang="en-GB" dirty="0">
              <a:solidFill>
                <a:prstClr val="black">
                  <a:tint val="75000"/>
                </a:prstClr>
              </a:solidFill>
            </a:endParaRPr>
          </a:p>
        </p:txBody>
      </p:sp>
      <p:sp>
        <p:nvSpPr>
          <p:cNvPr id="6" name="Slide Number Placeholder 5"/>
          <p:cNvSpPr>
            <a:spLocks noGrp="1"/>
          </p:cNvSpPr>
          <p:nvPr>
            <p:ph type="sldNum" sz="quarter" idx="4"/>
          </p:nvPr>
        </p:nvSpPr>
        <p:spPr>
          <a:xfrm>
            <a:off x="6996113" y="6356351"/>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1536EF6-4503-4EFE-B8FE-E9987BDA753C}"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1219955582"/>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397551" y="2614096"/>
            <a:ext cx="8182217" cy="1102519"/>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en-ZA" sz="3600" b="1" dirty="0">
              <a:latin typeface="Arial" panose="020B0604020202020204" pitchFamily="34" charset="0"/>
              <a:cs typeface="Arial" panose="020B0604020202020204" pitchFamily="34" charset="0"/>
            </a:endParaRPr>
          </a:p>
        </p:txBody>
      </p:sp>
      <p:sp>
        <p:nvSpPr>
          <p:cNvPr id="5" name="Date Placeholder 3"/>
          <p:cNvSpPr txBox="1">
            <a:spLocks/>
          </p:cNvSpPr>
          <p:nvPr/>
        </p:nvSpPr>
        <p:spPr>
          <a:xfrm>
            <a:off x="833438" y="6350804"/>
            <a:ext cx="2228850" cy="36512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B26C74C-BF45-418B-AC3C-9603BE44795A}" type="datetime1">
              <a:rPr lang="en-GB" smtClean="0"/>
              <a:pPr/>
              <a:t>19/08/2020</a:t>
            </a:fld>
            <a:endParaRPr lang="en-GB" dirty="0"/>
          </a:p>
        </p:txBody>
      </p:sp>
      <p:sp>
        <p:nvSpPr>
          <p:cNvPr id="7" name="Title 6"/>
          <p:cNvSpPr>
            <a:spLocks noGrp="1"/>
          </p:cNvSpPr>
          <p:nvPr>
            <p:ph type="ctrTitle"/>
          </p:nvPr>
        </p:nvSpPr>
        <p:spPr>
          <a:xfrm>
            <a:off x="478971" y="1122363"/>
            <a:ext cx="8853715" cy="3192462"/>
          </a:xfrm>
        </p:spPr>
        <p:txBody>
          <a:bodyPr>
            <a:normAutofit fontScale="90000"/>
          </a:bodyPr>
          <a:lstStyle/>
          <a:p>
            <a:r>
              <a:rPr lang="en-ZA" sz="4000" b="1" dirty="0" smtClean="0">
                <a:latin typeface="Arial" pitchFamily="34" charset="0"/>
                <a:cs typeface="Arial" pitchFamily="34" charset="0"/>
              </a:rPr>
              <a:t>PRESENTATION ON AN APPRECIATION OF THE EXIT MECHANISM TO </a:t>
            </a:r>
            <a:r>
              <a:rPr lang="en-ZA" sz="4000" b="1" dirty="0" smtClean="0">
                <a:latin typeface="Arial" pitchFamily="34" charset="0"/>
                <a:cs typeface="Arial" pitchFamily="34" charset="0"/>
              </a:rPr>
              <a:t>THE PORTFOLIO </a:t>
            </a:r>
            <a:r>
              <a:rPr lang="en-ZA" sz="4000" b="1" dirty="0" smtClean="0">
                <a:latin typeface="Arial" pitchFamily="34" charset="0"/>
                <a:cs typeface="Arial" pitchFamily="34" charset="0"/>
              </a:rPr>
              <a:t>COMMITTEE</a:t>
            </a:r>
            <a:br>
              <a:rPr lang="en-ZA" sz="4000" b="1" dirty="0" smtClean="0">
                <a:latin typeface="Arial" pitchFamily="34" charset="0"/>
                <a:cs typeface="Arial" pitchFamily="34" charset="0"/>
              </a:rPr>
            </a:br>
            <a:r>
              <a:rPr lang="en-ZA" sz="4000" b="1" dirty="0" smtClean="0">
                <a:latin typeface="Arial" pitchFamily="34" charset="0"/>
                <a:cs typeface="Arial" pitchFamily="34" charset="0"/>
              </a:rPr>
              <a:t> </a:t>
            </a:r>
            <a:r>
              <a:rPr lang="en-ZA" sz="4000" b="1" dirty="0" smtClean="0">
                <a:latin typeface="Arial" pitchFamily="34" charset="0"/>
                <a:cs typeface="Arial" pitchFamily="34" charset="0"/>
              </a:rPr>
              <a:t>ON DEFENCE</a:t>
            </a:r>
            <a:br>
              <a:rPr lang="en-ZA" sz="4000" b="1" dirty="0" smtClean="0">
                <a:latin typeface="Arial" pitchFamily="34" charset="0"/>
                <a:cs typeface="Arial" pitchFamily="34" charset="0"/>
              </a:rPr>
            </a:br>
            <a:r>
              <a:rPr lang="en-ZA" sz="4000" b="1" dirty="0">
                <a:latin typeface="Arial" pitchFamily="34" charset="0"/>
                <a:cs typeface="Arial" pitchFamily="34" charset="0"/>
              </a:rPr>
              <a:t/>
            </a:r>
            <a:br>
              <a:rPr lang="en-ZA" sz="4000" b="1" dirty="0">
                <a:latin typeface="Arial" pitchFamily="34" charset="0"/>
                <a:cs typeface="Arial" pitchFamily="34" charset="0"/>
              </a:rPr>
            </a:br>
            <a:endParaRPr lang="en-ZA" sz="4000" dirty="0"/>
          </a:p>
        </p:txBody>
      </p:sp>
      <p:sp>
        <p:nvSpPr>
          <p:cNvPr id="9" name="TextBox 8"/>
          <p:cNvSpPr txBox="1"/>
          <p:nvPr/>
        </p:nvSpPr>
        <p:spPr>
          <a:xfrm>
            <a:off x="5488659" y="4685128"/>
            <a:ext cx="3010761" cy="738664"/>
          </a:xfrm>
          <a:prstGeom prst="rect">
            <a:avLst/>
          </a:prstGeom>
          <a:noFill/>
        </p:spPr>
        <p:txBody>
          <a:bodyPr wrap="none" rtlCol="0">
            <a:spAutoFit/>
          </a:bodyPr>
          <a:lstStyle/>
          <a:p>
            <a:r>
              <a:rPr lang="en-ZA" sz="1400" dirty="0" smtClean="0">
                <a:latin typeface="Arial" pitchFamily="34" charset="0"/>
                <a:cs typeface="Arial" pitchFamily="34" charset="0"/>
              </a:rPr>
              <a:t>Presented by:</a:t>
            </a:r>
          </a:p>
          <a:p>
            <a:r>
              <a:rPr lang="en-ZA" sz="1400" dirty="0" smtClean="0">
                <a:latin typeface="Arial" pitchFamily="34" charset="0"/>
                <a:cs typeface="Arial" pitchFamily="34" charset="0"/>
              </a:rPr>
              <a:t>V Adm A.E. Kubu </a:t>
            </a:r>
            <a:endParaRPr lang="en-ZA" sz="1400" dirty="0" smtClean="0">
              <a:latin typeface="Arial" pitchFamily="34" charset="0"/>
              <a:cs typeface="Arial" pitchFamily="34" charset="0"/>
            </a:endParaRPr>
          </a:p>
          <a:p>
            <a:r>
              <a:rPr lang="en-ZA" sz="1400" dirty="0" smtClean="0">
                <a:latin typeface="Arial" pitchFamily="34" charset="0"/>
                <a:cs typeface="Arial" pitchFamily="34" charset="0"/>
              </a:rPr>
              <a:t>Chief Human Resources </a:t>
            </a:r>
            <a:r>
              <a:rPr lang="en-ZA" sz="1400" dirty="0" smtClean="0">
                <a:solidFill>
                  <a:schemeClr val="bg1"/>
                </a:solidFill>
                <a:latin typeface="Arial" pitchFamily="34" charset="0"/>
                <a:cs typeface="Arial" pitchFamily="34" charset="0"/>
              </a:rPr>
              <a:t>Resource)</a:t>
            </a:r>
          </a:p>
        </p:txBody>
      </p:sp>
    </p:spTree>
    <p:extLst>
      <p:ext uri="{BB962C8B-B14F-4D97-AF65-F5344CB8AC3E}">
        <p14:creationId xmlns:p14="http://schemas.microsoft.com/office/powerpoint/2010/main" val="408497975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ZA" dirty="0" smtClean="0"/>
              <a:t>AIM </a:t>
            </a:r>
            <a:endParaRPr lang="en-ZA" dirty="0"/>
          </a:p>
        </p:txBody>
      </p:sp>
      <p:sp>
        <p:nvSpPr>
          <p:cNvPr id="3" name="Content Placeholder 2"/>
          <p:cNvSpPr>
            <a:spLocks noGrp="1"/>
          </p:cNvSpPr>
          <p:nvPr>
            <p:ph idx="1"/>
          </p:nvPr>
        </p:nvSpPr>
        <p:spPr>
          <a:xfrm>
            <a:off x="681038" y="2146852"/>
            <a:ext cx="8540783" cy="4120048"/>
          </a:xfrm>
        </p:spPr>
        <p:txBody>
          <a:bodyPr>
            <a:normAutofit/>
          </a:bodyPr>
          <a:lstStyle/>
          <a:p>
            <a:pPr marL="457200" lvl="1" indent="0" algn="ctr">
              <a:buNone/>
            </a:pPr>
            <a:r>
              <a:rPr lang="en-ZA" dirty="0" smtClean="0"/>
              <a:t>To </a:t>
            </a:r>
            <a:r>
              <a:rPr lang="en-ZA" dirty="0" smtClean="0"/>
              <a:t>brief the Portfolio Committee on Defence on the </a:t>
            </a:r>
            <a:r>
              <a:rPr lang="en-ZA" dirty="0" smtClean="0"/>
              <a:t>Exit Mechanism</a:t>
            </a:r>
            <a:endParaRPr lang="en-ZA" dirty="0" smtClean="0"/>
          </a:p>
        </p:txBody>
      </p:sp>
      <p:sp>
        <p:nvSpPr>
          <p:cNvPr id="4" name="Date Placeholder 3"/>
          <p:cNvSpPr>
            <a:spLocks noGrp="1"/>
          </p:cNvSpPr>
          <p:nvPr>
            <p:ph type="dt" sz="half" idx="10"/>
          </p:nvPr>
        </p:nvSpPr>
        <p:spPr/>
        <p:txBody>
          <a:bodyPr/>
          <a:lstStyle/>
          <a:p>
            <a:fld id="{D7A40D01-0895-4395-9700-B8D27A8A354A}" type="datetime1">
              <a:rPr lang="en-GB" smtClean="0"/>
              <a:t>19/08/2020</a:t>
            </a:fld>
            <a:endParaRPr lang="en-GB" dirty="0"/>
          </a:p>
        </p:txBody>
      </p:sp>
      <p:sp>
        <p:nvSpPr>
          <p:cNvPr id="6" name="Slide Number Placeholder 5"/>
          <p:cNvSpPr>
            <a:spLocks noGrp="1"/>
          </p:cNvSpPr>
          <p:nvPr>
            <p:ph type="sldNum" sz="quarter" idx="12"/>
          </p:nvPr>
        </p:nvSpPr>
        <p:spPr/>
        <p:txBody>
          <a:bodyPr/>
          <a:lstStyle/>
          <a:p>
            <a:fld id="{A1536EF6-4503-4EFE-B8FE-E9987BDA753C}" type="slidenum">
              <a:rPr lang="en-GB" smtClean="0"/>
              <a:t>2</a:t>
            </a:fld>
            <a:endParaRPr lang="en-GB" dirty="0"/>
          </a:p>
        </p:txBody>
      </p:sp>
    </p:spTree>
    <p:extLst>
      <p:ext uri="{BB962C8B-B14F-4D97-AF65-F5344CB8AC3E}">
        <p14:creationId xmlns:p14="http://schemas.microsoft.com/office/powerpoint/2010/main" val="427023229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ZA" dirty="0" smtClean="0"/>
              <a:t>SCOPE</a:t>
            </a:r>
            <a:endParaRPr lang="en-ZA" dirty="0"/>
          </a:p>
        </p:txBody>
      </p:sp>
      <p:sp>
        <p:nvSpPr>
          <p:cNvPr id="3" name="Content Placeholder 2"/>
          <p:cNvSpPr>
            <a:spLocks noGrp="1"/>
          </p:cNvSpPr>
          <p:nvPr>
            <p:ph idx="1"/>
          </p:nvPr>
        </p:nvSpPr>
        <p:spPr>
          <a:xfrm>
            <a:off x="681038" y="1649896"/>
            <a:ext cx="8540783" cy="4617004"/>
          </a:xfrm>
        </p:spPr>
        <p:txBody>
          <a:bodyPr>
            <a:normAutofit/>
          </a:bodyPr>
          <a:lstStyle/>
          <a:p>
            <a:pPr>
              <a:spcBef>
                <a:spcPts val="1200"/>
              </a:spcBef>
            </a:pPr>
            <a:r>
              <a:rPr lang="en-ZA" dirty="0" smtClean="0"/>
              <a:t>MEM / EISP</a:t>
            </a:r>
          </a:p>
          <a:p>
            <a:pPr>
              <a:spcBef>
                <a:spcPts val="1200"/>
              </a:spcBef>
            </a:pPr>
            <a:r>
              <a:rPr lang="en-ZA" dirty="0" smtClean="0"/>
              <a:t>Key drivers</a:t>
            </a:r>
          </a:p>
          <a:p>
            <a:pPr>
              <a:spcBef>
                <a:spcPts val="1200"/>
              </a:spcBef>
            </a:pPr>
            <a:r>
              <a:rPr lang="en-ZA" dirty="0" smtClean="0"/>
              <a:t>GEPF Rule 14.1.1.c</a:t>
            </a:r>
          </a:p>
          <a:p>
            <a:pPr>
              <a:spcBef>
                <a:spcPts val="1200"/>
              </a:spcBef>
            </a:pPr>
            <a:r>
              <a:rPr lang="en-ZA" dirty="0" smtClean="0"/>
              <a:t>Status of the Exit Mechanism</a:t>
            </a:r>
            <a:endParaRPr lang="en-ZA" dirty="0" smtClean="0"/>
          </a:p>
          <a:p>
            <a:pPr marL="0" indent="0">
              <a:buNone/>
            </a:pPr>
            <a:endParaRPr lang="en-ZA" b="1" u="sng" dirty="0" smtClean="0"/>
          </a:p>
        </p:txBody>
      </p:sp>
      <p:sp>
        <p:nvSpPr>
          <p:cNvPr id="4" name="Date Placeholder 3"/>
          <p:cNvSpPr>
            <a:spLocks noGrp="1"/>
          </p:cNvSpPr>
          <p:nvPr>
            <p:ph type="dt" sz="half" idx="10"/>
          </p:nvPr>
        </p:nvSpPr>
        <p:spPr/>
        <p:txBody>
          <a:bodyPr/>
          <a:lstStyle/>
          <a:p>
            <a:fld id="{D7A40D01-0895-4395-9700-B8D27A8A354A}" type="datetime1">
              <a:rPr lang="en-GB" smtClean="0"/>
              <a:t>19/08/2020</a:t>
            </a:fld>
            <a:endParaRPr lang="en-GB" dirty="0"/>
          </a:p>
        </p:txBody>
      </p:sp>
      <p:sp>
        <p:nvSpPr>
          <p:cNvPr id="6" name="Slide Number Placeholder 5"/>
          <p:cNvSpPr>
            <a:spLocks noGrp="1"/>
          </p:cNvSpPr>
          <p:nvPr>
            <p:ph type="sldNum" sz="quarter" idx="12"/>
          </p:nvPr>
        </p:nvSpPr>
        <p:spPr/>
        <p:txBody>
          <a:bodyPr/>
          <a:lstStyle/>
          <a:p>
            <a:fld id="{A1536EF6-4503-4EFE-B8FE-E9987BDA753C}" type="slidenum">
              <a:rPr lang="en-GB" smtClean="0"/>
              <a:t>3</a:t>
            </a:fld>
            <a:endParaRPr lang="en-GB" dirty="0"/>
          </a:p>
        </p:txBody>
      </p:sp>
    </p:spTree>
    <p:extLst>
      <p:ext uri="{BB962C8B-B14F-4D97-AF65-F5344CB8AC3E}">
        <p14:creationId xmlns:p14="http://schemas.microsoft.com/office/powerpoint/2010/main" val="181039667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spcBef>
                <a:spcPts val="1200"/>
              </a:spcBef>
            </a:pPr>
            <a:r>
              <a:rPr lang="en-ZA" dirty="0"/>
              <a:t>MEM / EISP</a:t>
            </a:r>
          </a:p>
        </p:txBody>
      </p:sp>
      <p:sp>
        <p:nvSpPr>
          <p:cNvPr id="3" name="Content Placeholder 2"/>
          <p:cNvSpPr>
            <a:spLocks noGrp="1"/>
          </p:cNvSpPr>
          <p:nvPr>
            <p:ph idx="1"/>
          </p:nvPr>
        </p:nvSpPr>
        <p:spPr>
          <a:xfrm>
            <a:off x="681038" y="1649896"/>
            <a:ext cx="8540783" cy="4617004"/>
          </a:xfrm>
        </p:spPr>
        <p:txBody>
          <a:bodyPr>
            <a:normAutofit/>
          </a:bodyPr>
          <a:lstStyle/>
          <a:p>
            <a:pPr>
              <a:spcBef>
                <a:spcPts val="1200"/>
              </a:spcBef>
            </a:pPr>
            <a:r>
              <a:rPr lang="en-ZA" dirty="0" smtClean="0"/>
              <a:t>MEM / EISP was placed on hold pending an investigation to ensure a lucrative exit mechanism beyond that of the current </a:t>
            </a:r>
            <a:r>
              <a:rPr lang="en-ZA" dirty="0"/>
              <a:t>MEM / EISP </a:t>
            </a:r>
            <a:endParaRPr lang="en-ZA" dirty="0" smtClean="0"/>
          </a:p>
          <a:p>
            <a:pPr>
              <a:spcBef>
                <a:spcPts val="1200"/>
              </a:spcBef>
            </a:pPr>
            <a:r>
              <a:rPr lang="en-ZA" dirty="0" smtClean="0"/>
              <a:t>An appreciation of an appropriate exit mechanism is under consideration</a:t>
            </a:r>
          </a:p>
          <a:p>
            <a:pPr>
              <a:spcBef>
                <a:spcPts val="1200"/>
              </a:spcBef>
            </a:pPr>
            <a:r>
              <a:rPr lang="en-ZA" dirty="0" smtClean="0"/>
              <a:t>Requirement to reinstitute </a:t>
            </a:r>
            <a:r>
              <a:rPr lang="en-ZA" dirty="0"/>
              <a:t>the current MEM / EISP </a:t>
            </a:r>
            <a:r>
              <a:rPr lang="en-ZA" dirty="0" smtClean="0"/>
              <a:t>whilst awaiting an appropriate exit mechanism to be approved and implemented</a:t>
            </a:r>
            <a:endParaRPr lang="en-ZA" dirty="0" smtClean="0"/>
          </a:p>
          <a:p>
            <a:pPr marL="0" indent="0">
              <a:buNone/>
            </a:pPr>
            <a:endParaRPr lang="en-ZA" b="1" u="sng" dirty="0" smtClean="0"/>
          </a:p>
        </p:txBody>
      </p:sp>
      <p:sp>
        <p:nvSpPr>
          <p:cNvPr id="4" name="Date Placeholder 3"/>
          <p:cNvSpPr>
            <a:spLocks noGrp="1"/>
          </p:cNvSpPr>
          <p:nvPr>
            <p:ph type="dt" sz="half" idx="10"/>
          </p:nvPr>
        </p:nvSpPr>
        <p:spPr/>
        <p:txBody>
          <a:bodyPr/>
          <a:lstStyle/>
          <a:p>
            <a:fld id="{D7A40D01-0895-4395-9700-B8D27A8A354A}" type="datetime1">
              <a:rPr lang="en-GB" smtClean="0">
                <a:solidFill>
                  <a:prstClr val="black">
                    <a:tint val="75000"/>
                  </a:prstClr>
                </a:solidFill>
              </a:rPr>
              <a:pPr/>
              <a:t>19/08/2020</a:t>
            </a:fld>
            <a:endParaRPr lang="en-GB"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A1536EF6-4503-4EFE-B8FE-E9987BDA753C}" type="slidenum">
              <a:rPr lang="en-GB" smtClean="0">
                <a:solidFill>
                  <a:prstClr val="black">
                    <a:tint val="75000"/>
                  </a:prstClr>
                </a:solidFill>
              </a:rPr>
              <a:pPr/>
              <a:t>4</a:t>
            </a:fld>
            <a:endParaRPr lang="en-GB" dirty="0">
              <a:solidFill>
                <a:prstClr val="black">
                  <a:tint val="75000"/>
                </a:prstClr>
              </a:solidFill>
            </a:endParaRPr>
          </a:p>
        </p:txBody>
      </p:sp>
    </p:spTree>
    <p:extLst>
      <p:ext uri="{BB962C8B-B14F-4D97-AF65-F5344CB8AC3E}">
        <p14:creationId xmlns:p14="http://schemas.microsoft.com/office/powerpoint/2010/main" val="299261894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spcBef>
                <a:spcPts val="1200"/>
              </a:spcBef>
            </a:pPr>
            <a:r>
              <a:rPr lang="en-ZA" dirty="0" smtClean="0"/>
              <a:t>KEY DRIVERS</a:t>
            </a:r>
            <a:endParaRPr lang="en-ZA" dirty="0"/>
          </a:p>
        </p:txBody>
      </p:sp>
      <p:sp>
        <p:nvSpPr>
          <p:cNvPr id="3" name="Content Placeholder 2"/>
          <p:cNvSpPr>
            <a:spLocks noGrp="1"/>
          </p:cNvSpPr>
          <p:nvPr>
            <p:ph idx="1"/>
          </p:nvPr>
        </p:nvSpPr>
        <p:spPr>
          <a:xfrm>
            <a:off x="419100" y="1284050"/>
            <a:ext cx="8940800" cy="5166445"/>
          </a:xfrm>
        </p:spPr>
        <p:txBody>
          <a:bodyPr>
            <a:normAutofit fontScale="85000" lnSpcReduction="10000"/>
          </a:bodyPr>
          <a:lstStyle/>
          <a:p>
            <a:pPr marL="0" indent="0">
              <a:spcBef>
                <a:spcPts val="1200"/>
              </a:spcBef>
              <a:buNone/>
            </a:pPr>
            <a:endParaRPr lang="en-ZA" sz="2600" dirty="0" smtClean="0"/>
          </a:p>
          <a:p>
            <a:pPr algn="just">
              <a:spcBef>
                <a:spcPts val="1200"/>
              </a:spcBef>
            </a:pPr>
            <a:r>
              <a:rPr lang="en-ZA" u="sng" dirty="0" smtClean="0"/>
              <a:t>Curbing Stagnation</a:t>
            </a:r>
            <a:r>
              <a:rPr lang="en-ZA" dirty="0" smtClean="0"/>
              <a:t>.  The retention of non-deployable members who have reached a career plateau erodes the SANDF’s ability to meet with human resource requirements for operations, as the mean-age of members have increased, leading to their unavailability to deploy.</a:t>
            </a:r>
          </a:p>
          <a:p>
            <a:pPr algn="just">
              <a:spcBef>
                <a:spcPts val="1200"/>
              </a:spcBef>
            </a:pPr>
            <a:r>
              <a:rPr lang="en-ZA" u="sng" dirty="0" smtClean="0"/>
              <a:t>Slow Pace of Career Mobility</a:t>
            </a:r>
            <a:r>
              <a:rPr lang="en-ZA" dirty="0" smtClean="0"/>
              <a:t>.  The career progression of members is hampered as those who stagnate in the ranks and do not meet operational requirements whilst occupying posts stifling decision-making in the career management process.</a:t>
            </a:r>
          </a:p>
          <a:p>
            <a:pPr algn="just">
              <a:spcBef>
                <a:spcPts val="1200"/>
              </a:spcBef>
            </a:pPr>
            <a:r>
              <a:rPr lang="en-ZA" u="sng" dirty="0" smtClean="0"/>
              <a:t>Rejuvenatio</a:t>
            </a:r>
            <a:r>
              <a:rPr lang="en-ZA" dirty="0" smtClean="0"/>
              <a:t>n.  The SANDF is an agile and flexible force that requires young, fit and healthy members at all levels to prepare, plan and conduct successful military operations in support and aligned with the SANDF’s Mandate. </a:t>
            </a:r>
            <a:endParaRPr lang="en-ZA" dirty="0"/>
          </a:p>
          <a:p>
            <a:pPr marL="1209675" lvl="2" indent="-352425" algn="just">
              <a:defRPr/>
            </a:pPr>
            <a:endParaRPr lang="en-ZA" sz="1600" i="1" dirty="0"/>
          </a:p>
          <a:p>
            <a:endParaRPr lang="en-ZA" dirty="0" smtClean="0"/>
          </a:p>
        </p:txBody>
      </p:sp>
      <p:sp>
        <p:nvSpPr>
          <p:cNvPr id="4" name="Date Placeholder 3"/>
          <p:cNvSpPr>
            <a:spLocks noGrp="1"/>
          </p:cNvSpPr>
          <p:nvPr>
            <p:ph type="dt" sz="half" idx="10"/>
          </p:nvPr>
        </p:nvSpPr>
        <p:spPr/>
        <p:txBody>
          <a:bodyPr/>
          <a:lstStyle/>
          <a:p>
            <a:fld id="{D7A40D01-0895-4395-9700-B8D27A8A354A}" type="datetime1">
              <a:rPr lang="en-GB" smtClean="0">
                <a:solidFill>
                  <a:prstClr val="black">
                    <a:tint val="75000"/>
                  </a:prstClr>
                </a:solidFill>
              </a:rPr>
              <a:pPr/>
              <a:t>19/08/2020</a:t>
            </a:fld>
            <a:endParaRPr lang="en-GB"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A1536EF6-4503-4EFE-B8FE-E9987BDA753C}" type="slidenum">
              <a:rPr lang="en-GB" smtClean="0">
                <a:solidFill>
                  <a:prstClr val="black">
                    <a:tint val="75000"/>
                  </a:prstClr>
                </a:solidFill>
              </a:rPr>
              <a:pPr/>
              <a:t>5</a:t>
            </a:fld>
            <a:endParaRPr lang="en-GB" dirty="0">
              <a:solidFill>
                <a:prstClr val="black">
                  <a:tint val="75000"/>
                </a:prstClr>
              </a:solidFill>
            </a:endParaRPr>
          </a:p>
        </p:txBody>
      </p:sp>
    </p:spTree>
    <p:extLst>
      <p:ext uri="{BB962C8B-B14F-4D97-AF65-F5344CB8AC3E}">
        <p14:creationId xmlns:p14="http://schemas.microsoft.com/office/powerpoint/2010/main" val="26121264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ZA" dirty="0" smtClean="0"/>
              <a:t>GEPF RULE 14.1.1.C</a:t>
            </a:r>
            <a:endParaRPr lang="en-ZA" dirty="0"/>
          </a:p>
        </p:txBody>
      </p:sp>
      <p:sp>
        <p:nvSpPr>
          <p:cNvPr id="3" name="Content Placeholder 2"/>
          <p:cNvSpPr>
            <a:spLocks noGrp="1"/>
          </p:cNvSpPr>
          <p:nvPr>
            <p:ph idx="1"/>
          </p:nvPr>
        </p:nvSpPr>
        <p:spPr>
          <a:xfrm>
            <a:off x="419100" y="1284051"/>
            <a:ext cx="8940800" cy="5072300"/>
          </a:xfrm>
        </p:spPr>
        <p:txBody>
          <a:bodyPr>
            <a:normAutofit/>
          </a:bodyPr>
          <a:lstStyle/>
          <a:p>
            <a:pPr algn="just">
              <a:spcBef>
                <a:spcPts val="1200"/>
              </a:spcBef>
            </a:pPr>
            <a:r>
              <a:rPr lang="en-ZA" sz="2600" dirty="0" smtClean="0"/>
              <a:t>MOD &amp; MV emphasized that the SANDF must be “supported by both a feeder system that will bring in young, fit and healthy members and accelerated, attractive retirement programme with full benefit, beyond that of the current Mobility Exit Mechanism, but without losing critical skills”</a:t>
            </a:r>
          </a:p>
          <a:p>
            <a:pPr lvl="1" algn="just">
              <a:spcBef>
                <a:spcPts val="1200"/>
              </a:spcBef>
            </a:pPr>
            <a:r>
              <a:rPr lang="en-ZA" sz="2200" dirty="0" smtClean="0"/>
              <a:t>GEPF Rule 14.1.1.c is the desired method to utilise separate members.</a:t>
            </a:r>
          </a:p>
          <a:p>
            <a:pPr lvl="1" algn="just">
              <a:spcBef>
                <a:spcPts val="1200"/>
              </a:spcBef>
            </a:pPr>
            <a:r>
              <a:rPr lang="en-ZA" sz="2200" dirty="0" smtClean="0"/>
              <a:t>An organisational driven mechanism which is implemented with the purpose to contribute to rejuvenation of the SANDF force composition and to secure a dignified separation of members.</a:t>
            </a:r>
            <a:endParaRPr lang="en-ZA" sz="2200" dirty="0"/>
          </a:p>
          <a:p>
            <a:pPr marL="1209675" lvl="2" indent="-352425" algn="just">
              <a:defRPr/>
            </a:pPr>
            <a:endParaRPr lang="en-ZA" sz="1600" i="1" dirty="0"/>
          </a:p>
          <a:p>
            <a:endParaRPr lang="en-ZA" dirty="0" smtClean="0"/>
          </a:p>
        </p:txBody>
      </p:sp>
      <p:sp>
        <p:nvSpPr>
          <p:cNvPr id="4" name="Date Placeholder 3"/>
          <p:cNvSpPr>
            <a:spLocks noGrp="1"/>
          </p:cNvSpPr>
          <p:nvPr>
            <p:ph type="dt" sz="half" idx="10"/>
          </p:nvPr>
        </p:nvSpPr>
        <p:spPr/>
        <p:txBody>
          <a:bodyPr/>
          <a:lstStyle/>
          <a:p>
            <a:fld id="{D7A40D01-0895-4395-9700-B8D27A8A354A}" type="datetime1">
              <a:rPr lang="en-GB" smtClean="0">
                <a:solidFill>
                  <a:prstClr val="black">
                    <a:tint val="75000"/>
                  </a:prstClr>
                </a:solidFill>
              </a:rPr>
              <a:pPr/>
              <a:t>19/08/2020</a:t>
            </a:fld>
            <a:endParaRPr lang="en-GB"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A1536EF6-4503-4EFE-B8FE-E9987BDA753C}" type="slidenum">
              <a:rPr lang="en-GB" smtClean="0">
                <a:solidFill>
                  <a:prstClr val="black">
                    <a:tint val="75000"/>
                  </a:prstClr>
                </a:solidFill>
              </a:rPr>
              <a:pPr/>
              <a:t>6</a:t>
            </a:fld>
            <a:endParaRPr lang="en-GB" dirty="0">
              <a:solidFill>
                <a:prstClr val="black">
                  <a:tint val="75000"/>
                </a:prstClr>
              </a:solidFill>
            </a:endParaRPr>
          </a:p>
        </p:txBody>
      </p:sp>
    </p:spTree>
    <p:extLst>
      <p:ext uri="{BB962C8B-B14F-4D97-AF65-F5344CB8AC3E}">
        <p14:creationId xmlns:p14="http://schemas.microsoft.com/office/powerpoint/2010/main" val="355927919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ZA" dirty="0" smtClean="0"/>
              <a:t>EXIT MECHANISM</a:t>
            </a:r>
            <a:endParaRPr lang="en-ZA" dirty="0"/>
          </a:p>
        </p:txBody>
      </p:sp>
      <p:sp>
        <p:nvSpPr>
          <p:cNvPr id="3" name="Content Placeholder 2"/>
          <p:cNvSpPr>
            <a:spLocks noGrp="1"/>
          </p:cNvSpPr>
          <p:nvPr>
            <p:ph idx="1"/>
          </p:nvPr>
        </p:nvSpPr>
        <p:spPr>
          <a:xfrm>
            <a:off x="419100" y="1303929"/>
            <a:ext cx="8940800" cy="5072300"/>
          </a:xfrm>
        </p:spPr>
        <p:txBody>
          <a:bodyPr>
            <a:normAutofit/>
          </a:bodyPr>
          <a:lstStyle/>
          <a:p>
            <a:pPr algn="just">
              <a:spcBef>
                <a:spcPts val="1200"/>
              </a:spcBef>
            </a:pPr>
            <a:r>
              <a:rPr lang="en-ZA" sz="2600" dirty="0" smtClean="0"/>
              <a:t>Exit mechanism is a tool that is intended to be available to support efforts of rejuvenation.</a:t>
            </a:r>
          </a:p>
          <a:p>
            <a:pPr algn="just">
              <a:spcBef>
                <a:spcPts val="1200"/>
              </a:spcBef>
            </a:pPr>
            <a:r>
              <a:rPr lang="en-ZA" sz="2600" dirty="0" smtClean="0"/>
              <a:t>It will delineate strict criteria to curb loss of expertise iot be able to prepare, plan and conduct successful military operations.</a:t>
            </a:r>
          </a:p>
          <a:p>
            <a:pPr algn="just">
              <a:spcBef>
                <a:spcPts val="1200"/>
              </a:spcBef>
            </a:pPr>
            <a:r>
              <a:rPr lang="en-ZA" sz="2600" dirty="0" smtClean="0"/>
              <a:t>An appreciation of a revised exit mechanism </a:t>
            </a:r>
            <a:r>
              <a:rPr lang="en-ZA" sz="2600" dirty="0" smtClean="0"/>
              <a:t>is work in progress and has </a:t>
            </a:r>
            <a:r>
              <a:rPr lang="en-ZA" sz="2600" b="1" u="sng" dirty="0" smtClean="0"/>
              <a:t>no official status</a:t>
            </a:r>
            <a:r>
              <a:rPr lang="en-ZA" sz="2600" dirty="0" smtClean="0"/>
              <a:t>. </a:t>
            </a:r>
            <a:endParaRPr lang="en-ZA" sz="2200" dirty="0"/>
          </a:p>
          <a:p>
            <a:pPr marL="1209675" lvl="2" indent="-352425" algn="just">
              <a:defRPr/>
            </a:pPr>
            <a:endParaRPr lang="en-ZA" sz="1600" i="1" dirty="0"/>
          </a:p>
          <a:p>
            <a:endParaRPr lang="en-ZA" dirty="0" smtClean="0"/>
          </a:p>
        </p:txBody>
      </p:sp>
      <p:sp>
        <p:nvSpPr>
          <p:cNvPr id="4" name="Date Placeholder 3"/>
          <p:cNvSpPr>
            <a:spLocks noGrp="1"/>
          </p:cNvSpPr>
          <p:nvPr>
            <p:ph type="dt" sz="half" idx="10"/>
          </p:nvPr>
        </p:nvSpPr>
        <p:spPr/>
        <p:txBody>
          <a:bodyPr/>
          <a:lstStyle/>
          <a:p>
            <a:fld id="{D7A40D01-0895-4395-9700-B8D27A8A354A}" type="datetime1">
              <a:rPr lang="en-GB" smtClean="0">
                <a:solidFill>
                  <a:prstClr val="black">
                    <a:tint val="75000"/>
                  </a:prstClr>
                </a:solidFill>
              </a:rPr>
              <a:pPr/>
              <a:t>19/08/2020</a:t>
            </a:fld>
            <a:endParaRPr lang="en-GB"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A1536EF6-4503-4EFE-B8FE-E9987BDA753C}" type="slidenum">
              <a:rPr lang="en-GB" smtClean="0">
                <a:solidFill>
                  <a:prstClr val="black">
                    <a:tint val="75000"/>
                  </a:prstClr>
                </a:solidFill>
              </a:rPr>
              <a:pPr/>
              <a:t>7</a:t>
            </a:fld>
            <a:endParaRPr lang="en-GB" dirty="0">
              <a:solidFill>
                <a:prstClr val="black">
                  <a:tint val="75000"/>
                </a:prstClr>
              </a:solidFill>
            </a:endParaRPr>
          </a:p>
        </p:txBody>
      </p:sp>
    </p:spTree>
    <p:extLst>
      <p:ext uri="{BB962C8B-B14F-4D97-AF65-F5344CB8AC3E}">
        <p14:creationId xmlns:p14="http://schemas.microsoft.com/office/powerpoint/2010/main" val="111678089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FAC6BE3A-FEBF-4606-A39E-E9DEEC46797D}" type="datetime1">
              <a:rPr lang="en-GB" smtClean="0"/>
              <a:t>19/08/2020</a:t>
            </a:fld>
            <a:endParaRPr lang="en-GB" dirty="0"/>
          </a:p>
        </p:txBody>
      </p:sp>
      <p:sp>
        <p:nvSpPr>
          <p:cNvPr id="5" name="Footer Placeholder 4"/>
          <p:cNvSpPr>
            <a:spLocks noGrp="1"/>
          </p:cNvSpPr>
          <p:nvPr>
            <p:ph type="ftr" sz="quarter" idx="11"/>
          </p:nvPr>
        </p:nvSpPr>
        <p:spPr/>
        <p:txBody>
          <a:bodyPr/>
          <a:lstStyle/>
          <a:p>
            <a:r>
              <a:rPr lang="en-GB" dirty="0" smtClean="0"/>
              <a:t>D HR STRAT &amp; PLAN</a:t>
            </a:r>
            <a:endParaRPr lang="en-GB" dirty="0"/>
          </a:p>
        </p:txBody>
      </p:sp>
      <p:sp>
        <p:nvSpPr>
          <p:cNvPr id="6" name="Slide Number Placeholder 5"/>
          <p:cNvSpPr>
            <a:spLocks noGrp="1"/>
          </p:cNvSpPr>
          <p:nvPr>
            <p:ph type="sldNum" sz="quarter" idx="12"/>
          </p:nvPr>
        </p:nvSpPr>
        <p:spPr/>
        <p:txBody>
          <a:bodyPr/>
          <a:lstStyle/>
          <a:p>
            <a:fld id="{A1536EF6-4503-4EFE-B8FE-E9987BDA753C}" type="slidenum">
              <a:rPr lang="en-GB" smtClean="0"/>
              <a:t>8</a:t>
            </a:fld>
            <a:endParaRPr lang="en-GB" dirty="0"/>
          </a:p>
        </p:txBody>
      </p:sp>
      <p:sp>
        <p:nvSpPr>
          <p:cNvPr id="8" name="Content Placeholder 7"/>
          <p:cNvSpPr>
            <a:spLocks noGrp="1"/>
          </p:cNvSpPr>
          <p:nvPr>
            <p:ph idx="1"/>
          </p:nvPr>
        </p:nvSpPr>
        <p:spPr>
          <a:xfrm>
            <a:off x="2247900" y="2439751"/>
            <a:ext cx="5765800" cy="709849"/>
          </a:xfrm>
        </p:spPr>
        <p:txBody>
          <a:bodyPr>
            <a:noAutofit/>
          </a:bodyPr>
          <a:lstStyle/>
          <a:p>
            <a:pPr marL="0" indent="0" algn="ctr">
              <a:buNone/>
            </a:pPr>
            <a:r>
              <a:rPr lang="en-ZA" sz="3600" b="1" dirty="0" smtClean="0">
                <a:effectLst>
                  <a:outerShdw blurRad="38100" dist="38100" dir="2700000" algn="tl">
                    <a:srgbClr val="000000">
                      <a:alpha val="43137"/>
                    </a:srgbClr>
                  </a:outerShdw>
                </a:effectLst>
              </a:rPr>
              <a:t>Questions/Discussion</a:t>
            </a:r>
            <a:endParaRPr lang="en-ZA" sz="36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00468417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4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12731</TotalTime>
  <Words>403</Words>
  <Application>Microsoft Office PowerPoint</Application>
  <PresentationFormat>A4 Paper (210x297 mm)</PresentationFormat>
  <Paragraphs>47</Paragraphs>
  <Slides>8</Slides>
  <Notes>2</Notes>
  <HiddenSlides>0</HiddenSlides>
  <MMClips>0</MMClips>
  <ScaleCrop>false</ScaleCrop>
  <HeadingPairs>
    <vt:vector size="8" baseType="variant">
      <vt:variant>
        <vt:lpstr>Fonts Used</vt:lpstr>
      </vt:variant>
      <vt:variant>
        <vt:i4>3</vt:i4>
      </vt:variant>
      <vt:variant>
        <vt:lpstr>Theme</vt:lpstr>
      </vt:variant>
      <vt:variant>
        <vt:i4>3</vt:i4>
      </vt:variant>
      <vt:variant>
        <vt:lpstr>Embedded OLE Servers</vt:lpstr>
      </vt:variant>
      <vt:variant>
        <vt:i4>1</vt:i4>
      </vt:variant>
      <vt:variant>
        <vt:lpstr>Slide Titles</vt:lpstr>
      </vt:variant>
      <vt:variant>
        <vt:i4>8</vt:i4>
      </vt:variant>
    </vt:vector>
  </HeadingPairs>
  <TitlesOfParts>
    <vt:vector size="15" baseType="lpstr">
      <vt:lpstr>Arial</vt:lpstr>
      <vt:lpstr>Calibri</vt:lpstr>
      <vt:lpstr>Calibri Light</vt:lpstr>
      <vt:lpstr>Office Theme</vt:lpstr>
      <vt:lpstr>4_Office Theme</vt:lpstr>
      <vt:lpstr>1_Office Theme</vt:lpstr>
      <vt:lpstr>CorelDRAW</vt:lpstr>
      <vt:lpstr>PRESENTATION ON AN APPRECIATION OF THE EXIT MECHANISM TO THE PORTFOLIO COMMITTEE  ON DEFENCE  </vt:lpstr>
      <vt:lpstr>AIM </vt:lpstr>
      <vt:lpstr>SCOPE</vt:lpstr>
      <vt:lpstr>MEM / EISP</vt:lpstr>
      <vt:lpstr>KEY DRIVERS</vt:lpstr>
      <vt:lpstr>GEPF RULE 14.1.1.C</vt:lpstr>
      <vt:lpstr>EXIT MECHANISM</vt:lpstr>
      <vt:lpstr>PowerPoint Presentation</vt:lpstr>
    </vt:vector>
  </TitlesOfParts>
  <Company>DOD SANDF</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HT Morake</dc:creator>
  <cp:lastModifiedBy>MORAKE H</cp:lastModifiedBy>
  <cp:revision>534</cp:revision>
  <cp:lastPrinted>2020-08-19T11:14:46Z</cp:lastPrinted>
  <dcterms:created xsi:type="dcterms:W3CDTF">2018-04-24T10:54:13Z</dcterms:created>
  <dcterms:modified xsi:type="dcterms:W3CDTF">2020-08-19T11:47:30Z</dcterms:modified>
</cp:coreProperties>
</file>