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Bodoni" panose="020B0604020202020204" charset="0"/>
      <p:regular r:id="rId19"/>
      <p:bold r:id="rId20"/>
      <p:italic r:id="rId21"/>
      <p:boldItalic r:id="rId22"/>
    </p:embeddedFont>
    <p:embeddedFont>
      <p:font typeface="Ubuntu Light"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Arvo" panose="020B0604020202020204" charset="0"/>
      <p:regular r:id="rId31"/>
      <p:bold r:id="rId32"/>
      <p:italic r:id="rId33"/>
      <p:boldItalic r:id="rId34"/>
    </p:embeddedFont>
    <p:embeddedFont>
      <p:font typeface="Ubuntu"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orient="horz" pos="3053">
          <p15:clr>
            <a:srgbClr val="A4A3A4"/>
          </p15:clr>
        </p15:guide>
        <p15:guide id="3" orient="horz" pos="2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E3860B-519C-43DA-81DB-D9B434C9790C}">
  <a:tblStyle styleId="{97E3860B-519C-43DA-81DB-D9B434C9790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guide orient="horz"/>
        <p:guide orient="horz" pos="3053"/>
        <p:guide orient="horz" pos="287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856122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42eb61d9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42eb61d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option one for front slide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679cf8dce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8679cf8dc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R50 million was justified as “savings”</a:t>
            </a:r>
            <a:endParaRPr/>
          </a:p>
          <a:p>
            <a:pPr marL="0" lvl="0" indent="0" algn="l" rtl="0">
              <a:spcBef>
                <a:spcPts val="0"/>
              </a:spcBef>
              <a:spcAft>
                <a:spcPts val="0"/>
              </a:spcAft>
              <a:buNone/>
            </a:pPr>
            <a:endParaRPr/>
          </a:p>
          <a:p>
            <a:pPr marL="0" lvl="0" indent="0" algn="l" rtl="0">
              <a:spcBef>
                <a:spcPts val="0"/>
              </a:spcBef>
              <a:spcAft>
                <a:spcPts val="0"/>
              </a:spcAft>
              <a:buNone/>
            </a:pPr>
            <a:r>
              <a:rPr lang="es"/>
              <a:t>EE also did a research survey …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8679cf8dc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8679cf8dc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8679cf8dce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8679cf8dc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679cf8dce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8679cf8dc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63500" lvl="0" indent="0" algn="just" rtl="0">
              <a:lnSpc>
                <a:spcPct val="115000"/>
              </a:lnSpc>
              <a:spcBef>
                <a:spcPts val="2000"/>
              </a:spcBef>
              <a:spcAft>
                <a:spcPts val="0"/>
              </a:spcAft>
              <a:buNone/>
            </a:pPr>
            <a:r>
              <a:rPr lang="es" sz="1400" b="1"/>
              <a:t>needs-based assessment of the current state of school infrastructure.</a:t>
            </a:r>
            <a:r>
              <a:rPr lang="es" sz="1400"/>
              <a:t> This should include information on the state of infrastructure in each province, the long term impact of infrastructure cuts to school infrastructure, and learner safety.</a:t>
            </a:r>
            <a:endParaRPr sz="1400"/>
          </a:p>
          <a:p>
            <a:pPr marL="0" lvl="0" indent="0" algn="just" rtl="0">
              <a:lnSpc>
                <a:spcPct val="115000"/>
              </a:lnSpc>
              <a:spcBef>
                <a:spcPts val="1200"/>
              </a:spcBef>
              <a:spcAft>
                <a:spcPts val="1200"/>
              </a:spcAft>
              <a:buNone/>
            </a:pPr>
            <a:r>
              <a:rPr lang="es" sz="1400"/>
              <a:t>In addition we request information on what criteria the DBE used to determine which infrastructure projects to cancel or postpone due the cutting and reprioritisation of funds.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679cf8dce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8679cf8dce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679cf8dce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679cf8dce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42eb61d9d_0_7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442eb61d9d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42eb61d9d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42eb61d9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42eb61d9d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42eb61d9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679cf8dc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8679cf8d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I can speak to this slide.(daniel)</a:t>
            </a:r>
            <a:endParaRPr/>
          </a:p>
          <a:p>
            <a:pPr marL="0" lvl="0" indent="0" algn="l" rtl="0">
              <a:spcBef>
                <a:spcPts val="0"/>
              </a:spcBef>
              <a:spcAft>
                <a:spcPts val="0"/>
              </a:spcAft>
              <a:buNone/>
            </a:pPr>
            <a:endParaRPr/>
          </a:p>
          <a:p>
            <a:pPr marL="0" lvl="0" indent="0" algn="l" rtl="0">
              <a:spcBef>
                <a:spcPts val="0"/>
              </a:spcBef>
              <a:spcAft>
                <a:spcPts val="0"/>
              </a:spcAft>
              <a:buNone/>
            </a:pPr>
            <a:r>
              <a:rPr lang="es"/>
              <a:t>Will ad lib on 1. The Spaull et all research, 2. Infrastructure being targeted for cuts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e68b561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e68b56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provinces not funding schools at minimum per learner levels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42eb61d9d_0_6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42eb61d9d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679cf8dce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679cf8dc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679cf8dce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8679cf8dce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 sz="1200">
                <a:latin typeface="Calibri"/>
                <a:ea typeface="Calibri"/>
                <a:cs typeface="Calibri"/>
                <a:sym typeface="Calibri"/>
              </a:rPr>
              <a:t>For many poor schools, where funding barely covers (or in some cases, does not cover) all essentials needed, this is not an option. Schools have been forced to choose between COVID-19 essentials, such as sufficient water and extra desks to ensure social distancing, and paying the electricity bill.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679cf8dce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679cf8dc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676300" y="321200"/>
            <a:ext cx="4885500" cy="443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1" name="Google Shape;11;p2"/>
          <p:cNvSpPr txBox="1">
            <a:spLocks noGrp="1"/>
          </p:cNvSpPr>
          <p:nvPr>
            <p:ph type="ctrTitle"/>
          </p:nvPr>
        </p:nvSpPr>
        <p:spPr>
          <a:xfrm>
            <a:off x="1610650" y="1856275"/>
            <a:ext cx="6157800" cy="875700"/>
          </a:xfrm>
          <a:prstGeom prst="rect">
            <a:avLst/>
          </a:prstGeom>
          <a:ln w="38100" cap="flat" cmpd="sng">
            <a:solidFill>
              <a:srgbClr val="535353"/>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600"/>
              <a:buNone/>
              <a:defRPr sz="36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2 columns slide" type="twoColTx">
  <p:cSld name="TITLE_AND_TWO_COLUMNS">
    <p:bg>
      <p:bgPr>
        <a:solidFill>
          <a:schemeClr val="lt1"/>
        </a:solidFill>
        <a:effectLst/>
      </p:bgPr>
    </p:bg>
    <p:spTree>
      <p:nvGrpSpPr>
        <p:cNvPr id="1" name="Shape 67"/>
        <p:cNvGrpSpPr/>
        <p:nvPr/>
      </p:nvGrpSpPr>
      <p:grpSpPr>
        <a:xfrm>
          <a:off x="0" y="0"/>
          <a:ext cx="0" cy="0"/>
          <a:chOff x="0" y="0"/>
          <a:chExt cx="0" cy="0"/>
        </a:xfrm>
      </p:grpSpPr>
      <p:sp>
        <p:nvSpPr>
          <p:cNvPr id="68" name="Google Shape;68;p11"/>
          <p:cNvSpPr/>
          <p:nvPr/>
        </p:nvSpPr>
        <p:spPr>
          <a:xfrm>
            <a:off x="406950" y="352200"/>
            <a:ext cx="8330100" cy="43110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 name="Google Shape;69;p11"/>
          <p:cNvCxnSpPr/>
          <p:nvPr/>
        </p:nvCxnSpPr>
        <p:spPr>
          <a:xfrm>
            <a:off x="4550550" y="1941425"/>
            <a:ext cx="0" cy="1927500"/>
          </a:xfrm>
          <a:prstGeom prst="straightConnector1">
            <a:avLst/>
          </a:prstGeom>
          <a:noFill/>
          <a:ln w="38100" cap="flat" cmpd="sng">
            <a:solidFill>
              <a:schemeClr val="accent1"/>
            </a:solidFill>
            <a:prstDash val="solid"/>
            <a:round/>
            <a:headEnd type="none" w="med" len="med"/>
            <a:tailEnd type="none" w="med" len="med"/>
          </a:ln>
        </p:spPr>
      </p:cxnSp>
      <p:sp>
        <p:nvSpPr>
          <p:cNvPr id="70" name="Google Shape;70;p1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71" name="Google Shape;71;p11"/>
          <p:cNvSpPr txBox="1">
            <a:spLocks noGrp="1"/>
          </p:cNvSpPr>
          <p:nvPr>
            <p:ph type="ctrTitle"/>
          </p:nvPr>
        </p:nvSpPr>
        <p:spPr>
          <a:xfrm>
            <a:off x="1113228" y="1571550"/>
            <a:ext cx="3169500" cy="644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600"/>
              <a:buNone/>
              <a:defRPr sz="1600">
                <a:solidFill>
                  <a:schemeClr val="dk2"/>
                </a:solidFill>
              </a:defRPr>
            </a:lvl2pPr>
            <a:lvl3pPr lvl="2" rtl="0">
              <a:spcBef>
                <a:spcPts val="0"/>
              </a:spcBef>
              <a:spcAft>
                <a:spcPts val="0"/>
              </a:spcAft>
              <a:buClr>
                <a:schemeClr val="dk2"/>
              </a:buClr>
              <a:buSzPts val="1600"/>
              <a:buNone/>
              <a:defRPr sz="1600">
                <a:solidFill>
                  <a:schemeClr val="dk2"/>
                </a:solidFill>
              </a:defRPr>
            </a:lvl3pPr>
            <a:lvl4pPr lvl="3" rtl="0">
              <a:spcBef>
                <a:spcPts val="0"/>
              </a:spcBef>
              <a:spcAft>
                <a:spcPts val="0"/>
              </a:spcAft>
              <a:buClr>
                <a:schemeClr val="dk2"/>
              </a:buClr>
              <a:buSzPts val="1600"/>
              <a:buNone/>
              <a:defRPr sz="1600">
                <a:solidFill>
                  <a:schemeClr val="dk2"/>
                </a:solidFill>
              </a:defRPr>
            </a:lvl4pPr>
            <a:lvl5pPr lvl="4" rtl="0">
              <a:spcBef>
                <a:spcPts val="0"/>
              </a:spcBef>
              <a:spcAft>
                <a:spcPts val="0"/>
              </a:spcAft>
              <a:buClr>
                <a:schemeClr val="dk2"/>
              </a:buClr>
              <a:buSzPts val="1600"/>
              <a:buNone/>
              <a:defRPr sz="1600">
                <a:solidFill>
                  <a:schemeClr val="dk2"/>
                </a:solidFill>
              </a:defRPr>
            </a:lvl5pPr>
            <a:lvl6pPr lvl="5" rtl="0">
              <a:spcBef>
                <a:spcPts val="0"/>
              </a:spcBef>
              <a:spcAft>
                <a:spcPts val="0"/>
              </a:spcAft>
              <a:buClr>
                <a:schemeClr val="dk2"/>
              </a:buClr>
              <a:buSzPts val="1600"/>
              <a:buNone/>
              <a:defRPr sz="1600">
                <a:solidFill>
                  <a:schemeClr val="dk2"/>
                </a:solidFill>
              </a:defRPr>
            </a:lvl6pPr>
            <a:lvl7pPr lvl="6" rtl="0">
              <a:spcBef>
                <a:spcPts val="0"/>
              </a:spcBef>
              <a:spcAft>
                <a:spcPts val="0"/>
              </a:spcAft>
              <a:buClr>
                <a:schemeClr val="dk2"/>
              </a:buClr>
              <a:buSzPts val="1600"/>
              <a:buNone/>
              <a:defRPr sz="1600">
                <a:solidFill>
                  <a:schemeClr val="dk2"/>
                </a:solidFill>
              </a:defRPr>
            </a:lvl7pPr>
            <a:lvl8pPr lvl="7" rtl="0">
              <a:spcBef>
                <a:spcPts val="0"/>
              </a:spcBef>
              <a:spcAft>
                <a:spcPts val="0"/>
              </a:spcAft>
              <a:buClr>
                <a:schemeClr val="dk2"/>
              </a:buClr>
              <a:buSzPts val="1600"/>
              <a:buNone/>
              <a:defRPr sz="1600">
                <a:solidFill>
                  <a:schemeClr val="dk2"/>
                </a:solidFill>
              </a:defRPr>
            </a:lvl8pPr>
            <a:lvl9pPr lvl="8" rtl="0">
              <a:spcBef>
                <a:spcPts val="0"/>
              </a:spcBef>
              <a:spcAft>
                <a:spcPts val="0"/>
              </a:spcAft>
              <a:buClr>
                <a:schemeClr val="dk2"/>
              </a:buClr>
              <a:buSzPts val="1600"/>
              <a:buNone/>
              <a:defRPr sz="1600">
                <a:solidFill>
                  <a:schemeClr val="dk2"/>
                </a:solidFill>
              </a:defRPr>
            </a:lvl9pPr>
          </a:lstStyle>
          <a:p>
            <a:endParaRPr/>
          </a:p>
        </p:txBody>
      </p:sp>
      <p:sp>
        <p:nvSpPr>
          <p:cNvPr id="72" name="Google Shape;72;p11"/>
          <p:cNvSpPr txBox="1">
            <a:spLocks noGrp="1"/>
          </p:cNvSpPr>
          <p:nvPr>
            <p:ph type="subTitle" idx="1"/>
          </p:nvPr>
        </p:nvSpPr>
        <p:spPr>
          <a:xfrm>
            <a:off x="1113229" y="2177000"/>
            <a:ext cx="31014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73" name="Google Shape;73;p11"/>
          <p:cNvSpPr txBox="1">
            <a:spLocks noGrp="1"/>
          </p:cNvSpPr>
          <p:nvPr>
            <p:ph type="ctrTitle" idx="2"/>
          </p:nvPr>
        </p:nvSpPr>
        <p:spPr>
          <a:xfrm>
            <a:off x="4818378" y="1571550"/>
            <a:ext cx="3169500" cy="644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600"/>
              <a:buNone/>
              <a:defRPr sz="1600">
                <a:solidFill>
                  <a:schemeClr val="dk2"/>
                </a:solidFill>
              </a:defRPr>
            </a:lvl2pPr>
            <a:lvl3pPr lvl="2" rtl="0">
              <a:spcBef>
                <a:spcPts val="0"/>
              </a:spcBef>
              <a:spcAft>
                <a:spcPts val="0"/>
              </a:spcAft>
              <a:buClr>
                <a:schemeClr val="dk2"/>
              </a:buClr>
              <a:buSzPts val="1600"/>
              <a:buNone/>
              <a:defRPr sz="1600">
                <a:solidFill>
                  <a:schemeClr val="dk2"/>
                </a:solidFill>
              </a:defRPr>
            </a:lvl3pPr>
            <a:lvl4pPr lvl="3" rtl="0">
              <a:spcBef>
                <a:spcPts val="0"/>
              </a:spcBef>
              <a:spcAft>
                <a:spcPts val="0"/>
              </a:spcAft>
              <a:buClr>
                <a:schemeClr val="dk2"/>
              </a:buClr>
              <a:buSzPts val="1600"/>
              <a:buNone/>
              <a:defRPr sz="1600">
                <a:solidFill>
                  <a:schemeClr val="dk2"/>
                </a:solidFill>
              </a:defRPr>
            </a:lvl4pPr>
            <a:lvl5pPr lvl="4" rtl="0">
              <a:spcBef>
                <a:spcPts val="0"/>
              </a:spcBef>
              <a:spcAft>
                <a:spcPts val="0"/>
              </a:spcAft>
              <a:buClr>
                <a:schemeClr val="dk2"/>
              </a:buClr>
              <a:buSzPts val="1600"/>
              <a:buNone/>
              <a:defRPr sz="1600">
                <a:solidFill>
                  <a:schemeClr val="dk2"/>
                </a:solidFill>
              </a:defRPr>
            </a:lvl5pPr>
            <a:lvl6pPr lvl="5" rtl="0">
              <a:spcBef>
                <a:spcPts val="0"/>
              </a:spcBef>
              <a:spcAft>
                <a:spcPts val="0"/>
              </a:spcAft>
              <a:buClr>
                <a:schemeClr val="dk2"/>
              </a:buClr>
              <a:buSzPts val="1600"/>
              <a:buNone/>
              <a:defRPr sz="1600">
                <a:solidFill>
                  <a:schemeClr val="dk2"/>
                </a:solidFill>
              </a:defRPr>
            </a:lvl6pPr>
            <a:lvl7pPr lvl="6" rtl="0">
              <a:spcBef>
                <a:spcPts val="0"/>
              </a:spcBef>
              <a:spcAft>
                <a:spcPts val="0"/>
              </a:spcAft>
              <a:buClr>
                <a:schemeClr val="dk2"/>
              </a:buClr>
              <a:buSzPts val="1600"/>
              <a:buNone/>
              <a:defRPr sz="1600">
                <a:solidFill>
                  <a:schemeClr val="dk2"/>
                </a:solidFill>
              </a:defRPr>
            </a:lvl7pPr>
            <a:lvl8pPr lvl="7" rtl="0">
              <a:spcBef>
                <a:spcPts val="0"/>
              </a:spcBef>
              <a:spcAft>
                <a:spcPts val="0"/>
              </a:spcAft>
              <a:buClr>
                <a:schemeClr val="dk2"/>
              </a:buClr>
              <a:buSzPts val="1600"/>
              <a:buNone/>
              <a:defRPr sz="1600">
                <a:solidFill>
                  <a:schemeClr val="dk2"/>
                </a:solidFill>
              </a:defRPr>
            </a:lvl8pPr>
            <a:lvl9pPr lvl="8" rtl="0">
              <a:spcBef>
                <a:spcPts val="0"/>
              </a:spcBef>
              <a:spcAft>
                <a:spcPts val="0"/>
              </a:spcAft>
              <a:buClr>
                <a:schemeClr val="dk2"/>
              </a:buClr>
              <a:buSzPts val="1600"/>
              <a:buNone/>
              <a:defRPr sz="1600">
                <a:solidFill>
                  <a:schemeClr val="dk2"/>
                </a:solidFill>
              </a:defRPr>
            </a:lvl9pPr>
          </a:lstStyle>
          <a:p>
            <a:endParaRPr/>
          </a:p>
        </p:txBody>
      </p:sp>
      <p:sp>
        <p:nvSpPr>
          <p:cNvPr id="74" name="Google Shape;74;p11"/>
          <p:cNvSpPr txBox="1">
            <a:spLocks noGrp="1"/>
          </p:cNvSpPr>
          <p:nvPr>
            <p:ph type="subTitle" idx="3"/>
          </p:nvPr>
        </p:nvSpPr>
        <p:spPr>
          <a:xfrm>
            <a:off x="4818379" y="2177000"/>
            <a:ext cx="31014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75" name="Google Shape;75;p11"/>
          <p:cNvSpPr txBox="1">
            <a:spLocks noGrp="1"/>
          </p:cNvSpPr>
          <p:nvPr>
            <p:ph type="title" idx="4"/>
          </p:nvPr>
        </p:nvSpPr>
        <p:spPr>
          <a:xfrm>
            <a:off x="-11850" y="927075"/>
            <a:ext cx="91440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2 columns slide 1">
  <p:cSld name="TITLE_AND_TWO_COLUMNS_2">
    <p:bg>
      <p:bgPr>
        <a:solidFill>
          <a:schemeClr val="lt1"/>
        </a:solidFill>
        <a:effectLst/>
      </p:bgPr>
    </p:bg>
    <p:spTree>
      <p:nvGrpSpPr>
        <p:cNvPr id="1" name="Shape 76"/>
        <p:cNvGrpSpPr/>
        <p:nvPr/>
      </p:nvGrpSpPr>
      <p:grpSpPr>
        <a:xfrm>
          <a:off x="0" y="0"/>
          <a:ext cx="0" cy="0"/>
          <a:chOff x="0" y="0"/>
          <a:chExt cx="0" cy="0"/>
        </a:xfrm>
      </p:grpSpPr>
      <p:sp>
        <p:nvSpPr>
          <p:cNvPr id="77" name="Google Shape;77;p12"/>
          <p:cNvSpPr/>
          <p:nvPr/>
        </p:nvSpPr>
        <p:spPr>
          <a:xfrm>
            <a:off x="406950" y="352200"/>
            <a:ext cx="8330100" cy="43110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 name="Google Shape;78;p12"/>
          <p:cNvCxnSpPr/>
          <p:nvPr/>
        </p:nvCxnSpPr>
        <p:spPr>
          <a:xfrm>
            <a:off x="4550550" y="1941425"/>
            <a:ext cx="0" cy="1927500"/>
          </a:xfrm>
          <a:prstGeom prst="straightConnector1">
            <a:avLst/>
          </a:prstGeom>
          <a:noFill/>
          <a:ln w="38100" cap="flat" cmpd="sng">
            <a:solidFill>
              <a:schemeClr val="accent1"/>
            </a:solidFill>
            <a:prstDash val="solid"/>
            <a:round/>
            <a:headEnd type="none" w="med" len="med"/>
            <a:tailEnd type="none" w="med" len="med"/>
          </a:ln>
        </p:spPr>
      </p:cxnSp>
      <p:sp>
        <p:nvSpPr>
          <p:cNvPr id="79" name="Google Shape;79;p12"/>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80" name="Google Shape;80;p12"/>
          <p:cNvSpPr txBox="1">
            <a:spLocks noGrp="1"/>
          </p:cNvSpPr>
          <p:nvPr>
            <p:ph type="ctrTitle"/>
          </p:nvPr>
        </p:nvSpPr>
        <p:spPr>
          <a:xfrm>
            <a:off x="1113228" y="2151075"/>
            <a:ext cx="3169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600"/>
              <a:buNone/>
              <a:defRPr sz="1600">
                <a:solidFill>
                  <a:schemeClr val="dk2"/>
                </a:solidFill>
              </a:defRPr>
            </a:lvl2pPr>
            <a:lvl3pPr lvl="2" algn="ctr" rtl="0">
              <a:spcBef>
                <a:spcPts val="0"/>
              </a:spcBef>
              <a:spcAft>
                <a:spcPts val="0"/>
              </a:spcAft>
              <a:buClr>
                <a:schemeClr val="dk2"/>
              </a:buClr>
              <a:buSzPts val="1600"/>
              <a:buNone/>
              <a:defRPr sz="1600">
                <a:solidFill>
                  <a:schemeClr val="dk2"/>
                </a:solidFill>
              </a:defRPr>
            </a:lvl3pPr>
            <a:lvl4pPr lvl="3" algn="ctr" rtl="0">
              <a:spcBef>
                <a:spcPts val="0"/>
              </a:spcBef>
              <a:spcAft>
                <a:spcPts val="0"/>
              </a:spcAft>
              <a:buClr>
                <a:schemeClr val="dk2"/>
              </a:buClr>
              <a:buSzPts val="1600"/>
              <a:buNone/>
              <a:defRPr sz="1600">
                <a:solidFill>
                  <a:schemeClr val="dk2"/>
                </a:solidFill>
              </a:defRPr>
            </a:lvl4pPr>
            <a:lvl5pPr lvl="4" algn="ctr" rtl="0">
              <a:spcBef>
                <a:spcPts val="0"/>
              </a:spcBef>
              <a:spcAft>
                <a:spcPts val="0"/>
              </a:spcAft>
              <a:buClr>
                <a:schemeClr val="dk2"/>
              </a:buClr>
              <a:buSzPts val="1600"/>
              <a:buNone/>
              <a:defRPr sz="1600">
                <a:solidFill>
                  <a:schemeClr val="dk2"/>
                </a:solidFill>
              </a:defRPr>
            </a:lvl5pPr>
            <a:lvl6pPr lvl="5" algn="ctr" rtl="0">
              <a:spcBef>
                <a:spcPts val="0"/>
              </a:spcBef>
              <a:spcAft>
                <a:spcPts val="0"/>
              </a:spcAft>
              <a:buClr>
                <a:schemeClr val="dk2"/>
              </a:buClr>
              <a:buSzPts val="1600"/>
              <a:buNone/>
              <a:defRPr sz="1600">
                <a:solidFill>
                  <a:schemeClr val="dk2"/>
                </a:solidFill>
              </a:defRPr>
            </a:lvl6pPr>
            <a:lvl7pPr lvl="6" algn="ctr" rtl="0">
              <a:spcBef>
                <a:spcPts val="0"/>
              </a:spcBef>
              <a:spcAft>
                <a:spcPts val="0"/>
              </a:spcAft>
              <a:buClr>
                <a:schemeClr val="dk2"/>
              </a:buClr>
              <a:buSzPts val="1600"/>
              <a:buNone/>
              <a:defRPr sz="1600">
                <a:solidFill>
                  <a:schemeClr val="dk2"/>
                </a:solidFill>
              </a:defRPr>
            </a:lvl7pPr>
            <a:lvl8pPr lvl="7" algn="ctr" rtl="0">
              <a:spcBef>
                <a:spcPts val="0"/>
              </a:spcBef>
              <a:spcAft>
                <a:spcPts val="0"/>
              </a:spcAft>
              <a:buClr>
                <a:schemeClr val="dk2"/>
              </a:buClr>
              <a:buSzPts val="1600"/>
              <a:buNone/>
              <a:defRPr sz="1600">
                <a:solidFill>
                  <a:schemeClr val="dk2"/>
                </a:solidFill>
              </a:defRPr>
            </a:lvl8pPr>
            <a:lvl9pPr lvl="8" algn="ctr" rtl="0">
              <a:spcBef>
                <a:spcPts val="0"/>
              </a:spcBef>
              <a:spcAft>
                <a:spcPts val="0"/>
              </a:spcAft>
              <a:buClr>
                <a:schemeClr val="dk2"/>
              </a:buClr>
              <a:buSzPts val="1600"/>
              <a:buNone/>
              <a:defRPr sz="1600">
                <a:solidFill>
                  <a:schemeClr val="dk2"/>
                </a:solidFill>
              </a:defRPr>
            </a:lvl9pPr>
          </a:lstStyle>
          <a:p>
            <a:endParaRPr/>
          </a:p>
        </p:txBody>
      </p:sp>
      <p:sp>
        <p:nvSpPr>
          <p:cNvPr id="81" name="Google Shape;81;p12"/>
          <p:cNvSpPr txBox="1">
            <a:spLocks noGrp="1"/>
          </p:cNvSpPr>
          <p:nvPr>
            <p:ph type="subTitle" idx="1"/>
          </p:nvPr>
        </p:nvSpPr>
        <p:spPr>
          <a:xfrm>
            <a:off x="1147278" y="2756525"/>
            <a:ext cx="31014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82" name="Google Shape;82;p12"/>
          <p:cNvSpPr txBox="1">
            <a:spLocks noGrp="1"/>
          </p:cNvSpPr>
          <p:nvPr>
            <p:ph type="ctrTitle" idx="2"/>
          </p:nvPr>
        </p:nvSpPr>
        <p:spPr>
          <a:xfrm>
            <a:off x="4818378" y="2151075"/>
            <a:ext cx="3169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600"/>
              <a:buNone/>
              <a:defRPr sz="1600">
                <a:solidFill>
                  <a:schemeClr val="dk2"/>
                </a:solidFill>
              </a:defRPr>
            </a:lvl2pPr>
            <a:lvl3pPr lvl="2" algn="ctr" rtl="0">
              <a:spcBef>
                <a:spcPts val="0"/>
              </a:spcBef>
              <a:spcAft>
                <a:spcPts val="0"/>
              </a:spcAft>
              <a:buClr>
                <a:schemeClr val="dk2"/>
              </a:buClr>
              <a:buSzPts val="1600"/>
              <a:buNone/>
              <a:defRPr sz="1600">
                <a:solidFill>
                  <a:schemeClr val="dk2"/>
                </a:solidFill>
              </a:defRPr>
            </a:lvl3pPr>
            <a:lvl4pPr lvl="3" algn="ctr" rtl="0">
              <a:spcBef>
                <a:spcPts val="0"/>
              </a:spcBef>
              <a:spcAft>
                <a:spcPts val="0"/>
              </a:spcAft>
              <a:buClr>
                <a:schemeClr val="dk2"/>
              </a:buClr>
              <a:buSzPts val="1600"/>
              <a:buNone/>
              <a:defRPr sz="1600">
                <a:solidFill>
                  <a:schemeClr val="dk2"/>
                </a:solidFill>
              </a:defRPr>
            </a:lvl4pPr>
            <a:lvl5pPr lvl="4" algn="ctr" rtl="0">
              <a:spcBef>
                <a:spcPts val="0"/>
              </a:spcBef>
              <a:spcAft>
                <a:spcPts val="0"/>
              </a:spcAft>
              <a:buClr>
                <a:schemeClr val="dk2"/>
              </a:buClr>
              <a:buSzPts val="1600"/>
              <a:buNone/>
              <a:defRPr sz="1600">
                <a:solidFill>
                  <a:schemeClr val="dk2"/>
                </a:solidFill>
              </a:defRPr>
            </a:lvl5pPr>
            <a:lvl6pPr lvl="5" algn="ctr" rtl="0">
              <a:spcBef>
                <a:spcPts val="0"/>
              </a:spcBef>
              <a:spcAft>
                <a:spcPts val="0"/>
              </a:spcAft>
              <a:buClr>
                <a:schemeClr val="dk2"/>
              </a:buClr>
              <a:buSzPts val="1600"/>
              <a:buNone/>
              <a:defRPr sz="1600">
                <a:solidFill>
                  <a:schemeClr val="dk2"/>
                </a:solidFill>
              </a:defRPr>
            </a:lvl6pPr>
            <a:lvl7pPr lvl="6" algn="ctr" rtl="0">
              <a:spcBef>
                <a:spcPts val="0"/>
              </a:spcBef>
              <a:spcAft>
                <a:spcPts val="0"/>
              </a:spcAft>
              <a:buClr>
                <a:schemeClr val="dk2"/>
              </a:buClr>
              <a:buSzPts val="1600"/>
              <a:buNone/>
              <a:defRPr sz="1600">
                <a:solidFill>
                  <a:schemeClr val="dk2"/>
                </a:solidFill>
              </a:defRPr>
            </a:lvl7pPr>
            <a:lvl8pPr lvl="7" algn="ctr" rtl="0">
              <a:spcBef>
                <a:spcPts val="0"/>
              </a:spcBef>
              <a:spcAft>
                <a:spcPts val="0"/>
              </a:spcAft>
              <a:buClr>
                <a:schemeClr val="dk2"/>
              </a:buClr>
              <a:buSzPts val="1600"/>
              <a:buNone/>
              <a:defRPr sz="1600">
                <a:solidFill>
                  <a:schemeClr val="dk2"/>
                </a:solidFill>
              </a:defRPr>
            </a:lvl8pPr>
            <a:lvl9pPr lvl="8" algn="ctr" rtl="0">
              <a:spcBef>
                <a:spcPts val="0"/>
              </a:spcBef>
              <a:spcAft>
                <a:spcPts val="0"/>
              </a:spcAft>
              <a:buClr>
                <a:schemeClr val="dk2"/>
              </a:buClr>
              <a:buSzPts val="1600"/>
              <a:buNone/>
              <a:defRPr sz="1600">
                <a:solidFill>
                  <a:schemeClr val="dk2"/>
                </a:solidFill>
              </a:defRPr>
            </a:lvl9pPr>
          </a:lstStyle>
          <a:p>
            <a:endParaRPr/>
          </a:p>
        </p:txBody>
      </p:sp>
      <p:sp>
        <p:nvSpPr>
          <p:cNvPr id="83" name="Google Shape;83;p12"/>
          <p:cNvSpPr txBox="1">
            <a:spLocks noGrp="1"/>
          </p:cNvSpPr>
          <p:nvPr>
            <p:ph type="subTitle" idx="3"/>
          </p:nvPr>
        </p:nvSpPr>
        <p:spPr>
          <a:xfrm>
            <a:off x="4852428" y="2756525"/>
            <a:ext cx="31014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84" name="Google Shape;84;p12"/>
          <p:cNvSpPr txBox="1">
            <a:spLocks noGrp="1"/>
          </p:cNvSpPr>
          <p:nvPr>
            <p:ph type="title" idx="4"/>
          </p:nvPr>
        </p:nvSpPr>
        <p:spPr>
          <a:xfrm>
            <a:off x="-11850" y="927075"/>
            <a:ext cx="91440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3 columns slide">
  <p:cSld name="TITLE_AND_TWO_COLUMNS_1">
    <p:bg>
      <p:bgPr>
        <a:solidFill>
          <a:schemeClr val="lt1"/>
        </a:solidFill>
        <a:effectLst/>
      </p:bgPr>
    </p:bg>
    <p:spTree>
      <p:nvGrpSpPr>
        <p:cNvPr id="1" name="Shape 85"/>
        <p:cNvGrpSpPr/>
        <p:nvPr/>
      </p:nvGrpSpPr>
      <p:grpSpPr>
        <a:xfrm>
          <a:off x="0" y="0"/>
          <a:ext cx="0" cy="0"/>
          <a:chOff x="0" y="0"/>
          <a:chExt cx="0" cy="0"/>
        </a:xfrm>
      </p:grpSpPr>
      <p:sp>
        <p:nvSpPr>
          <p:cNvPr id="86" name="Google Shape;86;p13"/>
          <p:cNvSpPr/>
          <p:nvPr/>
        </p:nvSpPr>
        <p:spPr>
          <a:xfrm>
            <a:off x="406950" y="352200"/>
            <a:ext cx="8330100" cy="43110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txBox="1">
            <a:spLocks noGrp="1"/>
          </p:cNvSpPr>
          <p:nvPr>
            <p:ph type="title"/>
          </p:nvPr>
        </p:nvSpPr>
        <p:spPr>
          <a:xfrm>
            <a:off x="-11850" y="927075"/>
            <a:ext cx="91440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8" name="Google Shape;88;p1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89" name="Google Shape;89;p13"/>
          <p:cNvSpPr txBox="1">
            <a:spLocks noGrp="1"/>
          </p:cNvSpPr>
          <p:nvPr>
            <p:ph type="ctrTitle" idx="2"/>
          </p:nvPr>
        </p:nvSpPr>
        <p:spPr>
          <a:xfrm>
            <a:off x="1105351" y="2062425"/>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600"/>
              <a:buNone/>
              <a:defRPr sz="1600">
                <a:solidFill>
                  <a:schemeClr val="dk2"/>
                </a:solidFill>
              </a:defRPr>
            </a:lvl2pPr>
            <a:lvl3pPr lvl="2" algn="ctr" rtl="0">
              <a:spcBef>
                <a:spcPts val="0"/>
              </a:spcBef>
              <a:spcAft>
                <a:spcPts val="0"/>
              </a:spcAft>
              <a:buClr>
                <a:schemeClr val="dk2"/>
              </a:buClr>
              <a:buSzPts val="1600"/>
              <a:buNone/>
              <a:defRPr sz="1600">
                <a:solidFill>
                  <a:schemeClr val="dk2"/>
                </a:solidFill>
              </a:defRPr>
            </a:lvl3pPr>
            <a:lvl4pPr lvl="3" algn="ctr" rtl="0">
              <a:spcBef>
                <a:spcPts val="0"/>
              </a:spcBef>
              <a:spcAft>
                <a:spcPts val="0"/>
              </a:spcAft>
              <a:buClr>
                <a:schemeClr val="dk2"/>
              </a:buClr>
              <a:buSzPts val="1600"/>
              <a:buNone/>
              <a:defRPr sz="1600">
                <a:solidFill>
                  <a:schemeClr val="dk2"/>
                </a:solidFill>
              </a:defRPr>
            </a:lvl4pPr>
            <a:lvl5pPr lvl="4" algn="ctr" rtl="0">
              <a:spcBef>
                <a:spcPts val="0"/>
              </a:spcBef>
              <a:spcAft>
                <a:spcPts val="0"/>
              </a:spcAft>
              <a:buClr>
                <a:schemeClr val="dk2"/>
              </a:buClr>
              <a:buSzPts val="1600"/>
              <a:buNone/>
              <a:defRPr sz="1600">
                <a:solidFill>
                  <a:schemeClr val="dk2"/>
                </a:solidFill>
              </a:defRPr>
            </a:lvl5pPr>
            <a:lvl6pPr lvl="5" algn="ctr" rtl="0">
              <a:spcBef>
                <a:spcPts val="0"/>
              </a:spcBef>
              <a:spcAft>
                <a:spcPts val="0"/>
              </a:spcAft>
              <a:buClr>
                <a:schemeClr val="dk2"/>
              </a:buClr>
              <a:buSzPts val="1600"/>
              <a:buNone/>
              <a:defRPr sz="1600">
                <a:solidFill>
                  <a:schemeClr val="dk2"/>
                </a:solidFill>
              </a:defRPr>
            </a:lvl6pPr>
            <a:lvl7pPr lvl="6" algn="ctr" rtl="0">
              <a:spcBef>
                <a:spcPts val="0"/>
              </a:spcBef>
              <a:spcAft>
                <a:spcPts val="0"/>
              </a:spcAft>
              <a:buClr>
                <a:schemeClr val="dk2"/>
              </a:buClr>
              <a:buSzPts val="1600"/>
              <a:buNone/>
              <a:defRPr sz="1600">
                <a:solidFill>
                  <a:schemeClr val="dk2"/>
                </a:solidFill>
              </a:defRPr>
            </a:lvl7pPr>
            <a:lvl8pPr lvl="7" algn="ctr" rtl="0">
              <a:spcBef>
                <a:spcPts val="0"/>
              </a:spcBef>
              <a:spcAft>
                <a:spcPts val="0"/>
              </a:spcAft>
              <a:buClr>
                <a:schemeClr val="dk2"/>
              </a:buClr>
              <a:buSzPts val="1600"/>
              <a:buNone/>
              <a:defRPr sz="1600">
                <a:solidFill>
                  <a:schemeClr val="dk2"/>
                </a:solidFill>
              </a:defRPr>
            </a:lvl8pPr>
            <a:lvl9pPr lvl="8" algn="ctr" rtl="0">
              <a:spcBef>
                <a:spcPts val="0"/>
              </a:spcBef>
              <a:spcAft>
                <a:spcPts val="0"/>
              </a:spcAft>
              <a:buClr>
                <a:schemeClr val="dk2"/>
              </a:buClr>
              <a:buSzPts val="1600"/>
              <a:buNone/>
              <a:defRPr sz="1600">
                <a:solidFill>
                  <a:schemeClr val="dk2"/>
                </a:solidFill>
              </a:defRPr>
            </a:lvl9pPr>
          </a:lstStyle>
          <a:p>
            <a:endParaRPr/>
          </a:p>
        </p:txBody>
      </p:sp>
      <p:sp>
        <p:nvSpPr>
          <p:cNvPr id="90" name="Google Shape;90;p13"/>
          <p:cNvSpPr txBox="1">
            <a:spLocks noGrp="1"/>
          </p:cNvSpPr>
          <p:nvPr>
            <p:ph type="subTitle" idx="1"/>
          </p:nvPr>
        </p:nvSpPr>
        <p:spPr>
          <a:xfrm>
            <a:off x="1105354" y="2667875"/>
            <a:ext cx="21135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91" name="Google Shape;91;p13"/>
          <p:cNvSpPr txBox="1">
            <a:spLocks noGrp="1"/>
          </p:cNvSpPr>
          <p:nvPr>
            <p:ph type="ctrTitle" idx="3"/>
          </p:nvPr>
        </p:nvSpPr>
        <p:spPr>
          <a:xfrm>
            <a:off x="3515251" y="2062425"/>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600"/>
              <a:buNone/>
              <a:defRPr sz="1600">
                <a:solidFill>
                  <a:schemeClr val="dk2"/>
                </a:solidFill>
              </a:defRPr>
            </a:lvl2pPr>
            <a:lvl3pPr lvl="2" algn="ctr" rtl="0">
              <a:spcBef>
                <a:spcPts val="0"/>
              </a:spcBef>
              <a:spcAft>
                <a:spcPts val="0"/>
              </a:spcAft>
              <a:buClr>
                <a:schemeClr val="dk2"/>
              </a:buClr>
              <a:buSzPts val="1600"/>
              <a:buNone/>
              <a:defRPr sz="1600">
                <a:solidFill>
                  <a:schemeClr val="dk2"/>
                </a:solidFill>
              </a:defRPr>
            </a:lvl3pPr>
            <a:lvl4pPr lvl="3" algn="ctr" rtl="0">
              <a:spcBef>
                <a:spcPts val="0"/>
              </a:spcBef>
              <a:spcAft>
                <a:spcPts val="0"/>
              </a:spcAft>
              <a:buClr>
                <a:schemeClr val="dk2"/>
              </a:buClr>
              <a:buSzPts val="1600"/>
              <a:buNone/>
              <a:defRPr sz="1600">
                <a:solidFill>
                  <a:schemeClr val="dk2"/>
                </a:solidFill>
              </a:defRPr>
            </a:lvl4pPr>
            <a:lvl5pPr lvl="4" algn="ctr" rtl="0">
              <a:spcBef>
                <a:spcPts val="0"/>
              </a:spcBef>
              <a:spcAft>
                <a:spcPts val="0"/>
              </a:spcAft>
              <a:buClr>
                <a:schemeClr val="dk2"/>
              </a:buClr>
              <a:buSzPts val="1600"/>
              <a:buNone/>
              <a:defRPr sz="1600">
                <a:solidFill>
                  <a:schemeClr val="dk2"/>
                </a:solidFill>
              </a:defRPr>
            </a:lvl5pPr>
            <a:lvl6pPr lvl="5" algn="ctr" rtl="0">
              <a:spcBef>
                <a:spcPts val="0"/>
              </a:spcBef>
              <a:spcAft>
                <a:spcPts val="0"/>
              </a:spcAft>
              <a:buClr>
                <a:schemeClr val="dk2"/>
              </a:buClr>
              <a:buSzPts val="1600"/>
              <a:buNone/>
              <a:defRPr sz="1600">
                <a:solidFill>
                  <a:schemeClr val="dk2"/>
                </a:solidFill>
              </a:defRPr>
            </a:lvl6pPr>
            <a:lvl7pPr lvl="6" algn="ctr" rtl="0">
              <a:spcBef>
                <a:spcPts val="0"/>
              </a:spcBef>
              <a:spcAft>
                <a:spcPts val="0"/>
              </a:spcAft>
              <a:buClr>
                <a:schemeClr val="dk2"/>
              </a:buClr>
              <a:buSzPts val="1600"/>
              <a:buNone/>
              <a:defRPr sz="1600">
                <a:solidFill>
                  <a:schemeClr val="dk2"/>
                </a:solidFill>
              </a:defRPr>
            </a:lvl7pPr>
            <a:lvl8pPr lvl="7" algn="ctr" rtl="0">
              <a:spcBef>
                <a:spcPts val="0"/>
              </a:spcBef>
              <a:spcAft>
                <a:spcPts val="0"/>
              </a:spcAft>
              <a:buClr>
                <a:schemeClr val="dk2"/>
              </a:buClr>
              <a:buSzPts val="1600"/>
              <a:buNone/>
              <a:defRPr sz="1600">
                <a:solidFill>
                  <a:schemeClr val="dk2"/>
                </a:solidFill>
              </a:defRPr>
            </a:lvl8pPr>
            <a:lvl9pPr lvl="8" algn="ctr" rtl="0">
              <a:spcBef>
                <a:spcPts val="0"/>
              </a:spcBef>
              <a:spcAft>
                <a:spcPts val="0"/>
              </a:spcAft>
              <a:buClr>
                <a:schemeClr val="dk2"/>
              </a:buClr>
              <a:buSzPts val="1600"/>
              <a:buNone/>
              <a:defRPr sz="1600">
                <a:solidFill>
                  <a:schemeClr val="dk2"/>
                </a:solidFill>
              </a:defRPr>
            </a:lvl9pPr>
          </a:lstStyle>
          <a:p>
            <a:endParaRPr/>
          </a:p>
        </p:txBody>
      </p:sp>
      <p:sp>
        <p:nvSpPr>
          <p:cNvPr id="92" name="Google Shape;92;p13"/>
          <p:cNvSpPr txBox="1">
            <a:spLocks noGrp="1"/>
          </p:cNvSpPr>
          <p:nvPr>
            <p:ph type="subTitle" idx="4"/>
          </p:nvPr>
        </p:nvSpPr>
        <p:spPr>
          <a:xfrm>
            <a:off x="3515254" y="2667875"/>
            <a:ext cx="21135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93" name="Google Shape;93;p13"/>
          <p:cNvSpPr txBox="1">
            <a:spLocks noGrp="1"/>
          </p:cNvSpPr>
          <p:nvPr>
            <p:ph type="ctrTitle" idx="5"/>
          </p:nvPr>
        </p:nvSpPr>
        <p:spPr>
          <a:xfrm>
            <a:off x="5925151" y="2062425"/>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600"/>
              <a:buNone/>
              <a:defRPr sz="1600">
                <a:solidFill>
                  <a:schemeClr val="dk2"/>
                </a:solidFill>
              </a:defRPr>
            </a:lvl2pPr>
            <a:lvl3pPr lvl="2" algn="ctr" rtl="0">
              <a:spcBef>
                <a:spcPts val="0"/>
              </a:spcBef>
              <a:spcAft>
                <a:spcPts val="0"/>
              </a:spcAft>
              <a:buClr>
                <a:schemeClr val="dk2"/>
              </a:buClr>
              <a:buSzPts val="1600"/>
              <a:buNone/>
              <a:defRPr sz="1600">
                <a:solidFill>
                  <a:schemeClr val="dk2"/>
                </a:solidFill>
              </a:defRPr>
            </a:lvl3pPr>
            <a:lvl4pPr lvl="3" algn="ctr" rtl="0">
              <a:spcBef>
                <a:spcPts val="0"/>
              </a:spcBef>
              <a:spcAft>
                <a:spcPts val="0"/>
              </a:spcAft>
              <a:buClr>
                <a:schemeClr val="dk2"/>
              </a:buClr>
              <a:buSzPts val="1600"/>
              <a:buNone/>
              <a:defRPr sz="1600">
                <a:solidFill>
                  <a:schemeClr val="dk2"/>
                </a:solidFill>
              </a:defRPr>
            </a:lvl4pPr>
            <a:lvl5pPr lvl="4" algn="ctr" rtl="0">
              <a:spcBef>
                <a:spcPts val="0"/>
              </a:spcBef>
              <a:spcAft>
                <a:spcPts val="0"/>
              </a:spcAft>
              <a:buClr>
                <a:schemeClr val="dk2"/>
              </a:buClr>
              <a:buSzPts val="1600"/>
              <a:buNone/>
              <a:defRPr sz="1600">
                <a:solidFill>
                  <a:schemeClr val="dk2"/>
                </a:solidFill>
              </a:defRPr>
            </a:lvl5pPr>
            <a:lvl6pPr lvl="5" algn="ctr" rtl="0">
              <a:spcBef>
                <a:spcPts val="0"/>
              </a:spcBef>
              <a:spcAft>
                <a:spcPts val="0"/>
              </a:spcAft>
              <a:buClr>
                <a:schemeClr val="dk2"/>
              </a:buClr>
              <a:buSzPts val="1600"/>
              <a:buNone/>
              <a:defRPr sz="1600">
                <a:solidFill>
                  <a:schemeClr val="dk2"/>
                </a:solidFill>
              </a:defRPr>
            </a:lvl6pPr>
            <a:lvl7pPr lvl="6" algn="ctr" rtl="0">
              <a:spcBef>
                <a:spcPts val="0"/>
              </a:spcBef>
              <a:spcAft>
                <a:spcPts val="0"/>
              </a:spcAft>
              <a:buClr>
                <a:schemeClr val="dk2"/>
              </a:buClr>
              <a:buSzPts val="1600"/>
              <a:buNone/>
              <a:defRPr sz="1600">
                <a:solidFill>
                  <a:schemeClr val="dk2"/>
                </a:solidFill>
              </a:defRPr>
            </a:lvl7pPr>
            <a:lvl8pPr lvl="7" algn="ctr" rtl="0">
              <a:spcBef>
                <a:spcPts val="0"/>
              </a:spcBef>
              <a:spcAft>
                <a:spcPts val="0"/>
              </a:spcAft>
              <a:buClr>
                <a:schemeClr val="dk2"/>
              </a:buClr>
              <a:buSzPts val="1600"/>
              <a:buNone/>
              <a:defRPr sz="1600">
                <a:solidFill>
                  <a:schemeClr val="dk2"/>
                </a:solidFill>
              </a:defRPr>
            </a:lvl8pPr>
            <a:lvl9pPr lvl="8" algn="ctr" rtl="0">
              <a:spcBef>
                <a:spcPts val="0"/>
              </a:spcBef>
              <a:spcAft>
                <a:spcPts val="0"/>
              </a:spcAft>
              <a:buClr>
                <a:schemeClr val="dk2"/>
              </a:buClr>
              <a:buSzPts val="1600"/>
              <a:buNone/>
              <a:defRPr sz="1600">
                <a:solidFill>
                  <a:schemeClr val="dk2"/>
                </a:solidFill>
              </a:defRPr>
            </a:lvl9pPr>
          </a:lstStyle>
          <a:p>
            <a:endParaRPr/>
          </a:p>
        </p:txBody>
      </p:sp>
      <p:sp>
        <p:nvSpPr>
          <p:cNvPr id="94" name="Google Shape;94;p13"/>
          <p:cNvSpPr txBox="1">
            <a:spLocks noGrp="1"/>
          </p:cNvSpPr>
          <p:nvPr>
            <p:ph type="subTitle" idx="6"/>
          </p:nvPr>
        </p:nvSpPr>
        <p:spPr>
          <a:xfrm>
            <a:off x="5925154" y="2667875"/>
            <a:ext cx="21135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cxnSp>
        <p:nvCxnSpPr>
          <p:cNvPr id="95" name="Google Shape;95;p13"/>
          <p:cNvCxnSpPr/>
          <p:nvPr/>
        </p:nvCxnSpPr>
        <p:spPr>
          <a:xfrm>
            <a:off x="3406450" y="1926825"/>
            <a:ext cx="0" cy="1941300"/>
          </a:xfrm>
          <a:prstGeom prst="straightConnector1">
            <a:avLst/>
          </a:prstGeom>
          <a:noFill/>
          <a:ln w="38100" cap="flat" cmpd="sng">
            <a:solidFill>
              <a:schemeClr val="accent1"/>
            </a:solidFill>
            <a:prstDash val="solid"/>
            <a:round/>
            <a:headEnd type="none" w="med" len="med"/>
            <a:tailEnd type="none" w="med" len="med"/>
          </a:ln>
        </p:spPr>
      </p:cxnSp>
      <p:cxnSp>
        <p:nvCxnSpPr>
          <p:cNvPr id="96" name="Google Shape;96;p13"/>
          <p:cNvCxnSpPr/>
          <p:nvPr/>
        </p:nvCxnSpPr>
        <p:spPr>
          <a:xfrm>
            <a:off x="5737375" y="1926825"/>
            <a:ext cx="0" cy="1941300"/>
          </a:xfrm>
          <a:prstGeom prst="straightConnector1">
            <a:avLst/>
          </a:prstGeom>
          <a:noFill/>
          <a:ln w="38100"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6 columns slide">
  <p:cSld name="TITLE_AND_TWO_COLUMNS_1_1">
    <p:bg>
      <p:bgPr>
        <a:solidFill>
          <a:schemeClr val="lt1"/>
        </a:solidFill>
        <a:effectLst/>
      </p:bgPr>
    </p:bg>
    <p:spTree>
      <p:nvGrpSpPr>
        <p:cNvPr id="1" name="Shape 97"/>
        <p:cNvGrpSpPr/>
        <p:nvPr/>
      </p:nvGrpSpPr>
      <p:grpSpPr>
        <a:xfrm>
          <a:off x="0" y="0"/>
          <a:ext cx="0" cy="0"/>
          <a:chOff x="0" y="0"/>
          <a:chExt cx="0" cy="0"/>
        </a:xfrm>
      </p:grpSpPr>
      <p:sp>
        <p:nvSpPr>
          <p:cNvPr id="98" name="Google Shape;98;p14"/>
          <p:cNvSpPr/>
          <p:nvPr/>
        </p:nvSpPr>
        <p:spPr>
          <a:xfrm>
            <a:off x="406950" y="352200"/>
            <a:ext cx="8330100" cy="43110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txBox="1">
            <a:spLocks noGrp="1"/>
          </p:cNvSpPr>
          <p:nvPr>
            <p:ph type="ctrTitle"/>
          </p:nvPr>
        </p:nvSpPr>
        <p:spPr>
          <a:xfrm>
            <a:off x="1105351" y="2765600"/>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600"/>
              <a:buNone/>
              <a:defRPr sz="1600">
                <a:solidFill>
                  <a:schemeClr val="dk2"/>
                </a:solidFill>
              </a:defRPr>
            </a:lvl2pPr>
            <a:lvl3pPr lvl="2" algn="ctr" rtl="0">
              <a:spcBef>
                <a:spcPts val="0"/>
              </a:spcBef>
              <a:spcAft>
                <a:spcPts val="0"/>
              </a:spcAft>
              <a:buClr>
                <a:schemeClr val="dk2"/>
              </a:buClr>
              <a:buSzPts val="1600"/>
              <a:buNone/>
              <a:defRPr sz="1600">
                <a:solidFill>
                  <a:schemeClr val="dk2"/>
                </a:solidFill>
              </a:defRPr>
            </a:lvl3pPr>
            <a:lvl4pPr lvl="3" algn="ctr" rtl="0">
              <a:spcBef>
                <a:spcPts val="0"/>
              </a:spcBef>
              <a:spcAft>
                <a:spcPts val="0"/>
              </a:spcAft>
              <a:buClr>
                <a:schemeClr val="dk2"/>
              </a:buClr>
              <a:buSzPts val="1600"/>
              <a:buNone/>
              <a:defRPr sz="1600">
                <a:solidFill>
                  <a:schemeClr val="dk2"/>
                </a:solidFill>
              </a:defRPr>
            </a:lvl4pPr>
            <a:lvl5pPr lvl="4" algn="ctr" rtl="0">
              <a:spcBef>
                <a:spcPts val="0"/>
              </a:spcBef>
              <a:spcAft>
                <a:spcPts val="0"/>
              </a:spcAft>
              <a:buClr>
                <a:schemeClr val="dk2"/>
              </a:buClr>
              <a:buSzPts val="1600"/>
              <a:buNone/>
              <a:defRPr sz="1600">
                <a:solidFill>
                  <a:schemeClr val="dk2"/>
                </a:solidFill>
              </a:defRPr>
            </a:lvl5pPr>
            <a:lvl6pPr lvl="5" algn="ctr" rtl="0">
              <a:spcBef>
                <a:spcPts val="0"/>
              </a:spcBef>
              <a:spcAft>
                <a:spcPts val="0"/>
              </a:spcAft>
              <a:buClr>
                <a:schemeClr val="dk2"/>
              </a:buClr>
              <a:buSzPts val="1600"/>
              <a:buNone/>
              <a:defRPr sz="1600">
                <a:solidFill>
                  <a:schemeClr val="dk2"/>
                </a:solidFill>
              </a:defRPr>
            </a:lvl6pPr>
            <a:lvl7pPr lvl="6" algn="ctr" rtl="0">
              <a:spcBef>
                <a:spcPts val="0"/>
              </a:spcBef>
              <a:spcAft>
                <a:spcPts val="0"/>
              </a:spcAft>
              <a:buClr>
                <a:schemeClr val="dk2"/>
              </a:buClr>
              <a:buSzPts val="1600"/>
              <a:buNone/>
              <a:defRPr sz="1600">
                <a:solidFill>
                  <a:schemeClr val="dk2"/>
                </a:solidFill>
              </a:defRPr>
            </a:lvl7pPr>
            <a:lvl8pPr lvl="7" algn="ctr" rtl="0">
              <a:spcBef>
                <a:spcPts val="0"/>
              </a:spcBef>
              <a:spcAft>
                <a:spcPts val="0"/>
              </a:spcAft>
              <a:buClr>
                <a:schemeClr val="dk2"/>
              </a:buClr>
              <a:buSzPts val="1600"/>
              <a:buNone/>
              <a:defRPr sz="1600">
                <a:solidFill>
                  <a:schemeClr val="dk2"/>
                </a:solidFill>
              </a:defRPr>
            </a:lvl8pPr>
            <a:lvl9pPr lvl="8" algn="ctr" rtl="0">
              <a:spcBef>
                <a:spcPts val="0"/>
              </a:spcBef>
              <a:spcAft>
                <a:spcPts val="0"/>
              </a:spcAft>
              <a:buClr>
                <a:schemeClr val="dk2"/>
              </a:buClr>
              <a:buSzPts val="1600"/>
              <a:buNone/>
              <a:defRPr sz="1600">
                <a:solidFill>
                  <a:schemeClr val="dk2"/>
                </a:solidFill>
              </a:defRPr>
            </a:lvl9pPr>
          </a:lstStyle>
          <a:p>
            <a:endParaRPr/>
          </a:p>
        </p:txBody>
      </p:sp>
      <p:sp>
        <p:nvSpPr>
          <p:cNvPr id="100" name="Google Shape;100;p14"/>
          <p:cNvSpPr txBox="1">
            <a:spLocks noGrp="1"/>
          </p:cNvSpPr>
          <p:nvPr>
            <p:ph type="subTitle" idx="1"/>
          </p:nvPr>
        </p:nvSpPr>
        <p:spPr>
          <a:xfrm>
            <a:off x="980600" y="3371050"/>
            <a:ext cx="23631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1" name="Google Shape;101;p14"/>
          <p:cNvSpPr txBox="1">
            <a:spLocks noGrp="1"/>
          </p:cNvSpPr>
          <p:nvPr>
            <p:ph type="ctrTitle" idx="2"/>
          </p:nvPr>
        </p:nvSpPr>
        <p:spPr>
          <a:xfrm>
            <a:off x="3484651" y="2765600"/>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600"/>
              <a:buNone/>
              <a:defRPr sz="1600">
                <a:solidFill>
                  <a:schemeClr val="dk2"/>
                </a:solidFill>
              </a:defRPr>
            </a:lvl2pPr>
            <a:lvl3pPr lvl="2" algn="ctr" rtl="0">
              <a:spcBef>
                <a:spcPts val="0"/>
              </a:spcBef>
              <a:spcAft>
                <a:spcPts val="0"/>
              </a:spcAft>
              <a:buClr>
                <a:schemeClr val="dk2"/>
              </a:buClr>
              <a:buSzPts val="1600"/>
              <a:buNone/>
              <a:defRPr sz="1600">
                <a:solidFill>
                  <a:schemeClr val="dk2"/>
                </a:solidFill>
              </a:defRPr>
            </a:lvl3pPr>
            <a:lvl4pPr lvl="3" algn="ctr" rtl="0">
              <a:spcBef>
                <a:spcPts val="0"/>
              </a:spcBef>
              <a:spcAft>
                <a:spcPts val="0"/>
              </a:spcAft>
              <a:buClr>
                <a:schemeClr val="dk2"/>
              </a:buClr>
              <a:buSzPts val="1600"/>
              <a:buNone/>
              <a:defRPr sz="1600">
                <a:solidFill>
                  <a:schemeClr val="dk2"/>
                </a:solidFill>
              </a:defRPr>
            </a:lvl4pPr>
            <a:lvl5pPr lvl="4" algn="ctr" rtl="0">
              <a:spcBef>
                <a:spcPts val="0"/>
              </a:spcBef>
              <a:spcAft>
                <a:spcPts val="0"/>
              </a:spcAft>
              <a:buClr>
                <a:schemeClr val="dk2"/>
              </a:buClr>
              <a:buSzPts val="1600"/>
              <a:buNone/>
              <a:defRPr sz="1600">
                <a:solidFill>
                  <a:schemeClr val="dk2"/>
                </a:solidFill>
              </a:defRPr>
            </a:lvl5pPr>
            <a:lvl6pPr lvl="5" algn="ctr" rtl="0">
              <a:spcBef>
                <a:spcPts val="0"/>
              </a:spcBef>
              <a:spcAft>
                <a:spcPts val="0"/>
              </a:spcAft>
              <a:buClr>
                <a:schemeClr val="dk2"/>
              </a:buClr>
              <a:buSzPts val="1600"/>
              <a:buNone/>
              <a:defRPr sz="1600">
                <a:solidFill>
                  <a:schemeClr val="dk2"/>
                </a:solidFill>
              </a:defRPr>
            </a:lvl6pPr>
            <a:lvl7pPr lvl="6" algn="ctr" rtl="0">
              <a:spcBef>
                <a:spcPts val="0"/>
              </a:spcBef>
              <a:spcAft>
                <a:spcPts val="0"/>
              </a:spcAft>
              <a:buClr>
                <a:schemeClr val="dk2"/>
              </a:buClr>
              <a:buSzPts val="1600"/>
              <a:buNone/>
              <a:defRPr sz="1600">
                <a:solidFill>
                  <a:schemeClr val="dk2"/>
                </a:solidFill>
              </a:defRPr>
            </a:lvl7pPr>
            <a:lvl8pPr lvl="7" algn="ctr" rtl="0">
              <a:spcBef>
                <a:spcPts val="0"/>
              </a:spcBef>
              <a:spcAft>
                <a:spcPts val="0"/>
              </a:spcAft>
              <a:buClr>
                <a:schemeClr val="dk2"/>
              </a:buClr>
              <a:buSzPts val="1600"/>
              <a:buNone/>
              <a:defRPr sz="1600">
                <a:solidFill>
                  <a:schemeClr val="dk2"/>
                </a:solidFill>
              </a:defRPr>
            </a:lvl8pPr>
            <a:lvl9pPr lvl="8" algn="ctr" rtl="0">
              <a:spcBef>
                <a:spcPts val="0"/>
              </a:spcBef>
              <a:spcAft>
                <a:spcPts val="0"/>
              </a:spcAft>
              <a:buClr>
                <a:schemeClr val="dk2"/>
              </a:buClr>
              <a:buSzPts val="1600"/>
              <a:buNone/>
              <a:defRPr sz="1600">
                <a:solidFill>
                  <a:schemeClr val="dk2"/>
                </a:solidFill>
              </a:defRPr>
            </a:lvl9pPr>
          </a:lstStyle>
          <a:p>
            <a:endParaRPr/>
          </a:p>
        </p:txBody>
      </p:sp>
      <p:sp>
        <p:nvSpPr>
          <p:cNvPr id="102" name="Google Shape;102;p14"/>
          <p:cNvSpPr txBox="1">
            <a:spLocks noGrp="1"/>
          </p:cNvSpPr>
          <p:nvPr>
            <p:ph type="subTitle" idx="3"/>
          </p:nvPr>
        </p:nvSpPr>
        <p:spPr>
          <a:xfrm>
            <a:off x="3419975" y="3371050"/>
            <a:ext cx="22428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3" name="Google Shape;103;p14"/>
          <p:cNvSpPr txBox="1">
            <a:spLocks noGrp="1"/>
          </p:cNvSpPr>
          <p:nvPr>
            <p:ph type="ctrTitle" idx="4"/>
          </p:nvPr>
        </p:nvSpPr>
        <p:spPr>
          <a:xfrm>
            <a:off x="5880251" y="2765600"/>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600"/>
              <a:buNone/>
              <a:defRPr sz="1600">
                <a:solidFill>
                  <a:schemeClr val="dk2"/>
                </a:solidFill>
              </a:defRPr>
            </a:lvl2pPr>
            <a:lvl3pPr lvl="2" algn="ctr" rtl="0">
              <a:spcBef>
                <a:spcPts val="0"/>
              </a:spcBef>
              <a:spcAft>
                <a:spcPts val="0"/>
              </a:spcAft>
              <a:buClr>
                <a:schemeClr val="dk2"/>
              </a:buClr>
              <a:buSzPts val="1600"/>
              <a:buNone/>
              <a:defRPr sz="1600">
                <a:solidFill>
                  <a:schemeClr val="dk2"/>
                </a:solidFill>
              </a:defRPr>
            </a:lvl3pPr>
            <a:lvl4pPr lvl="3" algn="ctr" rtl="0">
              <a:spcBef>
                <a:spcPts val="0"/>
              </a:spcBef>
              <a:spcAft>
                <a:spcPts val="0"/>
              </a:spcAft>
              <a:buClr>
                <a:schemeClr val="dk2"/>
              </a:buClr>
              <a:buSzPts val="1600"/>
              <a:buNone/>
              <a:defRPr sz="1600">
                <a:solidFill>
                  <a:schemeClr val="dk2"/>
                </a:solidFill>
              </a:defRPr>
            </a:lvl4pPr>
            <a:lvl5pPr lvl="4" algn="ctr" rtl="0">
              <a:spcBef>
                <a:spcPts val="0"/>
              </a:spcBef>
              <a:spcAft>
                <a:spcPts val="0"/>
              </a:spcAft>
              <a:buClr>
                <a:schemeClr val="dk2"/>
              </a:buClr>
              <a:buSzPts val="1600"/>
              <a:buNone/>
              <a:defRPr sz="1600">
                <a:solidFill>
                  <a:schemeClr val="dk2"/>
                </a:solidFill>
              </a:defRPr>
            </a:lvl5pPr>
            <a:lvl6pPr lvl="5" algn="ctr" rtl="0">
              <a:spcBef>
                <a:spcPts val="0"/>
              </a:spcBef>
              <a:spcAft>
                <a:spcPts val="0"/>
              </a:spcAft>
              <a:buClr>
                <a:schemeClr val="dk2"/>
              </a:buClr>
              <a:buSzPts val="1600"/>
              <a:buNone/>
              <a:defRPr sz="1600">
                <a:solidFill>
                  <a:schemeClr val="dk2"/>
                </a:solidFill>
              </a:defRPr>
            </a:lvl6pPr>
            <a:lvl7pPr lvl="6" algn="ctr" rtl="0">
              <a:spcBef>
                <a:spcPts val="0"/>
              </a:spcBef>
              <a:spcAft>
                <a:spcPts val="0"/>
              </a:spcAft>
              <a:buClr>
                <a:schemeClr val="dk2"/>
              </a:buClr>
              <a:buSzPts val="1600"/>
              <a:buNone/>
              <a:defRPr sz="1600">
                <a:solidFill>
                  <a:schemeClr val="dk2"/>
                </a:solidFill>
              </a:defRPr>
            </a:lvl7pPr>
            <a:lvl8pPr lvl="7" algn="ctr" rtl="0">
              <a:spcBef>
                <a:spcPts val="0"/>
              </a:spcBef>
              <a:spcAft>
                <a:spcPts val="0"/>
              </a:spcAft>
              <a:buClr>
                <a:schemeClr val="dk2"/>
              </a:buClr>
              <a:buSzPts val="1600"/>
              <a:buNone/>
              <a:defRPr sz="1600">
                <a:solidFill>
                  <a:schemeClr val="dk2"/>
                </a:solidFill>
              </a:defRPr>
            </a:lvl8pPr>
            <a:lvl9pPr lvl="8" algn="ctr" rtl="0">
              <a:spcBef>
                <a:spcPts val="0"/>
              </a:spcBef>
              <a:spcAft>
                <a:spcPts val="0"/>
              </a:spcAft>
              <a:buClr>
                <a:schemeClr val="dk2"/>
              </a:buClr>
              <a:buSzPts val="1600"/>
              <a:buNone/>
              <a:defRPr sz="1600">
                <a:solidFill>
                  <a:schemeClr val="dk2"/>
                </a:solidFill>
              </a:defRPr>
            </a:lvl9pPr>
          </a:lstStyle>
          <a:p>
            <a:endParaRPr/>
          </a:p>
        </p:txBody>
      </p:sp>
      <p:sp>
        <p:nvSpPr>
          <p:cNvPr id="104" name="Google Shape;104;p14"/>
          <p:cNvSpPr txBox="1">
            <a:spLocks noGrp="1"/>
          </p:cNvSpPr>
          <p:nvPr>
            <p:ph type="subTitle" idx="5"/>
          </p:nvPr>
        </p:nvSpPr>
        <p:spPr>
          <a:xfrm>
            <a:off x="5880250" y="3371050"/>
            <a:ext cx="21135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5" name="Google Shape;105;p14"/>
          <p:cNvSpPr txBox="1">
            <a:spLocks noGrp="1"/>
          </p:cNvSpPr>
          <p:nvPr>
            <p:ph type="title" idx="6"/>
          </p:nvPr>
        </p:nvSpPr>
        <p:spPr>
          <a:xfrm>
            <a:off x="773850" y="638075"/>
            <a:ext cx="7672500" cy="48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06" name="Google Shape;106;p1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cxnSp>
        <p:nvCxnSpPr>
          <p:cNvPr id="107" name="Google Shape;107;p14"/>
          <p:cNvCxnSpPr/>
          <p:nvPr/>
        </p:nvCxnSpPr>
        <p:spPr>
          <a:xfrm>
            <a:off x="3343596" y="1602675"/>
            <a:ext cx="0" cy="2459700"/>
          </a:xfrm>
          <a:prstGeom prst="straightConnector1">
            <a:avLst/>
          </a:prstGeom>
          <a:noFill/>
          <a:ln w="38100" cap="flat" cmpd="sng">
            <a:solidFill>
              <a:schemeClr val="accent1"/>
            </a:solidFill>
            <a:prstDash val="solid"/>
            <a:round/>
            <a:headEnd type="none" w="med" len="med"/>
            <a:tailEnd type="none" w="med" len="med"/>
          </a:ln>
        </p:spPr>
      </p:cxnSp>
      <p:cxnSp>
        <p:nvCxnSpPr>
          <p:cNvPr id="108" name="Google Shape;108;p14"/>
          <p:cNvCxnSpPr/>
          <p:nvPr/>
        </p:nvCxnSpPr>
        <p:spPr>
          <a:xfrm>
            <a:off x="5739196" y="1602675"/>
            <a:ext cx="0" cy="2459700"/>
          </a:xfrm>
          <a:prstGeom prst="straightConnector1">
            <a:avLst/>
          </a:prstGeom>
          <a:noFill/>
          <a:ln w="38100" cap="flat" cmpd="sng">
            <a:solidFill>
              <a:schemeClr val="accent1"/>
            </a:solidFill>
            <a:prstDash val="solid"/>
            <a:round/>
            <a:headEnd type="none" w="med" len="med"/>
            <a:tailEnd type="none" w="med" len="med"/>
          </a:ln>
        </p:spPr>
      </p:cxnSp>
      <p:cxnSp>
        <p:nvCxnSpPr>
          <p:cNvPr id="109" name="Google Shape;109;p14"/>
          <p:cNvCxnSpPr/>
          <p:nvPr/>
        </p:nvCxnSpPr>
        <p:spPr>
          <a:xfrm>
            <a:off x="4233900" y="1120475"/>
            <a:ext cx="676200" cy="0"/>
          </a:xfrm>
          <a:prstGeom prst="straightConnector1">
            <a:avLst/>
          </a:prstGeom>
          <a:noFill/>
          <a:ln w="76200" cap="flat" cmpd="sng">
            <a:solidFill>
              <a:schemeClr val="accent1"/>
            </a:solidFill>
            <a:prstDash val="solid"/>
            <a:round/>
            <a:headEnd type="none" w="med" len="med"/>
            <a:tailEnd type="none" w="med" len="med"/>
          </a:ln>
        </p:spPr>
      </p:cxnSp>
      <p:cxnSp>
        <p:nvCxnSpPr>
          <p:cNvPr id="110" name="Google Shape;110;p14"/>
          <p:cNvCxnSpPr/>
          <p:nvPr/>
        </p:nvCxnSpPr>
        <p:spPr>
          <a:xfrm>
            <a:off x="1050450" y="2918000"/>
            <a:ext cx="7043100" cy="0"/>
          </a:xfrm>
          <a:prstGeom prst="straightConnector1">
            <a:avLst/>
          </a:prstGeom>
          <a:noFill/>
          <a:ln w="38100" cap="flat" cmpd="sng">
            <a:solidFill>
              <a:schemeClr val="accent1"/>
            </a:solidFill>
            <a:prstDash val="solid"/>
            <a:round/>
            <a:headEnd type="none" w="med" len="med"/>
            <a:tailEnd type="none" w="med" len="med"/>
          </a:ln>
        </p:spPr>
      </p:cxnSp>
      <p:sp>
        <p:nvSpPr>
          <p:cNvPr id="111" name="Google Shape;111;p14"/>
          <p:cNvSpPr txBox="1">
            <a:spLocks noGrp="1"/>
          </p:cNvSpPr>
          <p:nvPr>
            <p:ph type="ctrTitle" idx="7"/>
          </p:nvPr>
        </p:nvSpPr>
        <p:spPr>
          <a:xfrm>
            <a:off x="1105351" y="1436375"/>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600"/>
              <a:buNone/>
              <a:defRPr sz="1600">
                <a:solidFill>
                  <a:schemeClr val="dk2"/>
                </a:solidFill>
              </a:defRPr>
            </a:lvl2pPr>
            <a:lvl3pPr lvl="2" algn="ctr" rtl="0">
              <a:spcBef>
                <a:spcPts val="0"/>
              </a:spcBef>
              <a:spcAft>
                <a:spcPts val="0"/>
              </a:spcAft>
              <a:buClr>
                <a:schemeClr val="dk2"/>
              </a:buClr>
              <a:buSzPts val="1600"/>
              <a:buNone/>
              <a:defRPr sz="1600">
                <a:solidFill>
                  <a:schemeClr val="dk2"/>
                </a:solidFill>
              </a:defRPr>
            </a:lvl3pPr>
            <a:lvl4pPr lvl="3" algn="ctr" rtl="0">
              <a:spcBef>
                <a:spcPts val="0"/>
              </a:spcBef>
              <a:spcAft>
                <a:spcPts val="0"/>
              </a:spcAft>
              <a:buClr>
                <a:schemeClr val="dk2"/>
              </a:buClr>
              <a:buSzPts val="1600"/>
              <a:buNone/>
              <a:defRPr sz="1600">
                <a:solidFill>
                  <a:schemeClr val="dk2"/>
                </a:solidFill>
              </a:defRPr>
            </a:lvl4pPr>
            <a:lvl5pPr lvl="4" algn="ctr" rtl="0">
              <a:spcBef>
                <a:spcPts val="0"/>
              </a:spcBef>
              <a:spcAft>
                <a:spcPts val="0"/>
              </a:spcAft>
              <a:buClr>
                <a:schemeClr val="dk2"/>
              </a:buClr>
              <a:buSzPts val="1600"/>
              <a:buNone/>
              <a:defRPr sz="1600">
                <a:solidFill>
                  <a:schemeClr val="dk2"/>
                </a:solidFill>
              </a:defRPr>
            </a:lvl5pPr>
            <a:lvl6pPr lvl="5" algn="ctr" rtl="0">
              <a:spcBef>
                <a:spcPts val="0"/>
              </a:spcBef>
              <a:spcAft>
                <a:spcPts val="0"/>
              </a:spcAft>
              <a:buClr>
                <a:schemeClr val="dk2"/>
              </a:buClr>
              <a:buSzPts val="1600"/>
              <a:buNone/>
              <a:defRPr sz="1600">
                <a:solidFill>
                  <a:schemeClr val="dk2"/>
                </a:solidFill>
              </a:defRPr>
            </a:lvl6pPr>
            <a:lvl7pPr lvl="6" algn="ctr" rtl="0">
              <a:spcBef>
                <a:spcPts val="0"/>
              </a:spcBef>
              <a:spcAft>
                <a:spcPts val="0"/>
              </a:spcAft>
              <a:buClr>
                <a:schemeClr val="dk2"/>
              </a:buClr>
              <a:buSzPts val="1600"/>
              <a:buNone/>
              <a:defRPr sz="1600">
                <a:solidFill>
                  <a:schemeClr val="dk2"/>
                </a:solidFill>
              </a:defRPr>
            </a:lvl7pPr>
            <a:lvl8pPr lvl="7" algn="ctr" rtl="0">
              <a:spcBef>
                <a:spcPts val="0"/>
              </a:spcBef>
              <a:spcAft>
                <a:spcPts val="0"/>
              </a:spcAft>
              <a:buClr>
                <a:schemeClr val="dk2"/>
              </a:buClr>
              <a:buSzPts val="1600"/>
              <a:buNone/>
              <a:defRPr sz="1600">
                <a:solidFill>
                  <a:schemeClr val="dk2"/>
                </a:solidFill>
              </a:defRPr>
            </a:lvl8pPr>
            <a:lvl9pPr lvl="8" algn="ctr" rtl="0">
              <a:spcBef>
                <a:spcPts val="0"/>
              </a:spcBef>
              <a:spcAft>
                <a:spcPts val="0"/>
              </a:spcAft>
              <a:buClr>
                <a:schemeClr val="dk2"/>
              </a:buClr>
              <a:buSzPts val="1600"/>
              <a:buNone/>
              <a:defRPr sz="1600">
                <a:solidFill>
                  <a:schemeClr val="dk2"/>
                </a:solidFill>
              </a:defRPr>
            </a:lvl9pPr>
          </a:lstStyle>
          <a:p>
            <a:endParaRPr/>
          </a:p>
        </p:txBody>
      </p:sp>
      <p:sp>
        <p:nvSpPr>
          <p:cNvPr id="112" name="Google Shape;112;p14"/>
          <p:cNvSpPr txBox="1">
            <a:spLocks noGrp="1"/>
          </p:cNvSpPr>
          <p:nvPr>
            <p:ph type="subTitle" idx="8"/>
          </p:nvPr>
        </p:nvSpPr>
        <p:spPr>
          <a:xfrm>
            <a:off x="1073150" y="2041825"/>
            <a:ext cx="21780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13" name="Google Shape;113;p14"/>
          <p:cNvSpPr txBox="1">
            <a:spLocks noGrp="1"/>
          </p:cNvSpPr>
          <p:nvPr>
            <p:ph type="ctrTitle" idx="9"/>
          </p:nvPr>
        </p:nvSpPr>
        <p:spPr>
          <a:xfrm>
            <a:off x="3484651" y="1436375"/>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600"/>
              <a:buNone/>
              <a:defRPr sz="1600">
                <a:solidFill>
                  <a:schemeClr val="dk2"/>
                </a:solidFill>
              </a:defRPr>
            </a:lvl2pPr>
            <a:lvl3pPr lvl="2" algn="ctr" rtl="0">
              <a:spcBef>
                <a:spcPts val="0"/>
              </a:spcBef>
              <a:spcAft>
                <a:spcPts val="0"/>
              </a:spcAft>
              <a:buClr>
                <a:schemeClr val="dk2"/>
              </a:buClr>
              <a:buSzPts val="1600"/>
              <a:buNone/>
              <a:defRPr sz="1600">
                <a:solidFill>
                  <a:schemeClr val="dk2"/>
                </a:solidFill>
              </a:defRPr>
            </a:lvl3pPr>
            <a:lvl4pPr lvl="3" algn="ctr" rtl="0">
              <a:spcBef>
                <a:spcPts val="0"/>
              </a:spcBef>
              <a:spcAft>
                <a:spcPts val="0"/>
              </a:spcAft>
              <a:buClr>
                <a:schemeClr val="dk2"/>
              </a:buClr>
              <a:buSzPts val="1600"/>
              <a:buNone/>
              <a:defRPr sz="1600">
                <a:solidFill>
                  <a:schemeClr val="dk2"/>
                </a:solidFill>
              </a:defRPr>
            </a:lvl4pPr>
            <a:lvl5pPr lvl="4" algn="ctr" rtl="0">
              <a:spcBef>
                <a:spcPts val="0"/>
              </a:spcBef>
              <a:spcAft>
                <a:spcPts val="0"/>
              </a:spcAft>
              <a:buClr>
                <a:schemeClr val="dk2"/>
              </a:buClr>
              <a:buSzPts val="1600"/>
              <a:buNone/>
              <a:defRPr sz="1600">
                <a:solidFill>
                  <a:schemeClr val="dk2"/>
                </a:solidFill>
              </a:defRPr>
            </a:lvl5pPr>
            <a:lvl6pPr lvl="5" algn="ctr" rtl="0">
              <a:spcBef>
                <a:spcPts val="0"/>
              </a:spcBef>
              <a:spcAft>
                <a:spcPts val="0"/>
              </a:spcAft>
              <a:buClr>
                <a:schemeClr val="dk2"/>
              </a:buClr>
              <a:buSzPts val="1600"/>
              <a:buNone/>
              <a:defRPr sz="1600">
                <a:solidFill>
                  <a:schemeClr val="dk2"/>
                </a:solidFill>
              </a:defRPr>
            </a:lvl6pPr>
            <a:lvl7pPr lvl="6" algn="ctr" rtl="0">
              <a:spcBef>
                <a:spcPts val="0"/>
              </a:spcBef>
              <a:spcAft>
                <a:spcPts val="0"/>
              </a:spcAft>
              <a:buClr>
                <a:schemeClr val="dk2"/>
              </a:buClr>
              <a:buSzPts val="1600"/>
              <a:buNone/>
              <a:defRPr sz="1600">
                <a:solidFill>
                  <a:schemeClr val="dk2"/>
                </a:solidFill>
              </a:defRPr>
            </a:lvl7pPr>
            <a:lvl8pPr lvl="7" algn="ctr" rtl="0">
              <a:spcBef>
                <a:spcPts val="0"/>
              </a:spcBef>
              <a:spcAft>
                <a:spcPts val="0"/>
              </a:spcAft>
              <a:buClr>
                <a:schemeClr val="dk2"/>
              </a:buClr>
              <a:buSzPts val="1600"/>
              <a:buNone/>
              <a:defRPr sz="1600">
                <a:solidFill>
                  <a:schemeClr val="dk2"/>
                </a:solidFill>
              </a:defRPr>
            </a:lvl8pPr>
            <a:lvl9pPr lvl="8" algn="ctr" rtl="0">
              <a:spcBef>
                <a:spcPts val="0"/>
              </a:spcBef>
              <a:spcAft>
                <a:spcPts val="0"/>
              </a:spcAft>
              <a:buClr>
                <a:schemeClr val="dk2"/>
              </a:buClr>
              <a:buSzPts val="1600"/>
              <a:buNone/>
              <a:defRPr sz="1600">
                <a:solidFill>
                  <a:schemeClr val="dk2"/>
                </a:solidFill>
              </a:defRPr>
            </a:lvl9pPr>
          </a:lstStyle>
          <a:p>
            <a:endParaRPr/>
          </a:p>
        </p:txBody>
      </p:sp>
      <p:sp>
        <p:nvSpPr>
          <p:cNvPr id="114" name="Google Shape;114;p14"/>
          <p:cNvSpPr txBox="1">
            <a:spLocks noGrp="1"/>
          </p:cNvSpPr>
          <p:nvPr>
            <p:ph type="subTitle" idx="13"/>
          </p:nvPr>
        </p:nvSpPr>
        <p:spPr>
          <a:xfrm>
            <a:off x="3452400" y="2041825"/>
            <a:ext cx="21780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15" name="Google Shape;115;p14"/>
          <p:cNvSpPr txBox="1">
            <a:spLocks noGrp="1"/>
          </p:cNvSpPr>
          <p:nvPr>
            <p:ph type="ctrTitle" idx="14"/>
          </p:nvPr>
        </p:nvSpPr>
        <p:spPr>
          <a:xfrm>
            <a:off x="5880251" y="1436375"/>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600"/>
              <a:buNone/>
              <a:defRPr sz="1600">
                <a:solidFill>
                  <a:schemeClr val="dk2"/>
                </a:solidFill>
              </a:defRPr>
            </a:lvl2pPr>
            <a:lvl3pPr lvl="2" algn="ctr" rtl="0">
              <a:spcBef>
                <a:spcPts val="0"/>
              </a:spcBef>
              <a:spcAft>
                <a:spcPts val="0"/>
              </a:spcAft>
              <a:buClr>
                <a:schemeClr val="dk2"/>
              </a:buClr>
              <a:buSzPts val="1600"/>
              <a:buNone/>
              <a:defRPr sz="1600">
                <a:solidFill>
                  <a:schemeClr val="dk2"/>
                </a:solidFill>
              </a:defRPr>
            </a:lvl3pPr>
            <a:lvl4pPr lvl="3" algn="ctr" rtl="0">
              <a:spcBef>
                <a:spcPts val="0"/>
              </a:spcBef>
              <a:spcAft>
                <a:spcPts val="0"/>
              </a:spcAft>
              <a:buClr>
                <a:schemeClr val="dk2"/>
              </a:buClr>
              <a:buSzPts val="1600"/>
              <a:buNone/>
              <a:defRPr sz="1600">
                <a:solidFill>
                  <a:schemeClr val="dk2"/>
                </a:solidFill>
              </a:defRPr>
            </a:lvl4pPr>
            <a:lvl5pPr lvl="4" algn="ctr" rtl="0">
              <a:spcBef>
                <a:spcPts val="0"/>
              </a:spcBef>
              <a:spcAft>
                <a:spcPts val="0"/>
              </a:spcAft>
              <a:buClr>
                <a:schemeClr val="dk2"/>
              </a:buClr>
              <a:buSzPts val="1600"/>
              <a:buNone/>
              <a:defRPr sz="1600">
                <a:solidFill>
                  <a:schemeClr val="dk2"/>
                </a:solidFill>
              </a:defRPr>
            </a:lvl5pPr>
            <a:lvl6pPr lvl="5" algn="ctr" rtl="0">
              <a:spcBef>
                <a:spcPts val="0"/>
              </a:spcBef>
              <a:spcAft>
                <a:spcPts val="0"/>
              </a:spcAft>
              <a:buClr>
                <a:schemeClr val="dk2"/>
              </a:buClr>
              <a:buSzPts val="1600"/>
              <a:buNone/>
              <a:defRPr sz="1600">
                <a:solidFill>
                  <a:schemeClr val="dk2"/>
                </a:solidFill>
              </a:defRPr>
            </a:lvl6pPr>
            <a:lvl7pPr lvl="6" algn="ctr" rtl="0">
              <a:spcBef>
                <a:spcPts val="0"/>
              </a:spcBef>
              <a:spcAft>
                <a:spcPts val="0"/>
              </a:spcAft>
              <a:buClr>
                <a:schemeClr val="dk2"/>
              </a:buClr>
              <a:buSzPts val="1600"/>
              <a:buNone/>
              <a:defRPr sz="1600">
                <a:solidFill>
                  <a:schemeClr val="dk2"/>
                </a:solidFill>
              </a:defRPr>
            </a:lvl7pPr>
            <a:lvl8pPr lvl="7" algn="ctr" rtl="0">
              <a:spcBef>
                <a:spcPts val="0"/>
              </a:spcBef>
              <a:spcAft>
                <a:spcPts val="0"/>
              </a:spcAft>
              <a:buClr>
                <a:schemeClr val="dk2"/>
              </a:buClr>
              <a:buSzPts val="1600"/>
              <a:buNone/>
              <a:defRPr sz="1600">
                <a:solidFill>
                  <a:schemeClr val="dk2"/>
                </a:solidFill>
              </a:defRPr>
            </a:lvl8pPr>
            <a:lvl9pPr lvl="8" algn="ctr" rtl="0">
              <a:spcBef>
                <a:spcPts val="0"/>
              </a:spcBef>
              <a:spcAft>
                <a:spcPts val="0"/>
              </a:spcAft>
              <a:buClr>
                <a:schemeClr val="dk2"/>
              </a:buClr>
              <a:buSzPts val="1600"/>
              <a:buNone/>
              <a:defRPr sz="1600">
                <a:solidFill>
                  <a:schemeClr val="dk2"/>
                </a:solidFill>
              </a:defRPr>
            </a:lvl9pPr>
          </a:lstStyle>
          <a:p>
            <a:endParaRPr/>
          </a:p>
        </p:txBody>
      </p:sp>
      <p:sp>
        <p:nvSpPr>
          <p:cNvPr id="116" name="Google Shape;116;p14"/>
          <p:cNvSpPr txBox="1">
            <a:spLocks noGrp="1"/>
          </p:cNvSpPr>
          <p:nvPr>
            <p:ph type="subTitle" idx="15"/>
          </p:nvPr>
        </p:nvSpPr>
        <p:spPr>
          <a:xfrm>
            <a:off x="5831650" y="2041825"/>
            <a:ext cx="22107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ext &amp; some text slide">
  <p:cSld name="BIG_NUMBER">
    <p:bg>
      <p:bgPr>
        <a:solidFill>
          <a:schemeClr val="lt1"/>
        </a:solidFill>
        <a:effectLst/>
      </p:bgPr>
    </p:bg>
    <p:spTree>
      <p:nvGrpSpPr>
        <p:cNvPr id="1" name="Shape 117"/>
        <p:cNvGrpSpPr/>
        <p:nvPr/>
      </p:nvGrpSpPr>
      <p:grpSpPr>
        <a:xfrm>
          <a:off x="0" y="0"/>
          <a:ext cx="0" cy="0"/>
          <a:chOff x="0" y="0"/>
          <a:chExt cx="0" cy="0"/>
        </a:xfrm>
      </p:grpSpPr>
      <p:sp>
        <p:nvSpPr>
          <p:cNvPr id="118" name="Google Shape;118;p15"/>
          <p:cNvSpPr/>
          <p:nvPr/>
        </p:nvSpPr>
        <p:spPr>
          <a:xfrm>
            <a:off x="406950" y="352200"/>
            <a:ext cx="8330100" cy="431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20" name="Google Shape;120;p15"/>
          <p:cNvSpPr txBox="1">
            <a:spLocks noGrp="1"/>
          </p:cNvSpPr>
          <p:nvPr>
            <p:ph type="subTitle" idx="1"/>
          </p:nvPr>
        </p:nvSpPr>
        <p:spPr>
          <a:xfrm>
            <a:off x="2433300" y="3015325"/>
            <a:ext cx="42774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sz="1400">
                <a:solidFill>
                  <a:schemeClr val="lt1"/>
                </a:solidFill>
              </a:defRPr>
            </a:lvl3pPr>
            <a:lvl4pPr lvl="3" algn="ctr" rtl="0">
              <a:lnSpc>
                <a:spcPct val="100000"/>
              </a:lnSpc>
              <a:spcBef>
                <a:spcPts val="0"/>
              </a:spcBef>
              <a:spcAft>
                <a:spcPts val="0"/>
              </a:spcAft>
              <a:buClr>
                <a:schemeClr val="lt1"/>
              </a:buClr>
              <a:buSzPts val="1400"/>
              <a:buNone/>
              <a:defRPr sz="1400">
                <a:solidFill>
                  <a:schemeClr val="lt1"/>
                </a:solidFill>
              </a:defRPr>
            </a:lvl4pPr>
            <a:lvl5pPr lvl="4" algn="ctr" rtl="0">
              <a:lnSpc>
                <a:spcPct val="100000"/>
              </a:lnSpc>
              <a:spcBef>
                <a:spcPts val="0"/>
              </a:spcBef>
              <a:spcAft>
                <a:spcPts val="0"/>
              </a:spcAft>
              <a:buClr>
                <a:schemeClr val="lt1"/>
              </a:buClr>
              <a:buSzPts val="1400"/>
              <a:buNone/>
              <a:defRPr sz="1400">
                <a:solidFill>
                  <a:schemeClr val="lt1"/>
                </a:solidFill>
              </a:defRPr>
            </a:lvl5pPr>
            <a:lvl6pPr lvl="5" algn="ctr" rtl="0">
              <a:lnSpc>
                <a:spcPct val="100000"/>
              </a:lnSpc>
              <a:spcBef>
                <a:spcPts val="0"/>
              </a:spcBef>
              <a:spcAft>
                <a:spcPts val="0"/>
              </a:spcAft>
              <a:buClr>
                <a:schemeClr val="lt1"/>
              </a:buClr>
              <a:buSzPts val="1400"/>
              <a:buNone/>
              <a:defRPr sz="1400">
                <a:solidFill>
                  <a:schemeClr val="lt1"/>
                </a:solidFill>
              </a:defRPr>
            </a:lvl6pPr>
            <a:lvl7pPr lvl="6" algn="ctr" rtl="0">
              <a:lnSpc>
                <a:spcPct val="100000"/>
              </a:lnSpc>
              <a:spcBef>
                <a:spcPts val="0"/>
              </a:spcBef>
              <a:spcAft>
                <a:spcPts val="0"/>
              </a:spcAft>
              <a:buClr>
                <a:schemeClr val="lt1"/>
              </a:buClr>
              <a:buSzPts val="1400"/>
              <a:buNone/>
              <a:defRPr sz="1400">
                <a:solidFill>
                  <a:schemeClr val="lt1"/>
                </a:solidFill>
              </a:defRPr>
            </a:lvl7pPr>
            <a:lvl8pPr lvl="7" algn="ctr" rtl="0">
              <a:lnSpc>
                <a:spcPct val="100000"/>
              </a:lnSpc>
              <a:spcBef>
                <a:spcPts val="0"/>
              </a:spcBef>
              <a:spcAft>
                <a:spcPts val="0"/>
              </a:spcAft>
              <a:buClr>
                <a:schemeClr val="lt1"/>
              </a:buClr>
              <a:buSzPts val="1400"/>
              <a:buNone/>
              <a:defRPr sz="1400">
                <a:solidFill>
                  <a:schemeClr val="lt1"/>
                </a:solidFill>
              </a:defRPr>
            </a:lvl8pPr>
            <a:lvl9pPr lvl="8" algn="ctr" rtl="0">
              <a:lnSpc>
                <a:spcPct val="100000"/>
              </a:lnSpc>
              <a:spcBef>
                <a:spcPts val="0"/>
              </a:spcBef>
              <a:spcAft>
                <a:spcPts val="0"/>
              </a:spcAft>
              <a:buClr>
                <a:schemeClr val="lt1"/>
              </a:buClr>
              <a:buSzPts val="1400"/>
              <a:buNone/>
              <a:defRPr sz="1400">
                <a:solidFill>
                  <a:schemeClr val="lt1"/>
                </a:solidFill>
              </a:defRPr>
            </a:lvl9pPr>
          </a:lstStyle>
          <a:p>
            <a:endParaRPr/>
          </a:p>
        </p:txBody>
      </p:sp>
      <p:sp>
        <p:nvSpPr>
          <p:cNvPr id="121" name="Google Shape;121;p15"/>
          <p:cNvSpPr txBox="1">
            <a:spLocks noGrp="1"/>
          </p:cNvSpPr>
          <p:nvPr>
            <p:ph type="title"/>
          </p:nvPr>
        </p:nvSpPr>
        <p:spPr>
          <a:xfrm>
            <a:off x="0" y="2466400"/>
            <a:ext cx="9144000" cy="48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b="1"/>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amp; some text slide 2">
  <p:cSld name="BIG_NUMBER_2">
    <p:bg>
      <p:bgPr>
        <a:solidFill>
          <a:schemeClr val="lt1"/>
        </a:solidFill>
        <a:effectLst/>
      </p:bgPr>
    </p:bg>
    <p:spTree>
      <p:nvGrpSpPr>
        <p:cNvPr id="1" name="Shape 122"/>
        <p:cNvGrpSpPr/>
        <p:nvPr/>
      </p:nvGrpSpPr>
      <p:grpSpPr>
        <a:xfrm>
          <a:off x="0" y="0"/>
          <a:ext cx="0" cy="0"/>
          <a:chOff x="0" y="0"/>
          <a:chExt cx="0" cy="0"/>
        </a:xfrm>
      </p:grpSpPr>
      <p:sp>
        <p:nvSpPr>
          <p:cNvPr id="123" name="Google Shape;123;p16"/>
          <p:cNvSpPr/>
          <p:nvPr/>
        </p:nvSpPr>
        <p:spPr>
          <a:xfrm>
            <a:off x="406950" y="352200"/>
            <a:ext cx="8330100" cy="431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txBox="1">
            <a:spLocks noGrp="1"/>
          </p:cNvSpPr>
          <p:nvPr>
            <p:ph type="title" hasCustomPrompt="1"/>
          </p:nvPr>
        </p:nvSpPr>
        <p:spPr>
          <a:xfrm>
            <a:off x="742950" y="1238100"/>
            <a:ext cx="7729500" cy="196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5" name="Google Shape;125;p1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26" name="Google Shape;126;p16"/>
          <p:cNvSpPr txBox="1">
            <a:spLocks noGrp="1"/>
          </p:cNvSpPr>
          <p:nvPr>
            <p:ph type="subTitle" idx="1"/>
          </p:nvPr>
        </p:nvSpPr>
        <p:spPr>
          <a:xfrm>
            <a:off x="2433300" y="3015325"/>
            <a:ext cx="42774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2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sz="1400">
                <a:solidFill>
                  <a:schemeClr val="lt1"/>
                </a:solidFill>
              </a:defRPr>
            </a:lvl3pPr>
            <a:lvl4pPr lvl="3" algn="ctr" rtl="0">
              <a:lnSpc>
                <a:spcPct val="100000"/>
              </a:lnSpc>
              <a:spcBef>
                <a:spcPts val="0"/>
              </a:spcBef>
              <a:spcAft>
                <a:spcPts val="0"/>
              </a:spcAft>
              <a:buClr>
                <a:schemeClr val="lt1"/>
              </a:buClr>
              <a:buSzPts val="1400"/>
              <a:buNone/>
              <a:defRPr sz="1400">
                <a:solidFill>
                  <a:schemeClr val="lt1"/>
                </a:solidFill>
              </a:defRPr>
            </a:lvl4pPr>
            <a:lvl5pPr lvl="4" algn="ctr" rtl="0">
              <a:lnSpc>
                <a:spcPct val="100000"/>
              </a:lnSpc>
              <a:spcBef>
                <a:spcPts val="0"/>
              </a:spcBef>
              <a:spcAft>
                <a:spcPts val="0"/>
              </a:spcAft>
              <a:buClr>
                <a:schemeClr val="lt1"/>
              </a:buClr>
              <a:buSzPts val="1400"/>
              <a:buNone/>
              <a:defRPr sz="1400">
                <a:solidFill>
                  <a:schemeClr val="lt1"/>
                </a:solidFill>
              </a:defRPr>
            </a:lvl5pPr>
            <a:lvl6pPr lvl="5" algn="ctr" rtl="0">
              <a:lnSpc>
                <a:spcPct val="100000"/>
              </a:lnSpc>
              <a:spcBef>
                <a:spcPts val="0"/>
              </a:spcBef>
              <a:spcAft>
                <a:spcPts val="0"/>
              </a:spcAft>
              <a:buClr>
                <a:schemeClr val="lt1"/>
              </a:buClr>
              <a:buSzPts val="1400"/>
              <a:buNone/>
              <a:defRPr sz="1400">
                <a:solidFill>
                  <a:schemeClr val="lt1"/>
                </a:solidFill>
              </a:defRPr>
            </a:lvl6pPr>
            <a:lvl7pPr lvl="6" algn="ctr" rtl="0">
              <a:lnSpc>
                <a:spcPct val="100000"/>
              </a:lnSpc>
              <a:spcBef>
                <a:spcPts val="0"/>
              </a:spcBef>
              <a:spcAft>
                <a:spcPts val="0"/>
              </a:spcAft>
              <a:buClr>
                <a:schemeClr val="lt1"/>
              </a:buClr>
              <a:buSzPts val="1400"/>
              <a:buNone/>
              <a:defRPr sz="1400">
                <a:solidFill>
                  <a:schemeClr val="lt1"/>
                </a:solidFill>
              </a:defRPr>
            </a:lvl7pPr>
            <a:lvl8pPr lvl="7" algn="ctr" rtl="0">
              <a:lnSpc>
                <a:spcPct val="100000"/>
              </a:lnSpc>
              <a:spcBef>
                <a:spcPts val="0"/>
              </a:spcBef>
              <a:spcAft>
                <a:spcPts val="0"/>
              </a:spcAft>
              <a:buClr>
                <a:schemeClr val="lt1"/>
              </a:buClr>
              <a:buSzPts val="1400"/>
              <a:buNone/>
              <a:defRPr sz="1400">
                <a:solidFill>
                  <a:schemeClr val="lt1"/>
                </a:solidFill>
              </a:defRPr>
            </a:lvl8pPr>
            <a:lvl9pPr lvl="8" algn="ctr" rtl="0">
              <a:lnSpc>
                <a:spcPct val="100000"/>
              </a:lnSpc>
              <a:spcBef>
                <a:spcPts val="0"/>
              </a:spcBef>
              <a:spcAft>
                <a:spcPts val="0"/>
              </a:spcAft>
              <a:buClr>
                <a:schemeClr val="lt1"/>
              </a:buClr>
              <a:buSzPts val="1400"/>
              <a:buNone/>
              <a:defRPr sz="1400">
                <a:solidFill>
                  <a:schemeClr val="l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mp; some text slide 1">
  <p:cSld name="BIG_NUMBER_1">
    <p:bg>
      <p:bgPr>
        <a:solidFill>
          <a:schemeClr val="lt1"/>
        </a:solidFill>
        <a:effectLst/>
      </p:bgPr>
    </p:bg>
    <p:spTree>
      <p:nvGrpSpPr>
        <p:cNvPr id="1" name="Shape 127"/>
        <p:cNvGrpSpPr/>
        <p:nvPr/>
      </p:nvGrpSpPr>
      <p:grpSpPr>
        <a:xfrm>
          <a:off x="0" y="0"/>
          <a:ext cx="0" cy="0"/>
          <a:chOff x="0" y="0"/>
          <a:chExt cx="0" cy="0"/>
        </a:xfrm>
      </p:grpSpPr>
      <p:sp>
        <p:nvSpPr>
          <p:cNvPr id="128" name="Google Shape;128;p17"/>
          <p:cNvSpPr/>
          <p:nvPr/>
        </p:nvSpPr>
        <p:spPr>
          <a:xfrm>
            <a:off x="406950" y="352200"/>
            <a:ext cx="8330100" cy="431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txBox="1">
            <a:spLocks noGrp="1"/>
          </p:cNvSpPr>
          <p:nvPr>
            <p:ph type="title" hasCustomPrompt="1"/>
          </p:nvPr>
        </p:nvSpPr>
        <p:spPr>
          <a:xfrm>
            <a:off x="742950" y="832600"/>
            <a:ext cx="7729500" cy="88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0" name="Google Shape;130;p17"/>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31" name="Google Shape;131;p17"/>
          <p:cNvSpPr txBox="1">
            <a:spLocks noGrp="1"/>
          </p:cNvSpPr>
          <p:nvPr>
            <p:ph type="subTitle" idx="1"/>
          </p:nvPr>
        </p:nvSpPr>
        <p:spPr>
          <a:xfrm>
            <a:off x="1667075" y="1469500"/>
            <a:ext cx="5809800" cy="3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2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sz="1400">
                <a:solidFill>
                  <a:schemeClr val="lt1"/>
                </a:solidFill>
              </a:defRPr>
            </a:lvl3pPr>
            <a:lvl4pPr lvl="3" algn="ctr" rtl="0">
              <a:lnSpc>
                <a:spcPct val="100000"/>
              </a:lnSpc>
              <a:spcBef>
                <a:spcPts val="0"/>
              </a:spcBef>
              <a:spcAft>
                <a:spcPts val="0"/>
              </a:spcAft>
              <a:buClr>
                <a:schemeClr val="lt1"/>
              </a:buClr>
              <a:buSzPts val="1400"/>
              <a:buNone/>
              <a:defRPr sz="1400">
                <a:solidFill>
                  <a:schemeClr val="lt1"/>
                </a:solidFill>
              </a:defRPr>
            </a:lvl4pPr>
            <a:lvl5pPr lvl="4" algn="ctr" rtl="0">
              <a:lnSpc>
                <a:spcPct val="100000"/>
              </a:lnSpc>
              <a:spcBef>
                <a:spcPts val="0"/>
              </a:spcBef>
              <a:spcAft>
                <a:spcPts val="0"/>
              </a:spcAft>
              <a:buClr>
                <a:schemeClr val="lt1"/>
              </a:buClr>
              <a:buSzPts val="1400"/>
              <a:buNone/>
              <a:defRPr sz="1400">
                <a:solidFill>
                  <a:schemeClr val="lt1"/>
                </a:solidFill>
              </a:defRPr>
            </a:lvl5pPr>
            <a:lvl6pPr lvl="5" algn="ctr" rtl="0">
              <a:lnSpc>
                <a:spcPct val="100000"/>
              </a:lnSpc>
              <a:spcBef>
                <a:spcPts val="0"/>
              </a:spcBef>
              <a:spcAft>
                <a:spcPts val="0"/>
              </a:spcAft>
              <a:buClr>
                <a:schemeClr val="lt1"/>
              </a:buClr>
              <a:buSzPts val="1400"/>
              <a:buNone/>
              <a:defRPr sz="1400">
                <a:solidFill>
                  <a:schemeClr val="lt1"/>
                </a:solidFill>
              </a:defRPr>
            </a:lvl6pPr>
            <a:lvl7pPr lvl="6" algn="ctr" rtl="0">
              <a:lnSpc>
                <a:spcPct val="100000"/>
              </a:lnSpc>
              <a:spcBef>
                <a:spcPts val="0"/>
              </a:spcBef>
              <a:spcAft>
                <a:spcPts val="0"/>
              </a:spcAft>
              <a:buClr>
                <a:schemeClr val="lt1"/>
              </a:buClr>
              <a:buSzPts val="1400"/>
              <a:buNone/>
              <a:defRPr sz="1400">
                <a:solidFill>
                  <a:schemeClr val="lt1"/>
                </a:solidFill>
              </a:defRPr>
            </a:lvl7pPr>
            <a:lvl8pPr lvl="7" algn="ctr" rtl="0">
              <a:lnSpc>
                <a:spcPct val="100000"/>
              </a:lnSpc>
              <a:spcBef>
                <a:spcPts val="0"/>
              </a:spcBef>
              <a:spcAft>
                <a:spcPts val="0"/>
              </a:spcAft>
              <a:buClr>
                <a:schemeClr val="lt1"/>
              </a:buClr>
              <a:buSzPts val="1400"/>
              <a:buNone/>
              <a:defRPr sz="1400">
                <a:solidFill>
                  <a:schemeClr val="lt1"/>
                </a:solidFill>
              </a:defRPr>
            </a:lvl8pPr>
            <a:lvl9pPr lvl="8" algn="ctr" rtl="0">
              <a:lnSpc>
                <a:spcPct val="100000"/>
              </a:lnSpc>
              <a:spcBef>
                <a:spcPts val="0"/>
              </a:spcBef>
              <a:spcAft>
                <a:spcPts val="0"/>
              </a:spcAft>
              <a:buClr>
                <a:schemeClr val="lt1"/>
              </a:buClr>
              <a:buSzPts val="1400"/>
              <a:buNone/>
              <a:defRPr sz="1400">
                <a:solidFill>
                  <a:schemeClr val="lt1"/>
                </a:solidFill>
              </a:defRPr>
            </a:lvl9pPr>
          </a:lstStyle>
          <a:p>
            <a:endParaRPr/>
          </a:p>
        </p:txBody>
      </p:sp>
      <p:sp>
        <p:nvSpPr>
          <p:cNvPr id="132" name="Google Shape;132;p17"/>
          <p:cNvSpPr txBox="1">
            <a:spLocks noGrp="1"/>
          </p:cNvSpPr>
          <p:nvPr>
            <p:ph type="title" idx="2" hasCustomPrompt="1"/>
          </p:nvPr>
        </p:nvSpPr>
        <p:spPr>
          <a:xfrm>
            <a:off x="742950" y="1956000"/>
            <a:ext cx="7729500" cy="88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3" name="Google Shape;133;p17"/>
          <p:cNvSpPr txBox="1">
            <a:spLocks noGrp="1"/>
          </p:cNvSpPr>
          <p:nvPr>
            <p:ph type="subTitle" idx="3"/>
          </p:nvPr>
        </p:nvSpPr>
        <p:spPr>
          <a:xfrm>
            <a:off x="1667075" y="2592900"/>
            <a:ext cx="5809800" cy="3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2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sz="1400">
                <a:solidFill>
                  <a:schemeClr val="lt1"/>
                </a:solidFill>
              </a:defRPr>
            </a:lvl3pPr>
            <a:lvl4pPr lvl="3" algn="ctr" rtl="0">
              <a:lnSpc>
                <a:spcPct val="100000"/>
              </a:lnSpc>
              <a:spcBef>
                <a:spcPts val="0"/>
              </a:spcBef>
              <a:spcAft>
                <a:spcPts val="0"/>
              </a:spcAft>
              <a:buClr>
                <a:schemeClr val="lt1"/>
              </a:buClr>
              <a:buSzPts val="1400"/>
              <a:buNone/>
              <a:defRPr sz="1400">
                <a:solidFill>
                  <a:schemeClr val="lt1"/>
                </a:solidFill>
              </a:defRPr>
            </a:lvl4pPr>
            <a:lvl5pPr lvl="4" algn="ctr" rtl="0">
              <a:lnSpc>
                <a:spcPct val="100000"/>
              </a:lnSpc>
              <a:spcBef>
                <a:spcPts val="0"/>
              </a:spcBef>
              <a:spcAft>
                <a:spcPts val="0"/>
              </a:spcAft>
              <a:buClr>
                <a:schemeClr val="lt1"/>
              </a:buClr>
              <a:buSzPts val="1400"/>
              <a:buNone/>
              <a:defRPr sz="1400">
                <a:solidFill>
                  <a:schemeClr val="lt1"/>
                </a:solidFill>
              </a:defRPr>
            </a:lvl5pPr>
            <a:lvl6pPr lvl="5" algn="ctr" rtl="0">
              <a:lnSpc>
                <a:spcPct val="100000"/>
              </a:lnSpc>
              <a:spcBef>
                <a:spcPts val="0"/>
              </a:spcBef>
              <a:spcAft>
                <a:spcPts val="0"/>
              </a:spcAft>
              <a:buClr>
                <a:schemeClr val="lt1"/>
              </a:buClr>
              <a:buSzPts val="1400"/>
              <a:buNone/>
              <a:defRPr sz="1400">
                <a:solidFill>
                  <a:schemeClr val="lt1"/>
                </a:solidFill>
              </a:defRPr>
            </a:lvl6pPr>
            <a:lvl7pPr lvl="6" algn="ctr" rtl="0">
              <a:lnSpc>
                <a:spcPct val="100000"/>
              </a:lnSpc>
              <a:spcBef>
                <a:spcPts val="0"/>
              </a:spcBef>
              <a:spcAft>
                <a:spcPts val="0"/>
              </a:spcAft>
              <a:buClr>
                <a:schemeClr val="lt1"/>
              </a:buClr>
              <a:buSzPts val="1400"/>
              <a:buNone/>
              <a:defRPr sz="1400">
                <a:solidFill>
                  <a:schemeClr val="lt1"/>
                </a:solidFill>
              </a:defRPr>
            </a:lvl7pPr>
            <a:lvl8pPr lvl="7" algn="ctr" rtl="0">
              <a:lnSpc>
                <a:spcPct val="100000"/>
              </a:lnSpc>
              <a:spcBef>
                <a:spcPts val="0"/>
              </a:spcBef>
              <a:spcAft>
                <a:spcPts val="0"/>
              </a:spcAft>
              <a:buClr>
                <a:schemeClr val="lt1"/>
              </a:buClr>
              <a:buSzPts val="1400"/>
              <a:buNone/>
              <a:defRPr sz="1400">
                <a:solidFill>
                  <a:schemeClr val="lt1"/>
                </a:solidFill>
              </a:defRPr>
            </a:lvl8pPr>
            <a:lvl9pPr lvl="8" algn="ctr" rtl="0">
              <a:lnSpc>
                <a:spcPct val="100000"/>
              </a:lnSpc>
              <a:spcBef>
                <a:spcPts val="0"/>
              </a:spcBef>
              <a:spcAft>
                <a:spcPts val="0"/>
              </a:spcAft>
              <a:buClr>
                <a:schemeClr val="lt1"/>
              </a:buClr>
              <a:buSzPts val="1400"/>
              <a:buNone/>
              <a:defRPr sz="1400">
                <a:solidFill>
                  <a:schemeClr val="lt1"/>
                </a:solidFill>
              </a:defRPr>
            </a:lvl9pPr>
          </a:lstStyle>
          <a:p>
            <a:endParaRPr/>
          </a:p>
        </p:txBody>
      </p:sp>
      <p:sp>
        <p:nvSpPr>
          <p:cNvPr id="134" name="Google Shape;134;p17"/>
          <p:cNvSpPr txBox="1">
            <a:spLocks noGrp="1"/>
          </p:cNvSpPr>
          <p:nvPr>
            <p:ph type="title" idx="4" hasCustomPrompt="1"/>
          </p:nvPr>
        </p:nvSpPr>
        <p:spPr>
          <a:xfrm>
            <a:off x="742950" y="3079400"/>
            <a:ext cx="7729500" cy="88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5" name="Google Shape;135;p17"/>
          <p:cNvSpPr txBox="1">
            <a:spLocks noGrp="1"/>
          </p:cNvSpPr>
          <p:nvPr>
            <p:ph type="subTitle" idx="5"/>
          </p:nvPr>
        </p:nvSpPr>
        <p:spPr>
          <a:xfrm>
            <a:off x="1667075" y="3716300"/>
            <a:ext cx="5809800" cy="3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2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sz="1400">
                <a:solidFill>
                  <a:schemeClr val="lt1"/>
                </a:solidFill>
              </a:defRPr>
            </a:lvl3pPr>
            <a:lvl4pPr lvl="3" algn="ctr" rtl="0">
              <a:lnSpc>
                <a:spcPct val="100000"/>
              </a:lnSpc>
              <a:spcBef>
                <a:spcPts val="0"/>
              </a:spcBef>
              <a:spcAft>
                <a:spcPts val="0"/>
              </a:spcAft>
              <a:buClr>
                <a:schemeClr val="lt1"/>
              </a:buClr>
              <a:buSzPts val="1400"/>
              <a:buNone/>
              <a:defRPr sz="1400">
                <a:solidFill>
                  <a:schemeClr val="lt1"/>
                </a:solidFill>
              </a:defRPr>
            </a:lvl4pPr>
            <a:lvl5pPr lvl="4" algn="ctr" rtl="0">
              <a:lnSpc>
                <a:spcPct val="100000"/>
              </a:lnSpc>
              <a:spcBef>
                <a:spcPts val="0"/>
              </a:spcBef>
              <a:spcAft>
                <a:spcPts val="0"/>
              </a:spcAft>
              <a:buClr>
                <a:schemeClr val="lt1"/>
              </a:buClr>
              <a:buSzPts val="1400"/>
              <a:buNone/>
              <a:defRPr sz="1400">
                <a:solidFill>
                  <a:schemeClr val="lt1"/>
                </a:solidFill>
              </a:defRPr>
            </a:lvl5pPr>
            <a:lvl6pPr lvl="5" algn="ctr" rtl="0">
              <a:lnSpc>
                <a:spcPct val="100000"/>
              </a:lnSpc>
              <a:spcBef>
                <a:spcPts val="0"/>
              </a:spcBef>
              <a:spcAft>
                <a:spcPts val="0"/>
              </a:spcAft>
              <a:buClr>
                <a:schemeClr val="lt1"/>
              </a:buClr>
              <a:buSzPts val="1400"/>
              <a:buNone/>
              <a:defRPr sz="1400">
                <a:solidFill>
                  <a:schemeClr val="lt1"/>
                </a:solidFill>
              </a:defRPr>
            </a:lvl6pPr>
            <a:lvl7pPr lvl="6" algn="ctr" rtl="0">
              <a:lnSpc>
                <a:spcPct val="100000"/>
              </a:lnSpc>
              <a:spcBef>
                <a:spcPts val="0"/>
              </a:spcBef>
              <a:spcAft>
                <a:spcPts val="0"/>
              </a:spcAft>
              <a:buClr>
                <a:schemeClr val="lt1"/>
              </a:buClr>
              <a:buSzPts val="1400"/>
              <a:buNone/>
              <a:defRPr sz="1400">
                <a:solidFill>
                  <a:schemeClr val="lt1"/>
                </a:solidFill>
              </a:defRPr>
            </a:lvl7pPr>
            <a:lvl8pPr lvl="7" algn="ctr" rtl="0">
              <a:lnSpc>
                <a:spcPct val="100000"/>
              </a:lnSpc>
              <a:spcBef>
                <a:spcPts val="0"/>
              </a:spcBef>
              <a:spcAft>
                <a:spcPts val="0"/>
              </a:spcAft>
              <a:buClr>
                <a:schemeClr val="lt1"/>
              </a:buClr>
              <a:buSzPts val="1400"/>
              <a:buNone/>
              <a:defRPr sz="1400">
                <a:solidFill>
                  <a:schemeClr val="lt1"/>
                </a:solidFill>
              </a:defRPr>
            </a:lvl8pPr>
            <a:lvl9pPr lvl="8" algn="ctr" rtl="0">
              <a:lnSpc>
                <a:spcPct val="100000"/>
              </a:lnSpc>
              <a:spcBef>
                <a:spcPts val="0"/>
              </a:spcBef>
              <a:spcAft>
                <a:spcPts val="0"/>
              </a:spcAft>
              <a:buClr>
                <a:schemeClr val="lt1"/>
              </a:buClr>
              <a:buSzPts val="1400"/>
              <a:buNone/>
              <a:defRPr sz="14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slide" type="blank">
  <p:cSld name="BLANK">
    <p:bg>
      <p:bgPr>
        <a:solidFill>
          <a:schemeClr val="lt1"/>
        </a:solidFill>
        <a:effectLst/>
      </p:bgPr>
    </p:bg>
    <p:spTree>
      <p:nvGrpSpPr>
        <p:cNvPr id="1" name="Shape 13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e frame">
  <p:cSld name="BLANK_1_1">
    <p:bg>
      <p:bgPr>
        <a:solidFill>
          <a:schemeClr val="lt1"/>
        </a:solidFill>
        <a:effectLst/>
      </p:bgPr>
    </p:bg>
    <p:spTree>
      <p:nvGrpSpPr>
        <p:cNvPr id="1" name="Shape 137"/>
        <p:cNvGrpSpPr/>
        <p:nvPr/>
      </p:nvGrpSpPr>
      <p:grpSpPr>
        <a:xfrm>
          <a:off x="0" y="0"/>
          <a:ext cx="0" cy="0"/>
          <a:chOff x="0" y="0"/>
          <a:chExt cx="0" cy="0"/>
        </a:xfrm>
      </p:grpSpPr>
      <p:sp>
        <p:nvSpPr>
          <p:cNvPr id="138" name="Google Shape;138;p19"/>
          <p:cNvSpPr/>
          <p:nvPr/>
        </p:nvSpPr>
        <p:spPr>
          <a:xfrm>
            <a:off x="406950" y="416250"/>
            <a:ext cx="8330100" cy="431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quare with title and text">
  <p:cSld name="CUSTOM_1">
    <p:bg>
      <p:bgPr>
        <a:solidFill>
          <a:schemeClr val="lt1"/>
        </a:solidFill>
        <a:effectLst/>
      </p:bgPr>
    </p:bg>
    <p:spTree>
      <p:nvGrpSpPr>
        <p:cNvPr id="1" name="Shape 139"/>
        <p:cNvGrpSpPr/>
        <p:nvPr/>
      </p:nvGrpSpPr>
      <p:grpSpPr>
        <a:xfrm>
          <a:off x="0" y="0"/>
          <a:ext cx="0" cy="0"/>
          <a:chOff x="0" y="0"/>
          <a:chExt cx="0" cy="0"/>
        </a:xfrm>
      </p:grpSpPr>
      <p:sp>
        <p:nvSpPr>
          <p:cNvPr id="140" name="Google Shape;140;p2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41" name="Google Shape;141;p20"/>
          <p:cNvSpPr/>
          <p:nvPr/>
        </p:nvSpPr>
        <p:spPr>
          <a:xfrm>
            <a:off x="406950" y="352200"/>
            <a:ext cx="4287900" cy="43110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txBox="1">
            <a:spLocks noGrp="1"/>
          </p:cNvSpPr>
          <p:nvPr>
            <p:ph type="title"/>
          </p:nvPr>
        </p:nvSpPr>
        <p:spPr>
          <a:xfrm>
            <a:off x="737850" y="980260"/>
            <a:ext cx="3571500" cy="578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None/>
              <a:defRPr b="1"/>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43" name="Google Shape;143;p20"/>
          <p:cNvSpPr txBox="1">
            <a:spLocks noGrp="1"/>
          </p:cNvSpPr>
          <p:nvPr>
            <p:ph type="subTitle" idx="1"/>
          </p:nvPr>
        </p:nvSpPr>
        <p:spPr>
          <a:xfrm>
            <a:off x="737850" y="2261500"/>
            <a:ext cx="3606600" cy="194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cxnSp>
        <p:nvCxnSpPr>
          <p:cNvPr id="144" name="Google Shape;144;p20"/>
          <p:cNvCxnSpPr/>
          <p:nvPr/>
        </p:nvCxnSpPr>
        <p:spPr>
          <a:xfrm>
            <a:off x="2203050" y="1597475"/>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Content" type="secHead">
  <p:cSld name="SECTION_HEADER">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698275" y="189950"/>
            <a:ext cx="53112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a:endParaRPr/>
          </a:p>
        </p:txBody>
      </p:sp>
      <p:sp>
        <p:nvSpPr>
          <p:cNvPr id="14" name="Google Shape;14;p3"/>
          <p:cNvSpPr txBox="1">
            <a:spLocks noGrp="1"/>
          </p:cNvSpPr>
          <p:nvPr>
            <p:ph type="subTitle" idx="1"/>
          </p:nvPr>
        </p:nvSpPr>
        <p:spPr>
          <a:xfrm>
            <a:off x="4696224" y="1709442"/>
            <a:ext cx="3367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
        <p:nvSpPr>
          <p:cNvPr id="15" name="Google Shape;15;p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6" name="Google Shape;16;p3"/>
          <p:cNvSpPr/>
          <p:nvPr/>
        </p:nvSpPr>
        <p:spPr>
          <a:xfrm>
            <a:off x="4572000" y="429350"/>
            <a:ext cx="2772000" cy="6357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7" name="Google Shape;17;p3"/>
          <p:cNvSpPr txBox="1">
            <a:spLocks noGrp="1"/>
          </p:cNvSpPr>
          <p:nvPr>
            <p:ph type="title" idx="2"/>
          </p:nvPr>
        </p:nvSpPr>
        <p:spPr>
          <a:xfrm>
            <a:off x="4696225" y="1198788"/>
            <a:ext cx="5311200" cy="682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8" name="Google Shape;18;p3"/>
          <p:cNvSpPr txBox="1">
            <a:spLocks noGrp="1"/>
          </p:cNvSpPr>
          <p:nvPr>
            <p:ph type="subTitle" idx="3"/>
          </p:nvPr>
        </p:nvSpPr>
        <p:spPr>
          <a:xfrm>
            <a:off x="4696224" y="2836672"/>
            <a:ext cx="3367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
        <p:nvSpPr>
          <p:cNvPr id="19" name="Google Shape;19;p3"/>
          <p:cNvSpPr txBox="1">
            <a:spLocks noGrp="1"/>
          </p:cNvSpPr>
          <p:nvPr>
            <p:ph type="title" idx="4"/>
          </p:nvPr>
        </p:nvSpPr>
        <p:spPr>
          <a:xfrm>
            <a:off x="4696225" y="2326013"/>
            <a:ext cx="5311200" cy="682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20" name="Google Shape;20;p3"/>
          <p:cNvSpPr txBox="1">
            <a:spLocks noGrp="1"/>
          </p:cNvSpPr>
          <p:nvPr>
            <p:ph type="subTitle" idx="5"/>
          </p:nvPr>
        </p:nvSpPr>
        <p:spPr>
          <a:xfrm>
            <a:off x="4696224" y="3967490"/>
            <a:ext cx="3367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
        <p:nvSpPr>
          <p:cNvPr id="21" name="Google Shape;21;p3"/>
          <p:cNvSpPr txBox="1">
            <a:spLocks noGrp="1"/>
          </p:cNvSpPr>
          <p:nvPr>
            <p:ph type="title" idx="6"/>
          </p:nvPr>
        </p:nvSpPr>
        <p:spPr>
          <a:xfrm>
            <a:off x="4696225" y="3453254"/>
            <a:ext cx="5311200" cy="682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22" name="Google Shape;22;p3"/>
          <p:cNvSpPr/>
          <p:nvPr/>
        </p:nvSpPr>
        <p:spPr>
          <a:xfrm>
            <a:off x="0" y="0"/>
            <a:ext cx="2855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3582225" y="1426175"/>
            <a:ext cx="838800" cy="819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82225" y="2553400"/>
            <a:ext cx="838800" cy="819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582225" y="3680625"/>
            <a:ext cx="838800" cy="819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txBox="1">
            <a:spLocks noGrp="1"/>
          </p:cNvSpPr>
          <p:nvPr>
            <p:ph type="title" idx="7" hasCustomPrompt="1"/>
          </p:nvPr>
        </p:nvSpPr>
        <p:spPr>
          <a:xfrm>
            <a:off x="3372225" y="1518275"/>
            <a:ext cx="1258800" cy="63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b="1"/>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7" name="Google Shape;27;p3"/>
          <p:cNvSpPr txBox="1">
            <a:spLocks noGrp="1"/>
          </p:cNvSpPr>
          <p:nvPr>
            <p:ph type="title" idx="8" hasCustomPrompt="1"/>
          </p:nvPr>
        </p:nvSpPr>
        <p:spPr>
          <a:xfrm>
            <a:off x="3372225" y="2645500"/>
            <a:ext cx="1258800" cy="63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b="1"/>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8" name="Google Shape;28;p3"/>
          <p:cNvSpPr txBox="1">
            <a:spLocks noGrp="1"/>
          </p:cNvSpPr>
          <p:nvPr>
            <p:ph type="title" idx="9" hasCustomPrompt="1"/>
          </p:nvPr>
        </p:nvSpPr>
        <p:spPr>
          <a:xfrm>
            <a:off x="3372225" y="3772725"/>
            <a:ext cx="1258800" cy="63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b="1"/>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ubtitle with cyan frame">
  <p:cSld name="CUSTOM_1_1_1">
    <p:bg>
      <p:bgPr>
        <a:solidFill>
          <a:schemeClr val="lt1"/>
        </a:solidFill>
        <a:effectLst/>
      </p:bgPr>
    </p:bg>
    <p:spTree>
      <p:nvGrpSpPr>
        <p:cNvPr id="1" name="Shape 145"/>
        <p:cNvGrpSpPr/>
        <p:nvPr/>
      </p:nvGrpSpPr>
      <p:grpSpPr>
        <a:xfrm>
          <a:off x="0" y="0"/>
          <a:ext cx="0" cy="0"/>
          <a:chOff x="0" y="0"/>
          <a:chExt cx="0" cy="0"/>
        </a:xfrm>
      </p:grpSpPr>
      <p:sp>
        <p:nvSpPr>
          <p:cNvPr id="146" name="Google Shape;146;p21"/>
          <p:cNvSpPr/>
          <p:nvPr/>
        </p:nvSpPr>
        <p:spPr>
          <a:xfrm>
            <a:off x="4609950" y="-11150"/>
            <a:ext cx="4545300" cy="52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a:solidFill>
                  <a:srgbClr val="D9D9D9"/>
                </a:solidFill>
              </a:defRPr>
            </a:lvl1pPr>
            <a:lvl2pPr lvl="1" rtl="0">
              <a:buNone/>
              <a:defRPr>
                <a:solidFill>
                  <a:srgbClr val="D9D9D9"/>
                </a:solidFill>
              </a:defRPr>
            </a:lvl2pPr>
            <a:lvl3pPr lvl="2" rtl="0">
              <a:buNone/>
              <a:defRPr>
                <a:solidFill>
                  <a:srgbClr val="D9D9D9"/>
                </a:solidFill>
              </a:defRPr>
            </a:lvl3pPr>
            <a:lvl4pPr lvl="3" rtl="0">
              <a:buNone/>
              <a:defRPr>
                <a:solidFill>
                  <a:srgbClr val="D9D9D9"/>
                </a:solidFill>
              </a:defRPr>
            </a:lvl4pPr>
            <a:lvl5pPr lvl="4" rtl="0">
              <a:buNone/>
              <a:defRPr>
                <a:solidFill>
                  <a:srgbClr val="D9D9D9"/>
                </a:solidFill>
              </a:defRPr>
            </a:lvl5pPr>
            <a:lvl6pPr lvl="5" rtl="0">
              <a:buNone/>
              <a:defRPr>
                <a:solidFill>
                  <a:srgbClr val="D9D9D9"/>
                </a:solidFill>
              </a:defRPr>
            </a:lvl6pPr>
            <a:lvl7pPr lvl="6" rtl="0">
              <a:buNone/>
              <a:defRPr>
                <a:solidFill>
                  <a:srgbClr val="D9D9D9"/>
                </a:solidFill>
              </a:defRPr>
            </a:lvl7pPr>
            <a:lvl8pPr lvl="7" rtl="0">
              <a:buNone/>
              <a:defRPr>
                <a:solidFill>
                  <a:srgbClr val="D9D9D9"/>
                </a:solidFill>
              </a:defRPr>
            </a:lvl8pPr>
            <a:lvl9pPr lvl="8" rtl="0">
              <a:buNone/>
              <a:defRPr>
                <a:solidFill>
                  <a:srgbClr val="D9D9D9"/>
                </a:solidFill>
              </a:defRPr>
            </a:lvl9pPr>
          </a:lstStyle>
          <a:p>
            <a:pPr marL="0" lvl="0" indent="0" algn="l" rtl="0">
              <a:spcBef>
                <a:spcPts val="0"/>
              </a:spcBef>
              <a:spcAft>
                <a:spcPts val="0"/>
              </a:spcAft>
              <a:buNone/>
            </a:pPr>
            <a:endParaRPr/>
          </a:p>
          <a:p>
            <a:pPr marL="0" lvl="0" indent="0" algn="l" rtl="0">
              <a:spcBef>
                <a:spcPts val="0"/>
              </a:spcBef>
              <a:spcAft>
                <a:spcPts val="0"/>
              </a:spcAft>
              <a:buNone/>
            </a:pPr>
            <a:fld id="{00000000-1234-1234-1234-123412341234}" type="slidenum">
              <a:rPr lang="es" sz="1200">
                <a:solidFill>
                  <a:srgbClr val="B7B7B7"/>
                </a:solidFill>
                <a:latin typeface="Arvo"/>
                <a:ea typeface="Arvo"/>
                <a:cs typeface="Arvo"/>
                <a:sym typeface="Arvo"/>
              </a:rPr>
              <a:t>‹#›</a:t>
            </a:fld>
            <a:endParaRPr sz="1200">
              <a:solidFill>
                <a:srgbClr val="B7B7B7"/>
              </a:solidFill>
              <a:latin typeface="Arvo"/>
              <a:ea typeface="Arvo"/>
              <a:cs typeface="Arvo"/>
              <a:sym typeface="Arvo"/>
            </a:endParaRPr>
          </a:p>
        </p:txBody>
      </p:sp>
      <p:sp>
        <p:nvSpPr>
          <p:cNvPr id="148" name="Google Shape;148;p21"/>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49" name="Google Shape;149;p21"/>
          <p:cNvSpPr txBox="1">
            <a:spLocks noGrp="1"/>
          </p:cNvSpPr>
          <p:nvPr>
            <p:ph type="subTitle" idx="1"/>
          </p:nvPr>
        </p:nvSpPr>
        <p:spPr>
          <a:xfrm>
            <a:off x="626079" y="2261500"/>
            <a:ext cx="3606600" cy="194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150" name="Google Shape;150;p21"/>
          <p:cNvCxnSpPr/>
          <p:nvPr/>
        </p:nvCxnSpPr>
        <p:spPr>
          <a:xfrm>
            <a:off x="737850" y="1597475"/>
            <a:ext cx="676200" cy="0"/>
          </a:xfrm>
          <a:prstGeom prst="straightConnector1">
            <a:avLst/>
          </a:prstGeom>
          <a:noFill/>
          <a:ln w="76200" cap="flat" cmpd="sng">
            <a:solidFill>
              <a:schemeClr val="accent1"/>
            </a:solidFill>
            <a:prstDash val="solid"/>
            <a:round/>
            <a:headEnd type="none" w="med" len="med"/>
            <a:tailEnd type="none" w="med" len="med"/>
          </a:ln>
        </p:spPr>
      </p:cxnSp>
      <p:sp>
        <p:nvSpPr>
          <p:cNvPr id="151" name="Google Shape;151;p21"/>
          <p:cNvSpPr txBox="1">
            <a:spLocks noGrp="1"/>
          </p:cNvSpPr>
          <p:nvPr>
            <p:ph type="subTitle" idx="2"/>
          </p:nvPr>
        </p:nvSpPr>
        <p:spPr>
          <a:xfrm>
            <a:off x="5079304" y="2261500"/>
            <a:ext cx="3606600" cy="194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yan frame 1">
  <p:cSld name="CUSTOM_1_1_1_1">
    <p:bg>
      <p:bgPr>
        <a:solidFill>
          <a:schemeClr val="lt1"/>
        </a:solidFill>
        <a:effectLst/>
      </p:bgPr>
    </p:bg>
    <p:spTree>
      <p:nvGrpSpPr>
        <p:cNvPr id="1" name="Shape 152"/>
        <p:cNvGrpSpPr/>
        <p:nvPr/>
      </p:nvGrpSpPr>
      <p:grpSpPr>
        <a:xfrm>
          <a:off x="0" y="0"/>
          <a:ext cx="0" cy="0"/>
          <a:chOff x="0" y="0"/>
          <a:chExt cx="0" cy="0"/>
        </a:xfrm>
      </p:grpSpPr>
      <p:sp>
        <p:nvSpPr>
          <p:cNvPr id="153" name="Google Shape;153;p22"/>
          <p:cNvSpPr/>
          <p:nvPr/>
        </p:nvSpPr>
        <p:spPr>
          <a:xfrm>
            <a:off x="5200425" y="-11150"/>
            <a:ext cx="3954900" cy="52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a:solidFill>
                  <a:srgbClr val="D9D9D9"/>
                </a:solidFill>
              </a:defRPr>
            </a:lvl1pPr>
            <a:lvl2pPr lvl="1" rtl="0">
              <a:buNone/>
              <a:defRPr>
                <a:solidFill>
                  <a:srgbClr val="D9D9D9"/>
                </a:solidFill>
              </a:defRPr>
            </a:lvl2pPr>
            <a:lvl3pPr lvl="2" rtl="0">
              <a:buNone/>
              <a:defRPr>
                <a:solidFill>
                  <a:srgbClr val="D9D9D9"/>
                </a:solidFill>
              </a:defRPr>
            </a:lvl3pPr>
            <a:lvl4pPr lvl="3" rtl="0">
              <a:buNone/>
              <a:defRPr>
                <a:solidFill>
                  <a:srgbClr val="D9D9D9"/>
                </a:solidFill>
              </a:defRPr>
            </a:lvl4pPr>
            <a:lvl5pPr lvl="4" rtl="0">
              <a:buNone/>
              <a:defRPr>
                <a:solidFill>
                  <a:srgbClr val="D9D9D9"/>
                </a:solidFill>
              </a:defRPr>
            </a:lvl5pPr>
            <a:lvl6pPr lvl="5" rtl="0">
              <a:buNone/>
              <a:defRPr>
                <a:solidFill>
                  <a:srgbClr val="D9D9D9"/>
                </a:solidFill>
              </a:defRPr>
            </a:lvl6pPr>
            <a:lvl7pPr lvl="6" rtl="0">
              <a:buNone/>
              <a:defRPr>
                <a:solidFill>
                  <a:srgbClr val="D9D9D9"/>
                </a:solidFill>
              </a:defRPr>
            </a:lvl7pPr>
            <a:lvl8pPr lvl="7" rtl="0">
              <a:buNone/>
              <a:defRPr>
                <a:solidFill>
                  <a:srgbClr val="D9D9D9"/>
                </a:solidFill>
              </a:defRPr>
            </a:lvl8pPr>
            <a:lvl9pPr lvl="8" rtl="0">
              <a:buNone/>
              <a:defRPr>
                <a:solidFill>
                  <a:srgbClr val="D9D9D9"/>
                </a:solidFill>
              </a:defRPr>
            </a:lvl9pPr>
          </a:lstStyle>
          <a:p>
            <a:pPr marL="0" lvl="0" indent="0" algn="l" rtl="0">
              <a:spcBef>
                <a:spcPts val="0"/>
              </a:spcBef>
              <a:spcAft>
                <a:spcPts val="0"/>
              </a:spcAft>
              <a:buNone/>
            </a:pPr>
            <a:endParaRPr/>
          </a:p>
          <a:p>
            <a:pPr marL="0" lvl="0" indent="0" algn="l" rtl="0">
              <a:spcBef>
                <a:spcPts val="0"/>
              </a:spcBef>
              <a:spcAft>
                <a:spcPts val="0"/>
              </a:spcAft>
              <a:buNone/>
            </a:pPr>
            <a:fld id="{00000000-1234-1234-1234-123412341234}" type="slidenum">
              <a:rPr lang="es" sz="1200">
                <a:solidFill>
                  <a:srgbClr val="B7B7B7"/>
                </a:solidFill>
                <a:latin typeface="Arvo"/>
                <a:ea typeface="Arvo"/>
                <a:cs typeface="Arvo"/>
                <a:sym typeface="Arvo"/>
              </a:rPr>
              <a:t>‹#›</a:t>
            </a:fld>
            <a:endParaRPr sz="1200">
              <a:solidFill>
                <a:srgbClr val="B7B7B7"/>
              </a:solidFill>
              <a:latin typeface="Arvo"/>
              <a:ea typeface="Arvo"/>
              <a:cs typeface="Arvo"/>
              <a:sym typeface="Arv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yan with title and text ">
  <p:cSld name="CUSTOM_2">
    <p:spTree>
      <p:nvGrpSpPr>
        <p:cNvPr id="1" name="Shape 155"/>
        <p:cNvGrpSpPr/>
        <p:nvPr/>
      </p:nvGrpSpPr>
      <p:grpSpPr>
        <a:xfrm>
          <a:off x="0" y="0"/>
          <a:ext cx="0" cy="0"/>
          <a:chOff x="0" y="0"/>
          <a:chExt cx="0" cy="0"/>
        </a:xfrm>
      </p:grpSpPr>
      <p:sp>
        <p:nvSpPr>
          <p:cNvPr id="156" name="Google Shape;156;p23"/>
          <p:cNvSpPr/>
          <p:nvPr/>
        </p:nvSpPr>
        <p:spPr>
          <a:xfrm>
            <a:off x="0" y="1027350"/>
            <a:ext cx="9144000" cy="308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txBox="1">
            <a:spLocks noGrp="1"/>
          </p:cNvSpPr>
          <p:nvPr>
            <p:ph type="title"/>
          </p:nvPr>
        </p:nvSpPr>
        <p:spPr>
          <a:xfrm>
            <a:off x="4696275" y="1725450"/>
            <a:ext cx="30555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58" name="Google Shape;158;p23"/>
          <p:cNvSpPr txBox="1">
            <a:spLocks noGrp="1"/>
          </p:cNvSpPr>
          <p:nvPr>
            <p:ph type="subTitle" idx="1"/>
          </p:nvPr>
        </p:nvSpPr>
        <p:spPr>
          <a:xfrm>
            <a:off x="4696275" y="2839950"/>
            <a:ext cx="2770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dk2"/>
                </a:solidFill>
              </a:defRPr>
            </a:lvl1pPr>
            <a:lvl2pPr lvl="1" rtl="0">
              <a:spcBef>
                <a:spcPts val="0"/>
              </a:spcBef>
              <a:spcAft>
                <a:spcPts val="0"/>
              </a:spcAft>
              <a:buNone/>
              <a:defRPr>
                <a:solidFill>
                  <a:schemeClr val="dk2"/>
                </a:solidFill>
              </a:defRPr>
            </a:lvl2pPr>
            <a:lvl3pPr lvl="2" rtl="0">
              <a:spcBef>
                <a:spcPts val="0"/>
              </a:spcBef>
              <a:spcAft>
                <a:spcPts val="0"/>
              </a:spcAft>
              <a:buNone/>
              <a:defRPr>
                <a:solidFill>
                  <a:schemeClr val="dk2"/>
                </a:solidFill>
              </a:defRPr>
            </a:lvl3pPr>
            <a:lvl4pPr lvl="3" rtl="0">
              <a:spcBef>
                <a:spcPts val="0"/>
              </a:spcBef>
              <a:spcAft>
                <a:spcPts val="0"/>
              </a:spcAft>
              <a:buNone/>
              <a:defRPr>
                <a:solidFill>
                  <a:schemeClr val="dk2"/>
                </a:solidFill>
              </a:defRPr>
            </a:lvl4pPr>
            <a:lvl5pPr lvl="4" rtl="0">
              <a:spcBef>
                <a:spcPts val="0"/>
              </a:spcBef>
              <a:spcAft>
                <a:spcPts val="0"/>
              </a:spcAft>
              <a:buNone/>
              <a:defRPr>
                <a:solidFill>
                  <a:schemeClr val="dk2"/>
                </a:solidFill>
              </a:defRPr>
            </a:lvl5pPr>
            <a:lvl6pPr lvl="5" rtl="0">
              <a:spcBef>
                <a:spcPts val="0"/>
              </a:spcBef>
              <a:spcAft>
                <a:spcPts val="0"/>
              </a:spcAft>
              <a:buNone/>
              <a:defRPr>
                <a:solidFill>
                  <a:schemeClr val="dk2"/>
                </a:solidFill>
              </a:defRPr>
            </a:lvl6pPr>
            <a:lvl7pPr lvl="6" rtl="0">
              <a:spcBef>
                <a:spcPts val="0"/>
              </a:spcBef>
              <a:spcAft>
                <a:spcPts val="0"/>
              </a:spcAft>
              <a:buNone/>
              <a:defRPr>
                <a:solidFill>
                  <a:schemeClr val="dk2"/>
                </a:solidFill>
              </a:defRPr>
            </a:lvl7pPr>
            <a:lvl8pPr lvl="7" rtl="0">
              <a:spcBef>
                <a:spcPts val="0"/>
              </a:spcBef>
              <a:spcAft>
                <a:spcPts val="0"/>
              </a:spcAft>
              <a:buNone/>
              <a:defRPr>
                <a:solidFill>
                  <a:schemeClr val="dk2"/>
                </a:solidFill>
              </a:defRPr>
            </a:lvl8pPr>
            <a:lvl9pPr lvl="8" rtl="0">
              <a:spcBef>
                <a:spcPts val="0"/>
              </a:spcBef>
              <a:spcAft>
                <a:spcPts val="0"/>
              </a:spcAft>
              <a:buNone/>
              <a:defRPr>
                <a:solidFill>
                  <a:schemeClr val="dk2"/>
                </a:solidFill>
              </a:defRPr>
            </a:lvl9pPr>
          </a:lstStyle>
          <a:p>
            <a:endParaRPr/>
          </a:p>
        </p:txBody>
      </p:sp>
      <p:sp>
        <p:nvSpPr>
          <p:cNvPr id="159" name="Google Shape;159;p23"/>
          <p:cNvSpPr txBox="1">
            <a:spLocks noGrp="1"/>
          </p:cNvSpPr>
          <p:nvPr>
            <p:ph type="sldNum" idx="12"/>
          </p:nvPr>
        </p:nvSpPr>
        <p:spPr>
          <a:xfrm>
            <a:off x="8364708" y="4269092"/>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yan with title and text  1">
  <p:cSld name="CUSTOM_2_1">
    <p:spTree>
      <p:nvGrpSpPr>
        <p:cNvPr id="1" name="Shape 160"/>
        <p:cNvGrpSpPr/>
        <p:nvPr/>
      </p:nvGrpSpPr>
      <p:grpSpPr>
        <a:xfrm>
          <a:off x="0" y="0"/>
          <a:ext cx="0" cy="0"/>
          <a:chOff x="0" y="0"/>
          <a:chExt cx="0" cy="0"/>
        </a:xfrm>
      </p:grpSpPr>
      <p:sp>
        <p:nvSpPr>
          <p:cNvPr id="161" name="Google Shape;161;p24"/>
          <p:cNvSpPr/>
          <p:nvPr/>
        </p:nvSpPr>
        <p:spPr>
          <a:xfrm>
            <a:off x="0" y="1027350"/>
            <a:ext cx="9144000" cy="308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txBox="1">
            <a:spLocks noGrp="1"/>
          </p:cNvSpPr>
          <p:nvPr>
            <p:ph type="title"/>
          </p:nvPr>
        </p:nvSpPr>
        <p:spPr>
          <a:xfrm>
            <a:off x="1630100" y="1725450"/>
            <a:ext cx="3055500" cy="1114500"/>
          </a:xfrm>
          <a:prstGeom prst="rect">
            <a:avLst/>
          </a:prstGeom>
        </p:spPr>
        <p:txBody>
          <a:bodyPr spcFirstLastPara="1" wrap="square" lIns="91425" tIns="91425" rIns="91425" bIns="91425" anchor="b" anchorCtr="0">
            <a:noAutofit/>
          </a:bodyPr>
          <a:lstStyle>
            <a:lvl1pPr lvl="0" algn="r" rtl="0">
              <a:lnSpc>
                <a:spcPct val="115000"/>
              </a:lnSpc>
              <a:spcBef>
                <a:spcPts val="0"/>
              </a:spcBef>
              <a:spcAft>
                <a:spcPts val="0"/>
              </a:spcAft>
              <a:buSzPts val="2400"/>
              <a:buNone/>
              <a:defRPr b="1"/>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endParaRPr/>
          </a:p>
        </p:txBody>
      </p:sp>
      <p:sp>
        <p:nvSpPr>
          <p:cNvPr id="163" name="Google Shape;163;p24"/>
          <p:cNvSpPr txBox="1">
            <a:spLocks noGrp="1"/>
          </p:cNvSpPr>
          <p:nvPr>
            <p:ph type="subTitle" idx="1"/>
          </p:nvPr>
        </p:nvSpPr>
        <p:spPr>
          <a:xfrm>
            <a:off x="1915400" y="2839950"/>
            <a:ext cx="2770200" cy="578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64" name="Google Shape;164;p24"/>
          <p:cNvSpPr txBox="1">
            <a:spLocks noGrp="1"/>
          </p:cNvSpPr>
          <p:nvPr>
            <p:ph type="sldNum" idx="12"/>
          </p:nvPr>
        </p:nvSpPr>
        <p:spPr>
          <a:xfrm>
            <a:off x="8364708" y="4269092"/>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yan with title and text">
  <p:cSld name="CUSTOM_7">
    <p:spTree>
      <p:nvGrpSpPr>
        <p:cNvPr id="1" name="Shape 165"/>
        <p:cNvGrpSpPr/>
        <p:nvPr/>
      </p:nvGrpSpPr>
      <p:grpSpPr>
        <a:xfrm>
          <a:off x="0" y="0"/>
          <a:ext cx="0" cy="0"/>
          <a:chOff x="0" y="0"/>
          <a:chExt cx="0" cy="0"/>
        </a:xfrm>
      </p:grpSpPr>
      <p:sp>
        <p:nvSpPr>
          <p:cNvPr id="166" name="Google Shape;166;p25"/>
          <p:cNvSpPr/>
          <p:nvPr/>
        </p:nvSpPr>
        <p:spPr>
          <a:xfrm>
            <a:off x="-73650" y="-11150"/>
            <a:ext cx="9228900" cy="52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a:off x="1430400" y="653850"/>
            <a:ext cx="6283200" cy="3835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5"/>
          <p:cNvSpPr/>
          <p:nvPr/>
        </p:nvSpPr>
        <p:spPr>
          <a:xfrm>
            <a:off x="1430400" y="1371450"/>
            <a:ext cx="1147200" cy="399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txBox="1">
            <a:spLocks noGrp="1"/>
          </p:cNvSpPr>
          <p:nvPr>
            <p:ph type="title"/>
          </p:nvPr>
        </p:nvSpPr>
        <p:spPr>
          <a:xfrm>
            <a:off x="2675900" y="1220035"/>
            <a:ext cx="3926100" cy="48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0" name="Google Shape;170;p25"/>
          <p:cNvSpPr txBox="1">
            <a:spLocks noGrp="1"/>
          </p:cNvSpPr>
          <p:nvPr>
            <p:ph type="subTitle" idx="1"/>
          </p:nvPr>
        </p:nvSpPr>
        <p:spPr>
          <a:xfrm>
            <a:off x="2675901" y="2547750"/>
            <a:ext cx="3136200" cy="194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with frame ">
  <p:cSld name="BLANK_1_1_1">
    <p:bg>
      <p:bgPr>
        <a:solidFill>
          <a:schemeClr val="accent1"/>
        </a:solidFill>
        <a:effectLst/>
      </p:bgPr>
    </p:bg>
    <p:spTree>
      <p:nvGrpSpPr>
        <p:cNvPr id="1" name="Shape 171"/>
        <p:cNvGrpSpPr/>
        <p:nvPr/>
      </p:nvGrpSpPr>
      <p:grpSpPr>
        <a:xfrm>
          <a:off x="0" y="0"/>
          <a:ext cx="0" cy="0"/>
          <a:chOff x="0" y="0"/>
          <a:chExt cx="0" cy="0"/>
        </a:xfrm>
      </p:grpSpPr>
      <p:sp>
        <p:nvSpPr>
          <p:cNvPr id="172" name="Google Shape;172;p26"/>
          <p:cNvSpPr/>
          <p:nvPr/>
        </p:nvSpPr>
        <p:spPr>
          <a:xfrm>
            <a:off x="406950" y="416250"/>
            <a:ext cx="8330100" cy="431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solidFill>
                <a:schemeClr val="lt1"/>
              </a:solidFill>
            </a:endParaRPr>
          </a:p>
        </p:txBody>
      </p:sp>
      <p:sp>
        <p:nvSpPr>
          <p:cNvPr id="174" name="Google Shape;174;p26"/>
          <p:cNvSpPr txBox="1">
            <a:spLocks noGrp="1"/>
          </p:cNvSpPr>
          <p:nvPr>
            <p:ph type="title"/>
          </p:nvPr>
        </p:nvSpPr>
        <p:spPr>
          <a:xfrm>
            <a:off x="783525" y="1738050"/>
            <a:ext cx="2545800" cy="166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b="1"/>
            </a:lvl1pPr>
            <a:lvl2pPr lvl="1" rtl="0">
              <a:lnSpc>
                <a:spcPct val="100000"/>
              </a:lnSpc>
              <a:spcBef>
                <a:spcPts val="0"/>
              </a:spcBef>
              <a:spcAft>
                <a:spcPts val="0"/>
              </a:spcAft>
              <a:buSzPts val="4000"/>
              <a:buNone/>
              <a:defRPr sz="4000"/>
            </a:lvl2pPr>
            <a:lvl3pPr lvl="2" rtl="0">
              <a:lnSpc>
                <a:spcPct val="100000"/>
              </a:lnSpc>
              <a:spcBef>
                <a:spcPts val="0"/>
              </a:spcBef>
              <a:spcAft>
                <a:spcPts val="0"/>
              </a:spcAft>
              <a:buSzPts val="4000"/>
              <a:buNone/>
              <a:defRPr sz="4000"/>
            </a:lvl3pPr>
            <a:lvl4pPr lvl="3" rtl="0">
              <a:lnSpc>
                <a:spcPct val="100000"/>
              </a:lnSpc>
              <a:spcBef>
                <a:spcPts val="0"/>
              </a:spcBef>
              <a:spcAft>
                <a:spcPts val="0"/>
              </a:spcAft>
              <a:buSzPts val="4000"/>
              <a:buNone/>
              <a:defRPr sz="4000"/>
            </a:lvl4pPr>
            <a:lvl5pPr lvl="4" rtl="0">
              <a:lnSpc>
                <a:spcPct val="100000"/>
              </a:lnSpc>
              <a:spcBef>
                <a:spcPts val="0"/>
              </a:spcBef>
              <a:spcAft>
                <a:spcPts val="0"/>
              </a:spcAft>
              <a:buSzPts val="4000"/>
              <a:buNone/>
              <a:defRPr sz="4000"/>
            </a:lvl5pPr>
            <a:lvl6pPr lvl="5" rtl="0">
              <a:lnSpc>
                <a:spcPct val="100000"/>
              </a:lnSpc>
              <a:spcBef>
                <a:spcPts val="0"/>
              </a:spcBef>
              <a:spcAft>
                <a:spcPts val="0"/>
              </a:spcAft>
              <a:buSzPts val="4000"/>
              <a:buNone/>
              <a:defRPr sz="4000"/>
            </a:lvl6pPr>
            <a:lvl7pPr lvl="6" rtl="0">
              <a:lnSpc>
                <a:spcPct val="100000"/>
              </a:lnSpc>
              <a:spcBef>
                <a:spcPts val="0"/>
              </a:spcBef>
              <a:spcAft>
                <a:spcPts val="0"/>
              </a:spcAft>
              <a:buSzPts val="4000"/>
              <a:buNone/>
              <a:defRPr sz="4000"/>
            </a:lvl7pPr>
            <a:lvl8pPr lvl="7" rtl="0">
              <a:lnSpc>
                <a:spcPct val="100000"/>
              </a:lnSpc>
              <a:spcBef>
                <a:spcPts val="0"/>
              </a:spcBef>
              <a:spcAft>
                <a:spcPts val="0"/>
              </a:spcAft>
              <a:buSzPts val="4000"/>
              <a:buNone/>
              <a:defRPr sz="4000"/>
            </a:lvl8pPr>
            <a:lvl9pPr lvl="8" rtl="0">
              <a:lnSpc>
                <a:spcPct val="100000"/>
              </a:lnSpc>
              <a:spcBef>
                <a:spcPts val="0"/>
              </a:spcBef>
              <a:spcAft>
                <a:spcPts val="0"/>
              </a:spcAft>
              <a:buSzPts val="4000"/>
              <a:buNone/>
              <a:defRPr sz="4000"/>
            </a:lvl9pPr>
          </a:lstStyle>
          <a:p>
            <a:endParaRPr/>
          </a:p>
        </p:txBody>
      </p:sp>
      <p:cxnSp>
        <p:nvCxnSpPr>
          <p:cNvPr id="175" name="Google Shape;175;p26"/>
          <p:cNvCxnSpPr/>
          <p:nvPr/>
        </p:nvCxnSpPr>
        <p:spPr>
          <a:xfrm>
            <a:off x="918900" y="3511600"/>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with frame  1">
  <p:cSld name="BLANK_1_1_1_1">
    <p:bg>
      <p:bgPr>
        <a:solidFill>
          <a:schemeClr val="accent1"/>
        </a:solidFill>
        <a:effectLst/>
      </p:bgPr>
    </p:bg>
    <p:spTree>
      <p:nvGrpSpPr>
        <p:cNvPr id="1" name="Shape 176"/>
        <p:cNvGrpSpPr/>
        <p:nvPr/>
      </p:nvGrpSpPr>
      <p:grpSpPr>
        <a:xfrm>
          <a:off x="0" y="0"/>
          <a:ext cx="0" cy="0"/>
          <a:chOff x="0" y="0"/>
          <a:chExt cx="0" cy="0"/>
        </a:xfrm>
      </p:grpSpPr>
      <p:sp>
        <p:nvSpPr>
          <p:cNvPr id="177" name="Google Shape;177;p27"/>
          <p:cNvSpPr/>
          <p:nvPr/>
        </p:nvSpPr>
        <p:spPr>
          <a:xfrm>
            <a:off x="406950" y="416250"/>
            <a:ext cx="8330100" cy="431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solidFill>
                <a:schemeClr val="lt1"/>
              </a:solidFill>
            </a:endParaRPr>
          </a:p>
        </p:txBody>
      </p:sp>
      <p:sp>
        <p:nvSpPr>
          <p:cNvPr id="179" name="Google Shape;179;p27"/>
          <p:cNvSpPr txBox="1">
            <a:spLocks noGrp="1"/>
          </p:cNvSpPr>
          <p:nvPr>
            <p:ph type="title"/>
          </p:nvPr>
        </p:nvSpPr>
        <p:spPr>
          <a:xfrm>
            <a:off x="783525" y="621500"/>
            <a:ext cx="7618200" cy="39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b="1"/>
            </a:lvl1pPr>
            <a:lvl2pPr lvl="1" rtl="0">
              <a:lnSpc>
                <a:spcPct val="100000"/>
              </a:lnSpc>
              <a:spcBef>
                <a:spcPts val="0"/>
              </a:spcBef>
              <a:spcAft>
                <a:spcPts val="0"/>
              </a:spcAft>
              <a:buSzPts val="4000"/>
              <a:buNone/>
              <a:defRPr sz="4000"/>
            </a:lvl2pPr>
            <a:lvl3pPr lvl="2" rtl="0">
              <a:lnSpc>
                <a:spcPct val="100000"/>
              </a:lnSpc>
              <a:spcBef>
                <a:spcPts val="0"/>
              </a:spcBef>
              <a:spcAft>
                <a:spcPts val="0"/>
              </a:spcAft>
              <a:buSzPts val="4000"/>
              <a:buNone/>
              <a:defRPr sz="4000"/>
            </a:lvl3pPr>
            <a:lvl4pPr lvl="3" rtl="0">
              <a:lnSpc>
                <a:spcPct val="100000"/>
              </a:lnSpc>
              <a:spcBef>
                <a:spcPts val="0"/>
              </a:spcBef>
              <a:spcAft>
                <a:spcPts val="0"/>
              </a:spcAft>
              <a:buSzPts val="4000"/>
              <a:buNone/>
              <a:defRPr sz="4000"/>
            </a:lvl4pPr>
            <a:lvl5pPr lvl="4" rtl="0">
              <a:lnSpc>
                <a:spcPct val="100000"/>
              </a:lnSpc>
              <a:spcBef>
                <a:spcPts val="0"/>
              </a:spcBef>
              <a:spcAft>
                <a:spcPts val="0"/>
              </a:spcAft>
              <a:buSzPts val="4000"/>
              <a:buNone/>
              <a:defRPr sz="4000"/>
            </a:lvl5pPr>
            <a:lvl6pPr lvl="5" rtl="0">
              <a:lnSpc>
                <a:spcPct val="100000"/>
              </a:lnSpc>
              <a:spcBef>
                <a:spcPts val="0"/>
              </a:spcBef>
              <a:spcAft>
                <a:spcPts val="0"/>
              </a:spcAft>
              <a:buSzPts val="4000"/>
              <a:buNone/>
              <a:defRPr sz="4000"/>
            </a:lvl6pPr>
            <a:lvl7pPr lvl="6" rtl="0">
              <a:lnSpc>
                <a:spcPct val="100000"/>
              </a:lnSpc>
              <a:spcBef>
                <a:spcPts val="0"/>
              </a:spcBef>
              <a:spcAft>
                <a:spcPts val="0"/>
              </a:spcAft>
              <a:buSzPts val="4000"/>
              <a:buNone/>
              <a:defRPr sz="4000"/>
            </a:lvl7pPr>
            <a:lvl8pPr lvl="7" rtl="0">
              <a:lnSpc>
                <a:spcPct val="100000"/>
              </a:lnSpc>
              <a:spcBef>
                <a:spcPts val="0"/>
              </a:spcBef>
              <a:spcAft>
                <a:spcPts val="0"/>
              </a:spcAft>
              <a:buSzPts val="4000"/>
              <a:buNone/>
              <a:defRPr sz="4000"/>
            </a:lvl8pPr>
            <a:lvl9pPr lvl="8" rtl="0">
              <a:lnSpc>
                <a:spcPct val="100000"/>
              </a:lnSpc>
              <a:spcBef>
                <a:spcPts val="0"/>
              </a:spcBef>
              <a:spcAft>
                <a:spcPts val="0"/>
              </a:spcAft>
              <a:buSzPts val="4000"/>
              <a:buNone/>
              <a:defRPr sz="4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subtitle">
  <p:cSld name="SECTION_HEADER_2">
    <p:bg>
      <p:bgPr>
        <a:solidFill>
          <a:schemeClr val="lt1"/>
        </a:solidFill>
        <a:effectLst/>
      </p:bgPr>
    </p:bg>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956271" y="189950"/>
            <a:ext cx="53112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a:endParaRPr/>
          </a:p>
        </p:txBody>
      </p:sp>
      <p:sp>
        <p:nvSpPr>
          <p:cNvPr id="31" name="Google Shape;31;p4"/>
          <p:cNvSpPr txBox="1">
            <a:spLocks noGrp="1"/>
          </p:cNvSpPr>
          <p:nvPr>
            <p:ph type="subTitle" idx="1"/>
          </p:nvPr>
        </p:nvSpPr>
        <p:spPr>
          <a:xfrm>
            <a:off x="954225" y="1709475"/>
            <a:ext cx="3367200" cy="247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
        <p:nvSpPr>
          <p:cNvPr id="32" name="Google Shape;32;p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33" name="Google Shape;33;p4"/>
          <p:cNvSpPr/>
          <p:nvPr/>
        </p:nvSpPr>
        <p:spPr>
          <a:xfrm>
            <a:off x="5177125" y="212900"/>
            <a:ext cx="3742800" cy="46842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4571997" y="3832425"/>
            <a:ext cx="762000" cy="11685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 name="Google Shape;35;p4"/>
          <p:cNvCxnSpPr/>
          <p:nvPr/>
        </p:nvCxnSpPr>
        <p:spPr>
          <a:xfrm>
            <a:off x="1068750" y="1340150"/>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Content 1 1">
  <p:cSld name="SECTION_HEADER_2_1">
    <p:bg>
      <p:bgPr>
        <a:solidFill>
          <a:schemeClr val="lt1"/>
        </a:solidFill>
        <a:effectLst/>
      </p:bgPr>
    </p:bg>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956273" y="3469550"/>
            <a:ext cx="34830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a:endParaRPr/>
          </a:p>
        </p:txBody>
      </p:sp>
      <p:sp>
        <p:nvSpPr>
          <p:cNvPr id="38" name="Google Shape;38;p5"/>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cxnSp>
        <p:nvCxnSpPr>
          <p:cNvPr id="39" name="Google Shape;39;p5"/>
          <p:cNvCxnSpPr/>
          <p:nvPr/>
        </p:nvCxnSpPr>
        <p:spPr>
          <a:xfrm>
            <a:off x="1068750" y="4619750"/>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ubtitle">
  <p:cSld name="SECTION_HEADER_1">
    <p:bg>
      <p:bgPr>
        <a:solidFill>
          <a:schemeClr val="lt1"/>
        </a:solidFill>
        <a:effectLst/>
      </p:bgPr>
    </p:bg>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70047" y="993900"/>
            <a:ext cx="30555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a:endParaRPr/>
          </a:p>
        </p:txBody>
      </p:sp>
      <p:sp>
        <p:nvSpPr>
          <p:cNvPr id="42" name="Google Shape;42;p6"/>
          <p:cNvSpPr txBox="1">
            <a:spLocks noGrp="1"/>
          </p:cNvSpPr>
          <p:nvPr>
            <p:ph type="subTitle" idx="1"/>
          </p:nvPr>
        </p:nvSpPr>
        <p:spPr>
          <a:xfrm>
            <a:off x="614775" y="2564775"/>
            <a:ext cx="29208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3" name="Google Shape;43;p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cxnSp>
        <p:nvCxnSpPr>
          <p:cNvPr id="44" name="Google Shape;44;p6"/>
          <p:cNvCxnSpPr/>
          <p:nvPr/>
        </p:nvCxnSpPr>
        <p:spPr>
          <a:xfrm>
            <a:off x="678525" y="2060575"/>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slide">
  <p:cSld name="CUSTOM">
    <p:bg>
      <p:bgPr>
        <a:solidFill>
          <a:schemeClr val="lt1"/>
        </a:solidFill>
        <a:effectLst/>
      </p:bgPr>
    </p:bg>
    <p:spTree>
      <p:nvGrpSpPr>
        <p:cNvPr id="1" name="Shape 45"/>
        <p:cNvGrpSpPr/>
        <p:nvPr/>
      </p:nvGrpSpPr>
      <p:grpSpPr>
        <a:xfrm>
          <a:off x="0" y="0"/>
          <a:ext cx="0" cy="0"/>
          <a:chOff x="0" y="0"/>
          <a:chExt cx="0" cy="0"/>
        </a:xfrm>
      </p:grpSpPr>
      <p:sp>
        <p:nvSpPr>
          <p:cNvPr id="46" name="Google Shape;46;p7"/>
          <p:cNvSpPr/>
          <p:nvPr/>
        </p:nvSpPr>
        <p:spPr>
          <a:xfrm>
            <a:off x="1395500" y="892500"/>
            <a:ext cx="6189000" cy="2731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txBox="1">
            <a:spLocks noGrp="1"/>
          </p:cNvSpPr>
          <p:nvPr>
            <p:ph type="subTitle" idx="1"/>
          </p:nvPr>
        </p:nvSpPr>
        <p:spPr>
          <a:xfrm>
            <a:off x="1894475" y="1126950"/>
            <a:ext cx="5397600" cy="2100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1">
                <a:solidFill>
                  <a:schemeClr val="dk1"/>
                </a:solidFill>
                <a:latin typeface="Ubuntu"/>
                <a:ea typeface="Ubuntu"/>
                <a:cs typeface="Ubuntu"/>
                <a:sym typeface="Ubuntu"/>
              </a:defRPr>
            </a:lvl1pPr>
            <a:lvl2pPr lvl="1" rtl="0">
              <a:spcBef>
                <a:spcPts val="0"/>
              </a:spcBef>
              <a:spcAft>
                <a:spcPts val="0"/>
              </a:spcAft>
              <a:buNone/>
              <a:defRPr b="1">
                <a:solidFill>
                  <a:schemeClr val="dk1"/>
                </a:solidFill>
                <a:latin typeface="Arvo"/>
                <a:ea typeface="Arvo"/>
                <a:cs typeface="Arvo"/>
                <a:sym typeface="Arvo"/>
              </a:defRPr>
            </a:lvl2pPr>
            <a:lvl3pPr lvl="2" rtl="0">
              <a:spcBef>
                <a:spcPts val="0"/>
              </a:spcBef>
              <a:spcAft>
                <a:spcPts val="0"/>
              </a:spcAft>
              <a:buNone/>
              <a:defRPr b="1">
                <a:solidFill>
                  <a:schemeClr val="dk1"/>
                </a:solidFill>
                <a:latin typeface="Arvo"/>
                <a:ea typeface="Arvo"/>
                <a:cs typeface="Arvo"/>
                <a:sym typeface="Arvo"/>
              </a:defRPr>
            </a:lvl3pPr>
            <a:lvl4pPr lvl="3" rtl="0">
              <a:spcBef>
                <a:spcPts val="0"/>
              </a:spcBef>
              <a:spcAft>
                <a:spcPts val="0"/>
              </a:spcAft>
              <a:buNone/>
              <a:defRPr b="1">
                <a:solidFill>
                  <a:schemeClr val="dk1"/>
                </a:solidFill>
                <a:latin typeface="Arvo"/>
                <a:ea typeface="Arvo"/>
                <a:cs typeface="Arvo"/>
                <a:sym typeface="Arvo"/>
              </a:defRPr>
            </a:lvl4pPr>
            <a:lvl5pPr lvl="4" rtl="0">
              <a:spcBef>
                <a:spcPts val="0"/>
              </a:spcBef>
              <a:spcAft>
                <a:spcPts val="0"/>
              </a:spcAft>
              <a:buNone/>
              <a:defRPr b="1">
                <a:solidFill>
                  <a:schemeClr val="dk1"/>
                </a:solidFill>
                <a:latin typeface="Arvo"/>
                <a:ea typeface="Arvo"/>
                <a:cs typeface="Arvo"/>
                <a:sym typeface="Arvo"/>
              </a:defRPr>
            </a:lvl5pPr>
            <a:lvl6pPr lvl="5" rtl="0">
              <a:spcBef>
                <a:spcPts val="0"/>
              </a:spcBef>
              <a:spcAft>
                <a:spcPts val="0"/>
              </a:spcAft>
              <a:buNone/>
              <a:defRPr b="1">
                <a:solidFill>
                  <a:schemeClr val="dk1"/>
                </a:solidFill>
                <a:latin typeface="Arvo"/>
                <a:ea typeface="Arvo"/>
                <a:cs typeface="Arvo"/>
                <a:sym typeface="Arvo"/>
              </a:defRPr>
            </a:lvl6pPr>
            <a:lvl7pPr lvl="6" rtl="0">
              <a:spcBef>
                <a:spcPts val="0"/>
              </a:spcBef>
              <a:spcAft>
                <a:spcPts val="0"/>
              </a:spcAft>
              <a:buNone/>
              <a:defRPr b="1">
                <a:solidFill>
                  <a:schemeClr val="dk1"/>
                </a:solidFill>
                <a:latin typeface="Arvo"/>
                <a:ea typeface="Arvo"/>
                <a:cs typeface="Arvo"/>
                <a:sym typeface="Arvo"/>
              </a:defRPr>
            </a:lvl7pPr>
            <a:lvl8pPr lvl="7" rtl="0">
              <a:spcBef>
                <a:spcPts val="0"/>
              </a:spcBef>
              <a:spcAft>
                <a:spcPts val="0"/>
              </a:spcAft>
              <a:buNone/>
              <a:defRPr b="1">
                <a:solidFill>
                  <a:schemeClr val="dk1"/>
                </a:solidFill>
                <a:latin typeface="Arvo"/>
                <a:ea typeface="Arvo"/>
                <a:cs typeface="Arvo"/>
                <a:sym typeface="Arvo"/>
              </a:defRPr>
            </a:lvl8pPr>
            <a:lvl9pPr lvl="8" rtl="0">
              <a:spcBef>
                <a:spcPts val="0"/>
              </a:spcBef>
              <a:spcAft>
                <a:spcPts val="0"/>
              </a:spcAft>
              <a:buNone/>
              <a:defRPr b="1">
                <a:solidFill>
                  <a:schemeClr val="dk1"/>
                </a:solidFill>
                <a:latin typeface="Arvo"/>
                <a:ea typeface="Arvo"/>
                <a:cs typeface="Arvo"/>
                <a:sym typeface="Arvo"/>
              </a:defRPr>
            </a:lvl9pPr>
          </a:lstStyle>
          <a:p>
            <a:endParaRPr/>
          </a:p>
        </p:txBody>
      </p:sp>
      <p:sp>
        <p:nvSpPr>
          <p:cNvPr id="48" name="Google Shape;48;p7"/>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49" name="Google Shape;49;p7"/>
          <p:cNvSpPr txBox="1">
            <a:spLocks noGrp="1"/>
          </p:cNvSpPr>
          <p:nvPr>
            <p:ph type="subTitle" idx="2"/>
          </p:nvPr>
        </p:nvSpPr>
        <p:spPr>
          <a:xfrm>
            <a:off x="1894475" y="2977400"/>
            <a:ext cx="29208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body slide" type="tx">
  <p:cSld name="TITLE_AND_BODY">
    <p:bg>
      <p:bgPr>
        <a:solidFill>
          <a:schemeClr val="lt1"/>
        </a:solidFill>
        <a:effectLst/>
      </p:bgPr>
    </p:bg>
    <p:spTree>
      <p:nvGrpSpPr>
        <p:cNvPr id="1" name="Shape 50"/>
        <p:cNvGrpSpPr/>
        <p:nvPr/>
      </p:nvGrpSpPr>
      <p:grpSpPr>
        <a:xfrm>
          <a:off x="0" y="0"/>
          <a:ext cx="0" cy="0"/>
          <a:chOff x="0" y="0"/>
          <a:chExt cx="0" cy="0"/>
        </a:xfrm>
      </p:grpSpPr>
      <p:sp>
        <p:nvSpPr>
          <p:cNvPr id="51" name="Google Shape;51;p8"/>
          <p:cNvSpPr/>
          <p:nvPr/>
        </p:nvSpPr>
        <p:spPr>
          <a:xfrm>
            <a:off x="406950" y="352200"/>
            <a:ext cx="8330100" cy="43110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b="1"/>
            </a:lvl1pPr>
            <a:lvl2pPr lvl="1" algn="ctr" rtl="0">
              <a:spcBef>
                <a:spcPts val="0"/>
              </a:spcBef>
              <a:spcAft>
                <a:spcPts val="0"/>
              </a:spcAft>
              <a:buSzPts val="2400"/>
              <a:buFont typeface="Bodoni"/>
              <a:buNone/>
              <a:defRPr b="1">
                <a:latin typeface="Bodoni"/>
                <a:ea typeface="Bodoni"/>
                <a:cs typeface="Bodoni"/>
                <a:sym typeface="Bodoni"/>
              </a:defRPr>
            </a:lvl2pPr>
            <a:lvl3pPr lvl="2" algn="ctr" rtl="0">
              <a:spcBef>
                <a:spcPts val="0"/>
              </a:spcBef>
              <a:spcAft>
                <a:spcPts val="0"/>
              </a:spcAft>
              <a:buSzPts val="2400"/>
              <a:buFont typeface="Bodoni"/>
              <a:buNone/>
              <a:defRPr b="1">
                <a:latin typeface="Bodoni"/>
                <a:ea typeface="Bodoni"/>
                <a:cs typeface="Bodoni"/>
                <a:sym typeface="Bodoni"/>
              </a:defRPr>
            </a:lvl3pPr>
            <a:lvl4pPr lvl="3" algn="ctr" rtl="0">
              <a:spcBef>
                <a:spcPts val="0"/>
              </a:spcBef>
              <a:spcAft>
                <a:spcPts val="0"/>
              </a:spcAft>
              <a:buSzPts val="2400"/>
              <a:buFont typeface="Bodoni"/>
              <a:buNone/>
              <a:defRPr b="1">
                <a:latin typeface="Bodoni"/>
                <a:ea typeface="Bodoni"/>
                <a:cs typeface="Bodoni"/>
                <a:sym typeface="Bodoni"/>
              </a:defRPr>
            </a:lvl4pPr>
            <a:lvl5pPr lvl="4" algn="ctr" rtl="0">
              <a:spcBef>
                <a:spcPts val="0"/>
              </a:spcBef>
              <a:spcAft>
                <a:spcPts val="0"/>
              </a:spcAft>
              <a:buSzPts val="2400"/>
              <a:buFont typeface="Bodoni"/>
              <a:buNone/>
              <a:defRPr b="1">
                <a:latin typeface="Bodoni"/>
                <a:ea typeface="Bodoni"/>
                <a:cs typeface="Bodoni"/>
                <a:sym typeface="Bodoni"/>
              </a:defRPr>
            </a:lvl5pPr>
            <a:lvl6pPr lvl="5" algn="ctr" rtl="0">
              <a:spcBef>
                <a:spcPts val="0"/>
              </a:spcBef>
              <a:spcAft>
                <a:spcPts val="0"/>
              </a:spcAft>
              <a:buSzPts val="2400"/>
              <a:buFont typeface="Bodoni"/>
              <a:buNone/>
              <a:defRPr b="1">
                <a:latin typeface="Bodoni"/>
                <a:ea typeface="Bodoni"/>
                <a:cs typeface="Bodoni"/>
                <a:sym typeface="Bodoni"/>
              </a:defRPr>
            </a:lvl6pPr>
            <a:lvl7pPr lvl="6" algn="ctr" rtl="0">
              <a:spcBef>
                <a:spcPts val="0"/>
              </a:spcBef>
              <a:spcAft>
                <a:spcPts val="0"/>
              </a:spcAft>
              <a:buSzPts val="2400"/>
              <a:buFont typeface="Bodoni"/>
              <a:buNone/>
              <a:defRPr b="1">
                <a:latin typeface="Bodoni"/>
                <a:ea typeface="Bodoni"/>
                <a:cs typeface="Bodoni"/>
                <a:sym typeface="Bodoni"/>
              </a:defRPr>
            </a:lvl7pPr>
            <a:lvl8pPr lvl="7" algn="ctr" rtl="0">
              <a:spcBef>
                <a:spcPts val="0"/>
              </a:spcBef>
              <a:spcAft>
                <a:spcPts val="0"/>
              </a:spcAft>
              <a:buSzPts val="2400"/>
              <a:buFont typeface="Bodoni"/>
              <a:buNone/>
              <a:defRPr b="1">
                <a:latin typeface="Bodoni"/>
                <a:ea typeface="Bodoni"/>
                <a:cs typeface="Bodoni"/>
                <a:sym typeface="Bodoni"/>
              </a:defRPr>
            </a:lvl8pPr>
            <a:lvl9pPr lvl="8" algn="ctr" rtl="0">
              <a:spcBef>
                <a:spcPts val="0"/>
              </a:spcBef>
              <a:spcAft>
                <a:spcPts val="0"/>
              </a:spcAft>
              <a:buSzPts val="2400"/>
              <a:buFont typeface="Bodoni"/>
              <a:buNone/>
              <a:defRPr b="1">
                <a:latin typeface="Bodoni"/>
                <a:ea typeface="Bodoni"/>
                <a:cs typeface="Bodoni"/>
                <a:sym typeface="Bodoni"/>
              </a:defRPr>
            </a:lvl9pPr>
          </a:lstStyle>
          <a:p>
            <a:endParaRPr/>
          </a:p>
        </p:txBody>
      </p:sp>
      <p:sp>
        <p:nvSpPr>
          <p:cNvPr id="53" name="Google Shape;53;p8"/>
          <p:cNvSpPr txBox="1">
            <a:spLocks noGrp="1"/>
          </p:cNvSpPr>
          <p:nvPr>
            <p:ph type="body" idx="1"/>
          </p:nvPr>
        </p:nvSpPr>
        <p:spPr>
          <a:xfrm>
            <a:off x="1454050" y="1904925"/>
            <a:ext cx="5877000" cy="2502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17500" algn="ctr" rtl="0">
              <a:lnSpc>
                <a:spcPct val="100000"/>
              </a:lnSpc>
              <a:spcBef>
                <a:spcPts val="0"/>
              </a:spcBef>
              <a:spcAft>
                <a:spcPts val="0"/>
              </a:spcAft>
              <a:buSzPts val="1400"/>
              <a:buChar char="○"/>
              <a:defRPr sz="1400"/>
            </a:lvl2pPr>
            <a:lvl3pPr marL="1371600" lvl="2" indent="-311150" algn="ctr" rtl="0">
              <a:lnSpc>
                <a:spcPct val="100000"/>
              </a:lnSpc>
              <a:spcBef>
                <a:spcPts val="0"/>
              </a:spcBef>
              <a:spcAft>
                <a:spcPts val="0"/>
              </a:spcAft>
              <a:buSzPts val="1300"/>
              <a:buChar char="■"/>
              <a:defRPr sz="1300"/>
            </a:lvl3pPr>
            <a:lvl4pPr marL="1828800" lvl="3" indent="-311150" algn="ctr" rtl="0">
              <a:lnSpc>
                <a:spcPct val="100000"/>
              </a:lnSpc>
              <a:spcBef>
                <a:spcPts val="0"/>
              </a:spcBef>
              <a:spcAft>
                <a:spcPts val="0"/>
              </a:spcAft>
              <a:buSzPts val="1300"/>
              <a:buChar char="●"/>
              <a:defRPr sz="1300"/>
            </a:lvl4pPr>
            <a:lvl5pPr marL="2286000" lvl="4" indent="-304800" algn="ctr" rtl="0">
              <a:lnSpc>
                <a:spcPct val="100000"/>
              </a:lnSpc>
              <a:spcBef>
                <a:spcPts val="0"/>
              </a:spcBef>
              <a:spcAft>
                <a:spcPts val="0"/>
              </a:spcAft>
              <a:buSzPts val="1200"/>
              <a:buChar char="○"/>
              <a:defRPr sz="1200"/>
            </a:lvl5pPr>
            <a:lvl6pPr marL="2743200" lvl="5" indent="-304800" algn="ctr" rtl="0">
              <a:lnSpc>
                <a:spcPct val="100000"/>
              </a:lnSpc>
              <a:spcBef>
                <a:spcPts val="0"/>
              </a:spcBef>
              <a:spcAft>
                <a:spcPts val="0"/>
              </a:spcAft>
              <a:buSzPts val="1200"/>
              <a:buChar char="■"/>
              <a:defRPr sz="1200"/>
            </a:lvl6pPr>
            <a:lvl7pPr marL="3200400" lvl="6" indent="-298450" algn="ctr" rtl="0">
              <a:lnSpc>
                <a:spcPct val="100000"/>
              </a:lnSpc>
              <a:spcBef>
                <a:spcPts val="0"/>
              </a:spcBef>
              <a:spcAft>
                <a:spcPts val="0"/>
              </a:spcAft>
              <a:buSzPts val="1100"/>
              <a:buChar char="●"/>
              <a:defRPr sz="1100"/>
            </a:lvl7pPr>
            <a:lvl8pPr marL="3657600" lvl="7" indent="-298450" algn="ctr" rtl="0">
              <a:lnSpc>
                <a:spcPct val="100000"/>
              </a:lnSpc>
              <a:spcBef>
                <a:spcPts val="0"/>
              </a:spcBef>
              <a:spcAft>
                <a:spcPts val="0"/>
              </a:spcAft>
              <a:buSzPts val="1100"/>
              <a:buChar char="○"/>
              <a:defRPr sz="1100"/>
            </a:lvl8pPr>
            <a:lvl9pPr marL="4114800" lvl="8" indent="-292100" algn="ctr" rtl="0">
              <a:lnSpc>
                <a:spcPct val="100000"/>
              </a:lnSpc>
              <a:spcBef>
                <a:spcPts val="0"/>
              </a:spcBef>
              <a:spcAft>
                <a:spcPts val="0"/>
              </a:spcAft>
              <a:buSzPts val="1000"/>
              <a:buChar char="■"/>
              <a:defRPr sz="1000"/>
            </a:lvl9pPr>
          </a:lstStyle>
          <a:p>
            <a:endParaRPr/>
          </a:p>
        </p:txBody>
      </p:sp>
      <p:sp>
        <p:nvSpPr>
          <p:cNvPr id="54" name="Google Shape;54;p8"/>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cxnSp>
        <p:nvCxnSpPr>
          <p:cNvPr id="55" name="Google Shape;55;p8"/>
          <p:cNvCxnSpPr/>
          <p:nvPr/>
        </p:nvCxnSpPr>
        <p:spPr>
          <a:xfrm>
            <a:off x="4233900" y="1223600"/>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design 1">
  <p:cSld name="TITLE_AND_BODY_2">
    <p:bg>
      <p:bgPr>
        <a:solidFill>
          <a:schemeClr val="lt1"/>
        </a:solidFill>
        <a:effectLst/>
      </p:bgPr>
    </p:bg>
    <p:spTree>
      <p:nvGrpSpPr>
        <p:cNvPr id="1" name="Shape 56"/>
        <p:cNvGrpSpPr/>
        <p:nvPr/>
      </p:nvGrpSpPr>
      <p:grpSpPr>
        <a:xfrm>
          <a:off x="0" y="0"/>
          <a:ext cx="0" cy="0"/>
          <a:chOff x="0" y="0"/>
          <a:chExt cx="0" cy="0"/>
        </a:xfrm>
      </p:grpSpPr>
      <p:sp>
        <p:nvSpPr>
          <p:cNvPr id="57" name="Google Shape;57;p9"/>
          <p:cNvSpPr/>
          <p:nvPr/>
        </p:nvSpPr>
        <p:spPr>
          <a:xfrm>
            <a:off x="406950" y="352200"/>
            <a:ext cx="8330100" cy="43110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b="1"/>
            </a:lvl1pPr>
            <a:lvl2pPr lvl="1" algn="ctr" rtl="0">
              <a:spcBef>
                <a:spcPts val="0"/>
              </a:spcBef>
              <a:spcAft>
                <a:spcPts val="0"/>
              </a:spcAft>
              <a:buSzPts val="2400"/>
              <a:buFont typeface="Bodoni"/>
              <a:buNone/>
              <a:defRPr b="1">
                <a:latin typeface="Bodoni"/>
                <a:ea typeface="Bodoni"/>
                <a:cs typeface="Bodoni"/>
                <a:sym typeface="Bodoni"/>
              </a:defRPr>
            </a:lvl2pPr>
            <a:lvl3pPr lvl="2" algn="ctr" rtl="0">
              <a:spcBef>
                <a:spcPts val="0"/>
              </a:spcBef>
              <a:spcAft>
                <a:spcPts val="0"/>
              </a:spcAft>
              <a:buSzPts val="2400"/>
              <a:buFont typeface="Bodoni"/>
              <a:buNone/>
              <a:defRPr b="1">
                <a:latin typeface="Bodoni"/>
                <a:ea typeface="Bodoni"/>
                <a:cs typeface="Bodoni"/>
                <a:sym typeface="Bodoni"/>
              </a:defRPr>
            </a:lvl3pPr>
            <a:lvl4pPr lvl="3" algn="ctr" rtl="0">
              <a:spcBef>
                <a:spcPts val="0"/>
              </a:spcBef>
              <a:spcAft>
                <a:spcPts val="0"/>
              </a:spcAft>
              <a:buSzPts val="2400"/>
              <a:buFont typeface="Bodoni"/>
              <a:buNone/>
              <a:defRPr b="1">
                <a:latin typeface="Bodoni"/>
                <a:ea typeface="Bodoni"/>
                <a:cs typeface="Bodoni"/>
                <a:sym typeface="Bodoni"/>
              </a:defRPr>
            </a:lvl4pPr>
            <a:lvl5pPr lvl="4" algn="ctr" rtl="0">
              <a:spcBef>
                <a:spcPts val="0"/>
              </a:spcBef>
              <a:spcAft>
                <a:spcPts val="0"/>
              </a:spcAft>
              <a:buSzPts val="2400"/>
              <a:buFont typeface="Bodoni"/>
              <a:buNone/>
              <a:defRPr b="1">
                <a:latin typeface="Bodoni"/>
                <a:ea typeface="Bodoni"/>
                <a:cs typeface="Bodoni"/>
                <a:sym typeface="Bodoni"/>
              </a:defRPr>
            </a:lvl5pPr>
            <a:lvl6pPr lvl="5" algn="ctr" rtl="0">
              <a:spcBef>
                <a:spcPts val="0"/>
              </a:spcBef>
              <a:spcAft>
                <a:spcPts val="0"/>
              </a:spcAft>
              <a:buSzPts val="2400"/>
              <a:buFont typeface="Bodoni"/>
              <a:buNone/>
              <a:defRPr b="1">
                <a:latin typeface="Bodoni"/>
                <a:ea typeface="Bodoni"/>
                <a:cs typeface="Bodoni"/>
                <a:sym typeface="Bodoni"/>
              </a:defRPr>
            </a:lvl6pPr>
            <a:lvl7pPr lvl="6" algn="ctr" rtl="0">
              <a:spcBef>
                <a:spcPts val="0"/>
              </a:spcBef>
              <a:spcAft>
                <a:spcPts val="0"/>
              </a:spcAft>
              <a:buSzPts val="2400"/>
              <a:buFont typeface="Bodoni"/>
              <a:buNone/>
              <a:defRPr b="1">
                <a:latin typeface="Bodoni"/>
                <a:ea typeface="Bodoni"/>
                <a:cs typeface="Bodoni"/>
                <a:sym typeface="Bodoni"/>
              </a:defRPr>
            </a:lvl7pPr>
            <a:lvl8pPr lvl="7" algn="ctr" rtl="0">
              <a:spcBef>
                <a:spcPts val="0"/>
              </a:spcBef>
              <a:spcAft>
                <a:spcPts val="0"/>
              </a:spcAft>
              <a:buSzPts val="2400"/>
              <a:buFont typeface="Bodoni"/>
              <a:buNone/>
              <a:defRPr b="1">
                <a:latin typeface="Bodoni"/>
                <a:ea typeface="Bodoni"/>
                <a:cs typeface="Bodoni"/>
                <a:sym typeface="Bodoni"/>
              </a:defRPr>
            </a:lvl8pPr>
            <a:lvl9pPr lvl="8" algn="ctr" rtl="0">
              <a:spcBef>
                <a:spcPts val="0"/>
              </a:spcBef>
              <a:spcAft>
                <a:spcPts val="0"/>
              </a:spcAft>
              <a:buSzPts val="2400"/>
              <a:buFont typeface="Bodoni"/>
              <a:buNone/>
              <a:defRPr b="1">
                <a:latin typeface="Bodoni"/>
                <a:ea typeface="Bodoni"/>
                <a:cs typeface="Bodoni"/>
                <a:sym typeface="Bodoni"/>
              </a:defRPr>
            </a:lvl9pPr>
          </a:lstStyle>
          <a:p>
            <a:endParaRPr/>
          </a:p>
        </p:txBody>
      </p:sp>
      <p:sp>
        <p:nvSpPr>
          <p:cNvPr id="59" name="Google Shape;59;p9"/>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cxnSp>
        <p:nvCxnSpPr>
          <p:cNvPr id="60" name="Google Shape;60;p9"/>
          <p:cNvCxnSpPr/>
          <p:nvPr/>
        </p:nvCxnSpPr>
        <p:spPr>
          <a:xfrm>
            <a:off x="4233900" y="1223600"/>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ubtitle">
  <p:cSld name="TITLE_AND_BODY_1">
    <p:bg>
      <p:bgPr>
        <a:solidFill>
          <a:schemeClr val="lt1"/>
        </a:solid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98900" y="773100"/>
            <a:ext cx="3888000" cy="1206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3" name="Google Shape;63;p1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64" name="Google Shape;64;p10"/>
          <p:cNvSpPr/>
          <p:nvPr/>
        </p:nvSpPr>
        <p:spPr>
          <a:xfrm>
            <a:off x="0" y="0"/>
            <a:ext cx="4259700" cy="5143500"/>
          </a:xfrm>
          <a:prstGeom prst="snip2DiagRect">
            <a:avLst>
              <a:gd name="adj1" fmla="val 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
          <p:cNvSpPr txBox="1">
            <a:spLocks noGrp="1"/>
          </p:cNvSpPr>
          <p:nvPr>
            <p:ph type="subTitle" idx="1"/>
          </p:nvPr>
        </p:nvSpPr>
        <p:spPr>
          <a:xfrm>
            <a:off x="4598900" y="2968204"/>
            <a:ext cx="29208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66" name="Google Shape;66;p10"/>
          <p:cNvCxnSpPr/>
          <p:nvPr/>
        </p:nvCxnSpPr>
        <p:spPr>
          <a:xfrm>
            <a:off x="4778200" y="2780625"/>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Ubuntu"/>
              <a:buNone/>
              <a:defRPr sz="2400" b="1">
                <a:solidFill>
                  <a:schemeClr val="dk1"/>
                </a:solidFill>
                <a:latin typeface="Ubuntu"/>
                <a:ea typeface="Ubuntu"/>
                <a:cs typeface="Ubuntu"/>
                <a:sym typeface="Ubuntu"/>
              </a:defRPr>
            </a:lvl1pPr>
            <a:lvl2pPr lvl="1"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2pPr>
            <a:lvl3pPr lvl="2"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3pPr>
            <a:lvl4pPr lvl="3"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4pPr>
            <a:lvl5pPr lvl="4"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5pPr>
            <a:lvl6pPr lvl="5"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6pPr>
            <a:lvl7pPr lvl="6"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7pPr>
            <a:lvl8pPr lvl="7"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8pPr>
            <a:lvl9pPr lvl="8"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Ubuntu Light"/>
              <a:buChar char="●"/>
              <a:defRPr>
                <a:solidFill>
                  <a:schemeClr val="lt2"/>
                </a:solidFill>
                <a:latin typeface="Ubuntu Light"/>
                <a:ea typeface="Ubuntu Light"/>
                <a:cs typeface="Ubuntu Light"/>
                <a:sym typeface="Ubuntu Light"/>
              </a:defRPr>
            </a:lvl1pPr>
            <a:lvl2pPr marL="914400" lvl="1" indent="-317500" rtl="0">
              <a:lnSpc>
                <a:spcPct val="100000"/>
              </a:lnSpc>
              <a:spcBef>
                <a:spcPts val="0"/>
              </a:spcBef>
              <a:spcAft>
                <a:spcPts val="0"/>
              </a:spcAft>
              <a:buClr>
                <a:schemeClr val="lt2"/>
              </a:buClr>
              <a:buSzPts val="1400"/>
              <a:buFont typeface="Ubuntu Light"/>
              <a:buChar char="○"/>
              <a:defRPr>
                <a:solidFill>
                  <a:schemeClr val="lt2"/>
                </a:solidFill>
                <a:latin typeface="Ubuntu Light"/>
                <a:ea typeface="Ubuntu Light"/>
                <a:cs typeface="Ubuntu Light"/>
                <a:sym typeface="Ubuntu Light"/>
              </a:defRPr>
            </a:lvl2pPr>
            <a:lvl3pPr marL="1371600" lvl="2" indent="-311150" rtl="0">
              <a:lnSpc>
                <a:spcPct val="100000"/>
              </a:lnSpc>
              <a:spcBef>
                <a:spcPts val="0"/>
              </a:spcBef>
              <a:spcAft>
                <a:spcPts val="0"/>
              </a:spcAft>
              <a:buClr>
                <a:schemeClr val="lt2"/>
              </a:buClr>
              <a:buSzPts val="1300"/>
              <a:buFont typeface="Ubuntu Light"/>
              <a:buChar char="■"/>
              <a:defRPr sz="1300">
                <a:solidFill>
                  <a:schemeClr val="lt2"/>
                </a:solidFill>
                <a:latin typeface="Ubuntu Light"/>
                <a:ea typeface="Ubuntu Light"/>
                <a:cs typeface="Ubuntu Light"/>
                <a:sym typeface="Ubuntu Light"/>
              </a:defRPr>
            </a:lvl3pPr>
            <a:lvl4pPr marL="1828800" lvl="3" indent="-311150" rtl="0">
              <a:lnSpc>
                <a:spcPct val="100000"/>
              </a:lnSpc>
              <a:spcBef>
                <a:spcPts val="0"/>
              </a:spcBef>
              <a:spcAft>
                <a:spcPts val="0"/>
              </a:spcAft>
              <a:buClr>
                <a:schemeClr val="lt2"/>
              </a:buClr>
              <a:buSzPts val="1300"/>
              <a:buFont typeface="Ubuntu Light"/>
              <a:buChar char="●"/>
              <a:defRPr sz="1300">
                <a:solidFill>
                  <a:schemeClr val="lt2"/>
                </a:solidFill>
                <a:latin typeface="Ubuntu Light"/>
                <a:ea typeface="Ubuntu Light"/>
                <a:cs typeface="Ubuntu Light"/>
                <a:sym typeface="Ubuntu Light"/>
              </a:defRPr>
            </a:lvl4pPr>
            <a:lvl5pPr marL="2286000" lvl="4" indent="-304800" rtl="0">
              <a:lnSpc>
                <a:spcPct val="100000"/>
              </a:lnSpc>
              <a:spcBef>
                <a:spcPts val="0"/>
              </a:spcBef>
              <a:spcAft>
                <a:spcPts val="0"/>
              </a:spcAft>
              <a:buClr>
                <a:schemeClr val="lt2"/>
              </a:buClr>
              <a:buSzPts val="1200"/>
              <a:buFont typeface="Ubuntu Light"/>
              <a:buChar char="○"/>
              <a:defRPr sz="1200">
                <a:solidFill>
                  <a:schemeClr val="lt2"/>
                </a:solidFill>
                <a:latin typeface="Ubuntu Light"/>
                <a:ea typeface="Ubuntu Light"/>
                <a:cs typeface="Ubuntu Light"/>
                <a:sym typeface="Ubuntu Light"/>
              </a:defRPr>
            </a:lvl5pPr>
            <a:lvl6pPr marL="2743200" lvl="5" indent="-304800" rtl="0">
              <a:lnSpc>
                <a:spcPct val="100000"/>
              </a:lnSpc>
              <a:spcBef>
                <a:spcPts val="0"/>
              </a:spcBef>
              <a:spcAft>
                <a:spcPts val="0"/>
              </a:spcAft>
              <a:buClr>
                <a:schemeClr val="lt2"/>
              </a:buClr>
              <a:buSzPts val="1200"/>
              <a:buFont typeface="Ubuntu Light"/>
              <a:buChar char="■"/>
              <a:defRPr sz="1200">
                <a:solidFill>
                  <a:schemeClr val="lt2"/>
                </a:solidFill>
                <a:latin typeface="Ubuntu Light"/>
                <a:ea typeface="Ubuntu Light"/>
                <a:cs typeface="Ubuntu Light"/>
                <a:sym typeface="Ubuntu Light"/>
              </a:defRPr>
            </a:lvl6pPr>
            <a:lvl7pPr marL="3200400" lvl="6" indent="-298450" rtl="0">
              <a:lnSpc>
                <a:spcPct val="100000"/>
              </a:lnSpc>
              <a:spcBef>
                <a:spcPts val="0"/>
              </a:spcBef>
              <a:spcAft>
                <a:spcPts val="0"/>
              </a:spcAft>
              <a:buClr>
                <a:schemeClr val="lt2"/>
              </a:buClr>
              <a:buSzPts val="1100"/>
              <a:buFont typeface="Ubuntu Light"/>
              <a:buChar char="●"/>
              <a:defRPr sz="1100">
                <a:solidFill>
                  <a:schemeClr val="lt2"/>
                </a:solidFill>
                <a:latin typeface="Ubuntu Light"/>
                <a:ea typeface="Ubuntu Light"/>
                <a:cs typeface="Ubuntu Light"/>
                <a:sym typeface="Ubuntu Light"/>
              </a:defRPr>
            </a:lvl7pPr>
            <a:lvl8pPr marL="3657600" lvl="7" indent="-298450" rtl="0">
              <a:lnSpc>
                <a:spcPct val="100000"/>
              </a:lnSpc>
              <a:spcBef>
                <a:spcPts val="0"/>
              </a:spcBef>
              <a:spcAft>
                <a:spcPts val="0"/>
              </a:spcAft>
              <a:buClr>
                <a:schemeClr val="lt2"/>
              </a:buClr>
              <a:buSzPts val="1100"/>
              <a:buFont typeface="Ubuntu Light"/>
              <a:buChar char="○"/>
              <a:defRPr sz="1100">
                <a:solidFill>
                  <a:schemeClr val="lt2"/>
                </a:solidFill>
                <a:latin typeface="Ubuntu Light"/>
                <a:ea typeface="Ubuntu Light"/>
                <a:cs typeface="Ubuntu Light"/>
                <a:sym typeface="Ubuntu Light"/>
              </a:defRPr>
            </a:lvl8pPr>
            <a:lvl9pPr marL="4114800" lvl="8" indent="-292100" rtl="0">
              <a:lnSpc>
                <a:spcPct val="100000"/>
              </a:lnSpc>
              <a:spcBef>
                <a:spcPts val="0"/>
              </a:spcBef>
              <a:spcAft>
                <a:spcPts val="0"/>
              </a:spcAft>
              <a:buClr>
                <a:schemeClr val="lt2"/>
              </a:buClr>
              <a:buSzPts val="1000"/>
              <a:buFont typeface="Ubuntu Light"/>
              <a:buChar char="■"/>
              <a:defRPr sz="1000">
                <a:solidFill>
                  <a:schemeClr val="lt2"/>
                </a:solidFill>
                <a:latin typeface="Ubuntu Light"/>
                <a:ea typeface="Ubuntu Light"/>
                <a:cs typeface="Ubuntu Light"/>
                <a:sym typeface="Ubuntu Light"/>
              </a:defRPr>
            </a:lvl9pPr>
          </a:lstStyle>
          <a:p>
            <a:endParaRPr/>
          </a:p>
        </p:txBody>
      </p:sp>
      <p:sp>
        <p:nvSpPr>
          <p:cNvPr id="8" name="Google Shape;8;p1"/>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ids.uct.ac.za/about/nids-cram/nids-cra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ctrTitle"/>
          </p:nvPr>
        </p:nvSpPr>
        <p:spPr>
          <a:xfrm>
            <a:off x="769350" y="447800"/>
            <a:ext cx="7050000" cy="18147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s"/>
              <a:t>Submission on the </a:t>
            </a:r>
            <a:endParaRPr/>
          </a:p>
          <a:p>
            <a:pPr marL="0" lvl="0" indent="0" algn="l" rtl="0">
              <a:lnSpc>
                <a:spcPct val="115000"/>
              </a:lnSpc>
              <a:spcBef>
                <a:spcPts val="0"/>
              </a:spcBef>
              <a:spcAft>
                <a:spcPts val="0"/>
              </a:spcAft>
              <a:buClr>
                <a:schemeClr val="dk1"/>
              </a:buClr>
              <a:buSzPts val="1100"/>
              <a:buFont typeface="Arial"/>
              <a:buNone/>
            </a:pPr>
            <a:r>
              <a:rPr lang="es"/>
              <a:t>2020 Adjustments </a:t>
            </a:r>
            <a:endParaRPr/>
          </a:p>
          <a:p>
            <a:pPr marL="0" lvl="0" indent="0" algn="l" rtl="0">
              <a:lnSpc>
                <a:spcPct val="115000"/>
              </a:lnSpc>
              <a:spcBef>
                <a:spcPts val="0"/>
              </a:spcBef>
              <a:spcAft>
                <a:spcPts val="0"/>
              </a:spcAft>
              <a:buClr>
                <a:schemeClr val="dk1"/>
              </a:buClr>
              <a:buSzPts val="1100"/>
              <a:buFont typeface="Arial"/>
              <a:buNone/>
            </a:pPr>
            <a:r>
              <a:rPr lang="es"/>
              <a:t>Appropriation Bill</a:t>
            </a:r>
            <a:endParaRPr i="1"/>
          </a:p>
        </p:txBody>
      </p:sp>
      <p:sp>
        <p:nvSpPr>
          <p:cNvPr id="185" name="Google Shape;185;p28"/>
          <p:cNvSpPr txBox="1"/>
          <p:nvPr/>
        </p:nvSpPr>
        <p:spPr>
          <a:xfrm>
            <a:off x="1305850" y="2635275"/>
            <a:ext cx="3884100" cy="1009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sz="1800">
                <a:solidFill>
                  <a:schemeClr val="dk1"/>
                </a:solidFill>
                <a:latin typeface="Ubuntu Light"/>
                <a:ea typeface="Ubuntu Light"/>
                <a:cs typeface="Ubuntu Light"/>
                <a:sym typeface="Ubuntu Light"/>
              </a:rPr>
              <a:t>by Equal Education, SECTION27, and</a:t>
            </a:r>
            <a:endParaRPr sz="1800">
              <a:solidFill>
                <a:schemeClr val="dk1"/>
              </a:solidFill>
              <a:latin typeface="Ubuntu Light"/>
              <a:ea typeface="Ubuntu Light"/>
              <a:cs typeface="Ubuntu Light"/>
              <a:sym typeface="Ubuntu Light"/>
            </a:endParaRPr>
          </a:p>
          <a:p>
            <a:pPr marL="0" lvl="0" indent="0" algn="l" rtl="0">
              <a:lnSpc>
                <a:spcPct val="115000"/>
              </a:lnSpc>
              <a:spcBef>
                <a:spcPts val="0"/>
              </a:spcBef>
              <a:spcAft>
                <a:spcPts val="0"/>
              </a:spcAft>
              <a:buNone/>
            </a:pPr>
            <a:r>
              <a:rPr lang="es" sz="1800">
                <a:solidFill>
                  <a:schemeClr val="dk1"/>
                </a:solidFill>
                <a:latin typeface="Ubuntu Light"/>
                <a:ea typeface="Ubuntu Light"/>
                <a:cs typeface="Ubuntu Light"/>
                <a:sym typeface="Ubuntu Light"/>
              </a:rPr>
              <a:t>Equal Education Law Centre</a:t>
            </a:r>
            <a:endParaRPr sz="1800">
              <a:solidFill>
                <a:schemeClr val="dk1"/>
              </a:solidFill>
              <a:latin typeface="Ubuntu Light"/>
              <a:ea typeface="Ubuntu Light"/>
              <a:cs typeface="Ubuntu Light"/>
              <a:sym typeface="Ubuntu Light"/>
            </a:endParaRPr>
          </a:p>
          <a:p>
            <a:pPr marL="0" lvl="0" indent="0" algn="l" rtl="0">
              <a:lnSpc>
                <a:spcPct val="115000"/>
              </a:lnSpc>
              <a:spcBef>
                <a:spcPts val="0"/>
              </a:spcBef>
              <a:spcAft>
                <a:spcPts val="0"/>
              </a:spcAft>
              <a:buNone/>
            </a:pPr>
            <a:endParaRPr sz="1800">
              <a:solidFill>
                <a:schemeClr val="dk1"/>
              </a:solidFill>
              <a:latin typeface="Ubuntu Light"/>
              <a:ea typeface="Ubuntu Light"/>
              <a:cs typeface="Ubuntu Light"/>
              <a:sym typeface="Ubuntu Light"/>
            </a:endParaRPr>
          </a:p>
          <a:p>
            <a:pPr marL="0" lvl="0" indent="0" algn="l" rtl="0">
              <a:lnSpc>
                <a:spcPct val="115000"/>
              </a:lnSpc>
              <a:spcBef>
                <a:spcPts val="0"/>
              </a:spcBef>
              <a:spcAft>
                <a:spcPts val="0"/>
              </a:spcAft>
              <a:buNone/>
            </a:pPr>
            <a:r>
              <a:rPr lang="es" sz="1800">
                <a:solidFill>
                  <a:schemeClr val="dk1"/>
                </a:solidFill>
                <a:latin typeface="Ubuntu Light"/>
                <a:ea typeface="Ubuntu Light"/>
                <a:cs typeface="Ubuntu Light"/>
                <a:sym typeface="Ubuntu Light"/>
              </a:rPr>
              <a:t>24 July 2020</a:t>
            </a:r>
            <a:endParaRPr sz="1800">
              <a:solidFill>
                <a:schemeClr val="dk1"/>
              </a:solidFill>
              <a:latin typeface="Ubuntu Light"/>
              <a:ea typeface="Ubuntu Light"/>
              <a:cs typeface="Ubuntu Light"/>
              <a:sym typeface="Ubuntu Light"/>
            </a:endParaRPr>
          </a:p>
        </p:txBody>
      </p:sp>
      <p:pic>
        <p:nvPicPr>
          <p:cNvPr id="186" name="Google Shape;186;p28"/>
          <p:cNvPicPr preferRelativeResize="0"/>
          <p:nvPr/>
        </p:nvPicPr>
        <p:blipFill>
          <a:blip r:embed="rId3">
            <a:alphaModFix/>
          </a:blip>
          <a:stretch>
            <a:fillRect/>
          </a:stretch>
        </p:blipFill>
        <p:spPr>
          <a:xfrm>
            <a:off x="525425" y="3959075"/>
            <a:ext cx="6429375" cy="1009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a:spLocks noGrp="1"/>
          </p:cNvSpPr>
          <p:nvPr>
            <p:ph type="body" idx="1"/>
          </p:nvPr>
        </p:nvSpPr>
        <p:spPr>
          <a:xfrm>
            <a:off x="632025" y="1203575"/>
            <a:ext cx="7916700" cy="30510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es">
                <a:solidFill>
                  <a:srgbClr val="000000"/>
                </a:solidFill>
                <a:latin typeface="Arial"/>
                <a:ea typeface="Arial"/>
                <a:cs typeface="Arial"/>
                <a:sym typeface="Arial"/>
              </a:rPr>
              <a:t>The NSNP was </a:t>
            </a:r>
            <a:r>
              <a:rPr lang="es" b="1">
                <a:solidFill>
                  <a:srgbClr val="000000"/>
                </a:solidFill>
                <a:latin typeface="Arial"/>
                <a:ea typeface="Arial"/>
                <a:cs typeface="Arial"/>
                <a:sym typeface="Arial"/>
              </a:rPr>
              <a:t>not allocated any additional funds</a:t>
            </a:r>
            <a:r>
              <a:rPr lang="es">
                <a:solidFill>
                  <a:srgbClr val="000000"/>
                </a:solidFill>
                <a:latin typeface="Arial"/>
                <a:ea typeface="Arial"/>
                <a:cs typeface="Arial"/>
                <a:sym typeface="Arial"/>
              </a:rPr>
              <a:t> in the Supplementary Budget. </a:t>
            </a:r>
            <a:endParaRPr>
              <a:solidFill>
                <a:srgbClr val="000000"/>
              </a:solidFill>
              <a:latin typeface="Arial"/>
              <a:ea typeface="Arial"/>
              <a:cs typeface="Arial"/>
              <a:sym typeface="Arial"/>
            </a:endParaRPr>
          </a:p>
          <a:p>
            <a:pPr marL="0" lvl="0" indent="0" algn="just" rtl="0">
              <a:lnSpc>
                <a:spcPct val="115000"/>
              </a:lnSpc>
              <a:spcBef>
                <a:spcPts val="1200"/>
              </a:spcBef>
              <a:spcAft>
                <a:spcPts val="0"/>
              </a:spcAft>
              <a:buNone/>
            </a:pPr>
            <a:r>
              <a:rPr lang="es">
                <a:solidFill>
                  <a:srgbClr val="000000"/>
                </a:solidFill>
                <a:latin typeface="Arial"/>
                <a:ea typeface="Arial"/>
                <a:cs typeface="Arial"/>
                <a:sym typeface="Arial"/>
              </a:rPr>
              <a:t>Instead, </a:t>
            </a:r>
            <a:r>
              <a:rPr lang="es" b="1">
                <a:solidFill>
                  <a:srgbClr val="000000"/>
                </a:solidFill>
                <a:latin typeface="Arial"/>
                <a:ea typeface="Arial"/>
                <a:cs typeface="Arial"/>
                <a:sym typeface="Arial"/>
              </a:rPr>
              <a:t>R50 million of existing funds from the programme were reprioritised </a:t>
            </a:r>
            <a:r>
              <a:rPr lang="es">
                <a:solidFill>
                  <a:srgbClr val="000000"/>
                </a:solidFill>
                <a:latin typeface="Arial"/>
                <a:ea typeface="Arial"/>
                <a:cs typeface="Arial"/>
                <a:sym typeface="Arial"/>
              </a:rPr>
              <a:t>to provide for COVID-19 necessitated sanitation measures in the preparation and distribution of meals</a:t>
            </a:r>
            <a:endParaRPr>
              <a:solidFill>
                <a:srgbClr val="000000"/>
              </a:solidFill>
              <a:latin typeface="Arial"/>
              <a:ea typeface="Arial"/>
              <a:cs typeface="Arial"/>
              <a:sym typeface="Arial"/>
            </a:endParaRPr>
          </a:p>
          <a:p>
            <a:pPr marL="0" lvl="0" indent="0" algn="just" rtl="0">
              <a:lnSpc>
                <a:spcPct val="115000"/>
              </a:lnSpc>
              <a:spcBef>
                <a:spcPts val="1200"/>
              </a:spcBef>
              <a:spcAft>
                <a:spcPts val="0"/>
              </a:spcAft>
              <a:buNone/>
            </a:pPr>
            <a:r>
              <a:rPr lang="es">
                <a:solidFill>
                  <a:srgbClr val="000000"/>
                </a:solidFill>
                <a:latin typeface="Arial"/>
                <a:ea typeface="Arial"/>
                <a:cs typeface="Arial"/>
                <a:sym typeface="Arial"/>
              </a:rPr>
              <a:t>The</a:t>
            </a:r>
            <a:r>
              <a:rPr lang="es">
                <a:solidFill>
                  <a:srgbClr val="000000"/>
                </a:solidFill>
                <a:uFill>
                  <a:noFill/>
                </a:uFill>
                <a:latin typeface="Arial"/>
                <a:ea typeface="Arial"/>
                <a:cs typeface="Arial"/>
                <a:sym typeface="Arial"/>
                <a:hlinkClick r:id="rId3"/>
              </a:rPr>
              <a:t> </a:t>
            </a:r>
            <a:r>
              <a:rPr lang="es" u="sng">
                <a:solidFill>
                  <a:srgbClr val="1155CC"/>
                </a:solidFill>
                <a:latin typeface="Arial"/>
                <a:ea typeface="Arial"/>
                <a:cs typeface="Arial"/>
                <a:sym typeface="Arial"/>
                <a:hlinkClick r:id="rId3"/>
              </a:rPr>
              <a:t>NIDS-CRAM studies</a:t>
            </a:r>
            <a:r>
              <a:rPr lang="es">
                <a:solidFill>
                  <a:srgbClr val="000000"/>
                </a:solidFill>
                <a:latin typeface="Arial"/>
                <a:ea typeface="Arial"/>
                <a:cs typeface="Arial"/>
                <a:sym typeface="Arial"/>
              </a:rPr>
              <a:t> show a marked rise in poverty and hunger levels in households since April 2020, due to the lockdown precipitated by COVID-19.  </a:t>
            </a:r>
            <a:endParaRPr>
              <a:solidFill>
                <a:srgbClr val="000000"/>
              </a:solidFill>
              <a:latin typeface="Arial"/>
              <a:ea typeface="Arial"/>
              <a:cs typeface="Arial"/>
              <a:sym typeface="Arial"/>
            </a:endParaRPr>
          </a:p>
          <a:p>
            <a:pPr marL="0" lvl="0" indent="0" algn="just" rtl="0">
              <a:spcBef>
                <a:spcPts val="1200"/>
              </a:spcBef>
              <a:spcAft>
                <a:spcPts val="0"/>
              </a:spcAft>
              <a:buNone/>
            </a:pPr>
            <a:r>
              <a:rPr lang="es">
                <a:solidFill>
                  <a:srgbClr val="000000"/>
                </a:solidFill>
                <a:latin typeface="Arial"/>
                <a:ea typeface="Arial"/>
                <a:cs typeface="Arial"/>
                <a:sym typeface="Arial"/>
              </a:rPr>
              <a:t>The North Gauteng High Court has confirmed that a failure to roll out a nutritious meal a day to eligible learners, irrespective of whether they are learning at home or at school, is a retrogressive measure and an egregious infringement of children’s rights to education and basic nutrition</a:t>
            </a:r>
            <a:endParaRPr>
              <a:solidFill>
                <a:srgbClr val="000000"/>
              </a:solidFill>
              <a:latin typeface="Arial"/>
              <a:ea typeface="Arial"/>
              <a:cs typeface="Arial"/>
              <a:sym typeface="Arial"/>
            </a:endParaRPr>
          </a:p>
          <a:p>
            <a:pPr marL="0" lvl="0" indent="0" algn="just" rtl="0">
              <a:lnSpc>
                <a:spcPct val="115000"/>
              </a:lnSpc>
              <a:spcBef>
                <a:spcPts val="1200"/>
              </a:spcBef>
              <a:spcAft>
                <a:spcPts val="0"/>
              </a:spcAft>
              <a:buNone/>
            </a:pPr>
            <a:r>
              <a:rPr lang="es">
                <a:solidFill>
                  <a:srgbClr val="000000"/>
                </a:solidFill>
                <a:latin typeface="Arial"/>
                <a:ea typeface="Arial"/>
                <a:cs typeface="Arial"/>
                <a:sym typeface="Arial"/>
              </a:rPr>
              <a:t>The NSNP budget may need to be </a:t>
            </a:r>
            <a:r>
              <a:rPr lang="es" u="sng">
                <a:solidFill>
                  <a:srgbClr val="000000"/>
                </a:solidFill>
                <a:latin typeface="Arial"/>
                <a:ea typeface="Arial"/>
                <a:cs typeface="Arial"/>
                <a:sym typeface="Arial"/>
              </a:rPr>
              <a:t>increased</a:t>
            </a:r>
            <a:r>
              <a:rPr lang="es">
                <a:solidFill>
                  <a:srgbClr val="000000"/>
                </a:solidFill>
                <a:latin typeface="Arial"/>
                <a:ea typeface="Arial"/>
                <a:cs typeface="Arial"/>
                <a:sym typeface="Arial"/>
              </a:rPr>
              <a:t> in October to ensure meals can be provided to all learners, by alternative means if necessary.</a:t>
            </a:r>
            <a:endParaRPr>
              <a:solidFill>
                <a:srgbClr val="000000"/>
              </a:solidFill>
              <a:latin typeface="Arial"/>
              <a:ea typeface="Arial"/>
              <a:cs typeface="Arial"/>
              <a:sym typeface="Arial"/>
            </a:endParaRPr>
          </a:p>
          <a:p>
            <a:pPr marL="0" lvl="0" indent="0" algn="just" rtl="0">
              <a:spcBef>
                <a:spcPts val="1200"/>
              </a:spcBef>
              <a:spcAft>
                <a:spcPts val="0"/>
              </a:spcAft>
              <a:buNone/>
            </a:pPr>
            <a:endParaRPr b="1">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p:txBody>
      </p:sp>
      <p:sp>
        <p:nvSpPr>
          <p:cNvPr id="275" name="Google Shape;275;p37"/>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p>
            <a:pPr marL="457200" lvl="0" indent="0" algn="ctr" rtl="0">
              <a:spcBef>
                <a:spcPts val="0"/>
              </a:spcBef>
              <a:spcAft>
                <a:spcPts val="0"/>
              </a:spcAft>
              <a:buNone/>
            </a:pPr>
            <a:r>
              <a:rPr lang="es" sz="2400"/>
              <a:t>   National School Nutrition Programme</a:t>
            </a:r>
            <a:endParaRPr sz="2400"/>
          </a:p>
        </p:txBody>
      </p:sp>
      <p:sp>
        <p:nvSpPr>
          <p:cNvPr id="276" name="Google Shape;276;p37"/>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10</a:t>
            </a:fld>
            <a:endParaRPr/>
          </a:p>
        </p:txBody>
      </p:sp>
      <p:pic>
        <p:nvPicPr>
          <p:cNvPr id="277" name="Google Shape;277;p37"/>
          <p:cNvPicPr preferRelativeResize="0"/>
          <p:nvPr/>
        </p:nvPicPr>
        <p:blipFill>
          <a:blip r:embed="rId4">
            <a:alphaModFix/>
          </a:blip>
          <a:stretch>
            <a:fillRect/>
          </a:stretch>
        </p:blipFill>
        <p:spPr>
          <a:xfrm>
            <a:off x="5000300" y="4385478"/>
            <a:ext cx="3548350" cy="5572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body" idx="1"/>
          </p:nvPr>
        </p:nvSpPr>
        <p:spPr>
          <a:xfrm>
            <a:off x="641925" y="1365900"/>
            <a:ext cx="7906800" cy="30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600">
                <a:solidFill>
                  <a:srgbClr val="222222"/>
                </a:solidFill>
                <a:latin typeface="Arial"/>
                <a:ea typeface="Arial"/>
                <a:cs typeface="Arial"/>
                <a:sym typeface="Arial"/>
              </a:rPr>
              <a:t>The DBE received instructions from National Treasury that:</a:t>
            </a:r>
            <a:endParaRPr sz="1600">
              <a:solidFill>
                <a:srgbClr val="222222"/>
              </a:solidFill>
              <a:latin typeface="Arial"/>
              <a:ea typeface="Arial"/>
              <a:cs typeface="Arial"/>
              <a:sym typeface="Arial"/>
            </a:endParaRPr>
          </a:p>
          <a:p>
            <a:pPr marL="457200" lvl="0" indent="-317500" algn="l" rtl="0">
              <a:spcBef>
                <a:spcPts val="1600"/>
              </a:spcBef>
              <a:spcAft>
                <a:spcPts val="0"/>
              </a:spcAft>
              <a:buClr>
                <a:srgbClr val="222222"/>
              </a:buClr>
              <a:buSzPts val="1400"/>
              <a:buFont typeface="Arial"/>
              <a:buAutoNum type="arabicParenR"/>
            </a:pPr>
            <a:r>
              <a:rPr lang="es" b="1" i="1">
                <a:solidFill>
                  <a:srgbClr val="222222"/>
                </a:solidFill>
                <a:latin typeface="Arial"/>
                <a:ea typeface="Arial"/>
                <a:cs typeface="Arial"/>
                <a:sym typeface="Arial"/>
              </a:rPr>
              <a:t>basic education is not considered a “COVID-19 frontline department”</a:t>
            </a:r>
            <a:r>
              <a:rPr lang="es" i="1">
                <a:solidFill>
                  <a:srgbClr val="222222"/>
                </a:solidFill>
                <a:latin typeface="Arial"/>
                <a:ea typeface="Arial"/>
                <a:cs typeface="Arial"/>
                <a:sym typeface="Arial"/>
              </a:rPr>
              <a:t>;</a:t>
            </a:r>
            <a:endParaRPr i="1">
              <a:solidFill>
                <a:srgbClr val="222222"/>
              </a:solidFill>
              <a:latin typeface="Arial"/>
              <a:ea typeface="Arial"/>
              <a:cs typeface="Arial"/>
              <a:sym typeface="Arial"/>
            </a:endParaRPr>
          </a:p>
          <a:p>
            <a:pPr marL="457200" lvl="0" indent="-317500" algn="l" rtl="0">
              <a:spcBef>
                <a:spcPts val="0"/>
              </a:spcBef>
              <a:spcAft>
                <a:spcPts val="0"/>
              </a:spcAft>
              <a:buClr>
                <a:srgbClr val="222222"/>
              </a:buClr>
              <a:buSzPts val="1400"/>
              <a:buFont typeface="Arial"/>
              <a:buAutoNum type="arabicParenR"/>
            </a:pPr>
            <a:r>
              <a:rPr lang="es" i="1">
                <a:solidFill>
                  <a:srgbClr val="222222"/>
                </a:solidFill>
                <a:latin typeface="Arial"/>
                <a:ea typeface="Arial"/>
                <a:cs typeface="Arial"/>
                <a:sym typeface="Arial"/>
              </a:rPr>
              <a:t>that it is therefore considered a “</a:t>
            </a:r>
            <a:r>
              <a:rPr lang="es" b="1" i="1">
                <a:solidFill>
                  <a:srgbClr val="222222"/>
                </a:solidFill>
                <a:latin typeface="Arial"/>
                <a:ea typeface="Arial"/>
                <a:cs typeface="Arial"/>
                <a:sym typeface="Arial"/>
              </a:rPr>
              <a:t> donor department </a:t>
            </a:r>
            <a:r>
              <a:rPr lang="es" i="1">
                <a:solidFill>
                  <a:srgbClr val="222222"/>
                </a:solidFill>
                <a:latin typeface="Arial"/>
                <a:ea typeface="Arial"/>
                <a:cs typeface="Arial"/>
                <a:sym typeface="Arial"/>
              </a:rPr>
              <a:t>” within which funding should be  sacrificed to support COVID-19 frontline departments</a:t>
            </a:r>
            <a:endParaRPr i="1">
              <a:solidFill>
                <a:srgbClr val="222222"/>
              </a:solidFill>
              <a:latin typeface="Arial"/>
              <a:ea typeface="Arial"/>
              <a:cs typeface="Arial"/>
              <a:sym typeface="Arial"/>
            </a:endParaRPr>
          </a:p>
          <a:p>
            <a:pPr marL="0" lvl="0" indent="0" algn="l" rtl="0">
              <a:spcBef>
                <a:spcPts val="1600"/>
              </a:spcBef>
              <a:spcAft>
                <a:spcPts val="0"/>
              </a:spcAft>
              <a:buNone/>
            </a:pPr>
            <a:r>
              <a:rPr lang="es" sz="1600">
                <a:solidFill>
                  <a:srgbClr val="222222"/>
                </a:solidFill>
                <a:latin typeface="Arial"/>
                <a:ea typeface="Arial"/>
                <a:cs typeface="Arial"/>
                <a:sym typeface="Arial"/>
              </a:rPr>
              <a:t>Ultimately a mandatory reduction required of R2.1 billion was required from DBE. </a:t>
            </a:r>
            <a:endParaRPr sz="1600">
              <a:solidFill>
                <a:srgbClr val="222222"/>
              </a:solidFill>
              <a:latin typeface="Arial"/>
              <a:ea typeface="Arial"/>
              <a:cs typeface="Arial"/>
              <a:sym typeface="Arial"/>
            </a:endParaRPr>
          </a:p>
          <a:p>
            <a:pPr marL="0" lvl="0" indent="0" algn="l" rtl="0">
              <a:spcBef>
                <a:spcPts val="1600"/>
              </a:spcBef>
              <a:spcAft>
                <a:spcPts val="1600"/>
              </a:spcAft>
              <a:buNone/>
            </a:pPr>
            <a:r>
              <a:rPr lang="es" sz="1600">
                <a:solidFill>
                  <a:srgbClr val="222222"/>
                </a:solidFill>
                <a:latin typeface="Arial"/>
                <a:ea typeface="Arial"/>
                <a:cs typeface="Arial"/>
                <a:sym typeface="Arial"/>
              </a:rPr>
              <a:t>The SANDF and SAPS - were deemed to be frontline services and saw a combined increase in funding of R6.7 billion in the Supplementary Budget</a:t>
            </a:r>
            <a:endParaRPr sz="1300">
              <a:solidFill>
                <a:srgbClr val="222222"/>
              </a:solidFill>
            </a:endParaRPr>
          </a:p>
        </p:txBody>
      </p:sp>
      <p:sp>
        <p:nvSpPr>
          <p:cNvPr id="283" name="Google Shape;283;p38"/>
          <p:cNvSpPr txBox="1">
            <a:spLocks noGrp="1"/>
          </p:cNvSpPr>
          <p:nvPr>
            <p:ph type="title"/>
          </p:nvPr>
        </p:nvSpPr>
        <p:spPr>
          <a:xfrm>
            <a:off x="453925" y="517400"/>
            <a:ext cx="8316600" cy="72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400"/>
              <a:t>3. Why is basic education is not deemed to be a “frontline sector”?</a:t>
            </a:r>
            <a:endParaRPr sz="2400"/>
          </a:p>
        </p:txBody>
      </p:sp>
      <p:sp>
        <p:nvSpPr>
          <p:cNvPr id="284" name="Google Shape;284;p38"/>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11</a:t>
            </a:fld>
            <a:endParaRPr/>
          </a:p>
        </p:txBody>
      </p:sp>
      <p:pic>
        <p:nvPicPr>
          <p:cNvPr id="285" name="Google Shape;285;p38"/>
          <p:cNvPicPr preferRelativeResize="0"/>
          <p:nvPr/>
        </p:nvPicPr>
        <p:blipFill>
          <a:blip r:embed="rId3">
            <a:alphaModFix/>
          </a:blip>
          <a:stretch>
            <a:fillRect/>
          </a:stretch>
        </p:blipFill>
        <p:spPr>
          <a:xfrm>
            <a:off x="5000300" y="4385478"/>
            <a:ext cx="3548350" cy="5572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a:spLocks noGrp="1"/>
          </p:cNvSpPr>
          <p:nvPr>
            <p:ph type="title"/>
          </p:nvPr>
        </p:nvSpPr>
        <p:spPr>
          <a:xfrm>
            <a:off x="804950" y="2258669"/>
            <a:ext cx="3571500" cy="93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s"/>
              <a:t>Why basic education should be a frontline sector</a:t>
            </a:r>
            <a:endParaRPr/>
          </a:p>
        </p:txBody>
      </p:sp>
      <p:sp>
        <p:nvSpPr>
          <p:cNvPr id="291" name="Google Shape;291;p39"/>
          <p:cNvSpPr txBox="1">
            <a:spLocks noGrp="1"/>
          </p:cNvSpPr>
          <p:nvPr>
            <p:ph type="subTitle" idx="1"/>
          </p:nvPr>
        </p:nvSpPr>
        <p:spPr>
          <a:xfrm>
            <a:off x="4713075" y="341075"/>
            <a:ext cx="4184100" cy="4322100"/>
          </a:xfrm>
          <a:prstGeom prst="rect">
            <a:avLst/>
          </a:prstGeom>
        </p:spPr>
        <p:txBody>
          <a:bodyPr spcFirstLastPara="1" wrap="square" lIns="91425" tIns="91425" rIns="91425" bIns="91425" anchor="t" anchorCtr="0">
            <a:noAutofit/>
          </a:bodyPr>
          <a:lstStyle/>
          <a:p>
            <a:pPr marL="457200" lvl="0" indent="-317500" algn="just" rtl="0">
              <a:lnSpc>
                <a:spcPct val="115000"/>
              </a:lnSpc>
              <a:spcBef>
                <a:spcPts val="0"/>
              </a:spcBef>
              <a:spcAft>
                <a:spcPts val="0"/>
              </a:spcAft>
              <a:buClr>
                <a:srgbClr val="535353"/>
              </a:buClr>
              <a:buSzPts val="1400"/>
              <a:buFont typeface="Arial"/>
              <a:buChar char="✓"/>
            </a:pPr>
            <a:r>
              <a:rPr lang="es">
                <a:solidFill>
                  <a:srgbClr val="535353"/>
                </a:solidFill>
                <a:latin typeface="Arial"/>
                <a:ea typeface="Arial"/>
                <a:cs typeface="Arial"/>
                <a:sym typeface="Arial"/>
              </a:rPr>
              <a:t>Schools are at the center of many communities and on the frontline of community safety.</a:t>
            </a:r>
            <a:endParaRPr>
              <a:solidFill>
                <a:srgbClr val="535353"/>
              </a:solidFill>
              <a:latin typeface="Arial"/>
              <a:ea typeface="Arial"/>
              <a:cs typeface="Arial"/>
              <a:sym typeface="Arial"/>
            </a:endParaRPr>
          </a:p>
          <a:p>
            <a:pPr marL="457200" lvl="0" indent="-317500" algn="just" rtl="0">
              <a:lnSpc>
                <a:spcPct val="115000"/>
              </a:lnSpc>
              <a:spcBef>
                <a:spcPts val="1000"/>
              </a:spcBef>
              <a:spcAft>
                <a:spcPts val="0"/>
              </a:spcAft>
              <a:buClr>
                <a:srgbClr val="535353"/>
              </a:buClr>
              <a:buSzPts val="1400"/>
              <a:buFont typeface="Arial"/>
              <a:buChar char="✓"/>
            </a:pPr>
            <a:r>
              <a:rPr lang="es">
                <a:solidFill>
                  <a:srgbClr val="535353"/>
                </a:solidFill>
                <a:latin typeface="Arial"/>
                <a:ea typeface="Arial"/>
                <a:cs typeface="Arial"/>
                <a:sym typeface="Arial"/>
              </a:rPr>
              <a:t>Schools should be considered as sites of support for the Departments of Health in a national COVID-19 prevention response.</a:t>
            </a:r>
            <a:endParaRPr>
              <a:solidFill>
                <a:srgbClr val="535353"/>
              </a:solidFill>
              <a:latin typeface="Arial"/>
              <a:ea typeface="Arial"/>
              <a:cs typeface="Arial"/>
              <a:sym typeface="Arial"/>
            </a:endParaRPr>
          </a:p>
          <a:p>
            <a:pPr marL="457200" lvl="0" indent="-330200" algn="just" rtl="0">
              <a:lnSpc>
                <a:spcPct val="115000"/>
              </a:lnSpc>
              <a:spcBef>
                <a:spcPts val="1000"/>
              </a:spcBef>
              <a:spcAft>
                <a:spcPts val="0"/>
              </a:spcAft>
              <a:buClr>
                <a:srgbClr val="535353"/>
              </a:buClr>
              <a:buSzPts val="1600"/>
              <a:buFont typeface="Arial"/>
              <a:buChar char="✓"/>
            </a:pPr>
            <a:r>
              <a:rPr lang="es">
                <a:solidFill>
                  <a:srgbClr val="535353"/>
                </a:solidFill>
                <a:latin typeface="Arial"/>
                <a:ea typeface="Arial"/>
                <a:cs typeface="Arial"/>
                <a:sym typeface="Arial"/>
              </a:rPr>
              <a:t>Schools are important public spaces where, in the normal course, over 9 million learners receive a daily nutritious meal, which is essential for their health and learning.</a:t>
            </a:r>
            <a:endParaRPr>
              <a:solidFill>
                <a:srgbClr val="535353"/>
              </a:solidFill>
              <a:latin typeface="Arial"/>
              <a:ea typeface="Arial"/>
              <a:cs typeface="Arial"/>
              <a:sym typeface="Arial"/>
            </a:endParaRPr>
          </a:p>
          <a:p>
            <a:pPr marL="457200" lvl="0" indent="-330200" algn="just" rtl="0">
              <a:lnSpc>
                <a:spcPct val="115000"/>
              </a:lnSpc>
              <a:spcBef>
                <a:spcPts val="1000"/>
              </a:spcBef>
              <a:spcAft>
                <a:spcPts val="0"/>
              </a:spcAft>
              <a:buClr>
                <a:srgbClr val="535353"/>
              </a:buClr>
              <a:buSzPts val="1600"/>
              <a:buFont typeface="Arial"/>
              <a:buChar char="✓"/>
            </a:pPr>
            <a:r>
              <a:rPr lang="es">
                <a:solidFill>
                  <a:srgbClr val="535353"/>
                </a:solidFill>
                <a:latin typeface="Arial"/>
                <a:ea typeface="Arial"/>
                <a:cs typeface="Arial"/>
                <a:sym typeface="Arial"/>
              </a:rPr>
              <a:t>If schools don’t receive sufficient support it will jeapordise their reopening. This will have devastating effects on learners right to basic education.</a:t>
            </a:r>
            <a:endParaRPr>
              <a:solidFill>
                <a:srgbClr val="535353"/>
              </a:solidFill>
              <a:latin typeface="Arial"/>
              <a:ea typeface="Arial"/>
              <a:cs typeface="Arial"/>
              <a:sym typeface="Arial"/>
            </a:endParaRPr>
          </a:p>
          <a:p>
            <a:pPr marL="457200" lvl="0" indent="0" algn="just" rtl="0">
              <a:lnSpc>
                <a:spcPct val="115000"/>
              </a:lnSpc>
              <a:spcBef>
                <a:spcPts val="1000"/>
              </a:spcBef>
              <a:spcAft>
                <a:spcPts val="1000"/>
              </a:spcAft>
              <a:buNone/>
            </a:pPr>
            <a:endParaRPr sz="1600">
              <a:solidFill>
                <a:srgbClr val="535353"/>
              </a:solidFill>
              <a:latin typeface="Arial"/>
              <a:ea typeface="Arial"/>
              <a:cs typeface="Arial"/>
              <a:sym typeface="Arial"/>
            </a:endParaRPr>
          </a:p>
        </p:txBody>
      </p:sp>
      <p:cxnSp>
        <p:nvCxnSpPr>
          <p:cNvPr id="292" name="Google Shape;292;p39"/>
          <p:cNvCxnSpPr/>
          <p:nvPr/>
        </p:nvCxnSpPr>
        <p:spPr>
          <a:xfrm>
            <a:off x="2203050" y="1597475"/>
            <a:ext cx="676200" cy="0"/>
          </a:xfrm>
          <a:prstGeom prst="straightConnector1">
            <a:avLst/>
          </a:prstGeom>
          <a:noFill/>
          <a:ln w="76200" cap="flat" cmpd="sng">
            <a:solidFill>
              <a:schemeClr val="accent1"/>
            </a:solidFill>
            <a:prstDash val="solid"/>
            <a:round/>
            <a:headEnd type="none" w="med" len="med"/>
            <a:tailEnd type="none" w="med" len="med"/>
          </a:ln>
        </p:spPr>
      </p:cxnSp>
      <p:sp>
        <p:nvSpPr>
          <p:cNvPr id="293" name="Google Shape;293;p39"/>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sz="1200">
                <a:solidFill>
                  <a:srgbClr val="CCCCCC"/>
                </a:solidFill>
                <a:latin typeface="Arvo"/>
                <a:ea typeface="Arvo"/>
                <a:cs typeface="Arvo"/>
                <a:sym typeface="Arvo"/>
              </a:rPr>
              <a:t>12</a:t>
            </a:fld>
            <a:endParaRPr sz="1200">
              <a:solidFill>
                <a:srgbClr val="CCCCCC"/>
              </a:solidFill>
              <a:latin typeface="Arvo"/>
              <a:ea typeface="Arvo"/>
              <a:cs typeface="Arvo"/>
              <a:sym typeface="Arvo"/>
            </a:endParaRPr>
          </a:p>
        </p:txBody>
      </p:sp>
      <p:pic>
        <p:nvPicPr>
          <p:cNvPr id="294" name="Google Shape;294;p39"/>
          <p:cNvPicPr preferRelativeResize="0"/>
          <p:nvPr/>
        </p:nvPicPr>
        <p:blipFill>
          <a:blip r:embed="rId3">
            <a:alphaModFix/>
          </a:blip>
          <a:stretch>
            <a:fillRect/>
          </a:stretch>
        </p:blipFill>
        <p:spPr>
          <a:xfrm>
            <a:off x="6042247" y="4549100"/>
            <a:ext cx="2506403" cy="393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body" idx="1"/>
          </p:nvPr>
        </p:nvSpPr>
        <p:spPr>
          <a:xfrm>
            <a:off x="641925" y="1102050"/>
            <a:ext cx="7906800" cy="3457500"/>
          </a:xfrm>
          <a:prstGeom prst="rect">
            <a:avLst/>
          </a:prstGeom>
        </p:spPr>
        <p:txBody>
          <a:bodyPr spcFirstLastPara="1" wrap="square" lIns="91425" tIns="91425" rIns="91425" bIns="91425" anchor="t" anchorCtr="0">
            <a:noAutofit/>
          </a:bodyPr>
          <a:lstStyle/>
          <a:p>
            <a:pPr marL="0" marR="63500" lvl="0" indent="0" algn="just" rtl="0">
              <a:lnSpc>
                <a:spcPct val="115000"/>
              </a:lnSpc>
              <a:spcBef>
                <a:spcPts val="2000"/>
              </a:spcBef>
              <a:spcAft>
                <a:spcPts val="0"/>
              </a:spcAft>
              <a:buNone/>
            </a:pPr>
            <a:r>
              <a:rPr lang="es">
                <a:solidFill>
                  <a:srgbClr val="000000"/>
                </a:solidFill>
                <a:highlight>
                  <a:srgbClr val="FFFFFF"/>
                </a:highlight>
                <a:latin typeface="Arial"/>
                <a:ea typeface="Arial"/>
                <a:cs typeface="Arial"/>
                <a:sym typeface="Arial"/>
              </a:rPr>
              <a:t>Many budget reprioritisations have been made at the cost of the long-term fulfilment of the right to basic education, rather than due to savings. In light of this we request</a:t>
            </a:r>
            <a:endParaRPr>
              <a:solidFill>
                <a:srgbClr val="000000"/>
              </a:solidFill>
              <a:highlight>
                <a:srgbClr val="FFFFFF"/>
              </a:highlight>
              <a:latin typeface="Arial"/>
              <a:ea typeface="Arial"/>
              <a:cs typeface="Arial"/>
              <a:sym typeface="Arial"/>
            </a:endParaRPr>
          </a:p>
          <a:p>
            <a:pPr marL="457200" marR="63500" lvl="0" indent="-317500" algn="just" rtl="0">
              <a:lnSpc>
                <a:spcPct val="115000"/>
              </a:lnSpc>
              <a:spcBef>
                <a:spcPts val="2000"/>
              </a:spcBef>
              <a:spcAft>
                <a:spcPts val="0"/>
              </a:spcAft>
              <a:buClr>
                <a:srgbClr val="000000"/>
              </a:buClr>
              <a:buSzPts val="1400"/>
              <a:buFont typeface="Arial"/>
              <a:buChar char="✓"/>
            </a:pPr>
            <a:r>
              <a:rPr lang="es">
                <a:solidFill>
                  <a:srgbClr val="000000"/>
                </a:solidFill>
                <a:highlight>
                  <a:srgbClr val="FFFFFF"/>
                </a:highlight>
                <a:latin typeface="Arial"/>
                <a:ea typeface="Arial"/>
                <a:cs typeface="Arial"/>
                <a:sym typeface="Arial"/>
              </a:rPr>
              <a:t>These tradeoffs are </a:t>
            </a:r>
            <a:r>
              <a:rPr lang="es" b="1">
                <a:solidFill>
                  <a:srgbClr val="000000"/>
                </a:solidFill>
                <a:highlight>
                  <a:srgbClr val="FFFFFF"/>
                </a:highlight>
                <a:latin typeface="Arial"/>
                <a:ea typeface="Arial"/>
                <a:cs typeface="Arial"/>
                <a:sym typeface="Arial"/>
              </a:rPr>
              <a:t>discussed and debated openly and publicly</a:t>
            </a:r>
            <a:r>
              <a:rPr lang="es">
                <a:solidFill>
                  <a:srgbClr val="000000"/>
                </a:solidFill>
                <a:highlight>
                  <a:srgbClr val="FFFFFF"/>
                </a:highlight>
                <a:latin typeface="Arial"/>
                <a:ea typeface="Arial"/>
                <a:cs typeface="Arial"/>
                <a:sym typeface="Arial"/>
              </a:rPr>
              <a:t>.</a:t>
            </a:r>
            <a:endParaRPr>
              <a:solidFill>
                <a:srgbClr val="000000"/>
              </a:solidFill>
              <a:highlight>
                <a:srgbClr val="FFFFFF"/>
              </a:highlight>
              <a:latin typeface="Arial"/>
              <a:ea typeface="Arial"/>
              <a:cs typeface="Arial"/>
              <a:sym typeface="Arial"/>
            </a:endParaRPr>
          </a:p>
          <a:p>
            <a:pPr marL="457200" marR="63500" lvl="0" indent="-317500" algn="just" rtl="0">
              <a:lnSpc>
                <a:spcPct val="115000"/>
              </a:lnSpc>
              <a:spcBef>
                <a:spcPts val="0"/>
              </a:spcBef>
              <a:spcAft>
                <a:spcPts val="0"/>
              </a:spcAft>
              <a:buClr>
                <a:srgbClr val="000000"/>
              </a:buClr>
              <a:buSzPts val="1400"/>
              <a:buFont typeface="Arial"/>
              <a:buChar char="✓"/>
            </a:pPr>
            <a:r>
              <a:rPr lang="es">
                <a:solidFill>
                  <a:srgbClr val="000000"/>
                </a:solidFill>
                <a:highlight>
                  <a:srgbClr val="FFFFFF"/>
                </a:highlight>
                <a:latin typeface="Arial"/>
                <a:ea typeface="Arial"/>
                <a:cs typeface="Arial"/>
                <a:sym typeface="Arial"/>
              </a:rPr>
              <a:t>That the public has </a:t>
            </a:r>
            <a:r>
              <a:rPr lang="es" b="1">
                <a:solidFill>
                  <a:srgbClr val="000000"/>
                </a:solidFill>
                <a:highlight>
                  <a:srgbClr val="FFFFFF"/>
                </a:highlight>
                <a:latin typeface="Arial"/>
                <a:ea typeface="Arial"/>
                <a:cs typeface="Arial"/>
                <a:sym typeface="Arial"/>
              </a:rPr>
              <a:t>early and unfettered access to information and assumptions</a:t>
            </a:r>
            <a:r>
              <a:rPr lang="es">
                <a:solidFill>
                  <a:srgbClr val="000000"/>
                </a:solidFill>
                <a:highlight>
                  <a:srgbClr val="FFFFFF"/>
                </a:highlight>
                <a:latin typeface="Arial"/>
                <a:ea typeface="Arial"/>
                <a:cs typeface="Arial"/>
                <a:sym typeface="Arial"/>
              </a:rPr>
              <a:t> which underpin them.</a:t>
            </a:r>
            <a:endParaRPr>
              <a:solidFill>
                <a:srgbClr val="000000"/>
              </a:solidFill>
              <a:highlight>
                <a:srgbClr val="FFFFFF"/>
              </a:highlight>
              <a:latin typeface="Arial"/>
              <a:ea typeface="Arial"/>
              <a:cs typeface="Arial"/>
              <a:sym typeface="Arial"/>
            </a:endParaRPr>
          </a:p>
          <a:p>
            <a:pPr marL="457200" marR="63500" lvl="0" indent="-317500" algn="just" rtl="0">
              <a:lnSpc>
                <a:spcPct val="115000"/>
              </a:lnSpc>
              <a:spcBef>
                <a:spcPts val="0"/>
              </a:spcBef>
              <a:spcAft>
                <a:spcPts val="0"/>
              </a:spcAft>
              <a:buClr>
                <a:srgbClr val="000000"/>
              </a:buClr>
              <a:buSzPts val="1400"/>
              <a:buFont typeface="Arial"/>
              <a:buChar char="✓"/>
            </a:pPr>
            <a:r>
              <a:rPr lang="es">
                <a:solidFill>
                  <a:srgbClr val="000000"/>
                </a:solidFill>
                <a:latin typeface="Arial"/>
                <a:ea typeface="Arial"/>
                <a:cs typeface="Arial"/>
                <a:sym typeface="Arial"/>
              </a:rPr>
              <a:t>That the Committees call for</a:t>
            </a:r>
            <a:r>
              <a:rPr lang="es" b="1">
                <a:solidFill>
                  <a:srgbClr val="000000"/>
                </a:solidFill>
                <a:latin typeface="Arial"/>
                <a:ea typeface="Arial"/>
                <a:cs typeface="Arial"/>
                <a:sym typeface="Arial"/>
              </a:rPr>
              <a:t> revised school infrastructure plans from the DBE. </a:t>
            </a:r>
            <a:r>
              <a:rPr lang="es">
                <a:solidFill>
                  <a:srgbClr val="000000"/>
                </a:solidFill>
                <a:latin typeface="Arial"/>
                <a:ea typeface="Arial"/>
                <a:cs typeface="Arial"/>
                <a:sym typeface="Arial"/>
              </a:rPr>
              <a:t>Stemming from a </a:t>
            </a:r>
            <a:r>
              <a:rPr lang="es" b="1">
                <a:solidFill>
                  <a:srgbClr val="000000"/>
                </a:solidFill>
                <a:latin typeface="Arial"/>
                <a:ea typeface="Arial"/>
                <a:cs typeface="Arial"/>
                <a:sym typeface="Arial"/>
              </a:rPr>
              <a:t>needs-based assessment of the current state of school infrastructure</a:t>
            </a:r>
            <a:endParaRPr>
              <a:solidFill>
                <a:srgbClr val="000000"/>
              </a:solidFill>
              <a:highlight>
                <a:srgbClr val="FFFFFF"/>
              </a:highlight>
              <a:latin typeface="Arial"/>
              <a:ea typeface="Arial"/>
              <a:cs typeface="Arial"/>
              <a:sym typeface="Arial"/>
            </a:endParaRPr>
          </a:p>
          <a:p>
            <a:pPr marL="0" marR="63500" lvl="0" indent="0" algn="just" rtl="0">
              <a:lnSpc>
                <a:spcPct val="115000"/>
              </a:lnSpc>
              <a:spcBef>
                <a:spcPts val="2000"/>
              </a:spcBef>
              <a:spcAft>
                <a:spcPts val="0"/>
              </a:spcAft>
              <a:buNone/>
            </a:pPr>
            <a:r>
              <a:rPr lang="es" b="1">
                <a:solidFill>
                  <a:srgbClr val="000000"/>
                </a:solidFill>
                <a:highlight>
                  <a:srgbClr val="FFFFFF"/>
                </a:highlight>
                <a:latin typeface="Arial"/>
                <a:ea typeface="Arial"/>
                <a:cs typeface="Arial"/>
                <a:sym typeface="Arial"/>
              </a:rPr>
              <a:t>We therefore call on the committees to support a call for improved transparency of rationale, and underpinning documents, in advance of the tabling of the budge</a:t>
            </a:r>
            <a:r>
              <a:rPr lang="es">
                <a:solidFill>
                  <a:srgbClr val="000000"/>
                </a:solidFill>
                <a:highlight>
                  <a:srgbClr val="FFFFFF"/>
                </a:highlight>
                <a:latin typeface="Arial"/>
                <a:ea typeface="Arial"/>
                <a:cs typeface="Arial"/>
                <a:sym typeface="Arial"/>
              </a:rPr>
              <a:t>t. </a:t>
            </a:r>
            <a:endParaRPr>
              <a:solidFill>
                <a:srgbClr val="000000"/>
              </a:solidFill>
              <a:highlight>
                <a:srgbClr val="FFFFFF"/>
              </a:highlight>
              <a:latin typeface="Arial"/>
              <a:ea typeface="Arial"/>
              <a:cs typeface="Arial"/>
              <a:sym typeface="Arial"/>
            </a:endParaRPr>
          </a:p>
          <a:p>
            <a:pPr marL="0" lvl="0" indent="0" algn="l" rtl="0">
              <a:spcBef>
                <a:spcPts val="0"/>
              </a:spcBef>
              <a:spcAft>
                <a:spcPts val="1600"/>
              </a:spcAft>
              <a:buNone/>
            </a:pPr>
            <a:endParaRPr sz="1600">
              <a:solidFill>
                <a:srgbClr val="595959"/>
              </a:solidFill>
              <a:latin typeface="Arial"/>
              <a:ea typeface="Arial"/>
              <a:cs typeface="Arial"/>
              <a:sym typeface="Arial"/>
            </a:endParaRPr>
          </a:p>
        </p:txBody>
      </p:sp>
      <p:sp>
        <p:nvSpPr>
          <p:cNvPr id="300" name="Google Shape;300;p40"/>
          <p:cNvSpPr txBox="1">
            <a:spLocks noGrp="1"/>
          </p:cNvSpPr>
          <p:nvPr>
            <p:ph type="title"/>
          </p:nvPr>
        </p:nvSpPr>
        <p:spPr>
          <a:xfrm>
            <a:off x="415400" y="310175"/>
            <a:ext cx="8226000" cy="91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400"/>
              <a:t>4.Transparency, Participation and Oversight in the Budget Process</a:t>
            </a:r>
            <a:endParaRPr sz="2100"/>
          </a:p>
        </p:txBody>
      </p:sp>
      <p:sp>
        <p:nvSpPr>
          <p:cNvPr id="301" name="Google Shape;301;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13</a:t>
            </a:fld>
            <a:endParaRPr/>
          </a:p>
        </p:txBody>
      </p:sp>
      <p:pic>
        <p:nvPicPr>
          <p:cNvPr id="302" name="Google Shape;302;p40"/>
          <p:cNvPicPr preferRelativeResize="0"/>
          <p:nvPr/>
        </p:nvPicPr>
        <p:blipFill>
          <a:blip r:embed="rId3">
            <a:alphaModFix/>
          </a:blip>
          <a:stretch>
            <a:fillRect/>
          </a:stretch>
        </p:blipFill>
        <p:spPr>
          <a:xfrm>
            <a:off x="5000300" y="4385478"/>
            <a:ext cx="3548350" cy="5572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body" idx="1"/>
          </p:nvPr>
        </p:nvSpPr>
        <p:spPr>
          <a:xfrm>
            <a:off x="641925" y="1238463"/>
            <a:ext cx="7906800" cy="3016200"/>
          </a:xfrm>
          <a:prstGeom prst="rect">
            <a:avLst/>
          </a:prstGeom>
        </p:spPr>
        <p:txBody>
          <a:bodyPr spcFirstLastPara="1" wrap="square" lIns="91425" tIns="91425" rIns="91425" bIns="91425" anchor="t" anchorCtr="0">
            <a:noAutofit/>
          </a:bodyPr>
          <a:lstStyle/>
          <a:p>
            <a:pPr marL="457200" lvl="0" indent="-317500" algn="just" rtl="0">
              <a:lnSpc>
                <a:spcPct val="115000"/>
              </a:lnSpc>
              <a:spcBef>
                <a:spcPts val="1200"/>
              </a:spcBef>
              <a:spcAft>
                <a:spcPts val="0"/>
              </a:spcAft>
              <a:buClr>
                <a:srgbClr val="000000"/>
              </a:buClr>
              <a:buSzPts val="1400"/>
              <a:buFont typeface="Arial"/>
              <a:buChar char="✓"/>
            </a:pPr>
            <a:r>
              <a:rPr lang="es">
                <a:solidFill>
                  <a:srgbClr val="000000"/>
                </a:solidFill>
                <a:latin typeface="Arial"/>
                <a:ea typeface="Arial"/>
                <a:cs typeface="Arial"/>
                <a:sym typeface="Arial"/>
              </a:rPr>
              <a:t>Advocate for the basic education sector to be deemed a </a:t>
            </a:r>
            <a:r>
              <a:rPr lang="es" b="1">
                <a:solidFill>
                  <a:srgbClr val="000000"/>
                </a:solidFill>
                <a:latin typeface="Arial"/>
                <a:ea typeface="Arial"/>
                <a:cs typeface="Arial"/>
                <a:sym typeface="Arial"/>
              </a:rPr>
              <a:t>frontline service</a:t>
            </a:r>
            <a:r>
              <a:rPr lang="es">
                <a:solidFill>
                  <a:srgbClr val="000000"/>
                </a:solidFill>
                <a:latin typeface="Arial"/>
                <a:ea typeface="Arial"/>
                <a:cs typeface="Arial"/>
                <a:sym typeface="Arial"/>
              </a:rPr>
              <a:t> in the fight against COVID-19.</a:t>
            </a:r>
            <a:endParaRPr>
              <a:solidFill>
                <a:srgbClr val="000000"/>
              </a:solidFill>
              <a:latin typeface="Arial"/>
              <a:ea typeface="Arial"/>
              <a:cs typeface="Arial"/>
              <a:sym typeface="Arial"/>
            </a:endParaRPr>
          </a:p>
          <a:p>
            <a:pPr marL="457200" lvl="0" indent="-317500" algn="just" rtl="0">
              <a:lnSpc>
                <a:spcPct val="115000"/>
              </a:lnSpc>
              <a:spcBef>
                <a:spcPts val="1000"/>
              </a:spcBef>
              <a:spcAft>
                <a:spcPts val="0"/>
              </a:spcAft>
              <a:buClr>
                <a:srgbClr val="000000"/>
              </a:buClr>
              <a:buSzPts val="1400"/>
              <a:buFont typeface="Arial"/>
              <a:buChar char="✓"/>
            </a:pPr>
            <a:r>
              <a:rPr lang="es">
                <a:solidFill>
                  <a:srgbClr val="000000"/>
                </a:solidFill>
                <a:latin typeface="Arial"/>
                <a:ea typeface="Arial"/>
                <a:cs typeface="Arial"/>
                <a:sym typeface="Arial"/>
              </a:rPr>
              <a:t>Advocate for the basic education sector to </a:t>
            </a:r>
            <a:r>
              <a:rPr lang="es" b="1">
                <a:solidFill>
                  <a:srgbClr val="000000"/>
                </a:solidFill>
                <a:latin typeface="Arial"/>
                <a:ea typeface="Arial"/>
                <a:cs typeface="Arial"/>
                <a:sym typeface="Arial"/>
              </a:rPr>
              <a:t>receive additional funds </a:t>
            </a:r>
            <a:r>
              <a:rPr lang="es">
                <a:solidFill>
                  <a:srgbClr val="000000"/>
                </a:solidFill>
                <a:latin typeface="Arial"/>
                <a:ea typeface="Arial"/>
                <a:cs typeface="Arial"/>
                <a:sym typeface="Arial"/>
              </a:rPr>
              <a:t>to support its COVID-19 response, including funds from the fiscal relief package.</a:t>
            </a:r>
            <a:endParaRPr>
              <a:solidFill>
                <a:srgbClr val="000000"/>
              </a:solidFill>
              <a:latin typeface="Arial"/>
              <a:ea typeface="Arial"/>
              <a:cs typeface="Arial"/>
              <a:sym typeface="Arial"/>
            </a:endParaRPr>
          </a:p>
          <a:p>
            <a:pPr marL="457200" lvl="0" indent="-317500" algn="just" rtl="0">
              <a:lnSpc>
                <a:spcPct val="115000"/>
              </a:lnSpc>
              <a:spcBef>
                <a:spcPts val="1200"/>
              </a:spcBef>
              <a:spcAft>
                <a:spcPts val="0"/>
              </a:spcAft>
              <a:buClr>
                <a:srgbClr val="000000"/>
              </a:buClr>
              <a:buSzPts val="1400"/>
              <a:buFont typeface="Arial"/>
              <a:buChar char="✓"/>
            </a:pPr>
            <a:r>
              <a:rPr lang="es">
                <a:solidFill>
                  <a:srgbClr val="000000"/>
                </a:solidFill>
                <a:latin typeface="Arial"/>
                <a:ea typeface="Arial"/>
                <a:cs typeface="Arial"/>
                <a:sym typeface="Arial"/>
              </a:rPr>
              <a:t>Demand that </a:t>
            </a:r>
            <a:r>
              <a:rPr lang="es" b="1">
                <a:solidFill>
                  <a:srgbClr val="000000"/>
                </a:solidFill>
                <a:latin typeface="Arial"/>
                <a:ea typeface="Arial"/>
                <a:cs typeface="Arial"/>
                <a:sym typeface="Arial"/>
              </a:rPr>
              <a:t>minimum per learner funding thresholds are met</a:t>
            </a:r>
            <a:r>
              <a:rPr lang="es">
                <a:solidFill>
                  <a:srgbClr val="000000"/>
                </a:solidFill>
                <a:latin typeface="Arial"/>
                <a:ea typeface="Arial"/>
                <a:cs typeface="Arial"/>
                <a:sym typeface="Arial"/>
              </a:rPr>
              <a:t> for the remainder of the 2020 school year, especially to no-fee schools.</a:t>
            </a:r>
            <a:endParaRPr>
              <a:solidFill>
                <a:srgbClr val="000000"/>
              </a:solidFill>
              <a:latin typeface="Arial"/>
              <a:ea typeface="Arial"/>
              <a:cs typeface="Arial"/>
              <a:sym typeface="Arial"/>
            </a:endParaRPr>
          </a:p>
          <a:p>
            <a:pPr marL="457200" lvl="0" indent="-317500" algn="just" rtl="0">
              <a:lnSpc>
                <a:spcPct val="115000"/>
              </a:lnSpc>
              <a:spcBef>
                <a:spcPts val="1200"/>
              </a:spcBef>
              <a:spcAft>
                <a:spcPts val="0"/>
              </a:spcAft>
              <a:buClr>
                <a:srgbClr val="000000"/>
              </a:buClr>
              <a:buSzPts val="1400"/>
              <a:buFont typeface="Arial"/>
              <a:buChar char="✓"/>
            </a:pPr>
            <a:r>
              <a:rPr lang="es">
                <a:solidFill>
                  <a:srgbClr val="000000"/>
                </a:solidFill>
                <a:latin typeface="Arial"/>
                <a:ea typeface="Arial"/>
                <a:cs typeface="Arial"/>
                <a:sym typeface="Arial"/>
              </a:rPr>
              <a:t>The National Treasury implements a </a:t>
            </a:r>
            <a:r>
              <a:rPr lang="es" b="1">
                <a:solidFill>
                  <a:srgbClr val="000000"/>
                </a:solidFill>
                <a:latin typeface="Arial"/>
                <a:ea typeface="Arial"/>
                <a:cs typeface="Arial"/>
                <a:sym typeface="Arial"/>
              </a:rPr>
              <a:t>system to monitor provincial COVID-19 expenditure. </a:t>
            </a:r>
            <a:endParaRPr>
              <a:solidFill>
                <a:srgbClr val="000000"/>
              </a:solidFill>
              <a:latin typeface="Arial"/>
              <a:ea typeface="Arial"/>
              <a:cs typeface="Arial"/>
              <a:sym typeface="Arial"/>
            </a:endParaRPr>
          </a:p>
          <a:p>
            <a:pPr marL="63500" lvl="0" indent="0" algn="just" rtl="0">
              <a:lnSpc>
                <a:spcPct val="115000"/>
              </a:lnSpc>
              <a:spcBef>
                <a:spcPts val="1200"/>
              </a:spcBef>
              <a:spcAft>
                <a:spcPts val="0"/>
              </a:spcAft>
              <a:buNone/>
            </a:pPr>
            <a:r>
              <a:rPr lang="e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0" marR="63500" lvl="0" indent="0" algn="just" rtl="0">
              <a:lnSpc>
                <a:spcPct val="115000"/>
              </a:lnSpc>
              <a:spcBef>
                <a:spcPts val="2000"/>
              </a:spcBef>
              <a:spcAft>
                <a:spcPts val="0"/>
              </a:spcAft>
              <a:buNone/>
            </a:pPr>
            <a:r>
              <a:rPr lang="es">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marL="0" marR="63500" lvl="0" indent="0" algn="just" rtl="0">
              <a:lnSpc>
                <a:spcPct val="115000"/>
              </a:lnSpc>
              <a:spcBef>
                <a:spcPts val="2000"/>
              </a:spcBef>
              <a:spcAft>
                <a:spcPts val="0"/>
              </a:spcAft>
              <a:buNone/>
            </a:pPr>
            <a:endParaRPr>
              <a:solidFill>
                <a:srgbClr val="000000"/>
              </a:solidFill>
              <a:highlight>
                <a:srgbClr val="FFFFFF"/>
              </a:highlight>
              <a:latin typeface="Arial"/>
              <a:ea typeface="Arial"/>
              <a:cs typeface="Arial"/>
              <a:sym typeface="Arial"/>
            </a:endParaRPr>
          </a:p>
          <a:p>
            <a:pPr marL="0" lvl="0" indent="0" algn="l" rtl="0">
              <a:spcBef>
                <a:spcPts val="0"/>
              </a:spcBef>
              <a:spcAft>
                <a:spcPts val="1600"/>
              </a:spcAft>
              <a:buNone/>
            </a:pPr>
            <a:endParaRPr sz="1600">
              <a:solidFill>
                <a:srgbClr val="595959"/>
              </a:solidFill>
              <a:latin typeface="Arial"/>
              <a:ea typeface="Arial"/>
              <a:cs typeface="Arial"/>
              <a:sym typeface="Arial"/>
            </a:endParaRPr>
          </a:p>
        </p:txBody>
      </p:sp>
      <p:sp>
        <p:nvSpPr>
          <p:cNvPr id="308" name="Google Shape;308;p41"/>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400"/>
              <a:t>5. Recommendations</a:t>
            </a:r>
            <a:endParaRPr sz="2400"/>
          </a:p>
        </p:txBody>
      </p:sp>
      <p:sp>
        <p:nvSpPr>
          <p:cNvPr id="309" name="Google Shape;309;p4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14</a:t>
            </a:fld>
            <a:endParaRPr/>
          </a:p>
        </p:txBody>
      </p:sp>
      <p:pic>
        <p:nvPicPr>
          <p:cNvPr id="310" name="Google Shape;310;p41"/>
          <p:cNvPicPr preferRelativeResize="0"/>
          <p:nvPr/>
        </p:nvPicPr>
        <p:blipFill>
          <a:blip r:embed="rId3">
            <a:alphaModFix/>
          </a:blip>
          <a:stretch>
            <a:fillRect/>
          </a:stretch>
        </p:blipFill>
        <p:spPr>
          <a:xfrm>
            <a:off x="5000300" y="4385478"/>
            <a:ext cx="3548350" cy="55722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2"/>
          <p:cNvSpPr txBox="1">
            <a:spLocks noGrp="1"/>
          </p:cNvSpPr>
          <p:nvPr>
            <p:ph type="body" idx="1"/>
          </p:nvPr>
        </p:nvSpPr>
        <p:spPr>
          <a:xfrm>
            <a:off x="641925" y="820825"/>
            <a:ext cx="7906800" cy="35859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endParaRPr>
              <a:solidFill>
                <a:srgbClr val="000000"/>
              </a:solidFill>
              <a:latin typeface="Arial"/>
              <a:ea typeface="Arial"/>
              <a:cs typeface="Arial"/>
              <a:sym typeface="Arial"/>
            </a:endParaRPr>
          </a:p>
          <a:p>
            <a:pPr marL="457200" lvl="0" indent="-317500" algn="just" rtl="0">
              <a:lnSpc>
                <a:spcPct val="115000"/>
              </a:lnSpc>
              <a:spcBef>
                <a:spcPts val="1000"/>
              </a:spcBef>
              <a:spcAft>
                <a:spcPts val="0"/>
              </a:spcAft>
              <a:buClr>
                <a:srgbClr val="000000"/>
              </a:buClr>
              <a:buSzPts val="1400"/>
              <a:buFont typeface="Arial"/>
              <a:buChar char="✓"/>
            </a:pPr>
            <a:r>
              <a:rPr lang="es" b="1">
                <a:solidFill>
                  <a:srgbClr val="000000"/>
                </a:solidFill>
                <a:latin typeface="Arial"/>
                <a:ea typeface="Arial"/>
                <a:cs typeface="Arial"/>
                <a:sym typeface="Arial"/>
              </a:rPr>
              <a:t>Consider the need to provide additional funding to the NSNP programme</a:t>
            </a:r>
            <a:r>
              <a:rPr lang="es">
                <a:solidFill>
                  <a:srgbClr val="000000"/>
                </a:solidFill>
                <a:latin typeface="Arial"/>
                <a:ea typeface="Arial"/>
                <a:cs typeface="Arial"/>
                <a:sym typeface="Arial"/>
              </a:rPr>
              <a:t> to cover new COVID-19 related sanitising and safety needs as well as the increased need resulting from the challenges brought about by the pandemic and lockdown</a:t>
            </a:r>
            <a:endParaRPr b="1">
              <a:solidFill>
                <a:srgbClr val="000000"/>
              </a:solidFill>
              <a:latin typeface="Arial"/>
              <a:ea typeface="Arial"/>
              <a:cs typeface="Arial"/>
              <a:sym typeface="Arial"/>
            </a:endParaRPr>
          </a:p>
          <a:p>
            <a:pPr marL="457200" lvl="0" indent="-317500" algn="just" rtl="0">
              <a:lnSpc>
                <a:spcPct val="115000"/>
              </a:lnSpc>
              <a:spcBef>
                <a:spcPts val="1000"/>
              </a:spcBef>
              <a:spcAft>
                <a:spcPts val="0"/>
              </a:spcAft>
              <a:buClr>
                <a:srgbClr val="000000"/>
              </a:buClr>
              <a:buSzPts val="1400"/>
              <a:buFont typeface="Arial"/>
              <a:buChar char="✓"/>
            </a:pPr>
            <a:r>
              <a:rPr lang="es" b="1">
                <a:solidFill>
                  <a:srgbClr val="000000"/>
                </a:solidFill>
                <a:latin typeface="Arial"/>
                <a:ea typeface="Arial"/>
                <a:cs typeface="Arial"/>
                <a:sym typeface="Arial"/>
              </a:rPr>
              <a:t>Monitor key decisions in the lead up to the MTEF planning process</a:t>
            </a:r>
            <a:r>
              <a:rPr lang="es">
                <a:solidFill>
                  <a:srgbClr val="000000"/>
                </a:solidFill>
                <a:latin typeface="Arial"/>
                <a:ea typeface="Arial"/>
                <a:cs typeface="Arial"/>
                <a:sym typeface="Arial"/>
              </a:rPr>
              <a:t>, discourage further cuts and ensure that peoples’ views on this process are put forward</a:t>
            </a:r>
            <a:endParaRPr>
              <a:solidFill>
                <a:srgbClr val="000000"/>
              </a:solidFill>
              <a:latin typeface="Arial"/>
              <a:ea typeface="Arial"/>
              <a:cs typeface="Arial"/>
              <a:sym typeface="Arial"/>
            </a:endParaRPr>
          </a:p>
          <a:p>
            <a:pPr marL="457200" lvl="0" indent="-317500" algn="just" rtl="0">
              <a:lnSpc>
                <a:spcPct val="115000"/>
              </a:lnSpc>
              <a:spcBef>
                <a:spcPts val="1200"/>
              </a:spcBef>
              <a:spcAft>
                <a:spcPts val="0"/>
              </a:spcAft>
              <a:buClr>
                <a:srgbClr val="000000"/>
              </a:buClr>
              <a:buSzPts val="1400"/>
              <a:buFont typeface="Arial"/>
              <a:buChar char="✓"/>
            </a:pPr>
            <a:r>
              <a:rPr lang="es">
                <a:solidFill>
                  <a:srgbClr val="000000"/>
                </a:solidFill>
                <a:latin typeface="Arial"/>
                <a:ea typeface="Arial"/>
                <a:cs typeface="Arial"/>
                <a:sym typeface="Arial"/>
              </a:rPr>
              <a:t>Support advocacy</a:t>
            </a:r>
            <a:r>
              <a:rPr lang="es">
                <a:solidFill>
                  <a:srgbClr val="000000"/>
                </a:solidFill>
                <a:highlight>
                  <a:schemeClr val="lt1"/>
                </a:highlight>
                <a:latin typeface="Arial"/>
                <a:ea typeface="Arial"/>
                <a:cs typeface="Arial"/>
                <a:sym typeface="Arial"/>
              </a:rPr>
              <a:t> calling for </a:t>
            </a:r>
            <a:r>
              <a:rPr lang="es" b="1">
                <a:solidFill>
                  <a:srgbClr val="000000"/>
                </a:solidFill>
                <a:highlight>
                  <a:schemeClr val="lt1"/>
                </a:highlight>
                <a:latin typeface="Arial"/>
                <a:ea typeface="Arial"/>
                <a:cs typeface="Arial"/>
                <a:sym typeface="Arial"/>
              </a:rPr>
              <a:t>improved transparency </a:t>
            </a:r>
            <a:r>
              <a:rPr lang="es">
                <a:solidFill>
                  <a:srgbClr val="000000"/>
                </a:solidFill>
                <a:highlight>
                  <a:schemeClr val="lt1"/>
                </a:highlight>
                <a:latin typeface="Arial"/>
                <a:ea typeface="Arial"/>
                <a:cs typeface="Arial"/>
                <a:sym typeface="Arial"/>
              </a:rPr>
              <a:t>of rational, assumptions and underpinning documents, and public participation earlier in the budget process</a:t>
            </a:r>
            <a:endParaRPr>
              <a:solidFill>
                <a:srgbClr val="000000"/>
              </a:solidFill>
              <a:highlight>
                <a:schemeClr val="lt1"/>
              </a:highlight>
              <a:latin typeface="Arial"/>
              <a:ea typeface="Arial"/>
              <a:cs typeface="Arial"/>
              <a:sym typeface="Arial"/>
            </a:endParaRPr>
          </a:p>
          <a:p>
            <a:pPr marL="0" lvl="0" indent="0" algn="just" rtl="0">
              <a:lnSpc>
                <a:spcPct val="115000"/>
              </a:lnSpc>
              <a:spcBef>
                <a:spcPts val="1000"/>
              </a:spcBef>
              <a:spcAft>
                <a:spcPts val="0"/>
              </a:spcAft>
              <a:buNone/>
            </a:pPr>
            <a:endParaRPr>
              <a:solidFill>
                <a:srgbClr val="000000"/>
              </a:solidFill>
              <a:latin typeface="Arial"/>
              <a:ea typeface="Arial"/>
              <a:cs typeface="Arial"/>
              <a:sym typeface="Arial"/>
            </a:endParaRPr>
          </a:p>
          <a:p>
            <a:pPr marL="457200" lvl="0" indent="0" algn="just" rtl="0">
              <a:lnSpc>
                <a:spcPct val="115000"/>
              </a:lnSpc>
              <a:spcBef>
                <a:spcPts val="1200"/>
              </a:spcBef>
              <a:spcAft>
                <a:spcPts val="0"/>
              </a:spcAft>
              <a:buNone/>
            </a:pPr>
            <a:r>
              <a:rPr lang="e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457200" lvl="0" indent="-393700" algn="just" rtl="0">
              <a:lnSpc>
                <a:spcPct val="115000"/>
              </a:lnSpc>
              <a:spcBef>
                <a:spcPts val="1200"/>
              </a:spcBef>
              <a:spcAft>
                <a:spcPts val="0"/>
              </a:spcAft>
              <a:buNone/>
            </a:pPr>
            <a:endParaRPr>
              <a:solidFill>
                <a:srgbClr val="000000"/>
              </a:solidFill>
              <a:latin typeface="Arial"/>
              <a:ea typeface="Arial"/>
              <a:cs typeface="Arial"/>
              <a:sym typeface="Arial"/>
            </a:endParaRPr>
          </a:p>
          <a:p>
            <a:pPr marL="63500" lvl="0" indent="0" algn="just" rtl="0">
              <a:lnSpc>
                <a:spcPct val="115000"/>
              </a:lnSpc>
              <a:spcBef>
                <a:spcPts val="1200"/>
              </a:spcBef>
              <a:spcAft>
                <a:spcPts val="0"/>
              </a:spcAft>
              <a:buNone/>
            </a:pPr>
            <a:endParaRPr>
              <a:solidFill>
                <a:srgbClr val="000000"/>
              </a:solidFill>
              <a:latin typeface="Arial"/>
              <a:ea typeface="Arial"/>
              <a:cs typeface="Arial"/>
              <a:sym typeface="Arial"/>
            </a:endParaRPr>
          </a:p>
          <a:p>
            <a:pPr marL="63500" lvl="0" indent="0" algn="just" rtl="0">
              <a:lnSpc>
                <a:spcPct val="115000"/>
              </a:lnSpc>
              <a:spcBef>
                <a:spcPts val="1200"/>
              </a:spcBef>
              <a:spcAft>
                <a:spcPts val="0"/>
              </a:spcAft>
              <a:buNone/>
            </a:pPr>
            <a:r>
              <a:rPr lang="e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0" marR="63500" lvl="0" indent="0" algn="just" rtl="0">
              <a:lnSpc>
                <a:spcPct val="115000"/>
              </a:lnSpc>
              <a:spcBef>
                <a:spcPts val="2000"/>
              </a:spcBef>
              <a:spcAft>
                <a:spcPts val="0"/>
              </a:spcAft>
              <a:buNone/>
            </a:pPr>
            <a:r>
              <a:rPr lang="es">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marL="0" marR="63500" lvl="0" indent="0" algn="just" rtl="0">
              <a:lnSpc>
                <a:spcPct val="115000"/>
              </a:lnSpc>
              <a:spcBef>
                <a:spcPts val="2000"/>
              </a:spcBef>
              <a:spcAft>
                <a:spcPts val="0"/>
              </a:spcAft>
              <a:buNone/>
            </a:pPr>
            <a:endParaRPr>
              <a:solidFill>
                <a:srgbClr val="000000"/>
              </a:solidFill>
              <a:highlight>
                <a:srgbClr val="FFFFFF"/>
              </a:highlight>
              <a:latin typeface="Arial"/>
              <a:ea typeface="Arial"/>
              <a:cs typeface="Arial"/>
              <a:sym typeface="Arial"/>
            </a:endParaRPr>
          </a:p>
          <a:p>
            <a:pPr marL="0" lvl="0" indent="0" algn="l" rtl="0">
              <a:spcBef>
                <a:spcPts val="0"/>
              </a:spcBef>
              <a:spcAft>
                <a:spcPts val="1600"/>
              </a:spcAft>
              <a:buNone/>
            </a:pPr>
            <a:endParaRPr sz="1600">
              <a:solidFill>
                <a:srgbClr val="595959"/>
              </a:solidFill>
              <a:latin typeface="Arial"/>
              <a:ea typeface="Arial"/>
              <a:cs typeface="Arial"/>
              <a:sym typeface="Arial"/>
            </a:endParaRPr>
          </a:p>
        </p:txBody>
      </p:sp>
      <p:sp>
        <p:nvSpPr>
          <p:cNvPr id="316" name="Google Shape;316;p42"/>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400"/>
              <a:t>5. Recommendations</a:t>
            </a:r>
            <a:endParaRPr sz="2400"/>
          </a:p>
        </p:txBody>
      </p:sp>
      <p:sp>
        <p:nvSpPr>
          <p:cNvPr id="317" name="Google Shape;317;p42"/>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15</a:t>
            </a:fld>
            <a:endParaRPr/>
          </a:p>
        </p:txBody>
      </p:sp>
      <p:pic>
        <p:nvPicPr>
          <p:cNvPr id="318" name="Google Shape;318;p42"/>
          <p:cNvPicPr preferRelativeResize="0"/>
          <p:nvPr/>
        </p:nvPicPr>
        <p:blipFill>
          <a:blip r:embed="rId3">
            <a:alphaModFix/>
          </a:blip>
          <a:stretch>
            <a:fillRect/>
          </a:stretch>
        </p:blipFill>
        <p:spPr>
          <a:xfrm>
            <a:off x="5000300" y="4385478"/>
            <a:ext cx="3548350" cy="5572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p43"/>
          <p:cNvSpPr/>
          <p:nvPr/>
        </p:nvSpPr>
        <p:spPr>
          <a:xfrm>
            <a:off x="676300" y="321200"/>
            <a:ext cx="7848900" cy="444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3"/>
          <p:cNvSpPr/>
          <p:nvPr/>
        </p:nvSpPr>
        <p:spPr>
          <a:xfrm>
            <a:off x="676300" y="321200"/>
            <a:ext cx="2029200" cy="444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3"/>
          <p:cNvSpPr txBox="1">
            <a:spLocks noGrp="1"/>
          </p:cNvSpPr>
          <p:nvPr>
            <p:ph type="body" idx="4294967295"/>
          </p:nvPr>
        </p:nvSpPr>
        <p:spPr>
          <a:xfrm>
            <a:off x="1257700" y="3106200"/>
            <a:ext cx="3790500" cy="149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a:solidFill>
                  <a:schemeClr val="dk1"/>
                </a:solidFill>
                <a:latin typeface="Arial"/>
                <a:ea typeface="Arial"/>
                <a:cs typeface="Arial"/>
                <a:sym typeface="Arial"/>
              </a:rPr>
              <a:t>EQUAL EDUCATION</a:t>
            </a:r>
            <a:endParaRPr>
              <a:solidFill>
                <a:schemeClr val="dk1"/>
              </a:solidFill>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s">
                <a:solidFill>
                  <a:schemeClr val="dk1"/>
                </a:solidFill>
                <a:latin typeface="Arial"/>
                <a:ea typeface="Arial"/>
                <a:cs typeface="Arial"/>
                <a:sym typeface="Arial"/>
              </a:rPr>
              <a:t>Jane Borman</a:t>
            </a:r>
            <a:endParaRPr>
              <a:solidFill>
                <a:schemeClr val="dk1"/>
              </a:solidFill>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s">
                <a:solidFill>
                  <a:schemeClr val="dk1"/>
                </a:solidFill>
                <a:latin typeface="Arial"/>
                <a:ea typeface="Arial"/>
                <a:cs typeface="Arial"/>
                <a:sym typeface="Arial"/>
              </a:rPr>
              <a:t>jf.borman@gmail.com</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sp>
        <p:nvSpPr>
          <p:cNvPr id="326" name="Google Shape;326;p43"/>
          <p:cNvSpPr txBox="1">
            <a:spLocks noGrp="1"/>
          </p:cNvSpPr>
          <p:nvPr>
            <p:ph type="sldNum" idx="4294967295"/>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sz="1200">
                <a:solidFill>
                  <a:srgbClr val="CCCCCC"/>
                </a:solidFill>
                <a:latin typeface="Arvo"/>
                <a:ea typeface="Arvo"/>
                <a:cs typeface="Arvo"/>
                <a:sym typeface="Arvo"/>
              </a:rPr>
              <a:t>16</a:t>
            </a:fld>
            <a:endParaRPr sz="1200">
              <a:solidFill>
                <a:srgbClr val="CCCCCC"/>
              </a:solidFill>
              <a:latin typeface="Arvo"/>
              <a:ea typeface="Arvo"/>
              <a:cs typeface="Arvo"/>
              <a:sym typeface="Arvo"/>
            </a:endParaRPr>
          </a:p>
        </p:txBody>
      </p:sp>
      <p:sp>
        <p:nvSpPr>
          <p:cNvPr id="327" name="Google Shape;327;p43"/>
          <p:cNvSpPr txBox="1">
            <a:spLocks noGrp="1"/>
          </p:cNvSpPr>
          <p:nvPr>
            <p:ph type="ctrTitle"/>
          </p:nvPr>
        </p:nvSpPr>
        <p:spPr>
          <a:xfrm>
            <a:off x="3094000" y="1363150"/>
            <a:ext cx="2955900" cy="853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s" sz="3600"/>
              <a:t>T</a:t>
            </a:r>
            <a:r>
              <a:rPr lang="es"/>
              <a:t>hank you</a:t>
            </a:r>
            <a:endParaRPr i="1"/>
          </a:p>
        </p:txBody>
      </p:sp>
      <p:sp>
        <p:nvSpPr>
          <p:cNvPr id="328" name="Google Shape;328;p43"/>
          <p:cNvSpPr txBox="1">
            <a:spLocks noGrp="1"/>
          </p:cNvSpPr>
          <p:nvPr>
            <p:ph type="body" idx="4294967295"/>
          </p:nvPr>
        </p:nvSpPr>
        <p:spPr>
          <a:xfrm>
            <a:off x="4226625" y="3048675"/>
            <a:ext cx="3790500" cy="149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a:solidFill>
                  <a:schemeClr val="dk1"/>
                </a:solidFill>
                <a:latin typeface="Arial"/>
                <a:ea typeface="Arial"/>
                <a:cs typeface="Arial"/>
                <a:sym typeface="Arial"/>
              </a:rPr>
              <a:t>SECTION27</a:t>
            </a:r>
            <a:endParaRPr>
              <a:solidFill>
                <a:schemeClr val="dk1"/>
              </a:solidFill>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s">
                <a:solidFill>
                  <a:schemeClr val="dk1"/>
                </a:solidFill>
                <a:latin typeface="Arial"/>
                <a:ea typeface="Arial"/>
                <a:cs typeface="Arial"/>
                <a:sym typeface="Arial"/>
              </a:rPr>
              <a:t>Daniel Mclaren</a:t>
            </a:r>
            <a:endParaRPr>
              <a:solidFill>
                <a:schemeClr val="dk1"/>
              </a:solidFill>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s">
                <a:solidFill>
                  <a:schemeClr val="dk1"/>
                </a:solidFill>
                <a:latin typeface="Arial"/>
                <a:ea typeface="Arial"/>
                <a:cs typeface="Arial"/>
                <a:sym typeface="Arial"/>
              </a:rPr>
              <a:t>mclaren@section27.org.za</a:t>
            </a:r>
            <a:endParaRPr>
              <a:solidFill>
                <a:schemeClr val="dk1"/>
              </a:solidFill>
              <a:latin typeface="Arial"/>
              <a:ea typeface="Arial"/>
              <a:cs typeface="Arial"/>
              <a:sym typeface="Arial"/>
            </a:endParaRPr>
          </a:p>
        </p:txBody>
      </p:sp>
      <p:pic>
        <p:nvPicPr>
          <p:cNvPr id="329" name="Google Shape;329;p43"/>
          <p:cNvPicPr preferRelativeResize="0"/>
          <p:nvPr/>
        </p:nvPicPr>
        <p:blipFill>
          <a:blip r:embed="rId3">
            <a:alphaModFix/>
          </a:blip>
          <a:stretch>
            <a:fillRect/>
          </a:stretch>
        </p:blipFill>
        <p:spPr>
          <a:xfrm>
            <a:off x="2826575" y="2396578"/>
            <a:ext cx="3548350" cy="5572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100" y="868450"/>
            <a:ext cx="91440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400"/>
              <a:t>Introduction</a:t>
            </a:r>
            <a:endParaRPr sz="2400"/>
          </a:p>
        </p:txBody>
      </p:sp>
      <p:cxnSp>
        <p:nvCxnSpPr>
          <p:cNvPr id="192" name="Google Shape;192;p29"/>
          <p:cNvCxnSpPr/>
          <p:nvPr/>
        </p:nvCxnSpPr>
        <p:spPr>
          <a:xfrm>
            <a:off x="3406450" y="1926825"/>
            <a:ext cx="0" cy="1941300"/>
          </a:xfrm>
          <a:prstGeom prst="straightConnector1">
            <a:avLst/>
          </a:prstGeom>
          <a:noFill/>
          <a:ln w="38100" cap="flat" cmpd="sng">
            <a:solidFill>
              <a:schemeClr val="accent1"/>
            </a:solidFill>
            <a:prstDash val="solid"/>
            <a:round/>
            <a:headEnd type="none" w="med" len="med"/>
            <a:tailEnd type="none" w="med" len="med"/>
          </a:ln>
        </p:spPr>
      </p:cxnSp>
      <p:cxnSp>
        <p:nvCxnSpPr>
          <p:cNvPr id="193" name="Google Shape;193;p29"/>
          <p:cNvCxnSpPr/>
          <p:nvPr/>
        </p:nvCxnSpPr>
        <p:spPr>
          <a:xfrm>
            <a:off x="5737375" y="1926825"/>
            <a:ext cx="0" cy="1941300"/>
          </a:xfrm>
          <a:prstGeom prst="straightConnector1">
            <a:avLst/>
          </a:prstGeom>
          <a:noFill/>
          <a:ln w="38100" cap="flat" cmpd="sng">
            <a:solidFill>
              <a:schemeClr val="accent1"/>
            </a:solidFill>
            <a:prstDash val="solid"/>
            <a:round/>
            <a:headEnd type="none" w="med" len="med"/>
            <a:tailEnd type="none" w="med" len="med"/>
          </a:ln>
        </p:spPr>
      </p:cxnSp>
      <p:sp>
        <p:nvSpPr>
          <p:cNvPr id="194" name="Google Shape;194;p29"/>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2</a:t>
            </a:fld>
            <a:endParaRPr/>
          </a:p>
        </p:txBody>
      </p:sp>
      <p:sp>
        <p:nvSpPr>
          <p:cNvPr id="195" name="Google Shape;195;p29"/>
          <p:cNvSpPr txBox="1">
            <a:spLocks noGrp="1"/>
          </p:cNvSpPr>
          <p:nvPr>
            <p:ph type="ctrTitle" idx="2"/>
          </p:nvPr>
        </p:nvSpPr>
        <p:spPr>
          <a:xfrm>
            <a:off x="855750" y="1405325"/>
            <a:ext cx="2362800" cy="81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EQUAL EDUCATION</a:t>
            </a:r>
            <a:endParaRPr/>
          </a:p>
        </p:txBody>
      </p:sp>
      <p:sp>
        <p:nvSpPr>
          <p:cNvPr id="196" name="Google Shape;196;p29"/>
          <p:cNvSpPr txBox="1">
            <a:spLocks noGrp="1"/>
          </p:cNvSpPr>
          <p:nvPr>
            <p:ph type="subTitle" idx="1"/>
          </p:nvPr>
        </p:nvSpPr>
        <p:spPr>
          <a:xfrm>
            <a:off x="855750" y="2284450"/>
            <a:ext cx="2442000" cy="1644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s">
                <a:solidFill>
                  <a:schemeClr val="dk2"/>
                </a:solidFill>
                <a:latin typeface="Arial"/>
                <a:ea typeface="Arial"/>
                <a:cs typeface="Arial"/>
                <a:sym typeface="Arial"/>
              </a:rPr>
              <a:t>A membership-based, democratic movement of learners, parents,teachers and community members advocating for the provision of both an equal and quality education in South Africa</a:t>
            </a:r>
            <a:endParaRPr/>
          </a:p>
        </p:txBody>
      </p:sp>
      <p:sp>
        <p:nvSpPr>
          <p:cNvPr id="197" name="Google Shape;197;p29"/>
          <p:cNvSpPr txBox="1">
            <a:spLocks noGrp="1"/>
          </p:cNvSpPr>
          <p:nvPr>
            <p:ph type="ctrTitle" idx="3"/>
          </p:nvPr>
        </p:nvSpPr>
        <p:spPr>
          <a:xfrm>
            <a:off x="3515151" y="1715950"/>
            <a:ext cx="2113500" cy="64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SECTION27</a:t>
            </a:r>
            <a:endParaRPr/>
          </a:p>
        </p:txBody>
      </p:sp>
      <p:sp>
        <p:nvSpPr>
          <p:cNvPr id="198" name="Google Shape;198;p29"/>
          <p:cNvSpPr txBox="1">
            <a:spLocks noGrp="1"/>
          </p:cNvSpPr>
          <p:nvPr>
            <p:ph type="subTitle" idx="4"/>
          </p:nvPr>
        </p:nvSpPr>
        <p:spPr>
          <a:xfrm>
            <a:off x="3515150" y="2284475"/>
            <a:ext cx="2113500" cy="1704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s">
                <a:solidFill>
                  <a:schemeClr val="dk2"/>
                </a:solidFill>
                <a:latin typeface="Arial"/>
                <a:ea typeface="Arial"/>
                <a:cs typeface="Arial"/>
                <a:sym typeface="Arial"/>
              </a:rPr>
              <a:t>A public interest law centre that seeks to develop and use the law to protect, promote and advance human rights</a:t>
            </a:r>
            <a:endParaRPr/>
          </a:p>
        </p:txBody>
      </p:sp>
      <p:sp>
        <p:nvSpPr>
          <p:cNvPr id="199" name="Google Shape;199;p29"/>
          <p:cNvSpPr txBox="1">
            <a:spLocks noGrp="1"/>
          </p:cNvSpPr>
          <p:nvPr>
            <p:ph type="ctrTitle" idx="5"/>
          </p:nvPr>
        </p:nvSpPr>
        <p:spPr>
          <a:xfrm>
            <a:off x="5925150" y="1576425"/>
            <a:ext cx="2362800" cy="87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EQUAL EDUCATION LAW CENTRE</a:t>
            </a:r>
            <a:endParaRPr/>
          </a:p>
        </p:txBody>
      </p:sp>
      <p:sp>
        <p:nvSpPr>
          <p:cNvPr id="200" name="Google Shape;200;p29"/>
          <p:cNvSpPr txBox="1">
            <a:spLocks noGrp="1"/>
          </p:cNvSpPr>
          <p:nvPr>
            <p:ph type="subTitle" idx="6"/>
          </p:nvPr>
        </p:nvSpPr>
        <p:spPr>
          <a:xfrm>
            <a:off x="5925151" y="2402275"/>
            <a:ext cx="2113500" cy="155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a:solidFill>
                  <a:schemeClr val="dk2"/>
                </a:solidFill>
                <a:latin typeface="Arial"/>
                <a:ea typeface="Arial"/>
                <a:cs typeface="Arial"/>
                <a:sym typeface="Arial"/>
              </a:rPr>
              <a:t>A public interest law centre using legal advocacy to advance an equitable and quality basic education</a:t>
            </a:r>
            <a:endParaRPr/>
          </a:p>
        </p:txBody>
      </p:sp>
      <p:pic>
        <p:nvPicPr>
          <p:cNvPr id="201" name="Google Shape;201;p29"/>
          <p:cNvPicPr preferRelativeResize="0"/>
          <p:nvPr/>
        </p:nvPicPr>
        <p:blipFill>
          <a:blip r:embed="rId3">
            <a:alphaModFix/>
          </a:blip>
          <a:stretch>
            <a:fillRect/>
          </a:stretch>
        </p:blipFill>
        <p:spPr>
          <a:xfrm>
            <a:off x="5000300" y="4385478"/>
            <a:ext cx="3548350" cy="5572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body" idx="1"/>
          </p:nvPr>
        </p:nvSpPr>
        <p:spPr>
          <a:xfrm>
            <a:off x="869875" y="1385725"/>
            <a:ext cx="7561500" cy="30213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
                <a:solidFill>
                  <a:srgbClr val="595959"/>
                </a:solidFill>
                <a:latin typeface="Arial"/>
                <a:ea typeface="Arial"/>
                <a:cs typeface="Arial"/>
                <a:sym typeface="Arial"/>
              </a:rPr>
              <a:t>We would like to draw the Committees’ attention to </a:t>
            </a:r>
            <a:r>
              <a:rPr lang="es" b="1">
                <a:solidFill>
                  <a:srgbClr val="595959"/>
                </a:solidFill>
                <a:latin typeface="Arial"/>
                <a:ea typeface="Arial"/>
                <a:cs typeface="Arial"/>
                <a:sym typeface="Arial"/>
              </a:rPr>
              <a:t>the deprioritisation of basic education funding, which is accelerated in the Supplementary Budget, </a:t>
            </a:r>
            <a:r>
              <a:rPr lang="es">
                <a:solidFill>
                  <a:srgbClr val="595959"/>
                </a:solidFill>
                <a:latin typeface="Arial"/>
                <a:ea typeface="Arial"/>
                <a:cs typeface="Arial"/>
                <a:sym typeface="Arial"/>
              </a:rPr>
              <a:t>including the Adjustments Appropriation Bill.</a:t>
            </a:r>
            <a:endParaRPr>
              <a:solidFill>
                <a:srgbClr val="595959"/>
              </a:solidFill>
              <a:latin typeface="Arial"/>
              <a:ea typeface="Arial"/>
              <a:cs typeface="Arial"/>
              <a:sym typeface="Arial"/>
            </a:endParaRPr>
          </a:p>
          <a:p>
            <a:pPr marL="0" lvl="0" indent="0" algn="l" rtl="0">
              <a:lnSpc>
                <a:spcPct val="115000"/>
              </a:lnSpc>
              <a:spcBef>
                <a:spcPts val="1600"/>
              </a:spcBef>
              <a:spcAft>
                <a:spcPts val="0"/>
              </a:spcAft>
              <a:buNone/>
            </a:pPr>
            <a:r>
              <a:rPr lang="es" b="1">
                <a:solidFill>
                  <a:srgbClr val="595959"/>
                </a:solidFill>
                <a:latin typeface="Arial"/>
                <a:ea typeface="Arial"/>
                <a:cs typeface="Arial"/>
                <a:sym typeface="Arial"/>
              </a:rPr>
              <a:t>Focus areas covered are:</a:t>
            </a:r>
            <a:endParaRPr b="1">
              <a:solidFill>
                <a:srgbClr val="595959"/>
              </a:solidFill>
              <a:latin typeface="Arial"/>
              <a:ea typeface="Arial"/>
              <a:cs typeface="Arial"/>
              <a:sym typeface="Arial"/>
            </a:endParaRPr>
          </a:p>
          <a:p>
            <a:pPr marL="457200" lvl="0" indent="-317500" algn="l" rtl="0">
              <a:lnSpc>
                <a:spcPct val="115000"/>
              </a:lnSpc>
              <a:spcBef>
                <a:spcPts val="1600"/>
              </a:spcBef>
              <a:spcAft>
                <a:spcPts val="0"/>
              </a:spcAft>
              <a:buClr>
                <a:srgbClr val="595959"/>
              </a:buClr>
              <a:buSzPts val="1400"/>
              <a:buFont typeface="Arial"/>
              <a:buAutoNum type="arabicPeriod"/>
            </a:pPr>
            <a:r>
              <a:rPr lang="es">
                <a:solidFill>
                  <a:srgbClr val="595959"/>
                </a:solidFill>
                <a:latin typeface="Arial"/>
                <a:ea typeface="Arial"/>
                <a:cs typeface="Arial"/>
                <a:sym typeface="Arial"/>
              </a:rPr>
              <a:t>Basic Education funding trends prior to COVID-19</a:t>
            </a:r>
            <a:endParaRPr>
              <a:solidFill>
                <a:srgbClr val="595959"/>
              </a:solidFill>
              <a:latin typeface="Arial"/>
              <a:ea typeface="Arial"/>
              <a:cs typeface="Arial"/>
              <a:sym typeface="Arial"/>
            </a:endParaRPr>
          </a:p>
          <a:p>
            <a:pPr marL="457200" lvl="0" indent="-317500" algn="l" rtl="0">
              <a:lnSpc>
                <a:spcPct val="115000"/>
              </a:lnSpc>
              <a:spcBef>
                <a:spcPts val="0"/>
              </a:spcBef>
              <a:spcAft>
                <a:spcPts val="0"/>
              </a:spcAft>
              <a:buClr>
                <a:srgbClr val="595959"/>
              </a:buClr>
              <a:buSzPts val="1400"/>
              <a:buFont typeface="Arial"/>
              <a:buAutoNum type="arabicPeriod"/>
            </a:pPr>
            <a:r>
              <a:rPr lang="es">
                <a:solidFill>
                  <a:srgbClr val="595959"/>
                </a:solidFill>
                <a:latin typeface="Arial"/>
                <a:ea typeface="Arial"/>
                <a:cs typeface="Arial"/>
                <a:sym typeface="Arial"/>
              </a:rPr>
              <a:t>Main takeaways from the 2020 Supplementary budget </a:t>
            </a:r>
            <a:endParaRPr>
              <a:solidFill>
                <a:srgbClr val="595959"/>
              </a:solidFill>
              <a:latin typeface="Arial"/>
              <a:ea typeface="Arial"/>
              <a:cs typeface="Arial"/>
              <a:sym typeface="Arial"/>
            </a:endParaRPr>
          </a:p>
          <a:p>
            <a:pPr marL="457200" lvl="0" indent="-317500" algn="l" rtl="0">
              <a:lnSpc>
                <a:spcPct val="115000"/>
              </a:lnSpc>
              <a:spcBef>
                <a:spcPts val="0"/>
              </a:spcBef>
              <a:spcAft>
                <a:spcPts val="0"/>
              </a:spcAft>
              <a:buClr>
                <a:srgbClr val="595959"/>
              </a:buClr>
              <a:buSzPts val="1400"/>
              <a:buFont typeface="Arial"/>
              <a:buAutoNum type="arabicPeriod"/>
            </a:pPr>
            <a:r>
              <a:rPr lang="es">
                <a:solidFill>
                  <a:srgbClr val="595959"/>
                </a:solidFill>
                <a:latin typeface="Arial"/>
                <a:ea typeface="Arial"/>
                <a:cs typeface="Arial"/>
                <a:sym typeface="Arial"/>
              </a:rPr>
              <a:t>Why is basic education not a front line department?</a:t>
            </a:r>
            <a:endParaRPr>
              <a:solidFill>
                <a:srgbClr val="595959"/>
              </a:solidFill>
              <a:latin typeface="Arial"/>
              <a:ea typeface="Arial"/>
              <a:cs typeface="Arial"/>
              <a:sym typeface="Arial"/>
            </a:endParaRPr>
          </a:p>
          <a:p>
            <a:pPr marL="457200" lvl="0" indent="-317500" algn="l" rtl="0">
              <a:lnSpc>
                <a:spcPct val="115000"/>
              </a:lnSpc>
              <a:spcBef>
                <a:spcPts val="0"/>
              </a:spcBef>
              <a:spcAft>
                <a:spcPts val="0"/>
              </a:spcAft>
              <a:buClr>
                <a:srgbClr val="595959"/>
              </a:buClr>
              <a:buSzPts val="1400"/>
              <a:buFont typeface="Arial"/>
              <a:buAutoNum type="arabicPeriod"/>
            </a:pPr>
            <a:r>
              <a:rPr lang="es">
                <a:solidFill>
                  <a:srgbClr val="595959"/>
                </a:solidFill>
                <a:latin typeface="Arial"/>
                <a:ea typeface="Arial"/>
                <a:cs typeface="Arial"/>
                <a:sym typeface="Arial"/>
              </a:rPr>
              <a:t>Transparency and Oversight</a:t>
            </a:r>
            <a:endParaRPr>
              <a:solidFill>
                <a:srgbClr val="595959"/>
              </a:solidFill>
              <a:latin typeface="Arial"/>
              <a:ea typeface="Arial"/>
              <a:cs typeface="Arial"/>
              <a:sym typeface="Arial"/>
            </a:endParaRPr>
          </a:p>
          <a:p>
            <a:pPr marL="457200" lvl="0" indent="-317500" algn="l" rtl="0">
              <a:lnSpc>
                <a:spcPct val="115000"/>
              </a:lnSpc>
              <a:spcBef>
                <a:spcPts val="0"/>
              </a:spcBef>
              <a:spcAft>
                <a:spcPts val="0"/>
              </a:spcAft>
              <a:buClr>
                <a:srgbClr val="595959"/>
              </a:buClr>
              <a:buSzPts val="1400"/>
              <a:buFont typeface="Arial"/>
              <a:buAutoNum type="arabicPeriod"/>
            </a:pPr>
            <a:r>
              <a:rPr lang="es">
                <a:solidFill>
                  <a:srgbClr val="595959"/>
                </a:solidFill>
                <a:latin typeface="Arial"/>
                <a:ea typeface="Arial"/>
                <a:cs typeface="Arial"/>
                <a:sym typeface="Arial"/>
              </a:rPr>
              <a:t>Recommendations </a:t>
            </a:r>
            <a:endParaRPr>
              <a:solidFill>
                <a:srgbClr val="595959"/>
              </a:solidFill>
              <a:latin typeface="Arial"/>
              <a:ea typeface="Arial"/>
              <a:cs typeface="Arial"/>
              <a:sym typeface="Arial"/>
            </a:endParaRPr>
          </a:p>
        </p:txBody>
      </p:sp>
      <p:sp>
        <p:nvSpPr>
          <p:cNvPr id="207" name="Google Shape;207;p30"/>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400"/>
              <a:t>OVERVIEW</a:t>
            </a:r>
            <a:endParaRPr sz="2400"/>
          </a:p>
        </p:txBody>
      </p:sp>
      <p:sp>
        <p:nvSpPr>
          <p:cNvPr id="208" name="Google Shape;208;p3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3</a:t>
            </a:fld>
            <a:endParaRPr/>
          </a:p>
        </p:txBody>
      </p:sp>
      <p:pic>
        <p:nvPicPr>
          <p:cNvPr id="209" name="Google Shape;209;p30"/>
          <p:cNvPicPr preferRelativeResize="0"/>
          <p:nvPr/>
        </p:nvPicPr>
        <p:blipFill>
          <a:blip r:embed="rId3">
            <a:alphaModFix/>
          </a:blip>
          <a:stretch>
            <a:fillRect/>
          </a:stretch>
        </p:blipFill>
        <p:spPr>
          <a:xfrm>
            <a:off x="5000300" y="4385478"/>
            <a:ext cx="3548350" cy="5572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body" idx="1"/>
          </p:nvPr>
        </p:nvSpPr>
        <p:spPr>
          <a:xfrm>
            <a:off x="632025" y="1291150"/>
            <a:ext cx="7916700" cy="3115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200">
                <a:solidFill>
                  <a:srgbClr val="000000"/>
                </a:solidFill>
                <a:latin typeface="Calibri"/>
                <a:ea typeface="Calibri"/>
                <a:cs typeface="Calibri"/>
                <a:sym typeface="Calibri"/>
              </a:rPr>
              <a:t>Share of non-interest expenditure allocated to basic education           Consolidated basic education budget, annual % change</a:t>
            </a:r>
            <a:endParaRPr sz="1200">
              <a:solidFill>
                <a:srgbClr val="000000"/>
              </a:solidFill>
              <a:latin typeface="Calibri"/>
              <a:ea typeface="Calibri"/>
              <a:cs typeface="Calibri"/>
              <a:sym typeface="Calibri"/>
            </a:endParaRPr>
          </a:p>
          <a:p>
            <a:pPr marL="4114800" lvl="0" indent="0" algn="l" rtl="0">
              <a:lnSpc>
                <a:spcPct val="115000"/>
              </a:lnSpc>
              <a:spcBef>
                <a:spcPts val="0"/>
              </a:spcBef>
              <a:spcAft>
                <a:spcPts val="0"/>
              </a:spcAft>
              <a:buNone/>
            </a:pPr>
            <a:r>
              <a:rPr lang="es" sz="1200">
                <a:solidFill>
                  <a:srgbClr val="000000"/>
                </a:solidFill>
                <a:latin typeface="Calibri"/>
                <a:ea typeface="Calibri"/>
                <a:cs typeface="Calibri"/>
                <a:sym typeface="Calibri"/>
              </a:rPr>
              <a:t>   compared to CPI inflation     </a:t>
            </a:r>
            <a:endParaRPr sz="1200">
              <a:solidFill>
                <a:srgbClr val="000000"/>
              </a:solidFill>
              <a:latin typeface="Calibri"/>
              <a:ea typeface="Calibri"/>
              <a:cs typeface="Calibri"/>
              <a:sym typeface="Calibri"/>
            </a:endParaRPr>
          </a:p>
          <a:p>
            <a:pPr marL="0" lvl="0" indent="0" algn="l" rtl="0">
              <a:spcBef>
                <a:spcPts val="0"/>
              </a:spcBef>
              <a:spcAft>
                <a:spcPts val="0"/>
              </a:spcAft>
              <a:buNone/>
            </a:pPr>
            <a:endParaRPr/>
          </a:p>
        </p:txBody>
      </p:sp>
      <p:sp>
        <p:nvSpPr>
          <p:cNvPr id="215" name="Google Shape;215;p31"/>
          <p:cNvSpPr txBox="1">
            <a:spLocks noGrp="1"/>
          </p:cNvSpPr>
          <p:nvPr>
            <p:ph type="title"/>
          </p:nvPr>
        </p:nvSpPr>
        <p:spPr>
          <a:xfrm>
            <a:off x="339850" y="245125"/>
            <a:ext cx="8399700" cy="913800"/>
          </a:xfrm>
          <a:prstGeom prst="rect">
            <a:avLst/>
          </a:prstGeom>
        </p:spPr>
        <p:txBody>
          <a:bodyPr spcFirstLastPara="1" wrap="square" lIns="91425" tIns="91425" rIns="91425" bIns="91425" anchor="b" anchorCtr="0">
            <a:noAutofit/>
          </a:bodyPr>
          <a:lstStyle/>
          <a:p>
            <a:pPr marL="457200" lvl="0" indent="-381000" algn="ctr" rtl="0">
              <a:spcBef>
                <a:spcPts val="0"/>
              </a:spcBef>
              <a:spcAft>
                <a:spcPts val="0"/>
              </a:spcAft>
              <a:buSzPts val="2400"/>
              <a:buAutoNum type="arabicPeriod"/>
            </a:pPr>
            <a:r>
              <a:rPr lang="es" sz="2400"/>
              <a:t>Basic Education funding trends prior to COVID-19</a:t>
            </a:r>
            <a:endParaRPr sz="2400"/>
          </a:p>
        </p:txBody>
      </p:sp>
      <p:sp>
        <p:nvSpPr>
          <p:cNvPr id="216" name="Google Shape;216;p3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4</a:t>
            </a:fld>
            <a:endParaRPr/>
          </a:p>
        </p:txBody>
      </p:sp>
      <p:pic>
        <p:nvPicPr>
          <p:cNvPr id="217" name="Google Shape;217;p31"/>
          <p:cNvPicPr preferRelativeResize="0"/>
          <p:nvPr/>
        </p:nvPicPr>
        <p:blipFill>
          <a:blip r:embed="rId3">
            <a:alphaModFix/>
          </a:blip>
          <a:stretch>
            <a:fillRect/>
          </a:stretch>
        </p:blipFill>
        <p:spPr>
          <a:xfrm>
            <a:off x="451100" y="1681225"/>
            <a:ext cx="4171950" cy="2924175"/>
          </a:xfrm>
          <a:prstGeom prst="rect">
            <a:avLst/>
          </a:prstGeom>
          <a:noFill/>
          <a:ln>
            <a:noFill/>
          </a:ln>
        </p:spPr>
      </p:pic>
      <p:pic>
        <p:nvPicPr>
          <p:cNvPr id="218" name="Google Shape;218;p31"/>
          <p:cNvPicPr preferRelativeResize="0"/>
          <p:nvPr/>
        </p:nvPicPr>
        <p:blipFill>
          <a:blip r:embed="rId4">
            <a:alphaModFix/>
          </a:blip>
          <a:stretch>
            <a:fillRect/>
          </a:stretch>
        </p:blipFill>
        <p:spPr>
          <a:xfrm>
            <a:off x="4731000" y="1776775"/>
            <a:ext cx="3966249" cy="2828625"/>
          </a:xfrm>
          <a:prstGeom prst="rect">
            <a:avLst/>
          </a:prstGeom>
          <a:noFill/>
          <a:ln>
            <a:noFill/>
          </a:ln>
        </p:spPr>
      </p:pic>
      <p:pic>
        <p:nvPicPr>
          <p:cNvPr id="219" name="Google Shape;219;p31"/>
          <p:cNvPicPr preferRelativeResize="0"/>
          <p:nvPr/>
        </p:nvPicPr>
        <p:blipFill>
          <a:blip r:embed="rId5">
            <a:alphaModFix/>
          </a:blip>
          <a:stretch>
            <a:fillRect/>
          </a:stretch>
        </p:blipFill>
        <p:spPr>
          <a:xfrm>
            <a:off x="5177325" y="4614075"/>
            <a:ext cx="3371325" cy="393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body" idx="1"/>
          </p:nvPr>
        </p:nvSpPr>
        <p:spPr>
          <a:xfrm>
            <a:off x="613650" y="1256150"/>
            <a:ext cx="7916700" cy="3115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sz="1200">
                <a:solidFill>
                  <a:srgbClr val="000000"/>
                </a:solidFill>
                <a:latin typeface="Calibri"/>
                <a:ea typeface="Calibri"/>
                <a:cs typeface="Calibri"/>
                <a:sym typeface="Calibri"/>
              </a:rPr>
              <a:t>Per learner allocation for the 2020 school year for quintile 1-3 (no fee), quintile 4 and quintile 5 schools in each province</a:t>
            </a:r>
            <a:endParaRPr/>
          </a:p>
        </p:txBody>
      </p:sp>
      <p:sp>
        <p:nvSpPr>
          <p:cNvPr id="225" name="Google Shape;225;p32"/>
          <p:cNvSpPr txBox="1">
            <a:spLocks noGrp="1"/>
          </p:cNvSpPr>
          <p:nvPr>
            <p:ph type="title"/>
          </p:nvPr>
        </p:nvSpPr>
        <p:spPr>
          <a:xfrm>
            <a:off x="308750" y="245125"/>
            <a:ext cx="8410200" cy="913800"/>
          </a:xfrm>
          <a:prstGeom prst="rect">
            <a:avLst/>
          </a:prstGeom>
        </p:spPr>
        <p:txBody>
          <a:bodyPr spcFirstLastPara="1" wrap="square" lIns="91425" tIns="91425" rIns="91425" bIns="91425" anchor="b" anchorCtr="0">
            <a:noAutofit/>
          </a:bodyPr>
          <a:lstStyle/>
          <a:p>
            <a:pPr marL="457200" lvl="0" indent="-381000" algn="ctr" rtl="0">
              <a:spcBef>
                <a:spcPts val="0"/>
              </a:spcBef>
              <a:spcAft>
                <a:spcPts val="0"/>
              </a:spcAft>
              <a:buSzPts val="2400"/>
              <a:buAutoNum type="arabicPeriod"/>
            </a:pPr>
            <a:r>
              <a:rPr lang="es" sz="2400"/>
              <a:t>Basic Education funding trends prior to COVID-19</a:t>
            </a:r>
            <a:endParaRPr sz="2400"/>
          </a:p>
        </p:txBody>
      </p:sp>
      <p:sp>
        <p:nvSpPr>
          <p:cNvPr id="226" name="Google Shape;226;p32"/>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5</a:t>
            </a:fld>
            <a:endParaRPr/>
          </a:p>
        </p:txBody>
      </p:sp>
      <p:pic>
        <p:nvPicPr>
          <p:cNvPr id="227" name="Google Shape;227;p32"/>
          <p:cNvPicPr preferRelativeResize="0"/>
          <p:nvPr/>
        </p:nvPicPr>
        <p:blipFill>
          <a:blip r:embed="rId3">
            <a:alphaModFix/>
          </a:blip>
          <a:stretch>
            <a:fillRect/>
          </a:stretch>
        </p:blipFill>
        <p:spPr>
          <a:xfrm>
            <a:off x="5177325" y="4614075"/>
            <a:ext cx="3371325" cy="393600"/>
          </a:xfrm>
          <a:prstGeom prst="rect">
            <a:avLst/>
          </a:prstGeom>
          <a:noFill/>
          <a:ln>
            <a:noFill/>
          </a:ln>
        </p:spPr>
      </p:pic>
      <p:pic>
        <p:nvPicPr>
          <p:cNvPr id="228" name="Google Shape;228;p32"/>
          <p:cNvPicPr preferRelativeResize="0"/>
          <p:nvPr/>
        </p:nvPicPr>
        <p:blipFill>
          <a:blip r:embed="rId4">
            <a:alphaModFix/>
          </a:blip>
          <a:stretch>
            <a:fillRect/>
          </a:stretch>
        </p:blipFill>
        <p:spPr>
          <a:xfrm>
            <a:off x="2240150" y="1605175"/>
            <a:ext cx="4781149" cy="3008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p:nvPr/>
        </p:nvSpPr>
        <p:spPr>
          <a:xfrm>
            <a:off x="3635075" y="727050"/>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3"/>
          <p:cNvSpPr/>
          <p:nvPr/>
        </p:nvSpPr>
        <p:spPr>
          <a:xfrm>
            <a:off x="6111750" y="727050"/>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99999"/>
              </a:solidFill>
            </a:endParaRPr>
          </a:p>
        </p:txBody>
      </p:sp>
      <p:sp>
        <p:nvSpPr>
          <p:cNvPr id="235" name="Google Shape;235;p33"/>
          <p:cNvSpPr/>
          <p:nvPr/>
        </p:nvSpPr>
        <p:spPr>
          <a:xfrm>
            <a:off x="3635075" y="2701075"/>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3"/>
          <p:cNvSpPr/>
          <p:nvPr/>
        </p:nvSpPr>
        <p:spPr>
          <a:xfrm>
            <a:off x="6111750" y="2701075"/>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3"/>
          <p:cNvSpPr txBox="1"/>
          <p:nvPr/>
        </p:nvSpPr>
        <p:spPr>
          <a:xfrm>
            <a:off x="3819200" y="1081350"/>
            <a:ext cx="1992900" cy="11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a:solidFill>
                  <a:srgbClr val="595959"/>
                </a:solidFill>
              </a:rPr>
              <a:t>The Department of Basic Education’s budget has been cut by </a:t>
            </a:r>
            <a:r>
              <a:rPr lang="es" sz="1600" b="1">
                <a:solidFill>
                  <a:srgbClr val="595959"/>
                </a:solidFill>
              </a:rPr>
              <a:t>R2.1 billion</a:t>
            </a:r>
            <a:r>
              <a:rPr lang="es">
                <a:solidFill>
                  <a:schemeClr val="lt2"/>
                </a:solidFill>
                <a:latin typeface="Ubuntu"/>
                <a:ea typeface="Ubuntu"/>
                <a:cs typeface="Ubuntu"/>
                <a:sym typeface="Ubuntu"/>
              </a:rPr>
              <a:t/>
            </a:r>
            <a:br>
              <a:rPr lang="es">
                <a:solidFill>
                  <a:schemeClr val="lt2"/>
                </a:solidFill>
                <a:latin typeface="Ubuntu"/>
                <a:ea typeface="Ubuntu"/>
                <a:cs typeface="Ubuntu"/>
                <a:sym typeface="Ubuntu"/>
              </a:rPr>
            </a:br>
            <a:endParaRPr sz="1200">
              <a:solidFill>
                <a:schemeClr val="lt2"/>
              </a:solidFill>
              <a:latin typeface="Ubuntu"/>
              <a:ea typeface="Ubuntu"/>
              <a:cs typeface="Ubuntu"/>
              <a:sym typeface="Ubuntu"/>
            </a:endParaRPr>
          </a:p>
        </p:txBody>
      </p:sp>
      <p:sp>
        <p:nvSpPr>
          <p:cNvPr id="238" name="Google Shape;238;p33"/>
          <p:cNvSpPr txBox="1"/>
          <p:nvPr/>
        </p:nvSpPr>
        <p:spPr>
          <a:xfrm>
            <a:off x="6340800" y="1135150"/>
            <a:ext cx="1992900" cy="11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b="1">
                <a:solidFill>
                  <a:schemeClr val="dk2"/>
                </a:solidFill>
                <a:latin typeface="Ubuntu"/>
                <a:ea typeface="Ubuntu"/>
                <a:cs typeface="Ubuntu"/>
                <a:sym typeface="Ubuntu"/>
              </a:rPr>
              <a:t>R5.1 billion</a:t>
            </a:r>
            <a:r>
              <a:rPr lang="es" sz="1600">
                <a:solidFill>
                  <a:schemeClr val="dk2"/>
                </a:solidFill>
                <a:latin typeface="Ubuntu"/>
                <a:ea typeface="Ubuntu"/>
                <a:cs typeface="Ubuntu"/>
                <a:sym typeface="Ubuntu"/>
              </a:rPr>
              <a:t> was reprioritised, mainly from infrastructure </a:t>
            </a:r>
            <a:endParaRPr sz="1200">
              <a:solidFill>
                <a:schemeClr val="lt2"/>
              </a:solidFill>
              <a:latin typeface="Ubuntu"/>
              <a:ea typeface="Ubuntu"/>
              <a:cs typeface="Ubuntu"/>
              <a:sym typeface="Ubuntu"/>
            </a:endParaRPr>
          </a:p>
        </p:txBody>
      </p:sp>
      <p:sp>
        <p:nvSpPr>
          <p:cNvPr id="239" name="Google Shape;239;p33"/>
          <p:cNvSpPr txBox="1"/>
          <p:nvPr/>
        </p:nvSpPr>
        <p:spPr>
          <a:xfrm>
            <a:off x="3819200" y="3003300"/>
            <a:ext cx="2056200" cy="113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 sz="1600" b="1">
                <a:solidFill>
                  <a:srgbClr val="595959"/>
                </a:solidFill>
              </a:rPr>
              <a:t>No fiscal </a:t>
            </a:r>
            <a:r>
              <a:rPr lang="es" sz="1600">
                <a:solidFill>
                  <a:srgbClr val="595959"/>
                </a:solidFill>
              </a:rPr>
              <a:t>support to finance COVID-19 relief efforts</a:t>
            </a:r>
            <a:endParaRPr sz="1200">
              <a:solidFill>
                <a:schemeClr val="lt2"/>
              </a:solidFill>
              <a:latin typeface="Ubuntu"/>
              <a:ea typeface="Ubuntu"/>
              <a:cs typeface="Ubuntu"/>
              <a:sym typeface="Ubuntu"/>
            </a:endParaRPr>
          </a:p>
        </p:txBody>
      </p:sp>
      <p:sp>
        <p:nvSpPr>
          <p:cNvPr id="240" name="Google Shape;240;p33"/>
          <p:cNvSpPr txBox="1"/>
          <p:nvPr/>
        </p:nvSpPr>
        <p:spPr>
          <a:xfrm>
            <a:off x="6306300" y="3003300"/>
            <a:ext cx="1992900" cy="113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 sz="1600">
                <a:solidFill>
                  <a:srgbClr val="595959"/>
                </a:solidFill>
              </a:rPr>
              <a:t>Basic education is </a:t>
            </a:r>
            <a:r>
              <a:rPr lang="es" sz="1600" b="1">
                <a:solidFill>
                  <a:srgbClr val="595959"/>
                </a:solidFill>
              </a:rPr>
              <a:t>not deemed to be a ‘frontline sector’</a:t>
            </a:r>
            <a:endParaRPr sz="1200" b="1">
              <a:solidFill>
                <a:schemeClr val="lt2"/>
              </a:solidFill>
              <a:latin typeface="Ubuntu"/>
              <a:ea typeface="Ubuntu"/>
              <a:cs typeface="Ubuntu"/>
              <a:sym typeface="Ubuntu"/>
            </a:endParaRPr>
          </a:p>
        </p:txBody>
      </p:sp>
      <p:sp>
        <p:nvSpPr>
          <p:cNvPr id="241" name="Google Shape;241;p3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6</a:t>
            </a:fld>
            <a:endParaRPr/>
          </a:p>
        </p:txBody>
      </p:sp>
      <p:sp>
        <p:nvSpPr>
          <p:cNvPr id="242" name="Google Shape;242;p33"/>
          <p:cNvSpPr txBox="1">
            <a:spLocks noGrp="1"/>
          </p:cNvSpPr>
          <p:nvPr>
            <p:ph type="title"/>
          </p:nvPr>
        </p:nvSpPr>
        <p:spPr>
          <a:xfrm>
            <a:off x="783525" y="1738050"/>
            <a:ext cx="2791800" cy="166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 sz="2200"/>
              <a:t>2. Main takeaways from the 2020 Supplementary Budget</a:t>
            </a:r>
            <a:endParaRPr sz="1000" b="0">
              <a:solidFill>
                <a:schemeClr val="lt2"/>
              </a:solidFill>
              <a:latin typeface="Ubuntu Light"/>
              <a:ea typeface="Ubuntu Light"/>
              <a:cs typeface="Ubuntu Light"/>
              <a:sym typeface="Ubuntu Light"/>
            </a:endParaRPr>
          </a:p>
        </p:txBody>
      </p:sp>
      <p:pic>
        <p:nvPicPr>
          <p:cNvPr id="243" name="Google Shape;243;p33"/>
          <p:cNvPicPr preferRelativeResize="0"/>
          <p:nvPr/>
        </p:nvPicPr>
        <p:blipFill>
          <a:blip r:embed="rId3">
            <a:alphaModFix/>
          </a:blip>
          <a:stretch>
            <a:fillRect/>
          </a:stretch>
        </p:blipFill>
        <p:spPr>
          <a:xfrm>
            <a:off x="5714225" y="4558125"/>
            <a:ext cx="2750126" cy="503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txBox="1">
            <a:spLocks noGrp="1"/>
          </p:cNvSpPr>
          <p:nvPr>
            <p:ph type="body" idx="1"/>
          </p:nvPr>
        </p:nvSpPr>
        <p:spPr>
          <a:xfrm>
            <a:off x="632025" y="1207325"/>
            <a:ext cx="7916700" cy="31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34"/>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p>
            <a:pPr marL="457200" lvl="0" indent="0" algn="ctr" rtl="0">
              <a:spcBef>
                <a:spcPts val="0"/>
              </a:spcBef>
              <a:spcAft>
                <a:spcPts val="0"/>
              </a:spcAft>
              <a:buNone/>
            </a:pPr>
            <a:r>
              <a:rPr lang="es" sz="2400"/>
              <a:t>Changes to the basic education budget</a:t>
            </a:r>
            <a:endParaRPr sz="2400"/>
          </a:p>
        </p:txBody>
      </p:sp>
      <p:sp>
        <p:nvSpPr>
          <p:cNvPr id="250" name="Google Shape;250;p3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7</a:t>
            </a:fld>
            <a:endParaRPr/>
          </a:p>
        </p:txBody>
      </p:sp>
      <p:graphicFrame>
        <p:nvGraphicFramePr>
          <p:cNvPr id="251" name="Google Shape;251;p34"/>
          <p:cNvGraphicFramePr/>
          <p:nvPr/>
        </p:nvGraphicFramePr>
        <p:xfrm>
          <a:off x="925425" y="1537075"/>
          <a:ext cx="7200900" cy="1936496"/>
        </p:xfrm>
        <a:graphic>
          <a:graphicData uri="http://schemas.openxmlformats.org/drawingml/2006/table">
            <a:tbl>
              <a:tblPr>
                <a:noFill/>
                <a:tableStyleId>{97E3860B-519C-43DA-81DB-D9B434C9790C}</a:tableStyleId>
              </a:tblPr>
              <a:tblGrid>
                <a:gridCol w="1038225">
                  <a:extLst>
                    <a:ext uri="{9D8B030D-6E8A-4147-A177-3AD203B41FA5}">
                      <a16:colId xmlns:a16="http://schemas.microsoft.com/office/drawing/2014/main" val="20000"/>
                    </a:ext>
                  </a:extLst>
                </a:gridCol>
                <a:gridCol w="1095375">
                  <a:extLst>
                    <a:ext uri="{9D8B030D-6E8A-4147-A177-3AD203B41FA5}">
                      <a16:colId xmlns:a16="http://schemas.microsoft.com/office/drawing/2014/main" val="20001"/>
                    </a:ext>
                  </a:extLst>
                </a:gridCol>
                <a:gridCol w="981075">
                  <a:extLst>
                    <a:ext uri="{9D8B030D-6E8A-4147-A177-3AD203B41FA5}">
                      <a16:colId xmlns:a16="http://schemas.microsoft.com/office/drawing/2014/main" val="20002"/>
                    </a:ext>
                  </a:extLst>
                </a:gridCol>
                <a:gridCol w="942975">
                  <a:extLst>
                    <a:ext uri="{9D8B030D-6E8A-4147-A177-3AD203B41FA5}">
                      <a16:colId xmlns:a16="http://schemas.microsoft.com/office/drawing/2014/main" val="20003"/>
                    </a:ext>
                  </a:extLst>
                </a:gridCol>
                <a:gridCol w="962025">
                  <a:extLst>
                    <a:ext uri="{9D8B030D-6E8A-4147-A177-3AD203B41FA5}">
                      <a16:colId xmlns:a16="http://schemas.microsoft.com/office/drawing/2014/main" val="20004"/>
                    </a:ext>
                  </a:extLst>
                </a:gridCol>
                <a:gridCol w="1085850">
                  <a:extLst>
                    <a:ext uri="{9D8B030D-6E8A-4147-A177-3AD203B41FA5}">
                      <a16:colId xmlns:a16="http://schemas.microsoft.com/office/drawing/2014/main" val="20005"/>
                    </a:ext>
                  </a:extLst>
                </a:gridCol>
                <a:gridCol w="1095375">
                  <a:extLst>
                    <a:ext uri="{9D8B030D-6E8A-4147-A177-3AD203B41FA5}">
                      <a16:colId xmlns:a16="http://schemas.microsoft.com/office/drawing/2014/main" val="20006"/>
                    </a:ext>
                  </a:extLst>
                </a:gridCol>
              </a:tblGrid>
              <a:tr h="1028700">
                <a:tc>
                  <a:txBody>
                    <a:bodyPr/>
                    <a:lstStyle/>
                    <a:p>
                      <a:pPr marL="0" lvl="0" indent="0" algn="l" rtl="0">
                        <a:lnSpc>
                          <a:spcPct val="115000"/>
                        </a:lnSpc>
                        <a:spcBef>
                          <a:spcPts val="1200"/>
                        </a:spcBef>
                        <a:spcAft>
                          <a:spcPts val="1200"/>
                        </a:spcAft>
                        <a:buNone/>
                      </a:pPr>
                      <a:r>
                        <a:rPr lang="es" sz="1200">
                          <a:latin typeface="Calibri"/>
                          <a:ea typeface="Calibri"/>
                          <a:cs typeface="Calibri"/>
                          <a:sym typeface="Calibri"/>
                        </a:rPr>
                        <a:t> </a:t>
                      </a:r>
                      <a:endParaRPr sz="1200">
                        <a:latin typeface="Calibri"/>
                        <a:ea typeface="Calibri"/>
                        <a:cs typeface="Calibri"/>
                        <a:sym typeface="Calibri"/>
                      </a:endParaRPr>
                    </a:p>
                  </a:txBody>
                  <a:tcPr marL="63500" marR="63500" marT="63500" marB="63500">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 sz="1200">
                          <a:latin typeface="Calibri"/>
                          <a:ea typeface="Calibri"/>
                          <a:cs typeface="Calibri"/>
                          <a:sym typeface="Calibri"/>
                        </a:rPr>
                        <a:t>2020/21 Original / Main Appropriation</a:t>
                      </a:r>
                      <a:endParaRPr sz="1200">
                        <a:latin typeface="Calibri"/>
                        <a:ea typeface="Calibri"/>
                        <a:cs typeface="Calibri"/>
                        <a:sym typeface="Calibri"/>
                      </a:endParaRPr>
                    </a:p>
                  </a:txBody>
                  <a:tcPr marL="63500" marR="63500" marT="63500" marB="63500">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 sz="1200">
                          <a:latin typeface="Calibri"/>
                          <a:ea typeface="Calibri"/>
                          <a:cs typeface="Calibri"/>
                          <a:sym typeface="Calibri"/>
                        </a:rPr>
                        <a:t>Utilisation of unspent funds. Virements &amp; shifts</a:t>
                      </a:r>
                      <a:endParaRPr sz="1200">
                        <a:latin typeface="Calibri"/>
                        <a:ea typeface="Calibri"/>
                        <a:cs typeface="Calibri"/>
                        <a:sym typeface="Calibri"/>
                      </a:endParaRPr>
                    </a:p>
                  </a:txBody>
                  <a:tcPr marL="63500" marR="63500" marT="63500" marB="63500">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 sz="1200">
                          <a:latin typeface="Calibri"/>
                          <a:ea typeface="Calibri"/>
                          <a:cs typeface="Calibri"/>
                          <a:sym typeface="Calibri"/>
                        </a:rPr>
                        <a:t>Suspension of funds</a:t>
                      </a:r>
                      <a:endParaRPr sz="1200">
                        <a:latin typeface="Calibri"/>
                        <a:ea typeface="Calibri"/>
                        <a:cs typeface="Calibri"/>
                        <a:sym typeface="Calibri"/>
                      </a:endParaRPr>
                    </a:p>
                  </a:txBody>
                  <a:tcPr marL="63500" marR="63500" marT="63500" marB="63500">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 sz="1200">
                          <a:latin typeface="Calibri"/>
                          <a:ea typeface="Calibri"/>
                          <a:cs typeface="Calibri"/>
                          <a:sym typeface="Calibri"/>
                        </a:rPr>
                        <a:t>Reallocation of funds</a:t>
                      </a:r>
                      <a:endParaRPr sz="1200">
                        <a:latin typeface="Calibri"/>
                        <a:ea typeface="Calibri"/>
                        <a:cs typeface="Calibri"/>
                        <a:sym typeface="Calibri"/>
                      </a:endParaRPr>
                    </a:p>
                  </a:txBody>
                  <a:tcPr marL="63500" marR="63500" marT="63500" marB="63500">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 sz="1200">
                          <a:latin typeface="Calibri"/>
                          <a:ea typeface="Calibri"/>
                          <a:cs typeface="Calibri"/>
                          <a:sym typeface="Calibri"/>
                        </a:rPr>
                        <a:t>Net change in appropriation</a:t>
                      </a:r>
                      <a:endParaRPr sz="1200">
                        <a:latin typeface="Calibri"/>
                        <a:ea typeface="Calibri"/>
                        <a:cs typeface="Calibri"/>
                        <a:sym typeface="Calibri"/>
                      </a:endParaRPr>
                    </a:p>
                  </a:txBody>
                  <a:tcPr marL="63500" marR="63500" marT="63500" marB="63500">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 sz="1200">
                          <a:latin typeface="Calibri"/>
                          <a:ea typeface="Calibri"/>
                          <a:cs typeface="Calibri"/>
                          <a:sym typeface="Calibri"/>
                        </a:rPr>
                        <a:t>2020/21 Adjusted Appropriation</a:t>
                      </a:r>
                      <a:endParaRPr sz="1200">
                        <a:latin typeface="Calibri"/>
                        <a:ea typeface="Calibri"/>
                        <a:cs typeface="Calibri"/>
                        <a:sym typeface="Calibri"/>
                      </a:endParaRPr>
                    </a:p>
                  </a:txBody>
                  <a:tcPr marL="63500" marR="63500" marT="63500" marB="63500">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66750">
                <a:tc>
                  <a:txBody>
                    <a:bodyPr/>
                    <a:lstStyle/>
                    <a:p>
                      <a:pPr marL="0" lvl="0" indent="0" algn="l" rtl="0">
                        <a:lnSpc>
                          <a:spcPct val="115000"/>
                        </a:lnSpc>
                        <a:spcBef>
                          <a:spcPts val="1200"/>
                        </a:spcBef>
                        <a:spcAft>
                          <a:spcPts val="1200"/>
                        </a:spcAft>
                        <a:buNone/>
                      </a:pPr>
                      <a:r>
                        <a:rPr lang="es" sz="1200">
                          <a:latin typeface="Calibri"/>
                          <a:ea typeface="Calibri"/>
                          <a:cs typeface="Calibri"/>
                          <a:sym typeface="Calibri"/>
                        </a:rPr>
                        <a:t>Department of basic education</a:t>
                      </a:r>
                      <a:endParaRPr sz="1200">
                        <a:latin typeface="Calibri"/>
                        <a:ea typeface="Calibri"/>
                        <a:cs typeface="Calibri"/>
                        <a:sym typeface="Calibri"/>
                      </a:endParaRPr>
                    </a:p>
                  </a:txBody>
                  <a:tcPr marL="63500" marR="63500" marT="63500" marB="63500">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r" rtl="0">
                        <a:lnSpc>
                          <a:spcPct val="115000"/>
                        </a:lnSpc>
                        <a:spcBef>
                          <a:spcPts val="1200"/>
                        </a:spcBef>
                        <a:spcAft>
                          <a:spcPts val="1200"/>
                        </a:spcAft>
                        <a:buNone/>
                      </a:pPr>
                      <a:r>
                        <a:rPr lang="es" sz="1200">
                          <a:latin typeface="Calibri"/>
                          <a:ea typeface="Calibri"/>
                          <a:cs typeface="Calibri"/>
                          <a:sym typeface="Calibri"/>
                        </a:rPr>
                        <a:t>R25 328 232</a:t>
                      </a:r>
                      <a:endParaRPr sz="1200">
                        <a:latin typeface="Calibri"/>
                        <a:ea typeface="Calibri"/>
                        <a:cs typeface="Calibri"/>
                        <a:sym typeface="Calibri"/>
                      </a:endParaRPr>
                    </a:p>
                  </a:txBody>
                  <a:tcPr marL="63500" marR="63500" marT="63500" marB="63500">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r" rtl="0">
                        <a:lnSpc>
                          <a:spcPct val="115000"/>
                        </a:lnSpc>
                        <a:spcBef>
                          <a:spcPts val="1200"/>
                        </a:spcBef>
                        <a:spcAft>
                          <a:spcPts val="1200"/>
                        </a:spcAft>
                        <a:buNone/>
                      </a:pPr>
                      <a:r>
                        <a:rPr lang="es" sz="1200">
                          <a:latin typeface="Calibri"/>
                          <a:ea typeface="Calibri"/>
                          <a:cs typeface="Calibri"/>
                          <a:sym typeface="Calibri"/>
                        </a:rPr>
                        <a:t>R0</a:t>
                      </a:r>
                      <a:endParaRPr sz="1200">
                        <a:latin typeface="Calibri"/>
                        <a:ea typeface="Calibri"/>
                        <a:cs typeface="Calibri"/>
                        <a:sym typeface="Calibri"/>
                      </a:endParaRPr>
                    </a:p>
                  </a:txBody>
                  <a:tcPr marL="63500" marR="63500" marT="63500" marB="63500">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r" rtl="0">
                        <a:lnSpc>
                          <a:spcPct val="115000"/>
                        </a:lnSpc>
                        <a:spcBef>
                          <a:spcPts val="1200"/>
                        </a:spcBef>
                        <a:spcAft>
                          <a:spcPts val="1200"/>
                        </a:spcAft>
                        <a:buNone/>
                      </a:pPr>
                      <a:r>
                        <a:rPr lang="es" sz="1200">
                          <a:latin typeface="Calibri"/>
                          <a:ea typeface="Calibri"/>
                          <a:cs typeface="Calibri"/>
                          <a:sym typeface="Calibri"/>
                        </a:rPr>
                        <a:t>-R7 245 198</a:t>
                      </a:r>
                      <a:endParaRPr sz="1200">
                        <a:latin typeface="Calibri"/>
                        <a:ea typeface="Calibri"/>
                        <a:cs typeface="Calibri"/>
                        <a:sym typeface="Calibri"/>
                      </a:endParaRPr>
                    </a:p>
                  </a:txBody>
                  <a:tcPr marL="63500" marR="63500" marT="63500" marB="63500">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r" rtl="0">
                        <a:lnSpc>
                          <a:spcPct val="115000"/>
                        </a:lnSpc>
                        <a:spcBef>
                          <a:spcPts val="1200"/>
                        </a:spcBef>
                        <a:spcAft>
                          <a:spcPts val="1200"/>
                        </a:spcAft>
                        <a:buNone/>
                      </a:pPr>
                      <a:r>
                        <a:rPr lang="es" sz="1200">
                          <a:latin typeface="Calibri"/>
                          <a:ea typeface="Calibri"/>
                          <a:cs typeface="Calibri"/>
                          <a:sym typeface="Calibri"/>
                        </a:rPr>
                        <a:t>R5 150 000</a:t>
                      </a:r>
                      <a:endParaRPr sz="1200">
                        <a:latin typeface="Calibri"/>
                        <a:ea typeface="Calibri"/>
                        <a:cs typeface="Calibri"/>
                        <a:sym typeface="Calibri"/>
                      </a:endParaRPr>
                    </a:p>
                  </a:txBody>
                  <a:tcPr marL="63500" marR="63500" marT="63500" marB="63500">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r" rtl="0">
                        <a:lnSpc>
                          <a:spcPct val="115000"/>
                        </a:lnSpc>
                        <a:spcBef>
                          <a:spcPts val="1200"/>
                        </a:spcBef>
                        <a:spcAft>
                          <a:spcPts val="1200"/>
                        </a:spcAft>
                        <a:buNone/>
                      </a:pPr>
                      <a:r>
                        <a:rPr lang="es" sz="1200">
                          <a:latin typeface="Calibri"/>
                          <a:ea typeface="Calibri"/>
                          <a:cs typeface="Calibri"/>
                          <a:sym typeface="Calibri"/>
                        </a:rPr>
                        <a:t>-R2 095 198</a:t>
                      </a:r>
                      <a:endParaRPr sz="1200">
                        <a:latin typeface="Calibri"/>
                        <a:ea typeface="Calibri"/>
                        <a:cs typeface="Calibri"/>
                        <a:sym typeface="Calibri"/>
                      </a:endParaRPr>
                    </a:p>
                  </a:txBody>
                  <a:tcPr marL="63500" marR="63500" marT="63500" marB="63500">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r" rtl="0">
                        <a:lnSpc>
                          <a:spcPct val="115000"/>
                        </a:lnSpc>
                        <a:spcBef>
                          <a:spcPts val="1200"/>
                        </a:spcBef>
                        <a:spcAft>
                          <a:spcPts val="1200"/>
                        </a:spcAft>
                        <a:buNone/>
                      </a:pPr>
                      <a:r>
                        <a:rPr lang="es" sz="1200">
                          <a:latin typeface="Calibri"/>
                          <a:ea typeface="Calibri"/>
                          <a:cs typeface="Calibri"/>
                          <a:sym typeface="Calibri"/>
                        </a:rPr>
                        <a:t>R23 233 034</a:t>
                      </a:r>
                      <a:endParaRPr sz="1200">
                        <a:latin typeface="Calibri"/>
                        <a:ea typeface="Calibri"/>
                        <a:cs typeface="Calibri"/>
                        <a:sym typeface="Calibri"/>
                      </a:endParaRPr>
                    </a:p>
                  </a:txBody>
                  <a:tcPr marL="63500" marR="63500" marT="63500" marB="63500">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52" name="Google Shape;252;p34"/>
          <p:cNvPicPr preferRelativeResize="0"/>
          <p:nvPr/>
        </p:nvPicPr>
        <p:blipFill>
          <a:blip r:embed="rId3">
            <a:alphaModFix/>
          </a:blip>
          <a:stretch>
            <a:fillRect/>
          </a:stretch>
        </p:blipFill>
        <p:spPr>
          <a:xfrm>
            <a:off x="5000300" y="4385478"/>
            <a:ext cx="3548350" cy="5572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a:spLocks noGrp="1"/>
          </p:cNvSpPr>
          <p:nvPr>
            <p:ph type="body" idx="1"/>
          </p:nvPr>
        </p:nvSpPr>
        <p:spPr>
          <a:xfrm>
            <a:off x="613650" y="1471450"/>
            <a:ext cx="7916700" cy="30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000000"/>
                </a:solidFill>
                <a:latin typeface="Arial"/>
                <a:ea typeface="Arial"/>
                <a:cs typeface="Arial"/>
                <a:sym typeface="Arial"/>
              </a:rPr>
              <a:t>The funding reductions come from longer term investments</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s">
                <a:solidFill>
                  <a:srgbClr val="000000"/>
                </a:solidFill>
                <a:latin typeface="Arial"/>
                <a:ea typeface="Arial"/>
                <a:cs typeface="Arial"/>
                <a:sym typeface="Arial"/>
              </a:rPr>
              <a:t>infrastructure (-R1.7 billion net)</a:t>
            </a:r>
            <a:endParaRPr>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s">
                <a:solidFill>
                  <a:srgbClr val="000000"/>
                </a:solidFill>
                <a:latin typeface="Arial"/>
                <a:ea typeface="Arial"/>
                <a:cs typeface="Arial"/>
                <a:sym typeface="Arial"/>
              </a:rPr>
              <a:t>support for maths, science and technology (-R68 million)</a:t>
            </a:r>
            <a:endParaRPr>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s">
                <a:solidFill>
                  <a:srgbClr val="000000"/>
                </a:solidFill>
                <a:latin typeface="Arial"/>
                <a:ea typeface="Arial"/>
                <a:cs typeface="Arial"/>
                <a:sym typeface="Arial"/>
              </a:rPr>
              <a:t>HIV/AIDS Life Skills (-R59.6 million)</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r>
              <a:rPr lang="es">
                <a:solidFill>
                  <a:srgbClr val="000000"/>
                </a:solidFill>
                <a:latin typeface="Arial"/>
                <a:ea typeface="Arial"/>
                <a:cs typeface="Arial"/>
                <a:sym typeface="Arial"/>
              </a:rPr>
              <a:t>And affect the core service delivery requirements of the sector</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s">
                <a:solidFill>
                  <a:srgbClr val="000000"/>
                </a:solidFill>
                <a:latin typeface="Arial"/>
                <a:ea typeface="Arial"/>
                <a:cs typeface="Arial"/>
                <a:sym typeface="Arial"/>
              </a:rPr>
              <a:t>school budgets (e.g. -45% in Limpopo)</a:t>
            </a:r>
            <a:endParaRPr>
              <a:solidFill>
                <a:srgbClr val="000000"/>
              </a:solidFill>
              <a:latin typeface="Arial"/>
              <a:ea typeface="Arial"/>
              <a:cs typeface="Arial"/>
              <a:sym typeface="Arial"/>
            </a:endParaRPr>
          </a:p>
          <a:p>
            <a:pPr marL="0" lvl="0" indent="0" algn="just" rtl="0">
              <a:lnSpc>
                <a:spcPct val="115000"/>
              </a:lnSpc>
              <a:spcBef>
                <a:spcPts val="1200"/>
              </a:spcBef>
              <a:spcAft>
                <a:spcPts val="0"/>
              </a:spcAft>
              <a:buNone/>
            </a:pPr>
            <a:endParaRPr>
              <a:solidFill>
                <a:srgbClr val="000000"/>
              </a:solidFill>
              <a:latin typeface="Arial"/>
              <a:ea typeface="Arial"/>
              <a:cs typeface="Arial"/>
              <a:sym typeface="Arial"/>
            </a:endParaRPr>
          </a:p>
          <a:p>
            <a:pPr marL="0" lvl="0" indent="0" algn="l" rtl="0">
              <a:spcBef>
                <a:spcPts val="1200"/>
              </a:spcBef>
              <a:spcAft>
                <a:spcPts val="0"/>
              </a:spcAft>
              <a:buNone/>
            </a:pPr>
            <a:endParaRPr>
              <a:solidFill>
                <a:srgbClr val="000000"/>
              </a:solidFill>
              <a:latin typeface="Arial"/>
              <a:ea typeface="Arial"/>
              <a:cs typeface="Arial"/>
              <a:sym typeface="Arial"/>
            </a:endParaRPr>
          </a:p>
        </p:txBody>
      </p:sp>
      <p:sp>
        <p:nvSpPr>
          <p:cNvPr id="258" name="Google Shape;258;p35"/>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p>
            <a:pPr marL="457200" lvl="0" indent="0" algn="ctr" rtl="0">
              <a:spcBef>
                <a:spcPts val="0"/>
              </a:spcBef>
              <a:spcAft>
                <a:spcPts val="0"/>
              </a:spcAft>
              <a:buNone/>
            </a:pPr>
            <a:r>
              <a:rPr lang="es" sz="2400"/>
              <a:t>   Where are the cuts coming from ?</a:t>
            </a:r>
            <a:endParaRPr sz="2400"/>
          </a:p>
        </p:txBody>
      </p:sp>
      <p:sp>
        <p:nvSpPr>
          <p:cNvPr id="259" name="Google Shape;259;p35"/>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8</a:t>
            </a:fld>
            <a:endParaRPr/>
          </a:p>
        </p:txBody>
      </p:sp>
      <p:pic>
        <p:nvPicPr>
          <p:cNvPr id="260" name="Google Shape;260;p35"/>
          <p:cNvPicPr preferRelativeResize="0"/>
          <p:nvPr/>
        </p:nvPicPr>
        <p:blipFill>
          <a:blip r:embed="rId3">
            <a:alphaModFix/>
          </a:blip>
          <a:stretch>
            <a:fillRect/>
          </a:stretch>
        </p:blipFill>
        <p:spPr>
          <a:xfrm>
            <a:off x="5000300" y="4385478"/>
            <a:ext cx="3548350" cy="5572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572550" y="2308225"/>
            <a:ext cx="4033500" cy="93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s"/>
              <a:t>Changes in  infrastructure spending under the 2020 Supplementary budget</a:t>
            </a:r>
            <a:endParaRPr/>
          </a:p>
        </p:txBody>
      </p:sp>
      <p:sp>
        <p:nvSpPr>
          <p:cNvPr id="266" name="Google Shape;266;p36"/>
          <p:cNvSpPr txBox="1">
            <a:spLocks noGrp="1"/>
          </p:cNvSpPr>
          <p:nvPr>
            <p:ph type="subTitle" idx="1"/>
          </p:nvPr>
        </p:nvSpPr>
        <p:spPr>
          <a:xfrm>
            <a:off x="4979500" y="146925"/>
            <a:ext cx="3897900" cy="44112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es">
                <a:solidFill>
                  <a:srgbClr val="000000"/>
                </a:solidFill>
                <a:latin typeface="Arial"/>
                <a:ea typeface="Arial"/>
                <a:cs typeface="Arial"/>
                <a:sym typeface="Arial"/>
              </a:rPr>
              <a:t>The Supplementary Budget cuts overall national funding to school infrastructure grants by a net </a:t>
            </a:r>
            <a:r>
              <a:rPr lang="es" b="1">
                <a:solidFill>
                  <a:srgbClr val="000000"/>
                </a:solidFill>
                <a:latin typeface="Arial"/>
                <a:ea typeface="Arial"/>
                <a:cs typeface="Arial"/>
                <a:sym typeface="Arial"/>
              </a:rPr>
              <a:t>R1.7 billion</a:t>
            </a:r>
            <a:r>
              <a:rPr lang="es">
                <a:solidFill>
                  <a:srgbClr val="000000"/>
                </a:solidFill>
                <a:latin typeface="Arial"/>
                <a:ea typeface="Arial"/>
                <a:cs typeface="Arial"/>
                <a:sym typeface="Arial"/>
              </a:rPr>
              <a:t>. This includes:</a:t>
            </a:r>
            <a:endParaRPr>
              <a:solidFill>
                <a:srgbClr val="000000"/>
              </a:solidFill>
              <a:latin typeface="Arial"/>
              <a:ea typeface="Arial"/>
              <a:cs typeface="Arial"/>
              <a:sym typeface="Arial"/>
            </a:endParaRPr>
          </a:p>
          <a:p>
            <a:pPr marL="457200" lvl="0" indent="-317500" algn="l" rtl="0">
              <a:lnSpc>
                <a:spcPct val="150000"/>
              </a:lnSpc>
              <a:spcBef>
                <a:spcPts val="1200"/>
              </a:spcBef>
              <a:spcAft>
                <a:spcPts val="0"/>
              </a:spcAft>
              <a:buClr>
                <a:schemeClr val="dk1"/>
              </a:buClr>
              <a:buSzPts val="1400"/>
              <a:buFont typeface="Arial"/>
              <a:buChar char="✓"/>
            </a:pPr>
            <a:r>
              <a:rPr lang="es">
                <a:solidFill>
                  <a:srgbClr val="000000"/>
                </a:solidFill>
                <a:latin typeface="Arial"/>
                <a:ea typeface="Arial"/>
                <a:cs typeface="Arial"/>
                <a:sym typeface="Arial"/>
              </a:rPr>
              <a:t>A </a:t>
            </a:r>
            <a:r>
              <a:rPr lang="es" b="1">
                <a:solidFill>
                  <a:srgbClr val="000000"/>
                </a:solidFill>
                <a:latin typeface="Arial"/>
                <a:ea typeface="Arial"/>
                <a:cs typeface="Arial"/>
                <a:sym typeface="Arial"/>
              </a:rPr>
              <a:t>R2.2 billion</a:t>
            </a:r>
            <a:r>
              <a:rPr lang="es">
                <a:solidFill>
                  <a:srgbClr val="000000"/>
                </a:solidFill>
                <a:latin typeface="Arial"/>
                <a:ea typeface="Arial"/>
                <a:cs typeface="Arial"/>
                <a:sym typeface="Arial"/>
              </a:rPr>
              <a:t> reduction of the EIG,</a:t>
            </a:r>
            <a:endParaRPr>
              <a:solidFill>
                <a:srgbClr val="000000"/>
              </a:solidFill>
              <a:latin typeface="Arial"/>
              <a:ea typeface="Arial"/>
              <a:cs typeface="Arial"/>
              <a:sym typeface="Arial"/>
            </a:endParaRPr>
          </a:p>
          <a:p>
            <a:pPr marL="457200" lvl="0" indent="-317500" algn="l" rtl="0">
              <a:lnSpc>
                <a:spcPct val="150000"/>
              </a:lnSpc>
              <a:spcBef>
                <a:spcPts val="1000"/>
              </a:spcBef>
              <a:spcAft>
                <a:spcPts val="0"/>
              </a:spcAft>
              <a:buClr>
                <a:schemeClr val="dk1"/>
              </a:buClr>
              <a:buSzPts val="1400"/>
              <a:buFont typeface="Arial"/>
              <a:buChar char="✓"/>
            </a:pPr>
            <a:r>
              <a:rPr lang="es">
                <a:solidFill>
                  <a:srgbClr val="000000"/>
                </a:solidFill>
                <a:latin typeface="Arial"/>
                <a:ea typeface="Arial"/>
                <a:cs typeface="Arial"/>
                <a:sym typeface="Arial"/>
              </a:rPr>
              <a:t>A </a:t>
            </a:r>
            <a:r>
              <a:rPr lang="es" b="1">
                <a:solidFill>
                  <a:srgbClr val="000000"/>
                </a:solidFill>
                <a:latin typeface="Arial"/>
                <a:ea typeface="Arial"/>
                <a:cs typeface="Arial"/>
                <a:sym typeface="Arial"/>
              </a:rPr>
              <a:t>R600 million</a:t>
            </a:r>
            <a:r>
              <a:rPr lang="es">
                <a:solidFill>
                  <a:srgbClr val="000000"/>
                </a:solidFill>
                <a:latin typeface="Arial"/>
                <a:ea typeface="Arial"/>
                <a:cs typeface="Arial"/>
                <a:sym typeface="Arial"/>
              </a:rPr>
              <a:t> reallocation from the EIG to the SIGB for the provision of temporary water supplies to schools,</a:t>
            </a:r>
            <a:endParaRPr>
              <a:solidFill>
                <a:srgbClr val="000000"/>
              </a:solidFill>
              <a:latin typeface="Arial"/>
              <a:ea typeface="Arial"/>
              <a:cs typeface="Arial"/>
              <a:sym typeface="Arial"/>
            </a:endParaRPr>
          </a:p>
          <a:p>
            <a:pPr marL="457200" lvl="0" indent="-317500" algn="l" rtl="0">
              <a:lnSpc>
                <a:spcPct val="150000"/>
              </a:lnSpc>
              <a:spcBef>
                <a:spcPts val="1000"/>
              </a:spcBef>
              <a:spcAft>
                <a:spcPts val="0"/>
              </a:spcAft>
              <a:buClr>
                <a:schemeClr val="dk1"/>
              </a:buClr>
              <a:buSzPts val="1400"/>
              <a:buFont typeface="Arial"/>
              <a:buChar char="✓"/>
            </a:pPr>
            <a:r>
              <a:rPr lang="es">
                <a:solidFill>
                  <a:srgbClr val="000000"/>
                </a:solidFill>
                <a:latin typeface="Arial"/>
                <a:ea typeface="Arial"/>
                <a:cs typeface="Arial"/>
                <a:sym typeface="Arial"/>
              </a:rPr>
              <a:t>A </a:t>
            </a:r>
            <a:r>
              <a:rPr lang="es" b="1">
                <a:solidFill>
                  <a:srgbClr val="000000"/>
                </a:solidFill>
                <a:latin typeface="Arial"/>
                <a:ea typeface="Arial"/>
                <a:cs typeface="Arial"/>
                <a:sym typeface="Arial"/>
              </a:rPr>
              <a:t>R60 million </a:t>
            </a:r>
            <a:r>
              <a:rPr lang="es">
                <a:solidFill>
                  <a:srgbClr val="000000"/>
                </a:solidFill>
                <a:latin typeface="Arial"/>
                <a:ea typeface="Arial"/>
                <a:cs typeface="Arial"/>
                <a:sym typeface="Arial"/>
              </a:rPr>
              <a:t>reduction of the SIGB.</a:t>
            </a:r>
            <a:endParaRPr>
              <a:solidFill>
                <a:srgbClr val="000000"/>
              </a:solidFill>
              <a:latin typeface="Arial"/>
              <a:ea typeface="Arial"/>
              <a:cs typeface="Arial"/>
              <a:sym typeface="Arial"/>
            </a:endParaRPr>
          </a:p>
          <a:p>
            <a:pPr marL="457200" lvl="0" indent="-317500" algn="l" rtl="0">
              <a:lnSpc>
                <a:spcPct val="150000"/>
              </a:lnSpc>
              <a:spcBef>
                <a:spcPts val="1200"/>
              </a:spcBef>
              <a:spcAft>
                <a:spcPts val="0"/>
              </a:spcAft>
              <a:buClr>
                <a:schemeClr val="dk1"/>
              </a:buClr>
              <a:buSzPts val="1400"/>
              <a:buFont typeface="Arial"/>
              <a:buChar char="✓"/>
            </a:pPr>
            <a:r>
              <a:rPr lang="es">
                <a:solidFill>
                  <a:srgbClr val="000000"/>
                </a:solidFill>
                <a:latin typeface="Arial"/>
                <a:ea typeface="Arial"/>
                <a:cs typeface="Arial"/>
                <a:sym typeface="Arial"/>
              </a:rPr>
              <a:t>A further </a:t>
            </a:r>
            <a:r>
              <a:rPr lang="es" b="1">
                <a:solidFill>
                  <a:srgbClr val="000000"/>
                </a:solidFill>
                <a:latin typeface="Arial"/>
                <a:ea typeface="Arial"/>
                <a:cs typeface="Arial"/>
                <a:sym typeface="Arial"/>
              </a:rPr>
              <a:t>R4.4 billion</a:t>
            </a:r>
            <a:r>
              <a:rPr lang="es">
                <a:solidFill>
                  <a:srgbClr val="000000"/>
                </a:solidFill>
                <a:latin typeface="Arial"/>
                <a:ea typeface="Arial"/>
                <a:cs typeface="Arial"/>
                <a:sym typeface="Arial"/>
              </a:rPr>
              <a:t> is reprioritised within the EIG in order to provide financing for the DBE’s COVID-19 response. </a:t>
            </a:r>
            <a:endParaRPr>
              <a:solidFill>
                <a:srgbClr val="000000"/>
              </a:solidFill>
              <a:latin typeface="Arial"/>
              <a:ea typeface="Arial"/>
              <a:cs typeface="Arial"/>
              <a:sym typeface="Arial"/>
            </a:endParaRPr>
          </a:p>
          <a:p>
            <a:pPr marL="457200" lvl="0" indent="0" algn="l" rtl="0">
              <a:lnSpc>
                <a:spcPct val="115000"/>
              </a:lnSpc>
              <a:spcBef>
                <a:spcPts val="1000"/>
              </a:spcBef>
              <a:spcAft>
                <a:spcPts val="1600"/>
              </a:spcAft>
              <a:buNone/>
            </a:pPr>
            <a:endParaRPr>
              <a:solidFill>
                <a:schemeClr val="dk1"/>
              </a:solidFill>
              <a:latin typeface="Arial"/>
              <a:ea typeface="Arial"/>
              <a:cs typeface="Arial"/>
              <a:sym typeface="Arial"/>
            </a:endParaRPr>
          </a:p>
        </p:txBody>
      </p:sp>
      <p:cxnSp>
        <p:nvCxnSpPr>
          <p:cNvPr id="267" name="Google Shape;267;p36"/>
          <p:cNvCxnSpPr/>
          <p:nvPr/>
        </p:nvCxnSpPr>
        <p:spPr>
          <a:xfrm>
            <a:off x="2203050" y="1597475"/>
            <a:ext cx="676200" cy="0"/>
          </a:xfrm>
          <a:prstGeom prst="straightConnector1">
            <a:avLst/>
          </a:prstGeom>
          <a:noFill/>
          <a:ln w="76200" cap="flat" cmpd="sng">
            <a:solidFill>
              <a:schemeClr val="accent1"/>
            </a:solidFill>
            <a:prstDash val="solid"/>
            <a:round/>
            <a:headEnd type="none" w="med" len="med"/>
            <a:tailEnd type="none" w="med" len="med"/>
          </a:ln>
        </p:spPr>
      </p:cxnSp>
      <p:sp>
        <p:nvSpPr>
          <p:cNvPr id="268" name="Google Shape;268;p3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sz="1200">
                <a:solidFill>
                  <a:srgbClr val="CCCCCC"/>
                </a:solidFill>
                <a:latin typeface="Arvo"/>
                <a:ea typeface="Arvo"/>
                <a:cs typeface="Arvo"/>
                <a:sym typeface="Arvo"/>
              </a:rPr>
              <a:t>9</a:t>
            </a:fld>
            <a:endParaRPr sz="1200">
              <a:solidFill>
                <a:srgbClr val="CCCCCC"/>
              </a:solidFill>
              <a:latin typeface="Arvo"/>
              <a:ea typeface="Arvo"/>
              <a:cs typeface="Arvo"/>
              <a:sym typeface="Arvo"/>
            </a:endParaRPr>
          </a:p>
        </p:txBody>
      </p:sp>
      <p:pic>
        <p:nvPicPr>
          <p:cNvPr id="269" name="Google Shape;269;p36"/>
          <p:cNvPicPr preferRelativeResize="0"/>
          <p:nvPr/>
        </p:nvPicPr>
        <p:blipFill>
          <a:blip r:embed="rId3">
            <a:alphaModFix/>
          </a:blip>
          <a:stretch>
            <a:fillRect/>
          </a:stretch>
        </p:blipFill>
        <p:spPr>
          <a:xfrm>
            <a:off x="5659100" y="4558125"/>
            <a:ext cx="2872275" cy="451050"/>
          </a:xfrm>
          <a:prstGeom prst="rect">
            <a:avLst/>
          </a:prstGeom>
          <a:noFill/>
          <a:ln>
            <a:noFill/>
          </a:ln>
        </p:spPr>
      </p:pic>
    </p:spTree>
  </p:cSld>
  <p:clrMapOvr>
    <a:masterClrMapping/>
  </p:clrMapOvr>
</p:sld>
</file>

<file path=ppt/theme/theme1.xml><?xml version="1.0" encoding="utf-8"?>
<a:theme xmlns:a="http://schemas.openxmlformats.org/drawingml/2006/main" name="Minimal Charm">
  <a:themeElements>
    <a:clrScheme name="Simple Light">
      <a:dk1>
        <a:srgbClr val="434343"/>
      </a:dk1>
      <a:lt1>
        <a:srgbClr val="FFFFFF"/>
      </a:lt1>
      <a:dk2>
        <a:srgbClr val="666666"/>
      </a:dk2>
      <a:lt2>
        <a:srgbClr val="999999"/>
      </a:lt2>
      <a:accent1>
        <a:srgbClr val="CACACA"/>
      </a:accent1>
      <a:accent2>
        <a:srgbClr val="FCE5A3"/>
      </a:accent2>
      <a:accent3>
        <a:srgbClr val="B88E13"/>
      </a:accent3>
      <a:accent4>
        <a:srgbClr val="8D711F"/>
      </a:accent4>
      <a:accent5>
        <a:srgbClr val="D3AA31"/>
      </a:accent5>
      <a:accent6>
        <a:srgbClr val="E9DBB1"/>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1310</Words>
  <Application>Microsoft Office PowerPoint</Application>
  <PresentationFormat>On-screen Show (16:9)</PresentationFormat>
  <Paragraphs>138</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Bodoni</vt:lpstr>
      <vt:lpstr>Ubuntu Light</vt:lpstr>
      <vt:lpstr>Calibri</vt:lpstr>
      <vt:lpstr>Arvo</vt:lpstr>
      <vt:lpstr>Ubuntu</vt:lpstr>
      <vt:lpstr>Minimal Charm</vt:lpstr>
      <vt:lpstr>Submission on the  2020 Adjustments  Appropriation Bill</vt:lpstr>
      <vt:lpstr>Introduction</vt:lpstr>
      <vt:lpstr>OVERVIEW</vt:lpstr>
      <vt:lpstr>Basic Education funding trends prior to COVID-19</vt:lpstr>
      <vt:lpstr>Basic Education funding trends prior to COVID-19</vt:lpstr>
      <vt:lpstr>2. Main takeaways from the 2020 Supplementary Budget</vt:lpstr>
      <vt:lpstr>Changes to the basic education budget</vt:lpstr>
      <vt:lpstr>   Where are the cuts coming from ?</vt:lpstr>
      <vt:lpstr>Changes in  infrastructure spending under the 2020 Supplementary budget</vt:lpstr>
      <vt:lpstr>   National School Nutrition Programme</vt:lpstr>
      <vt:lpstr>3. Why is basic education is not deemed to be a “frontline sector”?</vt:lpstr>
      <vt:lpstr>Why basic education should be a frontline sector</vt:lpstr>
      <vt:lpstr>4.Transparency, Participation and Oversight in the Budget Process</vt:lpstr>
      <vt:lpstr>5. Recommendations</vt:lpstr>
      <vt:lpstr>5. 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Submission on the  2020 Adjustments  Appropriation Bill</dc:title>
  <dc:creator>User</dc:creator>
  <cp:lastModifiedBy>Lubabalo Nodada</cp:lastModifiedBy>
  <cp:revision>1</cp:revision>
  <dcterms:modified xsi:type="dcterms:W3CDTF">2020-07-23T08:47:42Z</dcterms:modified>
</cp:coreProperties>
</file>